
<file path=[Content_Types].xml><?xml version="1.0" encoding="utf-8"?>
<Types xmlns="http://schemas.openxmlformats.org/package/2006/content-types">
  <Default Extension="jpeg" ContentType="image/jpeg"/>
  <Default Extension="xlsx" ContentType="application/vnd.openxmlformats-officedocument.spreadsheetml.sheet"/>
  <Default Extension="wdp" ContentType="image/vnd.ms-photo"/>
  <Default Extension="png" ContentType="image/png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charts/chart8.xml" ContentType="application/vnd.openxmlformats-officedocument.drawingml.chart+xml"/>
  <Override PartName="/ppt/charts/chart9.xml" ContentType="application/vnd.openxmlformats-officedocument.drawingml.chart+xml"/>
  <Override PartName="/ppt/charts/colors1.xml" ContentType="application/vnd.ms-office.chartcolorstyle+xml"/>
  <Override PartName="/ppt/charts/colors2.xml" ContentType="application/vnd.ms-office.chartcolorstyle+xml"/>
  <Override PartName="/ppt/charts/colors3.xml" ContentType="application/vnd.ms-office.chartcolorstyle+xml"/>
  <Override PartName="/ppt/charts/colors4.xml" ContentType="application/vnd.ms-office.chartcolorstyle+xml"/>
  <Override PartName="/ppt/charts/colors5.xml" ContentType="application/vnd.ms-office.chartcolorstyle+xml"/>
  <Override PartName="/ppt/charts/colors6.xml" ContentType="application/vnd.ms-office.chartcolorstyle+xml"/>
  <Override PartName="/ppt/charts/style1.xml" ContentType="application/vnd.ms-office.chartstyle+xml"/>
  <Override PartName="/ppt/charts/style2.xml" ContentType="application/vnd.ms-office.chartstyle+xml"/>
  <Override PartName="/ppt/charts/style3.xml" ContentType="application/vnd.ms-office.chartstyle+xml"/>
  <Override PartName="/ppt/charts/style4.xml" ContentType="application/vnd.ms-office.chartstyle+xml"/>
  <Override PartName="/ppt/charts/style5.xml" ContentType="application/vnd.ms-office.chartstyle+xml"/>
  <Override PartName="/ppt/charts/style6.xml" ContentType="application/vnd.ms-office.chartstyle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3"/>
    <p:sldMasterId id="2147483665" r:id="rId4"/>
  </p:sldMasterIdLst>
  <p:notesMasterIdLst>
    <p:notesMasterId r:id="rId6"/>
  </p:notesMasterIdLst>
  <p:sldIdLst>
    <p:sldId id="258" r:id="rId5"/>
    <p:sldId id="259" r:id="rId7"/>
    <p:sldId id="257" r:id="rId8"/>
    <p:sldId id="260" r:id="rId9"/>
    <p:sldId id="256" r:id="rId10"/>
    <p:sldId id="264" r:id="rId11"/>
    <p:sldId id="261" r:id="rId12"/>
    <p:sldId id="285" r:id="rId13"/>
    <p:sldId id="282" r:id="rId14"/>
    <p:sldId id="263" r:id="rId15"/>
    <p:sldId id="286" r:id="rId16"/>
    <p:sldId id="265" r:id="rId17"/>
    <p:sldId id="271" r:id="rId18"/>
    <p:sldId id="283" r:id="rId19"/>
    <p:sldId id="266" r:id="rId20"/>
    <p:sldId id="267" r:id="rId21"/>
    <p:sldId id="268" r:id="rId22"/>
    <p:sldId id="269" r:id="rId23"/>
    <p:sldId id="270" r:id="rId24"/>
    <p:sldId id="284" r:id="rId25"/>
    <p:sldId id="262" r:id="rId26"/>
    <p:sldId id="272" r:id="rId27"/>
    <p:sldId id="273" r:id="rId28"/>
    <p:sldId id="274" r:id="rId29"/>
    <p:sldId id="275" r:id="rId30"/>
    <p:sldId id="276" r:id="rId31"/>
    <p:sldId id="287" r:id="rId32"/>
    <p:sldId id="278" r:id="rId33"/>
    <p:sldId id="279" r:id="rId34"/>
    <p:sldId id="280" r:id="rId35"/>
    <p:sldId id="281" r:id="rId3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BAFD6"/>
    <a:srgbClr val="5BD4FF"/>
    <a:srgbClr val="ECD4E9"/>
    <a:srgbClr val="8F809C"/>
    <a:srgbClr val="8E809C"/>
    <a:srgbClr val="695F7E"/>
    <a:srgbClr val="F2F2F2"/>
    <a:srgbClr val="C784BF"/>
    <a:srgbClr val="241E35"/>
    <a:srgbClr val="BB5BA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676" autoAdjust="0"/>
    <p:restoredTop sz="94660"/>
  </p:normalViewPr>
  <p:slideViewPr>
    <p:cSldViewPr snapToGrid="0" showGuides="1">
      <p:cViewPr varScale="1">
        <p:scale>
          <a:sx n="103" d="100"/>
          <a:sy n="103" d="100"/>
        </p:scale>
        <p:origin x="1056" y="72"/>
      </p:cViewPr>
      <p:guideLst>
        <p:guide orient="horz" pos="2160"/>
        <p:guide pos="3840"/>
        <p:guide pos="347"/>
        <p:guide pos="7355"/>
        <p:guide orient="horz" pos="346"/>
        <p:guide orient="horz" pos="399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4.xml"/><Relationship Id="rId8" Type="http://schemas.openxmlformats.org/officeDocument/2006/relationships/slide" Target="slides/slide3.xml"/><Relationship Id="rId7" Type="http://schemas.openxmlformats.org/officeDocument/2006/relationships/slide" Target="slides/slide2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3.xml"/><Relationship Id="rId39" Type="http://schemas.openxmlformats.org/officeDocument/2006/relationships/tableStyles" Target="tableStyles.xml"/><Relationship Id="rId38" Type="http://schemas.openxmlformats.org/officeDocument/2006/relationships/viewProps" Target="viewProps.xml"/><Relationship Id="rId37" Type="http://schemas.openxmlformats.org/officeDocument/2006/relationships/presProps" Target="presProps.xml"/><Relationship Id="rId36" Type="http://schemas.openxmlformats.org/officeDocument/2006/relationships/slide" Target="slides/slide31.xml"/><Relationship Id="rId35" Type="http://schemas.openxmlformats.org/officeDocument/2006/relationships/slide" Target="slides/slide30.xml"/><Relationship Id="rId34" Type="http://schemas.openxmlformats.org/officeDocument/2006/relationships/slide" Target="slides/slide29.xml"/><Relationship Id="rId33" Type="http://schemas.openxmlformats.org/officeDocument/2006/relationships/slide" Target="slides/slide28.xml"/><Relationship Id="rId32" Type="http://schemas.openxmlformats.org/officeDocument/2006/relationships/slide" Target="slides/slide27.xml"/><Relationship Id="rId31" Type="http://schemas.openxmlformats.org/officeDocument/2006/relationships/slide" Target="slides/slide26.xml"/><Relationship Id="rId30" Type="http://schemas.openxmlformats.org/officeDocument/2006/relationships/slide" Target="slides/slide25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4.xml"/><Relationship Id="rId28" Type="http://schemas.openxmlformats.org/officeDocument/2006/relationships/slide" Target="slides/slide23.xml"/><Relationship Id="rId27" Type="http://schemas.openxmlformats.org/officeDocument/2006/relationships/slide" Target="slides/slide22.xml"/><Relationship Id="rId26" Type="http://schemas.openxmlformats.org/officeDocument/2006/relationships/slide" Target="slides/slide21.xml"/><Relationship Id="rId25" Type="http://schemas.openxmlformats.org/officeDocument/2006/relationships/slide" Target="slides/slide20.xml"/><Relationship Id="rId24" Type="http://schemas.openxmlformats.org/officeDocument/2006/relationships/slide" Target="slides/slide19.xml"/><Relationship Id="rId23" Type="http://schemas.openxmlformats.org/officeDocument/2006/relationships/slide" Target="slides/slide18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0" Type="http://schemas.openxmlformats.org/officeDocument/2006/relationships/slide" Target="slides/slide15.xml"/><Relationship Id="rId2" Type="http://schemas.openxmlformats.org/officeDocument/2006/relationships/theme" Target="theme/theme1.xml"/><Relationship Id="rId19" Type="http://schemas.openxmlformats.org/officeDocument/2006/relationships/slide" Target="slides/slide14.xml"/><Relationship Id="rId18" Type="http://schemas.openxmlformats.org/officeDocument/2006/relationships/slide" Target="slides/slide13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" Type="http://schemas.openxmlformats.org/officeDocument/2006/relationships/slideMaster" Target="slideMasters/slideMaster1.xml"/></Relationships>
</file>

<file path=ppt/charts/_rels/chart1.xml.rels><?xml version="1.0" encoding="UTF-8" standalone="yes"?>
<Relationships xmlns="http://schemas.openxmlformats.org/package/2006/relationships"><Relationship Id="rId6" Type="http://schemas.microsoft.com/office/2011/relationships/chartColorStyle" Target="colors1.xml"/><Relationship Id="rId5" Type="http://schemas.microsoft.com/office/2011/relationships/chartStyle" Target="style1.xml"/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package" Target="../embeddings/Workbook1.xlsx"/></Relationships>
</file>

<file path=ppt/charts/_rels/chart2.xml.rels><?xml version="1.0" encoding="UTF-8" standalone="yes"?>
<Relationships xmlns="http://schemas.openxmlformats.org/package/2006/relationships"><Relationship Id="rId7" Type="http://schemas.microsoft.com/office/2011/relationships/chartColorStyle" Target="colors2.xml"/><Relationship Id="rId6" Type="http://schemas.microsoft.com/office/2011/relationships/chartStyle" Target="style2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package" Target="../embeddings/Workbook2.xlsx"/></Relationships>
</file>

<file path=ppt/charts/_rels/chart3.xml.rels><?xml version="1.0" encoding="UTF-8" standalone="yes"?>
<Relationships xmlns="http://schemas.openxmlformats.org/package/2006/relationships"><Relationship Id="rId3" Type="http://schemas.microsoft.com/office/2011/relationships/chartColorStyle" Target="colors3.xml"/><Relationship Id="rId2" Type="http://schemas.microsoft.com/office/2011/relationships/chartStyle" Target="style3.xml"/><Relationship Id="rId1" Type="http://schemas.openxmlformats.org/officeDocument/2006/relationships/package" Target="../embeddings/Workbook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Workbook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Workbook5.xlsx"/></Relationships>
</file>

<file path=ppt/charts/_rels/chart6.xml.rels><?xml version="1.0" encoding="UTF-8" standalone="yes"?>
<Relationships xmlns="http://schemas.openxmlformats.org/package/2006/relationships"><Relationship Id="rId3" Type="http://schemas.microsoft.com/office/2011/relationships/chartColorStyle" Target="colors4.xml"/><Relationship Id="rId2" Type="http://schemas.microsoft.com/office/2011/relationships/chartStyle" Target="style4.xml"/><Relationship Id="rId1" Type="http://schemas.openxmlformats.org/officeDocument/2006/relationships/package" Target="../embeddings/Workbook6.xlsx"/></Relationships>
</file>

<file path=ppt/charts/_rels/chart7.xml.rels><?xml version="1.0" encoding="UTF-8" standalone="yes"?>
<Relationships xmlns="http://schemas.openxmlformats.org/package/2006/relationships"><Relationship Id="rId3" Type="http://schemas.microsoft.com/office/2011/relationships/chartColorStyle" Target="colors5.xml"/><Relationship Id="rId2" Type="http://schemas.microsoft.com/office/2011/relationships/chartStyle" Target="style5.xml"/><Relationship Id="rId1" Type="http://schemas.openxmlformats.org/officeDocument/2006/relationships/package" Target="../embeddings/Workbook7.xlsx"/></Relationships>
</file>

<file path=ppt/charts/_rels/chart8.xml.rels><?xml version="1.0" encoding="UTF-8" standalone="yes"?>
<Relationships xmlns="http://schemas.openxmlformats.org/package/2006/relationships"><Relationship Id="rId3" Type="http://schemas.microsoft.com/office/2011/relationships/chartColorStyle" Target="colors6.xml"/><Relationship Id="rId2" Type="http://schemas.microsoft.com/office/2011/relationships/chartStyle" Target="style6.xml"/><Relationship Id="rId1" Type="http://schemas.openxmlformats.org/officeDocument/2006/relationships/package" Target="../embeddings/Workbook8.xlsx"/></Relationships>
</file>

<file path=ppt/charts/_rels/char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package" Target="../embeddings/Workbook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0347995816929134"/>
          <c:y val="0.0346128452779624"/>
          <c:w val="0.948012918307087"/>
          <c:h val="0.939055017893364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blipFill>
              <a:blip xmlns:r="http://schemas.openxmlformats.org/officeDocument/2006/relationships" r:embed="rId2"/>
              <a:stretch>
                <a:fillRect/>
              </a:stretch>
            </a:blip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blipFill>
                <a:blip xmlns:r="http://schemas.openxmlformats.org/officeDocument/2006/relationships" r:embed="rId3"/>
                <a:stretch>
                  <a:fillRect/>
                </a:stretch>
              </a:blipFill>
              <a:ln>
                <a:noFill/>
              </a:ln>
              <a:effectLst/>
            </c:spPr>
          </c:dPt>
          <c:dPt>
            <c:idx val="2"/>
            <c:invertIfNegative val="0"/>
            <c:bubble3D val="0"/>
            <c:spPr>
              <a:blipFill>
                <a:blip xmlns:r="http://schemas.openxmlformats.org/officeDocument/2006/relationships" r:embed="rId4"/>
                <a:stretch>
                  <a:fillRect/>
                </a:stretch>
              </a:blipFill>
              <a:ln>
                <a:noFill/>
              </a:ln>
              <a:effectLst/>
            </c:spPr>
          </c:dPt>
          <c:dPt>
            <c:idx val="4"/>
            <c:invertIfNegative val="0"/>
            <c:bubble3D val="0"/>
            <c:spPr>
              <a:blipFill>
                <a:blip xmlns:r="http://schemas.openxmlformats.org/officeDocument/2006/relationships" r:embed="rId3"/>
                <a:stretch>
                  <a:fillRect/>
                </a:stretch>
              </a:blipFill>
              <a:ln>
                <a:noFill/>
              </a:ln>
              <a:effectLst/>
            </c:spPr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1200" b="0" i="0" u="none" strike="noStrike" kern="1200" baseline="0">
                    <a:solidFill>
                      <a:schemeClr val="bg1">
                        <a:lumMod val="9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Sheet1!$A$2:$A$7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  <c:pt idx="4">
                  <c:v>5</c:v>
                </c:pt>
                <c:pt idx="5">
                  <c:v>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946743976"/>
        <c:axId val="300795136"/>
      </c:barChart>
      <c:catAx>
        <c:axId val="946743976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300795136"/>
        <c:crosses val="autoZero"/>
        <c:auto val="1"/>
        <c:lblAlgn val="ctr"/>
        <c:lblOffset val="100"/>
        <c:noMultiLvlLbl val="0"/>
      </c:catAx>
      <c:valAx>
        <c:axId val="300795136"/>
        <c:scaling>
          <c:orientation val="minMax"/>
        </c:scaling>
        <c:delete val="0"/>
        <c:axPos val="l"/>
        <c:majorGridlines>
          <c:spPr>
            <a:ln w="9525" cap="flat" cmpd="sng" algn="ctr">
              <a:gradFill flip="none" rotWithShape="1">
                <a:gsLst>
                  <a:gs pos="52000">
                    <a:schemeClr val="bg1">
                      <a:lumMod val="65000"/>
                      <a:alpha val="50000"/>
                    </a:schemeClr>
                  </a:gs>
                  <a:gs pos="100000">
                    <a:schemeClr val="bg1">
                      <a:lumMod val="65000"/>
                      <a:alpha val="0"/>
                    </a:schemeClr>
                  </a:gs>
                  <a:gs pos="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0" scaled="1"/>
                <a:tileRect/>
              </a:gra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00" b="0" i="0" u="none" strike="noStrike" kern="1200" baseline="0">
                <a:solidFill>
                  <a:schemeClr val="bg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94674397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0773308316929134"/>
          <c:y val="0.0438538251867868"/>
          <c:w val="0.874849002415467"/>
          <c:h val="0.85475060609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blipFill>
              <a:blip xmlns:r="http://schemas.openxmlformats.org/officeDocument/2006/relationships" r:embed="rId2"/>
              <a:stretch>
                <a:fillRect/>
              </a:stretch>
            </a:blip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blipFill>
                <a:blip xmlns:r="http://schemas.openxmlformats.org/officeDocument/2006/relationships" r:embed="rId3"/>
                <a:stretch>
                  <a:fillRect/>
                </a:stretch>
              </a:blipFill>
              <a:ln>
                <a:noFill/>
              </a:ln>
              <a:effectLst/>
            </c:spPr>
          </c:dPt>
          <c:dPt>
            <c:idx val="1"/>
            <c:invertIfNegative val="0"/>
            <c:bubble3D val="0"/>
            <c:spPr>
              <a:blipFill>
                <a:blip xmlns:r="http://schemas.openxmlformats.org/officeDocument/2006/relationships" r:embed="rId4"/>
                <a:stretch>
                  <a:fillRect/>
                </a:stretch>
              </a:blipFill>
              <a:ln>
                <a:noFill/>
              </a:ln>
              <a:effectLst/>
            </c:spPr>
          </c:dPt>
          <c:dPt>
            <c:idx val="2"/>
            <c:invertIfNegative val="0"/>
            <c:bubble3D val="0"/>
            <c:spPr>
              <a:blipFill>
                <a:blip xmlns:r="http://schemas.openxmlformats.org/officeDocument/2006/relationships" r:embed="rId3"/>
                <a:stretch>
                  <a:fillRect/>
                </a:stretch>
              </a:blipFill>
              <a:ln>
                <a:noFill/>
              </a:ln>
              <a:effectLst/>
            </c:spPr>
          </c:dPt>
          <c:dPt>
            <c:idx val="3"/>
            <c:invertIfNegative val="0"/>
            <c:bubble3D val="0"/>
            <c:spPr>
              <a:blipFill>
                <a:blip xmlns:r="http://schemas.openxmlformats.org/officeDocument/2006/relationships" r:embed="rId5"/>
                <a:stretch>
                  <a:fillRect/>
                </a:stretch>
              </a:blipFill>
              <a:ln>
                <a:noFill/>
              </a:ln>
              <a:effectLst/>
            </c:spPr>
          </c:dPt>
          <c:dPt>
            <c:idx val="4"/>
            <c:invertIfNegative val="0"/>
            <c:bubble3D val="0"/>
            <c:spPr>
              <a:blipFill>
                <a:blip xmlns:r="http://schemas.openxmlformats.org/officeDocument/2006/relationships" r:embed="rId3"/>
                <a:stretch>
                  <a:fillRect/>
                </a:stretch>
              </a:blipFill>
              <a:ln>
                <a:noFill/>
              </a:ln>
              <a:effectLst/>
            </c:spPr>
          </c:dPt>
          <c:dPt>
            <c:idx val="5"/>
            <c:invertIfNegative val="0"/>
            <c:bubble3D val="0"/>
            <c:spPr>
              <a:blipFill>
                <a:blip xmlns:r="http://schemas.openxmlformats.org/officeDocument/2006/relationships" r:embed="rId3"/>
                <a:stretch>
                  <a:fillRect/>
                </a:stretch>
              </a:blipFill>
              <a:ln>
                <a:noFill/>
              </a:ln>
              <a:effectLst/>
            </c:spPr>
          </c:dPt>
          <c:dLbls>
            <c:delete val="1"/>
          </c:dLbls>
          <c:cat>
            <c:strRef>
              <c:f>Sheet1!$A$2:$A$7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  <c:pt idx="4">
                  <c:v>5</c:v>
                </c:pt>
                <c:pt idx="5">
                  <c:v>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20"/>
        <c:axId val="1071110344"/>
        <c:axId val="618373232"/>
      </c:barChart>
      <c:catAx>
        <c:axId val="1071110344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618373232"/>
        <c:crosses val="autoZero"/>
        <c:auto val="1"/>
        <c:lblAlgn val="ctr"/>
        <c:lblOffset val="100"/>
        <c:noMultiLvlLbl val="0"/>
      </c:catAx>
      <c:valAx>
        <c:axId val="618373232"/>
        <c:scaling>
          <c:orientation val="minMax"/>
          <c:max val="5"/>
        </c:scaling>
        <c:delete val="0"/>
        <c:axPos val="b"/>
        <c:majorGridlines>
          <c:spPr>
            <a:ln w="9525" cap="flat" cmpd="sng" algn="ctr">
              <a:gradFill>
                <a:gsLst>
                  <a:gs pos="50000">
                    <a:schemeClr val="tx1">
                      <a:lumMod val="65000"/>
                      <a:lumOff val="35000"/>
                    </a:schemeClr>
                  </a:gs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200" b="0" i="0" u="none" strike="noStrike" kern="1200" baseline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107111034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areaChart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DBAFD6"/>
            </a:solidFill>
            <a:ln w="25400">
              <a:noFill/>
            </a:ln>
            <a:effectLst/>
          </c:spPr>
          <c:dLbls>
            <c:delete val="1"/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rgbClr val="C784BF"/>
            </a:solidFill>
            <a:ln w="25400">
              <a:noFill/>
            </a:ln>
            <a:effectLst/>
          </c:spPr>
          <c:dLbls>
            <c:delete val="1"/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rgbClr val="F2F2F2"/>
            </a:solidFill>
            <a:ln w="25400">
              <a:noFill/>
            </a:ln>
            <a:effectLst/>
          </c:spPr>
          <c:dLbls>
            <c:delete val="1"/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103932624"/>
        <c:axId val="1103932952"/>
      </c:areaChart>
      <c:catAx>
        <c:axId val="1103932624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1103932952"/>
        <c:crosses val="autoZero"/>
        <c:auto val="1"/>
        <c:lblAlgn val="ctr"/>
        <c:lblOffset val="100"/>
        <c:noMultiLvlLbl val="0"/>
      </c:catAx>
      <c:valAx>
        <c:axId val="1103932952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200" b="0" i="0" u="none" strike="noStrike" kern="1200" baseline="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1103932624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rgbClr val="ECD4E9">
                <a:alpha val="50000"/>
              </a:srgbClr>
            </a:solidFill>
            <a:ln>
              <a:solidFill>
                <a:srgbClr val="8E809C"/>
              </a:solidFill>
            </a:ln>
          </c:spPr>
          <c:explosion val="0"/>
          <c:dPt>
            <c:idx val="0"/>
            <c:bubble3D val="0"/>
            <c:spPr>
              <a:solidFill>
                <a:srgbClr val="ECD4E9">
                  <a:alpha val="50000"/>
                </a:srgbClr>
              </a:solidFill>
              <a:ln w="19050">
                <a:solidFill>
                  <a:srgbClr val="8E809C"/>
                </a:solidFill>
              </a:ln>
              <a:effectLst/>
            </c:spPr>
          </c:dPt>
          <c:dPt>
            <c:idx val="1"/>
            <c:bubble3D val="0"/>
            <c:spPr>
              <a:solidFill>
                <a:srgbClr val="ECD4E9">
                  <a:alpha val="50000"/>
                </a:srgbClr>
              </a:solidFill>
              <a:ln w="19050">
                <a:solidFill>
                  <a:srgbClr val="8E809C"/>
                </a:solidFill>
              </a:ln>
              <a:effectLst/>
            </c:spPr>
          </c:dPt>
          <c:dLbls>
            <c:dLbl>
              <c:idx val="0"/>
              <c:layout>
                <c:manualLayout>
                  <c:x val="-0.0938528246463592"/>
                  <c:y val="0.307352040512492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noAutofit/>
                  </a:bodyPr>
                  <a:lstStyle/>
                  <a:p>
                    <a:fld id="{456d57da-ab35-4965-9657-313f3df5de15}" type="VALUE">
                      <a:t>[VALUE]</a:t>
                    </a:fld>
                    <a:endParaRPr lang="zh-CN" altLang="en-US" b="0" i="0" u="none" strike="noStrike" baseline="0">
                      <a:latin typeface="Arial" panose="020B0604020202020204" pitchFamily="34" charset="0"/>
                      <a:ea typeface="Arial" panose="020B0604020202020204" pitchFamily="34" charset="0"/>
                      <a:cs typeface="+mn-ea"/>
                    </a:endParaRPr>
                  </a:p>
                </c:rich>
              </c:tx>
              <c:numFmt formatCode="General" sourceLinked="1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lang="zh-CN" sz="1000" b="0" i="0" u="none" strike="noStrike" kern="1200" baseline="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pPr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538302290338038"/>
                      <c:h val="0.187625805229832"/>
                    </c:manualLayout>
                  </c15:layout>
                </c:ext>
              </c:extLst>
            </c:dLbl>
            <c:dLbl>
              <c:idx val="1"/>
              <c:delete val="1"/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1400" b="0" i="0" u="none" strike="noStrike" kern="1200" baseline="0">
                    <a:solidFill>
                      <a:schemeClr val="bg1">
                        <a:lumMod val="7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>
                <c15:layout/>
                <c15:showLeaderLines val="1"/>
                <c15:leaderLines/>
              </c:ext>
            </c:extLst>
          </c:dLbls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0.65</c:v>
                </c:pt>
                <c:pt idx="1">
                  <c:v>0.35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列1</c:v>
                </c:pt>
              </c:strCache>
            </c:strRef>
          </c:tx>
          <c:spPr>
            <a:ln>
              <a:noFill/>
            </a:ln>
          </c:spPr>
          <c:explosion val="0"/>
          <c:dPt>
            <c:idx val="0"/>
            <c:bubble3D val="0"/>
            <c:spPr>
              <a:solidFill>
                <a:srgbClr val="5BD4FF"/>
              </a:solidFill>
              <a:ln w="19050">
                <a:solidFill>
                  <a:srgbClr val="5BD4FF"/>
                </a:solidFill>
              </a:ln>
              <a:effectLst/>
            </c:spPr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</c:dPt>
          <c:dLbls>
            <c:delete val="1"/>
          </c:dLbls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Sheet1!$C$2:$C$3</c:f>
              <c:numCache>
                <c:formatCode>0%</c:formatCode>
                <c:ptCount val="2"/>
                <c:pt idx="0">
                  <c:v>0.65</c:v>
                </c:pt>
                <c:pt idx="1">
                  <c:v>0.35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列2</c:v>
                </c:pt>
              </c:strCache>
            </c:strRef>
          </c:tx>
          <c:spPr>
            <a:solidFill>
              <a:srgbClr val="5BD4FF"/>
            </a:solidFill>
            <a:ln>
              <a:solidFill>
                <a:srgbClr val="5BD4FF"/>
              </a:solidFill>
            </a:ln>
          </c:spPr>
          <c:explosion val="0"/>
          <c:dPt>
            <c:idx val="0"/>
            <c:bubble3D val="0"/>
            <c:spPr>
              <a:solidFill>
                <a:srgbClr val="5BD4FF"/>
              </a:solidFill>
              <a:ln w="19050">
                <a:solidFill>
                  <a:srgbClr val="5BD4FF"/>
                </a:solidFill>
              </a:ln>
              <a:effectLst/>
            </c:spPr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</c:dPt>
          <c:dLbls>
            <c:delete val="1"/>
          </c:dLbls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Sheet1!$D$2:$D$3</c:f>
              <c:numCache>
                <c:formatCode>0%</c:formatCode>
                <c:ptCount val="2"/>
                <c:pt idx="0">
                  <c:v>0.65</c:v>
                </c:pt>
                <c:pt idx="1">
                  <c:v>0.35</c:v>
                </c:pt>
              </c:numCache>
            </c:numRef>
          </c:val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列3</c:v>
                </c:pt>
              </c:strCache>
            </c:strRef>
          </c:tx>
          <c:spPr>
            <a:solidFill>
              <a:srgbClr val="ECD4E9">
                <a:alpha val="50000"/>
              </a:srgbClr>
            </a:solidFill>
            <a:ln>
              <a:solidFill>
                <a:srgbClr val="8F809C"/>
              </a:solidFill>
            </a:ln>
          </c:spPr>
          <c:explosion val="0"/>
          <c:dPt>
            <c:idx val="0"/>
            <c:bubble3D val="0"/>
            <c:spPr>
              <a:solidFill>
                <a:srgbClr val="ECD4E9">
                  <a:alpha val="50000"/>
                </a:srgbClr>
              </a:solidFill>
              <a:ln w="19050">
                <a:solidFill>
                  <a:srgbClr val="8F809C"/>
                </a:solidFill>
              </a:ln>
              <a:effectLst/>
            </c:spPr>
          </c:dPt>
          <c:dPt>
            <c:idx val="1"/>
            <c:bubble3D val="0"/>
            <c:spPr>
              <a:solidFill>
                <a:srgbClr val="ECD4E9">
                  <a:alpha val="50000"/>
                </a:srgbClr>
              </a:solidFill>
              <a:ln w="19050">
                <a:solidFill>
                  <a:srgbClr val="8F809C"/>
                </a:solidFill>
              </a:ln>
              <a:effectLst/>
            </c:spPr>
          </c:dPt>
          <c:dLbls>
            <c:delete val="1"/>
          </c:dLbls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Sheet1!$E$2:$E$3</c:f>
              <c:numCache>
                <c:formatCode>0%</c:formatCode>
                <c:ptCount val="2"/>
                <c:pt idx="0">
                  <c:v>0.65</c:v>
                </c:pt>
                <c:pt idx="1">
                  <c:v>0.35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2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rgbClr val="ECD4E9">
                <a:alpha val="50000"/>
              </a:srgbClr>
            </a:solidFill>
            <a:ln>
              <a:solidFill>
                <a:srgbClr val="8E809C"/>
              </a:solidFill>
            </a:ln>
          </c:spPr>
          <c:explosion val="0"/>
          <c:dPt>
            <c:idx val="0"/>
            <c:bubble3D val="0"/>
            <c:spPr>
              <a:solidFill>
                <a:srgbClr val="ECD4E9">
                  <a:alpha val="50000"/>
                </a:srgbClr>
              </a:solidFill>
              <a:ln w="19050">
                <a:solidFill>
                  <a:srgbClr val="8E809C"/>
                </a:solidFill>
              </a:ln>
              <a:effectLst/>
            </c:spPr>
          </c:dPt>
          <c:dPt>
            <c:idx val="1"/>
            <c:bubble3D val="0"/>
            <c:spPr>
              <a:solidFill>
                <a:srgbClr val="ECD4E9">
                  <a:alpha val="50000"/>
                </a:srgbClr>
              </a:solidFill>
              <a:ln w="19050">
                <a:solidFill>
                  <a:srgbClr val="8E809C"/>
                </a:solidFill>
              </a:ln>
              <a:effectLst/>
            </c:spPr>
          </c:dPt>
          <c:dLbls>
            <c:dLbl>
              <c:idx val="0"/>
              <c:layout>
                <c:manualLayout>
                  <c:x val="-0.0938528246463592"/>
                  <c:y val="0.307352040512492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noAutofit/>
                  </a:bodyPr>
                  <a:lstStyle/>
                  <a:p>
                    <a:fld id="{f86a8c22-f0fa-4477-a2b7-7cf3e38779f2}" type="VALUE">
                      <a:t>[VALUE]</a:t>
                    </a:fld>
                    <a:endParaRPr lang="zh-CN" altLang="en-US" b="0" i="0" u="none" strike="noStrike" baseline="0">
                      <a:latin typeface="Arial" panose="020B0604020202020204" pitchFamily="34" charset="0"/>
                      <a:ea typeface="Arial" panose="020B0604020202020204" pitchFamily="34" charset="0"/>
                      <a:cs typeface="+mn-ea"/>
                    </a:endParaRPr>
                  </a:p>
                </c:rich>
              </c:tx>
              <c:numFmt formatCode="General" sourceLinked="1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lang="zh-CN" sz="1000" b="0" i="0" u="none" strike="noStrike" kern="1200" baseline="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pPr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538302290338038"/>
                      <c:h val="0.187625805229832"/>
                    </c:manualLayout>
                  </c15:layout>
                </c:ext>
              </c:extLst>
            </c:dLbl>
            <c:dLbl>
              <c:idx val="1"/>
              <c:delete val="1"/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1400" b="0" i="0" u="none" strike="noStrike" kern="1200" baseline="0">
                    <a:solidFill>
                      <a:schemeClr val="bg1">
                        <a:lumMod val="7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>
                <c15:layout/>
                <c15:showLeaderLines val="1"/>
                <c15:leaderLines/>
              </c:ext>
            </c:extLst>
          </c:dLbls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0.65</c:v>
                </c:pt>
                <c:pt idx="1">
                  <c:v>0.35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列1</c:v>
                </c:pt>
              </c:strCache>
            </c:strRef>
          </c:tx>
          <c:spPr>
            <a:ln>
              <a:noFill/>
            </a:ln>
          </c:spPr>
          <c:explosion val="0"/>
          <c:dPt>
            <c:idx val="0"/>
            <c:bubble3D val="0"/>
            <c:spPr>
              <a:solidFill>
                <a:srgbClr val="5BD4FF"/>
              </a:solidFill>
              <a:ln w="19050">
                <a:solidFill>
                  <a:srgbClr val="5BD4FF"/>
                </a:solidFill>
              </a:ln>
              <a:effectLst/>
            </c:spPr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</c:dPt>
          <c:dLbls>
            <c:delete val="1"/>
          </c:dLbls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Sheet1!$C$2:$C$3</c:f>
              <c:numCache>
                <c:formatCode>0%</c:formatCode>
                <c:ptCount val="2"/>
                <c:pt idx="0">
                  <c:v>0.65</c:v>
                </c:pt>
                <c:pt idx="1">
                  <c:v>0.35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列2</c:v>
                </c:pt>
              </c:strCache>
            </c:strRef>
          </c:tx>
          <c:spPr>
            <a:solidFill>
              <a:srgbClr val="5BD4FF"/>
            </a:solidFill>
            <a:ln>
              <a:solidFill>
                <a:srgbClr val="5BD4FF"/>
              </a:solidFill>
            </a:ln>
          </c:spPr>
          <c:explosion val="0"/>
          <c:dPt>
            <c:idx val="0"/>
            <c:bubble3D val="0"/>
            <c:spPr>
              <a:solidFill>
                <a:srgbClr val="5BD4FF"/>
              </a:solidFill>
              <a:ln w="19050">
                <a:solidFill>
                  <a:srgbClr val="5BD4FF"/>
                </a:solidFill>
              </a:ln>
              <a:effectLst/>
            </c:spPr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</c:dPt>
          <c:dLbls>
            <c:delete val="1"/>
          </c:dLbls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Sheet1!$D$2:$D$3</c:f>
              <c:numCache>
                <c:formatCode>0%</c:formatCode>
                <c:ptCount val="2"/>
                <c:pt idx="0">
                  <c:v>0.65</c:v>
                </c:pt>
                <c:pt idx="1">
                  <c:v>0.35</c:v>
                </c:pt>
              </c:numCache>
            </c:numRef>
          </c:val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列3</c:v>
                </c:pt>
              </c:strCache>
            </c:strRef>
          </c:tx>
          <c:spPr>
            <a:solidFill>
              <a:srgbClr val="ECD4E9">
                <a:alpha val="50000"/>
              </a:srgbClr>
            </a:solidFill>
            <a:ln>
              <a:solidFill>
                <a:srgbClr val="8F809C"/>
              </a:solidFill>
            </a:ln>
          </c:spPr>
          <c:explosion val="0"/>
          <c:dPt>
            <c:idx val="0"/>
            <c:bubble3D val="0"/>
            <c:spPr>
              <a:solidFill>
                <a:srgbClr val="ECD4E9">
                  <a:alpha val="50000"/>
                </a:srgbClr>
              </a:solidFill>
              <a:ln w="19050">
                <a:solidFill>
                  <a:srgbClr val="8F809C"/>
                </a:solidFill>
              </a:ln>
              <a:effectLst/>
            </c:spPr>
          </c:dPt>
          <c:dPt>
            <c:idx val="1"/>
            <c:bubble3D val="0"/>
            <c:spPr>
              <a:solidFill>
                <a:srgbClr val="ECD4E9">
                  <a:alpha val="50000"/>
                </a:srgbClr>
              </a:solidFill>
              <a:ln w="19050">
                <a:solidFill>
                  <a:srgbClr val="8F809C"/>
                </a:solidFill>
              </a:ln>
              <a:effectLst/>
            </c:spPr>
          </c:dPt>
          <c:dLbls>
            <c:delete val="1"/>
          </c:dLbls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Sheet1!$E$2:$E$3</c:f>
              <c:numCache>
                <c:formatCode>0%</c:formatCode>
                <c:ptCount val="2"/>
                <c:pt idx="0">
                  <c:v>0.65</c:v>
                </c:pt>
                <c:pt idx="1">
                  <c:v>0.35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2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chemeClr val="bg1">
                <a:lumMod val="65000"/>
              </a:schemeClr>
            </a:solidFill>
            <a:ln w="19050">
              <a:noFill/>
            </a:ln>
          </c:spPr>
          <c:explosion val="0"/>
          <c:dPt>
            <c:idx val="0"/>
            <c:bubble3D val="0"/>
            <c:spPr>
              <a:solidFill>
                <a:srgbClr val="ECD4E9">
                  <a:alpha val="80000"/>
                </a:srgbClr>
              </a:solidFill>
              <a:ln w="19050">
                <a:solidFill>
                  <a:srgbClr val="ECD4E9"/>
                </a:solidFill>
              </a:ln>
              <a:effectLst/>
            </c:spPr>
          </c:dPt>
          <c:dPt>
            <c:idx val="1"/>
            <c:bubble3D val="0"/>
            <c:spPr>
              <a:solidFill>
                <a:schemeClr val="bg1">
                  <a:lumMod val="65000"/>
                  <a:alpha val="20000"/>
                </a:schemeClr>
              </a:solidFill>
              <a:ln w="19050">
                <a:noFill/>
              </a:ln>
              <a:effectLst/>
            </c:spPr>
          </c:dPt>
          <c:dLbls>
            <c:dLbl>
              <c:idx val="0"/>
              <c:layout>
                <c:manualLayout>
                  <c:x val="-0.291758857368822"/>
                  <c:y val="-0.140625017301306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/>
                  <a:lstStyle/>
                  <a:p>
                    <a:fld id="{d856698e-2710-4873-94cb-01c5d161285e}" type="VALUE">
                      <a:t>[VALUE]</a:t>
                    </a:fld>
                    <a:endParaRPr lang="zh-CN" altLang="en-US" b="0" i="0" u="none" strike="noStrike" baseline="0">
                      <a:latin typeface="Arial" panose="020B0604020202020204" pitchFamily="34" charset="0"/>
                      <a:ea typeface="Arial" panose="020B0604020202020204" pitchFamily="34" charset="0"/>
                      <a:cs typeface="+mn-ea"/>
                    </a:endParaRP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419558802760543"/>
                      <c:h val="0.420375051719372"/>
                    </c:manualLayout>
                  </c15:layout>
                </c:ext>
              </c:extLst>
            </c:dLbl>
            <c:dLbl>
              <c:idx val="1"/>
              <c:delete val="1"/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2800" b="0" i="0" u="none" strike="noStrike" kern="1200" baseline="0">
                    <a:solidFill>
                      <a:schemeClr val="bg1">
                        <a:lumMod val="7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0.65</c:v>
                </c:pt>
                <c:pt idx="1">
                  <c:v>0.35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chemeClr val="bg1">
                <a:lumMod val="65000"/>
              </a:schemeClr>
            </a:solidFill>
            <a:ln w="19050">
              <a:noFill/>
            </a:ln>
          </c:spPr>
          <c:explosion val="0"/>
          <c:dPt>
            <c:idx val="0"/>
            <c:bubble3D val="0"/>
            <c:spPr>
              <a:solidFill>
                <a:srgbClr val="ECD4E9">
                  <a:alpha val="80000"/>
                </a:srgbClr>
              </a:solidFill>
              <a:ln w="19050">
                <a:solidFill>
                  <a:srgbClr val="ECD4E9"/>
                </a:solidFill>
              </a:ln>
              <a:effectLst/>
            </c:spPr>
          </c:dPt>
          <c:dPt>
            <c:idx val="1"/>
            <c:bubble3D val="0"/>
            <c:spPr>
              <a:solidFill>
                <a:schemeClr val="bg1">
                  <a:lumMod val="65000"/>
                  <a:alpha val="20000"/>
                </a:schemeClr>
              </a:solidFill>
              <a:ln w="19050">
                <a:noFill/>
              </a:ln>
              <a:effectLst/>
            </c:spPr>
          </c:dPt>
          <c:dLbls>
            <c:dLbl>
              <c:idx val="0"/>
              <c:layout>
                <c:manualLayout>
                  <c:x val="-0.291758857368822"/>
                  <c:y val="-0.140625017301306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/>
                  <a:lstStyle/>
                  <a:p>
                    <a:fld id="{013d0ded-e7c3-4355-b994-602453aa0270}" type="VALUE">
                      <a:t>[VALUE]</a:t>
                    </a:fld>
                    <a:endParaRPr lang="zh-CN" altLang="en-US" b="0" i="0" u="none" strike="noStrike" baseline="0">
                      <a:latin typeface="Arial" panose="020B0604020202020204" pitchFamily="34" charset="0"/>
                      <a:ea typeface="Arial" panose="020B0604020202020204" pitchFamily="34" charset="0"/>
                      <a:cs typeface="+mn-ea"/>
                    </a:endParaRP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419558802760543"/>
                      <c:h val="0.420375051719372"/>
                    </c:manualLayout>
                  </c15:layout>
                </c:ext>
              </c:extLst>
            </c:dLbl>
            <c:dLbl>
              <c:idx val="1"/>
              <c:delete val="1"/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2800" b="0" i="0" u="none" strike="noStrike" kern="1200" baseline="0">
                    <a:solidFill>
                      <a:schemeClr val="bg1">
                        <a:lumMod val="7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0.65</c:v>
                </c:pt>
                <c:pt idx="1">
                  <c:v>0.35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chemeClr val="bg1">
                <a:lumMod val="65000"/>
              </a:schemeClr>
            </a:solidFill>
            <a:ln w="19050">
              <a:noFill/>
            </a:ln>
          </c:spPr>
          <c:explosion val="0"/>
          <c:dPt>
            <c:idx val="0"/>
            <c:bubble3D val="0"/>
            <c:spPr>
              <a:solidFill>
                <a:srgbClr val="ECD4E9">
                  <a:alpha val="80000"/>
                </a:srgbClr>
              </a:solidFill>
              <a:ln w="19050">
                <a:solidFill>
                  <a:srgbClr val="ECD4E9"/>
                </a:solidFill>
              </a:ln>
              <a:effectLst/>
            </c:spPr>
          </c:dPt>
          <c:dPt>
            <c:idx val="1"/>
            <c:bubble3D val="0"/>
            <c:spPr>
              <a:solidFill>
                <a:schemeClr val="bg1">
                  <a:lumMod val="65000"/>
                  <a:alpha val="20000"/>
                </a:schemeClr>
              </a:solidFill>
              <a:ln w="19050">
                <a:noFill/>
              </a:ln>
              <a:effectLst/>
            </c:spPr>
          </c:dPt>
          <c:dLbls>
            <c:dLbl>
              <c:idx val="0"/>
              <c:layout>
                <c:manualLayout>
                  <c:x val="-0.291758857368822"/>
                  <c:y val="-0.140625017301306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/>
                  <a:lstStyle/>
                  <a:p>
                    <a:fld id="{5f63c980-5053-4c2a-a920-5c5542a2cbc6}" type="VALUE">
                      <a:t>[VALUE]</a:t>
                    </a:fld>
                    <a:endParaRPr lang="zh-CN" altLang="en-US" b="0" i="0" u="none" strike="noStrike" baseline="0">
                      <a:latin typeface="Arial" panose="020B0604020202020204" pitchFamily="34" charset="0"/>
                      <a:ea typeface="Arial" panose="020B0604020202020204" pitchFamily="34" charset="0"/>
                      <a:cs typeface="+mn-ea"/>
                    </a:endParaRP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419558802760543"/>
                      <c:h val="0.420375051719372"/>
                    </c:manualLayout>
                  </c15:layout>
                </c:ext>
              </c:extLst>
            </c:dLbl>
            <c:dLbl>
              <c:idx val="1"/>
              <c:delete val="1"/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2800" b="0" i="0" u="none" strike="noStrike" kern="1200" baseline="0">
                    <a:solidFill>
                      <a:schemeClr val="bg1">
                        <a:lumMod val="7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0.65</c:v>
                </c:pt>
                <c:pt idx="1">
                  <c:v>0.35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1"/>
          <c:order val="0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ln w="28575" cap="rnd" cmpd="sng" algn="ctr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</a:ln>
            <a:effectLst/>
          </c:spPr>
          <c:marker>
            <c:symbol val="picture"/>
            <c:spPr>
              <a:blipFill>
                <a:blip xmlns:r="http://schemas.openxmlformats.org/officeDocument/2006/relationships" r:embed="rId2"/>
                <a:stretch>
                  <a:fillRect/>
                </a:stretch>
              </a:blipFill>
              <a:ln w="25400" cap="flat" cmpd="sng" algn="ctr">
                <a:noFill/>
                <a:prstDash val="solid"/>
                <a:round/>
              </a:ln>
              <a:effectLst/>
            </c:spPr>
          </c:marker>
          <c:dLbls>
            <c:delete val="1"/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103932624"/>
        <c:axId val="1103932952"/>
      </c:lineChart>
      <c:catAx>
        <c:axId val="1103932624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</a:p>
        </c:txPr>
        <c:crossAx val="1103932952"/>
        <c:crosses val="autoZero"/>
        <c:auto val="1"/>
        <c:lblAlgn val="ctr"/>
        <c:lblOffset val="100"/>
        <c:noMultiLvlLbl val="0"/>
      </c:catAx>
      <c:valAx>
        <c:axId val="1103932952"/>
        <c:scaling>
          <c:orientation val="minMax"/>
          <c:max val="6"/>
          <c:min val="0"/>
        </c:scaling>
        <c:delete val="0"/>
        <c:axPos val="l"/>
        <c:majorGridlines>
          <c:spPr>
            <a:ln w="6350" cap="flat" cmpd="sng" algn="ctr">
              <a:solidFill>
                <a:srgbClr val="ECD4E9">
                  <a:alpha val="20000"/>
                </a:srgbClr>
              </a:solidFill>
              <a:prstDash val="solid"/>
              <a:round/>
            </a:ln>
          </c:spPr>
        </c:majorGridlines>
        <c:numFmt formatCode="General" sourceLinked="1"/>
        <c:majorTickMark val="none"/>
        <c:minorTickMark val="none"/>
        <c:tickLblPos val="nextTo"/>
        <c:spPr>
          <a:noFill/>
          <a:ln w="6350" cap="flat" cmpd="sng" algn="ctr">
            <a:noFill/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400" b="0" i="0" u="none" strike="noStrike" kern="1200" baseline="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1103932624"/>
        <c:crosses val="autoZero"/>
        <c:crossBetween val="between"/>
        <c:majorUnit val="1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4065B8C-E44E-4C38-9828-5A3B0282A0E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3FEF506-2F8B-40FF-AFBC-0FA9381C133A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FEF506-2F8B-40FF-AFBC-0FA9381C133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FEF506-2F8B-40FF-AFBC-0FA9381C133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FEF506-2F8B-40FF-AFBC-0FA9381C133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FEF506-2F8B-40FF-AFBC-0FA9381C133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FEF506-2F8B-40FF-AFBC-0FA9381C133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FEF506-2F8B-40FF-AFBC-0FA9381C133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FEF506-2F8B-40FF-AFBC-0FA9381C133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FEF506-2F8B-40FF-AFBC-0FA9381C133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FEF506-2F8B-40FF-AFBC-0FA9381C133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FEF506-2F8B-40FF-AFBC-0FA9381C133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FEF506-2F8B-40FF-AFBC-0FA9381C133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FEF506-2F8B-40FF-AFBC-0FA9381C133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FEF506-2F8B-40FF-AFBC-0FA9381C133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FEF506-2F8B-40FF-AFBC-0FA9381C133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FEF506-2F8B-40FF-AFBC-0FA9381C133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FEF506-2F8B-40FF-AFBC-0FA9381C133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FEF506-2F8B-40FF-AFBC-0FA9381C133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FEF506-2F8B-40FF-AFBC-0FA9381C133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FEF506-2F8B-40FF-AFBC-0FA9381C133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FEF506-2F8B-40FF-AFBC-0FA9381C133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FEF506-2F8B-40FF-AFBC-0FA9381C133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FEF506-2F8B-40FF-AFBC-0FA9381C133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FEF506-2F8B-40FF-AFBC-0FA9381C133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FEF506-2F8B-40FF-AFBC-0FA9381C133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FEF506-2F8B-40FF-AFBC-0FA9381C133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FEF506-2F8B-40FF-AFBC-0FA9381C133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FEF506-2F8B-40FF-AFBC-0FA9381C133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FEF506-2F8B-40FF-AFBC-0FA9381C133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FEF506-2F8B-40FF-AFBC-0FA9381C133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FEF506-2F8B-40FF-AFBC-0FA9381C133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FEF506-2F8B-40FF-AFBC-0FA9381C133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2110EB-8E24-491F-B32B-D89343E3181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8A42BA-9008-448B-A9F3-A3DEF31D630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0">
        <p:fade/>
      </p:transition>
    </mc:Choice>
    <mc:Fallback>
      <p:transition spd="med" advTm="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2110EB-8E24-491F-B32B-D89343E3181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8A42BA-9008-448B-A9F3-A3DEF31D630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0">
        <p:fade/>
      </p:transition>
    </mc:Choice>
    <mc:Fallback>
      <p:transition spd="med" advTm="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2110EB-8E24-491F-B32B-D89343E3181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8A42BA-9008-448B-A9F3-A3DEF31D630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0">
        <p:fade/>
      </p:transition>
    </mc:Choice>
    <mc:Fallback>
      <p:transition spd="med" advTm="0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1" y="336177"/>
            <a:ext cx="820270" cy="376518"/>
          </a:xfrm>
          <a:prstGeom prst="rect">
            <a:avLst/>
          </a:prstGeom>
          <a:solidFill>
            <a:srgbClr val="1D8D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 userDrawn="1"/>
        </p:nvSpPr>
        <p:spPr>
          <a:xfrm>
            <a:off x="820271" y="336177"/>
            <a:ext cx="1393540" cy="376518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0">
        <p:fade/>
      </p:transition>
    </mc:Choice>
    <mc:Fallback>
      <p:transition spd="med" advTm="0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" y="336177"/>
            <a:ext cx="820270" cy="376518"/>
          </a:xfrm>
          <a:prstGeom prst="rect">
            <a:avLst/>
          </a:prstGeom>
          <a:solidFill>
            <a:srgbClr val="1D8D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20271" y="336177"/>
            <a:ext cx="1393540" cy="376518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2" cstate="email"/>
          <a:srcRect/>
          <a:stretch>
            <a:fillRect/>
          </a:stretch>
        </p:blipFill>
        <p:spPr>
          <a:xfrm>
            <a:off x="6096000" y="0"/>
            <a:ext cx="6096000" cy="6858000"/>
          </a:xfrm>
          <a:prstGeom prst="rect">
            <a:avLst/>
          </a:prstGeom>
          <a:ln w="2857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0">
        <p:fade/>
      </p:transition>
    </mc:Choice>
    <mc:Fallback>
      <p:transition spd="med" advTm="0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" y="336177"/>
            <a:ext cx="820270" cy="376518"/>
          </a:xfrm>
          <a:prstGeom prst="rect">
            <a:avLst/>
          </a:prstGeom>
          <a:solidFill>
            <a:srgbClr val="1D8D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20271" y="336177"/>
            <a:ext cx="1393540" cy="376518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1166476" y="-457522"/>
            <a:ext cx="1008112" cy="432048"/>
          </a:xfrm>
          <a:prstGeom prst="rect">
            <a:avLst/>
          </a:prstGeom>
          <a:solidFill>
            <a:srgbClr val="9DC8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153105" y="-457522"/>
            <a:ext cx="1008112" cy="432048"/>
          </a:xfrm>
          <a:prstGeom prst="rect">
            <a:avLst/>
          </a:prstGeom>
          <a:solidFill>
            <a:srgbClr val="F083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139733" y="-457522"/>
            <a:ext cx="1008112" cy="432048"/>
          </a:xfrm>
          <a:prstGeom prst="rect">
            <a:avLst/>
          </a:prstGeom>
          <a:solidFill>
            <a:srgbClr val="0055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126361" y="-457522"/>
            <a:ext cx="1008112" cy="432048"/>
          </a:xfrm>
          <a:prstGeom prst="rect">
            <a:avLst/>
          </a:prstGeom>
          <a:solidFill>
            <a:srgbClr val="47BD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816080" y="-428150"/>
            <a:ext cx="1008112" cy="432048"/>
          </a:xfrm>
          <a:prstGeom prst="rect">
            <a:avLst/>
          </a:prstGeom>
          <a:solidFill>
            <a:srgbClr val="E729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802709" y="-428150"/>
            <a:ext cx="1008112" cy="432048"/>
          </a:xfrm>
          <a:prstGeom prst="rect">
            <a:avLst/>
          </a:prstGeom>
          <a:solidFill>
            <a:srgbClr val="009E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789337" y="-428150"/>
            <a:ext cx="1008112" cy="432048"/>
          </a:xfrm>
          <a:prstGeom prst="rect">
            <a:avLst/>
          </a:prstGeom>
          <a:solidFill>
            <a:srgbClr val="F39E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775965" y="-428150"/>
            <a:ext cx="1008112" cy="432048"/>
          </a:xfrm>
          <a:prstGeom prst="rect">
            <a:avLst/>
          </a:prstGeom>
          <a:solidFill>
            <a:srgbClr val="A23C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2199349" y="1754504"/>
            <a:ext cx="1008112" cy="432048"/>
          </a:xfrm>
          <a:prstGeom prst="rect">
            <a:avLst/>
          </a:prstGeom>
          <a:solidFill>
            <a:srgbClr val="F1891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2199349" y="1307417"/>
            <a:ext cx="1008112" cy="432048"/>
          </a:xfrm>
          <a:prstGeom prst="rect">
            <a:avLst/>
          </a:prstGeom>
          <a:solidFill>
            <a:srgbClr val="75A2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2199349" y="860330"/>
            <a:ext cx="1008112" cy="432048"/>
          </a:xfrm>
          <a:prstGeom prst="rect">
            <a:avLst/>
          </a:prstGeom>
          <a:solidFill>
            <a:srgbClr val="20A0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12199349" y="413243"/>
            <a:ext cx="1008112" cy="432048"/>
          </a:xfrm>
          <a:prstGeom prst="rect">
            <a:avLst/>
          </a:prstGeom>
          <a:solidFill>
            <a:srgbClr val="8F7E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12192000" y="4017848"/>
            <a:ext cx="1008112" cy="432048"/>
          </a:xfrm>
          <a:prstGeom prst="rect">
            <a:avLst/>
          </a:prstGeom>
          <a:solidFill>
            <a:srgbClr val="0090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12192000" y="3570761"/>
            <a:ext cx="1008112" cy="432048"/>
          </a:xfrm>
          <a:prstGeom prst="rect">
            <a:avLst/>
          </a:prstGeom>
          <a:solidFill>
            <a:srgbClr val="9CA1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12192000" y="3123674"/>
            <a:ext cx="1008112" cy="432048"/>
          </a:xfrm>
          <a:prstGeom prst="rect">
            <a:avLst/>
          </a:prstGeom>
          <a:solidFill>
            <a:srgbClr val="56BF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12192000" y="2676587"/>
            <a:ext cx="1008112" cy="432048"/>
          </a:xfrm>
          <a:prstGeom prst="rect">
            <a:avLst/>
          </a:prstGeom>
          <a:solidFill>
            <a:srgbClr val="EA55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12204245" y="6225320"/>
            <a:ext cx="1008112" cy="432048"/>
          </a:xfrm>
          <a:prstGeom prst="rect">
            <a:avLst/>
          </a:prstGeom>
          <a:solidFill>
            <a:srgbClr val="538C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12204245" y="5778233"/>
            <a:ext cx="1008112" cy="432048"/>
          </a:xfrm>
          <a:prstGeom prst="rect">
            <a:avLst/>
          </a:prstGeom>
          <a:solidFill>
            <a:srgbClr val="EA8B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12204245" y="5331146"/>
            <a:ext cx="1008112" cy="432048"/>
          </a:xfrm>
          <a:prstGeom prst="rect">
            <a:avLst/>
          </a:prstGeom>
          <a:solidFill>
            <a:srgbClr val="5448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12204245" y="4884059"/>
            <a:ext cx="1008112" cy="432048"/>
          </a:xfrm>
          <a:prstGeom prst="rect">
            <a:avLst/>
          </a:prstGeom>
          <a:solidFill>
            <a:srgbClr val="B63E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0">
        <p:fade/>
      </p:transition>
    </mc:Choice>
    <mc:Fallback>
      <p:transition spd="med" advTm="0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" y="336177"/>
            <a:ext cx="820270" cy="376518"/>
          </a:xfrm>
          <a:prstGeom prst="rect">
            <a:avLst/>
          </a:prstGeom>
          <a:solidFill>
            <a:srgbClr val="1D8D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20271" y="336177"/>
            <a:ext cx="1393540" cy="376518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 userDrawn="1"/>
        </p:nvSpPr>
        <p:spPr>
          <a:xfrm>
            <a:off x="1" y="336177"/>
            <a:ext cx="820270" cy="376518"/>
          </a:xfrm>
          <a:prstGeom prst="rect">
            <a:avLst/>
          </a:prstGeom>
          <a:solidFill>
            <a:srgbClr val="1D8D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 userDrawn="1"/>
        </p:nvSpPr>
        <p:spPr>
          <a:xfrm>
            <a:off x="820271" y="336177"/>
            <a:ext cx="1393540" cy="376518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0">
        <p:fade/>
      </p:transition>
    </mc:Choice>
    <mc:Fallback>
      <p:transition spd="med" advTm="0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72C06E-DA79-4AF8-A473-BDBFD089114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382EB4-DC5E-4C77-9B90-3948496B9E9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0">
        <p:fade/>
      </p:transition>
    </mc:Choice>
    <mc:Fallback>
      <p:transition spd="med" advTm="0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72C06E-DA79-4AF8-A473-BDBFD089114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382EB4-DC5E-4C77-9B90-3948496B9E9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0">
        <p:fade/>
      </p:transition>
    </mc:Choice>
    <mc:Fallback>
      <p:transition spd="med" advTm="0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72C06E-DA79-4AF8-A473-BDBFD089114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382EB4-DC5E-4C77-9B90-3948496B9E9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0">
        <p:fade/>
      </p:transition>
    </mc:Choice>
    <mc:Fallback>
      <p:transition spd="med" advTm="0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72C06E-DA79-4AF8-A473-BDBFD089114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382EB4-DC5E-4C77-9B90-3948496B9E9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0">
        <p:fade/>
      </p:transition>
    </mc:Choice>
    <mc:Fallback>
      <p:transition spd="med" advTm="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2110EB-8E24-491F-B32B-D89343E3181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8A42BA-9008-448B-A9F3-A3DEF31D630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0">
        <p:fade/>
      </p:transition>
    </mc:Choice>
    <mc:Fallback>
      <p:transition spd="med" advTm="0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72C06E-DA79-4AF8-A473-BDBFD089114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382EB4-DC5E-4C77-9B90-3948496B9E9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0">
        <p:fade/>
      </p:transition>
    </mc:Choice>
    <mc:Fallback>
      <p:transition spd="med" advTm="0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72C06E-DA79-4AF8-A473-BDBFD089114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382EB4-DC5E-4C77-9B90-3948496B9E9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0">
        <p:fade/>
      </p:transition>
    </mc:Choice>
    <mc:Fallback>
      <p:transition spd="med" advTm="0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72C06E-DA79-4AF8-A473-BDBFD089114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382EB4-DC5E-4C77-9B90-3948496B9E9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0">
        <p:fade/>
      </p:transition>
    </mc:Choice>
    <mc:Fallback>
      <p:transition spd="med" advTm="0">
        <p:fade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72C06E-DA79-4AF8-A473-BDBFD089114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382EB4-DC5E-4C77-9B90-3948496B9E9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0">
        <p:fade/>
      </p:transition>
    </mc:Choice>
    <mc:Fallback>
      <p:transition spd="med" advTm="0">
        <p:fade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72C06E-DA79-4AF8-A473-BDBFD089114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382EB4-DC5E-4C77-9B90-3948496B9E9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0">
        <p:fade/>
      </p:transition>
    </mc:Choice>
    <mc:Fallback>
      <p:transition spd="med" advTm="0">
        <p:fade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72C06E-DA79-4AF8-A473-BDBFD089114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382EB4-DC5E-4C77-9B90-3948496B9E9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0">
        <p:fade/>
      </p:transition>
    </mc:Choice>
    <mc:Fallback>
      <p:transition spd="med" advTm="0">
        <p:fade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72C06E-DA79-4AF8-A473-BDBFD089114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382EB4-DC5E-4C77-9B90-3948496B9E9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0">
        <p:fade/>
      </p:transition>
    </mc:Choice>
    <mc:Fallback>
      <p:transition spd="med" advTm="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2110EB-8E24-491F-B32B-D89343E3181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8A42BA-9008-448B-A9F3-A3DEF31D630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0">
        <p:fade/>
      </p:transition>
    </mc:Choice>
    <mc:Fallback>
      <p:transition spd="med" advTm="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2110EB-8E24-491F-B32B-D89343E31819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8A42BA-9008-448B-A9F3-A3DEF31D630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0">
        <p:fade/>
      </p:transition>
    </mc:Choice>
    <mc:Fallback>
      <p:transition spd="med" advTm="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2110EB-8E24-491F-B32B-D89343E31819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8A42BA-9008-448B-A9F3-A3DEF31D630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0">
        <p:fade/>
      </p:transition>
    </mc:Choice>
    <mc:Fallback>
      <p:transition spd="med" advTm="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2110EB-8E24-491F-B32B-D89343E31819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8A42BA-9008-448B-A9F3-A3DEF31D630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0">
        <p:fade/>
      </p:transition>
    </mc:Choice>
    <mc:Fallback>
      <p:transition spd="med" advTm="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2110EB-8E24-491F-B32B-D89343E31819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8A42BA-9008-448B-A9F3-A3DEF31D630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0">
        <p:fade/>
      </p:transition>
    </mc:Choice>
    <mc:Fallback>
      <p:transition spd="med" advTm="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2110EB-8E24-491F-B32B-D89343E31819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8A42BA-9008-448B-A9F3-A3DEF31D630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0">
        <p:fade/>
      </p:transition>
    </mc:Choice>
    <mc:Fallback>
      <p:transition spd="med" advTm="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2110EB-8E24-491F-B32B-D89343E31819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8A42BA-9008-448B-A9F3-A3DEF31D630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0">
        <p:fade/>
      </p:transition>
    </mc:Choice>
    <mc:Fallback>
      <p:transition spd="med" advTm="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6" Type="http://schemas.openxmlformats.org/officeDocument/2006/relationships/theme" Target="../theme/theme2.xml"/><Relationship Id="rId5" Type="http://schemas.microsoft.com/office/2007/relationships/hdphoto" Target="../media/hdphoto1.wdp"/><Relationship Id="rId4" Type="http://schemas.openxmlformats.org/officeDocument/2006/relationships/image" Target="../media/image2.png"/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4.xml"/><Relationship Id="rId8" Type="http://schemas.openxmlformats.org/officeDocument/2006/relationships/slideLayout" Target="../slideLayouts/slideLayout23.xml"/><Relationship Id="rId7" Type="http://schemas.openxmlformats.org/officeDocument/2006/relationships/slideLayout" Target="../slideLayouts/slideLayout22.xml"/><Relationship Id="rId6" Type="http://schemas.openxmlformats.org/officeDocument/2006/relationships/slideLayout" Target="../slideLayouts/slideLayout21.xml"/><Relationship Id="rId5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7.xml"/><Relationship Id="rId12" Type="http://schemas.openxmlformats.org/officeDocument/2006/relationships/theme" Target="../theme/theme3.xml"/><Relationship Id="rId11" Type="http://schemas.openxmlformats.org/officeDocument/2006/relationships/slideLayout" Target="../slideLayouts/slideLayout26.xml"/><Relationship Id="rId10" Type="http://schemas.openxmlformats.org/officeDocument/2006/relationships/slideLayout" Target="../slideLayouts/slideLayout25.xml"/><Relationship Id="rId1" Type="http://schemas.openxmlformats.org/officeDocument/2006/relationships/slideLayout" Target="../slideLayouts/slideLayout1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2110EB-8E24-491F-B32B-D89343E3181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8A42BA-9008-448B-A9F3-A3DEF31D6307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mc:AlternateContent xmlns:mc="http://schemas.openxmlformats.org/markup-compatibility/2006">
    <mc:Choice xmlns:p14="http://schemas.microsoft.com/office/powerpoint/2010/main" Requires="p14">
      <p:transition spd="med" p14:dur="700" advTm="0">
        <p:fade/>
      </p:transition>
    </mc:Choice>
    <mc:Fallback>
      <p:transition spd="med" advTm="0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4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</p:sldLayoutIdLst>
  <mc:AlternateContent xmlns:mc="http://schemas.openxmlformats.org/markup-compatibility/2006">
    <mc:Choice xmlns:p14="http://schemas.microsoft.com/office/powerpoint/2010/main" Requires="p14">
      <p:transition spd="med" p14:dur="700" advTm="0">
        <p:fade/>
      </p:transition>
    </mc:Choice>
    <mc:Fallback>
      <p:transition spd="med" advTm="0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72C06E-DA79-4AF8-A473-BDBFD089114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382EB4-DC5E-4C77-9B90-3948496B9E9E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67" r:id="rId2"/>
    <p:sldLayoutId id="2147483668" r:id="rId3"/>
    <p:sldLayoutId id="2147483669" r:id="rId4"/>
    <p:sldLayoutId id="2147483670" r:id="rId5"/>
    <p:sldLayoutId id="2147483671" r:id="rId6"/>
    <p:sldLayoutId id="2147483672" r:id="rId7"/>
    <p:sldLayoutId id="2147483673" r:id="rId8"/>
    <p:sldLayoutId id="2147483674" r:id="rId9"/>
    <p:sldLayoutId id="2147483675" r:id="rId10"/>
    <p:sldLayoutId id="2147483676" r:id="rId11"/>
  </p:sldLayoutIdLst>
  <mc:AlternateContent xmlns:mc="http://schemas.openxmlformats.org/markup-compatibility/2006">
    <mc:Choice xmlns:p14="http://schemas.microsoft.com/office/powerpoint/2010/main" Requires="p14">
      <p:transition spd="med" p14:dur="700" advTm="0">
        <p:fade/>
      </p:transition>
    </mc:Choice>
    <mc:Fallback>
      <p:transition spd="med" advTm="0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3.png"/><Relationship Id="rId2" Type="http://schemas.microsoft.com/office/2007/relationships/media" Target="../media/media1.mp3"/><Relationship Id="rId1" Type="http://schemas.openxmlformats.org/officeDocument/2006/relationships/audio" Target="../media/media1.mp3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3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6.jpeg"/><Relationship Id="rId1" Type="http://schemas.openxmlformats.org/officeDocument/2006/relationships/image" Target="../media/image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7.xml"/><Relationship Id="rId1" Type="http://schemas.openxmlformats.org/officeDocument/2006/relationships/chart" Target="../charts/char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7.xml"/><Relationship Id="rId1" Type="http://schemas.openxmlformats.org/officeDocument/2006/relationships/chart" Target="../charts/chart2.xml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7.xml"/><Relationship Id="rId4" Type="http://schemas.openxmlformats.org/officeDocument/2006/relationships/slideLayout" Target="../slideLayouts/slideLayout7.xml"/><Relationship Id="rId3" Type="http://schemas.openxmlformats.org/officeDocument/2006/relationships/chart" Target="../charts/chart5.xml"/><Relationship Id="rId2" Type="http://schemas.openxmlformats.org/officeDocument/2006/relationships/chart" Target="../charts/chart4.xml"/><Relationship Id="rId1" Type="http://schemas.openxmlformats.org/officeDocument/2006/relationships/chart" Target="../charts/chart3.xml"/></Relationships>
</file>

<file path=ppt/slides/_rels/slide1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8.xml"/><Relationship Id="rId4" Type="http://schemas.openxmlformats.org/officeDocument/2006/relationships/slideLayout" Target="../slideLayouts/slideLayout7.xml"/><Relationship Id="rId3" Type="http://schemas.openxmlformats.org/officeDocument/2006/relationships/chart" Target="../charts/chart8.xml"/><Relationship Id="rId2" Type="http://schemas.openxmlformats.org/officeDocument/2006/relationships/chart" Target="../charts/chart7.xml"/><Relationship Id="rId1" Type="http://schemas.openxmlformats.org/officeDocument/2006/relationships/chart" Target="../charts/char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7.xml"/><Relationship Id="rId1" Type="http://schemas.openxmlformats.org/officeDocument/2006/relationships/chart" Target="../charts/chart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40309"/>
            </a:gs>
            <a:gs pos="82000">
              <a:srgbClr val="181A42"/>
            </a:gs>
            <a:gs pos="61025">
              <a:srgbClr val="182543"/>
            </a:gs>
            <a:gs pos="42087">
              <a:srgbClr val="13162D"/>
            </a:gs>
            <a:gs pos="21100">
              <a:srgbClr val="090913"/>
            </a:gs>
            <a:gs pos="100000">
              <a:srgbClr val="272D66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5" name="矩形 4"/>
          <p:cNvSpPr/>
          <p:nvPr/>
        </p:nvSpPr>
        <p:spPr>
          <a:xfrm>
            <a:off x="-2877164" y="0"/>
            <a:ext cx="18022528" cy="970444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0" y="-19052"/>
            <a:ext cx="12192000" cy="6857999"/>
          </a:xfrm>
          <a:prstGeom prst="rect">
            <a:avLst/>
          </a:prstGeom>
          <a:gradFill flip="none" rotWithShape="1">
            <a:gsLst>
              <a:gs pos="61000">
                <a:srgbClr val="C784BF">
                  <a:alpha val="10000"/>
                </a:srgbClr>
              </a:gs>
              <a:gs pos="38000">
                <a:srgbClr val="BB5BA0">
                  <a:alpha val="20000"/>
                </a:srgbClr>
              </a:gs>
              <a:gs pos="0">
                <a:srgbClr val="612748">
                  <a:alpha val="25000"/>
                </a:srgbClr>
              </a:gs>
              <a:gs pos="19000">
                <a:srgbClr val="752F5B">
                  <a:alpha val="25000"/>
                </a:srgbClr>
              </a:gs>
              <a:gs pos="100000">
                <a:srgbClr val="B04787">
                  <a:alpha val="0"/>
                </a:srgbClr>
              </a:gs>
            </a:gsLst>
            <a:path path="circle">
              <a:fillToRect t="100000" r="100000"/>
            </a:path>
            <a:tileRect l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 rot="770019">
            <a:off x="3868112" y="-6213331"/>
            <a:ext cx="6026005" cy="4692770"/>
          </a:xfrm>
          <a:prstGeom prst="ellipse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 rot="881026">
            <a:off x="4100723" y="-6156373"/>
            <a:ext cx="6026005" cy="4692770"/>
          </a:xfrm>
          <a:prstGeom prst="ellipse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 rot="992032">
            <a:off x="4331373" y="-6091936"/>
            <a:ext cx="6026005" cy="4692770"/>
          </a:xfrm>
          <a:prstGeom prst="ellipse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 rot="1103039">
            <a:off x="4559822" y="-6020087"/>
            <a:ext cx="6026005" cy="4692770"/>
          </a:xfrm>
          <a:prstGeom prst="ellipse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 rot="1214046">
            <a:off x="4785833" y="-5940900"/>
            <a:ext cx="6026005" cy="4692770"/>
          </a:xfrm>
          <a:prstGeom prst="ellipse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 rot="1325052">
            <a:off x="5009170" y="-5854455"/>
            <a:ext cx="6026005" cy="4692770"/>
          </a:xfrm>
          <a:prstGeom prst="ellipse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 rot="1436059">
            <a:off x="5229598" y="-5760847"/>
            <a:ext cx="6026005" cy="4692770"/>
          </a:xfrm>
          <a:prstGeom prst="ellipse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 rot="1547065">
            <a:off x="5446890" y="-5660171"/>
            <a:ext cx="6026005" cy="4692770"/>
          </a:xfrm>
          <a:prstGeom prst="ellipse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 rot="1658072">
            <a:off x="5660819" y="-5552531"/>
            <a:ext cx="6026005" cy="4692770"/>
          </a:xfrm>
          <a:prstGeom prst="ellipse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 rot="1769079">
            <a:off x="5871161" y="-5438042"/>
            <a:ext cx="6026005" cy="4692770"/>
          </a:xfrm>
          <a:prstGeom prst="ellipse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 rot="1880085">
            <a:off x="6077695" y="-5316822"/>
            <a:ext cx="6026005" cy="4692770"/>
          </a:xfrm>
          <a:prstGeom prst="ellipse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 rot="1991092">
            <a:off x="6280211" y="-5188996"/>
            <a:ext cx="6026005" cy="4692770"/>
          </a:xfrm>
          <a:prstGeom prst="ellipse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 rot="2102098">
            <a:off x="6478492" y="-5054698"/>
            <a:ext cx="6026005" cy="4692770"/>
          </a:xfrm>
          <a:prstGeom prst="ellipse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 rot="2213105">
            <a:off x="6672337" y="-4914069"/>
            <a:ext cx="6026005" cy="4692770"/>
          </a:xfrm>
          <a:prstGeom prst="ellipse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 rot="2324112">
            <a:off x="6861539" y="-4767255"/>
            <a:ext cx="6026005" cy="4692770"/>
          </a:xfrm>
          <a:prstGeom prst="ellipse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 rot="2435118">
            <a:off x="7045900" y="-4614411"/>
            <a:ext cx="6026005" cy="4692770"/>
          </a:xfrm>
          <a:prstGeom prst="ellipse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/>
          <p:cNvSpPr/>
          <p:nvPr/>
        </p:nvSpPr>
        <p:spPr>
          <a:xfrm rot="2546125">
            <a:off x="7225234" y="-4455693"/>
            <a:ext cx="6026005" cy="4692770"/>
          </a:xfrm>
          <a:prstGeom prst="ellipse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/>
          <p:cNvSpPr/>
          <p:nvPr/>
        </p:nvSpPr>
        <p:spPr>
          <a:xfrm rot="2657131">
            <a:off x="7399349" y="-4291268"/>
            <a:ext cx="6026005" cy="4692770"/>
          </a:xfrm>
          <a:prstGeom prst="ellipse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椭圆 25"/>
          <p:cNvSpPr/>
          <p:nvPr/>
        </p:nvSpPr>
        <p:spPr>
          <a:xfrm rot="2768138">
            <a:off x="7568065" y="-4121307"/>
            <a:ext cx="6026005" cy="4692770"/>
          </a:xfrm>
          <a:prstGeom prst="ellipse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椭圆 26"/>
          <p:cNvSpPr/>
          <p:nvPr/>
        </p:nvSpPr>
        <p:spPr>
          <a:xfrm rot="2879145">
            <a:off x="7731206" y="-3945988"/>
            <a:ext cx="6026005" cy="4692770"/>
          </a:xfrm>
          <a:prstGeom prst="ellipse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椭圆 27"/>
          <p:cNvSpPr/>
          <p:nvPr/>
        </p:nvSpPr>
        <p:spPr>
          <a:xfrm rot="2990151">
            <a:off x="7888600" y="-3765495"/>
            <a:ext cx="6026005" cy="4692770"/>
          </a:xfrm>
          <a:prstGeom prst="ellipse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椭圆 28"/>
          <p:cNvSpPr/>
          <p:nvPr/>
        </p:nvSpPr>
        <p:spPr>
          <a:xfrm rot="3101158">
            <a:off x="8040087" y="-3580013"/>
            <a:ext cx="6026005" cy="4692770"/>
          </a:xfrm>
          <a:prstGeom prst="ellipse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椭圆 29"/>
          <p:cNvSpPr/>
          <p:nvPr/>
        </p:nvSpPr>
        <p:spPr>
          <a:xfrm rot="3212164">
            <a:off x="8185505" y="-3389736"/>
            <a:ext cx="6026005" cy="4692770"/>
          </a:xfrm>
          <a:prstGeom prst="ellipse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椭圆 30"/>
          <p:cNvSpPr/>
          <p:nvPr/>
        </p:nvSpPr>
        <p:spPr>
          <a:xfrm rot="3323171">
            <a:off x="8324706" y="-3194865"/>
            <a:ext cx="6026005" cy="4692770"/>
          </a:xfrm>
          <a:prstGeom prst="ellipse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椭圆 31"/>
          <p:cNvSpPr/>
          <p:nvPr/>
        </p:nvSpPr>
        <p:spPr>
          <a:xfrm rot="3434178">
            <a:off x="8457542" y="-2995600"/>
            <a:ext cx="6026005" cy="4692770"/>
          </a:xfrm>
          <a:prstGeom prst="ellipse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椭圆 32"/>
          <p:cNvSpPr/>
          <p:nvPr/>
        </p:nvSpPr>
        <p:spPr>
          <a:xfrm rot="3545184">
            <a:off x="8583875" y="-2792153"/>
            <a:ext cx="6026005" cy="4692770"/>
          </a:xfrm>
          <a:prstGeom prst="ellipse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椭圆 33"/>
          <p:cNvSpPr/>
          <p:nvPr/>
        </p:nvSpPr>
        <p:spPr>
          <a:xfrm rot="3656191">
            <a:off x="8703574" y="-2584731"/>
            <a:ext cx="6026005" cy="4692770"/>
          </a:xfrm>
          <a:prstGeom prst="ellipse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椭圆 34"/>
          <p:cNvSpPr/>
          <p:nvPr/>
        </p:nvSpPr>
        <p:spPr>
          <a:xfrm rot="3767197">
            <a:off x="8816515" y="-2373554"/>
            <a:ext cx="6026005" cy="4692770"/>
          </a:xfrm>
          <a:prstGeom prst="ellipse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椭圆 35"/>
          <p:cNvSpPr/>
          <p:nvPr/>
        </p:nvSpPr>
        <p:spPr>
          <a:xfrm rot="3878204">
            <a:off x="8922579" y="-2158839"/>
            <a:ext cx="6026005" cy="4692770"/>
          </a:xfrm>
          <a:prstGeom prst="ellipse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椭圆 36"/>
          <p:cNvSpPr/>
          <p:nvPr/>
        </p:nvSpPr>
        <p:spPr>
          <a:xfrm rot="3989211">
            <a:off x="9021655" y="-1940812"/>
            <a:ext cx="6026005" cy="4692770"/>
          </a:xfrm>
          <a:prstGeom prst="ellipse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椭圆 37"/>
          <p:cNvSpPr/>
          <p:nvPr/>
        </p:nvSpPr>
        <p:spPr>
          <a:xfrm rot="4100217">
            <a:off x="9113640" y="-1719702"/>
            <a:ext cx="6026005" cy="4692770"/>
          </a:xfrm>
          <a:prstGeom prst="ellipse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椭圆 38"/>
          <p:cNvSpPr/>
          <p:nvPr/>
        </p:nvSpPr>
        <p:spPr>
          <a:xfrm rot="4211223">
            <a:off x="9198440" y="-1495737"/>
            <a:ext cx="6026005" cy="4692770"/>
          </a:xfrm>
          <a:prstGeom prst="ellipse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椭圆 39"/>
          <p:cNvSpPr/>
          <p:nvPr/>
        </p:nvSpPr>
        <p:spPr>
          <a:xfrm rot="4322230">
            <a:off x="9275965" y="-1269150"/>
            <a:ext cx="6026005" cy="4692770"/>
          </a:xfrm>
          <a:prstGeom prst="ellipse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椭圆 40"/>
          <p:cNvSpPr/>
          <p:nvPr/>
        </p:nvSpPr>
        <p:spPr>
          <a:xfrm rot="4433237">
            <a:off x="9346133" y="-1040178"/>
            <a:ext cx="6026005" cy="4692770"/>
          </a:xfrm>
          <a:prstGeom prst="ellipse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椭圆 41"/>
          <p:cNvSpPr/>
          <p:nvPr/>
        </p:nvSpPr>
        <p:spPr>
          <a:xfrm rot="4544244">
            <a:off x="9408873" y="-809060"/>
            <a:ext cx="6026005" cy="4692770"/>
          </a:xfrm>
          <a:prstGeom prst="ellipse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椭圆 42"/>
          <p:cNvSpPr/>
          <p:nvPr/>
        </p:nvSpPr>
        <p:spPr>
          <a:xfrm rot="4655250">
            <a:off x="9464118" y="-576039"/>
            <a:ext cx="6026005" cy="4692770"/>
          </a:xfrm>
          <a:prstGeom prst="ellipse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椭圆 43"/>
          <p:cNvSpPr/>
          <p:nvPr/>
        </p:nvSpPr>
        <p:spPr>
          <a:xfrm rot="4766256">
            <a:off x="9511812" y="-341355"/>
            <a:ext cx="6026005" cy="4692770"/>
          </a:xfrm>
          <a:prstGeom prst="ellipse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椭圆 44"/>
          <p:cNvSpPr/>
          <p:nvPr/>
        </p:nvSpPr>
        <p:spPr>
          <a:xfrm rot="4877263">
            <a:off x="9551904" y="-105252"/>
            <a:ext cx="6026005" cy="4692770"/>
          </a:xfrm>
          <a:prstGeom prst="ellipse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椭圆 45"/>
          <p:cNvSpPr/>
          <p:nvPr/>
        </p:nvSpPr>
        <p:spPr>
          <a:xfrm rot="4988270">
            <a:off x="9584353" y="132022"/>
            <a:ext cx="6026005" cy="4692770"/>
          </a:xfrm>
          <a:prstGeom prst="ellipse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椭圆 46"/>
          <p:cNvSpPr/>
          <p:nvPr/>
        </p:nvSpPr>
        <p:spPr>
          <a:xfrm rot="5099277">
            <a:off x="9609124" y="370219"/>
            <a:ext cx="6026005" cy="4692770"/>
          </a:xfrm>
          <a:prstGeom prst="ellipse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椭圆 47"/>
          <p:cNvSpPr/>
          <p:nvPr/>
        </p:nvSpPr>
        <p:spPr>
          <a:xfrm rot="5210283">
            <a:off x="9626193" y="609090"/>
            <a:ext cx="6026005" cy="4692770"/>
          </a:xfrm>
          <a:prstGeom prst="ellipse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椭圆 48"/>
          <p:cNvSpPr/>
          <p:nvPr/>
        </p:nvSpPr>
        <p:spPr>
          <a:xfrm rot="5321289">
            <a:off x="9635540" y="848391"/>
            <a:ext cx="6026005" cy="4692770"/>
          </a:xfrm>
          <a:prstGeom prst="ellipse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椭圆 49"/>
          <p:cNvSpPr/>
          <p:nvPr/>
        </p:nvSpPr>
        <p:spPr>
          <a:xfrm rot="5432296">
            <a:off x="9637156" y="1087867"/>
            <a:ext cx="6026005" cy="4692770"/>
          </a:xfrm>
          <a:prstGeom prst="ellipse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椭圆 50"/>
          <p:cNvSpPr/>
          <p:nvPr/>
        </p:nvSpPr>
        <p:spPr>
          <a:xfrm rot="5543303">
            <a:off x="9631041" y="1327271"/>
            <a:ext cx="6026005" cy="4692770"/>
          </a:xfrm>
          <a:prstGeom prst="ellipse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椭圆 51"/>
          <p:cNvSpPr/>
          <p:nvPr/>
        </p:nvSpPr>
        <p:spPr>
          <a:xfrm rot="5654310">
            <a:off x="9617199" y="1566353"/>
            <a:ext cx="6026005" cy="4692770"/>
          </a:xfrm>
          <a:prstGeom prst="ellipse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椭圆 52"/>
          <p:cNvSpPr/>
          <p:nvPr/>
        </p:nvSpPr>
        <p:spPr>
          <a:xfrm rot="5765316">
            <a:off x="9595646" y="1804862"/>
            <a:ext cx="6026005" cy="4692770"/>
          </a:xfrm>
          <a:prstGeom prst="ellipse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椭圆 53"/>
          <p:cNvSpPr/>
          <p:nvPr/>
        </p:nvSpPr>
        <p:spPr>
          <a:xfrm rot="5876322">
            <a:off x="9566404" y="2042552"/>
            <a:ext cx="6026005" cy="4692770"/>
          </a:xfrm>
          <a:prstGeom prst="ellipse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椭圆 54"/>
          <p:cNvSpPr/>
          <p:nvPr/>
        </p:nvSpPr>
        <p:spPr>
          <a:xfrm rot="5987329">
            <a:off x="9529503" y="2279174"/>
            <a:ext cx="6026005" cy="4692770"/>
          </a:xfrm>
          <a:prstGeom prst="ellipse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椭圆 55"/>
          <p:cNvSpPr/>
          <p:nvPr/>
        </p:nvSpPr>
        <p:spPr>
          <a:xfrm rot="6098336">
            <a:off x="9484983" y="2514482"/>
            <a:ext cx="6026005" cy="4692770"/>
          </a:xfrm>
          <a:prstGeom prst="ellipse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椭圆 56"/>
          <p:cNvSpPr/>
          <p:nvPr/>
        </p:nvSpPr>
        <p:spPr>
          <a:xfrm rot="6209343">
            <a:off x="9432888" y="2748230"/>
            <a:ext cx="6026005" cy="4692770"/>
          </a:xfrm>
          <a:prstGeom prst="ellipse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椭圆 57"/>
          <p:cNvSpPr/>
          <p:nvPr/>
        </p:nvSpPr>
        <p:spPr>
          <a:xfrm rot="6320349">
            <a:off x="9373274" y="2980171"/>
            <a:ext cx="6026005" cy="4692770"/>
          </a:xfrm>
          <a:prstGeom prst="ellipse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椭圆 58"/>
          <p:cNvSpPr/>
          <p:nvPr/>
        </p:nvSpPr>
        <p:spPr>
          <a:xfrm rot="6431355">
            <a:off x="9306204" y="3210070"/>
            <a:ext cx="6026005" cy="4692770"/>
          </a:xfrm>
          <a:prstGeom prst="ellipse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椭圆 59"/>
          <p:cNvSpPr/>
          <p:nvPr/>
        </p:nvSpPr>
        <p:spPr>
          <a:xfrm rot="6542362">
            <a:off x="9231745" y="3437683"/>
            <a:ext cx="6026005" cy="4692770"/>
          </a:xfrm>
          <a:prstGeom prst="ellipse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椭圆 60"/>
          <p:cNvSpPr/>
          <p:nvPr/>
        </p:nvSpPr>
        <p:spPr>
          <a:xfrm rot="6653369">
            <a:off x="9149978" y="3662772"/>
            <a:ext cx="6026005" cy="4692770"/>
          </a:xfrm>
          <a:prstGeom prst="ellipse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椭圆 61"/>
          <p:cNvSpPr/>
          <p:nvPr/>
        </p:nvSpPr>
        <p:spPr>
          <a:xfrm rot="6764376">
            <a:off x="9060985" y="3885106"/>
            <a:ext cx="6026005" cy="4692770"/>
          </a:xfrm>
          <a:prstGeom prst="ellipse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椭圆 62"/>
          <p:cNvSpPr/>
          <p:nvPr/>
        </p:nvSpPr>
        <p:spPr>
          <a:xfrm rot="6875381">
            <a:off x="8964861" y="4104448"/>
            <a:ext cx="6026005" cy="4692770"/>
          </a:xfrm>
          <a:prstGeom prst="ellipse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椭圆 63"/>
          <p:cNvSpPr/>
          <p:nvPr/>
        </p:nvSpPr>
        <p:spPr>
          <a:xfrm rot="6986388">
            <a:off x="8861706" y="4320576"/>
            <a:ext cx="6026005" cy="4692770"/>
          </a:xfrm>
          <a:prstGeom prst="ellipse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椭圆 64"/>
          <p:cNvSpPr/>
          <p:nvPr/>
        </p:nvSpPr>
        <p:spPr>
          <a:xfrm rot="7097395">
            <a:off x="8751627" y="4533259"/>
            <a:ext cx="6026005" cy="4692770"/>
          </a:xfrm>
          <a:prstGeom prst="ellipse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椭圆 65"/>
          <p:cNvSpPr/>
          <p:nvPr/>
        </p:nvSpPr>
        <p:spPr>
          <a:xfrm rot="7208402">
            <a:off x="8634738" y="4742278"/>
            <a:ext cx="6026005" cy="4692770"/>
          </a:xfrm>
          <a:prstGeom prst="ellipse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椭圆 66"/>
          <p:cNvSpPr/>
          <p:nvPr/>
        </p:nvSpPr>
        <p:spPr>
          <a:xfrm rot="7319409">
            <a:off x="8511163" y="4947414"/>
            <a:ext cx="6026005" cy="4692770"/>
          </a:xfrm>
          <a:prstGeom prst="ellipse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椭圆 67"/>
          <p:cNvSpPr/>
          <p:nvPr/>
        </p:nvSpPr>
        <p:spPr>
          <a:xfrm rot="7430414">
            <a:off x="8381030" y="5148452"/>
            <a:ext cx="6026005" cy="4692770"/>
          </a:xfrm>
          <a:prstGeom prst="ellipse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椭圆 68"/>
          <p:cNvSpPr/>
          <p:nvPr/>
        </p:nvSpPr>
        <p:spPr>
          <a:xfrm rot="7541421">
            <a:off x="8244473" y="5345186"/>
            <a:ext cx="6026005" cy="4692770"/>
          </a:xfrm>
          <a:prstGeom prst="ellipse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椭圆 69"/>
          <p:cNvSpPr/>
          <p:nvPr/>
        </p:nvSpPr>
        <p:spPr>
          <a:xfrm rot="7652428">
            <a:off x="8101636" y="5537407"/>
            <a:ext cx="6026005" cy="4692770"/>
          </a:xfrm>
          <a:prstGeom prst="ellipse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椭圆 70"/>
          <p:cNvSpPr/>
          <p:nvPr/>
        </p:nvSpPr>
        <p:spPr>
          <a:xfrm rot="7763435">
            <a:off x="7952668" y="5724918"/>
            <a:ext cx="6026005" cy="4692770"/>
          </a:xfrm>
          <a:prstGeom prst="ellipse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椭圆 71"/>
          <p:cNvSpPr/>
          <p:nvPr/>
        </p:nvSpPr>
        <p:spPr>
          <a:xfrm rot="7874441">
            <a:off x="7797725" y="5907519"/>
            <a:ext cx="6026005" cy="4692770"/>
          </a:xfrm>
          <a:prstGeom prst="ellipse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" name="椭圆 72"/>
          <p:cNvSpPr/>
          <p:nvPr/>
        </p:nvSpPr>
        <p:spPr>
          <a:xfrm rot="7985447">
            <a:off x="7636966" y="6085025"/>
            <a:ext cx="6026005" cy="4692770"/>
          </a:xfrm>
          <a:prstGeom prst="ellipse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4" name="椭圆 73"/>
          <p:cNvSpPr/>
          <p:nvPr/>
        </p:nvSpPr>
        <p:spPr>
          <a:xfrm rot="8096454">
            <a:off x="7470560" y="6257249"/>
            <a:ext cx="6026005" cy="4692770"/>
          </a:xfrm>
          <a:prstGeom prst="ellipse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椭圆 74"/>
          <p:cNvSpPr/>
          <p:nvPr/>
        </p:nvSpPr>
        <p:spPr>
          <a:xfrm rot="8207461">
            <a:off x="7298680" y="6424009"/>
            <a:ext cx="6026005" cy="4692770"/>
          </a:xfrm>
          <a:prstGeom prst="ellipse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" name="椭圆 75"/>
          <p:cNvSpPr/>
          <p:nvPr/>
        </p:nvSpPr>
        <p:spPr>
          <a:xfrm rot="8318468">
            <a:off x="7121506" y="6585134"/>
            <a:ext cx="6026005" cy="4692770"/>
          </a:xfrm>
          <a:prstGeom prst="ellipse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" name="椭圆 76"/>
          <p:cNvSpPr/>
          <p:nvPr/>
        </p:nvSpPr>
        <p:spPr>
          <a:xfrm rot="8429474">
            <a:off x="6939225" y="6740453"/>
            <a:ext cx="6026005" cy="4692770"/>
          </a:xfrm>
          <a:prstGeom prst="ellipse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" name="椭圆 77"/>
          <p:cNvSpPr/>
          <p:nvPr/>
        </p:nvSpPr>
        <p:spPr>
          <a:xfrm rot="8540480">
            <a:off x="6752023" y="6889808"/>
            <a:ext cx="6026005" cy="4692770"/>
          </a:xfrm>
          <a:prstGeom prst="ellipse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9" name="椭圆 78"/>
          <p:cNvSpPr/>
          <p:nvPr/>
        </p:nvSpPr>
        <p:spPr>
          <a:xfrm rot="8651487">
            <a:off x="6560095" y="7033041"/>
            <a:ext cx="6026005" cy="4692770"/>
          </a:xfrm>
          <a:prstGeom prst="ellipse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0" name="椭圆 79"/>
          <p:cNvSpPr/>
          <p:nvPr/>
        </p:nvSpPr>
        <p:spPr>
          <a:xfrm rot="8762494">
            <a:off x="6363644" y="7170004"/>
            <a:ext cx="6026005" cy="4692770"/>
          </a:xfrm>
          <a:prstGeom prst="ellipse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1" name="椭圆 80"/>
          <p:cNvSpPr/>
          <p:nvPr/>
        </p:nvSpPr>
        <p:spPr>
          <a:xfrm rot="8873501">
            <a:off x="6162873" y="7300552"/>
            <a:ext cx="6026005" cy="4692770"/>
          </a:xfrm>
          <a:prstGeom prst="ellipse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2" name="椭圆 81"/>
          <p:cNvSpPr/>
          <p:nvPr/>
        </p:nvSpPr>
        <p:spPr>
          <a:xfrm rot="8984507">
            <a:off x="5957994" y="7424550"/>
            <a:ext cx="6026005" cy="4692770"/>
          </a:xfrm>
          <a:prstGeom prst="ellipse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3" name="椭圆 82"/>
          <p:cNvSpPr/>
          <p:nvPr/>
        </p:nvSpPr>
        <p:spPr>
          <a:xfrm rot="9095513">
            <a:off x="5749217" y="7541868"/>
            <a:ext cx="6026005" cy="4692770"/>
          </a:xfrm>
          <a:prstGeom prst="ellipse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4" name="椭圆 83"/>
          <p:cNvSpPr/>
          <p:nvPr/>
        </p:nvSpPr>
        <p:spPr>
          <a:xfrm rot="9206520">
            <a:off x="5536761" y="7652387"/>
            <a:ext cx="6026005" cy="4692770"/>
          </a:xfrm>
          <a:prstGeom prst="ellipse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5" name="椭圆 84"/>
          <p:cNvSpPr/>
          <p:nvPr/>
        </p:nvSpPr>
        <p:spPr>
          <a:xfrm rot="9317526">
            <a:off x="5320849" y="7755986"/>
            <a:ext cx="6026005" cy="4692770"/>
          </a:xfrm>
          <a:prstGeom prst="ellipse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6" name="椭圆 85"/>
          <p:cNvSpPr/>
          <p:nvPr/>
        </p:nvSpPr>
        <p:spPr>
          <a:xfrm rot="9428534">
            <a:off x="5101702" y="7852564"/>
            <a:ext cx="6026005" cy="4692770"/>
          </a:xfrm>
          <a:prstGeom prst="ellipse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7" name="椭圆 86"/>
          <p:cNvSpPr/>
          <p:nvPr/>
        </p:nvSpPr>
        <p:spPr>
          <a:xfrm rot="9539539">
            <a:off x="4879554" y="7942014"/>
            <a:ext cx="6026005" cy="4692770"/>
          </a:xfrm>
          <a:prstGeom prst="ellipse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8" name="椭圆 87"/>
          <p:cNvSpPr/>
          <p:nvPr/>
        </p:nvSpPr>
        <p:spPr>
          <a:xfrm rot="9650547">
            <a:off x="4654631" y="8024247"/>
            <a:ext cx="6026005" cy="4692770"/>
          </a:xfrm>
          <a:prstGeom prst="ellipse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9" name="椭圆 88"/>
          <p:cNvSpPr/>
          <p:nvPr/>
        </p:nvSpPr>
        <p:spPr>
          <a:xfrm rot="9761553">
            <a:off x="4427174" y="8099174"/>
            <a:ext cx="6026005" cy="4692770"/>
          </a:xfrm>
          <a:prstGeom prst="ellipse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0" name="椭圆 89"/>
          <p:cNvSpPr/>
          <p:nvPr/>
        </p:nvSpPr>
        <p:spPr>
          <a:xfrm rot="9872559">
            <a:off x="4197417" y="8166719"/>
            <a:ext cx="6026005" cy="4692770"/>
          </a:xfrm>
          <a:prstGeom prst="ellipse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1" name="椭圆 90"/>
          <p:cNvSpPr/>
          <p:nvPr/>
        </p:nvSpPr>
        <p:spPr>
          <a:xfrm rot="9983567">
            <a:off x="3965595" y="8226811"/>
            <a:ext cx="6026005" cy="4692770"/>
          </a:xfrm>
          <a:prstGeom prst="ellipse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2" name="椭圆 91"/>
          <p:cNvSpPr/>
          <p:nvPr/>
        </p:nvSpPr>
        <p:spPr>
          <a:xfrm rot="10094572">
            <a:off x="3731957" y="8279388"/>
            <a:ext cx="6026005" cy="4692770"/>
          </a:xfrm>
          <a:prstGeom prst="ellipse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3" name="椭圆 92"/>
          <p:cNvSpPr/>
          <p:nvPr/>
        </p:nvSpPr>
        <p:spPr>
          <a:xfrm rot="10205580">
            <a:off x="3496740" y="8324394"/>
            <a:ext cx="6026005" cy="4692770"/>
          </a:xfrm>
          <a:prstGeom prst="ellipse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4" name="椭圆 93"/>
          <p:cNvSpPr/>
          <p:nvPr/>
        </p:nvSpPr>
        <p:spPr>
          <a:xfrm rot="10316586">
            <a:off x="3260197" y="8361782"/>
            <a:ext cx="6026005" cy="4692770"/>
          </a:xfrm>
          <a:prstGeom prst="ellipse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5" name="椭圆 94"/>
          <p:cNvSpPr/>
          <p:nvPr/>
        </p:nvSpPr>
        <p:spPr>
          <a:xfrm rot="10427592">
            <a:off x="3022568" y="8391514"/>
            <a:ext cx="6026005" cy="4692770"/>
          </a:xfrm>
          <a:prstGeom prst="ellipse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6" name="椭圆 95"/>
          <p:cNvSpPr/>
          <p:nvPr/>
        </p:nvSpPr>
        <p:spPr>
          <a:xfrm rot="10538600">
            <a:off x="2784101" y="8413559"/>
            <a:ext cx="6026005" cy="4692770"/>
          </a:xfrm>
          <a:prstGeom prst="ellipse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7" name="椭圆 96"/>
          <p:cNvSpPr/>
          <p:nvPr/>
        </p:nvSpPr>
        <p:spPr>
          <a:xfrm rot="10649605">
            <a:off x="2545050" y="8427894"/>
            <a:ext cx="6026005" cy="4692770"/>
          </a:xfrm>
          <a:prstGeom prst="ellipse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8" name="椭圆 97"/>
          <p:cNvSpPr/>
          <p:nvPr/>
        </p:nvSpPr>
        <p:spPr>
          <a:xfrm rot="10760613">
            <a:off x="2305657" y="8434504"/>
            <a:ext cx="6026005" cy="4692770"/>
          </a:xfrm>
          <a:prstGeom prst="ellipse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9" name="椭圆 98"/>
          <p:cNvSpPr/>
          <p:nvPr/>
        </p:nvSpPr>
        <p:spPr>
          <a:xfrm rot="10871619">
            <a:off x="2066180" y="8433381"/>
            <a:ext cx="6026005" cy="4692770"/>
          </a:xfrm>
          <a:prstGeom prst="ellipse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0" name="椭圆 99"/>
          <p:cNvSpPr/>
          <p:nvPr/>
        </p:nvSpPr>
        <p:spPr>
          <a:xfrm rot="10982625">
            <a:off x="1826863" y="8424528"/>
            <a:ext cx="6026005" cy="4692770"/>
          </a:xfrm>
          <a:prstGeom prst="ellipse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1" name="椭圆 100"/>
          <p:cNvSpPr/>
          <p:nvPr/>
        </p:nvSpPr>
        <p:spPr>
          <a:xfrm rot="11093633">
            <a:off x="1587954" y="8407952"/>
            <a:ext cx="6026005" cy="4692770"/>
          </a:xfrm>
          <a:prstGeom prst="ellipse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2" name="椭圆 101"/>
          <p:cNvSpPr/>
          <p:nvPr/>
        </p:nvSpPr>
        <p:spPr>
          <a:xfrm rot="11204638">
            <a:off x="1349707" y="8383673"/>
            <a:ext cx="6026005" cy="4692770"/>
          </a:xfrm>
          <a:prstGeom prst="ellipse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" name="椭圆 102"/>
          <p:cNvSpPr/>
          <p:nvPr/>
        </p:nvSpPr>
        <p:spPr>
          <a:xfrm rot="11315646">
            <a:off x="1112365" y="8351714"/>
            <a:ext cx="6026005" cy="4692770"/>
          </a:xfrm>
          <a:prstGeom prst="ellipse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" name="椭圆 103"/>
          <p:cNvSpPr/>
          <p:nvPr/>
        </p:nvSpPr>
        <p:spPr>
          <a:xfrm rot="11426652">
            <a:off x="876183" y="8312109"/>
            <a:ext cx="6026005" cy="4692770"/>
          </a:xfrm>
          <a:prstGeom prst="ellipse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5" name="椭圆 104"/>
          <p:cNvSpPr/>
          <p:nvPr/>
        </p:nvSpPr>
        <p:spPr>
          <a:xfrm rot="11537658">
            <a:off x="641401" y="8264900"/>
            <a:ext cx="6026005" cy="4692770"/>
          </a:xfrm>
          <a:prstGeom prst="ellipse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6" name="椭圆 105"/>
          <p:cNvSpPr/>
          <p:nvPr/>
        </p:nvSpPr>
        <p:spPr>
          <a:xfrm rot="11648665">
            <a:off x="408263" y="8210134"/>
            <a:ext cx="6026005" cy="4692770"/>
          </a:xfrm>
          <a:prstGeom prst="ellipse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7" name="椭圆 106"/>
          <p:cNvSpPr/>
          <p:nvPr/>
        </p:nvSpPr>
        <p:spPr>
          <a:xfrm rot="11759671">
            <a:off x="177018" y="8147872"/>
            <a:ext cx="6026005" cy="4692770"/>
          </a:xfrm>
          <a:prstGeom prst="ellipse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9" name="矩形 108"/>
          <p:cNvSpPr/>
          <p:nvPr/>
        </p:nvSpPr>
        <p:spPr>
          <a:xfrm>
            <a:off x="3160395" y="2022475"/>
            <a:ext cx="4469765" cy="9220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en-US" sz="5400" b="1" dirty="0">
                <a:solidFill>
                  <a:srgbClr val="ECD4E9"/>
                </a:solidFill>
                <a:latin typeface="MyriadSetPro-Ultralight" panose="02000103050000020004" pitchFamily="2" charset="0"/>
              </a:rPr>
              <a:t>LANDSCAPE</a:t>
            </a:r>
            <a:endParaRPr lang="en-US" sz="5400" b="1" dirty="0">
              <a:solidFill>
                <a:srgbClr val="ECD4E9"/>
              </a:solidFill>
              <a:latin typeface="MyriadSetPro-Ultralight" panose="02000103050000020004" pitchFamily="2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176192" y="2725781"/>
            <a:ext cx="2854711" cy="9220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en-US" altLang="zh-CN" sz="5400" b="1" dirty="0">
                <a:solidFill>
                  <a:srgbClr val="ECD4E9"/>
                </a:solidFill>
                <a:latin typeface="MyriadSetPro-Ultralight" panose="02000103050000020004" pitchFamily="2" charset="0"/>
              </a:rPr>
              <a:t>DESIGN</a:t>
            </a:r>
            <a:endParaRPr lang="en-US" altLang="zh-CN" sz="5400" b="1" dirty="0">
              <a:solidFill>
                <a:srgbClr val="ECD4E9"/>
              </a:solidFill>
              <a:latin typeface="MyriadSetPro-Ultralight" panose="02000103050000020004" pitchFamily="2" charset="0"/>
            </a:endParaRPr>
          </a:p>
        </p:txBody>
      </p:sp>
      <p:grpSp>
        <p:nvGrpSpPr>
          <p:cNvPr id="112" name="组合 111"/>
          <p:cNvGrpSpPr/>
          <p:nvPr/>
        </p:nvGrpSpPr>
        <p:grpSpPr>
          <a:xfrm>
            <a:off x="6099860" y="2941225"/>
            <a:ext cx="1267075" cy="491490"/>
            <a:chOff x="6273516" y="2747644"/>
            <a:chExt cx="1267075" cy="491490"/>
          </a:xfrm>
        </p:grpSpPr>
        <p:sp>
          <p:nvSpPr>
            <p:cNvPr id="111" name="矩形: 圆角 110"/>
            <p:cNvSpPr/>
            <p:nvPr/>
          </p:nvSpPr>
          <p:spPr>
            <a:xfrm>
              <a:off x="6316847" y="2808940"/>
              <a:ext cx="1180413" cy="369851"/>
            </a:xfrm>
            <a:prstGeom prst="roundRect">
              <a:avLst>
                <a:gd name="adj" fmla="val 50000"/>
              </a:avLst>
            </a:prstGeom>
            <a:solidFill>
              <a:srgbClr val="ECD4E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文本框 3"/>
            <p:cNvSpPr txBox="1"/>
            <p:nvPr/>
          </p:nvSpPr>
          <p:spPr>
            <a:xfrm flipH="1">
              <a:off x="6273516" y="2747644"/>
              <a:ext cx="1267075" cy="4914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600" dirty="0">
                  <a:solidFill>
                    <a:srgbClr val="231F39"/>
                  </a:solidFill>
                  <a:latin typeface="+mn-ea"/>
                </a:rPr>
                <a:t>2020</a:t>
              </a:r>
              <a:endParaRPr lang="en-US" altLang="zh-CN" sz="2600" dirty="0">
                <a:solidFill>
                  <a:srgbClr val="231F39"/>
                </a:solidFill>
                <a:latin typeface="+mn-ea"/>
              </a:endParaRPr>
            </a:p>
          </p:txBody>
        </p:sp>
      </p:grpSp>
      <p:sp>
        <p:nvSpPr>
          <p:cNvPr id="114" name="文本框 113"/>
          <p:cNvSpPr txBox="1"/>
          <p:nvPr/>
        </p:nvSpPr>
        <p:spPr>
          <a:xfrm>
            <a:off x="3169564" y="5941602"/>
            <a:ext cx="42485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>
                <a:solidFill>
                  <a:srgbClr val="DBAFD6"/>
                </a:solidFill>
              </a:rPr>
              <a:t>Love is a lamp, while friendship is the shadow. When the lamp is </a:t>
            </a:r>
            <a:r>
              <a:rPr lang="en-US" altLang="zh-CN" sz="1200" dirty="0" err="1">
                <a:solidFill>
                  <a:srgbClr val="DBAFD6"/>
                </a:solidFill>
              </a:rPr>
              <a:t>off,you</a:t>
            </a:r>
            <a:r>
              <a:rPr lang="en-US" altLang="zh-CN" sz="1200" dirty="0">
                <a:solidFill>
                  <a:srgbClr val="DBAFD6"/>
                </a:solidFill>
              </a:rPr>
              <a:t> will find the shadow everywhere</a:t>
            </a:r>
            <a:endParaRPr lang="en-US" altLang="zh-CN" sz="1200" dirty="0">
              <a:solidFill>
                <a:srgbClr val="DBAFD6"/>
              </a:solidFill>
            </a:endParaRPr>
          </a:p>
        </p:txBody>
      </p:sp>
      <p:sp>
        <p:nvSpPr>
          <p:cNvPr id="118" name="矩形 117"/>
          <p:cNvSpPr/>
          <p:nvPr/>
        </p:nvSpPr>
        <p:spPr>
          <a:xfrm>
            <a:off x="3769213" y="3679478"/>
            <a:ext cx="304923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>
                <a:solidFill>
                  <a:srgbClr val="DBAFD6"/>
                </a:solidFill>
                <a:latin typeface="MyriadSetPro-Ultralight" panose="02000103050000020004" pitchFamily="2" charset="0"/>
              </a:rPr>
              <a:t>WE DID A GREAT YEAR THIS YEAR</a:t>
            </a:r>
            <a:endParaRPr lang="zh-CN" altLang="en-US" b="1" dirty="0">
              <a:solidFill>
                <a:srgbClr val="DBAFD6"/>
              </a:solidFill>
              <a:latin typeface="MyriadSetPro-Ultralight" panose="02000103050000020004" pitchFamily="2" charset="0"/>
            </a:endParaRPr>
          </a:p>
        </p:txBody>
      </p:sp>
      <p:sp>
        <p:nvSpPr>
          <p:cNvPr id="119" name="矩形 118"/>
          <p:cNvSpPr/>
          <p:nvPr/>
        </p:nvSpPr>
        <p:spPr>
          <a:xfrm>
            <a:off x="4669300" y="5602878"/>
            <a:ext cx="12490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>
                <a:solidFill>
                  <a:srgbClr val="DBAFD6"/>
                </a:solidFill>
                <a:latin typeface="MyriadSetPro-Ultralight" panose="02000103050000020004" pitchFamily="2" charset="0"/>
              </a:rPr>
              <a:t>【SUGAR】</a:t>
            </a:r>
            <a:endParaRPr lang="zh-CN" altLang="en-US" b="1" dirty="0">
              <a:solidFill>
                <a:srgbClr val="DBAFD6"/>
              </a:solidFill>
              <a:latin typeface="MyriadSetPro-Ultralight" panose="02000103050000020004" pitchFamily="2" charset="0"/>
            </a:endParaRPr>
          </a:p>
        </p:txBody>
      </p:sp>
      <p:cxnSp>
        <p:nvCxnSpPr>
          <p:cNvPr id="121" name="直接连接符 120"/>
          <p:cNvCxnSpPr/>
          <p:nvPr/>
        </p:nvCxnSpPr>
        <p:spPr>
          <a:xfrm>
            <a:off x="4459870" y="4036998"/>
            <a:ext cx="1667920" cy="0"/>
          </a:xfrm>
          <a:prstGeom prst="line">
            <a:avLst/>
          </a:prstGeom>
          <a:ln>
            <a:solidFill>
              <a:srgbClr val="DBAFD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Fade (Mich Remix) - Mich,Alan Walker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-2385534" y="2659266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0">
        <p:fade/>
      </p:transition>
    </mc:Choice>
    <mc:Fallback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64" presetClass="path" presetSubtype="0" repeatCount="indefinite" accel="50000" decel="50000" autoRev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3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3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3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3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3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3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3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3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3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3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3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3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3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3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3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3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3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3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3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3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3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3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3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3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3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3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3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3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3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3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3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3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3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3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3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3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3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3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3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3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3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3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3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3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3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3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3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3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3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3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3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3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3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3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3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3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3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3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3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3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3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5" dur="3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3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3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3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1" dur="3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4" dur="3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3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3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7" dur="3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8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0" dur="3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3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3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3" dur="3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4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6" dur="3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3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3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9" dur="3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2" dur="3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3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3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5" dur="3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6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8" dur="3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3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3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1" dur="3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2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4" dur="3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3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3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7" dur="3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8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0" dur="3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3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3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3" dur="3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4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6" dur="3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3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3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9" dur="3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0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2" dur="3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3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3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5" dur="3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6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8" dur="3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3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3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1" dur="3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2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4" dur="3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3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3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7" dur="3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8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0" dur="3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" dur="3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3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3" dur="3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4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6" dur="3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3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3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9" dur="3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0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2" dur="3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" dur="3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3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5" dur="3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6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8" dur="3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9" dur="3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0" dur="3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1" dur="3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2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4" dur="3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5" dur="3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6" dur="3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7" dur="3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8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0" dur="3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1" dur="3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3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3" dur="3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4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6" dur="3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7" dur="3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8" dur="3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9" dur="3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0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2" dur="3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3" dur="3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4" dur="3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5" dur="3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6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8" dur="3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9" dur="3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0" dur="3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1" dur="3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2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4" dur="3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5" dur="3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6" dur="3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7" dur="3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8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0" dur="3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1" dur="3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2" dur="3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3" dur="3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4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6" dur="3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7" dur="3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8" dur="3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9" dur="3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0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2" dur="3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3" dur="3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4" dur="3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5" dur="3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6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8" dur="3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9" dur="3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0" dur="3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1" dur="3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2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4" dur="3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5" dur="3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6" dur="3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7" dur="3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8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0" dur="3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1" dur="3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2" dur="3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3" dur="3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4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6" dur="3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7" dur="3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8" dur="3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9" dur="3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0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2" dur="3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3" dur="3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4" dur="3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5" dur="3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6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8" dur="3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9" dur="3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0" dur="3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1" dur="3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2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4" dur="3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5" dur="3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6" dur="3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7" dur="3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8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0" dur="3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1" dur="3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2" dur="3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3" dur="3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4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6" dur="3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7" dur="3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8" dur="3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9" dur="3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0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2" dur="3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3" dur="3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4" dur="3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5" dur="3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6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8" dur="3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9" dur="3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0" dur="3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1" dur="3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2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4" dur="3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5" dur="3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6" dur="3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7" dur="3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8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0" dur="3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1" dur="3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2" dur="3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3" dur="3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4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6" dur="3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7" dur="3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8" dur="3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9" dur="3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0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2" dur="3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3" dur="3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4" dur="3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5" dur="3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6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8" dur="3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9" dur="3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0" dur="3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1" dur="3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2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4" dur="3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5" dur="3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6" dur="3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7" dur="3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8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0" dur="3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1" dur="3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2" dur="3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3" dur="3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4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6" dur="3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7" dur="3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8" dur="3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9" dur="3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0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2" dur="3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3" dur="3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4" dur="3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5" dur="3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6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8" dur="3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9" dur="3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0" dur="3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1" dur="3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2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4" dur="3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5" dur="3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6" dur="3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7" dur="3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8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0" dur="3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1" dur="3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2" dur="3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3" dur="3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4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6" dur="3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7" dur="3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8" dur="3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9" dur="3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0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2" dur="3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3" dur="3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4" dur="3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5" dur="3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6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8" dur="3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9" dur="3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0" dur="3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1" dur="3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2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4" dur="3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5" dur="3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6" dur="3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7" dur="3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8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0" dur="3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1" dur="3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2" dur="3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3" dur="3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4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6" dur="3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7" dur="3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8" dur="3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9" dur="3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0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2" dur="3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3" dur="3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4" dur="3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5" dur="3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6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8" dur="3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9" dur="3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0" dur="3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1" dur="3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2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4" dur="3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5" dur="3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6" dur="3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7" dur="3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8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0" dur="3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1" dur="3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2" dur="3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3" dur="3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4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6" dur="3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7" dur="3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8" dur="3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9" dur="30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0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2" dur="3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3" dur="3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4" dur="3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5" dur="30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6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8" dur="3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9" dur="3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0" dur="3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1" dur="30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2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4" dur="3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5" dur="3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6" dur="3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7" dur="30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8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0" dur="3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1" dur="3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2" dur="3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3" dur="3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4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6" dur="3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7" dur="3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8" dur="3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9" dur="30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0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2" dur="3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3" dur="3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4" dur="3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5" dur="3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6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8" dur="3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9" dur="3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0" dur="3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1" dur="30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2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4" dur="3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5" dur="3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6" dur="3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7" dur="30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8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0" dur="3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1" dur="3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2" dur="3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3" dur="30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4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6" dur="3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7" dur="3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8" dur="3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9" dur="30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0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2" dur="3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3" dur="3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4" dur="3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5" dur="30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6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8" dur="3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9" dur="3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0" dur="3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1" dur="30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2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4" dur="3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5" dur="3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6" dur="3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7" dur="30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8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0" dur="3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1" dur="3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2" dur="3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3" dur="30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4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6" dur="3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7" dur="3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8" dur="3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9" dur="3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0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2" dur="3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3" dur="3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4" dur="3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5" dur="30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6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8" dur="3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9" dur="3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0" dur="3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1" dur="30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2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4" dur="3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5" dur="3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6" dur="3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7" dur="30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8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0" dur="3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1" dur="3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2" dur="3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3" dur="30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4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6" dur="3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7" dur="3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8" dur="3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9" dur="30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0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2" dur="3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3" dur="3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4" dur="3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5" dur="30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6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8" dur="30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9" dur="30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0" dur="30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1" dur="30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2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13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14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15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16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17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18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19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20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21" dur="3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22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23" dur="3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24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25" dur="3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26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27" dur="3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28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29" dur="3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30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31" dur="3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32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33" dur="3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34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35" dur="3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36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37" dur="3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38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39" dur="3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40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41" dur="3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42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43" dur="3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44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45" dur="3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46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47" dur="3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48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49" dur="3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50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51" dur="3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52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53" dur="3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54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55" dur="3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56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57" dur="3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58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59" dur="3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60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61" dur="3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62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63" dur="3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64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65" dur="3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66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67" dur="3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68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69" dur="3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70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71" dur="3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72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73" dur="3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74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75" dur="3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76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77" dur="3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78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79" dur="3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80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81" dur="3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82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83" dur="3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84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85" dur="3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86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87" dur="3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88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89" dur="3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90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91" dur="3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92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93" dur="3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94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95" dur="3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96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97" dur="3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98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99" dur="3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00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01" dur="3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02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03" dur="3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04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05" dur="3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06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07" dur="3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08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09" dur="3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10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11" dur="3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12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13" dur="3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14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15" dur="3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16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17" dur="3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18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19" dur="3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20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21" dur="3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22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23" dur="3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24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25" dur="3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26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27" dur="3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28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29" dur="3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30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31" dur="3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32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33" dur="3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34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35" dur="3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36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37" dur="3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38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39" dur="3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40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41" dur="3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42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43" dur="3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44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45" dur="3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46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47" dur="3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48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49" dur="3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50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51" dur="3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52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53" dur="3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54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55" dur="3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56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57" dur="3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58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59" dur="3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60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61" dur="3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62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63" dur="3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64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65" dur="3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66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67" dur="3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68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69" dur="3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70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71" dur="3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72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73" dur="3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74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75" dur="3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76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77" dur="3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78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79" dur="3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80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81" dur="3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82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83" dur="3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84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85" dur="3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86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87" dur="3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88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89" dur="3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90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91" dur="3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92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93" dur="3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94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95" dur="3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96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97" dur="3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98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99" dur="3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00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01" dur="3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02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03" dur="3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04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05" dur="3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06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07" dur="3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08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09" dur="3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10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11" dur="30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12" presetID="41" presetClass="entr" presetSubtype="0" fill="hold" grpId="0" nodeType="withEffect">
                                  <p:stCondLst>
                                    <p:cond delay="3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4" dur="500" fill="hold"/>
                                        <p:tgtEl>
                                          <p:spTgt spid="1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5" dur="500" fill="hold"/>
                                        <p:tgtEl>
                                          <p:spTgt spid="1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6" dur="500" fill="hold"/>
                                        <p:tgtEl>
                                          <p:spTgt spid="1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7" dur="500" fill="hold"/>
                                        <p:tgtEl>
                                          <p:spTgt spid="1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8" dur="500" tmFilter="0,0; .5, 1; 1, 1"/>
                                        <p:tgtEl>
                                          <p:spTgt spid="1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9" presetID="41" presetClass="entr" presetSubtype="0" fill="hold" grpId="0" nodeType="withEffect">
                                  <p:stCondLst>
                                    <p:cond delay="34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5" dur="500" tmFilter="0,0; .5, 1; 1, 1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6" presetID="10" presetClass="entr" presetSubtype="0" fill="hold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8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8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9" presetID="10" presetClass="entr" presetSubtype="0" fill="hold" grpId="0" nodeType="withEffect">
                                  <p:stCondLst>
                                    <p:cond delay="4200"/>
                                  </p:stCondLst>
                                  <p:childTnLst>
                                    <p:set>
                                      <p:cBhvr>
                                        <p:cTn id="8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1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2" presetID="10" presetClass="entr" presetSubtype="0" fill="hold" nodeType="withEffect">
                                  <p:stCondLst>
                                    <p:cond delay="4600"/>
                                  </p:stCondLst>
                                  <p:childTnLst>
                                    <p:set>
                                      <p:cBhvr>
                                        <p:cTn id="8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4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5" presetID="42" presetClass="entr" presetSubtype="0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8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7" dur="10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8" dur="10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9" dur="10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0" presetID="41" presetClass="entr" presetSubtype="0" fill="hold" grpId="0" nodeType="withEffect">
                                  <p:stCondLst>
                                    <p:cond delay="59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2" dur="500" fill="hold"/>
                                        <p:tgtEl>
                                          <p:spTgt spid="1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3" dur="500" fill="hold"/>
                                        <p:tgtEl>
                                          <p:spTgt spid="1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4" dur="500" fill="hold"/>
                                        <p:tgtEl>
                                          <p:spTgt spid="1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5" dur="500" fill="hold"/>
                                        <p:tgtEl>
                                          <p:spTgt spid="1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6" dur="500" tmFilter="0,0; .5, 1; 1, 1"/>
                                        <p:tgtEl>
                                          <p:spTgt spid="1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84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5" grpId="0" animBg="1"/>
      <p:bldP spid="6" grpId="0" animBg="1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3" grpId="0" animBg="1"/>
      <p:bldP spid="13" grpId="1" animBg="1"/>
      <p:bldP spid="14" grpId="0" animBg="1"/>
      <p:bldP spid="14" grpId="1" animBg="1"/>
      <p:bldP spid="15" grpId="0" animBg="1"/>
      <p:bldP spid="15" grpId="1" animBg="1"/>
      <p:bldP spid="16" grpId="0" animBg="1"/>
      <p:bldP spid="16" grpId="1" animBg="1"/>
      <p:bldP spid="17" grpId="0" animBg="1"/>
      <p:bldP spid="17" grpId="1" animBg="1"/>
      <p:bldP spid="18" grpId="0" animBg="1"/>
      <p:bldP spid="18" grpId="1" animBg="1"/>
      <p:bldP spid="19" grpId="0" animBg="1"/>
      <p:bldP spid="19" grpId="1" animBg="1"/>
      <p:bldP spid="20" grpId="0" animBg="1"/>
      <p:bldP spid="20" grpId="1" animBg="1"/>
      <p:bldP spid="21" grpId="0" animBg="1"/>
      <p:bldP spid="21" grpId="1" animBg="1"/>
      <p:bldP spid="22" grpId="0" animBg="1"/>
      <p:bldP spid="22" grpId="1" animBg="1"/>
      <p:bldP spid="23" grpId="0" animBg="1"/>
      <p:bldP spid="23" grpId="1" animBg="1"/>
      <p:bldP spid="24" grpId="0" animBg="1"/>
      <p:bldP spid="24" grpId="1" animBg="1"/>
      <p:bldP spid="25" grpId="0" animBg="1"/>
      <p:bldP spid="25" grpId="1" animBg="1"/>
      <p:bldP spid="26" grpId="0" animBg="1"/>
      <p:bldP spid="26" grpId="1" animBg="1"/>
      <p:bldP spid="27" grpId="0" animBg="1"/>
      <p:bldP spid="27" grpId="1" animBg="1"/>
      <p:bldP spid="28" grpId="0" animBg="1"/>
      <p:bldP spid="28" grpId="1" animBg="1"/>
      <p:bldP spid="29" grpId="0" animBg="1"/>
      <p:bldP spid="29" grpId="1" animBg="1"/>
      <p:bldP spid="30" grpId="0" animBg="1"/>
      <p:bldP spid="30" grpId="1" animBg="1"/>
      <p:bldP spid="31" grpId="0" animBg="1"/>
      <p:bldP spid="31" grpId="1" animBg="1"/>
      <p:bldP spid="32" grpId="0" animBg="1"/>
      <p:bldP spid="32" grpId="1" animBg="1"/>
      <p:bldP spid="33" grpId="0" animBg="1"/>
      <p:bldP spid="33" grpId="1" animBg="1"/>
      <p:bldP spid="34" grpId="0" animBg="1"/>
      <p:bldP spid="34" grpId="1" animBg="1"/>
      <p:bldP spid="35" grpId="0" animBg="1"/>
      <p:bldP spid="35" grpId="1" animBg="1"/>
      <p:bldP spid="36" grpId="0" animBg="1"/>
      <p:bldP spid="36" grpId="1" animBg="1"/>
      <p:bldP spid="37" grpId="0" animBg="1"/>
      <p:bldP spid="37" grpId="1" animBg="1"/>
      <p:bldP spid="38" grpId="0" animBg="1"/>
      <p:bldP spid="38" grpId="1" animBg="1"/>
      <p:bldP spid="39" grpId="0" animBg="1"/>
      <p:bldP spid="39" grpId="1" animBg="1"/>
      <p:bldP spid="40" grpId="0" animBg="1"/>
      <p:bldP spid="40" grpId="1" animBg="1"/>
      <p:bldP spid="41" grpId="0" animBg="1"/>
      <p:bldP spid="41" grpId="1" animBg="1"/>
      <p:bldP spid="42" grpId="0" animBg="1"/>
      <p:bldP spid="42" grpId="1" animBg="1"/>
      <p:bldP spid="43" grpId="0" animBg="1"/>
      <p:bldP spid="43" grpId="1" animBg="1"/>
      <p:bldP spid="44" grpId="0" animBg="1"/>
      <p:bldP spid="44" grpId="1" animBg="1"/>
      <p:bldP spid="45" grpId="0" animBg="1"/>
      <p:bldP spid="45" grpId="1" animBg="1"/>
      <p:bldP spid="46" grpId="0" animBg="1"/>
      <p:bldP spid="46" grpId="1" animBg="1"/>
      <p:bldP spid="47" grpId="0" animBg="1"/>
      <p:bldP spid="47" grpId="1" animBg="1"/>
      <p:bldP spid="48" grpId="0" animBg="1"/>
      <p:bldP spid="48" grpId="1" animBg="1"/>
      <p:bldP spid="49" grpId="0" animBg="1"/>
      <p:bldP spid="49" grpId="1" animBg="1"/>
      <p:bldP spid="50" grpId="0" animBg="1"/>
      <p:bldP spid="50" grpId="1" animBg="1"/>
      <p:bldP spid="51" grpId="0" animBg="1"/>
      <p:bldP spid="51" grpId="1" animBg="1"/>
      <p:bldP spid="52" grpId="0" animBg="1"/>
      <p:bldP spid="52" grpId="1" animBg="1"/>
      <p:bldP spid="53" grpId="0" animBg="1"/>
      <p:bldP spid="53" grpId="1" animBg="1"/>
      <p:bldP spid="54" grpId="0" animBg="1"/>
      <p:bldP spid="54" grpId="1" animBg="1"/>
      <p:bldP spid="55" grpId="0" animBg="1"/>
      <p:bldP spid="55" grpId="1" animBg="1"/>
      <p:bldP spid="56" grpId="0" animBg="1"/>
      <p:bldP spid="56" grpId="1" animBg="1"/>
      <p:bldP spid="57" grpId="0" animBg="1"/>
      <p:bldP spid="57" grpId="1" animBg="1"/>
      <p:bldP spid="58" grpId="0" animBg="1"/>
      <p:bldP spid="58" grpId="1" animBg="1"/>
      <p:bldP spid="59" grpId="0" animBg="1"/>
      <p:bldP spid="59" grpId="1" animBg="1"/>
      <p:bldP spid="60" grpId="0" animBg="1"/>
      <p:bldP spid="60" grpId="1" animBg="1"/>
      <p:bldP spid="61" grpId="0" animBg="1"/>
      <p:bldP spid="61" grpId="1" animBg="1"/>
      <p:bldP spid="62" grpId="0" animBg="1"/>
      <p:bldP spid="62" grpId="1" animBg="1"/>
      <p:bldP spid="63" grpId="0" animBg="1"/>
      <p:bldP spid="63" grpId="1" animBg="1"/>
      <p:bldP spid="64" grpId="0" animBg="1"/>
      <p:bldP spid="64" grpId="1" animBg="1"/>
      <p:bldP spid="65" grpId="0" animBg="1"/>
      <p:bldP spid="65" grpId="1" animBg="1"/>
      <p:bldP spid="66" grpId="0" animBg="1"/>
      <p:bldP spid="66" grpId="1" animBg="1"/>
      <p:bldP spid="67" grpId="0" animBg="1"/>
      <p:bldP spid="67" grpId="1" animBg="1"/>
      <p:bldP spid="68" grpId="0" animBg="1"/>
      <p:bldP spid="68" grpId="1" animBg="1"/>
      <p:bldP spid="69" grpId="0" animBg="1"/>
      <p:bldP spid="69" grpId="1" animBg="1"/>
      <p:bldP spid="70" grpId="0" animBg="1"/>
      <p:bldP spid="70" grpId="1" animBg="1"/>
      <p:bldP spid="71" grpId="0" animBg="1"/>
      <p:bldP spid="71" grpId="1" animBg="1"/>
      <p:bldP spid="72" grpId="0" animBg="1"/>
      <p:bldP spid="72" grpId="1" animBg="1"/>
      <p:bldP spid="73" grpId="0" animBg="1"/>
      <p:bldP spid="73" grpId="1" animBg="1"/>
      <p:bldP spid="74" grpId="0" animBg="1"/>
      <p:bldP spid="74" grpId="1" animBg="1"/>
      <p:bldP spid="75" grpId="0" animBg="1"/>
      <p:bldP spid="75" grpId="1" animBg="1"/>
      <p:bldP spid="76" grpId="0" animBg="1"/>
      <p:bldP spid="76" grpId="1" animBg="1"/>
      <p:bldP spid="77" grpId="0" animBg="1"/>
      <p:bldP spid="77" grpId="1" animBg="1"/>
      <p:bldP spid="78" grpId="0" animBg="1"/>
      <p:bldP spid="78" grpId="1" animBg="1"/>
      <p:bldP spid="79" grpId="0" animBg="1"/>
      <p:bldP spid="79" grpId="1" animBg="1"/>
      <p:bldP spid="80" grpId="0" animBg="1"/>
      <p:bldP spid="80" grpId="1" animBg="1"/>
      <p:bldP spid="81" grpId="0" animBg="1"/>
      <p:bldP spid="81" grpId="1" animBg="1"/>
      <p:bldP spid="82" grpId="0" animBg="1"/>
      <p:bldP spid="82" grpId="1" animBg="1"/>
      <p:bldP spid="83" grpId="0" animBg="1"/>
      <p:bldP spid="83" grpId="1" animBg="1"/>
      <p:bldP spid="84" grpId="0" animBg="1"/>
      <p:bldP spid="84" grpId="1" animBg="1"/>
      <p:bldP spid="85" grpId="0" animBg="1"/>
      <p:bldP spid="85" grpId="1" animBg="1"/>
      <p:bldP spid="86" grpId="0" animBg="1"/>
      <p:bldP spid="86" grpId="1" animBg="1"/>
      <p:bldP spid="87" grpId="0" animBg="1"/>
      <p:bldP spid="87" grpId="1" animBg="1"/>
      <p:bldP spid="88" grpId="0" animBg="1"/>
      <p:bldP spid="88" grpId="1" animBg="1"/>
      <p:bldP spid="89" grpId="0" animBg="1"/>
      <p:bldP spid="89" grpId="1" animBg="1"/>
      <p:bldP spid="90" grpId="0" animBg="1"/>
      <p:bldP spid="90" grpId="1" animBg="1"/>
      <p:bldP spid="91" grpId="0" animBg="1"/>
      <p:bldP spid="91" grpId="1" animBg="1"/>
      <p:bldP spid="92" grpId="0" animBg="1"/>
      <p:bldP spid="92" grpId="1" animBg="1"/>
      <p:bldP spid="93" grpId="0" animBg="1"/>
      <p:bldP spid="93" grpId="1" animBg="1"/>
      <p:bldP spid="94" grpId="0" animBg="1"/>
      <p:bldP spid="94" grpId="1" animBg="1"/>
      <p:bldP spid="95" grpId="0" animBg="1"/>
      <p:bldP spid="95" grpId="1" animBg="1"/>
      <p:bldP spid="96" grpId="0" animBg="1"/>
      <p:bldP spid="96" grpId="1" animBg="1"/>
      <p:bldP spid="97" grpId="0" animBg="1"/>
      <p:bldP spid="97" grpId="1" animBg="1"/>
      <p:bldP spid="98" grpId="0" animBg="1"/>
      <p:bldP spid="98" grpId="1" animBg="1"/>
      <p:bldP spid="99" grpId="0" animBg="1"/>
      <p:bldP spid="99" grpId="1" animBg="1"/>
      <p:bldP spid="100" grpId="0" animBg="1"/>
      <p:bldP spid="100" grpId="1" animBg="1"/>
      <p:bldP spid="101" grpId="0" animBg="1"/>
      <p:bldP spid="101" grpId="1" animBg="1"/>
      <p:bldP spid="102" grpId="0" animBg="1"/>
      <p:bldP spid="102" grpId="1" animBg="1"/>
      <p:bldP spid="103" grpId="0" animBg="1"/>
      <p:bldP spid="103" grpId="1" animBg="1"/>
      <p:bldP spid="104" grpId="0" animBg="1"/>
      <p:bldP spid="104" grpId="1" animBg="1"/>
      <p:bldP spid="105" grpId="0" animBg="1"/>
      <p:bldP spid="105" grpId="1" animBg="1"/>
      <p:bldP spid="106" grpId="0" animBg="1"/>
      <p:bldP spid="106" grpId="1" animBg="1"/>
      <p:bldP spid="107" grpId="0" animBg="1"/>
      <p:bldP spid="107" grpId="1" animBg="1"/>
      <p:bldP spid="109" grpId="0" build="allAtOnce"/>
      <p:bldP spid="3" grpId="0" build="allAtOnce"/>
      <p:bldP spid="114" grpId="0" build="allAtOnce"/>
      <p:bldP spid="118" grpId="0"/>
      <p:bldP spid="119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40309"/>
            </a:gs>
            <a:gs pos="82000">
              <a:srgbClr val="181A42"/>
            </a:gs>
            <a:gs pos="61025">
              <a:srgbClr val="182543"/>
            </a:gs>
            <a:gs pos="42087">
              <a:srgbClr val="13162D"/>
            </a:gs>
            <a:gs pos="21100">
              <a:srgbClr val="090913"/>
            </a:gs>
            <a:gs pos="100000">
              <a:srgbClr val="272D66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504412" y="299679"/>
            <a:ext cx="6181189" cy="661215"/>
            <a:chOff x="504412" y="299679"/>
            <a:chExt cx="6181189" cy="661215"/>
          </a:xfrm>
        </p:grpSpPr>
        <p:grpSp>
          <p:nvGrpSpPr>
            <p:cNvPr id="7" name="组合 6"/>
            <p:cNvGrpSpPr/>
            <p:nvPr/>
          </p:nvGrpSpPr>
          <p:grpSpPr>
            <a:xfrm>
              <a:off x="1094627" y="299679"/>
              <a:ext cx="5590974" cy="661215"/>
              <a:chOff x="1000326" y="330159"/>
              <a:chExt cx="5590974" cy="661215"/>
            </a:xfrm>
          </p:grpSpPr>
          <p:sp>
            <p:nvSpPr>
              <p:cNvPr id="11" name="矩形 10"/>
              <p:cNvSpPr/>
              <p:nvPr/>
            </p:nvSpPr>
            <p:spPr>
              <a:xfrm>
                <a:off x="1000326" y="330159"/>
                <a:ext cx="2218877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altLang="zh-CN" sz="2000" b="1" dirty="0">
                    <a:solidFill>
                      <a:srgbClr val="ECD4E9"/>
                    </a:solidFill>
                    <a:latin typeface="MyriadSetPro-Ultralight" panose="02000103050000020004" pitchFamily="2" charset="0"/>
                  </a:rPr>
                  <a:t>ADD YOU TITLE HERE</a:t>
                </a:r>
                <a:endParaRPr lang="zh-CN" altLang="en-US" sz="2000" b="1" dirty="0">
                  <a:solidFill>
                    <a:srgbClr val="ECD4E9"/>
                  </a:solidFill>
                  <a:latin typeface="MyriadSetPro-Ultralight" panose="02000103050000020004" pitchFamily="2" charset="0"/>
                </a:endParaRPr>
              </a:p>
            </p:txBody>
          </p:sp>
          <p:sp>
            <p:nvSpPr>
              <p:cNvPr id="12" name="文本框 11"/>
              <p:cNvSpPr txBox="1"/>
              <p:nvPr/>
            </p:nvSpPr>
            <p:spPr>
              <a:xfrm>
                <a:off x="1009850" y="591264"/>
                <a:ext cx="5581450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000" dirty="0">
                    <a:solidFill>
                      <a:srgbClr val="ECD4E9"/>
                    </a:solidFill>
                  </a:rPr>
                  <a:t>Love is a lamp</a:t>
                </a:r>
                <a:r>
                  <a:rPr lang="en-US" altLang="zh-CN" sz="1000" dirty="0">
                    <a:solidFill>
                      <a:schemeClr val="bg1">
                        <a:lumMod val="95000"/>
                      </a:schemeClr>
                    </a:solidFill>
                  </a:rPr>
                  <a:t>, while friendship is the shadow. When the lamp is </a:t>
                </a:r>
                <a:r>
                  <a:rPr lang="en-US" altLang="zh-CN" sz="1000" dirty="0" err="1">
                    <a:solidFill>
                      <a:schemeClr val="bg1">
                        <a:lumMod val="95000"/>
                      </a:schemeClr>
                    </a:solidFill>
                  </a:rPr>
                  <a:t>off,you</a:t>
                </a:r>
                <a:r>
                  <a:rPr lang="en-US" altLang="zh-CN" sz="1000" dirty="0">
                    <a:solidFill>
                      <a:schemeClr val="bg1">
                        <a:lumMod val="95000"/>
                      </a:schemeClr>
                    </a:solidFill>
                  </a:rPr>
                  <a:t> will find the shadow everywhere. Friend is who can give you strength at last</a:t>
                </a:r>
                <a:endParaRPr lang="en-US" altLang="zh-CN" sz="1000" dirty="0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>
              <a:off x="504412" y="344802"/>
              <a:ext cx="598727" cy="584775"/>
              <a:chOff x="502031" y="325753"/>
              <a:chExt cx="598727" cy="584775"/>
            </a:xfrm>
          </p:grpSpPr>
          <p:sp>
            <p:nvSpPr>
              <p:cNvPr id="9" name="矩形 8"/>
              <p:cNvSpPr/>
              <p:nvPr/>
            </p:nvSpPr>
            <p:spPr>
              <a:xfrm>
                <a:off x="502031" y="325753"/>
                <a:ext cx="598727" cy="58477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altLang="zh-CN" sz="3200" b="1" dirty="0">
                    <a:solidFill>
                      <a:srgbClr val="ECD4E9"/>
                    </a:solidFill>
                    <a:latin typeface="MyriadSetPro-Ultralight" panose="02000103050000020004" pitchFamily="2" charset="0"/>
                  </a:rPr>
                  <a:t>01</a:t>
                </a:r>
                <a:endParaRPr lang="zh-CN" altLang="en-US" sz="3200" b="1" dirty="0">
                  <a:solidFill>
                    <a:srgbClr val="ECD4E9"/>
                  </a:solidFill>
                  <a:latin typeface="MyriadSetPro-Ultralight" panose="02000103050000020004" pitchFamily="2" charset="0"/>
                </a:endParaRPr>
              </a:p>
            </p:txBody>
          </p:sp>
          <p:sp>
            <p:nvSpPr>
              <p:cNvPr id="10" name="矩形: 圆角 9"/>
              <p:cNvSpPr/>
              <p:nvPr/>
            </p:nvSpPr>
            <p:spPr>
              <a:xfrm>
                <a:off x="547792" y="368256"/>
                <a:ext cx="494505" cy="499768"/>
              </a:xfrm>
              <a:prstGeom prst="roundRect">
                <a:avLst/>
              </a:prstGeom>
              <a:noFill/>
              <a:ln>
                <a:gradFill>
                  <a:gsLst>
                    <a:gs pos="0">
                      <a:srgbClr val="ECD4E9"/>
                    </a:gs>
                    <a:gs pos="68000">
                      <a:srgbClr val="BB5BA0"/>
                    </a:gs>
                    <a:gs pos="43000">
                      <a:srgbClr val="B04787"/>
                    </a:gs>
                    <a:gs pos="100000">
                      <a:srgbClr val="ECD4E9"/>
                    </a:gs>
                  </a:gsLst>
                  <a:lin ang="5400000" scaled="1"/>
                </a:gra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2" name="组合 1"/>
          <p:cNvGrpSpPr/>
          <p:nvPr/>
        </p:nvGrpSpPr>
        <p:grpSpPr>
          <a:xfrm>
            <a:off x="1005467" y="1742066"/>
            <a:ext cx="10181067" cy="10181067"/>
            <a:chOff x="1947826" y="2455433"/>
            <a:chExt cx="8811649" cy="8811649"/>
          </a:xfrm>
        </p:grpSpPr>
        <p:sp>
          <p:nvSpPr>
            <p:cNvPr id="13" name="椭圆 12"/>
            <p:cNvSpPr/>
            <p:nvPr/>
          </p:nvSpPr>
          <p:spPr>
            <a:xfrm rot="4500000">
              <a:off x="1947826" y="2455433"/>
              <a:ext cx="8811649" cy="8811649"/>
            </a:xfrm>
            <a:prstGeom prst="ellipse">
              <a:avLst/>
            </a:prstGeom>
            <a:noFill/>
            <a:ln>
              <a:gradFill>
                <a:gsLst>
                  <a:gs pos="0">
                    <a:srgbClr val="C784BF"/>
                  </a:gs>
                  <a:gs pos="68000">
                    <a:srgbClr val="612748"/>
                  </a:gs>
                  <a:gs pos="43000">
                    <a:srgbClr val="381929"/>
                  </a:gs>
                  <a:gs pos="100000">
                    <a:srgbClr val="BB5BA0"/>
                  </a:gs>
                </a:gsLst>
                <a:lin ang="5400000" scaled="1"/>
              </a:gra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/>
            <p:cNvSpPr/>
            <p:nvPr/>
          </p:nvSpPr>
          <p:spPr>
            <a:xfrm rot="7242250">
              <a:off x="2262311" y="2769918"/>
              <a:ext cx="8182678" cy="8182678"/>
            </a:xfrm>
            <a:prstGeom prst="ellipse">
              <a:avLst/>
            </a:prstGeom>
            <a:noFill/>
            <a:ln>
              <a:gradFill>
                <a:gsLst>
                  <a:gs pos="0">
                    <a:srgbClr val="C784BF"/>
                  </a:gs>
                  <a:gs pos="68000">
                    <a:srgbClr val="612748"/>
                  </a:gs>
                  <a:gs pos="43000">
                    <a:srgbClr val="381929"/>
                  </a:gs>
                  <a:gs pos="100000">
                    <a:srgbClr val="BB5BA0"/>
                  </a:gs>
                </a:gsLst>
                <a:lin ang="5400000" scaled="1"/>
              </a:gra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椭圆 14"/>
            <p:cNvSpPr/>
            <p:nvPr/>
          </p:nvSpPr>
          <p:spPr>
            <a:xfrm rot="1154857">
              <a:off x="2707166" y="3214773"/>
              <a:ext cx="7292969" cy="7292969"/>
            </a:xfrm>
            <a:prstGeom prst="ellipse">
              <a:avLst/>
            </a:prstGeom>
            <a:noFill/>
            <a:ln>
              <a:gradFill>
                <a:gsLst>
                  <a:gs pos="0">
                    <a:srgbClr val="C784BF"/>
                  </a:gs>
                  <a:gs pos="68000">
                    <a:srgbClr val="612748"/>
                  </a:gs>
                  <a:gs pos="43000">
                    <a:srgbClr val="381929"/>
                  </a:gs>
                  <a:gs pos="100000">
                    <a:srgbClr val="BB5BA0"/>
                  </a:gs>
                </a:gsLst>
                <a:lin ang="5400000" scaled="1"/>
              </a:gra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椭圆 15"/>
            <p:cNvSpPr/>
            <p:nvPr/>
          </p:nvSpPr>
          <p:spPr>
            <a:xfrm rot="11105025">
              <a:off x="2554128" y="3061735"/>
              <a:ext cx="7599045" cy="7599045"/>
            </a:xfrm>
            <a:prstGeom prst="ellipse">
              <a:avLst/>
            </a:prstGeom>
            <a:gradFill flip="none" rotWithShape="1">
              <a:gsLst>
                <a:gs pos="0">
                  <a:srgbClr val="ECD4E9">
                    <a:alpha val="50000"/>
                  </a:srgbClr>
                </a:gs>
                <a:gs pos="67000">
                  <a:srgbClr val="DBAFD6">
                    <a:alpha val="10000"/>
                  </a:srgbClr>
                </a:gs>
                <a:gs pos="43000">
                  <a:srgbClr val="C784BF">
                    <a:alpha val="10000"/>
                  </a:srgbClr>
                </a:gs>
                <a:gs pos="100000">
                  <a:srgbClr val="ECD4E9">
                    <a:alpha val="5000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  <a:prstDash val="sysDash"/>
            </a:ln>
            <a:effectLst>
              <a:softEdge rad="635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椭圆 16"/>
            <p:cNvSpPr/>
            <p:nvPr/>
          </p:nvSpPr>
          <p:spPr>
            <a:xfrm rot="11105025">
              <a:off x="3247522" y="3755129"/>
              <a:ext cx="6212257" cy="6212258"/>
            </a:xfrm>
            <a:prstGeom prst="ellipse">
              <a:avLst/>
            </a:prstGeom>
            <a:gradFill flip="none" rotWithShape="1">
              <a:gsLst>
                <a:gs pos="0">
                  <a:srgbClr val="ECD4E9">
                    <a:alpha val="50000"/>
                  </a:srgbClr>
                </a:gs>
                <a:gs pos="67000">
                  <a:srgbClr val="DBAFD6">
                    <a:alpha val="10000"/>
                  </a:srgbClr>
                </a:gs>
                <a:gs pos="43000">
                  <a:srgbClr val="C784BF">
                    <a:alpha val="10000"/>
                  </a:srgbClr>
                </a:gs>
                <a:gs pos="100000">
                  <a:srgbClr val="ECD4E9">
                    <a:alpha val="5000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  <a:prstDash val="sysDash"/>
            </a:ln>
            <a:effectLst>
              <a:softEdge rad="635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椭圆 17"/>
            <p:cNvSpPr/>
            <p:nvPr/>
          </p:nvSpPr>
          <p:spPr>
            <a:xfrm rot="11105025">
              <a:off x="3958934" y="4466541"/>
              <a:ext cx="4789432" cy="4789432"/>
            </a:xfrm>
            <a:prstGeom prst="ellipse">
              <a:avLst/>
            </a:prstGeom>
            <a:gradFill flip="none" rotWithShape="1">
              <a:gsLst>
                <a:gs pos="0">
                  <a:srgbClr val="ECD4E9">
                    <a:alpha val="50000"/>
                  </a:srgbClr>
                </a:gs>
                <a:gs pos="67000">
                  <a:srgbClr val="DBAFD6">
                    <a:alpha val="10000"/>
                  </a:srgbClr>
                </a:gs>
                <a:gs pos="43000">
                  <a:srgbClr val="C784BF">
                    <a:alpha val="10000"/>
                  </a:srgbClr>
                </a:gs>
                <a:gs pos="100000">
                  <a:srgbClr val="ECD4E9">
                    <a:alpha val="5000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  <a:prstDash val="sysDash"/>
            </a:ln>
            <a:effectLst>
              <a:softEdge rad="635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椭圆 18"/>
            <p:cNvSpPr/>
            <p:nvPr/>
          </p:nvSpPr>
          <p:spPr>
            <a:xfrm rot="11105025">
              <a:off x="4910520" y="5418127"/>
              <a:ext cx="2886260" cy="2886260"/>
            </a:xfrm>
            <a:prstGeom prst="ellipse">
              <a:avLst/>
            </a:prstGeom>
            <a:gradFill flip="none" rotWithShape="1">
              <a:gsLst>
                <a:gs pos="0">
                  <a:srgbClr val="ECD4E9">
                    <a:alpha val="50000"/>
                  </a:srgbClr>
                </a:gs>
                <a:gs pos="67000">
                  <a:srgbClr val="DBAFD6">
                    <a:alpha val="10000"/>
                  </a:srgbClr>
                </a:gs>
                <a:gs pos="43000">
                  <a:srgbClr val="C784BF">
                    <a:alpha val="10000"/>
                  </a:srgbClr>
                </a:gs>
                <a:gs pos="100000">
                  <a:srgbClr val="ECD4E9">
                    <a:alpha val="5000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  <a:prstDash val="sysDash"/>
            </a:ln>
            <a:effectLst>
              <a:softEdge rad="635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椭圆 19"/>
            <p:cNvSpPr/>
            <p:nvPr/>
          </p:nvSpPr>
          <p:spPr>
            <a:xfrm rot="11105025">
              <a:off x="5911820" y="6419427"/>
              <a:ext cx="883661" cy="883661"/>
            </a:xfrm>
            <a:prstGeom prst="ellipse">
              <a:avLst/>
            </a:prstGeom>
            <a:gradFill flip="none" rotWithShape="1">
              <a:gsLst>
                <a:gs pos="0">
                  <a:srgbClr val="ECD4E9">
                    <a:alpha val="50000"/>
                  </a:srgbClr>
                </a:gs>
                <a:gs pos="67000">
                  <a:srgbClr val="DBAFD6">
                    <a:alpha val="40000"/>
                  </a:srgbClr>
                </a:gs>
                <a:gs pos="43000">
                  <a:srgbClr val="C784BF">
                    <a:alpha val="40000"/>
                  </a:srgbClr>
                </a:gs>
                <a:gs pos="100000">
                  <a:srgbClr val="ECD4E9">
                    <a:alpha val="5000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  <a:prstDash val="sysDash"/>
            </a:ln>
            <a:effectLst>
              <a:softEdge rad="254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4" name="组合 23"/>
          <p:cNvGrpSpPr/>
          <p:nvPr/>
        </p:nvGrpSpPr>
        <p:grpSpPr>
          <a:xfrm flipH="1">
            <a:off x="589520" y="3366825"/>
            <a:ext cx="2045678" cy="722371"/>
            <a:chOff x="7874610" y="1263309"/>
            <a:chExt cx="2045678" cy="722371"/>
          </a:xfrm>
        </p:grpSpPr>
        <p:sp>
          <p:nvSpPr>
            <p:cNvPr id="28" name="文本框 27"/>
            <p:cNvSpPr txBox="1"/>
            <p:nvPr/>
          </p:nvSpPr>
          <p:spPr>
            <a:xfrm>
              <a:off x="7874610" y="1263309"/>
              <a:ext cx="145566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1600" b="1" dirty="0">
                  <a:solidFill>
                    <a:srgbClr val="DBAFD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TITLE HERE</a:t>
              </a:r>
              <a:endParaRPr lang="en-US" altLang="zh-CN" sz="1600" b="1" dirty="0">
                <a:solidFill>
                  <a:srgbClr val="DBAFD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7874610" y="1524015"/>
              <a:ext cx="204567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1200" dirty="0">
                  <a:solidFill>
                    <a:srgbClr val="ECD4E9"/>
                  </a:solidFill>
                </a:rPr>
                <a:t>Love is a lamp</a:t>
              </a:r>
              <a:r>
                <a:rPr lang="en-US" altLang="zh-CN" sz="1200" dirty="0">
                  <a:solidFill>
                    <a:schemeClr val="bg1">
                      <a:lumMod val="95000"/>
                    </a:schemeClr>
                  </a:solidFill>
                </a:rPr>
                <a:t>, while friendship is the shadow</a:t>
              </a:r>
              <a:endParaRPr lang="en-US" altLang="zh-CN" sz="1200" dirty="0">
                <a:solidFill>
                  <a:schemeClr val="bg1">
                    <a:lumMod val="95000"/>
                  </a:schemeClr>
                </a:solidFill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2666445" y="3466895"/>
            <a:ext cx="381172" cy="419891"/>
            <a:chOff x="3121603" y="3087319"/>
            <a:chExt cx="381172" cy="419891"/>
          </a:xfrm>
        </p:grpSpPr>
        <p:grpSp>
          <p:nvGrpSpPr>
            <p:cNvPr id="25" name="组合 24"/>
            <p:cNvGrpSpPr/>
            <p:nvPr/>
          </p:nvGrpSpPr>
          <p:grpSpPr>
            <a:xfrm>
              <a:off x="3121603" y="3087319"/>
              <a:ext cx="134660" cy="134660"/>
              <a:chOff x="8049259" y="1478840"/>
              <a:chExt cx="134660" cy="134660"/>
            </a:xfrm>
          </p:grpSpPr>
          <p:sp>
            <p:nvSpPr>
              <p:cNvPr id="26" name="椭圆 25"/>
              <p:cNvSpPr/>
              <p:nvPr/>
            </p:nvSpPr>
            <p:spPr>
              <a:xfrm rot="11105025">
                <a:off x="8049259" y="1478840"/>
                <a:ext cx="134660" cy="134660"/>
              </a:xfrm>
              <a:prstGeom prst="ellipse">
                <a:avLst/>
              </a:prstGeom>
              <a:gradFill flip="none" rotWithShape="1">
                <a:gsLst>
                  <a:gs pos="0">
                    <a:srgbClr val="ECD4E9"/>
                  </a:gs>
                  <a:gs pos="67000">
                    <a:srgbClr val="DBAFD6">
                      <a:alpha val="50000"/>
                    </a:srgbClr>
                  </a:gs>
                  <a:gs pos="43000">
                    <a:srgbClr val="C784BF">
                      <a:alpha val="40000"/>
                    </a:srgbClr>
                  </a:gs>
                  <a:gs pos="100000">
                    <a:srgbClr val="ECD4E9">
                      <a:alpha val="60000"/>
                    </a:srgb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>
                <a:noFill/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椭圆 26"/>
              <p:cNvSpPr/>
              <p:nvPr/>
            </p:nvSpPr>
            <p:spPr>
              <a:xfrm rot="11105025">
                <a:off x="8072679" y="1502260"/>
                <a:ext cx="87821" cy="87821"/>
              </a:xfrm>
              <a:prstGeom prst="ellipse">
                <a:avLst/>
              </a:prstGeom>
              <a:solidFill>
                <a:srgbClr val="DBAFD6"/>
              </a:solidFill>
              <a:ln>
                <a:noFill/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30" name="直接连接符 29"/>
            <p:cNvCxnSpPr/>
            <p:nvPr/>
          </p:nvCxnSpPr>
          <p:spPr>
            <a:xfrm flipH="1" flipV="1">
              <a:off x="3209575" y="3173702"/>
              <a:ext cx="293200" cy="333508"/>
            </a:xfrm>
            <a:prstGeom prst="line">
              <a:avLst/>
            </a:prstGeom>
            <a:noFill/>
            <a:ln>
              <a:gradFill>
                <a:gsLst>
                  <a:gs pos="9000">
                    <a:schemeClr val="bg1">
                      <a:lumMod val="95000"/>
                      <a:alpha val="10000"/>
                    </a:schemeClr>
                  </a:gs>
                  <a:gs pos="68000">
                    <a:srgbClr val="BB5BA0">
                      <a:alpha val="50000"/>
                    </a:srgbClr>
                  </a:gs>
                  <a:gs pos="43000">
                    <a:srgbClr val="C784BF">
                      <a:alpha val="40000"/>
                    </a:srgbClr>
                  </a:gs>
                  <a:gs pos="100000">
                    <a:schemeClr val="bg1">
                      <a:lumMod val="95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grpSp>
        <p:nvGrpSpPr>
          <p:cNvPr id="33" name="组合 32"/>
          <p:cNvGrpSpPr/>
          <p:nvPr/>
        </p:nvGrpSpPr>
        <p:grpSpPr>
          <a:xfrm rot="4477169">
            <a:off x="7921063" y="1931075"/>
            <a:ext cx="546337" cy="457273"/>
            <a:chOff x="3121603" y="3087319"/>
            <a:chExt cx="546337" cy="457273"/>
          </a:xfrm>
        </p:grpSpPr>
        <p:grpSp>
          <p:nvGrpSpPr>
            <p:cNvPr id="34" name="组合 33"/>
            <p:cNvGrpSpPr/>
            <p:nvPr/>
          </p:nvGrpSpPr>
          <p:grpSpPr>
            <a:xfrm>
              <a:off x="3121603" y="3087319"/>
              <a:ext cx="134660" cy="134660"/>
              <a:chOff x="8049259" y="1478840"/>
              <a:chExt cx="134660" cy="134660"/>
            </a:xfrm>
          </p:grpSpPr>
          <p:sp>
            <p:nvSpPr>
              <p:cNvPr id="36" name="椭圆 35"/>
              <p:cNvSpPr/>
              <p:nvPr/>
            </p:nvSpPr>
            <p:spPr>
              <a:xfrm rot="11105025">
                <a:off x="8049259" y="1478840"/>
                <a:ext cx="134660" cy="134660"/>
              </a:xfrm>
              <a:prstGeom prst="ellipse">
                <a:avLst/>
              </a:prstGeom>
              <a:gradFill flip="none" rotWithShape="1">
                <a:gsLst>
                  <a:gs pos="0">
                    <a:srgbClr val="ECD4E9"/>
                  </a:gs>
                  <a:gs pos="67000">
                    <a:srgbClr val="DBAFD6">
                      <a:alpha val="50000"/>
                    </a:srgbClr>
                  </a:gs>
                  <a:gs pos="43000">
                    <a:srgbClr val="C784BF">
                      <a:alpha val="40000"/>
                    </a:srgbClr>
                  </a:gs>
                  <a:gs pos="100000">
                    <a:srgbClr val="ECD4E9">
                      <a:alpha val="60000"/>
                    </a:srgb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>
                <a:noFill/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" name="椭圆 36"/>
              <p:cNvSpPr/>
              <p:nvPr/>
            </p:nvSpPr>
            <p:spPr>
              <a:xfrm rot="11105025">
                <a:off x="8072679" y="1502260"/>
                <a:ext cx="87821" cy="87821"/>
              </a:xfrm>
              <a:prstGeom prst="ellipse">
                <a:avLst/>
              </a:prstGeom>
              <a:solidFill>
                <a:srgbClr val="DBAFD6"/>
              </a:solidFill>
              <a:ln>
                <a:noFill/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35" name="直接连接符 34"/>
            <p:cNvCxnSpPr/>
            <p:nvPr/>
          </p:nvCxnSpPr>
          <p:spPr>
            <a:xfrm rot="17122831" flipV="1">
              <a:off x="3259219" y="3135871"/>
              <a:ext cx="308996" cy="508446"/>
            </a:xfrm>
            <a:prstGeom prst="line">
              <a:avLst/>
            </a:prstGeom>
            <a:noFill/>
            <a:ln>
              <a:gradFill>
                <a:gsLst>
                  <a:gs pos="9000">
                    <a:schemeClr val="bg1">
                      <a:lumMod val="95000"/>
                      <a:alpha val="10000"/>
                    </a:schemeClr>
                  </a:gs>
                  <a:gs pos="68000">
                    <a:srgbClr val="BB5BA0">
                      <a:alpha val="50000"/>
                    </a:srgbClr>
                  </a:gs>
                  <a:gs pos="43000">
                    <a:srgbClr val="C784BF">
                      <a:alpha val="40000"/>
                    </a:srgbClr>
                  </a:gs>
                  <a:gs pos="100000">
                    <a:schemeClr val="bg1">
                      <a:lumMod val="95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grpSp>
        <p:nvGrpSpPr>
          <p:cNvPr id="39" name="组合 38"/>
          <p:cNvGrpSpPr/>
          <p:nvPr/>
        </p:nvGrpSpPr>
        <p:grpSpPr>
          <a:xfrm>
            <a:off x="8418489" y="1672363"/>
            <a:ext cx="397140" cy="397140"/>
            <a:chOff x="3527288" y="1017989"/>
            <a:chExt cx="397140" cy="397140"/>
          </a:xfrm>
        </p:grpSpPr>
        <p:sp>
          <p:nvSpPr>
            <p:cNvPr id="40" name="椭圆 39"/>
            <p:cNvSpPr/>
            <p:nvPr/>
          </p:nvSpPr>
          <p:spPr>
            <a:xfrm>
              <a:off x="3527288" y="1017989"/>
              <a:ext cx="397140" cy="397140"/>
            </a:xfrm>
            <a:prstGeom prst="ellipse">
              <a:avLst/>
            </a:prstGeom>
            <a:noFill/>
            <a:ln>
              <a:gradFill>
                <a:gsLst>
                  <a:gs pos="0">
                    <a:schemeClr val="bg1">
                      <a:lumMod val="95000"/>
                    </a:schemeClr>
                  </a:gs>
                  <a:gs pos="68000">
                    <a:srgbClr val="BB5BA0"/>
                  </a:gs>
                  <a:gs pos="43000">
                    <a:srgbClr val="C784BF"/>
                  </a:gs>
                  <a:gs pos="100000">
                    <a:schemeClr val="bg1">
                      <a:lumMod val="95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KSO_Shape"/>
            <p:cNvSpPr/>
            <p:nvPr/>
          </p:nvSpPr>
          <p:spPr bwMode="auto">
            <a:xfrm>
              <a:off x="3591254" y="1100184"/>
              <a:ext cx="269209" cy="199414"/>
            </a:xfrm>
            <a:custGeom>
              <a:avLst/>
              <a:gdLst>
                <a:gd name="T0" fmla="*/ 186223 w 4950"/>
                <a:gd name="T1" fmla="*/ 870396 h 3662"/>
                <a:gd name="T2" fmla="*/ 534663 w 4950"/>
                <a:gd name="T3" fmla="*/ 870396 h 3662"/>
                <a:gd name="T4" fmla="*/ 74926 w 4950"/>
                <a:gd name="T5" fmla="*/ 586935 h 3662"/>
                <a:gd name="T6" fmla="*/ 1246820 w 4950"/>
                <a:gd name="T7" fmla="*/ 965004 h 3662"/>
                <a:gd name="T8" fmla="*/ 1479235 w 4950"/>
                <a:gd name="T9" fmla="*/ 1007578 h 3662"/>
                <a:gd name="T10" fmla="*/ 1651637 w 4950"/>
                <a:gd name="T11" fmla="*/ 896595 h 3662"/>
                <a:gd name="T12" fmla="*/ 1800397 w 4950"/>
                <a:gd name="T13" fmla="*/ 1147671 h 3662"/>
                <a:gd name="T14" fmla="*/ 1397763 w 4950"/>
                <a:gd name="T15" fmla="*/ 1332521 h 3662"/>
                <a:gd name="T16" fmla="*/ 446644 w 4950"/>
                <a:gd name="T17" fmla="*/ 1137119 h 3662"/>
                <a:gd name="T18" fmla="*/ 63650 w 4950"/>
                <a:gd name="T19" fmla="*/ 955907 h 3662"/>
                <a:gd name="T20" fmla="*/ 420093 w 4950"/>
                <a:gd name="T21" fmla="*/ 955907 h 3662"/>
                <a:gd name="T22" fmla="*/ 542665 w 4950"/>
                <a:gd name="T23" fmla="*/ 997026 h 3662"/>
                <a:gd name="T24" fmla="*/ 863827 w 4950"/>
                <a:gd name="T25" fmla="*/ 1099639 h 3662"/>
                <a:gd name="T26" fmla="*/ 872920 w 4950"/>
                <a:gd name="T27" fmla="*/ 950813 h 3662"/>
                <a:gd name="T28" fmla="*/ 974397 w 4950"/>
                <a:gd name="T29" fmla="*/ 910423 h 3662"/>
                <a:gd name="T30" fmla="*/ 976943 w 4950"/>
                <a:gd name="T31" fmla="*/ 985745 h 3662"/>
                <a:gd name="T32" fmla="*/ 1150435 w 4950"/>
                <a:gd name="T33" fmla="*/ 914789 h 3662"/>
                <a:gd name="T34" fmla="*/ 1706194 w 4950"/>
                <a:gd name="T35" fmla="*/ 590210 h 3662"/>
                <a:gd name="T36" fmla="*/ 1343205 w 4950"/>
                <a:gd name="T37" fmla="*/ 590210 h 3662"/>
                <a:gd name="T38" fmla="*/ 1337386 w 4950"/>
                <a:gd name="T39" fmla="*/ 639697 h 3662"/>
                <a:gd name="T40" fmla="*/ 1369029 w 4950"/>
                <a:gd name="T41" fmla="*/ 783793 h 3662"/>
                <a:gd name="T42" fmla="*/ 1376303 w 4950"/>
                <a:gd name="T43" fmla="*/ 799440 h 3662"/>
                <a:gd name="T44" fmla="*/ 1678552 w 4950"/>
                <a:gd name="T45" fmla="*/ 793982 h 3662"/>
                <a:gd name="T46" fmla="*/ 1688736 w 4950"/>
                <a:gd name="T47" fmla="*/ 657891 h 3662"/>
                <a:gd name="T48" fmla="*/ 1706558 w 4950"/>
                <a:gd name="T49" fmla="*/ 594577 h 3662"/>
                <a:gd name="T50" fmla="*/ 1215904 w 4950"/>
                <a:gd name="T51" fmla="*/ 467583 h 3662"/>
                <a:gd name="T52" fmla="*/ 627411 w 4950"/>
                <a:gd name="T53" fmla="*/ 270725 h 3662"/>
                <a:gd name="T54" fmla="*/ 693244 w 4950"/>
                <a:gd name="T55" fmla="*/ 640425 h 3662"/>
                <a:gd name="T56" fmla="*/ 804541 w 4950"/>
                <a:gd name="T57" fmla="*/ 842014 h 3662"/>
                <a:gd name="T58" fmla="*/ 934388 w 4950"/>
                <a:gd name="T59" fmla="*/ 851838 h 3662"/>
                <a:gd name="T60" fmla="*/ 1064235 w 4950"/>
                <a:gd name="T61" fmla="*/ 842014 h 3662"/>
                <a:gd name="T62" fmla="*/ 1179533 w 4950"/>
                <a:gd name="T63" fmla="*/ 647339 h 3662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4950" h="3662">
                  <a:moveTo>
                    <a:pt x="134" y="2392"/>
                  </a:moveTo>
                  <a:cubicBezTo>
                    <a:pt x="512" y="2392"/>
                    <a:pt x="512" y="2392"/>
                    <a:pt x="512" y="2392"/>
                  </a:cubicBezTo>
                  <a:cubicBezTo>
                    <a:pt x="677" y="2556"/>
                    <a:pt x="901" y="2556"/>
                    <a:pt x="1065" y="2392"/>
                  </a:cubicBezTo>
                  <a:cubicBezTo>
                    <a:pt x="1470" y="2392"/>
                    <a:pt x="1470" y="2392"/>
                    <a:pt x="1470" y="2392"/>
                  </a:cubicBezTo>
                  <a:cubicBezTo>
                    <a:pt x="1436" y="2126"/>
                    <a:pt x="1402" y="1861"/>
                    <a:pt x="1368" y="1595"/>
                  </a:cubicBezTo>
                  <a:cubicBezTo>
                    <a:pt x="1161" y="1029"/>
                    <a:pt x="375" y="1059"/>
                    <a:pt x="206" y="1613"/>
                  </a:cubicBezTo>
                  <a:cubicBezTo>
                    <a:pt x="134" y="2392"/>
                    <a:pt x="134" y="2392"/>
                    <a:pt x="134" y="2392"/>
                  </a:cubicBezTo>
                  <a:close/>
                  <a:moveTo>
                    <a:pt x="3428" y="2652"/>
                  </a:moveTo>
                  <a:cubicBezTo>
                    <a:pt x="3827" y="2460"/>
                    <a:pt x="3827" y="2460"/>
                    <a:pt x="3827" y="2460"/>
                  </a:cubicBezTo>
                  <a:cubicBezTo>
                    <a:pt x="4067" y="2769"/>
                    <a:pt x="4067" y="2769"/>
                    <a:pt x="4067" y="2769"/>
                  </a:cubicBezTo>
                  <a:cubicBezTo>
                    <a:pt x="4312" y="2773"/>
                    <a:pt x="4312" y="2773"/>
                    <a:pt x="4312" y="2773"/>
                  </a:cubicBezTo>
                  <a:cubicBezTo>
                    <a:pt x="4541" y="2464"/>
                    <a:pt x="4541" y="2464"/>
                    <a:pt x="4541" y="2464"/>
                  </a:cubicBezTo>
                  <a:cubicBezTo>
                    <a:pt x="4950" y="2676"/>
                    <a:pt x="4950" y="2676"/>
                    <a:pt x="4950" y="2676"/>
                  </a:cubicBezTo>
                  <a:cubicBezTo>
                    <a:pt x="4950" y="3154"/>
                    <a:pt x="4950" y="3154"/>
                    <a:pt x="4950" y="3154"/>
                  </a:cubicBezTo>
                  <a:cubicBezTo>
                    <a:pt x="3843" y="3154"/>
                    <a:pt x="3843" y="3154"/>
                    <a:pt x="3843" y="3154"/>
                  </a:cubicBezTo>
                  <a:cubicBezTo>
                    <a:pt x="3843" y="3662"/>
                    <a:pt x="3843" y="3662"/>
                    <a:pt x="3843" y="3662"/>
                  </a:cubicBezTo>
                  <a:cubicBezTo>
                    <a:pt x="1228" y="3662"/>
                    <a:pt x="1228" y="3662"/>
                    <a:pt x="1228" y="3662"/>
                  </a:cubicBezTo>
                  <a:cubicBezTo>
                    <a:pt x="1228" y="3125"/>
                    <a:pt x="1228" y="3125"/>
                    <a:pt x="1228" y="3125"/>
                  </a:cubicBezTo>
                  <a:cubicBezTo>
                    <a:pt x="0" y="3125"/>
                    <a:pt x="0" y="3125"/>
                    <a:pt x="0" y="3125"/>
                  </a:cubicBezTo>
                  <a:cubicBezTo>
                    <a:pt x="2" y="2943"/>
                    <a:pt x="57" y="2776"/>
                    <a:pt x="175" y="2627"/>
                  </a:cubicBezTo>
                  <a:cubicBezTo>
                    <a:pt x="263" y="2627"/>
                    <a:pt x="350" y="2627"/>
                    <a:pt x="437" y="2627"/>
                  </a:cubicBezTo>
                  <a:cubicBezTo>
                    <a:pt x="677" y="2890"/>
                    <a:pt x="916" y="2884"/>
                    <a:pt x="1155" y="2627"/>
                  </a:cubicBezTo>
                  <a:cubicBezTo>
                    <a:pt x="1240" y="2627"/>
                    <a:pt x="1325" y="2627"/>
                    <a:pt x="1409" y="2627"/>
                  </a:cubicBezTo>
                  <a:cubicBezTo>
                    <a:pt x="1441" y="2663"/>
                    <a:pt x="1469" y="2701"/>
                    <a:pt x="1492" y="2740"/>
                  </a:cubicBezTo>
                  <a:cubicBezTo>
                    <a:pt x="1975" y="2508"/>
                    <a:pt x="1975" y="2508"/>
                    <a:pt x="1975" y="2508"/>
                  </a:cubicBezTo>
                  <a:cubicBezTo>
                    <a:pt x="2375" y="3022"/>
                    <a:pt x="2375" y="3022"/>
                    <a:pt x="2375" y="3022"/>
                  </a:cubicBezTo>
                  <a:cubicBezTo>
                    <a:pt x="2477" y="2709"/>
                    <a:pt x="2477" y="2709"/>
                    <a:pt x="2477" y="2709"/>
                  </a:cubicBezTo>
                  <a:cubicBezTo>
                    <a:pt x="2400" y="2613"/>
                    <a:pt x="2400" y="2613"/>
                    <a:pt x="2400" y="2613"/>
                  </a:cubicBezTo>
                  <a:cubicBezTo>
                    <a:pt x="2485" y="2502"/>
                    <a:pt x="2485" y="2502"/>
                    <a:pt x="2485" y="2502"/>
                  </a:cubicBezTo>
                  <a:cubicBezTo>
                    <a:pt x="2679" y="2502"/>
                    <a:pt x="2679" y="2502"/>
                    <a:pt x="2679" y="2502"/>
                  </a:cubicBezTo>
                  <a:cubicBezTo>
                    <a:pt x="2763" y="2613"/>
                    <a:pt x="2763" y="2613"/>
                    <a:pt x="2763" y="2613"/>
                  </a:cubicBezTo>
                  <a:cubicBezTo>
                    <a:pt x="2686" y="2709"/>
                    <a:pt x="2686" y="2709"/>
                    <a:pt x="2686" y="2709"/>
                  </a:cubicBezTo>
                  <a:cubicBezTo>
                    <a:pt x="2782" y="3000"/>
                    <a:pt x="2782" y="3000"/>
                    <a:pt x="2782" y="3000"/>
                  </a:cubicBezTo>
                  <a:cubicBezTo>
                    <a:pt x="3163" y="2514"/>
                    <a:pt x="3163" y="2514"/>
                    <a:pt x="3163" y="2514"/>
                  </a:cubicBezTo>
                  <a:cubicBezTo>
                    <a:pt x="3428" y="2652"/>
                    <a:pt x="3428" y="2652"/>
                    <a:pt x="3428" y="2652"/>
                  </a:cubicBezTo>
                  <a:close/>
                  <a:moveTo>
                    <a:pt x="4691" y="1622"/>
                  </a:moveTo>
                  <a:cubicBezTo>
                    <a:pt x="4686" y="1278"/>
                    <a:pt x="4503" y="1107"/>
                    <a:pt x="4175" y="1103"/>
                  </a:cubicBezTo>
                  <a:cubicBezTo>
                    <a:pt x="3896" y="1099"/>
                    <a:pt x="3687" y="1274"/>
                    <a:pt x="3693" y="1622"/>
                  </a:cubicBezTo>
                  <a:cubicBezTo>
                    <a:pt x="3674" y="1622"/>
                    <a:pt x="3674" y="1622"/>
                    <a:pt x="3674" y="1622"/>
                  </a:cubicBezTo>
                  <a:cubicBezTo>
                    <a:pt x="3672" y="1669"/>
                    <a:pt x="3671" y="1736"/>
                    <a:pt x="3677" y="1758"/>
                  </a:cubicBezTo>
                  <a:cubicBezTo>
                    <a:pt x="3681" y="1773"/>
                    <a:pt x="3701" y="1792"/>
                    <a:pt x="3722" y="1808"/>
                  </a:cubicBezTo>
                  <a:cubicBezTo>
                    <a:pt x="3764" y="2154"/>
                    <a:pt x="3764" y="2154"/>
                    <a:pt x="3764" y="2154"/>
                  </a:cubicBezTo>
                  <a:cubicBezTo>
                    <a:pt x="3764" y="2180"/>
                    <a:pt x="3764" y="2180"/>
                    <a:pt x="3764" y="2180"/>
                  </a:cubicBezTo>
                  <a:cubicBezTo>
                    <a:pt x="3784" y="2197"/>
                    <a:pt x="3784" y="2197"/>
                    <a:pt x="3784" y="2197"/>
                  </a:cubicBezTo>
                  <a:cubicBezTo>
                    <a:pt x="4074" y="2430"/>
                    <a:pt x="4297" y="2414"/>
                    <a:pt x="4593" y="2198"/>
                  </a:cubicBezTo>
                  <a:cubicBezTo>
                    <a:pt x="4615" y="2182"/>
                    <a:pt x="4615" y="2182"/>
                    <a:pt x="4615" y="2182"/>
                  </a:cubicBezTo>
                  <a:cubicBezTo>
                    <a:pt x="4615" y="2154"/>
                    <a:pt x="4615" y="2154"/>
                    <a:pt x="4615" y="2154"/>
                  </a:cubicBezTo>
                  <a:cubicBezTo>
                    <a:pt x="4643" y="1808"/>
                    <a:pt x="4643" y="1808"/>
                    <a:pt x="4643" y="1808"/>
                  </a:cubicBezTo>
                  <a:cubicBezTo>
                    <a:pt x="4664" y="1792"/>
                    <a:pt x="4685" y="1773"/>
                    <a:pt x="4689" y="1758"/>
                  </a:cubicBezTo>
                  <a:cubicBezTo>
                    <a:pt x="4694" y="1738"/>
                    <a:pt x="4693" y="1680"/>
                    <a:pt x="4692" y="1634"/>
                  </a:cubicBezTo>
                  <a:cubicBezTo>
                    <a:pt x="4691" y="1622"/>
                    <a:pt x="4691" y="1622"/>
                    <a:pt x="4691" y="1622"/>
                  </a:cubicBezTo>
                  <a:close/>
                  <a:moveTo>
                    <a:pt x="3343" y="1285"/>
                  </a:moveTo>
                  <a:cubicBezTo>
                    <a:pt x="3468" y="744"/>
                    <a:pt x="3468" y="744"/>
                    <a:pt x="3468" y="744"/>
                  </a:cubicBezTo>
                  <a:cubicBezTo>
                    <a:pt x="3122" y="701"/>
                    <a:pt x="2501" y="0"/>
                    <a:pt x="1725" y="744"/>
                  </a:cubicBezTo>
                  <a:cubicBezTo>
                    <a:pt x="1825" y="1266"/>
                    <a:pt x="1825" y="1266"/>
                    <a:pt x="1825" y="1266"/>
                  </a:cubicBezTo>
                  <a:cubicBezTo>
                    <a:pt x="1838" y="1443"/>
                    <a:pt x="1864" y="1609"/>
                    <a:pt x="1906" y="1760"/>
                  </a:cubicBezTo>
                  <a:cubicBezTo>
                    <a:pt x="1965" y="1970"/>
                    <a:pt x="2055" y="2150"/>
                    <a:pt x="2190" y="2291"/>
                  </a:cubicBezTo>
                  <a:cubicBezTo>
                    <a:pt x="2212" y="2314"/>
                    <a:pt x="2212" y="2314"/>
                    <a:pt x="2212" y="2314"/>
                  </a:cubicBezTo>
                  <a:cubicBezTo>
                    <a:pt x="2244" y="2318"/>
                    <a:pt x="2244" y="2318"/>
                    <a:pt x="2244" y="2318"/>
                  </a:cubicBezTo>
                  <a:cubicBezTo>
                    <a:pt x="2354" y="2334"/>
                    <a:pt x="2462" y="2341"/>
                    <a:pt x="2569" y="2341"/>
                  </a:cubicBezTo>
                  <a:cubicBezTo>
                    <a:pt x="2677" y="2341"/>
                    <a:pt x="2784" y="2334"/>
                    <a:pt x="2895" y="2318"/>
                  </a:cubicBezTo>
                  <a:cubicBezTo>
                    <a:pt x="2926" y="2314"/>
                    <a:pt x="2926" y="2314"/>
                    <a:pt x="2926" y="2314"/>
                  </a:cubicBezTo>
                  <a:cubicBezTo>
                    <a:pt x="2948" y="2291"/>
                    <a:pt x="2948" y="2291"/>
                    <a:pt x="2948" y="2291"/>
                  </a:cubicBezTo>
                  <a:cubicBezTo>
                    <a:pt x="3078" y="2155"/>
                    <a:pt x="3176" y="1981"/>
                    <a:pt x="3243" y="1779"/>
                  </a:cubicBezTo>
                  <a:cubicBezTo>
                    <a:pt x="3292" y="1629"/>
                    <a:pt x="3326" y="1462"/>
                    <a:pt x="3343" y="1285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anchor="ctr" anchorCtr="1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8995276" y="1712498"/>
            <a:ext cx="1432591" cy="338554"/>
            <a:chOff x="5376818" y="5407708"/>
            <a:chExt cx="1432591" cy="338554"/>
          </a:xfrm>
        </p:grpSpPr>
        <p:sp>
          <p:nvSpPr>
            <p:cNvPr id="43" name="文本框 42"/>
            <p:cNvSpPr txBox="1"/>
            <p:nvPr/>
          </p:nvSpPr>
          <p:spPr>
            <a:xfrm>
              <a:off x="5376818" y="5407708"/>
              <a:ext cx="143259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b="1" dirty="0">
                  <a:solidFill>
                    <a:srgbClr val="DBAFD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TITLE HERE</a:t>
              </a:r>
              <a:endParaRPr lang="en-US" altLang="zh-CN" sz="1600" b="1" dirty="0">
                <a:solidFill>
                  <a:srgbClr val="DBAFD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44" name="组合 43"/>
            <p:cNvGrpSpPr/>
            <p:nvPr/>
          </p:nvGrpSpPr>
          <p:grpSpPr>
            <a:xfrm>
              <a:off x="5400185" y="5501815"/>
              <a:ext cx="74916" cy="115989"/>
              <a:chOff x="6037835" y="3836343"/>
              <a:chExt cx="382110" cy="591601"/>
            </a:xfrm>
          </p:grpSpPr>
          <p:cxnSp>
            <p:nvCxnSpPr>
              <p:cNvPr id="48" name="直接连接符 47"/>
              <p:cNvCxnSpPr/>
              <p:nvPr/>
            </p:nvCxnSpPr>
            <p:spPr>
              <a:xfrm flipV="1">
                <a:off x="6074262" y="3836343"/>
                <a:ext cx="0" cy="591601"/>
              </a:xfrm>
              <a:prstGeom prst="line">
                <a:avLst/>
              </a:prstGeom>
              <a:ln w="19050"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9" name="直接连接符 48"/>
              <p:cNvCxnSpPr/>
              <p:nvPr/>
            </p:nvCxnSpPr>
            <p:spPr>
              <a:xfrm flipH="1">
                <a:off x="6037835" y="3860632"/>
                <a:ext cx="382110" cy="0"/>
              </a:xfrm>
              <a:prstGeom prst="line">
                <a:avLst/>
              </a:prstGeom>
              <a:ln w="19050"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5" name="组合 44"/>
            <p:cNvGrpSpPr/>
            <p:nvPr/>
          </p:nvGrpSpPr>
          <p:grpSpPr>
            <a:xfrm rot="10800000">
              <a:off x="6711127" y="5536167"/>
              <a:ext cx="74916" cy="115989"/>
              <a:chOff x="6037835" y="3836343"/>
              <a:chExt cx="382110" cy="591601"/>
            </a:xfrm>
          </p:grpSpPr>
          <p:cxnSp>
            <p:nvCxnSpPr>
              <p:cNvPr id="46" name="直接连接符 45"/>
              <p:cNvCxnSpPr/>
              <p:nvPr/>
            </p:nvCxnSpPr>
            <p:spPr>
              <a:xfrm flipV="1">
                <a:off x="6074262" y="3836343"/>
                <a:ext cx="0" cy="591601"/>
              </a:xfrm>
              <a:prstGeom prst="line">
                <a:avLst/>
              </a:prstGeom>
              <a:ln w="19050"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" name="直接连接符 46"/>
              <p:cNvCxnSpPr/>
              <p:nvPr/>
            </p:nvCxnSpPr>
            <p:spPr>
              <a:xfrm flipH="1">
                <a:off x="6037835" y="3860632"/>
                <a:ext cx="382110" cy="0"/>
              </a:xfrm>
              <a:prstGeom prst="line">
                <a:avLst/>
              </a:prstGeom>
              <a:ln w="19050"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50" name="组合 49"/>
          <p:cNvGrpSpPr/>
          <p:nvPr/>
        </p:nvGrpSpPr>
        <p:grpSpPr>
          <a:xfrm rot="5400000">
            <a:off x="9185174" y="3480984"/>
            <a:ext cx="546337" cy="457273"/>
            <a:chOff x="3121603" y="3087319"/>
            <a:chExt cx="546337" cy="457273"/>
          </a:xfrm>
        </p:grpSpPr>
        <p:grpSp>
          <p:nvGrpSpPr>
            <p:cNvPr id="51" name="组合 50"/>
            <p:cNvGrpSpPr/>
            <p:nvPr/>
          </p:nvGrpSpPr>
          <p:grpSpPr>
            <a:xfrm>
              <a:off x="3121603" y="3087319"/>
              <a:ext cx="134660" cy="134660"/>
              <a:chOff x="8049259" y="1478840"/>
              <a:chExt cx="134660" cy="134660"/>
            </a:xfrm>
          </p:grpSpPr>
          <p:sp>
            <p:nvSpPr>
              <p:cNvPr id="53" name="椭圆 52"/>
              <p:cNvSpPr/>
              <p:nvPr/>
            </p:nvSpPr>
            <p:spPr>
              <a:xfrm rot="11105025">
                <a:off x="8049259" y="1478840"/>
                <a:ext cx="134660" cy="134660"/>
              </a:xfrm>
              <a:prstGeom prst="ellipse">
                <a:avLst/>
              </a:prstGeom>
              <a:gradFill flip="none" rotWithShape="1">
                <a:gsLst>
                  <a:gs pos="0">
                    <a:srgbClr val="ECD4E9"/>
                  </a:gs>
                  <a:gs pos="67000">
                    <a:srgbClr val="DBAFD6">
                      <a:alpha val="50000"/>
                    </a:srgbClr>
                  </a:gs>
                  <a:gs pos="43000">
                    <a:srgbClr val="C784BF">
                      <a:alpha val="40000"/>
                    </a:srgbClr>
                  </a:gs>
                  <a:gs pos="100000">
                    <a:srgbClr val="ECD4E9">
                      <a:alpha val="60000"/>
                    </a:srgb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>
                <a:noFill/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4" name="椭圆 53"/>
              <p:cNvSpPr/>
              <p:nvPr/>
            </p:nvSpPr>
            <p:spPr>
              <a:xfrm rot="11105025">
                <a:off x="8072679" y="1502260"/>
                <a:ext cx="87821" cy="87821"/>
              </a:xfrm>
              <a:prstGeom prst="ellipse">
                <a:avLst/>
              </a:prstGeom>
              <a:solidFill>
                <a:srgbClr val="DBAFD6"/>
              </a:solidFill>
              <a:ln>
                <a:noFill/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52" name="直接连接符 51"/>
            <p:cNvCxnSpPr/>
            <p:nvPr/>
          </p:nvCxnSpPr>
          <p:spPr>
            <a:xfrm rot="17122831" flipV="1">
              <a:off x="3259219" y="3135871"/>
              <a:ext cx="308996" cy="508446"/>
            </a:xfrm>
            <a:prstGeom prst="line">
              <a:avLst/>
            </a:prstGeom>
            <a:noFill/>
            <a:ln>
              <a:gradFill>
                <a:gsLst>
                  <a:gs pos="9000">
                    <a:schemeClr val="bg1">
                      <a:lumMod val="95000"/>
                      <a:alpha val="10000"/>
                    </a:schemeClr>
                  </a:gs>
                  <a:gs pos="68000">
                    <a:srgbClr val="BB5BA0">
                      <a:alpha val="50000"/>
                    </a:srgbClr>
                  </a:gs>
                  <a:gs pos="43000">
                    <a:srgbClr val="C784BF">
                      <a:alpha val="40000"/>
                    </a:srgbClr>
                  </a:gs>
                  <a:gs pos="100000">
                    <a:schemeClr val="bg1">
                      <a:lumMod val="95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grpSp>
        <p:nvGrpSpPr>
          <p:cNvPr id="55" name="组合 54"/>
          <p:cNvGrpSpPr/>
          <p:nvPr/>
        </p:nvGrpSpPr>
        <p:grpSpPr>
          <a:xfrm>
            <a:off x="9793346" y="3075287"/>
            <a:ext cx="1861967" cy="952250"/>
            <a:chOff x="10889210" y="3466960"/>
            <a:chExt cx="1861967" cy="952250"/>
          </a:xfrm>
        </p:grpSpPr>
        <p:grpSp>
          <p:nvGrpSpPr>
            <p:cNvPr id="56" name="组合 55"/>
            <p:cNvGrpSpPr/>
            <p:nvPr/>
          </p:nvGrpSpPr>
          <p:grpSpPr>
            <a:xfrm>
              <a:off x="11003510" y="3466960"/>
              <a:ext cx="1432591" cy="338554"/>
              <a:chOff x="5376818" y="5407708"/>
              <a:chExt cx="1432591" cy="338554"/>
            </a:xfrm>
          </p:grpSpPr>
          <p:sp>
            <p:nvSpPr>
              <p:cNvPr id="59" name="文本框 58"/>
              <p:cNvSpPr txBox="1"/>
              <p:nvPr/>
            </p:nvSpPr>
            <p:spPr>
              <a:xfrm>
                <a:off x="5376818" y="5407708"/>
                <a:ext cx="1432591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600" b="1" dirty="0">
                    <a:solidFill>
                      <a:srgbClr val="DBAFD6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TITLE HERE</a:t>
                </a:r>
                <a:endParaRPr lang="en-US" altLang="zh-CN" sz="1600" b="1" dirty="0">
                  <a:solidFill>
                    <a:srgbClr val="DBAFD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grpSp>
            <p:nvGrpSpPr>
              <p:cNvPr id="60" name="组合 59"/>
              <p:cNvGrpSpPr/>
              <p:nvPr/>
            </p:nvGrpSpPr>
            <p:grpSpPr>
              <a:xfrm>
                <a:off x="5400185" y="5501815"/>
                <a:ext cx="74916" cy="115989"/>
                <a:chOff x="6037835" y="3836343"/>
                <a:chExt cx="382110" cy="591601"/>
              </a:xfrm>
            </p:grpSpPr>
            <p:cxnSp>
              <p:nvCxnSpPr>
                <p:cNvPr id="64" name="直接连接符 63"/>
                <p:cNvCxnSpPr/>
                <p:nvPr/>
              </p:nvCxnSpPr>
              <p:spPr>
                <a:xfrm flipV="1">
                  <a:off x="6074262" y="3836343"/>
                  <a:ext cx="0" cy="591601"/>
                </a:xfrm>
                <a:prstGeom prst="line">
                  <a:avLst/>
                </a:prstGeom>
                <a:ln w="19050">
                  <a:solidFill>
                    <a:schemeClr val="bg1">
                      <a:lumMod val="8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5" name="直接连接符 64"/>
                <p:cNvCxnSpPr/>
                <p:nvPr/>
              </p:nvCxnSpPr>
              <p:spPr>
                <a:xfrm flipH="1">
                  <a:off x="6037835" y="3860632"/>
                  <a:ext cx="382110" cy="0"/>
                </a:xfrm>
                <a:prstGeom prst="line">
                  <a:avLst/>
                </a:prstGeom>
                <a:ln w="19050">
                  <a:solidFill>
                    <a:schemeClr val="bg1">
                      <a:lumMod val="8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61" name="组合 60"/>
              <p:cNvGrpSpPr/>
              <p:nvPr/>
            </p:nvGrpSpPr>
            <p:grpSpPr>
              <a:xfrm rot="10800000">
                <a:off x="6711127" y="5536167"/>
                <a:ext cx="74916" cy="115989"/>
                <a:chOff x="6037835" y="3836343"/>
                <a:chExt cx="382110" cy="591601"/>
              </a:xfrm>
            </p:grpSpPr>
            <p:cxnSp>
              <p:nvCxnSpPr>
                <p:cNvPr id="62" name="直接连接符 61"/>
                <p:cNvCxnSpPr/>
                <p:nvPr/>
              </p:nvCxnSpPr>
              <p:spPr>
                <a:xfrm flipV="1">
                  <a:off x="6074262" y="3836343"/>
                  <a:ext cx="0" cy="591601"/>
                </a:xfrm>
                <a:prstGeom prst="line">
                  <a:avLst/>
                </a:prstGeom>
                <a:ln w="19050">
                  <a:solidFill>
                    <a:schemeClr val="bg1">
                      <a:lumMod val="8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3" name="直接连接符 62"/>
                <p:cNvCxnSpPr/>
                <p:nvPr/>
              </p:nvCxnSpPr>
              <p:spPr>
                <a:xfrm flipH="1">
                  <a:off x="6037835" y="3860632"/>
                  <a:ext cx="382110" cy="0"/>
                </a:xfrm>
                <a:prstGeom prst="line">
                  <a:avLst/>
                </a:prstGeom>
                <a:ln w="19050">
                  <a:solidFill>
                    <a:schemeClr val="bg1">
                      <a:lumMod val="8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57" name="文本框 56"/>
            <p:cNvSpPr txBox="1"/>
            <p:nvPr/>
          </p:nvSpPr>
          <p:spPr>
            <a:xfrm>
              <a:off x="10927311" y="3772879"/>
              <a:ext cx="182386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>
                  <a:solidFill>
                    <a:srgbClr val="ECD4E9"/>
                  </a:solidFill>
                </a:rPr>
                <a:t>Love is a lamp</a:t>
              </a:r>
              <a:r>
                <a:rPr lang="en-US" altLang="zh-CN" sz="1200" dirty="0">
                  <a:solidFill>
                    <a:schemeClr val="bg1">
                      <a:lumMod val="95000"/>
                    </a:schemeClr>
                  </a:solidFill>
                </a:rPr>
                <a:t>, while friendship is the shadow. When</a:t>
              </a:r>
              <a:endParaRPr lang="en-US" altLang="zh-CN" sz="1200" dirty="0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cxnSp>
          <p:nvCxnSpPr>
            <p:cNvPr id="58" name="直接连接符 57"/>
            <p:cNvCxnSpPr/>
            <p:nvPr/>
          </p:nvCxnSpPr>
          <p:spPr>
            <a:xfrm>
              <a:off x="10889210" y="3533757"/>
              <a:ext cx="0" cy="665430"/>
            </a:xfrm>
            <a:prstGeom prst="line">
              <a:avLst/>
            </a:prstGeom>
            <a:ln w="28575">
              <a:solidFill>
                <a:srgbClr val="ECD4E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" name="组合 2"/>
          <p:cNvGrpSpPr/>
          <p:nvPr/>
        </p:nvGrpSpPr>
        <p:grpSpPr>
          <a:xfrm>
            <a:off x="428212" y="1758016"/>
            <a:ext cx="2689913" cy="912516"/>
            <a:chOff x="428212" y="1758016"/>
            <a:chExt cx="2689913" cy="912516"/>
          </a:xfrm>
        </p:grpSpPr>
        <p:sp>
          <p:nvSpPr>
            <p:cNvPr id="66" name="文本框 65"/>
            <p:cNvSpPr txBox="1"/>
            <p:nvPr/>
          </p:nvSpPr>
          <p:spPr>
            <a:xfrm>
              <a:off x="428212" y="2024201"/>
              <a:ext cx="268991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200" dirty="0">
                  <a:solidFill>
                    <a:srgbClr val="ECD4E9"/>
                  </a:solidFill>
                </a:rPr>
                <a:t>Love is a lamp</a:t>
              </a:r>
              <a:r>
                <a:rPr lang="en-US" altLang="zh-CN" sz="1200" dirty="0">
                  <a:solidFill>
                    <a:schemeClr val="bg1">
                      <a:lumMod val="95000"/>
                    </a:schemeClr>
                  </a:solidFill>
                </a:rPr>
                <a:t>, while friendship is the shadow. When the lamp is </a:t>
              </a:r>
              <a:r>
                <a:rPr lang="en-US" altLang="zh-CN" sz="1200" dirty="0" err="1">
                  <a:solidFill>
                    <a:schemeClr val="bg1">
                      <a:lumMod val="95000"/>
                    </a:schemeClr>
                  </a:solidFill>
                </a:rPr>
                <a:t>off,you</a:t>
              </a:r>
              <a:r>
                <a:rPr lang="en-US" altLang="zh-CN" sz="1200" dirty="0">
                  <a:solidFill>
                    <a:schemeClr val="bg1">
                      <a:lumMod val="95000"/>
                    </a:schemeClr>
                  </a:solidFill>
                </a:rPr>
                <a:t> will find the shadow everywhere</a:t>
              </a:r>
              <a:endParaRPr lang="en-US" altLang="zh-CN" sz="1200" dirty="0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grpSp>
          <p:nvGrpSpPr>
            <p:cNvPr id="67" name="组合 66"/>
            <p:cNvGrpSpPr/>
            <p:nvPr/>
          </p:nvGrpSpPr>
          <p:grpSpPr>
            <a:xfrm>
              <a:off x="1056873" y="1758016"/>
              <a:ext cx="1432591" cy="338554"/>
              <a:chOff x="5376818" y="5407708"/>
              <a:chExt cx="1432591" cy="338554"/>
            </a:xfrm>
          </p:grpSpPr>
          <p:sp>
            <p:nvSpPr>
              <p:cNvPr id="68" name="文本框 67"/>
              <p:cNvSpPr txBox="1"/>
              <p:nvPr/>
            </p:nvSpPr>
            <p:spPr>
              <a:xfrm>
                <a:off x="5376818" y="5407708"/>
                <a:ext cx="1432591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600" b="1" dirty="0">
                    <a:solidFill>
                      <a:srgbClr val="DBAFD6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TITLE HERE</a:t>
                </a:r>
                <a:endParaRPr lang="en-US" altLang="zh-CN" sz="1600" b="1" dirty="0">
                  <a:solidFill>
                    <a:srgbClr val="DBAFD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grpSp>
            <p:nvGrpSpPr>
              <p:cNvPr id="69" name="组合 68"/>
              <p:cNvGrpSpPr/>
              <p:nvPr/>
            </p:nvGrpSpPr>
            <p:grpSpPr>
              <a:xfrm>
                <a:off x="5400185" y="5501815"/>
                <a:ext cx="74916" cy="115989"/>
                <a:chOff x="6037835" y="3836343"/>
                <a:chExt cx="382110" cy="591601"/>
              </a:xfrm>
            </p:grpSpPr>
            <p:cxnSp>
              <p:nvCxnSpPr>
                <p:cNvPr id="73" name="直接连接符 72"/>
                <p:cNvCxnSpPr/>
                <p:nvPr/>
              </p:nvCxnSpPr>
              <p:spPr>
                <a:xfrm flipV="1">
                  <a:off x="6074262" y="3836343"/>
                  <a:ext cx="0" cy="591601"/>
                </a:xfrm>
                <a:prstGeom prst="line">
                  <a:avLst/>
                </a:prstGeom>
                <a:ln w="19050">
                  <a:solidFill>
                    <a:schemeClr val="bg1">
                      <a:lumMod val="8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4" name="直接连接符 73"/>
                <p:cNvCxnSpPr/>
                <p:nvPr/>
              </p:nvCxnSpPr>
              <p:spPr>
                <a:xfrm flipH="1">
                  <a:off x="6037835" y="3860632"/>
                  <a:ext cx="382110" cy="0"/>
                </a:xfrm>
                <a:prstGeom prst="line">
                  <a:avLst/>
                </a:prstGeom>
                <a:ln w="19050">
                  <a:solidFill>
                    <a:schemeClr val="bg1">
                      <a:lumMod val="8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70" name="组合 69"/>
              <p:cNvGrpSpPr/>
              <p:nvPr/>
            </p:nvGrpSpPr>
            <p:grpSpPr>
              <a:xfrm rot="10800000">
                <a:off x="6711127" y="5536167"/>
                <a:ext cx="74916" cy="115989"/>
                <a:chOff x="6037835" y="3836343"/>
                <a:chExt cx="382110" cy="591601"/>
              </a:xfrm>
            </p:grpSpPr>
            <p:cxnSp>
              <p:nvCxnSpPr>
                <p:cNvPr id="71" name="直接连接符 70"/>
                <p:cNvCxnSpPr/>
                <p:nvPr/>
              </p:nvCxnSpPr>
              <p:spPr>
                <a:xfrm flipV="1">
                  <a:off x="6074262" y="3836343"/>
                  <a:ext cx="0" cy="591601"/>
                </a:xfrm>
                <a:prstGeom prst="line">
                  <a:avLst/>
                </a:prstGeom>
                <a:ln w="19050">
                  <a:solidFill>
                    <a:schemeClr val="bg1">
                      <a:lumMod val="8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2" name="直接连接符 71"/>
                <p:cNvCxnSpPr/>
                <p:nvPr/>
              </p:nvCxnSpPr>
              <p:spPr>
                <a:xfrm flipH="1">
                  <a:off x="6037835" y="3860632"/>
                  <a:ext cx="382110" cy="0"/>
                </a:xfrm>
                <a:prstGeom prst="line">
                  <a:avLst/>
                </a:prstGeom>
                <a:ln w="19050">
                  <a:solidFill>
                    <a:schemeClr val="bg1">
                      <a:lumMod val="8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grpSp>
        <p:nvGrpSpPr>
          <p:cNvPr id="75" name="组合 74"/>
          <p:cNvGrpSpPr/>
          <p:nvPr/>
        </p:nvGrpSpPr>
        <p:grpSpPr>
          <a:xfrm>
            <a:off x="1574598" y="1316068"/>
            <a:ext cx="397140" cy="397140"/>
            <a:chOff x="9974752" y="3463506"/>
            <a:chExt cx="397140" cy="397140"/>
          </a:xfrm>
        </p:grpSpPr>
        <p:sp>
          <p:nvSpPr>
            <p:cNvPr id="76" name="椭圆 75"/>
            <p:cNvSpPr/>
            <p:nvPr/>
          </p:nvSpPr>
          <p:spPr>
            <a:xfrm>
              <a:off x="9974752" y="3463506"/>
              <a:ext cx="397140" cy="397140"/>
            </a:xfrm>
            <a:prstGeom prst="ellipse">
              <a:avLst/>
            </a:prstGeom>
            <a:noFill/>
            <a:ln>
              <a:gradFill>
                <a:gsLst>
                  <a:gs pos="0">
                    <a:schemeClr val="bg1">
                      <a:lumMod val="95000"/>
                    </a:schemeClr>
                  </a:gs>
                  <a:gs pos="68000">
                    <a:srgbClr val="BB5BA0"/>
                  </a:gs>
                  <a:gs pos="43000">
                    <a:srgbClr val="C784BF"/>
                  </a:gs>
                  <a:gs pos="100000">
                    <a:schemeClr val="bg1">
                      <a:lumMod val="95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7" name="KSO_Shape"/>
            <p:cNvSpPr/>
            <p:nvPr/>
          </p:nvSpPr>
          <p:spPr>
            <a:xfrm>
              <a:off x="10041498" y="3571779"/>
              <a:ext cx="263649" cy="180595"/>
            </a:xfrm>
            <a:custGeom>
              <a:avLst/>
              <a:gdLst>
                <a:gd name="connsiteX0" fmla="*/ 199900 w 399800"/>
                <a:gd name="connsiteY0" fmla="*/ 138007 h 356773"/>
                <a:gd name="connsiteX1" fmla="*/ 278752 w 399800"/>
                <a:gd name="connsiteY1" fmla="*/ 216859 h 356773"/>
                <a:gd name="connsiteX2" fmla="*/ 199900 w 399800"/>
                <a:gd name="connsiteY2" fmla="*/ 295710 h 356773"/>
                <a:gd name="connsiteX3" fmla="*/ 121048 w 399800"/>
                <a:gd name="connsiteY3" fmla="*/ 216859 h 356773"/>
                <a:gd name="connsiteX4" fmla="*/ 199900 w 399800"/>
                <a:gd name="connsiteY4" fmla="*/ 138007 h 356773"/>
                <a:gd name="connsiteX5" fmla="*/ 199900 w 399800"/>
                <a:gd name="connsiteY5" fmla="*/ 116920 h 356773"/>
                <a:gd name="connsiteX6" fmla="*/ 99961 w 399800"/>
                <a:gd name="connsiteY6" fmla="*/ 216859 h 356773"/>
                <a:gd name="connsiteX7" fmla="*/ 199900 w 399800"/>
                <a:gd name="connsiteY7" fmla="*/ 316797 h 356773"/>
                <a:gd name="connsiteX8" fmla="*/ 299839 w 399800"/>
                <a:gd name="connsiteY8" fmla="*/ 216859 h 356773"/>
                <a:gd name="connsiteX9" fmla="*/ 199900 w 399800"/>
                <a:gd name="connsiteY9" fmla="*/ 116920 h 356773"/>
                <a:gd name="connsiteX10" fmla="*/ 0 w 399800"/>
                <a:gd name="connsiteY10" fmla="*/ 76944 h 356773"/>
                <a:gd name="connsiteX11" fmla="*/ 399800 w 399800"/>
                <a:gd name="connsiteY11" fmla="*/ 76944 h 356773"/>
                <a:gd name="connsiteX12" fmla="*/ 399800 w 399800"/>
                <a:gd name="connsiteY12" fmla="*/ 356773 h 356773"/>
                <a:gd name="connsiteX13" fmla="*/ 0 w 399800"/>
                <a:gd name="connsiteY13" fmla="*/ 356773 h 356773"/>
                <a:gd name="connsiteX14" fmla="*/ 74962 w 399800"/>
                <a:gd name="connsiteY14" fmla="*/ 0 h 356773"/>
                <a:gd name="connsiteX15" fmla="*/ 324838 w 399800"/>
                <a:gd name="connsiteY15" fmla="*/ 0 h 356773"/>
                <a:gd name="connsiteX16" fmla="*/ 339829 w 399800"/>
                <a:gd name="connsiteY16" fmla="*/ 59963 h 356773"/>
                <a:gd name="connsiteX17" fmla="*/ 59971 w 399800"/>
                <a:gd name="connsiteY17" fmla="*/ 59963 h 3567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399800" h="356773">
                  <a:moveTo>
                    <a:pt x="199900" y="138007"/>
                  </a:moveTo>
                  <a:cubicBezTo>
                    <a:pt x="243449" y="138007"/>
                    <a:pt x="278752" y="173310"/>
                    <a:pt x="278752" y="216859"/>
                  </a:cubicBezTo>
                  <a:cubicBezTo>
                    <a:pt x="278752" y="260407"/>
                    <a:pt x="243449" y="295710"/>
                    <a:pt x="199900" y="295710"/>
                  </a:cubicBezTo>
                  <a:cubicBezTo>
                    <a:pt x="156352" y="295710"/>
                    <a:pt x="121048" y="260407"/>
                    <a:pt x="121048" y="216859"/>
                  </a:cubicBezTo>
                  <a:cubicBezTo>
                    <a:pt x="121048" y="173310"/>
                    <a:pt x="156352" y="138007"/>
                    <a:pt x="199900" y="138007"/>
                  </a:cubicBezTo>
                  <a:close/>
                  <a:moveTo>
                    <a:pt x="199900" y="116920"/>
                  </a:moveTo>
                  <a:cubicBezTo>
                    <a:pt x="144706" y="116920"/>
                    <a:pt x="99961" y="161664"/>
                    <a:pt x="99961" y="216859"/>
                  </a:cubicBezTo>
                  <a:cubicBezTo>
                    <a:pt x="99961" y="272053"/>
                    <a:pt x="144706" y="316797"/>
                    <a:pt x="199900" y="316797"/>
                  </a:cubicBezTo>
                  <a:cubicBezTo>
                    <a:pt x="255095" y="316797"/>
                    <a:pt x="299839" y="272053"/>
                    <a:pt x="299839" y="216859"/>
                  </a:cubicBezTo>
                  <a:cubicBezTo>
                    <a:pt x="299839" y="161664"/>
                    <a:pt x="255095" y="116920"/>
                    <a:pt x="199900" y="116920"/>
                  </a:cubicBezTo>
                  <a:close/>
                  <a:moveTo>
                    <a:pt x="0" y="76944"/>
                  </a:moveTo>
                  <a:lnTo>
                    <a:pt x="399800" y="76944"/>
                  </a:lnTo>
                  <a:lnTo>
                    <a:pt x="399800" y="356773"/>
                  </a:lnTo>
                  <a:lnTo>
                    <a:pt x="0" y="356773"/>
                  </a:lnTo>
                  <a:close/>
                  <a:moveTo>
                    <a:pt x="74962" y="0"/>
                  </a:moveTo>
                  <a:lnTo>
                    <a:pt x="324838" y="0"/>
                  </a:lnTo>
                  <a:lnTo>
                    <a:pt x="339829" y="59963"/>
                  </a:lnTo>
                  <a:lnTo>
                    <a:pt x="59971" y="59963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78" name="组合 77"/>
          <p:cNvGrpSpPr/>
          <p:nvPr/>
        </p:nvGrpSpPr>
        <p:grpSpPr>
          <a:xfrm rot="1979173">
            <a:off x="5080007" y="2104686"/>
            <a:ext cx="546337" cy="457273"/>
            <a:chOff x="3121603" y="3087319"/>
            <a:chExt cx="546337" cy="457273"/>
          </a:xfrm>
        </p:grpSpPr>
        <p:grpSp>
          <p:nvGrpSpPr>
            <p:cNvPr id="79" name="组合 78"/>
            <p:cNvGrpSpPr/>
            <p:nvPr/>
          </p:nvGrpSpPr>
          <p:grpSpPr>
            <a:xfrm>
              <a:off x="3121603" y="3087319"/>
              <a:ext cx="134660" cy="134660"/>
              <a:chOff x="8049259" y="1478840"/>
              <a:chExt cx="134660" cy="134660"/>
            </a:xfrm>
          </p:grpSpPr>
          <p:sp>
            <p:nvSpPr>
              <p:cNvPr id="81" name="椭圆 80"/>
              <p:cNvSpPr/>
              <p:nvPr/>
            </p:nvSpPr>
            <p:spPr>
              <a:xfrm rot="11105025">
                <a:off x="8049259" y="1478840"/>
                <a:ext cx="134660" cy="134660"/>
              </a:xfrm>
              <a:prstGeom prst="ellipse">
                <a:avLst/>
              </a:prstGeom>
              <a:gradFill flip="none" rotWithShape="1">
                <a:gsLst>
                  <a:gs pos="0">
                    <a:srgbClr val="ECD4E9"/>
                  </a:gs>
                  <a:gs pos="67000">
                    <a:srgbClr val="DBAFD6">
                      <a:alpha val="50000"/>
                    </a:srgbClr>
                  </a:gs>
                  <a:gs pos="43000">
                    <a:srgbClr val="C784BF">
                      <a:alpha val="40000"/>
                    </a:srgbClr>
                  </a:gs>
                  <a:gs pos="100000">
                    <a:srgbClr val="ECD4E9">
                      <a:alpha val="60000"/>
                    </a:srgb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>
                <a:noFill/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2" name="椭圆 81"/>
              <p:cNvSpPr/>
              <p:nvPr/>
            </p:nvSpPr>
            <p:spPr>
              <a:xfrm rot="11105025">
                <a:off x="8072679" y="1502260"/>
                <a:ext cx="87821" cy="87821"/>
              </a:xfrm>
              <a:prstGeom prst="ellipse">
                <a:avLst/>
              </a:prstGeom>
              <a:solidFill>
                <a:srgbClr val="DBAFD6"/>
              </a:solidFill>
              <a:ln>
                <a:noFill/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80" name="直接连接符 79"/>
            <p:cNvCxnSpPr/>
            <p:nvPr/>
          </p:nvCxnSpPr>
          <p:spPr>
            <a:xfrm rot="17122831" flipV="1">
              <a:off x="3259219" y="3135871"/>
              <a:ext cx="308996" cy="508446"/>
            </a:xfrm>
            <a:prstGeom prst="line">
              <a:avLst/>
            </a:prstGeom>
            <a:noFill/>
            <a:ln>
              <a:gradFill>
                <a:gsLst>
                  <a:gs pos="9000">
                    <a:schemeClr val="bg1">
                      <a:lumMod val="95000"/>
                      <a:alpha val="10000"/>
                    </a:schemeClr>
                  </a:gs>
                  <a:gs pos="68000">
                    <a:srgbClr val="BB5BA0">
                      <a:alpha val="50000"/>
                    </a:srgbClr>
                  </a:gs>
                  <a:gs pos="43000">
                    <a:srgbClr val="C784BF">
                      <a:alpha val="40000"/>
                    </a:srgbClr>
                  </a:gs>
                  <a:gs pos="100000">
                    <a:schemeClr val="bg1">
                      <a:lumMod val="95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grpSp>
        <p:nvGrpSpPr>
          <p:cNvPr id="83" name="组合 82"/>
          <p:cNvGrpSpPr/>
          <p:nvPr/>
        </p:nvGrpSpPr>
        <p:grpSpPr>
          <a:xfrm>
            <a:off x="4511571" y="1674167"/>
            <a:ext cx="1432591" cy="338554"/>
            <a:chOff x="5376818" y="5407708"/>
            <a:chExt cx="1432591" cy="338554"/>
          </a:xfrm>
        </p:grpSpPr>
        <p:sp>
          <p:nvSpPr>
            <p:cNvPr id="84" name="文本框 83"/>
            <p:cNvSpPr txBox="1"/>
            <p:nvPr/>
          </p:nvSpPr>
          <p:spPr>
            <a:xfrm>
              <a:off x="5376818" y="5407708"/>
              <a:ext cx="143259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b="1" dirty="0">
                  <a:solidFill>
                    <a:srgbClr val="DBAFD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TITLE HERE</a:t>
              </a:r>
              <a:endParaRPr lang="en-US" altLang="zh-CN" sz="1600" b="1" dirty="0">
                <a:solidFill>
                  <a:srgbClr val="DBAFD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85" name="组合 84"/>
            <p:cNvGrpSpPr/>
            <p:nvPr/>
          </p:nvGrpSpPr>
          <p:grpSpPr>
            <a:xfrm>
              <a:off x="5400185" y="5501815"/>
              <a:ext cx="74916" cy="115989"/>
              <a:chOff x="6037835" y="3836343"/>
              <a:chExt cx="382110" cy="591601"/>
            </a:xfrm>
          </p:grpSpPr>
          <p:cxnSp>
            <p:nvCxnSpPr>
              <p:cNvPr id="89" name="直接连接符 88"/>
              <p:cNvCxnSpPr/>
              <p:nvPr/>
            </p:nvCxnSpPr>
            <p:spPr>
              <a:xfrm flipV="1">
                <a:off x="6074262" y="3836343"/>
                <a:ext cx="0" cy="591601"/>
              </a:xfrm>
              <a:prstGeom prst="line">
                <a:avLst/>
              </a:prstGeom>
              <a:ln w="19050"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0" name="直接连接符 89"/>
              <p:cNvCxnSpPr/>
              <p:nvPr/>
            </p:nvCxnSpPr>
            <p:spPr>
              <a:xfrm flipH="1">
                <a:off x="6037835" y="3860632"/>
                <a:ext cx="382110" cy="0"/>
              </a:xfrm>
              <a:prstGeom prst="line">
                <a:avLst/>
              </a:prstGeom>
              <a:ln w="19050"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86" name="组合 85"/>
            <p:cNvGrpSpPr/>
            <p:nvPr/>
          </p:nvGrpSpPr>
          <p:grpSpPr>
            <a:xfrm rot="10800000">
              <a:off x="6711127" y="5536167"/>
              <a:ext cx="74916" cy="115989"/>
              <a:chOff x="6037835" y="3836343"/>
              <a:chExt cx="382110" cy="591601"/>
            </a:xfrm>
          </p:grpSpPr>
          <p:cxnSp>
            <p:nvCxnSpPr>
              <p:cNvPr id="87" name="直接连接符 86"/>
              <p:cNvCxnSpPr/>
              <p:nvPr/>
            </p:nvCxnSpPr>
            <p:spPr>
              <a:xfrm flipV="1">
                <a:off x="6074262" y="3836343"/>
                <a:ext cx="0" cy="591601"/>
              </a:xfrm>
              <a:prstGeom prst="line">
                <a:avLst/>
              </a:prstGeom>
              <a:ln w="19050"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8" name="直接连接符 87"/>
              <p:cNvCxnSpPr/>
              <p:nvPr/>
            </p:nvCxnSpPr>
            <p:spPr>
              <a:xfrm flipH="1">
                <a:off x="6037835" y="3860632"/>
                <a:ext cx="382110" cy="0"/>
              </a:xfrm>
              <a:prstGeom prst="line">
                <a:avLst/>
              </a:prstGeom>
              <a:ln w="19050"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92" name="组合 91"/>
          <p:cNvGrpSpPr/>
          <p:nvPr/>
        </p:nvGrpSpPr>
        <p:grpSpPr>
          <a:xfrm rot="1979173">
            <a:off x="1352682" y="5242187"/>
            <a:ext cx="443833" cy="443833"/>
            <a:chOff x="8049259" y="1478840"/>
            <a:chExt cx="134660" cy="134660"/>
          </a:xfrm>
        </p:grpSpPr>
        <p:sp>
          <p:nvSpPr>
            <p:cNvPr id="94" name="椭圆 93"/>
            <p:cNvSpPr/>
            <p:nvPr/>
          </p:nvSpPr>
          <p:spPr>
            <a:xfrm rot="11105025">
              <a:off x="8049259" y="1478840"/>
              <a:ext cx="134660" cy="134660"/>
            </a:xfrm>
            <a:prstGeom prst="ellipse">
              <a:avLst/>
            </a:prstGeom>
            <a:gradFill flip="none" rotWithShape="1">
              <a:gsLst>
                <a:gs pos="0">
                  <a:srgbClr val="ECD4E9"/>
                </a:gs>
                <a:gs pos="67000">
                  <a:srgbClr val="DBAFD6">
                    <a:alpha val="50000"/>
                  </a:srgbClr>
                </a:gs>
                <a:gs pos="43000">
                  <a:srgbClr val="C784BF">
                    <a:alpha val="40000"/>
                  </a:srgbClr>
                </a:gs>
                <a:gs pos="100000">
                  <a:srgbClr val="ECD4E9">
                    <a:alpha val="6000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5" name="椭圆 94"/>
            <p:cNvSpPr/>
            <p:nvPr/>
          </p:nvSpPr>
          <p:spPr>
            <a:xfrm rot="11105025">
              <a:off x="8072679" y="1502260"/>
              <a:ext cx="87821" cy="87821"/>
            </a:xfrm>
            <a:prstGeom prst="ellipse">
              <a:avLst/>
            </a:prstGeom>
            <a:solidFill>
              <a:srgbClr val="DBAFD6"/>
            </a:solidFill>
            <a:ln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6" name="组合 95"/>
          <p:cNvGrpSpPr/>
          <p:nvPr/>
        </p:nvGrpSpPr>
        <p:grpSpPr>
          <a:xfrm rot="1979173">
            <a:off x="7799750" y="2328015"/>
            <a:ext cx="347743" cy="347743"/>
            <a:chOff x="8049259" y="1478840"/>
            <a:chExt cx="134660" cy="134660"/>
          </a:xfrm>
        </p:grpSpPr>
        <p:sp>
          <p:nvSpPr>
            <p:cNvPr id="97" name="椭圆 96"/>
            <p:cNvSpPr/>
            <p:nvPr/>
          </p:nvSpPr>
          <p:spPr>
            <a:xfrm rot="11105025">
              <a:off x="8049259" y="1478840"/>
              <a:ext cx="134660" cy="134660"/>
            </a:xfrm>
            <a:prstGeom prst="ellipse">
              <a:avLst/>
            </a:prstGeom>
            <a:gradFill flip="none" rotWithShape="1">
              <a:gsLst>
                <a:gs pos="0">
                  <a:srgbClr val="ECD4E9"/>
                </a:gs>
                <a:gs pos="67000">
                  <a:srgbClr val="DBAFD6">
                    <a:alpha val="50000"/>
                  </a:srgbClr>
                </a:gs>
                <a:gs pos="43000">
                  <a:srgbClr val="C784BF">
                    <a:alpha val="40000"/>
                  </a:srgbClr>
                </a:gs>
                <a:gs pos="100000">
                  <a:srgbClr val="ECD4E9">
                    <a:alpha val="6000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8" name="椭圆 97"/>
            <p:cNvSpPr/>
            <p:nvPr/>
          </p:nvSpPr>
          <p:spPr>
            <a:xfrm rot="11105025">
              <a:off x="8072679" y="1502260"/>
              <a:ext cx="87821" cy="87821"/>
            </a:xfrm>
            <a:prstGeom prst="ellipse">
              <a:avLst/>
            </a:prstGeom>
            <a:solidFill>
              <a:srgbClr val="DBAFD6"/>
            </a:solidFill>
            <a:ln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9" name="组合 98"/>
          <p:cNvGrpSpPr/>
          <p:nvPr/>
        </p:nvGrpSpPr>
        <p:grpSpPr>
          <a:xfrm rot="1979173">
            <a:off x="10114601" y="4416104"/>
            <a:ext cx="224705" cy="224705"/>
            <a:chOff x="8049259" y="1478840"/>
            <a:chExt cx="134660" cy="134660"/>
          </a:xfrm>
        </p:grpSpPr>
        <p:sp>
          <p:nvSpPr>
            <p:cNvPr id="100" name="椭圆 99"/>
            <p:cNvSpPr/>
            <p:nvPr/>
          </p:nvSpPr>
          <p:spPr>
            <a:xfrm rot="11105025">
              <a:off x="8049259" y="1478840"/>
              <a:ext cx="134660" cy="134660"/>
            </a:xfrm>
            <a:prstGeom prst="ellipse">
              <a:avLst/>
            </a:prstGeom>
            <a:gradFill flip="none" rotWithShape="1">
              <a:gsLst>
                <a:gs pos="0">
                  <a:srgbClr val="ECD4E9"/>
                </a:gs>
                <a:gs pos="67000">
                  <a:srgbClr val="DBAFD6">
                    <a:alpha val="50000"/>
                  </a:srgbClr>
                </a:gs>
                <a:gs pos="43000">
                  <a:srgbClr val="C784BF">
                    <a:alpha val="40000"/>
                  </a:srgbClr>
                </a:gs>
                <a:gs pos="100000">
                  <a:srgbClr val="ECD4E9">
                    <a:alpha val="6000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1" name="椭圆 100"/>
            <p:cNvSpPr/>
            <p:nvPr/>
          </p:nvSpPr>
          <p:spPr>
            <a:xfrm rot="11105025">
              <a:off x="8072679" y="1502260"/>
              <a:ext cx="87821" cy="87821"/>
            </a:xfrm>
            <a:prstGeom prst="ellipse">
              <a:avLst/>
            </a:prstGeom>
            <a:solidFill>
              <a:srgbClr val="DBAFD6"/>
            </a:solidFill>
            <a:ln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2" name="组合 101"/>
          <p:cNvGrpSpPr/>
          <p:nvPr/>
        </p:nvGrpSpPr>
        <p:grpSpPr>
          <a:xfrm rot="1979173">
            <a:off x="9776942" y="5010843"/>
            <a:ext cx="423610" cy="423610"/>
            <a:chOff x="8049259" y="1478840"/>
            <a:chExt cx="134660" cy="134660"/>
          </a:xfrm>
        </p:grpSpPr>
        <p:sp>
          <p:nvSpPr>
            <p:cNvPr id="103" name="椭圆 102"/>
            <p:cNvSpPr/>
            <p:nvPr/>
          </p:nvSpPr>
          <p:spPr>
            <a:xfrm rot="11105025">
              <a:off x="8049259" y="1478840"/>
              <a:ext cx="134660" cy="134660"/>
            </a:xfrm>
            <a:prstGeom prst="ellipse">
              <a:avLst/>
            </a:prstGeom>
            <a:gradFill flip="none" rotWithShape="1">
              <a:gsLst>
                <a:gs pos="0">
                  <a:srgbClr val="ECD4E9"/>
                </a:gs>
                <a:gs pos="67000">
                  <a:srgbClr val="DBAFD6">
                    <a:alpha val="50000"/>
                  </a:srgbClr>
                </a:gs>
                <a:gs pos="43000">
                  <a:srgbClr val="C784BF">
                    <a:alpha val="40000"/>
                  </a:srgbClr>
                </a:gs>
                <a:gs pos="100000">
                  <a:srgbClr val="ECD4E9">
                    <a:alpha val="6000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4" name="椭圆 103"/>
            <p:cNvSpPr/>
            <p:nvPr/>
          </p:nvSpPr>
          <p:spPr>
            <a:xfrm rot="11105025">
              <a:off x="8072679" y="1502260"/>
              <a:ext cx="87821" cy="87821"/>
            </a:xfrm>
            <a:prstGeom prst="ellipse">
              <a:avLst/>
            </a:prstGeom>
            <a:solidFill>
              <a:srgbClr val="DBAFD6"/>
            </a:solidFill>
            <a:ln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5" name="组合 104"/>
          <p:cNvGrpSpPr/>
          <p:nvPr/>
        </p:nvGrpSpPr>
        <p:grpSpPr>
          <a:xfrm rot="1979173">
            <a:off x="3926865" y="2488231"/>
            <a:ext cx="183872" cy="183872"/>
            <a:chOff x="8049259" y="1478840"/>
            <a:chExt cx="134660" cy="134660"/>
          </a:xfrm>
        </p:grpSpPr>
        <p:sp>
          <p:nvSpPr>
            <p:cNvPr id="106" name="椭圆 105"/>
            <p:cNvSpPr/>
            <p:nvPr/>
          </p:nvSpPr>
          <p:spPr>
            <a:xfrm rot="11105025">
              <a:off x="8049259" y="1478840"/>
              <a:ext cx="134660" cy="134660"/>
            </a:xfrm>
            <a:prstGeom prst="ellipse">
              <a:avLst/>
            </a:prstGeom>
            <a:gradFill flip="none" rotWithShape="1">
              <a:gsLst>
                <a:gs pos="0">
                  <a:srgbClr val="ECD4E9"/>
                </a:gs>
                <a:gs pos="67000">
                  <a:srgbClr val="DBAFD6">
                    <a:alpha val="50000"/>
                  </a:srgbClr>
                </a:gs>
                <a:gs pos="43000">
                  <a:srgbClr val="C784BF">
                    <a:alpha val="40000"/>
                  </a:srgbClr>
                </a:gs>
                <a:gs pos="100000">
                  <a:srgbClr val="ECD4E9">
                    <a:alpha val="6000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7" name="椭圆 106"/>
            <p:cNvSpPr/>
            <p:nvPr/>
          </p:nvSpPr>
          <p:spPr>
            <a:xfrm rot="11105025">
              <a:off x="8072679" y="1502260"/>
              <a:ext cx="87821" cy="87821"/>
            </a:xfrm>
            <a:prstGeom prst="ellipse">
              <a:avLst/>
            </a:prstGeom>
            <a:solidFill>
              <a:srgbClr val="DBAFD6"/>
            </a:solidFill>
            <a:ln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 advTm="0">
        <p14:vortex dir="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2" presetClass="entr" presetSubtype="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2" fill="hold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42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46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54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42" presetClass="entr" presetSubtype="0" fill="hold" nodeType="withEffect">
                                  <p:stCondLst>
                                    <p:cond delay="58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nodeType="withEffect">
                                  <p:stCondLst>
                                    <p:cond delay="67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42" presetClass="entr" presetSubtype="0" fill="hold" nodeType="withEffect">
                                  <p:stCondLst>
                                    <p:cond delay="71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nodeType="withEffect">
                                  <p:stCondLst>
                                    <p:cond delay="84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40309"/>
            </a:gs>
            <a:gs pos="82000">
              <a:srgbClr val="181A42"/>
            </a:gs>
            <a:gs pos="61025">
              <a:srgbClr val="182543"/>
            </a:gs>
            <a:gs pos="42087">
              <a:srgbClr val="13162D"/>
            </a:gs>
            <a:gs pos="21100">
              <a:srgbClr val="090913"/>
            </a:gs>
            <a:gs pos="100000">
              <a:srgbClr val="272D66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005467" y="-5115934"/>
            <a:ext cx="10181067" cy="10181067"/>
            <a:chOff x="1947826" y="2455433"/>
            <a:chExt cx="8811649" cy="8811649"/>
          </a:xfrm>
        </p:grpSpPr>
        <p:sp>
          <p:nvSpPr>
            <p:cNvPr id="13" name="椭圆 12"/>
            <p:cNvSpPr/>
            <p:nvPr/>
          </p:nvSpPr>
          <p:spPr>
            <a:xfrm rot="4500000">
              <a:off x="1947826" y="2455433"/>
              <a:ext cx="8811649" cy="8811649"/>
            </a:xfrm>
            <a:prstGeom prst="ellipse">
              <a:avLst/>
            </a:prstGeom>
            <a:noFill/>
            <a:ln>
              <a:gradFill>
                <a:gsLst>
                  <a:gs pos="0">
                    <a:srgbClr val="C784BF"/>
                  </a:gs>
                  <a:gs pos="68000">
                    <a:srgbClr val="612748"/>
                  </a:gs>
                  <a:gs pos="43000">
                    <a:srgbClr val="381929"/>
                  </a:gs>
                  <a:gs pos="100000">
                    <a:srgbClr val="BB5BA0"/>
                  </a:gs>
                </a:gsLst>
                <a:lin ang="5400000" scaled="1"/>
              </a:gra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/>
            <p:cNvSpPr/>
            <p:nvPr/>
          </p:nvSpPr>
          <p:spPr>
            <a:xfrm rot="7242250">
              <a:off x="2262311" y="2769918"/>
              <a:ext cx="8182678" cy="8182678"/>
            </a:xfrm>
            <a:prstGeom prst="ellipse">
              <a:avLst/>
            </a:prstGeom>
            <a:noFill/>
            <a:ln>
              <a:gradFill>
                <a:gsLst>
                  <a:gs pos="0">
                    <a:srgbClr val="C784BF"/>
                  </a:gs>
                  <a:gs pos="68000">
                    <a:srgbClr val="612748"/>
                  </a:gs>
                  <a:gs pos="43000">
                    <a:srgbClr val="381929"/>
                  </a:gs>
                  <a:gs pos="100000">
                    <a:srgbClr val="BB5BA0"/>
                  </a:gs>
                </a:gsLst>
                <a:lin ang="5400000" scaled="1"/>
              </a:gra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椭圆 14"/>
            <p:cNvSpPr/>
            <p:nvPr/>
          </p:nvSpPr>
          <p:spPr>
            <a:xfrm rot="1154857">
              <a:off x="2707166" y="3214773"/>
              <a:ext cx="7292969" cy="7292969"/>
            </a:xfrm>
            <a:prstGeom prst="ellipse">
              <a:avLst/>
            </a:prstGeom>
            <a:noFill/>
            <a:ln>
              <a:gradFill>
                <a:gsLst>
                  <a:gs pos="0">
                    <a:srgbClr val="C784BF"/>
                  </a:gs>
                  <a:gs pos="68000">
                    <a:srgbClr val="612748"/>
                  </a:gs>
                  <a:gs pos="43000">
                    <a:srgbClr val="381929"/>
                  </a:gs>
                  <a:gs pos="100000">
                    <a:srgbClr val="BB5BA0"/>
                  </a:gs>
                </a:gsLst>
                <a:lin ang="5400000" scaled="1"/>
              </a:gra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椭圆 15"/>
            <p:cNvSpPr/>
            <p:nvPr/>
          </p:nvSpPr>
          <p:spPr>
            <a:xfrm rot="11105025">
              <a:off x="2554128" y="3061735"/>
              <a:ext cx="7599045" cy="7599045"/>
            </a:xfrm>
            <a:prstGeom prst="ellipse">
              <a:avLst/>
            </a:prstGeom>
            <a:gradFill flip="none" rotWithShape="1">
              <a:gsLst>
                <a:gs pos="0">
                  <a:srgbClr val="ECD4E9">
                    <a:alpha val="50000"/>
                  </a:srgbClr>
                </a:gs>
                <a:gs pos="67000">
                  <a:srgbClr val="DBAFD6">
                    <a:alpha val="10000"/>
                  </a:srgbClr>
                </a:gs>
                <a:gs pos="43000">
                  <a:srgbClr val="C784BF">
                    <a:alpha val="10000"/>
                  </a:srgbClr>
                </a:gs>
                <a:gs pos="100000">
                  <a:srgbClr val="ECD4E9">
                    <a:alpha val="5000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  <a:prstDash val="sysDash"/>
            </a:ln>
            <a:effectLst>
              <a:softEdge rad="635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椭圆 16"/>
            <p:cNvSpPr/>
            <p:nvPr/>
          </p:nvSpPr>
          <p:spPr>
            <a:xfrm rot="11105025">
              <a:off x="3247522" y="3755129"/>
              <a:ext cx="6212257" cy="6212257"/>
            </a:xfrm>
            <a:prstGeom prst="ellipse">
              <a:avLst/>
            </a:prstGeom>
            <a:gradFill flip="none" rotWithShape="1">
              <a:gsLst>
                <a:gs pos="0">
                  <a:srgbClr val="ECD4E9">
                    <a:alpha val="50000"/>
                  </a:srgbClr>
                </a:gs>
                <a:gs pos="67000">
                  <a:srgbClr val="DBAFD6">
                    <a:alpha val="10000"/>
                  </a:srgbClr>
                </a:gs>
                <a:gs pos="43000">
                  <a:srgbClr val="C784BF">
                    <a:alpha val="10000"/>
                  </a:srgbClr>
                </a:gs>
                <a:gs pos="100000">
                  <a:srgbClr val="ECD4E9">
                    <a:alpha val="5000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  <a:prstDash val="sysDash"/>
            </a:ln>
            <a:effectLst>
              <a:softEdge rad="635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椭圆 17"/>
            <p:cNvSpPr/>
            <p:nvPr/>
          </p:nvSpPr>
          <p:spPr>
            <a:xfrm rot="11105025">
              <a:off x="3958934" y="4466541"/>
              <a:ext cx="4789432" cy="4789432"/>
            </a:xfrm>
            <a:prstGeom prst="ellipse">
              <a:avLst/>
            </a:prstGeom>
            <a:gradFill flip="none" rotWithShape="1">
              <a:gsLst>
                <a:gs pos="0">
                  <a:srgbClr val="ECD4E9">
                    <a:alpha val="50000"/>
                  </a:srgbClr>
                </a:gs>
                <a:gs pos="67000">
                  <a:srgbClr val="DBAFD6">
                    <a:alpha val="10000"/>
                  </a:srgbClr>
                </a:gs>
                <a:gs pos="43000">
                  <a:srgbClr val="C784BF">
                    <a:alpha val="10000"/>
                  </a:srgbClr>
                </a:gs>
                <a:gs pos="100000">
                  <a:srgbClr val="ECD4E9">
                    <a:alpha val="5000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  <a:prstDash val="sysDash"/>
            </a:ln>
            <a:effectLst>
              <a:softEdge rad="635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椭圆 18"/>
            <p:cNvSpPr/>
            <p:nvPr/>
          </p:nvSpPr>
          <p:spPr>
            <a:xfrm rot="11105025">
              <a:off x="4910520" y="5418127"/>
              <a:ext cx="2886260" cy="2886260"/>
            </a:xfrm>
            <a:prstGeom prst="ellipse">
              <a:avLst/>
            </a:prstGeom>
            <a:gradFill flip="none" rotWithShape="1">
              <a:gsLst>
                <a:gs pos="0">
                  <a:srgbClr val="ECD4E9">
                    <a:alpha val="50000"/>
                  </a:srgbClr>
                </a:gs>
                <a:gs pos="67000">
                  <a:srgbClr val="DBAFD6">
                    <a:alpha val="10000"/>
                  </a:srgbClr>
                </a:gs>
                <a:gs pos="43000">
                  <a:srgbClr val="C784BF">
                    <a:alpha val="10000"/>
                  </a:srgbClr>
                </a:gs>
                <a:gs pos="100000">
                  <a:srgbClr val="ECD4E9">
                    <a:alpha val="5000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  <a:prstDash val="sysDash"/>
            </a:ln>
            <a:effectLst>
              <a:softEdge rad="635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椭圆 19"/>
            <p:cNvSpPr/>
            <p:nvPr/>
          </p:nvSpPr>
          <p:spPr>
            <a:xfrm rot="11105025">
              <a:off x="5911820" y="6419427"/>
              <a:ext cx="883661" cy="883661"/>
            </a:xfrm>
            <a:prstGeom prst="ellipse">
              <a:avLst/>
            </a:prstGeom>
            <a:gradFill flip="none" rotWithShape="1">
              <a:gsLst>
                <a:gs pos="0">
                  <a:srgbClr val="ECD4E9">
                    <a:alpha val="50000"/>
                  </a:srgbClr>
                </a:gs>
                <a:gs pos="67000">
                  <a:srgbClr val="DBAFD6">
                    <a:alpha val="40000"/>
                  </a:srgbClr>
                </a:gs>
                <a:gs pos="43000">
                  <a:srgbClr val="C784BF">
                    <a:alpha val="40000"/>
                  </a:srgbClr>
                </a:gs>
                <a:gs pos="100000">
                  <a:srgbClr val="ECD4E9">
                    <a:alpha val="5000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  <a:prstDash val="sysDash"/>
            </a:ln>
            <a:effectLst>
              <a:softEdge rad="254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" name="组合 10"/>
          <p:cNvGrpSpPr/>
          <p:nvPr/>
        </p:nvGrpSpPr>
        <p:grpSpPr>
          <a:xfrm rot="1979173">
            <a:off x="5874083" y="3965906"/>
            <a:ext cx="443833" cy="443833"/>
            <a:chOff x="8049259" y="1478840"/>
            <a:chExt cx="134660" cy="134660"/>
          </a:xfrm>
        </p:grpSpPr>
        <p:sp>
          <p:nvSpPr>
            <p:cNvPr id="12" name="椭圆 11"/>
            <p:cNvSpPr/>
            <p:nvPr/>
          </p:nvSpPr>
          <p:spPr>
            <a:xfrm rot="11105025">
              <a:off x="8049259" y="1478840"/>
              <a:ext cx="134660" cy="134660"/>
            </a:xfrm>
            <a:prstGeom prst="ellipse">
              <a:avLst/>
            </a:prstGeom>
            <a:gradFill flip="none" rotWithShape="1">
              <a:gsLst>
                <a:gs pos="0">
                  <a:srgbClr val="ECD4E9"/>
                </a:gs>
                <a:gs pos="67000">
                  <a:srgbClr val="DBAFD6">
                    <a:alpha val="50000"/>
                  </a:srgbClr>
                </a:gs>
                <a:gs pos="43000">
                  <a:srgbClr val="C784BF">
                    <a:alpha val="40000"/>
                  </a:srgbClr>
                </a:gs>
                <a:gs pos="100000">
                  <a:srgbClr val="ECD4E9">
                    <a:alpha val="6000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椭圆 20"/>
            <p:cNvSpPr/>
            <p:nvPr/>
          </p:nvSpPr>
          <p:spPr>
            <a:xfrm rot="11105025">
              <a:off x="8072679" y="1502260"/>
              <a:ext cx="87821" cy="87821"/>
            </a:xfrm>
            <a:prstGeom prst="ellipse">
              <a:avLst/>
            </a:prstGeom>
            <a:solidFill>
              <a:srgbClr val="DBAFD6"/>
            </a:solidFill>
            <a:ln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5" name="组合 24"/>
          <p:cNvGrpSpPr/>
          <p:nvPr/>
        </p:nvGrpSpPr>
        <p:grpSpPr>
          <a:xfrm rot="1979173">
            <a:off x="8409943" y="3767309"/>
            <a:ext cx="415069" cy="415069"/>
            <a:chOff x="8049259" y="1478840"/>
            <a:chExt cx="134660" cy="134660"/>
          </a:xfrm>
        </p:grpSpPr>
        <p:sp>
          <p:nvSpPr>
            <p:cNvPr id="26" name="椭圆 25"/>
            <p:cNvSpPr/>
            <p:nvPr/>
          </p:nvSpPr>
          <p:spPr>
            <a:xfrm rot="11105025">
              <a:off x="8049259" y="1478840"/>
              <a:ext cx="134660" cy="134660"/>
            </a:xfrm>
            <a:prstGeom prst="ellipse">
              <a:avLst/>
            </a:prstGeom>
            <a:gradFill flip="none" rotWithShape="1">
              <a:gsLst>
                <a:gs pos="0">
                  <a:srgbClr val="ECD4E9"/>
                </a:gs>
                <a:gs pos="67000">
                  <a:srgbClr val="DBAFD6">
                    <a:alpha val="50000"/>
                  </a:srgbClr>
                </a:gs>
                <a:gs pos="43000">
                  <a:srgbClr val="C784BF">
                    <a:alpha val="40000"/>
                  </a:srgbClr>
                </a:gs>
                <a:gs pos="100000">
                  <a:srgbClr val="ECD4E9">
                    <a:alpha val="6000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椭圆 26"/>
            <p:cNvSpPr/>
            <p:nvPr/>
          </p:nvSpPr>
          <p:spPr>
            <a:xfrm rot="11105025">
              <a:off x="8072679" y="1502260"/>
              <a:ext cx="87821" cy="87821"/>
            </a:xfrm>
            <a:prstGeom prst="ellipse">
              <a:avLst/>
            </a:prstGeom>
            <a:solidFill>
              <a:srgbClr val="DBAFD6"/>
            </a:solidFill>
            <a:ln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8" name="组合 27"/>
          <p:cNvGrpSpPr/>
          <p:nvPr/>
        </p:nvGrpSpPr>
        <p:grpSpPr>
          <a:xfrm rot="1979173">
            <a:off x="2546535" y="3658612"/>
            <a:ext cx="265379" cy="265379"/>
            <a:chOff x="8049259" y="1478840"/>
            <a:chExt cx="134660" cy="134660"/>
          </a:xfrm>
        </p:grpSpPr>
        <p:sp>
          <p:nvSpPr>
            <p:cNvPr id="29" name="椭圆 28"/>
            <p:cNvSpPr/>
            <p:nvPr/>
          </p:nvSpPr>
          <p:spPr>
            <a:xfrm rot="11105025">
              <a:off x="8049259" y="1478840"/>
              <a:ext cx="134660" cy="134660"/>
            </a:xfrm>
            <a:prstGeom prst="ellipse">
              <a:avLst/>
            </a:prstGeom>
            <a:gradFill flip="none" rotWithShape="1">
              <a:gsLst>
                <a:gs pos="0">
                  <a:srgbClr val="ECD4E9"/>
                </a:gs>
                <a:gs pos="67000">
                  <a:srgbClr val="DBAFD6">
                    <a:alpha val="50000"/>
                  </a:srgbClr>
                </a:gs>
                <a:gs pos="43000">
                  <a:srgbClr val="C784BF">
                    <a:alpha val="40000"/>
                  </a:srgbClr>
                </a:gs>
                <a:gs pos="100000">
                  <a:srgbClr val="ECD4E9">
                    <a:alpha val="6000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椭圆 29"/>
            <p:cNvSpPr/>
            <p:nvPr/>
          </p:nvSpPr>
          <p:spPr>
            <a:xfrm rot="11105025">
              <a:off x="8072679" y="1502260"/>
              <a:ext cx="87821" cy="87821"/>
            </a:xfrm>
            <a:prstGeom prst="ellipse">
              <a:avLst/>
            </a:prstGeom>
            <a:solidFill>
              <a:srgbClr val="DBAFD6"/>
            </a:solidFill>
            <a:ln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1" name="组合 30"/>
          <p:cNvGrpSpPr/>
          <p:nvPr/>
        </p:nvGrpSpPr>
        <p:grpSpPr>
          <a:xfrm rot="1979173">
            <a:off x="1465851" y="1460170"/>
            <a:ext cx="500016" cy="500016"/>
            <a:chOff x="8049259" y="1478840"/>
            <a:chExt cx="134660" cy="134660"/>
          </a:xfrm>
        </p:grpSpPr>
        <p:sp>
          <p:nvSpPr>
            <p:cNvPr id="32" name="椭圆 31"/>
            <p:cNvSpPr/>
            <p:nvPr/>
          </p:nvSpPr>
          <p:spPr>
            <a:xfrm rot="11105025">
              <a:off x="8049259" y="1478840"/>
              <a:ext cx="134660" cy="134660"/>
            </a:xfrm>
            <a:prstGeom prst="ellipse">
              <a:avLst/>
            </a:prstGeom>
            <a:gradFill flip="none" rotWithShape="1">
              <a:gsLst>
                <a:gs pos="0">
                  <a:srgbClr val="ECD4E9"/>
                </a:gs>
                <a:gs pos="67000">
                  <a:srgbClr val="DBAFD6">
                    <a:alpha val="50000"/>
                  </a:srgbClr>
                </a:gs>
                <a:gs pos="43000">
                  <a:srgbClr val="C784BF">
                    <a:alpha val="40000"/>
                  </a:srgbClr>
                </a:gs>
                <a:gs pos="100000">
                  <a:srgbClr val="ECD4E9">
                    <a:alpha val="6000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椭圆 32"/>
            <p:cNvSpPr/>
            <p:nvPr/>
          </p:nvSpPr>
          <p:spPr>
            <a:xfrm rot="11105025">
              <a:off x="8072679" y="1502260"/>
              <a:ext cx="87821" cy="87821"/>
            </a:xfrm>
            <a:prstGeom prst="ellipse">
              <a:avLst/>
            </a:prstGeom>
            <a:solidFill>
              <a:srgbClr val="DBAFD6"/>
            </a:solidFill>
            <a:ln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4" name="组合 33"/>
          <p:cNvGrpSpPr/>
          <p:nvPr/>
        </p:nvGrpSpPr>
        <p:grpSpPr>
          <a:xfrm flipH="1">
            <a:off x="5060517" y="5023319"/>
            <a:ext cx="2045678" cy="722371"/>
            <a:chOff x="7874610" y="1263309"/>
            <a:chExt cx="2045678" cy="722371"/>
          </a:xfrm>
        </p:grpSpPr>
        <p:sp>
          <p:nvSpPr>
            <p:cNvPr id="35" name="文本框 34"/>
            <p:cNvSpPr txBox="1"/>
            <p:nvPr/>
          </p:nvSpPr>
          <p:spPr>
            <a:xfrm>
              <a:off x="8169618" y="1263309"/>
              <a:ext cx="145566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b="1" dirty="0">
                  <a:solidFill>
                    <a:srgbClr val="DBAFD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TITLE HERE</a:t>
              </a:r>
              <a:endParaRPr lang="en-US" altLang="zh-CN" sz="1600" b="1" dirty="0">
                <a:solidFill>
                  <a:srgbClr val="DBAFD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7874610" y="1524015"/>
              <a:ext cx="204567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200" dirty="0">
                  <a:solidFill>
                    <a:srgbClr val="ECD4E9"/>
                  </a:solidFill>
                </a:rPr>
                <a:t>Love is a lamp</a:t>
              </a:r>
              <a:r>
                <a:rPr lang="en-US" altLang="zh-CN" sz="1200" dirty="0">
                  <a:solidFill>
                    <a:schemeClr val="bg1">
                      <a:lumMod val="95000"/>
                    </a:schemeClr>
                  </a:solidFill>
                </a:rPr>
                <a:t>, while friendship is the shadow</a:t>
              </a:r>
              <a:endParaRPr lang="en-US" altLang="zh-CN" sz="1200" dirty="0">
                <a:solidFill>
                  <a:schemeClr val="bg1">
                    <a:lumMod val="95000"/>
                  </a:schemeClr>
                </a:solidFill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5884786" y="4536250"/>
            <a:ext cx="397140" cy="397140"/>
            <a:chOff x="3527288" y="1017989"/>
            <a:chExt cx="397140" cy="397140"/>
          </a:xfrm>
        </p:grpSpPr>
        <p:sp>
          <p:nvSpPr>
            <p:cNvPr id="38" name="椭圆 37"/>
            <p:cNvSpPr/>
            <p:nvPr/>
          </p:nvSpPr>
          <p:spPr>
            <a:xfrm>
              <a:off x="3527288" y="1017989"/>
              <a:ext cx="397140" cy="397140"/>
            </a:xfrm>
            <a:prstGeom prst="ellipse">
              <a:avLst/>
            </a:prstGeom>
            <a:noFill/>
            <a:ln>
              <a:gradFill>
                <a:gsLst>
                  <a:gs pos="0">
                    <a:schemeClr val="bg1">
                      <a:lumMod val="95000"/>
                    </a:schemeClr>
                  </a:gs>
                  <a:gs pos="68000">
                    <a:srgbClr val="BB5BA0"/>
                  </a:gs>
                  <a:gs pos="43000">
                    <a:srgbClr val="C784BF"/>
                  </a:gs>
                  <a:gs pos="100000">
                    <a:schemeClr val="bg1">
                      <a:lumMod val="95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KSO_Shape"/>
            <p:cNvSpPr/>
            <p:nvPr/>
          </p:nvSpPr>
          <p:spPr bwMode="auto">
            <a:xfrm>
              <a:off x="3591254" y="1100184"/>
              <a:ext cx="269209" cy="199414"/>
            </a:xfrm>
            <a:custGeom>
              <a:avLst/>
              <a:gdLst>
                <a:gd name="T0" fmla="*/ 186223 w 4950"/>
                <a:gd name="T1" fmla="*/ 870396 h 3662"/>
                <a:gd name="T2" fmla="*/ 534663 w 4950"/>
                <a:gd name="T3" fmla="*/ 870396 h 3662"/>
                <a:gd name="T4" fmla="*/ 74926 w 4950"/>
                <a:gd name="T5" fmla="*/ 586935 h 3662"/>
                <a:gd name="T6" fmla="*/ 1246820 w 4950"/>
                <a:gd name="T7" fmla="*/ 965004 h 3662"/>
                <a:gd name="T8" fmla="*/ 1479235 w 4950"/>
                <a:gd name="T9" fmla="*/ 1007578 h 3662"/>
                <a:gd name="T10" fmla="*/ 1651637 w 4950"/>
                <a:gd name="T11" fmla="*/ 896595 h 3662"/>
                <a:gd name="T12" fmla="*/ 1800397 w 4950"/>
                <a:gd name="T13" fmla="*/ 1147671 h 3662"/>
                <a:gd name="T14" fmla="*/ 1397763 w 4950"/>
                <a:gd name="T15" fmla="*/ 1332521 h 3662"/>
                <a:gd name="T16" fmla="*/ 446644 w 4950"/>
                <a:gd name="T17" fmla="*/ 1137119 h 3662"/>
                <a:gd name="T18" fmla="*/ 63650 w 4950"/>
                <a:gd name="T19" fmla="*/ 955907 h 3662"/>
                <a:gd name="T20" fmla="*/ 420093 w 4950"/>
                <a:gd name="T21" fmla="*/ 955907 h 3662"/>
                <a:gd name="T22" fmla="*/ 542665 w 4950"/>
                <a:gd name="T23" fmla="*/ 997026 h 3662"/>
                <a:gd name="T24" fmla="*/ 863827 w 4950"/>
                <a:gd name="T25" fmla="*/ 1099639 h 3662"/>
                <a:gd name="T26" fmla="*/ 872920 w 4950"/>
                <a:gd name="T27" fmla="*/ 950813 h 3662"/>
                <a:gd name="T28" fmla="*/ 974397 w 4950"/>
                <a:gd name="T29" fmla="*/ 910423 h 3662"/>
                <a:gd name="T30" fmla="*/ 976943 w 4950"/>
                <a:gd name="T31" fmla="*/ 985745 h 3662"/>
                <a:gd name="T32" fmla="*/ 1150435 w 4950"/>
                <a:gd name="T33" fmla="*/ 914789 h 3662"/>
                <a:gd name="T34" fmla="*/ 1706194 w 4950"/>
                <a:gd name="T35" fmla="*/ 590210 h 3662"/>
                <a:gd name="T36" fmla="*/ 1343205 w 4950"/>
                <a:gd name="T37" fmla="*/ 590210 h 3662"/>
                <a:gd name="T38" fmla="*/ 1337386 w 4950"/>
                <a:gd name="T39" fmla="*/ 639697 h 3662"/>
                <a:gd name="T40" fmla="*/ 1369029 w 4950"/>
                <a:gd name="T41" fmla="*/ 783793 h 3662"/>
                <a:gd name="T42" fmla="*/ 1376303 w 4950"/>
                <a:gd name="T43" fmla="*/ 799440 h 3662"/>
                <a:gd name="T44" fmla="*/ 1678552 w 4950"/>
                <a:gd name="T45" fmla="*/ 793982 h 3662"/>
                <a:gd name="T46" fmla="*/ 1688736 w 4950"/>
                <a:gd name="T47" fmla="*/ 657891 h 3662"/>
                <a:gd name="T48" fmla="*/ 1706558 w 4950"/>
                <a:gd name="T49" fmla="*/ 594577 h 3662"/>
                <a:gd name="T50" fmla="*/ 1215904 w 4950"/>
                <a:gd name="T51" fmla="*/ 467583 h 3662"/>
                <a:gd name="T52" fmla="*/ 627411 w 4950"/>
                <a:gd name="T53" fmla="*/ 270725 h 3662"/>
                <a:gd name="T54" fmla="*/ 693244 w 4950"/>
                <a:gd name="T55" fmla="*/ 640425 h 3662"/>
                <a:gd name="T56" fmla="*/ 804541 w 4950"/>
                <a:gd name="T57" fmla="*/ 842014 h 3662"/>
                <a:gd name="T58" fmla="*/ 934388 w 4950"/>
                <a:gd name="T59" fmla="*/ 851838 h 3662"/>
                <a:gd name="T60" fmla="*/ 1064235 w 4950"/>
                <a:gd name="T61" fmla="*/ 842014 h 3662"/>
                <a:gd name="T62" fmla="*/ 1179533 w 4950"/>
                <a:gd name="T63" fmla="*/ 647339 h 3662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4950" h="3662">
                  <a:moveTo>
                    <a:pt x="134" y="2392"/>
                  </a:moveTo>
                  <a:cubicBezTo>
                    <a:pt x="512" y="2392"/>
                    <a:pt x="512" y="2392"/>
                    <a:pt x="512" y="2392"/>
                  </a:cubicBezTo>
                  <a:cubicBezTo>
                    <a:pt x="677" y="2556"/>
                    <a:pt x="901" y="2556"/>
                    <a:pt x="1065" y="2392"/>
                  </a:cubicBezTo>
                  <a:cubicBezTo>
                    <a:pt x="1470" y="2392"/>
                    <a:pt x="1470" y="2392"/>
                    <a:pt x="1470" y="2392"/>
                  </a:cubicBezTo>
                  <a:cubicBezTo>
                    <a:pt x="1436" y="2126"/>
                    <a:pt x="1402" y="1861"/>
                    <a:pt x="1368" y="1595"/>
                  </a:cubicBezTo>
                  <a:cubicBezTo>
                    <a:pt x="1161" y="1029"/>
                    <a:pt x="375" y="1059"/>
                    <a:pt x="206" y="1613"/>
                  </a:cubicBezTo>
                  <a:cubicBezTo>
                    <a:pt x="134" y="2392"/>
                    <a:pt x="134" y="2392"/>
                    <a:pt x="134" y="2392"/>
                  </a:cubicBezTo>
                  <a:close/>
                  <a:moveTo>
                    <a:pt x="3428" y="2652"/>
                  </a:moveTo>
                  <a:cubicBezTo>
                    <a:pt x="3827" y="2460"/>
                    <a:pt x="3827" y="2460"/>
                    <a:pt x="3827" y="2460"/>
                  </a:cubicBezTo>
                  <a:cubicBezTo>
                    <a:pt x="4067" y="2769"/>
                    <a:pt x="4067" y="2769"/>
                    <a:pt x="4067" y="2769"/>
                  </a:cubicBezTo>
                  <a:cubicBezTo>
                    <a:pt x="4312" y="2773"/>
                    <a:pt x="4312" y="2773"/>
                    <a:pt x="4312" y="2773"/>
                  </a:cubicBezTo>
                  <a:cubicBezTo>
                    <a:pt x="4541" y="2464"/>
                    <a:pt x="4541" y="2464"/>
                    <a:pt x="4541" y="2464"/>
                  </a:cubicBezTo>
                  <a:cubicBezTo>
                    <a:pt x="4950" y="2676"/>
                    <a:pt x="4950" y="2676"/>
                    <a:pt x="4950" y="2676"/>
                  </a:cubicBezTo>
                  <a:cubicBezTo>
                    <a:pt x="4950" y="3154"/>
                    <a:pt x="4950" y="3154"/>
                    <a:pt x="4950" y="3154"/>
                  </a:cubicBezTo>
                  <a:cubicBezTo>
                    <a:pt x="3843" y="3154"/>
                    <a:pt x="3843" y="3154"/>
                    <a:pt x="3843" y="3154"/>
                  </a:cubicBezTo>
                  <a:cubicBezTo>
                    <a:pt x="3843" y="3662"/>
                    <a:pt x="3843" y="3662"/>
                    <a:pt x="3843" y="3662"/>
                  </a:cubicBezTo>
                  <a:cubicBezTo>
                    <a:pt x="1228" y="3662"/>
                    <a:pt x="1228" y="3662"/>
                    <a:pt x="1228" y="3662"/>
                  </a:cubicBezTo>
                  <a:cubicBezTo>
                    <a:pt x="1228" y="3125"/>
                    <a:pt x="1228" y="3125"/>
                    <a:pt x="1228" y="3125"/>
                  </a:cubicBezTo>
                  <a:cubicBezTo>
                    <a:pt x="0" y="3125"/>
                    <a:pt x="0" y="3125"/>
                    <a:pt x="0" y="3125"/>
                  </a:cubicBezTo>
                  <a:cubicBezTo>
                    <a:pt x="2" y="2943"/>
                    <a:pt x="57" y="2776"/>
                    <a:pt x="175" y="2627"/>
                  </a:cubicBezTo>
                  <a:cubicBezTo>
                    <a:pt x="263" y="2627"/>
                    <a:pt x="350" y="2627"/>
                    <a:pt x="437" y="2627"/>
                  </a:cubicBezTo>
                  <a:cubicBezTo>
                    <a:pt x="677" y="2890"/>
                    <a:pt x="916" y="2884"/>
                    <a:pt x="1155" y="2627"/>
                  </a:cubicBezTo>
                  <a:cubicBezTo>
                    <a:pt x="1240" y="2627"/>
                    <a:pt x="1325" y="2627"/>
                    <a:pt x="1409" y="2627"/>
                  </a:cubicBezTo>
                  <a:cubicBezTo>
                    <a:pt x="1441" y="2663"/>
                    <a:pt x="1469" y="2701"/>
                    <a:pt x="1492" y="2740"/>
                  </a:cubicBezTo>
                  <a:cubicBezTo>
                    <a:pt x="1975" y="2508"/>
                    <a:pt x="1975" y="2508"/>
                    <a:pt x="1975" y="2508"/>
                  </a:cubicBezTo>
                  <a:cubicBezTo>
                    <a:pt x="2375" y="3022"/>
                    <a:pt x="2375" y="3022"/>
                    <a:pt x="2375" y="3022"/>
                  </a:cubicBezTo>
                  <a:cubicBezTo>
                    <a:pt x="2477" y="2709"/>
                    <a:pt x="2477" y="2709"/>
                    <a:pt x="2477" y="2709"/>
                  </a:cubicBezTo>
                  <a:cubicBezTo>
                    <a:pt x="2400" y="2613"/>
                    <a:pt x="2400" y="2613"/>
                    <a:pt x="2400" y="2613"/>
                  </a:cubicBezTo>
                  <a:cubicBezTo>
                    <a:pt x="2485" y="2502"/>
                    <a:pt x="2485" y="2502"/>
                    <a:pt x="2485" y="2502"/>
                  </a:cubicBezTo>
                  <a:cubicBezTo>
                    <a:pt x="2679" y="2502"/>
                    <a:pt x="2679" y="2502"/>
                    <a:pt x="2679" y="2502"/>
                  </a:cubicBezTo>
                  <a:cubicBezTo>
                    <a:pt x="2763" y="2613"/>
                    <a:pt x="2763" y="2613"/>
                    <a:pt x="2763" y="2613"/>
                  </a:cubicBezTo>
                  <a:cubicBezTo>
                    <a:pt x="2686" y="2709"/>
                    <a:pt x="2686" y="2709"/>
                    <a:pt x="2686" y="2709"/>
                  </a:cubicBezTo>
                  <a:cubicBezTo>
                    <a:pt x="2782" y="3000"/>
                    <a:pt x="2782" y="3000"/>
                    <a:pt x="2782" y="3000"/>
                  </a:cubicBezTo>
                  <a:cubicBezTo>
                    <a:pt x="3163" y="2514"/>
                    <a:pt x="3163" y="2514"/>
                    <a:pt x="3163" y="2514"/>
                  </a:cubicBezTo>
                  <a:cubicBezTo>
                    <a:pt x="3428" y="2652"/>
                    <a:pt x="3428" y="2652"/>
                    <a:pt x="3428" y="2652"/>
                  </a:cubicBezTo>
                  <a:close/>
                  <a:moveTo>
                    <a:pt x="4691" y="1622"/>
                  </a:moveTo>
                  <a:cubicBezTo>
                    <a:pt x="4686" y="1278"/>
                    <a:pt x="4503" y="1107"/>
                    <a:pt x="4175" y="1103"/>
                  </a:cubicBezTo>
                  <a:cubicBezTo>
                    <a:pt x="3896" y="1099"/>
                    <a:pt x="3687" y="1274"/>
                    <a:pt x="3693" y="1622"/>
                  </a:cubicBezTo>
                  <a:cubicBezTo>
                    <a:pt x="3674" y="1622"/>
                    <a:pt x="3674" y="1622"/>
                    <a:pt x="3674" y="1622"/>
                  </a:cubicBezTo>
                  <a:cubicBezTo>
                    <a:pt x="3672" y="1669"/>
                    <a:pt x="3671" y="1736"/>
                    <a:pt x="3677" y="1758"/>
                  </a:cubicBezTo>
                  <a:cubicBezTo>
                    <a:pt x="3681" y="1773"/>
                    <a:pt x="3701" y="1792"/>
                    <a:pt x="3722" y="1808"/>
                  </a:cubicBezTo>
                  <a:cubicBezTo>
                    <a:pt x="3764" y="2154"/>
                    <a:pt x="3764" y="2154"/>
                    <a:pt x="3764" y="2154"/>
                  </a:cubicBezTo>
                  <a:cubicBezTo>
                    <a:pt x="3764" y="2180"/>
                    <a:pt x="3764" y="2180"/>
                    <a:pt x="3764" y="2180"/>
                  </a:cubicBezTo>
                  <a:cubicBezTo>
                    <a:pt x="3784" y="2197"/>
                    <a:pt x="3784" y="2197"/>
                    <a:pt x="3784" y="2197"/>
                  </a:cubicBezTo>
                  <a:cubicBezTo>
                    <a:pt x="4074" y="2430"/>
                    <a:pt x="4297" y="2414"/>
                    <a:pt x="4593" y="2198"/>
                  </a:cubicBezTo>
                  <a:cubicBezTo>
                    <a:pt x="4615" y="2182"/>
                    <a:pt x="4615" y="2182"/>
                    <a:pt x="4615" y="2182"/>
                  </a:cubicBezTo>
                  <a:cubicBezTo>
                    <a:pt x="4615" y="2154"/>
                    <a:pt x="4615" y="2154"/>
                    <a:pt x="4615" y="2154"/>
                  </a:cubicBezTo>
                  <a:cubicBezTo>
                    <a:pt x="4643" y="1808"/>
                    <a:pt x="4643" y="1808"/>
                    <a:pt x="4643" y="1808"/>
                  </a:cubicBezTo>
                  <a:cubicBezTo>
                    <a:pt x="4664" y="1792"/>
                    <a:pt x="4685" y="1773"/>
                    <a:pt x="4689" y="1758"/>
                  </a:cubicBezTo>
                  <a:cubicBezTo>
                    <a:pt x="4694" y="1738"/>
                    <a:pt x="4693" y="1680"/>
                    <a:pt x="4692" y="1634"/>
                  </a:cubicBezTo>
                  <a:cubicBezTo>
                    <a:pt x="4691" y="1622"/>
                    <a:pt x="4691" y="1622"/>
                    <a:pt x="4691" y="1622"/>
                  </a:cubicBezTo>
                  <a:close/>
                  <a:moveTo>
                    <a:pt x="3343" y="1285"/>
                  </a:moveTo>
                  <a:cubicBezTo>
                    <a:pt x="3468" y="744"/>
                    <a:pt x="3468" y="744"/>
                    <a:pt x="3468" y="744"/>
                  </a:cubicBezTo>
                  <a:cubicBezTo>
                    <a:pt x="3122" y="701"/>
                    <a:pt x="2501" y="0"/>
                    <a:pt x="1725" y="744"/>
                  </a:cubicBezTo>
                  <a:cubicBezTo>
                    <a:pt x="1825" y="1266"/>
                    <a:pt x="1825" y="1266"/>
                    <a:pt x="1825" y="1266"/>
                  </a:cubicBezTo>
                  <a:cubicBezTo>
                    <a:pt x="1838" y="1443"/>
                    <a:pt x="1864" y="1609"/>
                    <a:pt x="1906" y="1760"/>
                  </a:cubicBezTo>
                  <a:cubicBezTo>
                    <a:pt x="1965" y="1970"/>
                    <a:pt x="2055" y="2150"/>
                    <a:pt x="2190" y="2291"/>
                  </a:cubicBezTo>
                  <a:cubicBezTo>
                    <a:pt x="2212" y="2314"/>
                    <a:pt x="2212" y="2314"/>
                    <a:pt x="2212" y="2314"/>
                  </a:cubicBezTo>
                  <a:cubicBezTo>
                    <a:pt x="2244" y="2318"/>
                    <a:pt x="2244" y="2318"/>
                    <a:pt x="2244" y="2318"/>
                  </a:cubicBezTo>
                  <a:cubicBezTo>
                    <a:pt x="2354" y="2334"/>
                    <a:pt x="2462" y="2341"/>
                    <a:pt x="2569" y="2341"/>
                  </a:cubicBezTo>
                  <a:cubicBezTo>
                    <a:pt x="2677" y="2341"/>
                    <a:pt x="2784" y="2334"/>
                    <a:pt x="2895" y="2318"/>
                  </a:cubicBezTo>
                  <a:cubicBezTo>
                    <a:pt x="2926" y="2314"/>
                    <a:pt x="2926" y="2314"/>
                    <a:pt x="2926" y="2314"/>
                  </a:cubicBezTo>
                  <a:cubicBezTo>
                    <a:pt x="2948" y="2291"/>
                    <a:pt x="2948" y="2291"/>
                    <a:pt x="2948" y="2291"/>
                  </a:cubicBezTo>
                  <a:cubicBezTo>
                    <a:pt x="3078" y="2155"/>
                    <a:pt x="3176" y="1981"/>
                    <a:pt x="3243" y="1779"/>
                  </a:cubicBezTo>
                  <a:cubicBezTo>
                    <a:pt x="3292" y="1629"/>
                    <a:pt x="3326" y="1462"/>
                    <a:pt x="3343" y="1285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anchor="ctr" anchorCtr="1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1962929" y="4024201"/>
            <a:ext cx="1432591" cy="338554"/>
            <a:chOff x="5376818" y="5407708"/>
            <a:chExt cx="1432591" cy="338554"/>
          </a:xfrm>
        </p:grpSpPr>
        <p:sp>
          <p:nvSpPr>
            <p:cNvPr id="44" name="文本框 43"/>
            <p:cNvSpPr txBox="1"/>
            <p:nvPr/>
          </p:nvSpPr>
          <p:spPr>
            <a:xfrm>
              <a:off x="5376818" y="5407708"/>
              <a:ext cx="143259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b="1" dirty="0">
                  <a:solidFill>
                    <a:srgbClr val="DBAFD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TITLE HERE</a:t>
              </a:r>
              <a:endParaRPr lang="en-US" altLang="zh-CN" sz="1600" b="1" dirty="0">
                <a:solidFill>
                  <a:srgbClr val="DBAFD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45" name="组合 44"/>
            <p:cNvGrpSpPr/>
            <p:nvPr/>
          </p:nvGrpSpPr>
          <p:grpSpPr>
            <a:xfrm>
              <a:off x="5400185" y="5501815"/>
              <a:ext cx="74916" cy="115989"/>
              <a:chOff x="6037835" y="3836343"/>
              <a:chExt cx="382110" cy="591601"/>
            </a:xfrm>
          </p:grpSpPr>
          <p:cxnSp>
            <p:nvCxnSpPr>
              <p:cNvPr id="49" name="直接连接符 48"/>
              <p:cNvCxnSpPr/>
              <p:nvPr/>
            </p:nvCxnSpPr>
            <p:spPr>
              <a:xfrm flipV="1">
                <a:off x="6074262" y="3836343"/>
                <a:ext cx="0" cy="591601"/>
              </a:xfrm>
              <a:prstGeom prst="line">
                <a:avLst/>
              </a:prstGeom>
              <a:ln w="19050"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" name="直接连接符 49"/>
              <p:cNvCxnSpPr/>
              <p:nvPr/>
            </p:nvCxnSpPr>
            <p:spPr>
              <a:xfrm flipH="1">
                <a:off x="6037835" y="3860632"/>
                <a:ext cx="382110" cy="0"/>
              </a:xfrm>
              <a:prstGeom prst="line">
                <a:avLst/>
              </a:prstGeom>
              <a:ln w="19050"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6" name="组合 45"/>
            <p:cNvGrpSpPr/>
            <p:nvPr/>
          </p:nvGrpSpPr>
          <p:grpSpPr>
            <a:xfrm rot="10800000">
              <a:off x="6711127" y="5536167"/>
              <a:ext cx="74916" cy="115989"/>
              <a:chOff x="6037835" y="3836343"/>
              <a:chExt cx="382110" cy="591601"/>
            </a:xfrm>
          </p:grpSpPr>
          <p:cxnSp>
            <p:nvCxnSpPr>
              <p:cNvPr id="47" name="直接连接符 46"/>
              <p:cNvCxnSpPr/>
              <p:nvPr/>
            </p:nvCxnSpPr>
            <p:spPr>
              <a:xfrm flipV="1">
                <a:off x="6074262" y="3836343"/>
                <a:ext cx="0" cy="591601"/>
              </a:xfrm>
              <a:prstGeom prst="line">
                <a:avLst/>
              </a:prstGeom>
              <a:ln w="19050"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8" name="直接连接符 47"/>
              <p:cNvCxnSpPr/>
              <p:nvPr/>
            </p:nvCxnSpPr>
            <p:spPr>
              <a:xfrm flipH="1">
                <a:off x="6037835" y="3860632"/>
                <a:ext cx="382110" cy="0"/>
              </a:xfrm>
              <a:prstGeom prst="line">
                <a:avLst/>
              </a:prstGeom>
              <a:ln w="19050"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6" name="组合 5"/>
          <p:cNvGrpSpPr/>
          <p:nvPr/>
        </p:nvGrpSpPr>
        <p:grpSpPr>
          <a:xfrm>
            <a:off x="9097172" y="5465213"/>
            <a:ext cx="2689913" cy="912516"/>
            <a:chOff x="9097172" y="5465213"/>
            <a:chExt cx="2689913" cy="912516"/>
          </a:xfrm>
        </p:grpSpPr>
        <p:sp>
          <p:nvSpPr>
            <p:cNvPr id="51" name="文本框 50"/>
            <p:cNvSpPr txBox="1"/>
            <p:nvPr/>
          </p:nvSpPr>
          <p:spPr>
            <a:xfrm>
              <a:off x="9097172" y="5731398"/>
              <a:ext cx="268991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200" dirty="0">
                  <a:solidFill>
                    <a:srgbClr val="ECD4E9"/>
                  </a:solidFill>
                </a:rPr>
                <a:t>Love is a lamp</a:t>
              </a:r>
              <a:r>
                <a:rPr lang="en-US" altLang="zh-CN" sz="1200" dirty="0">
                  <a:solidFill>
                    <a:schemeClr val="bg1">
                      <a:lumMod val="95000"/>
                    </a:schemeClr>
                  </a:solidFill>
                </a:rPr>
                <a:t>, while friendship is the shadow. When the lamp is </a:t>
              </a:r>
              <a:r>
                <a:rPr lang="en-US" altLang="zh-CN" sz="1200" dirty="0" err="1">
                  <a:solidFill>
                    <a:schemeClr val="bg1">
                      <a:lumMod val="95000"/>
                    </a:schemeClr>
                  </a:solidFill>
                </a:rPr>
                <a:t>off,you</a:t>
              </a:r>
              <a:r>
                <a:rPr lang="en-US" altLang="zh-CN" sz="1200" dirty="0">
                  <a:solidFill>
                    <a:schemeClr val="bg1">
                      <a:lumMod val="95000"/>
                    </a:schemeClr>
                  </a:solidFill>
                </a:rPr>
                <a:t> will find the shadow everywhere</a:t>
              </a:r>
              <a:endParaRPr lang="en-US" altLang="zh-CN" sz="1200" dirty="0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grpSp>
          <p:nvGrpSpPr>
            <p:cNvPr id="52" name="组合 51"/>
            <p:cNvGrpSpPr/>
            <p:nvPr/>
          </p:nvGrpSpPr>
          <p:grpSpPr>
            <a:xfrm>
              <a:off x="9725833" y="5465213"/>
              <a:ext cx="1432591" cy="338554"/>
              <a:chOff x="5376818" y="5407708"/>
              <a:chExt cx="1432591" cy="338554"/>
            </a:xfrm>
          </p:grpSpPr>
          <p:sp>
            <p:nvSpPr>
              <p:cNvPr id="53" name="文本框 52"/>
              <p:cNvSpPr txBox="1"/>
              <p:nvPr/>
            </p:nvSpPr>
            <p:spPr>
              <a:xfrm>
                <a:off x="5376818" y="5407708"/>
                <a:ext cx="1432591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600" b="1" dirty="0">
                    <a:solidFill>
                      <a:srgbClr val="DBAFD6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TITLE HERE</a:t>
                </a:r>
                <a:endParaRPr lang="en-US" altLang="zh-CN" sz="1600" b="1" dirty="0">
                  <a:solidFill>
                    <a:srgbClr val="DBAFD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grpSp>
            <p:nvGrpSpPr>
              <p:cNvPr id="54" name="组合 53"/>
              <p:cNvGrpSpPr/>
              <p:nvPr/>
            </p:nvGrpSpPr>
            <p:grpSpPr>
              <a:xfrm>
                <a:off x="5400185" y="5501815"/>
                <a:ext cx="74916" cy="115989"/>
                <a:chOff x="6037835" y="3836343"/>
                <a:chExt cx="382110" cy="591601"/>
              </a:xfrm>
            </p:grpSpPr>
            <p:cxnSp>
              <p:nvCxnSpPr>
                <p:cNvPr id="58" name="直接连接符 57"/>
                <p:cNvCxnSpPr/>
                <p:nvPr/>
              </p:nvCxnSpPr>
              <p:spPr>
                <a:xfrm flipV="1">
                  <a:off x="6074262" y="3836343"/>
                  <a:ext cx="0" cy="591601"/>
                </a:xfrm>
                <a:prstGeom prst="line">
                  <a:avLst/>
                </a:prstGeom>
                <a:ln w="19050">
                  <a:solidFill>
                    <a:schemeClr val="bg1">
                      <a:lumMod val="8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9" name="直接连接符 58"/>
                <p:cNvCxnSpPr/>
                <p:nvPr/>
              </p:nvCxnSpPr>
              <p:spPr>
                <a:xfrm flipH="1">
                  <a:off x="6037835" y="3860632"/>
                  <a:ext cx="382110" cy="0"/>
                </a:xfrm>
                <a:prstGeom prst="line">
                  <a:avLst/>
                </a:prstGeom>
                <a:ln w="19050">
                  <a:solidFill>
                    <a:schemeClr val="bg1">
                      <a:lumMod val="8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55" name="组合 54"/>
              <p:cNvGrpSpPr/>
              <p:nvPr/>
            </p:nvGrpSpPr>
            <p:grpSpPr>
              <a:xfrm rot="10800000">
                <a:off x="6711127" y="5536167"/>
                <a:ext cx="74916" cy="115989"/>
                <a:chOff x="6037835" y="3836343"/>
                <a:chExt cx="382110" cy="591601"/>
              </a:xfrm>
            </p:grpSpPr>
            <p:cxnSp>
              <p:nvCxnSpPr>
                <p:cNvPr id="56" name="直接连接符 55"/>
                <p:cNvCxnSpPr/>
                <p:nvPr/>
              </p:nvCxnSpPr>
              <p:spPr>
                <a:xfrm flipV="1">
                  <a:off x="6074262" y="3836343"/>
                  <a:ext cx="0" cy="591601"/>
                </a:xfrm>
                <a:prstGeom prst="line">
                  <a:avLst/>
                </a:prstGeom>
                <a:ln w="19050">
                  <a:solidFill>
                    <a:schemeClr val="bg1">
                      <a:lumMod val="8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7" name="直接连接符 56"/>
                <p:cNvCxnSpPr/>
                <p:nvPr/>
              </p:nvCxnSpPr>
              <p:spPr>
                <a:xfrm flipH="1">
                  <a:off x="6037835" y="3860632"/>
                  <a:ext cx="382110" cy="0"/>
                </a:xfrm>
                <a:prstGeom prst="line">
                  <a:avLst/>
                </a:prstGeom>
                <a:ln w="19050">
                  <a:solidFill>
                    <a:schemeClr val="bg1">
                      <a:lumMod val="8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grpSp>
        <p:nvGrpSpPr>
          <p:cNvPr id="60" name="组合 59"/>
          <p:cNvGrpSpPr/>
          <p:nvPr/>
        </p:nvGrpSpPr>
        <p:grpSpPr>
          <a:xfrm>
            <a:off x="10243558" y="5023265"/>
            <a:ext cx="397140" cy="397140"/>
            <a:chOff x="9974752" y="3463506"/>
            <a:chExt cx="397140" cy="397140"/>
          </a:xfrm>
        </p:grpSpPr>
        <p:sp>
          <p:nvSpPr>
            <p:cNvPr id="61" name="椭圆 60"/>
            <p:cNvSpPr/>
            <p:nvPr/>
          </p:nvSpPr>
          <p:spPr>
            <a:xfrm>
              <a:off x="9974752" y="3463506"/>
              <a:ext cx="397140" cy="397140"/>
            </a:xfrm>
            <a:prstGeom prst="ellipse">
              <a:avLst/>
            </a:prstGeom>
            <a:noFill/>
            <a:ln>
              <a:gradFill>
                <a:gsLst>
                  <a:gs pos="0">
                    <a:schemeClr val="bg1">
                      <a:lumMod val="95000"/>
                    </a:schemeClr>
                  </a:gs>
                  <a:gs pos="68000">
                    <a:srgbClr val="BB5BA0"/>
                  </a:gs>
                  <a:gs pos="43000">
                    <a:srgbClr val="C784BF"/>
                  </a:gs>
                  <a:gs pos="100000">
                    <a:schemeClr val="bg1">
                      <a:lumMod val="95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KSO_Shape"/>
            <p:cNvSpPr/>
            <p:nvPr/>
          </p:nvSpPr>
          <p:spPr>
            <a:xfrm>
              <a:off x="10041498" y="3571779"/>
              <a:ext cx="263649" cy="180595"/>
            </a:xfrm>
            <a:custGeom>
              <a:avLst/>
              <a:gdLst>
                <a:gd name="connsiteX0" fmla="*/ 199900 w 399800"/>
                <a:gd name="connsiteY0" fmla="*/ 138007 h 356773"/>
                <a:gd name="connsiteX1" fmla="*/ 278752 w 399800"/>
                <a:gd name="connsiteY1" fmla="*/ 216859 h 356773"/>
                <a:gd name="connsiteX2" fmla="*/ 199900 w 399800"/>
                <a:gd name="connsiteY2" fmla="*/ 295710 h 356773"/>
                <a:gd name="connsiteX3" fmla="*/ 121048 w 399800"/>
                <a:gd name="connsiteY3" fmla="*/ 216859 h 356773"/>
                <a:gd name="connsiteX4" fmla="*/ 199900 w 399800"/>
                <a:gd name="connsiteY4" fmla="*/ 138007 h 356773"/>
                <a:gd name="connsiteX5" fmla="*/ 199900 w 399800"/>
                <a:gd name="connsiteY5" fmla="*/ 116920 h 356773"/>
                <a:gd name="connsiteX6" fmla="*/ 99961 w 399800"/>
                <a:gd name="connsiteY6" fmla="*/ 216859 h 356773"/>
                <a:gd name="connsiteX7" fmla="*/ 199900 w 399800"/>
                <a:gd name="connsiteY7" fmla="*/ 316797 h 356773"/>
                <a:gd name="connsiteX8" fmla="*/ 299839 w 399800"/>
                <a:gd name="connsiteY8" fmla="*/ 216859 h 356773"/>
                <a:gd name="connsiteX9" fmla="*/ 199900 w 399800"/>
                <a:gd name="connsiteY9" fmla="*/ 116920 h 356773"/>
                <a:gd name="connsiteX10" fmla="*/ 0 w 399800"/>
                <a:gd name="connsiteY10" fmla="*/ 76944 h 356773"/>
                <a:gd name="connsiteX11" fmla="*/ 399800 w 399800"/>
                <a:gd name="connsiteY11" fmla="*/ 76944 h 356773"/>
                <a:gd name="connsiteX12" fmla="*/ 399800 w 399800"/>
                <a:gd name="connsiteY12" fmla="*/ 356773 h 356773"/>
                <a:gd name="connsiteX13" fmla="*/ 0 w 399800"/>
                <a:gd name="connsiteY13" fmla="*/ 356773 h 356773"/>
                <a:gd name="connsiteX14" fmla="*/ 74962 w 399800"/>
                <a:gd name="connsiteY14" fmla="*/ 0 h 356773"/>
                <a:gd name="connsiteX15" fmla="*/ 324838 w 399800"/>
                <a:gd name="connsiteY15" fmla="*/ 0 h 356773"/>
                <a:gd name="connsiteX16" fmla="*/ 339829 w 399800"/>
                <a:gd name="connsiteY16" fmla="*/ 59963 h 356773"/>
                <a:gd name="connsiteX17" fmla="*/ 59971 w 399800"/>
                <a:gd name="connsiteY17" fmla="*/ 59963 h 3567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399800" h="356773">
                  <a:moveTo>
                    <a:pt x="199900" y="138007"/>
                  </a:moveTo>
                  <a:cubicBezTo>
                    <a:pt x="243449" y="138007"/>
                    <a:pt x="278752" y="173310"/>
                    <a:pt x="278752" y="216859"/>
                  </a:cubicBezTo>
                  <a:cubicBezTo>
                    <a:pt x="278752" y="260407"/>
                    <a:pt x="243449" y="295710"/>
                    <a:pt x="199900" y="295710"/>
                  </a:cubicBezTo>
                  <a:cubicBezTo>
                    <a:pt x="156352" y="295710"/>
                    <a:pt x="121048" y="260407"/>
                    <a:pt x="121048" y="216859"/>
                  </a:cubicBezTo>
                  <a:cubicBezTo>
                    <a:pt x="121048" y="173310"/>
                    <a:pt x="156352" y="138007"/>
                    <a:pt x="199900" y="138007"/>
                  </a:cubicBezTo>
                  <a:close/>
                  <a:moveTo>
                    <a:pt x="199900" y="116920"/>
                  </a:moveTo>
                  <a:cubicBezTo>
                    <a:pt x="144706" y="116920"/>
                    <a:pt x="99961" y="161664"/>
                    <a:pt x="99961" y="216859"/>
                  </a:cubicBezTo>
                  <a:cubicBezTo>
                    <a:pt x="99961" y="272053"/>
                    <a:pt x="144706" y="316797"/>
                    <a:pt x="199900" y="316797"/>
                  </a:cubicBezTo>
                  <a:cubicBezTo>
                    <a:pt x="255095" y="316797"/>
                    <a:pt x="299839" y="272053"/>
                    <a:pt x="299839" y="216859"/>
                  </a:cubicBezTo>
                  <a:cubicBezTo>
                    <a:pt x="299839" y="161664"/>
                    <a:pt x="255095" y="116920"/>
                    <a:pt x="199900" y="116920"/>
                  </a:cubicBezTo>
                  <a:close/>
                  <a:moveTo>
                    <a:pt x="0" y="76944"/>
                  </a:moveTo>
                  <a:lnTo>
                    <a:pt x="399800" y="76944"/>
                  </a:lnTo>
                  <a:lnTo>
                    <a:pt x="399800" y="356773"/>
                  </a:lnTo>
                  <a:lnTo>
                    <a:pt x="0" y="356773"/>
                  </a:lnTo>
                  <a:close/>
                  <a:moveTo>
                    <a:pt x="74962" y="0"/>
                  </a:moveTo>
                  <a:lnTo>
                    <a:pt x="324838" y="0"/>
                  </a:lnTo>
                  <a:lnTo>
                    <a:pt x="339829" y="59963"/>
                  </a:lnTo>
                  <a:lnTo>
                    <a:pt x="59971" y="59963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484996" y="5465213"/>
            <a:ext cx="2689913" cy="912516"/>
            <a:chOff x="484996" y="5465213"/>
            <a:chExt cx="2689913" cy="912516"/>
          </a:xfrm>
        </p:grpSpPr>
        <p:sp>
          <p:nvSpPr>
            <p:cNvPr id="63" name="文本框 62"/>
            <p:cNvSpPr txBox="1"/>
            <p:nvPr/>
          </p:nvSpPr>
          <p:spPr>
            <a:xfrm>
              <a:off x="484996" y="5731398"/>
              <a:ext cx="268991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200" dirty="0">
                  <a:solidFill>
                    <a:srgbClr val="ECD4E9"/>
                  </a:solidFill>
                </a:rPr>
                <a:t>Love is a lamp</a:t>
              </a:r>
              <a:r>
                <a:rPr lang="en-US" altLang="zh-CN" sz="1200" dirty="0">
                  <a:solidFill>
                    <a:schemeClr val="bg1">
                      <a:lumMod val="95000"/>
                    </a:schemeClr>
                  </a:solidFill>
                </a:rPr>
                <a:t>, while friendship is the shadow. When the lamp is </a:t>
              </a:r>
              <a:r>
                <a:rPr lang="en-US" altLang="zh-CN" sz="1200" dirty="0" err="1">
                  <a:solidFill>
                    <a:schemeClr val="bg1">
                      <a:lumMod val="95000"/>
                    </a:schemeClr>
                  </a:solidFill>
                </a:rPr>
                <a:t>off,you</a:t>
              </a:r>
              <a:r>
                <a:rPr lang="en-US" altLang="zh-CN" sz="1200" dirty="0">
                  <a:solidFill>
                    <a:schemeClr val="bg1">
                      <a:lumMod val="95000"/>
                    </a:schemeClr>
                  </a:solidFill>
                </a:rPr>
                <a:t> will find the shadow everywhere</a:t>
              </a:r>
              <a:endParaRPr lang="en-US" altLang="zh-CN" sz="1200" dirty="0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grpSp>
          <p:nvGrpSpPr>
            <p:cNvPr id="64" name="组合 63"/>
            <p:cNvGrpSpPr/>
            <p:nvPr/>
          </p:nvGrpSpPr>
          <p:grpSpPr>
            <a:xfrm>
              <a:off x="1113657" y="5465213"/>
              <a:ext cx="1432591" cy="338554"/>
              <a:chOff x="5376818" y="5407708"/>
              <a:chExt cx="1432591" cy="338554"/>
            </a:xfrm>
          </p:grpSpPr>
          <p:sp>
            <p:nvSpPr>
              <p:cNvPr id="65" name="文本框 64"/>
              <p:cNvSpPr txBox="1"/>
              <p:nvPr/>
            </p:nvSpPr>
            <p:spPr>
              <a:xfrm>
                <a:off x="5376818" y="5407708"/>
                <a:ext cx="1432591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600" b="1" dirty="0">
                    <a:solidFill>
                      <a:srgbClr val="DBAFD6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TITLE HERE</a:t>
                </a:r>
                <a:endParaRPr lang="en-US" altLang="zh-CN" sz="1600" b="1" dirty="0">
                  <a:solidFill>
                    <a:srgbClr val="DBAFD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grpSp>
            <p:nvGrpSpPr>
              <p:cNvPr id="66" name="组合 65"/>
              <p:cNvGrpSpPr/>
              <p:nvPr/>
            </p:nvGrpSpPr>
            <p:grpSpPr>
              <a:xfrm>
                <a:off x="5400185" y="5501815"/>
                <a:ext cx="74916" cy="115989"/>
                <a:chOff x="6037835" y="3836343"/>
                <a:chExt cx="382110" cy="591601"/>
              </a:xfrm>
            </p:grpSpPr>
            <p:cxnSp>
              <p:nvCxnSpPr>
                <p:cNvPr id="70" name="直接连接符 69"/>
                <p:cNvCxnSpPr/>
                <p:nvPr/>
              </p:nvCxnSpPr>
              <p:spPr>
                <a:xfrm flipV="1">
                  <a:off x="6074262" y="3836343"/>
                  <a:ext cx="0" cy="591601"/>
                </a:xfrm>
                <a:prstGeom prst="line">
                  <a:avLst/>
                </a:prstGeom>
                <a:ln w="19050">
                  <a:solidFill>
                    <a:schemeClr val="bg1">
                      <a:lumMod val="8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1" name="直接连接符 70"/>
                <p:cNvCxnSpPr/>
                <p:nvPr/>
              </p:nvCxnSpPr>
              <p:spPr>
                <a:xfrm flipH="1">
                  <a:off x="6037835" y="3860632"/>
                  <a:ext cx="382110" cy="0"/>
                </a:xfrm>
                <a:prstGeom prst="line">
                  <a:avLst/>
                </a:prstGeom>
                <a:ln w="19050">
                  <a:solidFill>
                    <a:schemeClr val="bg1">
                      <a:lumMod val="8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67" name="组合 66"/>
              <p:cNvGrpSpPr/>
              <p:nvPr/>
            </p:nvGrpSpPr>
            <p:grpSpPr>
              <a:xfrm rot="10800000">
                <a:off x="6711127" y="5536167"/>
                <a:ext cx="74916" cy="115989"/>
                <a:chOff x="6037835" y="3836343"/>
                <a:chExt cx="382110" cy="591601"/>
              </a:xfrm>
            </p:grpSpPr>
            <p:cxnSp>
              <p:nvCxnSpPr>
                <p:cNvPr id="68" name="直接连接符 67"/>
                <p:cNvCxnSpPr/>
                <p:nvPr/>
              </p:nvCxnSpPr>
              <p:spPr>
                <a:xfrm flipV="1">
                  <a:off x="6074262" y="3836343"/>
                  <a:ext cx="0" cy="591601"/>
                </a:xfrm>
                <a:prstGeom prst="line">
                  <a:avLst/>
                </a:prstGeom>
                <a:ln w="19050">
                  <a:solidFill>
                    <a:schemeClr val="bg1">
                      <a:lumMod val="8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9" name="直接连接符 68"/>
                <p:cNvCxnSpPr/>
                <p:nvPr/>
              </p:nvCxnSpPr>
              <p:spPr>
                <a:xfrm flipH="1">
                  <a:off x="6037835" y="3860632"/>
                  <a:ext cx="382110" cy="0"/>
                </a:xfrm>
                <a:prstGeom prst="line">
                  <a:avLst/>
                </a:prstGeom>
                <a:ln w="19050">
                  <a:solidFill>
                    <a:schemeClr val="bg1">
                      <a:lumMod val="8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grpSp>
        <p:nvGrpSpPr>
          <p:cNvPr id="72" name="组合 71"/>
          <p:cNvGrpSpPr/>
          <p:nvPr/>
        </p:nvGrpSpPr>
        <p:grpSpPr>
          <a:xfrm>
            <a:off x="1631382" y="5023265"/>
            <a:ext cx="397140" cy="397140"/>
            <a:chOff x="9974752" y="3463506"/>
            <a:chExt cx="397140" cy="397140"/>
          </a:xfrm>
        </p:grpSpPr>
        <p:sp>
          <p:nvSpPr>
            <p:cNvPr id="73" name="椭圆 72"/>
            <p:cNvSpPr/>
            <p:nvPr/>
          </p:nvSpPr>
          <p:spPr>
            <a:xfrm>
              <a:off x="9974752" y="3463506"/>
              <a:ext cx="397140" cy="397140"/>
            </a:xfrm>
            <a:prstGeom prst="ellipse">
              <a:avLst/>
            </a:prstGeom>
            <a:noFill/>
            <a:ln>
              <a:gradFill>
                <a:gsLst>
                  <a:gs pos="0">
                    <a:schemeClr val="bg1">
                      <a:lumMod val="95000"/>
                    </a:schemeClr>
                  </a:gs>
                  <a:gs pos="68000">
                    <a:srgbClr val="BB5BA0"/>
                  </a:gs>
                  <a:gs pos="43000">
                    <a:srgbClr val="C784BF"/>
                  </a:gs>
                  <a:gs pos="100000">
                    <a:schemeClr val="bg1">
                      <a:lumMod val="95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" name="KSO_Shape"/>
            <p:cNvSpPr/>
            <p:nvPr/>
          </p:nvSpPr>
          <p:spPr>
            <a:xfrm>
              <a:off x="10041498" y="3571779"/>
              <a:ext cx="263649" cy="180595"/>
            </a:xfrm>
            <a:custGeom>
              <a:avLst/>
              <a:gdLst>
                <a:gd name="connsiteX0" fmla="*/ 199900 w 399800"/>
                <a:gd name="connsiteY0" fmla="*/ 138007 h 356773"/>
                <a:gd name="connsiteX1" fmla="*/ 278752 w 399800"/>
                <a:gd name="connsiteY1" fmla="*/ 216859 h 356773"/>
                <a:gd name="connsiteX2" fmla="*/ 199900 w 399800"/>
                <a:gd name="connsiteY2" fmla="*/ 295710 h 356773"/>
                <a:gd name="connsiteX3" fmla="*/ 121048 w 399800"/>
                <a:gd name="connsiteY3" fmla="*/ 216859 h 356773"/>
                <a:gd name="connsiteX4" fmla="*/ 199900 w 399800"/>
                <a:gd name="connsiteY4" fmla="*/ 138007 h 356773"/>
                <a:gd name="connsiteX5" fmla="*/ 199900 w 399800"/>
                <a:gd name="connsiteY5" fmla="*/ 116920 h 356773"/>
                <a:gd name="connsiteX6" fmla="*/ 99961 w 399800"/>
                <a:gd name="connsiteY6" fmla="*/ 216859 h 356773"/>
                <a:gd name="connsiteX7" fmla="*/ 199900 w 399800"/>
                <a:gd name="connsiteY7" fmla="*/ 316797 h 356773"/>
                <a:gd name="connsiteX8" fmla="*/ 299839 w 399800"/>
                <a:gd name="connsiteY8" fmla="*/ 216859 h 356773"/>
                <a:gd name="connsiteX9" fmla="*/ 199900 w 399800"/>
                <a:gd name="connsiteY9" fmla="*/ 116920 h 356773"/>
                <a:gd name="connsiteX10" fmla="*/ 0 w 399800"/>
                <a:gd name="connsiteY10" fmla="*/ 76944 h 356773"/>
                <a:gd name="connsiteX11" fmla="*/ 399800 w 399800"/>
                <a:gd name="connsiteY11" fmla="*/ 76944 h 356773"/>
                <a:gd name="connsiteX12" fmla="*/ 399800 w 399800"/>
                <a:gd name="connsiteY12" fmla="*/ 356773 h 356773"/>
                <a:gd name="connsiteX13" fmla="*/ 0 w 399800"/>
                <a:gd name="connsiteY13" fmla="*/ 356773 h 356773"/>
                <a:gd name="connsiteX14" fmla="*/ 74962 w 399800"/>
                <a:gd name="connsiteY14" fmla="*/ 0 h 356773"/>
                <a:gd name="connsiteX15" fmla="*/ 324838 w 399800"/>
                <a:gd name="connsiteY15" fmla="*/ 0 h 356773"/>
                <a:gd name="connsiteX16" fmla="*/ 339829 w 399800"/>
                <a:gd name="connsiteY16" fmla="*/ 59963 h 356773"/>
                <a:gd name="connsiteX17" fmla="*/ 59971 w 399800"/>
                <a:gd name="connsiteY17" fmla="*/ 59963 h 3567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399800" h="356773">
                  <a:moveTo>
                    <a:pt x="199900" y="138007"/>
                  </a:moveTo>
                  <a:cubicBezTo>
                    <a:pt x="243449" y="138007"/>
                    <a:pt x="278752" y="173310"/>
                    <a:pt x="278752" y="216859"/>
                  </a:cubicBezTo>
                  <a:cubicBezTo>
                    <a:pt x="278752" y="260407"/>
                    <a:pt x="243449" y="295710"/>
                    <a:pt x="199900" y="295710"/>
                  </a:cubicBezTo>
                  <a:cubicBezTo>
                    <a:pt x="156352" y="295710"/>
                    <a:pt x="121048" y="260407"/>
                    <a:pt x="121048" y="216859"/>
                  </a:cubicBezTo>
                  <a:cubicBezTo>
                    <a:pt x="121048" y="173310"/>
                    <a:pt x="156352" y="138007"/>
                    <a:pt x="199900" y="138007"/>
                  </a:cubicBezTo>
                  <a:close/>
                  <a:moveTo>
                    <a:pt x="199900" y="116920"/>
                  </a:moveTo>
                  <a:cubicBezTo>
                    <a:pt x="144706" y="116920"/>
                    <a:pt x="99961" y="161664"/>
                    <a:pt x="99961" y="216859"/>
                  </a:cubicBezTo>
                  <a:cubicBezTo>
                    <a:pt x="99961" y="272053"/>
                    <a:pt x="144706" y="316797"/>
                    <a:pt x="199900" y="316797"/>
                  </a:cubicBezTo>
                  <a:cubicBezTo>
                    <a:pt x="255095" y="316797"/>
                    <a:pt x="299839" y="272053"/>
                    <a:pt x="299839" y="216859"/>
                  </a:cubicBezTo>
                  <a:cubicBezTo>
                    <a:pt x="299839" y="161664"/>
                    <a:pt x="255095" y="116920"/>
                    <a:pt x="199900" y="116920"/>
                  </a:cubicBezTo>
                  <a:close/>
                  <a:moveTo>
                    <a:pt x="0" y="76944"/>
                  </a:moveTo>
                  <a:lnTo>
                    <a:pt x="399800" y="76944"/>
                  </a:lnTo>
                  <a:lnTo>
                    <a:pt x="399800" y="356773"/>
                  </a:lnTo>
                  <a:lnTo>
                    <a:pt x="0" y="356773"/>
                  </a:lnTo>
                  <a:close/>
                  <a:moveTo>
                    <a:pt x="74962" y="0"/>
                  </a:moveTo>
                  <a:lnTo>
                    <a:pt x="324838" y="0"/>
                  </a:lnTo>
                  <a:lnTo>
                    <a:pt x="339829" y="59963"/>
                  </a:lnTo>
                  <a:lnTo>
                    <a:pt x="59971" y="59963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10084740" y="2123670"/>
            <a:ext cx="704656" cy="537886"/>
            <a:chOff x="10084740" y="2123670"/>
            <a:chExt cx="704656" cy="537886"/>
          </a:xfrm>
        </p:grpSpPr>
        <p:grpSp>
          <p:nvGrpSpPr>
            <p:cNvPr id="22" name="组合 21"/>
            <p:cNvGrpSpPr/>
            <p:nvPr/>
          </p:nvGrpSpPr>
          <p:grpSpPr>
            <a:xfrm rot="1979173">
              <a:off x="10084740" y="2123670"/>
              <a:ext cx="283675" cy="283675"/>
              <a:chOff x="8049259" y="1478840"/>
              <a:chExt cx="134660" cy="134660"/>
            </a:xfrm>
          </p:grpSpPr>
          <p:sp>
            <p:nvSpPr>
              <p:cNvPr id="23" name="椭圆 22"/>
              <p:cNvSpPr/>
              <p:nvPr/>
            </p:nvSpPr>
            <p:spPr>
              <a:xfrm rot="11105025">
                <a:off x="8049259" y="1478840"/>
                <a:ext cx="134660" cy="134660"/>
              </a:xfrm>
              <a:prstGeom prst="ellipse">
                <a:avLst/>
              </a:prstGeom>
              <a:gradFill flip="none" rotWithShape="1">
                <a:gsLst>
                  <a:gs pos="0">
                    <a:srgbClr val="ECD4E9"/>
                  </a:gs>
                  <a:gs pos="67000">
                    <a:srgbClr val="DBAFD6">
                      <a:alpha val="50000"/>
                    </a:srgbClr>
                  </a:gs>
                  <a:gs pos="43000">
                    <a:srgbClr val="C784BF">
                      <a:alpha val="40000"/>
                    </a:srgbClr>
                  </a:gs>
                  <a:gs pos="100000">
                    <a:srgbClr val="ECD4E9">
                      <a:alpha val="60000"/>
                    </a:srgb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>
                <a:noFill/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椭圆 23"/>
              <p:cNvSpPr/>
              <p:nvPr/>
            </p:nvSpPr>
            <p:spPr>
              <a:xfrm rot="11105025">
                <a:off x="8072679" y="1502260"/>
                <a:ext cx="87821" cy="87821"/>
              </a:xfrm>
              <a:prstGeom prst="ellipse">
                <a:avLst/>
              </a:prstGeom>
              <a:solidFill>
                <a:srgbClr val="DBAFD6"/>
              </a:solidFill>
              <a:ln>
                <a:noFill/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75" name="直接连接符 74"/>
            <p:cNvCxnSpPr/>
            <p:nvPr/>
          </p:nvCxnSpPr>
          <p:spPr>
            <a:xfrm flipH="1" flipV="1">
              <a:off x="10260562" y="2269564"/>
              <a:ext cx="528834" cy="391992"/>
            </a:xfrm>
            <a:prstGeom prst="line">
              <a:avLst/>
            </a:prstGeom>
            <a:noFill/>
            <a:ln>
              <a:gradFill>
                <a:gsLst>
                  <a:gs pos="9000">
                    <a:schemeClr val="bg1">
                      <a:lumMod val="95000"/>
                      <a:alpha val="10000"/>
                    </a:schemeClr>
                  </a:gs>
                  <a:gs pos="68000">
                    <a:srgbClr val="BB5BA0">
                      <a:alpha val="50000"/>
                    </a:srgbClr>
                  </a:gs>
                  <a:gs pos="43000">
                    <a:srgbClr val="C784BF">
                      <a:alpha val="40000"/>
                    </a:srgbClr>
                  </a:gs>
                  <a:gs pos="100000">
                    <a:schemeClr val="bg1">
                      <a:lumMod val="95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grpSp>
        <p:nvGrpSpPr>
          <p:cNvPr id="76" name="组合 75"/>
          <p:cNvGrpSpPr/>
          <p:nvPr/>
        </p:nvGrpSpPr>
        <p:grpSpPr>
          <a:xfrm>
            <a:off x="10780782" y="2576872"/>
            <a:ext cx="397140" cy="397140"/>
            <a:chOff x="3527288" y="1017989"/>
            <a:chExt cx="397140" cy="397140"/>
          </a:xfrm>
        </p:grpSpPr>
        <p:sp>
          <p:nvSpPr>
            <p:cNvPr id="77" name="椭圆 76"/>
            <p:cNvSpPr/>
            <p:nvPr/>
          </p:nvSpPr>
          <p:spPr>
            <a:xfrm>
              <a:off x="3527288" y="1017989"/>
              <a:ext cx="397140" cy="397140"/>
            </a:xfrm>
            <a:prstGeom prst="ellipse">
              <a:avLst/>
            </a:prstGeom>
            <a:noFill/>
            <a:ln>
              <a:gradFill>
                <a:gsLst>
                  <a:gs pos="0">
                    <a:schemeClr val="bg1">
                      <a:lumMod val="95000"/>
                    </a:schemeClr>
                  </a:gs>
                  <a:gs pos="68000">
                    <a:srgbClr val="BB5BA0"/>
                  </a:gs>
                  <a:gs pos="43000">
                    <a:srgbClr val="C784BF"/>
                  </a:gs>
                  <a:gs pos="100000">
                    <a:schemeClr val="bg1">
                      <a:lumMod val="95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8" name="KSO_Shape"/>
            <p:cNvSpPr/>
            <p:nvPr/>
          </p:nvSpPr>
          <p:spPr bwMode="auto">
            <a:xfrm>
              <a:off x="3591254" y="1100184"/>
              <a:ext cx="269209" cy="199414"/>
            </a:xfrm>
            <a:custGeom>
              <a:avLst/>
              <a:gdLst>
                <a:gd name="T0" fmla="*/ 186223 w 4950"/>
                <a:gd name="T1" fmla="*/ 870396 h 3662"/>
                <a:gd name="T2" fmla="*/ 534663 w 4950"/>
                <a:gd name="T3" fmla="*/ 870396 h 3662"/>
                <a:gd name="T4" fmla="*/ 74926 w 4950"/>
                <a:gd name="T5" fmla="*/ 586935 h 3662"/>
                <a:gd name="T6" fmla="*/ 1246820 w 4950"/>
                <a:gd name="T7" fmla="*/ 965004 h 3662"/>
                <a:gd name="T8" fmla="*/ 1479235 w 4950"/>
                <a:gd name="T9" fmla="*/ 1007578 h 3662"/>
                <a:gd name="T10" fmla="*/ 1651637 w 4950"/>
                <a:gd name="T11" fmla="*/ 896595 h 3662"/>
                <a:gd name="T12" fmla="*/ 1800397 w 4950"/>
                <a:gd name="T13" fmla="*/ 1147671 h 3662"/>
                <a:gd name="T14" fmla="*/ 1397763 w 4950"/>
                <a:gd name="T15" fmla="*/ 1332521 h 3662"/>
                <a:gd name="T16" fmla="*/ 446644 w 4950"/>
                <a:gd name="T17" fmla="*/ 1137119 h 3662"/>
                <a:gd name="T18" fmla="*/ 63650 w 4950"/>
                <a:gd name="T19" fmla="*/ 955907 h 3662"/>
                <a:gd name="T20" fmla="*/ 420093 w 4950"/>
                <a:gd name="T21" fmla="*/ 955907 h 3662"/>
                <a:gd name="T22" fmla="*/ 542665 w 4950"/>
                <a:gd name="T23" fmla="*/ 997026 h 3662"/>
                <a:gd name="T24" fmla="*/ 863827 w 4950"/>
                <a:gd name="T25" fmla="*/ 1099639 h 3662"/>
                <a:gd name="T26" fmla="*/ 872920 w 4950"/>
                <a:gd name="T27" fmla="*/ 950813 h 3662"/>
                <a:gd name="T28" fmla="*/ 974397 w 4950"/>
                <a:gd name="T29" fmla="*/ 910423 h 3662"/>
                <a:gd name="T30" fmla="*/ 976943 w 4950"/>
                <a:gd name="T31" fmla="*/ 985745 h 3662"/>
                <a:gd name="T32" fmla="*/ 1150435 w 4950"/>
                <a:gd name="T33" fmla="*/ 914789 h 3662"/>
                <a:gd name="T34" fmla="*/ 1706194 w 4950"/>
                <a:gd name="T35" fmla="*/ 590210 h 3662"/>
                <a:gd name="T36" fmla="*/ 1343205 w 4950"/>
                <a:gd name="T37" fmla="*/ 590210 h 3662"/>
                <a:gd name="T38" fmla="*/ 1337386 w 4950"/>
                <a:gd name="T39" fmla="*/ 639697 h 3662"/>
                <a:gd name="T40" fmla="*/ 1369029 w 4950"/>
                <a:gd name="T41" fmla="*/ 783793 h 3662"/>
                <a:gd name="T42" fmla="*/ 1376303 w 4950"/>
                <a:gd name="T43" fmla="*/ 799440 h 3662"/>
                <a:gd name="T44" fmla="*/ 1678552 w 4950"/>
                <a:gd name="T45" fmla="*/ 793982 h 3662"/>
                <a:gd name="T46" fmla="*/ 1688736 w 4950"/>
                <a:gd name="T47" fmla="*/ 657891 h 3662"/>
                <a:gd name="T48" fmla="*/ 1706558 w 4950"/>
                <a:gd name="T49" fmla="*/ 594577 h 3662"/>
                <a:gd name="T50" fmla="*/ 1215904 w 4950"/>
                <a:gd name="T51" fmla="*/ 467583 h 3662"/>
                <a:gd name="T52" fmla="*/ 627411 w 4950"/>
                <a:gd name="T53" fmla="*/ 270725 h 3662"/>
                <a:gd name="T54" fmla="*/ 693244 w 4950"/>
                <a:gd name="T55" fmla="*/ 640425 h 3662"/>
                <a:gd name="T56" fmla="*/ 804541 w 4950"/>
                <a:gd name="T57" fmla="*/ 842014 h 3662"/>
                <a:gd name="T58" fmla="*/ 934388 w 4950"/>
                <a:gd name="T59" fmla="*/ 851838 h 3662"/>
                <a:gd name="T60" fmla="*/ 1064235 w 4950"/>
                <a:gd name="T61" fmla="*/ 842014 h 3662"/>
                <a:gd name="T62" fmla="*/ 1179533 w 4950"/>
                <a:gd name="T63" fmla="*/ 647339 h 3662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4950" h="3662">
                  <a:moveTo>
                    <a:pt x="134" y="2392"/>
                  </a:moveTo>
                  <a:cubicBezTo>
                    <a:pt x="512" y="2392"/>
                    <a:pt x="512" y="2392"/>
                    <a:pt x="512" y="2392"/>
                  </a:cubicBezTo>
                  <a:cubicBezTo>
                    <a:pt x="677" y="2556"/>
                    <a:pt x="901" y="2556"/>
                    <a:pt x="1065" y="2392"/>
                  </a:cubicBezTo>
                  <a:cubicBezTo>
                    <a:pt x="1470" y="2392"/>
                    <a:pt x="1470" y="2392"/>
                    <a:pt x="1470" y="2392"/>
                  </a:cubicBezTo>
                  <a:cubicBezTo>
                    <a:pt x="1436" y="2126"/>
                    <a:pt x="1402" y="1861"/>
                    <a:pt x="1368" y="1595"/>
                  </a:cubicBezTo>
                  <a:cubicBezTo>
                    <a:pt x="1161" y="1029"/>
                    <a:pt x="375" y="1059"/>
                    <a:pt x="206" y="1613"/>
                  </a:cubicBezTo>
                  <a:cubicBezTo>
                    <a:pt x="134" y="2392"/>
                    <a:pt x="134" y="2392"/>
                    <a:pt x="134" y="2392"/>
                  </a:cubicBezTo>
                  <a:close/>
                  <a:moveTo>
                    <a:pt x="3428" y="2652"/>
                  </a:moveTo>
                  <a:cubicBezTo>
                    <a:pt x="3827" y="2460"/>
                    <a:pt x="3827" y="2460"/>
                    <a:pt x="3827" y="2460"/>
                  </a:cubicBezTo>
                  <a:cubicBezTo>
                    <a:pt x="4067" y="2769"/>
                    <a:pt x="4067" y="2769"/>
                    <a:pt x="4067" y="2769"/>
                  </a:cubicBezTo>
                  <a:cubicBezTo>
                    <a:pt x="4312" y="2773"/>
                    <a:pt x="4312" y="2773"/>
                    <a:pt x="4312" y="2773"/>
                  </a:cubicBezTo>
                  <a:cubicBezTo>
                    <a:pt x="4541" y="2464"/>
                    <a:pt x="4541" y="2464"/>
                    <a:pt x="4541" y="2464"/>
                  </a:cubicBezTo>
                  <a:cubicBezTo>
                    <a:pt x="4950" y="2676"/>
                    <a:pt x="4950" y="2676"/>
                    <a:pt x="4950" y="2676"/>
                  </a:cubicBezTo>
                  <a:cubicBezTo>
                    <a:pt x="4950" y="3154"/>
                    <a:pt x="4950" y="3154"/>
                    <a:pt x="4950" y="3154"/>
                  </a:cubicBezTo>
                  <a:cubicBezTo>
                    <a:pt x="3843" y="3154"/>
                    <a:pt x="3843" y="3154"/>
                    <a:pt x="3843" y="3154"/>
                  </a:cubicBezTo>
                  <a:cubicBezTo>
                    <a:pt x="3843" y="3662"/>
                    <a:pt x="3843" y="3662"/>
                    <a:pt x="3843" y="3662"/>
                  </a:cubicBezTo>
                  <a:cubicBezTo>
                    <a:pt x="1228" y="3662"/>
                    <a:pt x="1228" y="3662"/>
                    <a:pt x="1228" y="3662"/>
                  </a:cubicBezTo>
                  <a:cubicBezTo>
                    <a:pt x="1228" y="3125"/>
                    <a:pt x="1228" y="3125"/>
                    <a:pt x="1228" y="3125"/>
                  </a:cubicBezTo>
                  <a:cubicBezTo>
                    <a:pt x="0" y="3125"/>
                    <a:pt x="0" y="3125"/>
                    <a:pt x="0" y="3125"/>
                  </a:cubicBezTo>
                  <a:cubicBezTo>
                    <a:pt x="2" y="2943"/>
                    <a:pt x="57" y="2776"/>
                    <a:pt x="175" y="2627"/>
                  </a:cubicBezTo>
                  <a:cubicBezTo>
                    <a:pt x="263" y="2627"/>
                    <a:pt x="350" y="2627"/>
                    <a:pt x="437" y="2627"/>
                  </a:cubicBezTo>
                  <a:cubicBezTo>
                    <a:pt x="677" y="2890"/>
                    <a:pt x="916" y="2884"/>
                    <a:pt x="1155" y="2627"/>
                  </a:cubicBezTo>
                  <a:cubicBezTo>
                    <a:pt x="1240" y="2627"/>
                    <a:pt x="1325" y="2627"/>
                    <a:pt x="1409" y="2627"/>
                  </a:cubicBezTo>
                  <a:cubicBezTo>
                    <a:pt x="1441" y="2663"/>
                    <a:pt x="1469" y="2701"/>
                    <a:pt x="1492" y="2740"/>
                  </a:cubicBezTo>
                  <a:cubicBezTo>
                    <a:pt x="1975" y="2508"/>
                    <a:pt x="1975" y="2508"/>
                    <a:pt x="1975" y="2508"/>
                  </a:cubicBezTo>
                  <a:cubicBezTo>
                    <a:pt x="2375" y="3022"/>
                    <a:pt x="2375" y="3022"/>
                    <a:pt x="2375" y="3022"/>
                  </a:cubicBezTo>
                  <a:cubicBezTo>
                    <a:pt x="2477" y="2709"/>
                    <a:pt x="2477" y="2709"/>
                    <a:pt x="2477" y="2709"/>
                  </a:cubicBezTo>
                  <a:cubicBezTo>
                    <a:pt x="2400" y="2613"/>
                    <a:pt x="2400" y="2613"/>
                    <a:pt x="2400" y="2613"/>
                  </a:cubicBezTo>
                  <a:cubicBezTo>
                    <a:pt x="2485" y="2502"/>
                    <a:pt x="2485" y="2502"/>
                    <a:pt x="2485" y="2502"/>
                  </a:cubicBezTo>
                  <a:cubicBezTo>
                    <a:pt x="2679" y="2502"/>
                    <a:pt x="2679" y="2502"/>
                    <a:pt x="2679" y="2502"/>
                  </a:cubicBezTo>
                  <a:cubicBezTo>
                    <a:pt x="2763" y="2613"/>
                    <a:pt x="2763" y="2613"/>
                    <a:pt x="2763" y="2613"/>
                  </a:cubicBezTo>
                  <a:cubicBezTo>
                    <a:pt x="2686" y="2709"/>
                    <a:pt x="2686" y="2709"/>
                    <a:pt x="2686" y="2709"/>
                  </a:cubicBezTo>
                  <a:cubicBezTo>
                    <a:pt x="2782" y="3000"/>
                    <a:pt x="2782" y="3000"/>
                    <a:pt x="2782" y="3000"/>
                  </a:cubicBezTo>
                  <a:cubicBezTo>
                    <a:pt x="3163" y="2514"/>
                    <a:pt x="3163" y="2514"/>
                    <a:pt x="3163" y="2514"/>
                  </a:cubicBezTo>
                  <a:cubicBezTo>
                    <a:pt x="3428" y="2652"/>
                    <a:pt x="3428" y="2652"/>
                    <a:pt x="3428" y="2652"/>
                  </a:cubicBezTo>
                  <a:close/>
                  <a:moveTo>
                    <a:pt x="4691" y="1622"/>
                  </a:moveTo>
                  <a:cubicBezTo>
                    <a:pt x="4686" y="1278"/>
                    <a:pt x="4503" y="1107"/>
                    <a:pt x="4175" y="1103"/>
                  </a:cubicBezTo>
                  <a:cubicBezTo>
                    <a:pt x="3896" y="1099"/>
                    <a:pt x="3687" y="1274"/>
                    <a:pt x="3693" y="1622"/>
                  </a:cubicBezTo>
                  <a:cubicBezTo>
                    <a:pt x="3674" y="1622"/>
                    <a:pt x="3674" y="1622"/>
                    <a:pt x="3674" y="1622"/>
                  </a:cubicBezTo>
                  <a:cubicBezTo>
                    <a:pt x="3672" y="1669"/>
                    <a:pt x="3671" y="1736"/>
                    <a:pt x="3677" y="1758"/>
                  </a:cubicBezTo>
                  <a:cubicBezTo>
                    <a:pt x="3681" y="1773"/>
                    <a:pt x="3701" y="1792"/>
                    <a:pt x="3722" y="1808"/>
                  </a:cubicBezTo>
                  <a:cubicBezTo>
                    <a:pt x="3764" y="2154"/>
                    <a:pt x="3764" y="2154"/>
                    <a:pt x="3764" y="2154"/>
                  </a:cubicBezTo>
                  <a:cubicBezTo>
                    <a:pt x="3764" y="2180"/>
                    <a:pt x="3764" y="2180"/>
                    <a:pt x="3764" y="2180"/>
                  </a:cubicBezTo>
                  <a:cubicBezTo>
                    <a:pt x="3784" y="2197"/>
                    <a:pt x="3784" y="2197"/>
                    <a:pt x="3784" y="2197"/>
                  </a:cubicBezTo>
                  <a:cubicBezTo>
                    <a:pt x="4074" y="2430"/>
                    <a:pt x="4297" y="2414"/>
                    <a:pt x="4593" y="2198"/>
                  </a:cubicBezTo>
                  <a:cubicBezTo>
                    <a:pt x="4615" y="2182"/>
                    <a:pt x="4615" y="2182"/>
                    <a:pt x="4615" y="2182"/>
                  </a:cubicBezTo>
                  <a:cubicBezTo>
                    <a:pt x="4615" y="2154"/>
                    <a:pt x="4615" y="2154"/>
                    <a:pt x="4615" y="2154"/>
                  </a:cubicBezTo>
                  <a:cubicBezTo>
                    <a:pt x="4643" y="1808"/>
                    <a:pt x="4643" y="1808"/>
                    <a:pt x="4643" y="1808"/>
                  </a:cubicBezTo>
                  <a:cubicBezTo>
                    <a:pt x="4664" y="1792"/>
                    <a:pt x="4685" y="1773"/>
                    <a:pt x="4689" y="1758"/>
                  </a:cubicBezTo>
                  <a:cubicBezTo>
                    <a:pt x="4694" y="1738"/>
                    <a:pt x="4693" y="1680"/>
                    <a:pt x="4692" y="1634"/>
                  </a:cubicBezTo>
                  <a:cubicBezTo>
                    <a:pt x="4691" y="1622"/>
                    <a:pt x="4691" y="1622"/>
                    <a:pt x="4691" y="1622"/>
                  </a:cubicBezTo>
                  <a:close/>
                  <a:moveTo>
                    <a:pt x="3343" y="1285"/>
                  </a:moveTo>
                  <a:cubicBezTo>
                    <a:pt x="3468" y="744"/>
                    <a:pt x="3468" y="744"/>
                    <a:pt x="3468" y="744"/>
                  </a:cubicBezTo>
                  <a:cubicBezTo>
                    <a:pt x="3122" y="701"/>
                    <a:pt x="2501" y="0"/>
                    <a:pt x="1725" y="744"/>
                  </a:cubicBezTo>
                  <a:cubicBezTo>
                    <a:pt x="1825" y="1266"/>
                    <a:pt x="1825" y="1266"/>
                    <a:pt x="1825" y="1266"/>
                  </a:cubicBezTo>
                  <a:cubicBezTo>
                    <a:pt x="1838" y="1443"/>
                    <a:pt x="1864" y="1609"/>
                    <a:pt x="1906" y="1760"/>
                  </a:cubicBezTo>
                  <a:cubicBezTo>
                    <a:pt x="1965" y="1970"/>
                    <a:pt x="2055" y="2150"/>
                    <a:pt x="2190" y="2291"/>
                  </a:cubicBezTo>
                  <a:cubicBezTo>
                    <a:pt x="2212" y="2314"/>
                    <a:pt x="2212" y="2314"/>
                    <a:pt x="2212" y="2314"/>
                  </a:cubicBezTo>
                  <a:cubicBezTo>
                    <a:pt x="2244" y="2318"/>
                    <a:pt x="2244" y="2318"/>
                    <a:pt x="2244" y="2318"/>
                  </a:cubicBezTo>
                  <a:cubicBezTo>
                    <a:pt x="2354" y="2334"/>
                    <a:pt x="2462" y="2341"/>
                    <a:pt x="2569" y="2341"/>
                  </a:cubicBezTo>
                  <a:cubicBezTo>
                    <a:pt x="2677" y="2341"/>
                    <a:pt x="2784" y="2334"/>
                    <a:pt x="2895" y="2318"/>
                  </a:cubicBezTo>
                  <a:cubicBezTo>
                    <a:pt x="2926" y="2314"/>
                    <a:pt x="2926" y="2314"/>
                    <a:pt x="2926" y="2314"/>
                  </a:cubicBezTo>
                  <a:cubicBezTo>
                    <a:pt x="2948" y="2291"/>
                    <a:pt x="2948" y="2291"/>
                    <a:pt x="2948" y="2291"/>
                  </a:cubicBezTo>
                  <a:cubicBezTo>
                    <a:pt x="3078" y="2155"/>
                    <a:pt x="3176" y="1981"/>
                    <a:pt x="3243" y="1779"/>
                  </a:cubicBezTo>
                  <a:cubicBezTo>
                    <a:pt x="3292" y="1629"/>
                    <a:pt x="3326" y="1462"/>
                    <a:pt x="3343" y="1285"/>
                  </a:cubicBez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txBody>
            <a:bodyPr anchor="ctr" anchorCtr="1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79" name="组合 78"/>
          <p:cNvGrpSpPr/>
          <p:nvPr/>
        </p:nvGrpSpPr>
        <p:grpSpPr>
          <a:xfrm>
            <a:off x="10263057" y="3044421"/>
            <a:ext cx="1432591" cy="338554"/>
            <a:chOff x="5376818" y="5407708"/>
            <a:chExt cx="1432591" cy="338554"/>
          </a:xfrm>
        </p:grpSpPr>
        <p:sp>
          <p:nvSpPr>
            <p:cNvPr id="80" name="文本框 79"/>
            <p:cNvSpPr txBox="1"/>
            <p:nvPr/>
          </p:nvSpPr>
          <p:spPr>
            <a:xfrm>
              <a:off x="5376818" y="5407708"/>
              <a:ext cx="143259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b="1" dirty="0">
                  <a:solidFill>
                    <a:srgbClr val="DBAFD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TITLE HERE</a:t>
              </a:r>
              <a:endParaRPr lang="en-US" altLang="zh-CN" sz="1600" b="1" dirty="0">
                <a:solidFill>
                  <a:srgbClr val="DBAFD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81" name="组合 80"/>
            <p:cNvGrpSpPr/>
            <p:nvPr/>
          </p:nvGrpSpPr>
          <p:grpSpPr>
            <a:xfrm>
              <a:off x="5400185" y="5501815"/>
              <a:ext cx="74916" cy="115989"/>
              <a:chOff x="6037835" y="3836343"/>
              <a:chExt cx="382110" cy="591601"/>
            </a:xfrm>
          </p:grpSpPr>
          <p:cxnSp>
            <p:nvCxnSpPr>
              <p:cNvPr id="85" name="直接连接符 84"/>
              <p:cNvCxnSpPr/>
              <p:nvPr/>
            </p:nvCxnSpPr>
            <p:spPr>
              <a:xfrm flipV="1">
                <a:off x="6074262" y="3836343"/>
                <a:ext cx="0" cy="591601"/>
              </a:xfrm>
              <a:prstGeom prst="line">
                <a:avLst/>
              </a:prstGeom>
              <a:ln w="19050"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6" name="直接连接符 85"/>
              <p:cNvCxnSpPr/>
              <p:nvPr/>
            </p:nvCxnSpPr>
            <p:spPr>
              <a:xfrm flipH="1">
                <a:off x="6037835" y="3860632"/>
                <a:ext cx="382110" cy="0"/>
              </a:xfrm>
              <a:prstGeom prst="line">
                <a:avLst/>
              </a:prstGeom>
              <a:ln w="19050"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82" name="组合 81"/>
            <p:cNvGrpSpPr/>
            <p:nvPr/>
          </p:nvGrpSpPr>
          <p:grpSpPr>
            <a:xfrm rot="10800000">
              <a:off x="6711127" y="5536167"/>
              <a:ext cx="74916" cy="115989"/>
              <a:chOff x="6037835" y="3836343"/>
              <a:chExt cx="382110" cy="591601"/>
            </a:xfrm>
          </p:grpSpPr>
          <p:cxnSp>
            <p:nvCxnSpPr>
              <p:cNvPr id="83" name="直接连接符 82"/>
              <p:cNvCxnSpPr/>
              <p:nvPr/>
            </p:nvCxnSpPr>
            <p:spPr>
              <a:xfrm flipV="1">
                <a:off x="6074262" y="3836343"/>
                <a:ext cx="0" cy="591601"/>
              </a:xfrm>
              <a:prstGeom prst="line">
                <a:avLst/>
              </a:prstGeom>
              <a:ln w="19050"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4" name="直接连接符 83"/>
              <p:cNvCxnSpPr/>
              <p:nvPr/>
            </p:nvCxnSpPr>
            <p:spPr>
              <a:xfrm flipH="1">
                <a:off x="6037835" y="3860632"/>
                <a:ext cx="382110" cy="0"/>
              </a:xfrm>
              <a:prstGeom prst="line">
                <a:avLst/>
              </a:prstGeom>
              <a:ln w="19050"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87" name="组合 86"/>
          <p:cNvGrpSpPr/>
          <p:nvPr/>
        </p:nvGrpSpPr>
        <p:grpSpPr>
          <a:xfrm>
            <a:off x="999564" y="2034548"/>
            <a:ext cx="1432591" cy="338554"/>
            <a:chOff x="5376818" y="5407708"/>
            <a:chExt cx="1432591" cy="338554"/>
          </a:xfrm>
        </p:grpSpPr>
        <p:sp>
          <p:nvSpPr>
            <p:cNvPr id="88" name="文本框 87"/>
            <p:cNvSpPr txBox="1"/>
            <p:nvPr/>
          </p:nvSpPr>
          <p:spPr>
            <a:xfrm>
              <a:off x="5376818" y="5407708"/>
              <a:ext cx="143259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b="1" dirty="0">
                  <a:solidFill>
                    <a:schemeClr val="accent4">
                      <a:lumMod val="60000"/>
                      <a:lumOff val="4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TITLE HERE</a:t>
              </a:r>
              <a:endParaRPr lang="en-US" altLang="zh-CN" sz="1600" b="1" dirty="0">
                <a:solidFill>
                  <a:schemeClr val="accent4">
                    <a:lumMod val="60000"/>
                    <a:lumOff val="4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89" name="组合 88"/>
            <p:cNvGrpSpPr/>
            <p:nvPr/>
          </p:nvGrpSpPr>
          <p:grpSpPr>
            <a:xfrm>
              <a:off x="5400185" y="5501815"/>
              <a:ext cx="74916" cy="115989"/>
              <a:chOff x="6037835" y="3836343"/>
              <a:chExt cx="382110" cy="591601"/>
            </a:xfrm>
          </p:grpSpPr>
          <p:cxnSp>
            <p:nvCxnSpPr>
              <p:cNvPr id="93" name="直接连接符 92"/>
              <p:cNvCxnSpPr/>
              <p:nvPr/>
            </p:nvCxnSpPr>
            <p:spPr>
              <a:xfrm flipV="1">
                <a:off x="6074262" y="3836343"/>
                <a:ext cx="0" cy="591601"/>
              </a:xfrm>
              <a:prstGeom prst="line">
                <a:avLst/>
              </a:prstGeom>
              <a:ln w="19050"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4" name="直接连接符 93"/>
              <p:cNvCxnSpPr/>
              <p:nvPr/>
            </p:nvCxnSpPr>
            <p:spPr>
              <a:xfrm flipH="1">
                <a:off x="6037835" y="3860632"/>
                <a:ext cx="382110" cy="0"/>
              </a:xfrm>
              <a:prstGeom prst="line">
                <a:avLst/>
              </a:prstGeom>
              <a:ln w="19050"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90" name="组合 89"/>
            <p:cNvGrpSpPr/>
            <p:nvPr/>
          </p:nvGrpSpPr>
          <p:grpSpPr>
            <a:xfrm rot="10800000">
              <a:off x="6711127" y="5536167"/>
              <a:ext cx="74916" cy="115989"/>
              <a:chOff x="6037835" y="3836343"/>
              <a:chExt cx="382110" cy="591601"/>
            </a:xfrm>
          </p:grpSpPr>
          <p:cxnSp>
            <p:nvCxnSpPr>
              <p:cNvPr id="91" name="直接连接符 90"/>
              <p:cNvCxnSpPr/>
              <p:nvPr/>
            </p:nvCxnSpPr>
            <p:spPr>
              <a:xfrm flipV="1">
                <a:off x="6074262" y="3836343"/>
                <a:ext cx="0" cy="591601"/>
              </a:xfrm>
              <a:prstGeom prst="line">
                <a:avLst/>
              </a:prstGeom>
              <a:ln w="19050"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2" name="直接连接符 91"/>
              <p:cNvCxnSpPr/>
              <p:nvPr/>
            </p:nvCxnSpPr>
            <p:spPr>
              <a:xfrm flipH="1">
                <a:off x="6037835" y="3860632"/>
                <a:ext cx="382110" cy="0"/>
              </a:xfrm>
              <a:prstGeom prst="line">
                <a:avLst/>
              </a:prstGeom>
              <a:ln w="19050"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0">
        <p:fade/>
      </p:transition>
    </mc:Choice>
    <mc:Fallback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2" presetClass="entr" presetSubtype="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39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48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52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56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64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nodeType="withEffect">
                                  <p:stCondLst>
                                    <p:cond delay="68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2" presetClass="entr" presetSubtype="8" fill="hold" nodeType="withEffect">
                                  <p:stCondLst>
                                    <p:cond delay="77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nodeType="withEffect">
                                  <p:stCondLst>
                                    <p:cond delay="81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nodeType="withEffect">
                                  <p:stCondLst>
                                    <p:cond delay="85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40309"/>
            </a:gs>
            <a:gs pos="82000">
              <a:srgbClr val="181A42"/>
            </a:gs>
            <a:gs pos="61025">
              <a:srgbClr val="182543"/>
            </a:gs>
            <a:gs pos="42087">
              <a:srgbClr val="13162D"/>
            </a:gs>
            <a:gs pos="21100">
              <a:srgbClr val="090913"/>
            </a:gs>
            <a:gs pos="100000">
              <a:srgbClr val="272D66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5" name="矩形 4"/>
          <p:cNvSpPr/>
          <p:nvPr/>
        </p:nvSpPr>
        <p:spPr>
          <a:xfrm>
            <a:off x="-2877164" y="0"/>
            <a:ext cx="18022528" cy="970444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0" y="0"/>
            <a:ext cx="12192000" cy="6857999"/>
          </a:xfrm>
          <a:prstGeom prst="rect">
            <a:avLst/>
          </a:prstGeom>
          <a:gradFill flip="none" rotWithShape="1">
            <a:gsLst>
              <a:gs pos="61000">
                <a:srgbClr val="C784BF">
                  <a:alpha val="10000"/>
                </a:srgbClr>
              </a:gs>
              <a:gs pos="38000">
                <a:srgbClr val="BB5BA0">
                  <a:alpha val="20000"/>
                </a:srgbClr>
              </a:gs>
              <a:gs pos="0">
                <a:srgbClr val="612748">
                  <a:alpha val="25000"/>
                </a:srgbClr>
              </a:gs>
              <a:gs pos="19000">
                <a:srgbClr val="752F5B">
                  <a:alpha val="25000"/>
                </a:srgbClr>
              </a:gs>
              <a:gs pos="100000">
                <a:srgbClr val="B04787">
                  <a:alpha val="0"/>
                </a:srgbClr>
              </a:gs>
            </a:gsLst>
            <a:path path="circle">
              <a:fillToRect t="100000" r="100000"/>
            </a:path>
            <a:tileRect l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504412" y="299679"/>
            <a:ext cx="6181189" cy="661215"/>
            <a:chOff x="504412" y="299679"/>
            <a:chExt cx="6181189" cy="661215"/>
          </a:xfrm>
        </p:grpSpPr>
        <p:grpSp>
          <p:nvGrpSpPr>
            <p:cNvPr id="7" name="组合 6"/>
            <p:cNvGrpSpPr/>
            <p:nvPr/>
          </p:nvGrpSpPr>
          <p:grpSpPr>
            <a:xfrm>
              <a:off x="1104151" y="299679"/>
              <a:ext cx="5581450" cy="661215"/>
              <a:chOff x="1009850" y="330159"/>
              <a:chExt cx="5581450" cy="661215"/>
            </a:xfrm>
          </p:grpSpPr>
          <p:sp>
            <p:nvSpPr>
              <p:cNvPr id="11" name="矩形 10"/>
              <p:cNvSpPr/>
              <p:nvPr/>
            </p:nvSpPr>
            <p:spPr>
              <a:xfrm>
                <a:off x="1954825" y="330159"/>
                <a:ext cx="309880" cy="39878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endParaRPr lang="zh-CN" altLang="en-US" sz="2000" b="1" dirty="0">
                  <a:solidFill>
                    <a:srgbClr val="ECD4E9"/>
                  </a:solidFill>
                  <a:latin typeface="MyriadSetPro-Ultralight" panose="02000103050000020004" pitchFamily="2" charset="0"/>
                </a:endParaRPr>
              </a:p>
            </p:txBody>
          </p:sp>
          <p:sp>
            <p:nvSpPr>
              <p:cNvPr id="12" name="文本框 11"/>
              <p:cNvSpPr txBox="1"/>
              <p:nvPr/>
            </p:nvSpPr>
            <p:spPr>
              <a:xfrm>
                <a:off x="1009850" y="591264"/>
                <a:ext cx="5581450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000" dirty="0">
                    <a:solidFill>
                      <a:srgbClr val="ECD4E9"/>
                    </a:solidFill>
                  </a:rPr>
                  <a:t>Love is a lamp</a:t>
                </a:r>
                <a:r>
                  <a:rPr lang="en-US" altLang="zh-CN" sz="1000" dirty="0">
                    <a:solidFill>
                      <a:schemeClr val="bg1">
                        <a:lumMod val="95000"/>
                      </a:schemeClr>
                    </a:solidFill>
                  </a:rPr>
                  <a:t>, while friendship is the shadow. When the lamp is </a:t>
                </a:r>
                <a:r>
                  <a:rPr lang="en-US" altLang="zh-CN" sz="1000" dirty="0" err="1">
                    <a:solidFill>
                      <a:schemeClr val="bg1">
                        <a:lumMod val="95000"/>
                      </a:schemeClr>
                    </a:solidFill>
                  </a:rPr>
                  <a:t>off,you</a:t>
                </a:r>
                <a:r>
                  <a:rPr lang="en-US" altLang="zh-CN" sz="1000" dirty="0">
                    <a:solidFill>
                      <a:schemeClr val="bg1">
                        <a:lumMod val="95000"/>
                      </a:schemeClr>
                    </a:solidFill>
                  </a:rPr>
                  <a:t> will find the shadow everywhere. Friend is who can give you strength at last</a:t>
                </a:r>
                <a:endParaRPr lang="en-US" altLang="zh-CN" sz="1000" dirty="0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>
              <a:off x="504412" y="344802"/>
              <a:ext cx="598727" cy="584775"/>
              <a:chOff x="502031" y="325753"/>
              <a:chExt cx="598727" cy="584775"/>
            </a:xfrm>
          </p:grpSpPr>
          <p:sp>
            <p:nvSpPr>
              <p:cNvPr id="9" name="矩形 8"/>
              <p:cNvSpPr/>
              <p:nvPr/>
            </p:nvSpPr>
            <p:spPr>
              <a:xfrm>
                <a:off x="502031" y="325753"/>
                <a:ext cx="598727" cy="58477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altLang="zh-CN" sz="3200" b="1" dirty="0">
                    <a:solidFill>
                      <a:srgbClr val="ECD4E9"/>
                    </a:solidFill>
                    <a:latin typeface="MyriadSetPro-Ultralight" panose="02000103050000020004" pitchFamily="2" charset="0"/>
                  </a:rPr>
                  <a:t>01</a:t>
                </a:r>
                <a:endParaRPr lang="zh-CN" altLang="en-US" sz="3200" b="1" dirty="0">
                  <a:solidFill>
                    <a:srgbClr val="ECD4E9"/>
                  </a:solidFill>
                  <a:latin typeface="MyriadSetPro-Ultralight" panose="02000103050000020004" pitchFamily="2" charset="0"/>
                </a:endParaRPr>
              </a:p>
            </p:txBody>
          </p:sp>
          <p:sp>
            <p:nvSpPr>
              <p:cNvPr id="10" name="矩形: 圆角 9"/>
              <p:cNvSpPr/>
              <p:nvPr/>
            </p:nvSpPr>
            <p:spPr>
              <a:xfrm>
                <a:off x="547792" y="368256"/>
                <a:ext cx="494505" cy="499768"/>
              </a:xfrm>
              <a:prstGeom prst="roundRect">
                <a:avLst/>
              </a:prstGeom>
              <a:noFill/>
              <a:ln>
                <a:gradFill>
                  <a:gsLst>
                    <a:gs pos="0">
                      <a:srgbClr val="ECD4E9"/>
                    </a:gs>
                    <a:gs pos="68000">
                      <a:srgbClr val="BB5BA0"/>
                    </a:gs>
                    <a:gs pos="43000">
                      <a:srgbClr val="B04787"/>
                    </a:gs>
                    <a:gs pos="100000">
                      <a:srgbClr val="ECD4E9"/>
                    </a:gs>
                  </a:gsLst>
                  <a:lin ang="5400000" scaled="1"/>
                </a:gra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3" name="文本框 2"/>
          <p:cNvSpPr txBox="1"/>
          <p:nvPr/>
        </p:nvSpPr>
        <p:spPr>
          <a:xfrm>
            <a:off x="2164168" y="1955194"/>
            <a:ext cx="909557" cy="1015663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en-US" altLang="zh-CN" sz="6000" dirty="0">
                <a:solidFill>
                  <a:srgbClr val="ECD4E9"/>
                </a:solidFill>
                <a:latin typeface="+mj-ea"/>
                <a:ea typeface="+mj-ea"/>
              </a:rPr>
              <a:t>T</a:t>
            </a:r>
            <a:endParaRPr lang="zh-CN" altLang="en-US" sz="6000" dirty="0">
              <a:solidFill>
                <a:srgbClr val="ECD4E9"/>
              </a:solidFill>
              <a:latin typeface="+mj-ea"/>
              <a:ea typeface="+mj-ea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3909302" y="1955194"/>
            <a:ext cx="863826" cy="1015663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en-US" altLang="zh-CN" sz="6000" dirty="0">
                <a:solidFill>
                  <a:srgbClr val="ECD4E9"/>
                </a:solidFill>
                <a:latin typeface="+mj-ea"/>
                <a:ea typeface="+mj-ea"/>
              </a:rPr>
              <a:t>I</a:t>
            </a:r>
            <a:endParaRPr lang="zh-CN" altLang="en-US" sz="6000" dirty="0">
              <a:solidFill>
                <a:srgbClr val="ECD4E9"/>
              </a:solidFill>
              <a:latin typeface="+mj-ea"/>
              <a:ea typeface="+mj-ea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5746729" y="1955194"/>
            <a:ext cx="863826" cy="1015663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en-US" altLang="zh-CN" sz="6000" dirty="0">
                <a:solidFill>
                  <a:srgbClr val="ECD4E9"/>
                </a:solidFill>
                <a:latin typeface="+mj-ea"/>
                <a:ea typeface="+mj-ea"/>
              </a:rPr>
              <a:t>T</a:t>
            </a:r>
            <a:endParaRPr lang="zh-CN" altLang="en-US" sz="6000" dirty="0">
              <a:solidFill>
                <a:srgbClr val="ECD4E9"/>
              </a:solidFill>
              <a:latin typeface="+mj-ea"/>
              <a:ea typeface="+mj-ea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7515144" y="1955194"/>
            <a:ext cx="863826" cy="1015663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en-US" altLang="zh-CN" sz="6000" dirty="0">
                <a:solidFill>
                  <a:srgbClr val="ECD4E9"/>
                </a:solidFill>
                <a:latin typeface="+mj-ea"/>
                <a:ea typeface="+mj-ea"/>
              </a:rPr>
              <a:t>L</a:t>
            </a:r>
            <a:endParaRPr lang="zh-CN" altLang="en-US" sz="6000" dirty="0">
              <a:solidFill>
                <a:srgbClr val="ECD4E9"/>
              </a:solidFill>
              <a:latin typeface="+mj-ea"/>
              <a:ea typeface="+mj-ea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9283560" y="1955194"/>
            <a:ext cx="863826" cy="1015663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en-US" altLang="zh-CN" sz="6000" dirty="0">
                <a:solidFill>
                  <a:srgbClr val="ECD4E9"/>
                </a:solidFill>
                <a:latin typeface="+mj-ea"/>
                <a:ea typeface="+mj-ea"/>
              </a:rPr>
              <a:t>E</a:t>
            </a:r>
            <a:endParaRPr lang="zh-CN" altLang="en-US" sz="6000" dirty="0">
              <a:solidFill>
                <a:srgbClr val="ECD4E9"/>
              </a:solidFill>
              <a:latin typeface="+mj-ea"/>
              <a:ea typeface="+mj-ea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2024801" y="2031393"/>
            <a:ext cx="863263" cy="863263"/>
            <a:chOff x="1783237" y="2469196"/>
            <a:chExt cx="863263" cy="863263"/>
          </a:xfrm>
        </p:grpSpPr>
        <p:grpSp>
          <p:nvGrpSpPr>
            <p:cNvPr id="23" name="组合 22"/>
            <p:cNvGrpSpPr/>
            <p:nvPr/>
          </p:nvGrpSpPr>
          <p:grpSpPr>
            <a:xfrm>
              <a:off x="1783237" y="2469196"/>
              <a:ext cx="863263" cy="863263"/>
              <a:chOff x="2090282" y="2177180"/>
              <a:chExt cx="863263" cy="863263"/>
            </a:xfrm>
          </p:grpSpPr>
          <p:sp>
            <p:nvSpPr>
              <p:cNvPr id="20" name="弧形 19"/>
              <p:cNvSpPr/>
              <p:nvPr/>
            </p:nvSpPr>
            <p:spPr>
              <a:xfrm>
                <a:off x="2148057" y="2234955"/>
                <a:ext cx="747712" cy="747712"/>
              </a:xfrm>
              <a:prstGeom prst="arc">
                <a:avLst>
                  <a:gd name="adj1" fmla="val 16200000"/>
                  <a:gd name="adj2" fmla="val 11884809"/>
                </a:avLst>
              </a:prstGeom>
              <a:ln w="12700">
                <a:solidFill>
                  <a:srgbClr val="DBAFD6"/>
                </a:solidFill>
              </a:ln>
              <a:effectLst>
                <a:glow rad="63500">
                  <a:schemeClr val="accent1">
                    <a:alpha val="20000"/>
                  </a:schemeClr>
                </a:glo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弧形 20"/>
              <p:cNvSpPr/>
              <p:nvPr/>
            </p:nvSpPr>
            <p:spPr>
              <a:xfrm rot="4072022">
                <a:off x="2090282" y="2177180"/>
                <a:ext cx="863263" cy="863263"/>
              </a:xfrm>
              <a:prstGeom prst="arc">
                <a:avLst>
                  <a:gd name="adj1" fmla="val 3734075"/>
                  <a:gd name="adj2" fmla="val 9376236"/>
                </a:avLst>
              </a:prstGeom>
              <a:ln w="6350">
                <a:solidFill>
                  <a:srgbClr val="DBAFD6"/>
                </a:solidFill>
              </a:ln>
              <a:effectLst>
                <a:glow rad="63500">
                  <a:schemeClr val="accent1">
                    <a:alpha val="20000"/>
                  </a:schemeClr>
                </a:glo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22" name="弧形 21"/>
              <p:cNvSpPr/>
              <p:nvPr/>
            </p:nvSpPr>
            <p:spPr>
              <a:xfrm rot="11426392">
                <a:off x="2090282" y="2177180"/>
                <a:ext cx="863263" cy="863263"/>
              </a:xfrm>
              <a:prstGeom prst="arc">
                <a:avLst>
                  <a:gd name="adj1" fmla="val 3734075"/>
                  <a:gd name="adj2" fmla="val 6366867"/>
                </a:avLst>
              </a:prstGeom>
              <a:ln w="6350">
                <a:solidFill>
                  <a:srgbClr val="DBAFD6"/>
                </a:solidFill>
              </a:ln>
              <a:effectLst>
                <a:glow rad="63500">
                  <a:schemeClr val="accent1">
                    <a:alpha val="20000"/>
                  </a:schemeClr>
                </a:glo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4" name="弧形 23"/>
            <p:cNvSpPr/>
            <p:nvPr/>
          </p:nvSpPr>
          <p:spPr>
            <a:xfrm rot="16200000">
              <a:off x="1783237" y="2469196"/>
              <a:ext cx="863263" cy="863263"/>
            </a:xfrm>
            <a:prstGeom prst="arc">
              <a:avLst>
                <a:gd name="adj1" fmla="val 3734075"/>
                <a:gd name="adj2" fmla="val 6366867"/>
              </a:avLst>
            </a:prstGeom>
            <a:ln w="6350">
              <a:solidFill>
                <a:srgbClr val="DBAFD6"/>
              </a:solidFill>
            </a:ln>
            <a:effectLst>
              <a:glow rad="63500">
                <a:schemeClr val="accent1">
                  <a:alpha val="20000"/>
                </a:schemeClr>
              </a:glo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弧形 24"/>
            <p:cNvSpPr/>
            <p:nvPr/>
          </p:nvSpPr>
          <p:spPr>
            <a:xfrm rot="20789334">
              <a:off x="1783237" y="2469196"/>
              <a:ext cx="863263" cy="863263"/>
            </a:xfrm>
            <a:prstGeom prst="arc">
              <a:avLst>
                <a:gd name="adj1" fmla="val 3734075"/>
                <a:gd name="adj2" fmla="val 6366867"/>
              </a:avLst>
            </a:prstGeom>
            <a:ln w="6350">
              <a:solidFill>
                <a:srgbClr val="DBAFD6"/>
              </a:solidFill>
            </a:ln>
            <a:effectLst>
              <a:glow rad="63500">
                <a:schemeClr val="accent1">
                  <a:alpha val="20000"/>
                </a:schemeClr>
              </a:glo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7" name="椭圆 26"/>
          <p:cNvSpPr/>
          <p:nvPr/>
        </p:nvSpPr>
        <p:spPr>
          <a:xfrm>
            <a:off x="3911269" y="2029601"/>
            <a:ext cx="866845" cy="866845"/>
          </a:xfrm>
          <a:prstGeom prst="ellipse">
            <a:avLst/>
          </a:prstGeom>
          <a:ln w="12700">
            <a:solidFill>
              <a:srgbClr val="DBAFD6"/>
            </a:solidFill>
          </a:ln>
          <a:effectLst>
            <a:glow rad="63500">
              <a:schemeClr val="accent1">
                <a:alpha val="2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椭圆 27"/>
          <p:cNvSpPr/>
          <p:nvPr/>
        </p:nvSpPr>
        <p:spPr>
          <a:xfrm>
            <a:off x="2217534" y="2068956"/>
            <a:ext cx="45719" cy="45719"/>
          </a:xfrm>
          <a:prstGeom prst="ellipse">
            <a:avLst/>
          </a:prstGeom>
          <a:solidFill>
            <a:srgbClr val="ECD4E9"/>
          </a:solidFill>
          <a:ln w="12700">
            <a:solidFill>
              <a:srgbClr val="DBAFD6"/>
            </a:solidFill>
          </a:ln>
          <a:effectLst>
            <a:glow rad="63500">
              <a:schemeClr val="accent1">
                <a:alpha val="2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椭圆 28"/>
          <p:cNvSpPr/>
          <p:nvPr/>
        </p:nvSpPr>
        <p:spPr>
          <a:xfrm>
            <a:off x="2736931" y="2125129"/>
            <a:ext cx="45719" cy="45719"/>
          </a:xfrm>
          <a:prstGeom prst="ellipse">
            <a:avLst/>
          </a:prstGeom>
          <a:solidFill>
            <a:srgbClr val="ECD4E9"/>
          </a:solidFill>
          <a:ln w="12700">
            <a:solidFill>
              <a:srgbClr val="DBAFD6"/>
            </a:solidFill>
          </a:ln>
          <a:effectLst>
            <a:glow rad="63500">
              <a:schemeClr val="accent1">
                <a:alpha val="2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0" name="椭圆 29"/>
          <p:cNvSpPr/>
          <p:nvPr/>
        </p:nvSpPr>
        <p:spPr>
          <a:xfrm>
            <a:off x="2275817" y="2843852"/>
            <a:ext cx="45719" cy="45719"/>
          </a:xfrm>
          <a:prstGeom prst="ellipse">
            <a:avLst/>
          </a:prstGeom>
          <a:solidFill>
            <a:srgbClr val="ECD4E9"/>
          </a:solidFill>
          <a:ln w="12700">
            <a:solidFill>
              <a:srgbClr val="DBAFD6"/>
            </a:solidFill>
          </a:ln>
          <a:effectLst>
            <a:glow rad="63500">
              <a:schemeClr val="accent1">
                <a:alpha val="2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椭圆 30"/>
          <p:cNvSpPr/>
          <p:nvPr/>
        </p:nvSpPr>
        <p:spPr>
          <a:xfrm>
            <a:off x="2791513" y="2676410"/>
            <a:ext cx="45719" cy="45719"/>
          </a:xfrm>
          <a:prstGeom prst="ellipse">
            <a:avLst/>
          </a:prstGeom>
          <a:solidFill>
            <a:srgbClr val="ECD4E9"/>
          </a:solidFill>
          <a:ln w="12700">
            <a:solidFill>
              <a:srgbClr val="DBAFD6"/>
            </a:solidFill>
          </a:ln>
          <a:effectLst>
            <a:glow rad="63500">
              <a:schemeClr val="accent1">
                <a:alpha val="2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6" name="组合 35"/>
          <p:cNvGrpSpPr/>
          <p:nvPr/>
        </p:nvGrpSpPr>
        <p:grpSpPr>
          <a:xfrm>
            <a:off x="5608705" y="2015661"/>
            <a:ext cx="863263" cy="863263"/>
            <a:chOff x="5273549" y="1655657"/>
            <a:chExt cx="863263" cy="863263"/>
          </a:xfrm>
        </p:grpSpPr>
        <p:sp>
          <p:nvSpPr>
            <p:cNvPr id="32" name="椭圆 31"/>
            <p:cNvSpPr/>
            <p:nvPr/>
          </p:nvSpPr>
          <p:spPr>
            <a:xfrm>
              <a:off x="5344435" y="1726543"/>
              <a:ext cx="721491" cy="721491"/>
            </a:xfrm>
            <a:prstGeom prst="ellipse">
              <a:avLst/>
            </a:prstGeom>
            <a:ln w="12700">
              <a:solidFill>
                <a:srgbClr val="DBAFD6"/>
              </a:solidFill>
              <a:prstDash val="dashDot"/>
            </a:ln>
            <a:effectLst>
              <a:glow rad="63500">
                <a:schemeClr val="accent1">
                  <a:alpha val="20000"/>
                </a:schemeClr>
              </a:glo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弧形 32"/>
            <p:cNvSpPr/>
            <p:nvPr/>
          </p:nvSpPr>
          <p:spPr>
            <a:xfrm rot="15248187">
              <a:off x="5273549" y="1655657"/>
              <a:ext cx="863263" cy="863263"/>
            </a:xfrm>
            <a:prstGeom prst="arc">
              <a:avLst>
                <a:gd name="adj1" fmla="val 3734075"/>
                <a:gd name="adj2" fmla="val 6366867"/>
              </a:avLst>
            </a:prstGeom>
            <a:ln w="19050">
              <a:solidFill>
                <a:srgbClr val="DBAFD6"/>
              </a:solidFill>
            </a:ln>
            <a:effectLst>
              <a:glow rad="63500">
                <a:schemeClr val="accent1">
                  <a:alpha val="20000"/>
                </a:schemeClr>
              </a:glo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4" name="弧形 33"/>
            <p:cNvSpPr/>
            <p:nvPr/>
          </p:nvSpPr>
          <p:spPr>
            <a:xfrm rot="695072">
              <a:off x="5273549" y="1655657"/>
              <a:ext cx="863263" cy="863263"/>
            </a:xfrm>
            <a:prstGeom prst="arc">
              <a:avLst>
                <a:gd name="adj1" fmla="val 3734075"/>
                <a:gd name="adj2" fmla="val 6366867"/>
              </a:avLst>
            </a:prstGeom>
            <a:ln w="6350">
              <a:solidFill>
                <a:srgbClr val="DBAFD6"/>
              </a:solidFill>
            </a:ln>
            <a:effectLst>
              <a:glow rad="63500">
                <a:schemeClr val="accent1">
                  <a:alpha val="20000"/>
                </a:schemeClr>
              </a:glo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5" name="弧形 34"/>
            <p:cNvSpPr/>
            <p:nvPr/>
          </p:nvSpPr>
          <p:spPr>
            <a:xfrm rot="7162708">
              <a:off x="5273549" y="1655657"/>
              <a:ext cx="863263" cy="863263"/>
            </a:xfrm>
            <a:prstGeom prst="arc">
              <a:avLst>
                <a:gd name="adj1" fmla="val 3734075"/>
                <a:gd name="adj2" fmla="val 6366867"/>
              </a:avLst>
            </a:prstGeom>
            <a:ln w="6350">
              <a:solidFill>
                <a:srgbClr val="DBAFD6"/>
              </a:solidFill>
            </a:ln>
            <a:effectLst>
              <a:glow rad="63500">
                <a:schemeClr val="accent1">
                  <a:alpha val="20000"/>
                </a:schemeClr>
              </a:glo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7335047" y="2034259"/>
            <a:ext cx="875641" cy="879216"/>
            <a:chOff x="3905605" y="3335943"/>
            <a:chExt cx="977518" cy="981509"/>
          </a:xfrm>
        </p:grpSpPr>
        <p:sp>
          <p:nvSpPr>
            <p:cNvPr id="40" name="椭圆 39"/>
            <p:cNvSpPr/>
            <p:nvPr/>
          </p:nvSpPr>
          <p:spPr>
            <a:xfrm rot="-5400000">
              <a:off x="3905605" y="3803838"/>
              <a:ext cx="45719" cy="45719"/>
            </a:xfrm>
            <a:prstGeom prst="ellipse">
              <a:avLst/>
            </a:prstGeom>
            <a:solidFill>
              <a:srgbClr val="ECD4E9"/>
            </a:solidFill>
            <a:ln w="12700">
              <a:solidFill>
                <a:srgbClr val="DBAFD6"/>
              </a:solidFill>
            </a:ln>
            <a:effectLst>
              <a:glow rad="63500">
                <a:schemeClr val="accent1">
                  <a:alpha val="20000"/>
                </a:schemeClr>
              </a:glo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1" name="椭圆 40"/>
            <p:cNvSpPr/>
            <p:nvPr/>
          </p:nvSpPr>
          <p:spPr>
            <a:xfrm rot="-6670588">
              <a:off x="3937336" y="3973585"/>
              <a:ext cx="45719" cy="45719"/>
            </a:xfrm>
            <a:prstGeom prst="ellipse">
              <a:avLst/>
            </a:prstGeom>
            <a:solidFill>
              <a:srgbClr val="ECD4E9"/>
            </a:solidFill>
            <a:ln w="12700">
              <a:solidFill>
                <a:srgbClr val="DBAFD6"/>
              </a:solidFill>
            </a:ln>
            <a:effectLst>
              <a:glow rad="63500">
                <a:schemeClr val="accent1">
                  <a:alpha val="20000"/>
                </a:schemeClr>
              </a:glo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2" name="椭圆 41"/>
            <p:cNvSpPr/>
            <p:nvPr/>
          </p:nvSpPr>
          <p:spPr>
            <a:xfrm rot="-7941176">
              <a:off x="4028245" y="4120407"/>
              <a:ext cx="45719" cy="45719"/>
            </a:xfrm>
            <a:prstGeom prst="ellipse">
              <a:avLst/>
            </a:prstGeom>
            <a:solidFill>
              <a:srgbClr val="ECD4E9"/>
            </a:solidFill>
            <a:ln w="12700">
              <a:solidFill>
                <a:srgbClr val="DBAFD6"/>
              </a:solidFill>
            </a:ln>
            <a:effectLst>
              <a:glow rad="63500">
                <a:schemeClr val="accent1">
                  <a:alpha val="20000"/>
                </a:schemeClr>
              </a:glo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3" name="椭圆 42"/>
            <p:cNvSpPr/>
            <p:nvPr/>
          </p:nvSpPr>
          <p:spPr>
            <a:xfrm rot="-9211765">
              <a:off x="4166053" y="4224475"/>
              <a:ext cx="45719" cy="45719"/>
            </a:xfrm>
            <a:prstGeom prst="ellipse">
              <a:avLst/>
            </a:prstGeom>
            <a:solidFill>
              <a:srgbClr val="ECD4E9"/>
            </a:solidFill>
            <a:ln w="12700">
              <a:solidFill>
                <a:srgbClr val="DBAFD6"/>
              </a:solidFill>
            </a:ln>
            <a:effectLst>
              <a:glow rad="63500">
                <a:schemeClr val="accent1">
                  <a:alpha val="20000"/>
                </a:schemeClr>
              </a:glo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4" name="椭圆 43"/>
            <p:cNvSpPr/>
            <p:nvPr/>
          </p:nvSpPr>
          <p:spPr>
            <a:xfrm rot="-10482352">
              <a:off x="4332148" y="4271733"/>
              <a:ext cx="45719" cy="45719"/>
            </a:xfrm>
            <a:prstGeom prst="ellipse">
              <a:avLst/>
            </a:prstGeom>
            <a:solidFill>
              <a:srgbClr val="ECD4E9"/>
            </a:solidFill>
            <a:ln w="12700">
              <a:solidFill>
                <a:srgbClr val="DBAFD6"/>
              </a:solidFill>
            </a:ln>
            <a:effectLst>
              <a:glow rad="63500">
                <a:schemeClr val="accent1">
                  <a:alpha val="20000"/>
                </a:schemeClr>
              </a:glo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5" name="椭圆 44"/>
            <p:cNvSpPr/>
            <p:nvPr/>
          </p:nvSpPr>
          <p:spPr>
            <a:xfrm rot="-11752941">
              <a:off x="4504099" y="4255800"/>
              <a:ext cx="45719" cy="45719"/>
            </a:xfrm>
            <a:prstGeom prst="ellipse">
              <a:avLst/>
            </a:prstGeom>
            <a:solidFill>
              <a:srgbClr val="ECD4E9"/>
            </a:solidFill>
            <a:ln w="12700">
              <a:solidFill>
                <a:srgbClr val="DBAFD6"/>
              </a:solidFill>
            </a:ln>
            <a:effectLst>
              <a:glow rad="63500">
                <a:schemeClr val="accent1">
                  <a:alpha val="20000"/>
                </a:schemeClr>
              </a:glo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6" name="椭圆 45"/>
            <p:cNvSpPr/>
            <p:nvPr/>
          </p:nvSpPr>
          <p:spPr>
            <a:xfrm rot="-13023529">
              <a:off x="4658683" y="4178826"/>
              <a:ext cx="45719" cy="45719"/>
            </a:xfrm>
            <a:prstGeom prst="ellipse">
              <a:avLst/>
            </a:prstGeom>
            <a:solidFill>
              <a:srgbClr val="ECD4E9"/>
            </a:solidFill>
            <a:ln w="12700">
              <a:solidFill>
                <a:srgbClr val="DBAFD6"/>
              </a:solidFill>
            </a:ln>
            <a:effectLst>
              <a:glow rad="63500">
                <a:schemeClr val="accent1">
                  <a:alpha val="20000"/>
                </a:schemeClr>
              </a:glo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7" name="椭圆 46"/>
            <p:cNvSpPr/>
            <p:nvPr/>
          </p:nvSpPr>
          <p:spPr>
            <a:xfrm rot="-14294117">
              <a:off x="4775022" y="4051209"/>
              <a:ext cx="45719" cy="45719"/>
            </a:xfrm>
            <a:prstGeom prst="ellipse">
              <a:avLst/>
            </a:prstGeom>
            <a:solidFill>
              <a:srgbClr val="ECD4E9"/>
            </a:solidFill>
            <a:ln w="12700">
              <a:solidFill>
                <a:srgbClr val="DBAFD6"/>
              </a:solidFill>
            </a:ln>
            <a:effectLst>
              <a:glow rad="63500">
                <a:schemeClr val="accent1">
                  <a:alpha val="20000"/>
                </a:schemeClr>
              </a:glo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8" name="椭圆 47"/>
            <p:cNvSpPr/>
            <p:nvPr/>
          </p:nvSpPr>
          <p:spPr>
            <a:xfrm rot="-15564705">
              <a:off x="4837404" y="3890182"/>
              <a:ext cx="45719" cy="45719"/>
            </a:xfrm>
            <a:prstGeom prst="ellipse">
              <a:avLst/>
            </a:prstGeom>
            <a:solidFill>
              <a:srgbClr val="ECD4E9"/>
            </a:solidFill>
            <a:ln w="12700">
              <a:solidFill>
                <a:srgbClr val="DBAFD6"/>
              </a:solidFill>
            </a:ln>
            <a:effectLst>
              <a:glow rad="63500">
                <a:schemeClr val="accent1">
                  <a:alpha val="20000"/>
                </a:schemeClr>
              </a:glo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9" name="椭圆 48"/>
            <p:cNvSpPr/>
            <p:nvPr/>
          </p:nvSpPr>
          <p:spPr>
            <a:xfrm rot="-16835294">
              <a:off x="4837404" y="3717494"/>
              <a:ext cx="45719" cy="45719"/>
            </a:xfrm>
            <a:prstGeom prst="ellipse">
              <a:avLst/>
            </a:prstGeom>
            <a:solidFill>
              <a:srgbClr val="ECD4E9"/>
            </a:solidFill>
            <a:ln w="12700">
              <a:solidFill>
                <a:srgbClr val="DBAFD6"/>
              </a:solidFill>
            </a:ln>
            <a:effectLst>
              <a:glow rad="63500">
                <a:schemeClr val="accent1">
                  <a:alpha val="20000"/>
                </a:schemeClr>
              </a:glo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0" name="椭圆 49"/>
            <p:cNvSpPr/>
            <p:nvPr/>
          </p:nvSpPr>
          <p:spPr>
            <a:xfrm rot="-18105883">
              <a:off x="4775022" y="3556467"/>
              <a:ext cx="45719" cy="45719"/>
            </a:xfrm>
            <a:prstGeom prst="ellipse">
              <a:avLst/>
            </a:prstGeom>
            <a:solidFill>
              <a:srgbClr val="ECD4E9"/>
            </a:solidFill>
            <a:ln w="12700">
              <a:solidFill>
                <a:srgbClr val="DBAFD6"/>
              </a:solidFill>
            </a:ln>
            <a:effectLst>
              <a:glow rad="63500">
                <a:schemeClr val="accent1">
                  <a:alpha val="20000"/>
                </a:schemeClr>
              </a:glo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1" name="椭圆 50"/>
            <p:cNvSpPr/>
            <p:nvPr/>
          </p:nvSpPr>
          <p:spPr>
            <a:xfrm rot="-19376470">
              <a:off x="4658683" y="3428850"/>
              <a:ext cx="45719" cy="45719"/>
            </a:xfrm>
            <a:prstGeom prst="ellipse">
              <a:avLst/>
            </a:prstGeom>
            <a:solidFill>
              <a:srgbClr val="ECD4E9"/>
            </a:solidFill>
            <a:ln w="12700">
              <a:solidFill>
                <a:srgbClr val="DBAFD6"/>
              </a:solidFill>
            </a:ln>
            <a:effectLst>
              <a:glow rad="63500">
                <a:schemeClr val="accent1">
                  <a:alpha val="20000"/>
                </a:schemeClr>
              </a:glo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2" name="椭圆 51"/>
            <p:cNvSpPr/>
            <p:nvPr/>
          </p:nvSpPr>
          <p:spPr>
            <a:xfrm rot="-20647059">
              <a:off x="4504099" y="3351876"/>
              <a:ext cx="45719" cy="45719"/>
            </a:xfrm>
            <a:prstGeom prst="ellipse">
              <a:avLst/>
            </a:prstGeom>
            <a:solidFill>
              <a:srgbClr val="ECD4E9"/>
            </a:solidFill>
            <a:ln w="12700">
              <a:solidFill>
                <a:srgbClr val="DBAFD6"/>
              </a:solidFill>
            </a:ln>
            <a:effectLst>
              <a:glow rad="63500">
                <a:schemeClr val="accent1">
                  <a:alpha val="20000"/>
                </a:schemeClr>
              </a:glo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3" name="椭圆 52"/>
            <p:cNvSpPr/>
            <p:nvPr/>
          </p:nvSpPr>
          <p:spPr>
            <a:xfrm rot="-21917646">
              <a:off x="4332148" y="3335943"/>
              <a:ext cx="45719" cy="45719"/>
            </a:xfrm>
            <a:prstGeom prst="ellipse">
              <a:avLst/>
            </a:prstGeom>
            <a:solidFill>
              <a:srgbClr val="ECD4E9"/>
            </a:solidFill>
            <a:ln w="12700">
              <a:solidFill>
                <a:srgbClr val="DBAFD6"/>
              </a:solidFill>
            </a:ln>
            <a:effectLst>
              <a:glow rad="63500">
                <a:schemeClr val="accent1">
                  <a:alpha val="20000"/>
                </a:schemeClr>
              </a:glo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4" name="椭圆 53"/>
            <p:cNvSpPr/>
            <p:nvPr/>
          </p:nvSpPr>
          <p:spPr>
            <a:xfrm rot="-23188235">
              <a:off x="4166053" y="3383201"/>
              <a:ext cx="45719" cy="45719"/>
            </a:xfrm>
            <a:prstGeom prst="ellipse">
              <a:avLst/>
            </a:prstGeom>
            <a:solidFill>
              <a:srgbClr val="ECD4E9"/>
            </a:solidFill>
            <a:ln w="12700">
              <a:solidFill>
                <a:srgbClr val="DBAFD6"/>
              </a:solidFill>
            </a:ln>
            <a:effectLst>
              <a:glow rad="63500">
                <a:schemeClr val="accent1">
                  <a:alpha val="20000"/>
                </a:schemeClr>
              </a:glo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5" name="椭圆 54"/>
            <p:cNvSpPr/>
            <p:nvPr/>
          </p:nvSpPr>
          <p:spPr>
            <a:xfrm rot="-24458822">
              <a:off x="4028245" y="3487268"/>
              <a:ext cx="45719" cy="45719"/>
            </a:xfrm>
            <a:prstGeom prst="ellipse">
              <a:avLst/>
            </a:prstGeom>
            <a:solidFill>
              <a:srgbClr val="ECD4E9"/>
            </a:solidFill>
            <a:ln w="12700">
              <a:solidFill>
                <a:srgbClr val="DBAFD6"/>
              </a:solidFill>
            </a:ln>
            <a:effectLst>
              <a:glow rad="63500">
                <a:schemeClr val="accent1">
                  <a:alpha val="20000"/>
                </a:schemeClr>
              </a:glo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6" name="椭圆 55"/>
            <p:cNvSpPr/>
            <p:nvPr/>
          </p:nvSpPr>
          <p:spPr>
            <a:xfrm rot="-25729411">
              <a:off x="3937336" y="3634090"/>
              <a:ext cx="45719" cy="45719"/>
            </a:xfrm>
            <a:prstGeom prst="ellipse">
              <a:avLst/>
            </a:prstGeom>
            <a:solidFill>
              <a:srgbClr val="ECD4E9"/>
            </a:solidFill>
            <a:ln w="12700">
              <a:solidFill>
                <a:srgbClr val="DBAFD6"/>
              </a:solidFill>
            </a:ln>
            <a:effectLst>
              <a:glow rad="63500">
                <a:schemeClr val="accent1">
                  <a:alpha val="20000"/>
                </a:schemeClr>
              </a:glo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9109166" y="2011033"/>
            <a:ext cx="936250" cy="936250"/>
            <a:chOff x="5273549" y="1655657"/>
            <a:chExt cx="863263" cy="863263"/>
          </a:xfrm>
        </p:grpSpPr>
        <p:sp>
          <p:nvSpPr>
            <p:cNvPr id="69" name="椭圆 68"/>
            <p:cNvSpPr/>
            <p:nvPr/>
          </p:nvSpPr>
          <p:spPr>
            <a:xfrm>
              <a:off x="5344435" y="1726543"/>
              <a:ext cx="721491" cy="721491"/>
            </a:xfrm>
            <a:prstGeom prst="ellipse">
              <a:avLst/>
            </a:prstGeom>
            <a:ln w="12700">
              <a:solidFill>
                <a:srgbClr val="DBAFD6"/>
              </a:solidFill>
              <a:prstDash val="sysDash"/>
            </a:ln>
            <a:effectLst>
              <a:glow rad="63500">
                <a:schemeClr val="accent1">
                  <a:alpha val="20000"/>
                </a:schemeClr>
              </a:glo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" name="弧形 69"/>
            <p:cNvSpPr/>
            <p:nvPr/>
          </p:nvSpPr>
          <p:spPr>
            <a:xfrm rot="15248187">
              <a:off x="5273549" y="1655657"/>
              <a:ext cx="863263" cy="863263"/>
            </a:xfrm>
            <a:prstGeom prst="arc">
              <a:avLst>
                <a:gd name="adj1" fmla="val 20821792"/>
                <a:gd name="adj2" fmla="val 10170101"/>
              </a:avLst>
            </a:prstGeom>
            <a:ln w="19050">
              <a:solidFill>
                <a:srgbClr val="DBAFD6"/>
              </a:solidFill>
            </a:ln>
            <a:effectLst>
              <a:glow rad="63500">
                <a:schemeClr val="accent1">
                  <a:alpha val="20000"/>
                </a:schemeClr>
              </a:glo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71" name="弧形 70"/>
            <p:cNvSpPr/>
            <p:nvPr/>
          </p:nvSpPr>
          <p:spPr>
            <a:xfrm rot="892754">
              <a:off x="5273549" y="1655657"/>
              <a:ext cx="863263" cy="863263"/>
            </a:xfrm>
            <a:prstGeom prst="arc">
              <a:avLst>
                <a:gd name="adj1" fmla="val 3734075"/>
                <a:gd name="adj2" fmla="val 6366867"/>
              </a:avLst>
            </a:prstGeom>
            <a:ln w="6350">
              <a:solidFill>
                <a:srgbClr val="DBAFD6"/>
              </a:solidFill>
            </a:ln>
            <a:effectLst>
              <a:glow rad="63500">
                <a:schemeClr val="accent1">
                  <a:alpha val="20000"/>
                </a:schemeClr>
              </a:glo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72" name="弧形 71"/>
            <p:cNvSpPr/>
            <p:nvPr/>
          </p:nvSpPr>
          <p:spPr>
            <a:xfrm rot="7162708">
              <a:off x="5273549" y="1655657"/>
              <a:ext cx="863263" cy="863263"/>
            </a:xfrm>
            <a:prstGeom prst="arc">
              <a:avLst>
                <a:gd name="adj1" fmla="val 3734075"/>
                <a:gd name="adj2" fmla="val 6366867"/>
              </a:avLst>
            </a:prstGeom>
            <a:ln w="6350">
              <a:solidFill>
                <a:srgbClr val="DBAFD6"/>
              </a:solidFill>
            </a:ln>
            <a:effectLst>
              <a:glow rad="63500">
                <a:schemeClr val="accent1">
                  <a:alpha val="20000"/>
                </a:schemeClr>
              </a:glo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3" name="椭圆 72"/>
          <p:cNvSpPr/>
          <p:nvPr/>
        </p:nvSpPr>
        <p:spPr>
          <a:xfrm rot="4764706">
            <a:off x="9087525" y="2588995"/>
            <a:ext cx="40954" cy="40954"/>
          </a:xfrm>
          <a:prstGeom prst="ellipse">
            <a:avLst/>
          </a:prstGeom>
          <a:solidFill>
            <a:srgbClr val="ECD4E9"/>
          </a:solidFill>
          <a:ln w="12700">
            <a:solidFill>
              <a:srgbClr val="DBAFD6"/>
            </a:solidFill>
          </a:ln>
          <a:effectLst>
            <a:glow rad="63500">
              <a:schemeClr val="accent1">
                <a:alpha val="2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74" name="椭圆 73"/>
          <p:cNvSpPr/>
          <p:nvPr/>
        </p:nvSpPr>
        <p:spPr>
          <a:xfrm rot="4764706">
            <a:off x="9145580" y="2721862"/>
            <a:ext cx="40954" cy="40954"/>
          </a:xfrm>
          <a:prstGeom prst="ellipse">
            <a:avLst/>
          </a:prstGeom>
          <a:solidFill>
            <a:srgbClr val="ECD4E9"/>
          </a:solidFill>
          <a:ln w="12700">
            <a:solidFill>
              <a:srgbClr val="DBAFD6"/>
            </a:solidFill>
          </a:ln>
          <a:effectLst>
            <a:glow rad="63500">
              <a:schemeClr val="accent1">
                <a:alpha val="2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75" name="椭圆 74"/>
          <p:cNvSpPr/>
          <p:nvPr/>
        </p:nvSpPr>
        <p:spPr>
          <a:xfrm rot="4764706">
            <a:off x="9232419" y="2821388"/>
            <a:ext cx="40954" cy="40954"/>
          </a:xfrm>
          <a:prstGeom prst="ellipse">
            <a:avLst/>
          </a:prstGeom>
          <a:solidFill>
            <a:srgbClr val="ECD4E9"/>
          </a:solidFill>
          <a:ln w="12700">
            <a:solidFill>
              <a:srgbClr val="DBAFD6"/>
            </a:solidFill>
          </a:ln>
          <a:effectLst>
            <a:glow rad="63500">
              <a:schemeClr val="accent1">
                <a:alpha val="2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76" name="文本框 75"/>
          <p:cNvSpPr txBox="1"/>
          <p:nvPr/>
        </p:nvSpPr>
        <p:spPr>
          <a:xfrm>
            <a:off x="1376363" y="5976173"/>
            <a:ext cx="9439275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50" dirty="0">
                <a:solidFill>
                  <a:srgbClr val="ECD4E9"/>
                </a:solidFill>
              </a:rPr>
              <a:t>Love is a lamp</a:t>
            </a:r>
            <a:r>
              <a:rPr lang="en-US" altLang="zh-CN" sz="1050" dirty="0">
                <a:solidFill>
                  <a:schemeClr val="bg1">
                    <a:lumMod val="95000"/>
                  </a:schemeClr>
                </a:solidFill>
              </a:rPr>
              <a:t>, while friendship is the shadow. When the lamp is </a:t>
            </a:r>
            <a:r>
              <a:rPr lang="en-US" altLang="zh-CN" sz="1050" dirty="0" err="1">
                <a:solidFill>
                  <a:schemeClr val="bg1">
                    <a:lumMod val="95000"/>
                  </a:schemeClr>
                </a:solidFill>
              </a:rPr>
              <a:t>off,you</a:t>
            </a:r>
            <a:r>
              <a:rPr lang="en-US" altLang="zh-CN" sz="1050" dirty="0">
                <a:solidFill>
                  <a:schemeClr val="bg1">
                    <a:lumMod val="95000"/>
                  </a:schemeClr>
                </a:solidFill>
              </a:rPr>
              <a:t> will find the shadow everywhere. Friend is who can give you strength at last,</a:t>
            </a:r>
            <a:r>
              <a:rPr lang="en-US" altLang="zh-CN" sz="1050" dirty="0">
                <a:solidFill>
                  <a:srgbClr val="ECD4E9"/>
                </a:solidFill>
              </a:rPr>
              <a:t> Love is a lamp</a:t>
            </a:r>
            <a:r>
              <a:rPr lang="en-US" altLang="zh-CN" sz="1050" dirty="0">
                <a:solidFill>
                  <a:schemeClr val="bg1">
                    <a:lumMod val="95000"/>
                  </a:schemeClr>
                </a:solidFill>
              </a:rPr>
              <a:t>, while friendship is the shadow. When the lamp is </a:t>
            </a:r>
            <a:r>
              <a:rPr lang="en-US" altLang="zh-CN" sz="1050" dirty="0" err="1">
                <a:solidFill>
                  <a:schemeClr val="bg1">
                    <a:lumMod val="95000"/>
                  </a:schemeClr>
                </a:solidFill>
              </a:rPr>
              <a:t>off,you</a:t>
            </a:r>
            <a:r>
              <a:rPr lang="en-US" altLang="zh-CN" sz="1050" dirty="0">
                <a:solidFill>
                  <a:schemeClr val="bg1">
                    <a:lumMod val="95000"/>
                  </a:schemeClr>
                </a:solidFill>
              </a:rPr>
              <a:t> will find the shadow everywhere. Friend is who can give you strength at last</a:t>
            </a:r>
            <a:endParaRPr lang="en-US" altLang="zh-CN" sz="1050" dirty="0">
              <a:solidFill>
                <a:schemeClr val="bg1">
                  <a:lumMod val="95000"/>
                </a:schemeClr>
              </a:solidFill>
            </a:endParaRPr>
          </a:p>
        </p:txBody>
      </p:sp>
      <p:grpSp>
        <p:nvGrpSpPr>
          <p:cNvPr id="77" name="组合 76"/>
          <p:cNvGrpSpPr/>
          <p:nvPr/>
        </p:nvGrpSpPr>
        <p:grpSpPr>
          <a:xfrm>
            <a:off x="5379705" y="5674408"/>
            <a:ext cx="1432591" cy="338554"/>
            <a:chOff x="5376818" y="5407708"/>
            <a:chExt cx="1432591" cy="338554"/>
          </a:xfrm>
        </p:grpSpPr>
        <p:sp>
          <p:nvSpPr>
            <p:cNvPr id="78" name="文本框 77"/>
            <p:cNvSpPr txBox="1"/>
            <p:nvPr/>
          </p:nvSpPr>
          <p:spPr>
            <a:xfrm>
              <a:off x="5376818" y="5407708"/>
              <a:ext cx="143259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b="1" dirty="0">
                  <a:solidFill>
                    <a:srgbClr val="DBAFD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TITLE HERE</a:t>
              </a:r>
              <a:endParaRPr lang="en-US" altLang="zh-CN" sz="1600" b="1" dirty="0">
                <a:solidFill>
                  <a:srgbClr val="DBAFD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79" name="组合 78"/>
            <p:cNvGrpSpPr/>
            <p:nvPr/>
          </p:nvGrpSpPr>
          <p:grpSpPr>
            <a:xfrm>
              <a:off x="5400185" y="5501815"/>
              <a:ext cx="74916" cy="115989"/>
              <a:chOff x="6037835" y="3836343"/>
              <a:chExt cx="382110" cy="591601"/>
            </a:xfrm>
          </p:grpSpPr>
          <p:cxnSp>
            <p:nvCxnSpPr>
              <p:cNvPr id="83" name="直接连接符 82"/>
              <p:cNvCxnSpPr/>
              <p:nvPr/>
            </p:nvCxnSpPr>
            <p:spPr>
              <a:xfrm flipV="1">
                <a:off x="6074262" y="3836343"/>
                <a:ext cx="0" cy="591601"/>
              </a:xfrm>
              <a:prstGeom prst="line">
                <a:avLst/>
              </a:prstGeom>
              <a:ln w="19050"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4" name="直接连接符 83"/>
              <p:cNvCxnSpPr/>
              <p:nvPr/>
            </p:nvCxnSpPr>
            <p:spPr>
              <a:xfrm flipH="1">
                <a:off x="6037835" y="3860632"/>
                <a:ext cx="382110" cy="0"/>
              </a:xfrm>
              <a:prstGeom prst="line">
                <a:avLst/>
              </a:prstGeom>
              <a:ln w="19050"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80" name="组合 79"/>
            <p:cNvGrpSpPr/>
            <p:nvPr/>
          </p:nvGrpSpPr>
          <p:grpSpPr>
            <a:xfrm rot="10800000">
              <a:off x="6711127" y="5536167"/>
              <a:ext cx="74916" cy="115989"/>
              <a:chOff x="6037835" y="3836343"/>
              <a:chExt cx="382110" cy="591601"/>
            </a:xfrm>
          </p:grpSpPr>
          <p:cxnSp>
            <p:nvCxnSpPr>
              <p:cNvPr id="81" name="直接连接符 80"/>
              <p:cNvCxnSpPr/>
              <p:nvPr/>
            </p:nvCxnSpPr>
            <p:spPr>
              <a:xfrm flipV="1">
                <a:off x="6074262" y="3836343"/>
                <a:ext cx="0" cy="591601"/>
              </a:xfrm>
              <a:prstGeom prst="line">
                <a:avLst/>
              </a:prstGeom>
              <a:ln w="19050"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2" name="直接连接符 81"/>
              <p:cNvCxnSpPr/>
              <p:nvPr/>
            </p:nvCxnSpPr>
            <p:spPr>
              <a:xfrm flipH="1">
                <a:off x="6037835" y="3860632"/>
                <a:ext cx="382110" cy="0"/>
              </a:xfrm>
              <a:prstGeom prst="line">
                <a:avLst/>
              </a:prstGeom>
              <a:ln w="19050"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85" name="文本框 84"/>
          <p:cNvSpPr txBox="1"/>
          <p:nvPr/>
        </p:nvSpPr>
        <p:spPr>
          <a:xfrm>
            <a:off x="7099830" y="3139071"/>
            <a:ext cx="143259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b="1" dirty="0">
                <a:solidFill>
                  <a:srgbClr val="DBAFD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TITLE HERE</a:t>
            </a:r>
            <a:endParaRPr lang="en-US" altLang="zh-CN" sz="1600" b="1" dirty="0">
              <a:solidFill>
                <a:srgbClr val="DBAFD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90" name="组合 89"/>
          <p:cNvGrpSpPr/>
          <p:nvPr/>
        </p:nvGrpSpPr>
        <p:grpSpPr>
          <a:xfrm flipH="1">
            <a:off x="1433593" y="3139071"/>
            <a:ext cx="2045678" cy="722371"/>
            <a:chOff x="7874610" y="1263309"/>
            <a:chExt cx="2045678" cy="722371"/>
          </a:xfrm>
        </p:grpSpPr>
        <p:sp>
          <p:nvSpPr>
            <p:cNvPr id="91" name="文本框 90"/>
            <p:cNvSpPr txBox="1"/>
            <p:nvPr/>
          </p:nvSpPr>
          <p:spPr>
            <a:xfrm>
              <a:off x="8169618" y="1263309"/>
              <a:ext cx="145566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b="1" dirty="0">
                  <a:solidFill>
                    <a:srgbClr val="DBAFD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TITLE HERE</a:t>
              </a:r>
              <a:endParaRPr lang="en-US" altLang="zh-CN" sz="1600" b="1" dirty="0">
                <a:solidFill>
                  <a:srgbClr val="DBAFD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2" name="文本框 91"/>
            <p:cNvSpPr txBox="1"/>
            <p:nvPr/>
          </p:nvSpPr>
          <p:spPr>
            <a:xfrm>
              <a:off x="7874610" y="1524015"/>
              <a:ext cx="204567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200" dirty="0">
                  <a:solidFill>
                    <a:srgbClr val="ECD4E9"/>
                  </a:solidFill>
                </a:rPr>
                <a:t>Love is a lamp</a:t>
              </a:r>
              <a:r>
                <a:rPr lang="en-US" altLang="zh-CN" sz="1200" dirty="0">
                  <a:solidFill>
                    <a:schemeClr val="bg1">
                      <a:lumMod val="95000"/>
                    </a:schemeClr>
                  </a:solidFill>
                </a:rPr>
                <a:t>, while friendship is the shadow</a:t>
              </a:r>
              <a:endParaRPr lang="en-US" altLang="zh-CN" sz="1200" dirty="0">
                <a:solidFill>
                  <a:schemeClr val="bg1">
                    <a:lumMod val="95000"/>
                  </a:schemeClr>
                </a:solidFill>
              </a:endParaRPr>
            </a:p>
          </p:txBody>
        </p:sp>
      </p:grpSp>
      <p:grpSp>
        <p:nvGrpSpPr>
          <p:cNvPr id="93" name="组合 92"/>
          <p:cNvGrpSpPr/>
          <p:nvPr/>
        </p:nvGrpSpPr>
        <p:grpSpPr>
          <a:xfrm flipH="1">
            <a:off x="8573501" y="3139071"/>
            <a:ext cx="2045678" cy="722371"/>
            <a:chOff x="7874610" y="1263309"/>
            <a:chExt cx="2045678" cy="722371"/>
          </a:xfrm>
        </p:grpSpPr>
        <p:sp>
          <p:nvSpPr>
            <p:cNvPr id="94" name="文本框 93"/>
            <p:cNvSpPr txBox="1"/>
            <p:nvPr/>
          </p:nvSpPr>
          <p:spPr>
            <a:xfrm>
              <a:off x="8169618" y="1263309"/>
              <a:ext cx="145566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b="1" dirty="0">
                  <a:solidFill>
                    <a:srgbClr val="DBAFD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TITLE HERE</a:t>
              </a:r>
              <a:endParaRPr lang="en-US" altLang="zh-CN" sz="1600" b="1" dirty="0">
                <a:solidFill>
                  <a:srgbClr val="DBAFD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5" name="文本框 94"/>
            <p:cNvSpPr txBox="1"/>
            <p:nvPr/>
          </p:nvSpPr>
          <p:spPr>
            <a:xfrm>
              <a:off x="7874610" y="1524015"/>
              <a:ext cx="204567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200" dirty="0">
                  <a:solidFill>
                    <a:srgbClr val="ECD4E9"/>
                  </a:solidFill>
                </a:rPr>
                <a:t>Love is a lamp</a:t>
              </a:r>
              <a:r>
                <a:rPr lang="en-US" altLang="zh-CN" sz="1200" dirty="0">
                  <a:solidFill>
                    <a:schemeClr val="bg1">
                      <a:lumMod val="95000"/>
                    </a:schemeClr>
                  </a:solidFill>
                </a:rPr>
                <a:t>, while friendship is the shadow</a:t>
              </a:r>
              <a:endParaRPr lang="en-US" altLang="zh-CN" sz="1200" dirty="0">
                <a:solidFill>
                  <a:schemeClr val="bg1">
                    <a:lumMod val="95000"/>
                  </a:schemeClr>
                </a:solidFill>
              </a:endParaRPr>
            </a:p>
          </p:txBody>
        </p:sp>
      </p:grpSp>
      <p:grpSp>
        <p:nvGrpSpPr>
          <p:cNvPr id="99" name="组合 98"/>
          <p:cNvGrpSpPr/>
          <p:nvPr/>
        </p:nvGrpSpPr>
        <p:grpSpPr>
          <a:xfrm flipH="1">
            <a:off x="5032122" y="3139071"/>
            <a:ext cx="2045678" cy="722371"/>
            <a:chOff x="7874610" y="1263309"/>
            <a:chExt cx="2045678" cy="722371"/>
          </a:xfrm>
        </p:grpSpPr>
        <p:sp>
          <p:nvSpPr>
            <p:cNvPr id="100" name="文本框 99"/>
            <p:cNvSpPr txBox="1"/>
            <p:nvPr/>
          </p:nvSpPr>
          <p:spPr>
            <a:xfrm>
              <a:off x="8169618" y="1263309"/>
              <a:ext cx="145566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b="1" dirty="0">
                  <a:solidFill>
                    <a:srgbClr val="DBAFD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TITLE HERE</a:t>
              </a:r>
              <a:endParaRPr lang="en-US" altLang="zh-CN" sz="1600" b="1" dirty="0">
                <a:solidFill>
                  <a:srgbClr val="DBAFD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1" name="文本框 100"/>
            <p:cNvSpPr txBox="1"/>
            <p:nvPr/>
          </p:nvSpPr>
          <p:spPr>
            <a:xfrm>
              <a:off x="7874610" y="1524015"/>
              <a:ext cx="204567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200" dirty="0">
                  <a:solidFill>
                    <a:srgbClr val="ECD4E9"/>
                  </a:solidFill>
                </a:rPr>
                <a:t>Love is a lamp</a:t>
              </a:r>
              <a:r>
                <a:rPr lang="en-US" altLang="zh-CN" sz="1200" dirty="0">
                  <a:solidFill>
                    <a:schemeClr val="bg1">
                      <a:lumMod val="95000"/>
                    </a:schemeClr>
                  </a:solidFill>
                </a:rPr>
                <a:t>, while friendship is the shadow</a:t>
              </a:r>
              <a:endParaRPr lang="en-US" altLang="zh-CN" sz="1200" dirty="0">
                <a:solidFill>
                  <a:schemeClr val="bg1">
                    <a:lumMod val="95000"/>
                  </a:schemeClr>
                </a:solidFill>
              </a:endParaRPr>
            </a:p>
          </p:txBody>
        </p:sp>
      </p:grpSp>
      <p:sp>
        <p:nvSpPr>
          <p:cNvPr id="102" name="文本框 101"/>
          <p:cNvSpPr txBox="1"/>
          <p:nvPr/>
        </p:nvSpPr>
        <p:spPr>
          <a:xfrm>
            <a:off x="3634651" y="3139071"/>
            <a:ext cx="143259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b="1" dirty="0">
                <a:solidFill>
                  <a:srgbClr val="DBAFD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TITLE HERE</a:t>
            </a:r>
            <a:endParaRPr lang="en-US" altLang="zh-CN" sz="1600" b="1" dirty="0">
              <a:solidFill>
                <a:srgbClr val="DBAFD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3" name="椭圆 102"/>
          <p:cNvSpPr/>
          <p:nvPr/>
        </p:nvSpPr>
        <p:spPr>
          <a:xfrm>
            <a:off x="2318170" y="5005681"/>
            <a:ext cx="215480" cy="215480"/>
          </a:xfrm>
          <a:prstGeom prst="ellipse">
            <a:avLst/>
          </a:prstGeom>
          <a:ln w="12700">
            <a:solidFill>
              <a:srgbClr val="DBAFD6"/>
            </a:solidFill>
          </a:ln>
          <a:effectLst>
            <a:glow rad="63500">
              <a:schemeClr val="accent1">
                <a:alpha val="2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" name="椭圆 103"/>
          <p:cNvSpPr/>
          <p:nvPr/>
        </p:nvSpPr>
        <p:spPr>
          <a:xfrm>
            <a:off x="3913926" y="4385037"/>
            <a:ext cx="215480" cy="215480"/>
          </a:xfrm>
          <a:prstGeom prst="ellipse">
            <a:avLst/>
          </a:prstGeom>
          <a:ln w="12700">
            <a:solidFill>
              <a:srgbClr val="DBAFD6"/>
            </a:solidFill>
          </a:ln>
          <a:effectLst>
            <a:glow rad="63500">
              <a:schemeClr val="accent1">
                <a:alpha val="2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5" name="椭圆 104"/>
          <p:cNvSpPr/>
          <p:nvPr/>
        </p:nvSpPr>
        <p:spPr>
          <a:xfrm>
            <a:off x="3962200" y="4433311"/>
            <a:ext cx="118932" cy="118932"/>
          </a:xfrm>
          <a:prstGeom prst="ellipse">
            <a:avLst/>
          </a:prstGeom>
          <a:solidFill>
            <a:srgbClr val="ECD4E9"/>
          </a:solidFill>
          <a:ln w="12700">
            <a:solidFill>
              <a:srgbClr val="DBAFD6"/>
            </a:solidFill>
          </a:ln>
          <a:effectLst>
            <a:glow rad="63500">
              <a:schemeClr val="accent1">
                <a:alpha val="2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6" name="椭圆 105"/>
          <p:cNvSpPr/>
          <p:nvPr/>
        </p:nvSpPr>
        <p:spPr>
          <a:xfrm>
            <a:off x="9489226" y="4868456"/>
            <a:ext cx="215480" cy="215480"/>
          </a:xfrm>
          <a:prstGeom prst="ellipse">
            <a:avLst/>
          </a:prstGeom>
          <a:ln w="12700">
            <a:solidFill>
              <a:srgbClr val="DBAFD6"/>
            </a:solidFill>
          </a:ln>
          <a:effectLst>
            <a:glow rad="63500">
              <a:schemeClr val="accent1">
                <a:alpha val="2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7" name="椭圆 106"/>
          <p:cNvSpPr/>
          <p:nvPr/>
        </p:nvSpPr>
        <p:spPr>
          <a:xfrm>
            <a:off x="9537500" y="4916730"/>
            <a:ext cx="118932" cy="118932"/>
          </a:xfrm>
          <a:prstGeom prst="ellipse">
            <a:avLst/>
          </a:prstGeom>
          <a:solidFill>
            <a:srgbClr val="ECD4E9"/>
          </a:solidFill>
          <a:ln w="12700">
            <a:solidFill>
              <a:srgbClr val="DBAFD6"/>
            </a:solidFill>
          </a:ln>
          <a:effectLst>
            <a:glow rad="63500">
              <a:schemeClr val="accent1">
                <a:alpha val="2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8" name="椭圆 107"/>
          <p:cNvSpPr/>
          <p:nvPr/>
        </p:nvSpPr>
        <p:spPr>
          <a:xfrm>
            <a:off x="5679562" y="4940988"/>
            <a:ext cx="172433" cy="172433"/>
          </a:xfrm>
          <a:prstGeom prst="ellipse">
            <a:avLst/>
          </a:prstGeom>
          <a:ln w="12700">
            <a:solidFill>
              <a:srgbClr val="DBAFD6"/>
            </a:solidFill>
          </a:ln>
          <a:effectLst>
            <a:glow rad="63500">
              <a:schemeClr val="accent1">
                <a:alpha val="2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9" name="椭圆 108"/>
          <p:cNvSpPr/>
          <p:nvPr/>
        </p:nvSpPr>
        <p:spPr>
          <a:xfrm>
            <a:off x="7580516" y="4351219"/>
            <a:ext cx="82092" cy="82092"/>
          </a:xfrm>
          <a:prstGeom prst="ellipse">
            <a:avLst/>
          </a:prstGeom>
          <a:ln w="12700">
            <a:solidFill>
              <a:srgbClr val="DBAFD6"/>
            </a:solidFill>
          </a:ln>
          <a:effectLst>
            <a:glow rad="63500">
              <a:schemeClr val="accent1">
                <a:alpha val="2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10" name="直接连接符 109"/>
          <p:cNvCxnSpPr/>
          <p:nvPr/>
        </p:nvCxnSpPr>
        <p:spPr>
          <a:xfrm flipV="1">
            <a:off x="2581924" y="4552243"/>
            <a:ext cx="1283728" cy="500104"/>
          </a:xfrm>
          <a:prstGeom prst="line">
            <a:avLst/>
          </a:prstGeom>
          <a:ln w="12700">
            <a:solidFill>
              <a:srgbClr val="DBAFD6"/>
            </a:solidFill>
          </a:ln>
          <a:effectLst>
            <a:glow rad="63500">
              <a:schemeClr val="accent1">
                <a:alpha val="2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5" name="直接连接符 114"/>
          <p:cNvCxnSpPr/>
          <p:nvPr/>
        </p:nvCxnSpPr>
        <p:spPr>
          <a:xfrm flipV="1">
            <a:off x="803445" y="4343224"/>
            <a:ext cx="2649736" cy="1062467"/>
          </a:xfrm>
          <a:prstGeom prst="line">
            <a:avLst/>
          </a:prstGeom>
          <a:ln w="12700">
            <a:gradFill>
              <a:gsLst>
                <a:gs pos="50000">
                  <a:srgbClr val="ECD4E9">
                    <a:alpha val="20000"/>
                  </a:srgbClr>
                </a:gs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直接连接符 117"/>
          <p:cNvCxnSpPr/>
          <p:nvPr/>
        </p:nvCxnSpPr>
        <p:spPr>
          <a:xfrm>
            <a:off x="4299073" y="4492777"/>
            <a:ext cx="1315051" cy="512904"/>
          </a:xfrm>
          <a:prstGeom prst="line">
            <a:avLst/>
          </a:prstGeom>
          <a:ln w="12700">
            <a:gradFill>
              <a:gsLst>
                <a:gs pos="50000">
                  <a:srgbClr val="ECD4E9">
                    <a:alpha val="20000"/>
                  </a:srgbClr>
                </a:gs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1" name="直接连接符 120"/>
          <p:cNvCxnSpPr/>
          <p:nvPr/>
        </p:nvCxnSpPr>
        <p:spPr>
          <a:xfrm>
            <a:off x="7753289" y="4477751"/>
            <a:ext cx="1658918" cy="447662"/>
          </a:xfrm>
          <a:prstGeom prst="line">
            <a:avLst/>
          </a:prstGeom>
          <a:ln w="12700">
            <a:gradFill>
              <a:gsLst>
                <a:gs pos="50000">
                  <a:srgbClr val="ECD4E9">
                    <a:alpha val="20000"/>
                  </a:srgbClr>
                </a:gs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直接连接符 122"/>
          <p:cNvCxnSpPr/>
          <p:nvPr/>
        </p:nvCxnSpPr>
        <p:spPr>
          <a:xfrm flipV="1">
            <a:off x="5991138" y="4436517"/>
            <a:ext cx="1403913" cy="500104"/>
          </a:xfrm>
          <a:prstGeom prst="line">
            <a:avLst/>
          </a:prstGeom>
          <a:ln w="12700">
            <a:solidFill>
              <a:srgbClr val="DBAFD6"/>
            </a:solidFill>
          </a:ln>
          <a:effectLst>
            <a:glow rad="63500">
              <a:schemeClr val="accent1">
                <a:alpha val="2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5" name="直接连接符 124"/>
          <p:cNvCxnSpPr/>
          <p:nvPr/>
        </p:nvCxnSpPr>
        <p:spPr>
          <a:xfrm>
            <a:off x="8641869" y="4282679"/>
            <a:ext cx="2345506" cy="677748"/>
          </a:xfrm>
          <a:prstGeom prst="line">
            <a:avLst/>
          </a:prstGeom>
          <a:ln w="12700">
            <a:gradFill>
              <a:gsLst>
                <a:gs pos="50000">
                  <a:srgbClr val="ECD4E9">
                    <a:alpha val="20000"/>
                  </a:srgbClr>
                </a:gs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0">
        <p:fade/>
      </p:transition>
    </mc:Choice>
    <mc:Fallback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repeatCount="indefinite" accel="50000" decel="50000" autoRev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5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8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1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4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1" presetClass="entr" presetSubtype="4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0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1" presetClass="entr" presetSubtype="3" fill="hold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3)">
                                      <p:cBhvr>
                                        <p:cTn id="36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1" presetClass="entr" presetSubtype="8" fill="hold" nodeType="withEffect">
                                  <p:stCondLst>
                                    <p:cond delay="57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42" dur="2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57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1" presetClass="entr" presetSubtype="4" fill="hold" grpId="0" nodeType="withEffect">
                                  <p:stCondLst>
                                    <p:cond delay="76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48" dur="2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1" presetClass="entr" presetSubtype="4" fill="hold" nodeType="withEffect">
                                  <p:stCondLst>
                                    <p:cond delay="76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51" dur="2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1" presetClass="entr" presetSubtype="4" fill="hold" grpId="0" nodeType="withEffect">
                                  <p:stCondLst>
                                    <p:cond delay="76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54" dur="2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1" presetClass="entr" presetSubtype="4" fill="hold" grpId="0" nodeType="withEffect">
                                  <p:stCondLst>
                                    <p:cond delay="76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57" dur="2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76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nodeType="withEffect">
                                  <p:stCondLst>
                                    <p:cond delay="95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96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nodeType="withEffect">
                                  <p:stCondLst>
                                    <p:cond delay="97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grpId="0" nodeType="withEffect">
                                  <p:stCondLst>
                                    <p:cond delay="98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nodeType="withEffect">
                                  <p:stCondLst>
                                    <p:cond delay="99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10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10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22" presetClass="entr" presetSubtype="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10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10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22" presetClass="entr" presetSubtype="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5" dur="10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8" dur="10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42" presetClass="entr" presetSubtype="0" fill="hold" nodeType="withEffect">
                                  <p:stCondLst>
                                    <p:cond delay="1030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4" presetID="42" presetClass="entr" presetSubtype="0" fill="hold" grpId="0" nodeType="withEffect">
                                  <p:stCondLst>
                                    <p:cond delay="1120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1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3" grpId="0"/>
      <p:bldP spid="15" grpId="0"/>
      <p:bldP spid="16" grpId="0"/>
      <p:bldP spid="17" grpId="0"/>
      <p:bldP spid="18" grpId="0"/>
      <p:bldP spid="27" grpId="0" animBg="1"/>
      <p:bldP spid="28" grpId="0" animBg="1"/>
      <p:bldP spid="29" grpId="0" animBg="1"/>
      <p:bldP spid="30" grpId="0" animBg="1"/>
      <p:bldP spid="31" grpId="0" animBg="1"/>
      <p:bldP spid="73" grpId="0" animBg="1"/>
      <p:bldP spid="74" grpId="0" animBg="1"/>
      <p:bldP spid="75" grpId="0" animBg="1"/>
      <p:bldP spid="76" grpId="0"/>
      <p:bldP spid="85" grpId="0"/>
      <p:bldP spid="102" grpId="0"/>
      <p:bldP spid="103" grpId="0" animBg="1"/>
      <p:bldP spid="105" grpId="0" animBg="1"/>
      <p:bldP spid="106" grpId="0" animBg="1"/>
      <p:bldP spid="108" grpId="0" animBg="1"/>
      <p:bldP spid="10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40309"/>
            </a:gs>
            <a:gs pos="82000">
              <a:srgbClr val="181A42"/>
            </a:gs>
            <a:gs pos="61025">
              <a:srgbClr val="182543"/>
            </a:gs>
            <a:gs pos="42087">
              <a:srgbClr val="13162D"/>
            </a:gs>
            <a:gs pos="21100">
              <a:srgbClr val="090913"/>
            </a:gs>
            <a:gs pos="100000">
              <a:srgbClr val="272D66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5" name="矩形 4"/>
          <p:cNvSpPr/>
          <p:nvPr/>
        </p:nvSpPr>
        <p:spPr>
          <a:xfrm>
            <a:off x="-2877164" y="0"/>
            <a:ext cx="18022528" cy="970444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0" y="0"/>
            <a:ext cx="12192000" cy="6857999"/>
          </a:xfrm>
          <a:prstGeom prst="rect">
            <a:avLst/>
          </a:prstGeom>
          <a:gradFill flip="none" rotWithShape="1">
            <a:gsLst>
              <a:gs pos="61000">
                <a:srgbClr val="C784BF">
                  <a:alpha val="10000"/>
                </a:srgbClr>
              </a:gs>
              <a:gs pos="38000">
                <a:srgbClr val="BB5BA0">
                  <a:alpha val="20000"/>
                </a:srgbClr>
              </a:gs>
              <a:gs pos="0">
                <a:srgbClr val="612748">
                  <a:alpha val="25000"/>
                </a:srgbClr>
              </a:gs>
              <a:gs pos="19000">
                <a:srgbClr val="752F5B">
                  <a:alpha val="25000"/>
                </a:srgbClr>
              </a:gs>
              <a:gs pos="100000">
                <a:srgbClr val="B04787">
                  <a:alpha val="0"/>
                </a:srgbClr>
              </a:gs>
            </a:gsLst>
            <a:path path="circle">
              <a:fillToRect t="100000" r="100000"/>
            </a:path>
            <a:tileRect l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504412" y="299679"/>
            <a:ext cx="6181189" cy="661215"/>
            <a:chOff x="504412" y="299679"/>
            <a:chExt cx="6181189" cy="661215"/>
          </a:xfrm>
        </p:grpSpPr>
        <p:grpSp>
          <p:nvGrpSpPr>
            <p:cNvPr id="7" name="组合 6"/>
            <p:cNvGrpSpPr/>
            <p:nvPr/>
          </p:nvGrpSpPr>
          <p:grpSpPr>
            <a:xfrm>
              <a:off x="1094627" y="299679"/>
              <a:ext cx="5590974" cy="661215"/>
              <a:chOff x="1000326" y="330159"/>
              <a:chExt cx="5590974" cy="661215"/>
            </a:xfrm>
          </p:grpSpPr>
          <p:sp>
            <p:nvSpPr>
              <p:cNvPr id="11" name="矩形 10"/>
              <p:cNvSpPr/>
              <p:nvPr/>
            </p:nvSpPr>
            <p:spPr>
              <a:xfrm>
                <a:off x="1000326" y="330159"/>
                <a:ext cx="2218877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altLang="zh-CN" sz="2000" b="1" dirty="0">
                    <a:solidFill>
                      <a:srgbClr val="ECD4E9"/>
                    </a:solidFill>
                    <a:latin typeface="MyriadSetPro-Ultralight" panose="02000103050000020004" pitchFamily="2" charset="0"/>
                  </a:rPr>
                  <a:t>ADD YOU TITLE HERE</a:t>
                </a:r>
                <a:endParaRPr lang="zh-CN" altLang="en-US" sz="2000" b="1" dirty="0">
                  <a:solidFill>
                    <a:srgbClr val="ECD4E9"/>
                  </a:solidFill>
                  <a:latin typeface="MyriadSetPro-Ultralight" panose="02000103050000020004" pitchFamily="2" charset="0"/>
                </a:endParaRPr>
              </a:p>
            </p:txBody>
          </p:sp>
          <p:sp>
            <p:nvSpPr>
              <p:cNvPr id="12" name="文本框 11"/>
              <p:cNvSpPr txBox="1"/>
              <p:nvPr/>
            </p:nvSpPr>
            <p:spPr>
              <a:xfrm>
                <a:off x="1009850" y="591264"/>
                <a:ext cx="5581450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000" dirty="0">
                    <a:solidFill>
                      <a:srgbClr val="ECD4E9"/>
                    </a:solidFill>
                  </a:rPr>
                  <a:t>Love is a lamp</a:t>
                </a:r>
                <a:r>
                  <a:rPr lang="en-US" altLang="zh-CN" sz="1000" dirty="0">
                    <a:solidFill>
                      <a:schemeClr val="bg1">
                        <a:lumMod val="95000"/>
                      </a:schemeClr>
                    </a:solidFill>
                  </a:rPr>
                  <a:t>, while friendship is the shadow. When the lamp is </a:t>
                </a:r>
                <a:r>
                  <a:rPr lang="en-US" altLang="zh-CN" sz="1000" dirty="0" err="1">
                    <a:solidFill>
                      <a:schemeClr val="bg1">
                        <a:lumMod val="95000"/>
                      </a:schemeClr>
                    </a:solidFill>
                  </a:rPr>
                  <a:t>off,you</a:t>
                </a:r>
                <a:r>
                  <a:rPr lang="en-US" altLang="zh-CN" sz="1000" dirty="0">
                    <a:solidFill>
                      <a:schemeClr val="bg1">
                        <a:lumMod val="95000"/>
                      </a:schemeClr>
                    </a:solidFill>
                  </a:rPr>
                  <a:t> will find the shadow everywhere. Friend is who can give you strength at last</a:t>
                </a:r>
                <a:endParaRPr lang="en-US" altLang="zh-CN" sz="1000" dirty="0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>
              <a:off x="504412" y="344802"/>
              <a:ext cx="598727" cy="584775"/>
              <a:chOff x="502031" y="325753"/>
              <a:chExt cx="598727" cy="584775"/>
            </a:xfrm>
          </p:grpSpPr>
          <p:sp>
            <p:nvSpPr>
              <p:cNvPr id="9" name="矩形 8"/>
              <p:cNvSpPr/>
              <p:nvPr/>
            </p:nvSpPr>
            <p:spPr>
              <a:xfrm>
                <a:off x="502031" y="325753"/>
                <a:ext cx="598727" cy="58477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altLang="zh-CN" sz="3200" b="1" dirty="0">
                    <a:solidFill>
                      <a:srgbClr val="ECD4E9"/>
                    </a:solidFill>
                    <a:latin typeface="MyriadSetPro-Ultralight" panose="02000103050000020004" pitchFamily="2" charset="0"/>
                  </a:rPr>
                  <a:t>01</a:t>
                </a:r>
                <a:endParaRPr lang="zh-CN" altLang="en-US" sz="3200" b="1" dirty="0">
                  <a:solidFill>
                    <a:srgbClr val="ECD4E9"/>
                  </a:solidFill>
                  <a:latin typeface="MyriadSetPro-Ultralight" panose="02000103050000020004" pitchFamily="2" charset="0"/>
                </a:endParaRPr>
              </a:p>
            </p:txBody>
          </p:sp>
          <p:sp>
            <p:nvSpPr>
              <p:cNvPr id="10" name="矩形: 圆角 9"/>
              <p:cNvSpPr/>
              <p:nvPr/>
            </p:nvSpPr>
            <p:spPr>
              <a:xfrm>
                <a:off x="547792" y="368256"/>
                <a:ext cx="494505" cy="499768"/>
              </a:xfrm>
              <a:prstGeom prst="roundRect">
                <a:avLst/>
              </a:prstGeom>
              <a:noFill/>
              <a:ln>
                <a:gradFill>
                  <a:gsLst>
                    <a:gs pos="0">
                      <a:srgbClr val="ECD4E9"/>
                    </a:gs>
                    <a:gs pos="68000">
                      <a:srgbClr val="BB5BA0"/>
                    </a:gs>
                    <a:gs pos="43000">
                      <a:srgbClr val="B04787"/>
                    </a:gs>
                    <a:gs pos="100000">
                      <a:srgbClr val="ECD4E9"/>
                    </a:gs>
                  </a:gsLst>
                  <a:lin ang="5400000" scaled="1"/>
                </a:gra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3" name="组合 2"/>
          <p:cNvGrpSpPr/>
          <p:nvPr/>
        </p:nvGrpSpPr>
        <p:grpSpPr>
          <a:xfrm>
            <a:off x="-1783264" y="1787751"/>
            <a:ext cx="6517182" cy="3931854"/>
            <a:chOff x="-1811545" y="1723904"/>
            <a:chExt cx="6745855" cy="4069814"/>
          </a:xfrm>
        </p:grpSpPr>
        <p:pic>
          <p:nvPicPr>
            <p:cNvPr id="13" name="Picture 10"/>
            <p:cNvPicPr>
              <a:picLocks noChangeAspect="1"/>
            </p:cNvPicPr>
            <p:nvPr/>
          </p:nvPicPr>
          <p:blipFill rotWithShape="1"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9221" t="29398" r="17922" b="13718"/>
            <a:stretch>
              <a:fillRect/>
            </a:stretch>
          </p:blipFill>
          <p:spPr>
            <a:xfrm>
              <a:off x="-1811545" y="1723904"/>
              <a:ext cx="6745855" cy="4069814"/>
            </a:xfrm>
            <a:prstGeom prst="rect">
              <a:avLst/>
            </a:prstGeom>
          </p:spPr>
        </p:pic>
        <p:pic>
          <p:nvPicPr>
            <p:cNvPr id="2" name="图片 1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1" r="976" b="2090"/>
            <a:stretch>
              <a:fillRect/>
            </a:stretch>
          </p:blipFill>
          <p:spPr>
            <a:xfrm>
              <a:off x="-848309" y="2197191"/>
              <a:ext cx="4747210" cy="2933609"/>
            </a:xfrm>
            <a:prstGeom prst="rect">
              <a:avLst/>
            </a:prstGeom>
          </p:spPr>
        </p:pic>
      </p:grpSp>
      <p:sp>
        <p:nvSpPr>
          <p:cNvPr id="14" name="文本框 13"/>
          <p:cNvSpPr txBox="1"/>
          <p:nvPr/>
        </p:nvSpPr>
        <p:spPr>
          <a:xfrm flipH="1">
            <a:off x="4729770" y="2987393"/>
            <a:ext cx="221539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i="1" dirty="0">
                <a:solidFill>
                  <a:srgbClr val="DBAFD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TITLE HERE</a:t>
            </a:r>
            <a:endParaRPr lang="en-US" altLang="zh-CN" sz="2800" b="1" i="1" dirty="0">
              <a:solidFill>
                <a:srgbClr val="DBAFD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 flipH="1">
            <a:off x="4798782" y="3434806"/>
            <a:ext cx="157721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solidFill>
                  <a:srgbClr val="ECD4E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TITLE HERE</a:t>
            </a:r>
            <a:endParaRPr lang="en-US" altLang="zh-CN" sz="1000" dirty="0">
              <a:solidFill>
                <a:srgbClr val="ECD4E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6" name="直接连接符 15"/>
          <p:cNvCxnSpPr/>
          <p:nvPr/>
        </p:nvCxnSpPr>
        <p:spPr>
          <a:xfrm>
            <a:off x="4882048" y="3743678"/>
            <a:ext cx="2994660" cy="0"/>
          </a:xfrm>
          <a:prstGeom prst="line">
            <a:avLst/>
          </a:prstGeom>
          <a:ln w="12700">
            <a:solidFill>
              <a:srgbClr val="ECD4E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文本框 16"/>
          <p:cNvSpPr txBox="1"/>
          <p:nvPr/>
        </p:nvSpPr>
        <p:spPr>
          <a:xfrm>
            <a:off x="4798782" y="3766538"/>
            <a:ext cx="63359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rgbClr val="ECD4E9"/>
                </a:solidFill>
              </a:rPr>
              <a:t>Love is a lamp</a:t>
            </a:r>
            <a:r>
              <a:rPr lang="en-US" altLang="zh-CN" sz="1200" dirty="0">
                <a:solidFill>
                  <a:schemeClr val="bg1">
                    <a:lumMod val="95000"/>
                  </a:schemeClr>
                </a:solidFill>
              </a:rPr>
              <a:t>, while friendship is the shadow. When the lamp is </a:t>
            </a:r>
            <a:r>
              <a:rPr lang="en-US" altLang="zh-CN" sz="1200" dirty="0" err="1">
                <a:solidFill>
                  <a:schemeClr val="bg1">
                    <a:lumMod val="95000"/>
                  </a:schemeClr>
                </a:solidFill>
              </a:rPr>
              <a:t>off,you</a:t>
            </a:r>
            <a:r>
              <a:rPr lang="en-US" altLang="zh-CN" sz="1200" dirty="0">
                <a:solidFill>
                  <a:schemeClr val="bg1">
                    <a:lumMod val="95000"/>
                  </a:schemeClr>
                </a:solidFill>
              </a:rPr>
              <a:t> will find the shadow everywhere, When the lamp is </a:t>
            </a:r>
            <a:r>
              <a:rPr lang="en-US" altLang="zh-CN" sz="1200" dirty="0" err="1">
                <a:solidFill>
                  <a:schemeClr val="bg1">
                    <a:lumMod val="95000"/>
                  </a:schemeClr>
                </a:solidFill>
              </a:rPr>
              <a:t>off,you</a:t>
            </a:r>
            <a:r>
              <a:rPr lang="en-US" altLang="zh-CN" sz="1200" dirty="0">
                <a:solidFill>
                  <a:schemeClr val="bg1">
                    <a:lumMod val="95000"/>
                  </a:schemeClr>
                </a:solidFill>
              </a:rPr>
              <a:t> will find the shadow everywhere When the lamp is </a:t>
            </a:r>
            <a:r>
              <a:rPr lang="en-US" altLang="zh-CN" sz="1200" dirty="0" err="1">
                <a:solidFill>
                  <a:schemeClr val="bg1">
                    <a:lumMod val="95000"/>
                  </a:schemeClr>
                </a:solidFill>
              </a:rPr>
              <a:t>off,you</a:t>
            </a:r>
            <a:r>
              <a:rPr lang="en-US" altLang="zh-CN" sz="1200" dirty="0">
                <a:solidFill>
                  <a:schemeClr val="bg1">
                    <a:lumMod val="95000"/>
                  </a:schemeClr>
                </a:solidFill>
              </a:rPr>
              <a:t> will find the shadow everywhere</a:t>
            </a:r>
            <a:endParaRPr lang="en-US" altLang="zh-CN" sz="1200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8" name="椭圆 17"/>
          <p:cNvSpPr/>
          <p:nvPr/>
        </p:nvSpPr>
        <p:spPr>
          <a:xfrm rot="21081652">
            <a:off x="4141014" y="2506783"/>
            <a:ext cx="1177514" cy="1177514"/>
          </a:xfrm>
          <a:custGeom>
            <a:avLst/>
            <a:gdLst>
              <a:gd name="connsiteX0" fmla="*/ 0 w 1177513"/>
              <a:gd name="connsiteY0" fmla="*/ 588757 h 1177513"/>
              <a:gd name="connsiteX1" fmla="*/ 588757 w 1177513"/>
              <a:gd name="connsiteY1" fmla="*/ 0 h 1177513"/>
              <a:gd name="connsiteX2" fmla="*/ 1177514 w 1177513"/>
              <a:gd name="connsiteY2" fmla="*/ 588757 h 1177513"/>
              <a:gd name="connsiteX3" fmla="*/ 588757 w 1177513"/>
              <a:gd name="connsiteY3" fmla="*/ 1177514 h 1177513"/>
              <a:gd name="connsiteX4" fmla="*/ 0 w 1177513"/>
              <a:gd name="connsiteY4" fmla="*/ 588757 h 1177513"/>
              <a:gd name="connsiteX0-1" fmla="*/ 588757 w 1177514"/>
              <a:gd name="connsiteY0-2" fmla="*/ 1177514 h 1268954"/>
              <a:gd name="connsiteX1-3" fmla="*/ 0 w 1177514"/>
              <a:gd name="connsiteY1-4" fmla="*/ 588757 h 1268954"/>
              <a:gd name="connsiteX2-5" fmla="*/ 588757 w 1177514"/>
              <a:gd name="connsiteY2-6" fmla="*/ 0 h 1268954"/>
              <a:gd name="connsiteX3-7" fmla="*/ 1177514 w 1177514"/>
              <a:gd name="connsiteY3-8" fmla="*/ 588757 h 1268954"/>
              <a:gd name="connsiteX4-9" fmla="*/ 680197 w 1177514"/>
              <a:gd name="connsiteY4-10" fmla="*/ 1268954 h 1268954"/>
              <a:gd name="connsiteX0-11" fmla="*/ 588757 w 1177514"/>
              <a:gd name="connsiteY0-12" fmla="*/ 1177514 h 1177514"/>
              <a:gd name="connsiteX1-13" fmla="*/ 0 w 1177514"/>
              <a:gd name="connsiteY1-14" fmla="*/ 588757 h 1177514"/>
              <a:gd name="connsiteX2-15" fmla="*/ 588757 w 1177514"/>
              <a:gd name="connsiteY2-16" fmla="*/ 0 h 1177514"/>
              <a:gd name="connsiteX3-17" fmla="*/ 1177514 w 1177514"/>
              <a:gd name="connsiteY3-18" fmla="*/ 588757 h 117751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177514" h="1177514">
                <a:moveTo>
                  <a:pt x="588757" y="1177514"/>
                </a:moveTo>
                <a:cubicBezTo>
                  <a:pt x="263595" y="1177514"/>
                  <a:pt x="0" y="913919"/>
                  <a:pt x="0" y="588757"/>
                </a:cubicBezTo>
                <a:cubicBezTo>
                  <a:pt x="0" y="263595"/>
                  <a:pt x="263595" y="0"/>
                  <a:pt x="588757" y="0"/>
                </a:cubicBezTo>
                <a:cubicBezTo>
                  <a:pt x="913919" y="0"/>
                  <a:pt x="1177514" y="263595"/>
                  <a:pt x="1177514" y="588757"/>
                </a:cubicBezTo>
              </a:path>
            </a:pathLst>
          </a:custGeom>
          <a:ln w="12700">
            <a:solidFill>
              <a:srgbClr val="DBAFD6"/>
            </a:solidFill>
          </a:ln>
          <a:effectLst>
            <a:glow rad="63500">
              <a:schemeClr val="accent1">
                <a:alpha val="2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4716672" y="2091033"/>
            <a:ext cx="849302" cy="849302"/>
          </a:xfrm>
          <a:prstGeom prst="ellipse">
            <a:avLst/>
          </a:prstGeom>
          <a:ln w="12700">
            <a:solidFill>
              <a:srgbClr val="DBAFD6"/>
            </a:solidFill>
          </a:ln>
          <a:effectLst>
            <a:glow rad="63500">
              <a:schemeClr val="accent1">
                <a:alpha val="2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4380223" y="2210074"/>
            <a:ext cx="672898" cy="672898"/>
          </a:xfrm>
          <a:prstGeom prst="ellipse">
            <a:avLst/>
          </a:prstGeom>
          <a:ln w="12700">
            <a:solidFill>
              <a:srgbClr val="DBAFD6"/>
            </a:solidFill>
          </a:ln>
          <a:effectLst>
            <a:glow rad="63500">
              <a:schemeClr val="accent1">
                <a:alpha val="2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5237197" y="2371338"/>
            <a:ext cx="225170" cy="225170"/>
          </a:xfrm>
          <a:prstGeom prst="ellipse">
            <a:avLst/>
          </a:prstGeom>
          <a:solidFill>
            <a:srgbClr val="ECD4E9"/>
          </a:solidFill>
          <a:ln w="12700">
            <a:solidFill>
              <a:srgbClr val="DBAFD6"/>
            </a:solidFill>
          </a:ln>
          <a:effectLst>
            <a:glow rad="63500">
              <a:schemeClr val="accent1">
                <a:alpha val="2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>
            <a:off x="4293975" y="2881600"/>
            <a:ext cx="225170" cy="225170"/>
          </a:xfrm>
          <a:prstGeom prst="ellipse">
            <a:avLst/>
          </a:prstGeom>
          <a:solidFill>
            <a:srgbClr val="ECD4E9"/>
          </a:solidFill>
          <a:ln w="12700">
            <a:solidFill>
              <a:srgbClr val="DBAFD6"/>
            </a:solidFill>
          </a:ln>
          <a:effectLst>
            <a:glow rad="63500">
              <a:schemeClr val="accent1">
                <a:alpha val="2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3" name="直接连接符 22"/>
          <p:cNvCxnSpPr/>
          <p:nvPr/>
        </p:nvCxnSpPr>
        <p:spPr>
          <a:xfrm flipV="1">
            <a:off x="7736492" y="1806103"/>
            <a:ext cx="2033301" cy="1186033"/>
          </a:xfrm>
          <a:prstGeom prst="line">
            <a:avLst/>
          </a:prstGeom>
          <a:ln w="12700">
            <a:gradFill>
              <a:gsLst>
                <a:gs pos="50000">
                  <a:srgbClr val="ECD4E9">
                    <a:alpha val="20000"/>
                  </a:srgbClr>
                </a:gs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 flipV="1">
            <a:off x="6538668" y="4518081"/>
            <a:ext cx="2546154" cy="1485182"/>
          </a:xfrm>
          <a:prstGeom prst="line">
            <a:avLst/>
          </a:prstGeom>
          <a:ln w="12700">
            <a:gradFill>
              <a:gsLst>
                <a:gs pos="50000">
                  <a:srgbClr val="ECD4E9">
                    <a:alpha val="20000"/>
                  </a:srgbClr>
                </a:gs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 flipV="1">
            <a:off x="8518670" y="1588796"/>
            <a:ext cx="4080735" cy="2380309"/>
          </a:xfrm>
          <a:prstGeom prst="line">
            <a:avLst/>
          </a:prstGeom>
          <a:ln w="12700">
            <a:gradFill>
              <a:gsLst>
                <a:gs pos="50000">
                  <a:srgbClr val="ECD4E9">
                    <a:alpha val="20000"/>
                  </a:srgbClr>
                </a:gs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0">
        <p:fade/>
      </p:transition>
    </mc:Choice>
    <mc:Fallback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repeatCount="indefinite" accel="50000" decel="50000" autoRev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9" presetClass="entr" presetSubtype="0" decel="10000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9" presetClass="entr" presetSubtype="0" decel="10000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49" presetClass="entr" presetSubtype="0" decel="10000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49" presetClass="entr" presetSubtype="0" decel="10000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49" presetClass="entr" presetSubtype="0" decel="10000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41" presetClass="entr" presetSubtype="0" fill="hold" grpId="0" nodeType="withEffect">
                                  <p:stCondLst>
                                    <p:cond delay="18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 tmFilter="0,0; .5, 1; 1, 1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8" fill="hold" nodeType="withEffect">
                                  <p:stCondLst>
                                    <p:cond delay="29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42" presetClass="entr" presetSubtype="0" fill="hold" grpId="0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14" grpId="0" build="allAtOnce"/>
      <p:bldP spid="15" grpId="0"/>
      <p:bldP spid="17" grpId="0"/>
      <p:bldP spid="18" grpId="0" animBg="1"/>
      <p:bldP spid="19" grpId="0" animBg="1"/>
      <p:bldP spid="20" grpId="0" animBg="1"/>
      <p:bldP spid="21" grpId="0" animBg="1"/>
      <p:bldP spid="2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40309"/>
            </a:gs>
            <a:gs pos="82000">
              <a:srgbClr val="181A42"/>
            </a:gs>
            <a:gs pos="61025">
              <a:srgbClr val="182543"/>
            </a:gs>
            <a:gs pos="42087">
              <a:srgbClr val="13162D"/>
            </a:gs>
            <a:gs pos="21100">
              <a:srgbClr val="090913"/>
            </a:gs>
            <a:gs pos="100000">
              <a:srgbClr val="272D66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5" name="矩形 4"/>
          <p:cNvSpPr/>
          <p:nvPr/>
        </p:nvSpPr>
        <p:spPr>
          <a:xfrm>
            <a:off x="-2877164" y="0"/>
            <a:ext cx="18022528" cy="970444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0" y="0"/>
            <a:ext cx="12192000" cy="6857999"/>
          </a:xfrm>
          <a:prstGeom prst="rect">
            <a:avLst/>
          </a:prstGeom>
          <a:gradFill flip="none" rotWithShape="1">
            <a:gsLst>
              <a:gs pos="61000">
                <a:srgbClr val="C784BF">
                  <a:alpha val="10000"/>
                </a:srgbClr>
              </a:gs>
              <a:gs pos="38000">
                <a:srgbClr val="BB5BA0">
                  <a:alpha val="20000"/>
                </a:srgbClr>
              </a:gs>
              <a:gs pos="0">
                <a:srgbClr val="612748">
                  <a:alpha val="25000"/>
                </a:srgbClr>
              </a:gs>
              <a:gs pos="19000">
                <a:srgbClr val="752F5B">
                  <a:alpha val="25000"/>
                </a:srgbClr>
              </a:gs>
              <a:gs pos="100000">
                <a:srgbClr val="B04787">
                  <a:alpha val="0"/>
                </a:srgbClr>
              </a:gs>
            </a:gsLst>
            <a:path path="circle">
              <a:fillToRect t="100000" r="100000"/>
            </a:path>
            <a:tileRect l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9" name="六边形 108"/>
          <p:cNvSpPr/>
          <p:nvPr/>
        </p:nvSpPr>
        <p:spPr>
          <a:xfrm rot="12320621">
            <a:off x="-580448" y="3782059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0" name="六边形 109"/>
          <p:cNvSpPr/>
          <p:nvPr/>
        </p:nvSpPr>
        <p:spPr>
          <a:xfrm rot="12399544">
            <a:off x="-657229" y="3744609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1" name="六边形 110"/>
          <p:cNvSpPr/>
          <p:nvPr/>
        </p:nvSpPr>
        <p:spPr>
          <a:xfrm rot="12478467">
            <a:off x="-733128" y="3705406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2" name="六边形 111"/>
          <p:cNvSpPr/>
          <p:nvPr/>
        </p:nvSpPr>
        <p:spPr>
          <a:xfrm rot="12557390">
            <a:off x="-808108" y="3664471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3" name="六边形 112"/>
          <p:cNvSpPr/>
          <p:nvPr/>
        </p:nvSpPr>
        <p:spPr>
          <a:xfrm rot="12636313">
            <a:off x="-882128" y="3621826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4" name="六边形 113"/>
          <p:cNvSpPr/>
          <p:nvPr/>
        </p:nvSpPr>
        <p:spPr>
          <a:xfrm rot="12715236">
            <a:off x="-955151" y="3577493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5" name="六边形 114"/>
          <p:cNvSpPr/>
          <p:nvPr/>
        </p:nvSpPr>
        <p:spPr>
          <a:xfrm rot="12794160">
            <a:off x="-1027136" y="3531495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6" name="六边形 115"/>
          <p:cNvSpPr/>
          <p:nvPr/>
        </p:nvSpPr>
        <p:spPr>
          <a:xfrm rot="12873083">
            <a:off x="-1098046" y="3483856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7" name="六边形 116"/>
          <p:cNvSpPr/>
          <p:nvPr/>
        </p:nvSpPr>
        <p:spPr>
          <a:xfrm rot="12952006">
            <a:off x="-1167844" y="3434603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8" name="六边形 117"/>
          <p:cNvSpPr/>
          <p:nvPr/>
        </p:nvSpPr>
        <p:spPr>
          <a:xfrm rot="13030929">
            <a:off x="-1236492" y="3383760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9" name="六边形 118"/>
          <p:cNvSpPr/>
          <p:nvPr/>
        </p:nvSpPr>
        <p:spPr>
          <a:xfrm rot="13109852">
            <a:off x="-1303956" y="3331354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0" name="六边形 119"/>
          <p:cNvSpPr/>
          <p:nvPr/>
        </p:nvSpPr>
        <p:spPr>
          <a:xfrm rot="13188775">
            <a:off x="-1370199" y="3277414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1" name="六边形 120"/>
          <p:cNvSpPr/>
          <p:nvPr/>
        </p:nvSpPr>
        <p:spPr>
          <a:xfrm rot="13267698">
            <a:off x="-1435187" y="3221968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2" name="六边形 121"/>
          <p:cNvSpPr/>
          <p:nvPr/>
        </p:nvSpPr>
        <p:spPr>
          <a:xfrm rot="13346621">
            <a:off x="-1498884" y="3165044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3" name="六边形 122"/>
          <p:cNvSpPr/>
          <p:nvPr/>
        </p:nvSpPr>
        <p:spPr>
          <a:xfrm rot="13425544">
            <a:off x="-1561257" y="3106672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4" name="六边形 123"/>
          <p:cNvSpPr/>
          <p:nvPr/>
        </p:nvSpPr>
        <p:spPr>
          <a:xfrm rot="13504467">
            <a:off x="-1622274" y="3046885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5" name="六边形 124"/>
          <p:cNvSpPr/>
          <p:nvPr/>
        </p:nvSpPr>
        <p:spPr>
          <a:xfrm rot="13583390">
            <a:off x="-1681903" y="2985713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6" name="六边形 125"/>
          <p:cNvSpPr/>
          <p:nvPr/>
        </p:nvSpPr>
        <p:spPr>
          <a:xfrm rot="13662314">
            <a:off x="-1740112" y="2923188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7" name="六边形 126"/>
          <p:cNvSpPr/>
          <p:nvPr/>
        </p:nvSpPr>
        <p:spPr>
          <a:xfrm rot="13741237">
            <a:off x="-1796871" y="2859342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8" name="六边形 127"/>
          <p:cNvSpPr/>
          <p:nvPr/>
        </p:nvSpPr>
        <p:spPr>
          <a:xfrm rot="13820160">
            <a:off x="-1852148" y="2794211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9" name="六边形 128"/>
          <p:cNvSpPr/>
          <p:nvPr/>
        </p:nvSpPr>
        <p:spPr>
          <a:xfrm rot="13899083">
            <a:off x="-1905916" y="2727829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0" name="六边形 129"/>
          <p:cNvSpPr/>
          <p:nvPr/>
        </p:nvSpPr>
        <p:spPr>
          <a:xfrm rot="13978006">
            <a:off x="-1958146" y="2660229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1" name="六边形 130"/>
          <p:cNvSpPr/>
          <p:nvPr/>
        </p:nvSpPr>
        <p:spPr>
          <a:xfrm rot="14056929">
            <a:off x="-2008810" y="2591448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2" name="六边形 131"/>
          <p:cNvSpPr/>
          <p:nvPr/>
        </p:nvSpPr>
        <p:spPr>
          <a:xfrm rot="14135852">
            <a:off x="-2057882" y="2521523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3" name="六边形 132"/>
          <p:cNvSpPr/>
          <p:nvPr/>
        </p:nvSpPr>
        <p:spPr>
          <a:xfrm rot="14214775">
            <a:off x="-2105336" y="2450489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4" name="六边形 133"/>
          <p:cNvSpPr/>
          <p:nvPr/>
        </p:nvSpPr>
        <p:spPr>
          <a:xfrm rot="14293698">
            <a:off x="-2151147" y="2378384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5" name="六边形 134"/>
          <p:cNvSpPr/>
          <p:nvPr/>
        </p:nvSpPr>
        <p:spPr>
          <a:xfrm rot="14372621">
            <a:off x="-2195290" y="2305247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6" name="六边形 135"/>
          <p:cNvSpPr/>
          <p:nvPr/>
        </p:nvSpPr>
        <p:spPr>
          <a:xfrm rot="14451544">
            <a:off x="-2237743" y="2231116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7" name="六边形 136"/>
          <p:cNvSpPr/>
          <p:nvPr/>
        </p:nvSpPr>
        <p:spPr>
          <a:xfrm rot="14530467">
            <a:off x="-2278482" y="2156030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8" name="六边形 137"/>
          <p:cNvSpPr/>
          <p:nvPr/>
        </p:nvSpPr>
        <p:spPr>
          <a:xfrm rot="14609390">
            <a:off x="-2317488" y="2080029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9" name="六边形 138"/>
          <p:cNvSpPr/>
          <p:nvPr/>
        </p:nvSpPr>
        <p:spPr>
          <a:xfrm rot="14688313">
            <a:off x="-2354739" y="2003152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0" name="六边形 139"/>
          <p:cNvSpPr/>
          <p:nvPr/>
        </p:nvSpPr>
        <p:spPr>
          <a:xfrm rot="14767236">
            <a:off x="-2390215" y="1925440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1" name="六边形 140"/>
          <p:cNvSpPr/>
          <p:nvPr/>
        </p:nvSpPr>
        <p:spPr>
          <a:xfrm rot="14846159">
            <a:off x="-2423898" y="1846934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2" name="六边形 141"/>
          <p:cNvSpPr/>
          <p:nvPr/>
        </p:nvSpPr>
        <p:spPr>
          <a:xfrm rot="14925083">
            <a:off x="-2455769" y="1767676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3" name="六边形 142"/>
          <p:cNvSpPr/>
          <p:nvPr/>
        </p:nvSpPr>
        <p:spPr>
          <a:xfrm rot="15004006">
            <a:off x="-2485813" y="1687708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4" name="六边形 143"/>
          <p:cNvSpPr/>
          <p:nvPr/>
        </p:nvSpPr>
        <p:spPr>
          <a:xfrm rot="15082929">
            <a:off x="-2514014" y="1607070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5" name="六边形 144"/>
          <p:cNvSpPr/>
          <p:nvPr/>
        </p:nvSpPr>
        <p:spPr>
          <a:xfrm rot="15161852">
            <a:off x="-2540355" y="1525806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6" name="六边形 145"/>
          <p:cNvSpPr/>
          <p:nvPr/>
        </p:nvSpPr>
        <p:spPr>
          <a:xfrm rot="15240775">
            <a:off x="-2564825" y="1443959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7" name="六边形 146"/>
          <p:cNvSpPr/>
          <p:nvPr/>
        </p:nvSpPr>
        <p:spPr>
          <a:xfrm rot="15319698">
            <a:off x="-2587409" y="1361573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8" name="六边形 147"/>
          <p:cNvSpPr/>
          <p:nvPr/>
        </p:nvSpPr>
        <p:spPr>
          <a:xfrm rot="15398621">
            <a:off x="-2608096" y="1278689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9" name="六边形 148"/>
          <p:cNvSpPr/>
          <p:nvPr/>
        </p:nvSpPr>
        <p:spPr>
          <a:xfrm rot="15477544">
            <a:off x="-2626874" y="1195352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0" name="六边形 149"/>
          <p:cNvSpPr/>
          <p:nvPr/>
        </p:nvSpPr>
        <p:spPr>
          <a:xfrm rot="15556467">
            <a:off x="-2643735" y="1111606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1" name="六边形 150"/>
          <p:cNvSpPr/>
          <p:nvPr/>
        </p:nvSpPr>
        <p:spPr>
          <a:xfrm rot="15635390">
            <a:off x="-2658668" y="1027494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2" name="六边形 151"/>
          <p:cNvSpPr/>
          <p:nvPr/>
        </p:nvSpPr>
        <p:spPr>
          <a:xfrm rot="15714313">
            <a:off x="-2671668" y="943063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3" name="六边形 152"/>
          <p:cNvSpPr/>
          <p:nvPr/>
        </p:nvSpPr>
        <p:spPr>
          <a:xfrm rot="15793236">
            <a:off x="-2682725" y="858355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4" name="六边形 153"/>
          <p:cNvSpPr/>
          <p:nvPr/>
        </p:nvSpPr>
        <p:spPr>
          <a:xfrm rot="15872159">
            <a:off x="-2691835" y="773416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5" name="六边形 154"/>
          <p:cNvSpPr/>
          <p:nvPr/>
        </p:nvSpPr>
        <p:spPr>
          <a:xfrm rot="15951083">
            <a:off x="-2698993" y="688290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6" name="六边形 155"/>
          <p:cNvSpPr/>
          <p:nvPr/>
        </p:nvSpPr>
        <p:spPr>
          <a:xfrm rot="16030006">
            <a:off x="-2704194" y="603023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7" name="六边形 156"/>
          <p:cNvSpPr/>
          <p:nvPr/>
        </p:nvSpPr>
        <p:spPr>
          <a:xfrm rot="16108929">
            <a:off x="-2707437" y="517658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8" name="六边形 157"/>
          <p:cNvSpPr/>
          <p:nvPr/>
        </p:nvSpPr>
        <p:spPr>
          <a:xfrm rot="16187852">
            <a:off x="-2708720" y="432241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9" name="六边形 158"/>
          <p:cNvSpPr/>
          <p:nvPr/>
        </p:nvSpPr>
        <p:spPr>
          <a:xfrm rot="16266775">
            <a:off x="-2708041" y="346817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0" name="六边形 159"/>
          <p:cNvSpPr/>
          <p:nvPr/>
        </p:nvSpPr>
        <p:spPr>
          <a:xfrm rot="16345698">
            <a:off x="-2705401" y="261432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1" name="六边形 160"/>
          <p:cNvSpPr/>
          <p:nvPr/>
        </p:nvSpPr>
        <p:spPr>
          <a:xfrm rot="16424621">
            <a:off x="-2700802" y="176129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2" name="六边形 161"/>
          <p:cNvSpPr/>
          <p:nvPr/>
        </p:nvSpPr>
        <p:spPr>
          <a:xfrm rot="16503544">
            <a:off x="-2694246" y="90954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3" name="六边形 162"/>
          <p:cNvSpPr/>
          <p:nvPr/>
        </p:nvSpPr>
        <p:spPr>
          <a:xfrm rot="16582467">
            <a:off x="-2685737" y="5953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4" name="六边形 163"/>
          <p:cNvSpPr/>
          <p:nvPr/>
        </p:nvSpPr>
        <p:spPr>
          <a:xfrm rot="16661390">
            <a:off x="-2675279" y="-78830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5" name="六边形 164"/>
          <p:cNvSpPr/>
          <p:nvPr/>
        </p:nvSpPr>
        <p:spPr>
          <a:xfrm rot="16740313">
            <a:off x="-2662877" y="-163352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6" name="六边形 165"/>
          <p:cNvSpPr/>
          <p:nvPr/>
        </p:nvSpPr>
        <p:spPr>
          <a:xfrm rot="16819236">
            <a:off x="-2648538" y="-247565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7" name="六边形 166"/>
          <p:cNvSpPr/>
          <p:nvPr/>
        </p:nvSpPr>
        <p:spPr>
          <a:xfrm rot="16898159">
            <a:off x="-2632269" y="-331429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8" name="六边形 167"/>
          <p:cNvSpPr/>
          <p:nvPr/>
        </p:nvSpPr>
        <p:spPr>
          <a:xfrm rot="16977083">
            <a:off x="-2614081" y="-414897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9" name="六边形 168"/>
          <p:cNvSpPr/>
          <p:nvPr/>
        </p:nvSpPr>
        <p:spPr>
          <a:xfrm rot="17056006">
            <a:off x="-2593979" y="-497924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0" name="六边形 169"/>
          <p:cNvSpPr/>
          <p:nvPr/>
        </p:nvSpPr>
        <p:spPr>
          <a:xfrm rot="17134929">
            <a:off x="-2571979" y="-580470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1" name="六边形 170"/>
          <p:cNvSpPr/>
          <p:nvPr/>
        </p:nvSpPr>
        <p:spPr>
          <a:xfrm rot="17213852">
            <a:off x="-2548088" y="-662487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2" name="六边形 171"/>
          <p:cNvSpPr/>
          <p:nvPr/>
        </p:nvSpPr>
        <p:spPr>
          <a:xfrm rot="17292775">
            <a:off x="-2522322" y="-743934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3" name="六边形 172"/>
          <p:cNvSpPr/>
          <p:nvPr/>
        </p:nvSpPr>
        <p:spPr>
          <a:xfrm rot="17371698">
            <a:off x="-2494692" y="-824769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4" name="六边形 173"/>
          <p:cNvSpPr/>
          <p:nvPr/>
        </p:nvSpPr>
        <p:spPr>
          <a:xfrm rot="17450621">
            <a:off x="-2465214" y="-904949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5" name="六边形 174"/>
          <p:cNvSpPr/>
          <p:nvPr/>
        </p:nvSpPr>
        <p:spPr>
          <a:xfrm rot="17529544">
            <a:off x="-2433904" y="-984430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6" name="六边形 175"/>
          <p:cNvSpPr/>
          <p:nvPr/>
        </p:nvSpPr>
        <p:spPr>
          <a:xfrm rot="17608467">
            <a:off x="-2400776" y="-1063172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7" name="六边形 176"/>
          <p:cNvSpPr/>
          <p:nvPr/>
        </p:nvSpPr>
        <p:spPr>
          <a:xfrm rot="17687390">
            <a:off x="-2365850" y="-1141132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8" name="六边形 177"/>
          <p:cNvSpPr/>
          <p:nvPr/>
        </p:nvSpPr>
        <p:spPr>
          <a:xfrm rot="17766313">
            <a:off x="-2329143" y="-1218271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9" name="六边形 178"/>
          <p:cNvSpPr/>
          <p:nvPr/>
        </p:nvSpPr>
        <p:spPr>
          <a:xfrm rot="17845237">
            <a:off x="-2290677" y="-1294546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0" name="六边形 179"/>
          <p:cNvSpPr/>
          <p:nvPr/>
        </p:nvSpPr>
        <p:spPr>
          <a:xfrm rot="17924160">
            <a:off x="-2250468" y="-1369918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1" name="六边形 180"/>
          <p:cNvSpPr/>
          <p:nvPr/>
        </p:nvSpPr>
        <p:spPr>
          <a:xfrm rot="18003083">
            <a:off x="-2208540" y="-1444347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2" name="六边形 181"/>
          <p:cNvSpPr/>
          <p:nvPr/>
        </p:nvSpPr>
        <p:spPr>
          <a:xfrm rot="18082006">
            <a:off x="-2164914" y="-1517794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3" name="六边形 182"/>
          <p:cNvSpPr/>
          <p:nvPr/>
        </p:nvSpPr>
        <p:spPr>
          <a:xfrm rot="18160929">
            <a:off x="-2119615" y="-1590220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4" name="六边形 183"/>
          <p:cNvSpPr/>
          <p:nvPr/>
        </p:nvSpPr>
        <p:spPr>
          <a:xfrm rot="18239852">
            <a:off x="-2072664" y="-1661588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5" name="六边形 184"/>
          <p:cNvSpPr/>
          <p:nvPr/>
        </p:nvSpPr>
        <p:spPr>
          <a:xfrm rot="18318775">
            <a:off x="-2024088" y="-1731859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6" name="六边形 185"/>
          <p:cNvSpPr/>
          <p:nvPr/>
        </p:nvSpPr>
        <p:spPr>
          <a:xfrm rot="18397698">
            <a:off x="-1973911" y="-1800996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7" name="六边形 186"/>
          <p:cNvSpPr/>
          <p:nvPr/>
        </p:nvSpPr>
        <p:spPr>
          <a:xfrm rot="18476621">
            <a:off x="-1922160" y="-1868963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8" name="六边形 187"/>
          <p:cNvSpPr/>
          <p:nvPr/>
        </p:nvSpPr>
        <p:spPr>
          <a:xfrm rot="18555544">
            <a:off x="-1868863" y="-1935724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9" name="六边形 188"/>
          <p:cNvSpPr/>
          <p:nvPr/>
        </p:nvSpPr>
        <p:spPr>
          <a:xfrm rot="18634467">
            <a:off x="-1814046" y="-2001244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0" name="六边形 189"/>
          <p:cNvSpPr/>
          <p:nvPr/>
        </p:nvSpPr>
        <p:spPr>
          <a:xfrm rot="18713390">
            <a:off x="-1757741" y="-2065489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1" name="六边形 190"/>
          <p:cNvSpPr/>
          <p:nvPr/>
        </p:nvSpPr>
        <p:spPr>
          <a:xfrm rot="18792314">
            <a:off x="-1699976" y="-2128424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2" name="六边形 191"/>
          <p:cNvSpPr/>
          <p:nvPr/>
        </p:nvSpPr>
        <p:spPr>
          <a:xfrm rot="18871237">
            <a:off x="-1640780" y="-2190016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3" name="六边形 192"/>
          <p:cNvSpPr/>
          <p:nvPr/>
        </p:nvSpPr>
        <p:spPr>
          <a:xfrm rot="18950160">
            <a:off x="-1580188" y="-2250233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4" name="六边形 193"/>
          <p:cNvSpPr/>
          <p:nvPr/>
        </p:nvSpPr>
        <p:spPr>
          <a:xfrm rot="19029083">
            <a:off x="-1518228" y="-2309044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5" name="六边形 194"/>
          <p:cNvSpPr/>
          <p:nvPr/>
        </p:nvSpPr>
        <p:spPr>
          <a:xfrm rot="19108006">
            <a:off x="-1454935" y="-2366417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6" name="六边形 195"/>
          <p:cNvSpPr/>
          <p:nvPr/>
        </p:nvSpPr>
        <p:spPr>
          <a:xfrm rot="19186929">
            <a:off x="-1390341" y="-2422321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7" name="六边形 196"/>
          <p:cNvSpPr/>
          <p:nvPr/>
        </p:nvSpPr>
        <p:spPr>
          <a:xfrm rot="19265852">
            <a:off x="-1324481" y="-2476729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8" name="六边形 197"/>
          <p:cNvSpPr/>
          <p:nvPr/>
        </p:nvSpPr>
        <p:spPr>
          <a:xfrm rot="19344775">
            <a:off x="-1257389" y="-2529610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9" name="六边形 198"/>
          <p:cNvSpPr/>
          <p:nvPr/>
        </p:nvSpPr>
        <p:spPr>
          <a:xfrm rot="19423698">
            <a:off x="-1189101" y="-2580936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0" name="六边形 199"/>
          <p:cNvSpPr/>
          <p:nvPr/>
        </p:nvSpPr>
        <p:spPr>
          <a:xfrm rot="19502621">
            <a:off x="-1119654" y="-2630682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1" name="六边形 200"/>
          <p:cNvSpPr/>
          <p:nvPr/>
        </p:nvSpPr>
        <p:spPr>
          <a:xfrm rot="19581544">
            <a:off x="-1049081" y="-2678819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2" name="六边形 201"/>
          <p:cNvSpPr/>
          <p:nvPr/>
        </p:nvSpPr>
        <p:spPr>
          <a:xfrm rot="19660467">
            <a:off x="-977423" y="-2725325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3" name="六边形 202"/>
          <p:cNvSpPr/>
          <p:nvPr/>
        </p:nvSpPr>
        <p:spPr>
          <a:xfrm rot="19739390">
            <a:off x="-904716" y="-2770174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4" name="六边形 203"/>
          <p:cNvSpPr/>
          <p:nvPr/>
        </p:nvSpPr>
        <p:spPr>
          <a:xfrm rot="19818313">
            <a:off x="-830999" y="-2813342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5" name="六边形 204"/>
          <p:cNvSpPr/>
          <p:nvPr/>
        </p:nvSpPr>
        <p:spPr>
          <a:xfrm rot="19897236">
            <a:off x="-756311" y="-2854805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6" name="六边形 205"/>
          <p:cNvSpPr/>
          <p:nvPr/>
        </p:nvSpPr>
        <p:spPr>
          <a:xfrm rot="19976159">
            <a:off x="-680690" y="-2894544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7" name="六边形 206"/>
          <p:cNvSpPr/>
          <p:nvPr/>
        </p:nvSpPr>
        <p:spPr>
          <a:xfrm rot="20055083">
            <a:off x="-604176" y="-2932536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8" name="六边形 207"/>
          <p:cNvSpPr/>
          <p:nvPr/>
        </p:nvSpPr>
        <p:spPr>
          <a:xfrm rot="20134006">
            <a:off x="-526811" y="-2968761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14" name="组合 313"/>
          <p:cNvGrpSpPr/>
          <p:nvPr/>
        </p:nvGrpSpPr>
        <p:grpSpPr>
          <a:xfrm>
            <a:off x="3662934" y="2304134"/>
            <a:ext cx="2698521" cy="1969770"/>
            <a:chOff x="5854615" y="1462027"/>
            <a:chExt cx="2698521" cy="1969770"/>
          </a:xfrm>
        </p:grpSpPr>
        <p:sp>
          <p:nvSpPr>
            <p:cNvPr id="313" name="矩形: 圆角 312"/>
            <p:cNvSpPr/>
            <p:nvPr/>
          </p:nvSpPr>
          <p:spPr>
            <a:xfrm>
              <a:off x="5854615" y="1695754"/>
              <a:ext cx="2698521" cy="1502317"/>
            </a:xfrm>
            <a:prstGeom prst="roundRect">
              <a:avLst>
                <a:gd name="adj" fmla="val 50000"/>
              </a:avLst>
            </a:prstGeom>
            <a:solidFill>
              <a:srgbClr val="ECD4E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211" name="矩形 210"/>
            <p:cNvSpPr/>
            <p:nvPr/>
          </p:nvSpPr>
          <p:spPr>
            <a:xfrm>
              <a:off x="6383759" y="1462027"/>
              <a:ext cx="1640232" cy="196977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en-US" altLang="zh-CN" sz="12200" b="1" dirty="0">
                  <a:solidFill>
                    <a:srgbClr val="381929"/>
                  </a:solidFill>
                  <a:latin typeface="MyriadSetPro-Ultralight" panose="02000103050000020004" pitchFamily="2" charset="0"/>
                </a:rPr>
                <a:t>03</a:t>
              </a:r>
              <a:endParaRPr lang="zh-CN" altLang="en-US" sz="12200" b="1" dirty="0">
                <a:solidFill>
                  <a:srgbClr val="381929"/>
                </a:solidFill>
                <a:latin typeface="MyriadSetPro-Ultralight" panose="02000103050000020004" pitchFamily="2" charset="0"/>
              </a:endParaRPr>
            </a:p>
          </p:txBody>
        </p:sp>
      </p:grpSp>
      <p:sp>
        <p:nvSpPr>
          <p:cNvPr id="315" name="文本框 314"/>
          <p:cNvSpPr txBox="1"/>
          <p:nvPr/>
        </p:nvSpPr>
        <p:spPr>
          <a:xfrm>
            <a:off x="6709301" y="2996560"/>
            <a:ext cx="4331252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200" dirty="0">
                <a:solidFill>
                  <a:srgbClr val="ECD4E9"/>
                </a:solidFill>
              </a:rPr>
              <a:t>Love is a lamp</a:t>
            </a:r>
            <a:r>
              <a:rPr lang="en-US" altLang="zh-CN" sz="1200" dirty="0">
                <a:solidFill>
                  <a:schemeClr val="bg1">
                    <a:lumMod val="95000"/>
                  </a:schemeClr>
                </a:solidFill>
              </a:rPr>
              <a:t>, while friendship is the shadow. When </a:t>
            </a:r>
            <a:endParaRPr lang="en-US" altLang="zh-CN" sz="1200" dirty="0">
              <a:solidFill>
                <a:schemeClr val="bg1">
                  <a:lumMod val="95000"/>
                </a:schemeClr>
              </a:solidFill>
            </a:endParaRPr>
          </a:p>
          <a:p>
            <a:pPr algn="ctr">
              <a:lnSpc>
                <a:spcPct val="150000"/>
              </a:lnSpc>
            </a:pPr>
            <a:r>
              <a:rPr lang="en-US" altLang="zh-CN" sz="1200" dirty="0">
                <a:solidFill>
                  <a:schemeClr val="bg1">
                    <a:lumMod val="95000"/>
                  </a:schemeClr>
                </a:solidFill>
              </a:rPr>
              <a:t>the lamp is </a:t>
            </a:r>
            <a:r>
              <a:rPr lang="en-US" altLang="zh-CN" sz="1200" dirty="0" err="1">
                <a:solidFill>
                  <a:schemeClr val="bg1">
                    <a:lumMod val="95000"/>
                  </a:schemeClr>
                </a:solidFill>
              </a:rPr>
              <a:t>off,you</a:t>
            </a:r>
            <a:r>
              <a:rPr lang="en-US" altLang="zh-CN" sz="1200" dirty="0">
                <a:solidFill>
                  <a:schemeClr val="bg1">
                    <a:lumMod val="95000"/>
                  </a:schemeClr>
                </a:solidFill>
              </a:rPr>
              <a:t> will find the shadow everywhere. Friend is who can give you strength at last,</a:t>
            </a:r>
            <a:r>
              <a:rPr lang="en-US" altLang="zh-CN" sz="1200" dirty="0">
                <a:solidFill>
                  <a:srgbClr val="ECD4E9"/>
                </a:solidFill>
              </a:rPr>
              <a:t> Love is a lamp</a:t>
            </a:r>
            <a:r>
              <a:rPr lang="en-US" altLang="zh-CN" sz="1200" dirty="0">
                <a:solidFill>
                  <a:schemeClr val="bg1">
                    <a:lumMod val="95000"/>
                  </a:schemeClr>
                </a:solidFill>
              </a:rPr>
              <a:t>, while friendship is the shadow. When the lamp is </a:t>
            </a:r>
            <a:r>
              <a:rPr lang="en-US" altLang="zh-CN" sz="1200" dirty="0" err="1">
                <a:solidFill>
                  <a:schemeClr val="bg1">
                    <a:lumMod val="95000"/>
                  </a:schemeClr>
                </a:solidFill>
              </a:rPr>
              <a:t>off,you</a:t>
            </a:r>
            <a:r>
              <a:rPr lang="en-US" altLang="zh-CN" sz="1200" dirty="0">
                <a:solidFill>
                  <a:schemeClr val="bg1">
                    <a:lumMod val="95000"/>
                  </a:schemeClr>
                </a:solidFill>
              </a:rPr>
              <a:t> will find the shadow everywhere. Friend is who can give you strength at last,</a:t>
            </a:r>
            <a:r>
              <a:rPr lang="en-US" altLang="zh-CN" sz="1200" dirty="0">
                <a:solidFill>
                  <a:srgbClr val="ECD4E9"/>
                </a:solidFill>
              </a:rPr>
              <a:t> Love is a lamp</a:t>
            </a:r>
            <a:r>
              <a:rPr lang="en-US" altLang="zh-CN" sz="1200" dirty="0">
                <a:solidFill>
                  <a:schemeClr val="bg1">
                    <a:lumMod val="95000"/>
                  </a:schemeClr>
                </a:solidFill>
              </a:rPr>
              <a:t>, while friendship is the shadow. When the lamp is </a:t>
            </a:r>
            <a:r>
              <a:rPr lang="en-US" altLang="zh-CN" sz="1200" dirty="0" err="1">
                <a:solidFill>
                  <a:schemeClr val="bg1">
                    <a:lumMod val="95000"/>
                  </a:schemeClr>
                </a:solidFill>
              </a:rPr>
              <a:t>off,you</a:t>
            </a:r>
            <a:r>
              <a:rPr lang="en-US" altLang="zh-CN" sz="1200" dirty="0">
                <a:solidFill>
                  <a:schemeClr val="bg1">
                    <a:lumMod val="95000"/>
                  </a:schemeClr>
                </a:solidFill>
              </a:rPr>
              <a:t> will find the shadow everywhere. </a:t>
            </a:r>
            <a:endParaRPr lang="en-US" altLang="zh-CN" sz="1200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316" name="矩形 315"/>
          <p:cNvSpPr/>
          <p:nvPr/>
        </p:nvSpPr>
        <p:spPr>
          <a:xfrm>
            <a:off x="7562709" y="2481304"/>
            <a:ext cx="262443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400" b="1" dirty="0">
                <a:solidFill>
                  <a:srgbClr val="ECD4E9"/>
                </a:solidFill>
                <a:latin typeface="MyriadSetPro-Ultralight" panose="02000103050000020004" pitchFamily="2" charset="0"/>
              </a:rPr>
              <a:t>ADD YOU TITLE HERE</a:t>
            </a:r>
            <a:endParaRPr lang="zh-CN" altLang="en-US" sz="2400" b="1" dirty="0">
              <a:solidFill>
                <a:srgbClr val="ECD4E9"/>
              </a:solidFill>
              <a:latin typeface="MyriadSetPro-Ultralight" panose="02000103050000020004" pitchFamily="2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0">
        <p:fade/>
      </p:transition>
    </mc:Choice>
    <mc:Fallback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repeatCount="indefinite" accel="50000" decel="50000" autoRev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30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3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3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3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3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30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0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3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30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30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30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30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30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30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30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30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30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30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30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30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30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30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3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30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30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30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30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30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30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30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30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30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30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30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30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30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30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30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30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8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30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30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2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30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30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6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30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30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0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30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30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4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30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30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8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30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30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2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30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30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6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30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30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0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30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30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4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6" dur="30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30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8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0" dur="30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30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2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4" dur="30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30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6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8" dur="30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30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0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2" dur="30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30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4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6" dur="30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30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8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0" dur="30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30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2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4" dur="30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30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6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8" dur="30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30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0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2" dur="30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30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4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6" dur="30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30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8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0" dur="30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30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2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4" dur="30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30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6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8" dur="30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30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0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2" dur="30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30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4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6" dur="30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30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8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0" dur="30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" dur="30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2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4" dur="30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30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6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8" dur="30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30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0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2" dur="30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" dur="30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4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6" dur="30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30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8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0" dur="30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1" dur="30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2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4" dur="30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5" dur="30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6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8" dur="30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9" dur="30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0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2" dur="30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30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4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6" dur="30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7" dur="30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8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0" dur="30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1" dur="30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2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4" dur="30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5" dur="30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6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8" dur="30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9" dur="30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0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2" dur="30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3" dur="30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4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6" dur="30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7" dur="30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8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0" dur="300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1" dur="300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2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4" dur="30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5" dur="30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6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8" dur="300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9" dur="300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0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2" dur="30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3" dur="30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4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6" dur="3000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7" dur="3000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8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0" dur="300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1" dur="300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2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4" dur="3000" fill="hold"/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5" dur="3000" fill="hold"/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6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8" dur="300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9" dur="300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0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2" dur="300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3" dur="300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4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6" dur="3000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7" dur="3000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8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0" dur="3000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1" dur="3000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2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4" dur="300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5" dur="300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6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8" dur="3000" fill="hold"/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9" dur="3000" fill="hold"/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0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2" dur="3000" fill="hold"/>
                                        <p:tgtEl>
                                          <p:spTgt spid="1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3" dur="3000" fill="hold"/>
                                        <p:tgtEl>
                                          <p:spTgt spid="1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4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6" dur="3000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7" dur="3000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8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0" dur="3000" fill="hold"/>
                                        <p:tgtEl>
                                          <p:spTgt spid="1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1" dur="3000" fill="hold"/>
                                        <p:tgtEl>
                                          <p:spTgt spid="1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2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4" dur="3000" fill="hold"/>
                                        <p:tgtEl>
                                          <p:spTgt spid="1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5" dur="3000" fill="hold"/>
                                        <p:tgtEl>
                                          <p:spTgt spid="1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6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8" dur="300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9" dur="300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0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2" dur="3000" fill="hold"/>
                                        <p:tgtEl>
                                          <p:spTgt spid="1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3" dur="3000" fill="hold"/>
                                        <p:tgtEl>
                                          <p:spTgt spid="1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4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6" dur="3000" fill="hold"/>
                                        <p:tgtEl>
                                          <p:spTgt spid="1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7" dur="3000" fill="hold"/>
                                        <p:tgtEl>
                                          <p:spTgt spid="1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8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0" dur="3000" fill="hold"/>
                                        <p:tgtEl>
                                          <p:spTgt spid="1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1" dur="3000" fill="hold"/>
                                        <p:tgtEl>
                                          <p:spTgt spid="1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2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4" dur="3000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5" dur="3000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6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8" dur="3000" fill="hold"/>
                                        <p:tgtEl>
                                          <p:spTgt spid="1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9" dur="3000" fill="hold"/>
                                        <p:tgtEl>
                                          <p:spTgt spid="1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0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2" dur="3000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3" dur="3000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4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6" dur="3000" fill="hold"/>
                                        <p:tgtEl>
                                          <p:spTgt spid="1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7" dur="3000" fill="hold"/>
                                        <p:tgtEl>
                                          <p:spTgt spid="1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8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0" dur="3000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1" dur="3000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2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4" dur="3000" fill="hold"/>
                                        <p:tgtEl>
                                          <p:spTgt spid="1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5" dur="3000" fill="hold"/>
                                        <p:tgtEl>
                                          <p:spTgt spid="1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6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8" dur="3000" fill="hold"/>
                                        <p:tgtEl>
                                          <p:spTgt spid="1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9" dur="3000" fill="hold"/>
                                        <p:tgtEl>
                                          <p:spTgt spid="1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0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2" dur="3000" fill="hold"/>
                                        <p:tgtEl>
                                          <p:spTgt spid="1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3" dur="3000" fill="hold"/>
                                        <p:tgtEl>
                                          <p:spTgt spid="1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4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6" dur="300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7" dur="300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8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0" dur="3000" fill="hold"/>
                                        <p:tgtEl>
                                          <p:spTgt spid="2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1" dur="3000" fill="hold"/>
                                        <p:tgtEl>
                                          <p:spTgt spid="2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2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4" dur="3000" fill="hold"/>
                                        <p:tgtEl>
                                          <p:spTgt spid="2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5" dur="3000" fill="hold"/>
                                        <p:tgtEl>
                                          <p:spTgt spid="2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6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8" dur="3000" fill="hold"/>
                                        <p:tgtEl>
                                          <p:spTgt spid="2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9" dur="3000" fill="hold"/>
                                        <p:tgtEl>
                                          <p:spTgt spid="2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0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2" dur="3000" fill="hold"/>
                                        <p:tgtEl>
                                          <p:spTgt spid="2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3" dur="3000" fill="hold"/>
                                        <p:tgtEl>
                                          <p:spTgt spid="2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4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6" dur="3000" fill="hold"/>
                                        <p:tgtEl>
                                          <p:spTgt spid="2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7" dur="3000" fill="hold"/>
                                        <p:tgtEl>
                                          <p:spTgt spid="2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8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0" dur="3000" fill="hold"/>
                                        <p:tgtEl>
                                          <p:spTgt spid="2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1" dur="3000" fill="hold"/>
                                        <p:tgtEl>
                                          <p:spTgt spid="2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2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4" dur="3000" fill="hold"/>
                                        <p:tgtEl>
                                          <p:spTgt spid="2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5" dur="3000" fill="hold"/>
                                        <p:tgtEl>
                                          <p:spTgt spid="2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6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8" dur="3000" fill="hold"/>
                                        <p:tgtEl>
                                          <p:spTgt spid="2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9" dur="3000" fill="hold"/>
                                        <p:tgtEl>
                                          <p:spTgt spid="2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0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11" dur="30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12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13" dur="3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14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15" dur="3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16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17" dur="3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18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19" dur="30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20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21" dur="3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22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23" dur="30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24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25" dur="30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26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27" dur="30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28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29" dur="30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30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31" dur="30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32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33" dur="30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34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35" dur="30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36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37" dur="3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38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39" dur="30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40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41" dur="30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42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43" dur="30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44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45" dur="30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46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47" dur="30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48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49" dur="30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0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51" dur="30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2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53" dur="30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4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55" dur="30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6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57" dur="30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8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59" dur="30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60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61" dur="30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62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63" dur="30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64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65" dur="30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66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67" dur="30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68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69" dur="30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70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71" dur="30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72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73" dur="30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74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75" dur="30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76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77" dur="30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78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79" dur="30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80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81" dur="30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82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83" dur="30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84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85" dur="30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86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87" dur="30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88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89" dur="30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90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91" dur="30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92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93" dur="30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94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95" dur="30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96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97" dur="30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98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99" dur="30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00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01" dur="30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02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03" dur="30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04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05" dur="30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06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07" dur="30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08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09" dur="30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10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11" dur="30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12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13" dur="30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14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15" dur="30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16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17" dur="30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18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19" dur="30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20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21" dur="30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22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23" dur="30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24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25" dur="30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26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27" dur="30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28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29" dur="30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30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31" dur="30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32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33" dur="30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34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35" dur="300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36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37" dur="30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38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39" dur="300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40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41" dur="30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42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43" dur="3000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44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45" dur="300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46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47" dur="3000" fill="hold"/>
                                        <p:tgtEl>
                                          <p:spTgt spid="17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48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49" dur="300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50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51" dur="300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52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53" dur="3000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54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55" dur="3000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56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57" dur="300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58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59" dur="3000" fill="hold"/>
                                        <p:tgtEl>
                                          <p:spTgt spid="18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60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61" dur="3000" fill="hold"/>
                                        <p:tgtEl>
                                          <p:spTgt spid="18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62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63" dur="3000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64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65" dur="3000" fill="hold"/>
                                        <p:tgtEl>
                                          <p:spTgt spid="18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66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67" dur="3000" fill="hold"/>
                                        <p:tgtEl>
                                          <p:spTgt spid="18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68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69" dur="300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70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71" dur="3000" fill="hold"/>
                                        <p:tgtEl>
                                          <p:spTgt spid="18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72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73" dur="3000" fill="hold"/>
                                        <p:tgtEl>
                                          <p:spTgt spid="19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74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75" dur="3000" fill="hold"/>
                                        <p:tgtEl>
                                          <p:spTgt spid="19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76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77" dur="3000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78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79" dur="3000" fill="hold"/>
                                        <p:tgtEl>
                                          <p:spTgt spid="19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80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81" dur="3000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82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83" dur="3000" fill="hold"/>
                                        <p:tgtEl>
                                          <p:spTgt spid="19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84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85" dur="3000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86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87" dur="3000" fill="hold"/>
                                        <p:tgtEl>
                                          <p:spTgt spid="19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88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89" dur="3000" fill="hold"/>
                                        <p:tgtEl>
                                          <p:spTgt spid="19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90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91" dur="3000" fill="hold"/>
                                        <p:tgtEl>
                                          <p:spTgt spid="19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92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93" dur="300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94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95" dur="3000" fill="hold"/>
                                        <p:tgtEl>
                                          <p:spTgt spid="20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96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97" dur="3000" fill="hold"/>
                                        <p:tgtEl>
                                          <p:spTgt spid="20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98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99" dur="3000" fill="hold"/>
                                        <p:tgtEl>
                                          <p:spTgt spid="20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00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01" dur="3000" fill="hold"/>
                                        <p:tgtEl>
                                          <p:spTgt spid="20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02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03" dur="3000" fill="hold"/>
                                        <p:tgtEl>
                                          <p:spTgt spid="20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04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05" dur="3000" fill="hold"/>
                                        <p:tgtEl>
                                          <p:spTgt spid="20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06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07" dur="3000" fill="hold"/>
                                        <p:tgtEl>
                                          <p:spTgt spid="20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08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09" dur="3000" fill="hold"/>
                                        <p:tgtEl>
                                          <p:spTgt spid="20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10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2" dur="500"/>
                                        <p:tgtEl>
                                          <p:spTgt spid="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3" presetID="42" presetClass="entr" presetSubtype="0" fill="hold" grpId="0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6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5" dur="1000"/>
                                        <p:tgtEl>
                                          <p:spTgt spid="3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6" dur="1000" fill="hold"/>
                                        <p:tgtEl>
                                          <p:spTgt spid="3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7" dur="1000" fill="hold"/>
                                        <p:tgtEl>
                                          <p:spTgt spid="3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8" presetID="41" presetClass="entr" presetSubtype="0" fill="hold" grpId="0" nodeType="withEffect">
                                  <p:stCondLst>
                                    <p:cond delay="43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0" dur="300" fill="hold"/>
                                        <p:tgtEl>
                                          <p:spTgt spid="3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1" dur="300" fill="hold"/>
                                        <p:tgtEl>
                                          <p:spTgt spid="3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2" dur="300" fill="hold"/>
                                        <p:tgtEl>
                                          <p:spTgt spid="3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3" dur="300" fill="hold"/>
                                        <p:tgtEl>
                                          <p:spTgt spid="3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4" dur="300" tmFilter="0,0; .5, 1; 1, 1"/>
                                        <p:tgtEl>
                                          <p:spTgt spid="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109" grpId="0" animBg="1"/>
      <p:bldP spid="109" grpId="1" animBg="1"/>
      <p:bldP spid="110" grpId="0" animBg="1"/>
      <p:bldP spid="110" grpId="1" animBg="1"/>
      <p:bldP spid="111" grpId="0" animBg="1"/>
      <p:bldP spid="111" grpId="1" animBg="1"/>
      <p:bldP spid="112" grpId="0" animBg="1"/>
      <p:bldP spid="112" grpId="1" animBg="1"/>
      <p:bldP spid="113" grpId="0" animBg="1"/>
      <p:bldP spid="113" grpId="1" animBg="1"/>
      <p:bldP spid="114" grpId="0" animBg="1"/>
      <p:bldP spid="114" grpId="1" animBg="1"/>
      <p:bldP spid="115" grpId="0" animBg="1"/>
      <p:bldP spid="115" grpId="1" animBg="1"/>
      <p:bldP spid="116" grpId="0" animBg="1"/>
      <p:bldP spid="116" grpId="1" animBg="1"/>
      <p:bldP spid="117" grpId="0" animBg="1"/>
      <p:bldP spid="117" grpId="1" animBg="1"/>
      <p:bldP spid="118" grpId="0" animBg="1"/>
      <p:bldP spid="118" grpId="1" animBg="1"/>
      <p:bldP spid="119" grpId="0" animBg="1"/>
      <p:bldP spid="119" grpId="1" animBg="1"/>
      <p:bldP spid="120" grpId="0" animBg="1"/>
      <p:bldP spid="120" grpId="1" animBg="1"/>
      <p:bldP spid="121" grpId="0" animBg="1"/>
      <p:bldP spid="121" grpId="1" animBg="1"/>
      <p:bldP spid="122" grpId="0" animBg="1"/>
      <p:bldP spid="122" grpId="1" animBg="1"/>
      <p:bldP spid="123" grpId="0" animBg="1"/>
      <p:bldP spid="123" grpId="1" animBg="1"/>
      <p:bldP spid="124" grpId="0" animBg="1"/>
      <p:bldP spid="124" grpId="1" animBg="1"/>
      <p:bldP spid="125" grpId="0" animBg="1"/>
      <p:bldP spid="125" grpId="1" animBg="1"/>
      <p:bldP spid="126" grpId="0" animBg="1"/>
      <p:bldP spid="126" grpId="1" animBg="1"/>
      <p:bldP spid="127" grpId="0" animBg="1"/>
      <p:bldP spid="127" grpId="1" animBg="1"/>
      <p:bldP spid="128" grpId="0" animBg="1"/>
      <p:bldP spid="128" grpId="1" animBg="1"/>
      <p:bldP spid="129" grpId="0" animBg="1"/>
      <p:bldP spid="129" grpId="1" animBg="1"/>
      <p:bldP spid="130" grpId="0" animBg="1"/>
      <p:bldP spid="130" grpId="1" animBg="1"/>
      <p:bldP spid="131" grpId="0" animBg="1"/>
      <p:bldP spid="131" grpId="1" animBg="1"/>
      <p:bldP spid="132" grpId="0" animBg="1"/>
      <p:bldP spid="132" grpId="1" animBg="1"/>
      <p:bldP spid="133" grpId="0" animBg="1"/>
      <p:bldP spid="133" grpId="1" animBg="1"/>
      <p:bldP spid="134" grpId="0" animBg="1"/>
      <p:bldP spid="134" grpId="1" animBg="1"/>
      <p:bldP spid="135" grpId="0" animBg="1"/>
      <p:bldP spid="135" grpId="1" animBg="1"/>
      <p:bldP spid="136" grpId="0" animBg="1"/>
      <p:bldP spid="136" grpId="1" animBg="1"/>
      <p:bldP spid="137" grpId="0" animBg="1"/>
      <p:bldP spid="137" grpId="1" animBg="1"/>
      <p:bldP spid="138" grpId="0" animBg="1"/>
      <p:bldP spid="138" grpId="1" animBg="1"/>
      <p:bldP spid="139" grpId="0" animBg="1"/>
      <p:bldP spid="139" grpId="1" animBg="1"/>
      <p:bldP spid="140" grpId="0" animBg="1"/>
      <p:bldP spid="140" grpId="1" animBg="1"/>
      <p:bldP spid="141" grpId="0" animBg="1"/>
      <p:bldP spid="141" grpId="1" animBg="1"/>
      <p:bldP spid="142" grpId="0" animBg="1"/>
      <p:bldP spid="142" grpId="1" animBg="1"/>
      <p:bldP spid="143" grpId="0" animBg="1"/>
      <p:bldP spid="143" grpId="1" animBg="1"/>
      <p:bldP spid="144" grpId="0" animBg="1"/>
      <p:bldP spid="144" grpId="1" animBg="1"/>
      <p:bldP spid="145" grpId="0" animBg="1"/>
      <p:bldP spid="145" grpId="1" animBg="1"/>
      <p:bldP spid="146" grpId="0" animBg="1"/>
      <p:bldP spid="146" grpId="1" animBg="1"/>
      <p:bldP spid="147" grpId="0" animBg="1"/>
      <p:bldP spid="147" grpId="1" animBg="1"/>
      <p:bldP spid="148" grpId="0" animBg="1"/>
      <p:bldP spid="148" grpId="1" animBg="1"/>
      <p:bldP spid="149" grpId="0" animBg="1"/>
      <p:bldP spid="149" grpId="1" animBg="1"/>
      <p:bldP spid="150" grpId="0" animBg="1"/>
      <p:bldP spid="150" grpId="1" animBg="1"/>
      <p:bldP spid="151" grpId="0" animBg="1"/>
      <p:bldP spid="151" grpId="1" animBg="1"/>
      <p:bldP spid="152" grpId="0" animBg="1"/>
      <p:bldP spid="152" grpId="1" animBg="1"/>
      <p:bldP spid="153" grpId="0" animBg="1"/>
      <p:bldP spid="153" grpId="1" animBg="1"/>
      <p:bldP spid="154" grpId="0" animBg="1"/>
      <p:bldP spid="154" grpId="1" animBg="1"/>
      <p:bldP spid="155" grpId="0" animBg="1"/>
      <p:bldP spid="155" grpId="1" animBg="1"/>
      <p:bldP spid="156" grpId="0" animBg="1"/>
      <p:bldP spid="156" grpId="1" animBg="1"/>
      <p:bldP spid="157" grpId="0" animBg="1"/>
      <p:bldP spid="157" grpId="1" animBg="1"/>
      <p:bldP spid="158" grpId="0" animBg="1"/>
      <p:bldP spid="158" grpId="1" animBg="1"/>
      <p:bldP spid="159" grpId="0" animBg="1"/>
      <p:bldP spid="159" grpId="1" animBg="1"/>
      <p:bldP spid="160" grpId="0" animBg="1"/>
      <p:bldP spid="160" grpId="1" animBg="1"/>
      <p:bldP spid="161" grpId="0" animBg="1"/>
      <p:bldP spid="161" grpId="1" animBg="1"/>
      <p:bldP spid="162" grpId="0" animBg="1"/>
      <p:bldP spid="162" grpId="1" animBg="1"/>
      <p:bldP spid="163" grpId="0" animBg="1"/>
      <p:bldP spid="163" grpId="1" animBg="1"/>
      <p:bldP spid="164" grpId="0" animBg="1"/>
      <p:bldP spid="164" grpId="1" animBg="1"/>
      <p:bldP spid="165" grpId="0" animBg="1"/>
      <p:bldP spid="165" grpId="1" animBg="1"/>
      <p:bldP spid="166" grpId="0" animBg="1"/>
      <p:bldP spid="166" grpId="1" animBg="1"/>
      <p:bldP spid="167" grpId="0" animBg="1"/>
      <p:bldP spid="167" grpId="1" animBg="1"/>
      <p:bldP spid="168" grpId="0" animBg="1"/>
      <p:bldP spid="168" grpId="1" animBg="1"/>
      <p:bldP spid="169" grpId="0" animBg="1"/>
      <p:bldP spid="169" grpId="1" animBg="1"/>
      <p:bldP spid="170" grpId="0" animBg="1"/>
      <p:bldP spid="170" grpId="1" animBg="1"/>
      <p:bldP spid="171" grpId="0" animBg="1"/>
      <p:bldP spid="171" grpId="1" animBg="1"/>
      <p:bldP spid="172" grpId="0" animBg="1"/>
      <p:bldP spid="172" grpId="1" animBg="1"/>
      <p:bldP spid="173" grpId="0" animBg="1"/>
      <p:bldP spid="173" grpId="1" animBg="1"/>
      <p:bldP spid="174" grpId="0" animBg="1"/>
      <p:bldP spid="174" grpId="1" animBg="1"/>
      <p:bldP spid="175" grpId="0" animBg="1"/>
      <p:bldP spid="175" grpId="1" animBg="1"/>
      <p:bldP spid="176" grpId="0" animBg="1"/>
      <p:bldP spid="176" grpId="1" animBg="1"/>
      <p:bldP spid="177" grpId="0" animBg="1"/>
      <p:bldP spid="177" grpId="1" animBg="1"/>
      <p:bldP spid="178" grpId="0" animBg="1"/>
      <p:bldP spid="178" grpId="1" animBg="1"/>
      <p:bldP spid="179" grpId="0" animBg="1"/>
      <p:bldP spid="179" grpId="1" animBg="1"/>
      <p:bldP spid="180" grpId="0" animBg="1"/>
      <p:bldP spid="180" grpId="1" animBg="1"/>
      <p:bldP spid="181" grpId="0" animBg="1"/>
      <p:bldP spid="181" grpId="1" animBg="1"/>
      <p:bldP spid="182" grpId="0" animBg="1"/>
      <p:bldP spid="182" grpId="1" animBg="1"/>
      <p:bldP spid="183" grpId="0" animBg="1"/>
      <p:bldP spid="183" grpId="1" animBg="1"/>
      <p:bldP spid="184" grpId="0" animBg="1"/>
      <p:bldP spid="184" grpId="1" animBg="1"/>
      <p:bldP spid="185" grpId="0" animBg="1"/>
      <p:bldP spid="185" grpId="1" animBg="1"/>
      <p:bldP spid="186" grpId="0" animBg="1"/>
      <p:bldP spid="186" grpId="1" animBg="1"/>
      <p:bldP spid="187" grpId="0" animBg="1"/>
      <p:bldP spid="187" grpId="1" animBg="1"/>
      <p:bldP spid="188" grpId="0" animBg="1"/>
      <p:bldP spid="188" grpId="1" animBg="1"/>
      <p:bldP spid="189" grpId="0" animBg="1"/>
      <p:bldP spid="189" grpId="1" animBg="1"/>
      <p:bldP spid="190" grpId="0" animBg="1"/>
      <p:bldP spid="190" grpId="1" animBg="1"/>
      <p:bldP spid="191" grpId="0" animBg="1"/>
      <p:bldP spid="191" grpId="1" animBg="1"/>
      <p:bldP spid="192" grpId="0" animBg="1"/>
      <p:bldP spid="192" grpId="1" animBg="1"/>
      <p:bldP spid="193" grpId="0" animBg="1"/>
      <p:bldP spid="193" grpId="1" animBg="1"/>
      <p:bldP spid="194" grpId="0" animBg="1"/>
      <p:bldP spid="194" grpId="1" animBg="1"/>
      <p:bldP spid="195" grpId="0" animBg="1"/>
      <p:bldP spid="195" grpId="1" animBg="1"/>
      <p:bldP spid="196" grpId="0" animBg="1"/>
      <p:bldP spid="196" grpId="1" animBg="1"/>
      <p:bldP spid="197" grpId="0" animBg="1"/>
      <p:bldP spid="197" grpId="1" animBg="1"/>
      <p:bldP spid="198" grpId="0" animBg="1"/>
      <p:bldP spid="198" grpId="1" animBg="1"/>
      <p:bldP spid="199" grpId="0" animBg="1"/>
      <p:bldP spid="199" grpId="1" animBg="1"/>
      <p:bldP spid="200" grpId="0" animBg="1"/>
      <p:bldP spid="200" grpId="1" animBg="1"/>
      <p:bldP spid="201" grpId="0" animBg="1"/>
      <p:bldP spid="201" grpId="1" animBg="1"/>
      <p:bldP spid="202" grpId="0" animBg="1"/>
      <p:bldP spid="202" grpId="1" animBg="1"/>
      <p:bldP spid="203" grpId="0" animBg="1"/>
      <p:bldP spid="203" grpId="1" animBg="1"/>
      <p:bldP spid="204" grpId="0" animBg="1"/>
      <p:bldP spid="204" grpId="1" animBg="1"/>
      <p:bldP spid="205" grpId="0" animBg="1"/>
      <p:bldP spid="205" grpId="1" animBg="1"/>
      <p:bldP spid="206" grpId="0" animBg="1"/>
      <p:bldP spid="206" grpId="1" animBg="1"/>
      <p:bldP spid="207" grpId="0" animBg="1"/>
      <p:bldP spid="207" grpId="1" animBg="1"/>
      <p:bldP spid="208" grpId="0" animBg="1"/>
      <p:bldP spid="208" grpId="1" animBg="1"/>
      <p:bldP spid="315" grpId="0"/>
      <p:bldP spid="31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40309"/>
            </a:gs>
            <a:gs pos="82000">
              <a:srgbClr val="181A42"/>
            </a:gs>
            <a:gs pos="61025">
              <a:srgbClr val="182543"/>
            </a:gs>
            <a:gs pos="42087">
              <a:srgbClr val="13162D"/>
            </a:gs>
            <a:gs pos="21100">
              <a:srgbClr val="090913"/>
            </a:gs>
            <a:gs pos="100000">
              <a:srgbClr val="272D66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5" name="矩形 4"/>
          <p:cNvSpPr/>
          <p:nvPr/>
        </p:nvSpPr>
        <p:spPr>
          <a:xfrm>
            <a:off x="-2877164" y="0"/>
            <a:ext cx="18022528" cy="970444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0" y="0"/>
            <a:ext cx="12192000" cy="6857999"/>
          </a:xfrm>
          <a:prstGeom prst="rect">
            <a:avLst/>
          </a:prstGeom>
          <a:gradFill flip="none" rotWithShape="1">
            <a:gsLst>
              <a:gs pos="61000">
                <a:srgbClr val="C784BF">
                  <a:alpha val="10000"/>
                </a:srgbClr>
              </a:gs>
              <a:gs pos="38000">
                <a:srgbClr val="BB5BA0">
                  <a:alpha val="20000"/>
                </a:srgbClr>
              </a:gs>
              <a:gs pos="0">
                <a:srgbClr val="612748">
                  <a:alpha val="25000"/>
                </a:srgbClr>
              </a:gs>
              <a:gs pos="19000">
                <a:srgbClr val="752F5B">
                  <a:alpha val="25000"/>
                </a:srgbClr>
              </a:gs>
              <a:gs pos="100000">
                <a:srgbClr val="B04787">
                  <a:alpha val="0"/>
                </a:srgbClr>
              </a:gs>
            </a:gsLst>
            <a:path path="circle">
              <a:fillToRect t="100000" r="100000"/>
            </a:path>
            <a:tileRect l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504412" y="299679"/>
            <a:ext cx="6181189" cy="661215"/>
            <a:chOff x="504412" y="299679"/>
            <a:chExt cx="6181189" cy="661215"/>
          </a:xfrm>
        </p:grpSpPr>
        <p:grpSp>
          <p:nvGrpSpPr>
            <p:cNvPr id="7" name="组合 6"/>
            <p:cNvGrpSpPr/>
            <p:nvPr/>
          </p:nvGrpSpPr>
          <p:grpSpPr>
            <a:xfrm>
              <a:off x="1104151" y="299679"/>
              <a:ext cx="5581450" cy="661215"/>
              <a:chOff x="1009850" y="330159"/>
              <a:chExt cx="5581450" cy="661215"/>
            </a:xfrm>
          </p:grpSpPr>
          <p:sp>
            <p:nvSpPr>
              <p:cNvPr id="11" name="矩形 10"/>
              <p:cNvSpPr/>
              <p:nvPr/>
            </p:nvSpPr>
            <p:spPr>
              <a:xfrm>
                <a:off x="1954825" y="330159"/>
                <a:ext cx="309880" cy="39878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endParaRPr lang="zh-CN" altLang="en-US" sz="2000" b="1" dirty="0">
                  <a:solidFill>
                    <a:srgbClr val="ECD4E9"/>
                  </a:solidFill>
                  <a:latin typeface="MyriadSetPro-Ultralight" panose="02000103050000020004" pitchFamily="2" charset="0"/>
                </a:endParaRPr>
              </a:p>
            </p:txBody>
          </p:sp>
          <p:sp>
            <p:nvSpPr>
              <p:cNvPr id="12" name="文本框 11"/>
              <p:cNvSpPr txBox="1"/>
              <p:nvPr/>
            </p:nvSpPr>
            <p:spPr>
              <a:xfrm>
                <a:off x="1009850" y="591264"/>
                <a:ext cx="5581450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000" dirty="0">
                    <a:solidFill>
                      <a:srgbClr val="ECD4E9"/>
                    </a:solidFill>
                  </a:rPr>
                  <a:t>Love is a lamp</a:t>
                </a:r>
                <a:r>
                  <a:rPr lang="en-US" altLang="zh-CN" sz="1000" dirty="0">
                    <a:solidFill>
                      <a:schemeClr val="bg1">
                        <a:lumMod val="95000"/>
                      </a:schemeClr>
                    </a:solidFill>
                  </a:rPr>
                  <a:t>, while friendship is the shadow. When the lamp is </a:t>
                </a:r>
                <a:r>
                  <a:rPr lang="en-US" altLang="zh-CN" sz="1000" dirty="0" err="1">
                    <a:solidFill>
                      <a:schemeClr val="bg1">
                        <a:lumMod val="95000"/>
                      </a:schemeClr>
                    </a:solidFill>
                  </a:rPr>
                  <a:t>off,you</a:t>
                </a:r>
                <a:r>
                  <a:rPr lang="en-US" altLang="zh-CN" sz="1000" dirty="0">
                    <a:solidFill>
                      <a:schemeClr val="bg1">
                        <a:lumMod val="95000"/>
                      </a:schemeClr>
                    </a:solidFill>
                  </a:rPr>
                  <a:t> will find the shadow everywhere. Friend is who can give you strength at last</a:t>
                </a:r>
                <a:endParaRPr lang="en-US" altLang="zh-CN" sz="1000" dirty="0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>
              <a:off x="504412" y="344802"/>
              <a:ext cx="598727" cy="584775"/>
              <a:chOff x="502031" y="325753"/>
              <a:chExt cx="598727" cy="584775"/>
            </a:xfrm>
          </p:grpSpPr>
          <p:sp>
            <p:nvSpPr>
              <p:cNvPr id="9" name="矩形 8"/>
              <p:cNvSpPr/>
              <p:nvPr/>
            </p:nvSpPr>
            <p:spPr>
              <a:xfrm>
                <a:off x="502031" y="325753"/>
                <a:ext cx="598727" cy="58477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altLang="zh-CN" sz="3200" b="1" dirty="0">
                    <a:solidFill>
                      <a:srgbClr val="ECD4E9"/>
                    </a:solidFill>
                    <a:latin typeface="MyriadSetPro-Ultralight" panose="02000103050000020004" pitchFamily="2" charset="0"/>
                  </a:rPr>
                  <a:t>01</a:t>
                </a:r>
                <a:endParaRPr lang="zh-CN" altLang="en-US" sz="3200" b="1" dirty="0">
                  <a:solidFill>
                    <a:srgbClr val="ECD4E9"/>
                  </a:solidFill>
                  <a:latin typeface="MyriadSetPro-Ultralight" panose="02000103050000020004" pitchFamily="2" charset="0"/>
                </a:endParaRPr>
              </a:p>
            </p:txBody>
          </p:sp>
          <p:sp>
            <p:nvSpPr>
              <p:cNvPr id="10" name="矩形: 圆角 9"/>
              <p:cNvSpPr/>
              <p:nvPr/>
            </p:nvSpPr>
            <p:spPr>
              <a:xfrm>
                <a:off x="547792" y="368256"/>
                <a:ext cx="494505" cy="499768"/>
              </a:xfrm>
              <a:prstGeom prst="roundRect">
                <a:avLst/>
              </a:prstGeom>
              <a:noFill/>
              <a:ln>
                <a:gradFill>
                  <a:gsLst>
                    <a:gs pos="0">
                      <a:srgbClr val="ECD4E9"/>
                    </a:gs>
                    <a:gs pos="68000">
                      <a:srgbClr val="BB5BA0"/>
                    </a:gs>
                    <a:gs pos="43000">
                      <a:srgbClr val="B04787"/>
                    </a:gs>
                    <a:gs pos="100000">
                      <a:srgbClr val="ECD4E9"/>
                    </a:gs>
                  </a:gsLst>
                  <a:lin ang="5400000" scaled="1"/>
                </a:gra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13" name="组合 12"/>
          <p:cNvGrpSpPr/>
          <p:nvPr/>
        </p:nvGrpSpPr>
        <p:grpSpPr>
          <a:xfrm>
            <a:off x="595468" y="2914650"/>
            <a:ext cx="4102038" cy="3760581"/>
            <a:chOff x="744786" y="2497347"/>
            <a:chExt cx="6415139" cy="3385956"/>
          </a:xfrm>
        </p:grpSpPr>
        <p:graphicFrame>
          <p:nvGraphicFramePr>
            <p:cNvPr id="14" name="图表 13"/>
            <p:cNvGraphicFramePr/>
            <p:nvPr/>
          </p:nvGraphicFramePr>
          <p:xfrm>
            <a:off x="744786" y="2497347"/>
            <a:ext cx="6415139" cy="3236132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1"/>
            </a:graphicData>
          </a:graphic>
        </p:graphicFrame>
        <p:sp>
          <p:nvSpPr>
            <p:cNvPr id="15" name="矩形 14"/>
            <p:cNvSpPr/>
            <p:nvPr/>
          </p:nvSpPr>
          <p:spPr>
            <a:xfrm>
              <a:off x="1434017" y="5647754"/>
              <a:ext cx="714088" cy="23554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en-US" altLang="zh-CN" sz="1100" dirty="0">
                  <a:solidFill>
                    <a:schemeClr val="bg1">
                      <a:lumMod val="95000"/>
                    </a:schemeClr>
                  </a:solidFill>
                  <a:latin typeface="MyriadSetPro-Ultralight" panose="02000103050000020004" pitchFamily="2" charset="0"/>
                </a:rPr>
                <a:t>2011</a:t>
              </a:r>
              <a:endParaRPr lang="zh-CN" altLang="en-US" sz="1200" dirty="0">
                <a:solidFill>
                  <a:schemeClr val="bg1">
                    <a:lumMod val="95000"/>
                  </a:schemeClr>
                </a:solidFill>
                <a:latin typeface="MyriadSetPro-Ultralight" panose="02000103050000020004" pitchFamily="2" charset="0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2396889" y="5647754"/>
              <a:ext cx="714088" cy="23554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en-US" altLang="zh-CN" sz="1100" dirty="0">
                  <a:solidFill>
                    <a:schemeClr val="bg1">
                      <a:lumMod val="95000"/>
                    </a:schemeClr>
                  </a:solidFill>
                  <a:latin typeface="MyriadSetPro-Ultralight" panose="02000103050000020004" pitchFamily="2" charset="0"/>
                </a:rPr>
                <a:t>2012</a:t>
              </a:r>
              <a:endParaRPr lang="zh-CN" altLang="en-US" sz="1200" dirty="0">
                <a:solidFill>
                  <a:schemeClr val="bg1">
                    <a:lumMod val="95000"/>
                  </a:schemeClr>
                </a:solidFill>
                <a:latin typeface="MyriadSetPro-Ultralight" panose="02000103050000020004" pitchFamily="2" charset="0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3389777" y="5647754"/>
              <a:ext cx="714088" cy="23554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en-US" altLang="zh-CN" sz="1100" dirty="0">
                  <a:solidFill>
                    <a:schemeClr val="bg1">
                      <a:lumMod val="95000"/>
                    </a:schemeClr>
                  </a:solidFill>
                  <a:latin typeface="MyriadSetPro-Ultralight" panose="02000103050000020004" pitchFamily="2" charset="0"/>
                </a:rPr>
                <a:t>2013</a:t>
              </a:r>
              <a:endParaRPr lang="zh-CN" altLang="en-US" sz="1200" dirty="0">
                <a:solidFill>
                  <a:schemeClr val="bg1">
                    <a:lumMod val="95000"/>
                  </a:schemeClr>
                </a:solidFill>
                <a:latin typeface="MyriadSetPro-Ultralight" panose="02000103050000020004" pitchFamily="2" charset="0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4292622" y="5647754"/>
              <a:ext cx="714088" cy="23554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en-US" altLang="zh-CN" sz="1100" dirty="0">
                  <a:solidFill>
                    <a:schemeClr val="bg1">
                      <a:lumMod val="95000"/>
                    </a:schemeClr>
                  </a:solidFill>
                  <a:latin typeface="MyriadSetPro-Ultralight" panose="02000103050000020004" pitchFamily="2" charset="0"/>
                </a:rPr>
                <a:t>2014</a:t>
              </a:r>
              <a:endParaRPr lang="zh-CN" altLang="en-US" sz="1200" dirty="0">
                <a:solidFill>
                  <a:schemeClr val="bg1">
                    <a:lumMod val="95000"/>
                  </a:schemeClr>
                </a:solidFill>
                <a:latin typeface="MyriadSetPro-Ultralight" panose="02000103050000020004" pitchFamily="2" charset="0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5315523" y="5647754"/>
              <a:ext cx="714088" cy="23554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en-US" altLang="zh-CN" sz="1100" dirty="0">
                  <a:solidFill>
                    <a:schemeClr val="bg1">
                      <a:lumMod val="95000"/>
                    </a:schemeClr>
                  </a:solidFill>
                  <a:latin typeface="MyriadSetPro-Ultralight" panose="02000103050000020004" pitchFamily="2" charset="0"/>
                </a:rPr>
                <a:t>2015</a:t>
              </a:r>
              <a:endParaRPr lang="zh-CN" altLang="en-US" sz="1200" dirty="0">
                <a:solidFill>
                  <a:schemeClr val="bg1">
                    <a:lumMod val="95000"/>
                  </a:schemeClr>
                </a:solidFill>
                <a:latin typeface="MyriadSetPro-Ultralight" panose="02000103050000020004" pitchFamily="2" charset="0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6338420" y="5647754"/>
              <a:ext cx="714088" cy="23554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en-US" altLang="zh-CN" sz="1100" dirty="0">
                  <a:solidFill>
                    <a:schemeClr val="bg1">
                      <a:lumMod val="95000"/>
                    </a:schemeClr>
                  </a:solidFill>
                  <a:latin typeface="MyriadSetPro-Ultralight" panose="02000103050000020004" pitchFamily="2" charset="0"/>
                </a:rPr>
                <a:t>2016</a:t>
              </a:r>
              <a:endParaRPr lang="zh-CN" altLang="en-US" sz="1200" dirty="0">
                <a:solidFill>
                  <a:schemeClr val="bg1">
                    <a:lumMod val="95000"/>
                  </a:schemeClr>
                </a:solidFill>
                <a:latin typeface="MyriadSetPro-Ultralight" panose="02000103050000020004" pitchFamily="2" charset="0"/>
              </a:endParaRPr>
            </a:p>
          </p:txBody>
        </p:sp>
      </p:grpSp>
      <p:sp>
        <p:nvSpPr>
          <p:cNvPr id="22" name="自由: 形状 21"/>
          <p:cNvSpPr/>
          <p:nvPr/>
        </p:nvSpPr>
        <p:spPr>
          <a:xfrm>
            <a:off x="-1207197" y="3429000"/>
            <a:ext cx="79487" cy="3430588"/>
          </a:xfrm>
          <a:custGeom>
            <a:avLst/>
            <a:gdLst>
              <a:gd name="connsiteX0" fmla="*/ 409392 w 842682"/>
              <a:gd name="connsiteY0" fmla="*/ 0 h 4068203"/>
              <a:gd name="connsiteX1" fmla="*/ 433290 w 842682"/>
              <a:gd name="connsiteY1" fmla="*/ 0 h 4068203"/>
              <a:gd name="connsiteX2" fmla="*/ 842682 w 842682"/>
              <a:gd name="connsiteY2" fmla="*/ 409392 h 4068203"/>
              <a:gd name="connsiteX3" fmla="*/ 842682 w 842682"/>
              <a:gd name="connsiteY3" fmla="*/ 2061883 h 4068203"/>
              <a:gd name="connsiteX4" fmla="*/ 842682 w 842682"/>
              <a:gd name="connsiteY4" fmla="*/ 3391644 h 4068203"/>
              <a:gd name="connsiteX5" fmla="*/ 842682 w 842682"/>
              <a:gd name="connsiteY5" fmla="*/ 4068203 h 4068203"/>
              <a:gd name="connsiteX6" fmla="*/ 0 w 842682"/>
              <a:gd name="connsiteY6" fmla="*/ 4068203 h 4068203"/>
              <a:gd name="connsiteX7" fmla="*/ 0 w 842682"/>
              <a:gd name="connsiteY7" fmla="*/ 3391644 h 4068203"/>
              <a:gd name="connsiteX8" fmla="*/ 0 w 842682"/>
              <a:gd name="connsiteY8" fmla="*/ 2061883 h 4068203"/>
              <a:gd name="connsiteX9" fmla="*/ 0 w 842682"/>
              <a:gd name="connsiteY9" fmla="*/ 409392 h 4068203"/>
              <a:gd name="connsiteX10" fmla="*/ 409392 w 842682"/>
              <a:gd name="connsiteY10" fmla="*/ 0 h 40682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842682" h="4068203">
                <a:moveTo>
                  <a:pt x="409392" y="0"/>
                </a:moveTo>
                <a:lnTo>
                  <a:pt x="433290" y="0"/>
                </a:lnTo>
                <a:cubicBezTo>
                  <a:pt x="659391" y="0"/>
                  <a:pt x="842682" y="183291"/>
                  <a:pt x="842682" y="409392"/>
                </a:cubicBezTo>
                <a:lnTo>
                  <a:pt x="842682" y="2061883"/>
                </a:lnTo>
                <a:lnTo>
                  <a:pt x="842682" y="3391644"/>
                </a:lnTo>
                <a:lnTo>
                  <a:pt x="842682" y="4068203"/>
                </a:lnTo>
                <a:lnTo>
                  <a:pt x="0" y="4068203"/>
                </a:lnTo>
                <a:lnTo>
                  <a:pt x="0" y="3391644"/>
                </a:lnTo>
                <a:lnTo>
                  <a:pt x="0" y="2061883"/>
                </a:lnTo>
                <a:lnTo>
                  <a:pt x="0" y="409392"/>
                </a:lnTo>
                <a:cubicBezTo>
                  <a:pt x="0" y="183291"/>
                  <a:pt x="183291" y="0"/>
                  <a:pt x="409392" y="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rgbClr val="BB5BA0">
                  <a:alpha val="0"/>
                </a:srgbClr>
              </a:gs>
            </a:gsLst>
            <a:lin ang="5400000" scaled="1"/>
          </a:gradFill>
          <a:ln w="38100">
            <a:noFill/>
            <a:prstDash val="solid"/>
          </a:ln>
          <a:effectLst>
            <a:glow rad="114300">
              <a:schemeClr val="accent1">
                <a:alpha val="2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3" name="组合 22"/>
          <p:cNvGrpSpPr/>
          <p:nvPr/>
        </p:nvGrpSpPr>
        <p:grpSpPr>
          <a:xfrm>
            <a:off x="557738" y="1568139"/>
            <a:ext cx="1432591" cy="338554"/>
            <a:chOff x="5376818" y="5407708"/>
            <a:chExt cx="1432591" cy="338554"/>
          </a:xfrm>
        </p:grpSpPr>
        <p:sp>
          <p:nvSpPr>
            <p:cNvPr id="24" name="文本框 23"/>
            <p:cNvSpPr txBox="1"/>
            <p:nvPr/>
          </p:nvSpPr>
          <p:spPr>
            <a:xfrm>
              <a:off x="5376818" y="5407708"/>
              <a:ext cx="143259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b="1" dirty="0">
                  <a:solidFill>
                    <a:srgbClr val="DBAFD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TITLE HERE</a:t>
              </a:r>
              <a:endParaRPr lang="en-US" altLang="zh-CN" sz="1600" b="1" dirty="0">
                <a:solidFill>
                  <a:srgbClr val="DBAFD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25" name="组合 24"/>
            <p:cNvGrpSpPr/>
            <p:nvPr/>
          </p:nvGrpSpPr>
          <p:grpSpPr>
            <a:xfrm>
              <a:off x="5400185" y="5501815"/>
              <a:ext cx="74916" cy="115989"/>
              <a:chOff x="6037835" y="3836343"/>
              <a:chExt cx="382110" cy="591601"/>
            </a:xfrm>
          </p:grpSpPr>
          <p:cxnSp>
            <p:nvCxnSpPr>
              <p:cNvPr id="29" name="直接连接符 28"/>
              <p:cNvCxnSpPr/>
              <p:nvPr/>
            </p:nvCxnSpPr>
            <p:spPr>
              <a:xfrm flipV="1">
                <a:off x="6074262" y="3836343"/>
                <a:ext cx="0" cy="591601"/>
              </a:xfrm>
              <a:prstGeom prst="line">
                <a:avLst/>
              </a:prstGeom>
              <a:ln w="19050"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直接连接符 29"/>
              <p:cNvCxnSpPr/>
              <p:nvPr/>
            </p:nvCxnSpPr>
            <p:spPr>
              <a:xfrm flipH="1">
                <a:off x="6037835" y="3860632"/>
                <a:ext cx="382110" cy="0"/>
              </a:xfrm>
              <a:prstGeom prst="line">
                <a:avLst/>
              </a:prstGeom>
              <a:ln w="19050"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6" name="组合 25"/>
            <p:cNvGrpSpPr/>
            <p:nvPr/>
          </p:nvGrpSpPr>
          <p:grpSpPr>
            <a:xfrm rot="10800000">
              <a:off x="6711127" y="5536167"/>
              <a:ext cx="74916" cy="115989"/>
              <a:chOff x="6037835" y="3836343"/>
              <a:chExt cx="382110" cy="591601"/>
            </a:xfrm>
          </p:grpSpPr>
          <p:cxnSp>
            <p:nvCxnSpPr>
              <p:cNvPr id="27" name="直接连接符 26"/>
              <p:cNvCxnSpPr/>
              <p:nvPr/>
            </p:nvCxnSpPr>
            <p:spPr>
              <a:xfrm flipV="1">
                <a:off x="6074262" y="3836343"/>
                <a:ext cx="0" cy="591601"/>
              </a:xfrm>
              <a:prstGeom prst="line">
                <a:avLst/>
              </a:prstGeom>
              <a:ln w="19050"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直接连接符 27"/>
              <p:cNvCxnSpPr/>
              <p:nvPr/>
            </p:nvCxnSpPr>
            <p:spPr>
              <a:xfrm flipH="1">
                <a:off x="6037835" y="3860632"/>
                <a:ext cx="382110" cy="0"/>
              </a:xfrm>
              <a:prstGeom prst="line">
                <a:avLst/>
              </a:prstGeom>
              <a:ln w="19050"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31" name="文本框 30"/>
          <p:cNvSpPr txBox="1"/>
          <p:nvPr/>
        </p:nvSpPr>
        <p:spPr>
          <a:xfrm>
            <a:off x="479956" y="1874593"/>
            <a:ext cx="4425873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50" dirty="0">
                <a:solidFill>
                  <a:srgbClr val="ECD4E9"/>
                </a:solidFill>
              </a:rPr>
              <a:t>Love is a lamp</a:t>
            </a:r>
            <a:r>
              <a:rPr lang="en-US" altLang="zh-CN" sz="1050" dirty="0">
                <a:solidFill>
                  <a:schemeClr val="bg1">
                    <a:lumMod val="95000"/>
                  </a:schemeClr>
                </a:solidFill>
              </a:rPr>
              <a:t>, while friendship is the shadow. When the lamp is </a:t>
            </a:r>
            <a:r>
              <a:rPr lang="en-US" altLang="zh-CN" sz="1050" dirty="0" err="1">
                <a:solidFill>
                  <a:schemeClr val="bg1">
                    <a:lumMod val="95000"/>
                  </a:schemeClr>
                </a:solidFill>
              </a:rPr>
              <a:t>off,you</a:t>
            </a:r>
            <a:r>
              <a:rPr lang="en-US" altLang="zh-CN" sz="1050" dirty="0">
                <a:solidFill>
                  <a:schemeClr val="bg1">
                    <a:lumMod val="95000"/>
                  </a:schemeClr>
                </a:solidFill>
              </a:rPr>
              <a:t> will find the shadow everywhere. Friend is who can give you strength at last,</a:t>
            </a:r>
            <a:r>
              <a:rPr lang="en-US" altLang="zh-CN" sz="1050" dirty="0">
                <a:solidFill>
                  <a:srgbClr val="ECD4E9"/>
                </a:solidFill>
              </a:rPr>
              <a:t> </a:t>
            </a:r>
            <a:r>
              <a:rPr lang="en-US" altLang="zh-CN" sz="1050" dirty="0">
                <a:solidFill>
                  <a:srgbClr val="F2F2F2"/>
                </a:solidFill>
              </a:rPr>
              <a:t>Love is a lamp</a:t>
            </a:r>
            <a:r>
              <a:rPr lang="en-US" altLang="zh-CN" sz="1050" dirty="0">
                <a:solidFill>
                  <a:schemeClr val="bg1">
                    <a:lumMod val="95000"/>
                  </a:schemeClr>
                </a:solidFill>
              </a:rPr>
              <a:t>, while friendship is the shadow. When the lamp is </a:t>
            </a:r>
            <a:r>
              <a:rPr lang="en-US" altLang="zh-CN" sz="1050" dirty="0" err="1">
                <a:solidFill>
                  <a:schemeClr val="bg1">
                    <a:lumMod val="95000"/>
                  </a:schemeClr>
                </a:solidFill>
              </a:rPr>
              <a:t>off,you</a:t>
            </a:r>
            <a:r>
              <a:rPr lang="en-US" altLang="zh-CN" sz="1050" dirty="0">
                <a:solidFill>
                  <a:schemeClr val="bg1">
                    <a:lumMod val="95000"/>
                  </a:schemeClr>
                </a:solidFill>
              </a:rPr>
              <a:t> will find</a:t>
            </a:r>
            <a:endParaRPr lang="en-US" altLang="zh-CN" sz="1050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32" name="椭圆 31"/>
          <p:cNvSpPr/>
          <p:nvPr/>
        </p:nvSpPr>
        <p:spPr>
          <a:xfrm>
            <a:off x="2108484" y="1602418"/>
            <a:ext cx="109223" cy="109223"/>
          </a:xfrm>
          <a:prstGeom prst="ellipse">
            <a:avLst/>
          </a:prstGeom>
          <a:ln w="12700">
            <a:solidFill>
              <a:srgbClr val="DBAFD6"/>
            </a:solidFill>
          </a:ln>
          <a:effectLst>
            <a:glow rad="63500">
              <a:schemeClr val="accent1">
                <a:alpha val="2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矩形 34"/>
          <p:cNvSpPr/>
          <p:nvPr/>
        </p:nvSpPr>
        <p:spPr>
          <a:xfrm>
            <a:off x="5059652" y="4510960"/>
            <a:ext cx="1282205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6000" dirty="0">
                <a:solidFill>
                  <a:schemeClr val="bg1">
                    <a:lumMod val="95000"/>
                  </a:schemeClr>
                </a:solidFill>
                <a:latin typeface="+mj-ea"/>
                <a:ea typeface="+mj-ea"/>
              </a:rPr>
              <a:t>65</a:t>
            </a:r>
            <a:r>
              <a:rPr lang="en-US" altLang="zh-CN" sz="2800" dirty="0">
                <a:solidFill>
                  <a:schemeClr val="bg1">
                    <a:lumMod val="95000"/>
                  </a:schemeClr>
                </a:solidFill>
                <a:latin typeface="+mj-ea"/>
                <a:ea typeface="+mj-ea"/>
              </a:rPr>
              <a:t>%</a:t>
            </a:r>
            <a:endParaRPr lang="zh-CN" altLang="en-US" sz="6000" dirty="0">
              <a:solidFill>
                <a:schemeClr val="bg1">
                  <a:lumMod val="9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5193544" y="5492584"/>
            <a:ext cx="4138168" cy="200055"/>
          </a:xfrm>
          <a:prstGeom prst="rect">
            <a:avLst/>
          </a:prstGeom>
          <a:gradFill flip="none" rotWithShape="1">
            <a:gsLst>
              <a:gs pos="70000">
                <a:srgbClr val="C4D3E0">
                  <a:alpha val="5000"/>
                </a:srgbClr>
              </a:gs>
              <a:gs pos="0">
                <a:schemeClr val="bg1">
                  <a:lumMod val="65000"/>
                  <a:alpha val="30000"/>
                </a:schemeClr>
              </a:gs>
              <a:gs pos="100000">
                <a:schemeClr val="accent1">
                  <a:lumMod val="30000"/>
                  <a:lumOff val="70000"/>
                  <a:alpha val="0"/>
                </a:schemeClr>
              </a:gs>
            </a:gsLst>
            <a:lin ang="5400000" scaled="1"/>
            <a:tileRect/>
          </a:gradFill>
          <a:ln w="12700">
            <a:gradFill flip="none" rotWithShape="1">
              <a:gsLst>
                <a:gs pos="27000">
                  <a:schemeClr val="bg1">
                    <a:lumMod val="75000"/>
                  </a:schemeClr>
                </a:gs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</a:ln>
          <a:effectLst>
            <a:glow rad="38100">
              <a:schemeClr val="bg1">
                <a:alpha val="1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5194856" y="5492584"/>
            <a:ext cx="2490617" cy="200055"/>
          </a:xfrm>
          <a:prstGeom prst="rect">
            <a:avLst/>
          </a:prstGeom>
          <a:solidFill>
            <a:srgbClr val="ECD4E9"/>
          </a:solidFill>
          <a:ln w="12700">
            <a:noFill/>
          </a:ln>
          <a:effectLst>
            <a:glow rad="38100">
              <a:schemeClr val="bg1">
                <a:alpha val="1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rgbClr val="ECD4E9"/>
              </a:solidFill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5085052" y="5755368"/>
            <a:ext cx="6532169" cy="9325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050" b="1" dirty="0">
                <a:solidFill>
                  <a:srgbClr val="ECD4E9"/>
                </a:solidFill>
              </a:rPr>
              <a:t>Letting go </a:t>
            </a:r>
            <a:r>
              <a:rPr lang="en-US" altLang="zh-CN" sz="1050" dirty="0">
                <a:solidFill>
                  <a:srgbClr val="F2F2F2"/>
                </a:solidFill>
              </a:rPr>
              <a:t>doesn't mean that you're a </a:t>
            </a:r>
            <a:r>
              <a:rPr lang="en-US" altLang="zh-CN" sz="1050" dirty="0" err="1">
                <a:solidFill>
                  <a:srgbClr val="F2F2F2"/>
                </a:solidFill>
              </a:rPr>
              <a:t>quitter.It</a:t>
            </a:r>
            <a:r>
              <a:rPr lang="en-US" altLang="zh-CN" sz="1050" dirty="0">
                <a:solidFill>
                  <a:srgbClr val="F2F2F2"/>
                </a:solidFill>
              </a:rPr>
              <a:t> doesn't mean that you </a:t>
            </a:r>
            <a:r>
              <a:rPr lang="en-US" altLang="zh-CN" sz="1050" dirty="0" err="1">
                <a:solidFill>
                  <a:srgbClr val="F2F2F2"/>
                </a:solidFill>
              </a:rPr>
              <a:t>lost.It</a:t>
            </a:r>
            <a:r>
              <a:rPr lang="en-US" altLang="zh-CN" sz="1050" dirty="0">
                <a:solidFill>
                  <a:srgbClr val="F2F2F2"/>
                </a:solidFill>
              </a:rPr>
              <a:t> just means that you realize in that moment that's it's time to let go and move on. Letting go doesn't mean that you're a </a:t>
            </a:r>
            <a:r>
              <a:rPr lang="en-US" altLang="zh-CN" sz="1050" dirty="0" err="1">
                <a:solidFill>
                  <a:srgbClr val="F2F2F2"/>
                </a:solidFill>
              </a:rPr>
              <a:t>quitter.It</a:t>
            </a:r>
            <a:r>
              <a:rPr lang="en-US" altLang="zh-CN" sz="1050" dirty="0">
                <a:solidFill>
                  <a:srgbClr val="F2F2F2"/>
                </a:solidFill>
              </a:rPr>
              <a:t> doesn't mean that you </a:t>
            </a:r>
            <a:r>
              <a:rPr lang="en-US" altLang="zh-CN" sz="1050" dirty="0" err="1">
                <a:solidFill>
                  <a:srgbClr val="F2F2F2"/>
                </a:solidFill>
              </a:rPr>
              <a:t>lost.It</a:t>
            </a:r>
            <a:r>
              <a:rPr lang="en-US" altLang="zh-CN" sz="1050" dirty="0">
                <a:solidFill>
                  <a:srgbClr val="F2F2F2"/>
                </a:solidFill>
              </a:rPr>
              <a:t> just means that you realize in that moment that's it's time to let go and move on. </a:t>
            </a:r>
            <a:endParaRPr lang="zh-CN" altLang="en-US" sz="1050" dirty="0">
              <a:solidFill>
                <a:srgbClr val="F2F2F2"/>
              </a:solidFill>
            </a:endParaRPr>
          </a:p>
          <a:p>
            <a:pPr>
              <a:lnSpc>
                <a:spcPct val="130000"/>
              </a:lnSpc>
            </a:pPr>
            <a:r>
              <a:rPr lang="en-US" altLang="zh-CN" sz="1050" dirty="0">
                <a:solidFill>
                  <a:srgbClr val="F2F2F2"/>
                </a:solidFill>
              </a:rPr>
              <a:t>Letting go doesn't mean</a:t>
            </a:r>
            <a:endParaRPr lang="zh-CN" altLang="en-US" sz="1050" dirty="0">
              <a:solidFill>
                <a:srgbClr val="F2F2F2"/>
              </a:solidFill>
            </a:endParaRPr>
          </a:p>
        </p:txBody>
      </p:sp>
      <p:sp>
        <p:nvSpPr>
          <p:cNvPr id="2165" name="文本框 2164"/>
          <p:cNvSpPr txBox="1"/>
          <p:nvPr/>
        </p:nvSpPr>
        <p:spPr>
          <a:xfrm>
            <a:off x="5321647" y="1448337"/>
            <a:ext cx="191150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rgbClr val="00B0F0"/>
                </a:solidFill>
                <a:latin typeface="+mj-ea"/>
                <a:ea typeface="+mj-ea"/>
              </a:rPr>
              <a:t>THE YEAR</a:t>
            </a:r>
            <a:endParaRPr lang="en-US" altLang="zh-CN" sz="3200" dirty="0">
              <a:solidFill>
                <a:srgbClr val="00B0F0"/>
              </a:solidFill>
              <a:latin typeface="+mj-ea"/>
              <a:ea typeface="+mj-ea"/>
            </a:endParaRPr>
          </a:p>
        </p:txBody>
      </p:sp>
      <p:cxnSp>
        <p:nvCxnSpPr>
          <p:cNvPr id="2167" name="直接连接符 2166"/>
          <p:cNvCxnSpPr/>
          <p:nvPr/>
        </p:nvCxnSpPr>
        <p:spPr>
          <a:xfrm flipV="1">
            <a:off x="5193545" y="1488245"/>
            <a:ext cx="0" cy="2071175"/>
          </a:xfrm>
          <a:prstGeom prst="line">
            <a:avLst/>
          </a:prstGeom>
          <a:ln w="12700">
            <a:gradFill>
              <a:gsLst>
                <a:gs pos="50000">
                  <a:srgbClr val="ECD4E9">
                    <a:alpha val="40000"/>
                  </a:srgbClr>
                </a:gs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71" name="文本框 2170"/>
          <p:cNvSpPr txBox="1"/>
          <p:nvPr/>
        </p:nvSpPr>
        <p:spPr>
          <a:xfrm>
            <a:off x="5321647" y="2441727"/>
            <a:ext cx="3250853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50" dirty="0">
                <a:solidFill>
                  <a:srgbClr val="ECD4E9"/>
                </a:solidFill>
              </a:rPr>
              <a:t>Love is a lamp</a:t>
            </a:r>
            <a:r>
              <a:rPr lang="en-US" altLang="zh-CN" sz="1050" dirty="0">
                <a:solidFill>
                  <a:schemeClr val="bg1">
                    <a:lumMod val="95000"/>
                  </a:schemeClr>
                </a:solidFill>
              </a:rPr>
              <a:t>, while friendship is the shadow. When the lamp is </a:t>
            </a:r>
            <a:r>
              <a:rPr lang="en-US" altLang="zh-CN" sz="1050" dirty="0" err="1">
                <a:solidFill>
                  <a:schemeClr val="bg1">
                    <a:lumMod val="95000"/>
                  </a:schemeClr>
                </a:solidFill>
              </a:rPr>
              <a:t>off,you</a:t>
            </a:r>
            <a:r>
              <a:rPr lang="en-US" altLang="zh-CN" sz="1050" dirty="0">
                <a:solidFill>
                  <a:schemeClr val="bg1">
                    <a:lumMod val="95000"/>
                  </a:schemeClr>
                </a:solidFill>
              </a:rPr>
              <a:t> will find the shadow everywhere. Friend is who can give you strength at last,</a:t>
            </a:r>
            <a:r>
              <a:rPr lang="en-US" altLang="zh-CN" sz="1050" dirty="0">
                <a:solidFill>
                  <a:srgbClr val="ECD4E9"/>
                </a:solidFill>
              </a:rPr>
              <a:t> </a:t>
            </a:r>
            <a:r>
              <a:rPr lang="en-US" altLang="zh-CN" sz="1050" dirty="0">
                <a:solidFill>
                  <a:srgbClr val="F2F2F2"/>
                </a:solidFill>
              </a:rPr>
              <a:t>Love is a lamp</a:t>
            </a:r>
            <a:r>
              <a:rPr lang="en-US" altLang="zh-CN" sz="1050" dirty="0">
                <a:solidFill>
                  <a:schemeClr val="bg1">
                    <a:lumMod val="95000"/>
                  </a:schemeClr>
                </a:solidFill>
              </a:rPr>
              <a:t>, while friendship is the shadow. When the lamp is </a:t>
            </a:r>
            <a:r>
              <a:rPr lang="en-US" altLang="zh-CN" sz="1050" dirty="0" err="1">
                <a:solidFill>
                  <a:schemeClr val="bg1">
                    <a:lumMod val="95000"/>
                  </a:schemeClr>
                </a:solidFill>
              </a:rPr>
              <a:t>off,you</a:t>
            </a:r>
            <a:r>
              <a:rPr lang="en-US" altLang="zh-CN" sz="1050" dirty="0">
                <a:solidFill>
                  <a:schemeClr val="bg1">
                    <a:lumMod val="95000"/>
                  </a:schemeClr>
                </a:solidFill>
              </a:rPr>
              <a:t> will find</a:t>
            </a:r>
            <a:endParaRPr lang="en-US" altLang="zh-CN" sz="1050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2172" name="文本框 2171"/>
          <p:cNvSpPr txBox="1"/>
          <p:nvPr/>
        </p:nvSpPr>
        <p:spPr>
          <a:xfrm>
            <a:off x="5321647" y="2065405"/>
            <a:ext cx="191150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ECD4E9"/>
                </a:solidFill>
                <a:latin typeface="+mj-ea"/>
                <a:ea typeface="+mj-ea"/>
              </a:rPr>
              <a:t>IS A GREAT YEAR</a:t>
            </a:r>
            <a:endParaRPr lang="en-US" altLang="zh-CN" dirty="0">
              <a:solidFill>
                <a:srgbClr val="ECD4E9"/>
              </a:solidFill>
              <a:latin typeface="+mj-ea"/>
              <a:ea typeface="+mj-ea"/>
            </a:endParaRPr>
          </a:p>
        </p:txBody>
      </p:sp>
      <p:cxnSp>
        <p:nvCxnSpPr>
          <p:cNvPr id="2173" name="直接连接符 2172"/>
          <p:cNvCxnSpPr/>
          <p:nvPr/>
        </p:nvCxnSpPr>
        <p:spPr>
          <a:xfrm flipV="1">
            <a:off x="5421226" y="2030318"/>
            <a:ext cx="2570249" cy="1"/>
          </a:xfrm>
          <a:prstGeom prst="line">
            <a:avLst/>
          </a:prstGeom>
          <a:ln w="12700">
            <a:solidFill>
              <a:srgbClr val="ECD4E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81" name="直接连接符 2180"/>
          <p:cNvCxnSpPr/>
          <p:nvPr/>
        </p:nvCxnSpPr>
        <p:spPr>
          <a:xfrm flipV="1">
            <a:off x="10476576" y="2071181"/>
            <a:ext cx="0" cy="2439779"/>
          </a:xfrm>
          <a:prstGeom prst="line">
            <a:avLst/>
          </a:prstGeom>
          <a:ln w="12700">
            <a:gradFill>
              <a:gsLst>
                <a:gs pos="50000">
                  <a:srgbClr val="ECD4E9">
                    <a:alpha val="40000"/>
                  </a:srgbClr>
                </a:gs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82" name="椭圆 2181"/>
          <p:cNvSpPr/>
          <p:nvPr/>
        </p:nvSpPr>
        <p:spPr>
          <a:xfrm>
            <a:off x="7288610" y="1787761"/>
            <a:ext cx="118932" cy="118932"/>
          </a:xfrm>
          <a:prstGeom prst="ellipse">
            <a:avLst/>
          </a:prstGeom>
          <a:solidFill>
            <a:srgbClr val="ECD4E9"/>
          </a:solidFill>
          <a:ln w="12700">
            <a:solidFill>
              <a:srgbClr val="DBAFD6"/>
            </a:solidFill>
          </a:ln>
          <a:effectLst>
            <a:glow rad="63500">
              <a:schemeClr val="accent1">
                <a:alpha val="2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183" name="直接连接符 2182"/>
          <p:cNvCxnSpPr/>
          <p:nvPr/>
        </p:nvCxnSpPr>
        <p:spPr>
          <a:xfrm flipV="1">
            <a:off x="10103962" y="2183097"/>
            <a:ext cx="0" cy="2835694"/>
          </a:xfrm>
          <a:prstGeom prst="line">
            <a:avLst/>
          </a:prstGeom>
          <a:ln w="12700">
            <a:gradFill>
              <a:gsLst>
                <a:gs pos="50000">
                  <a:srgbClr val="ECD4E9">
                    <a:alpha val="40000"/>
                  </a:srgbClr>
                </a:gs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84" name="直接连接符 2183"/>
          <p:cNvCxnSpPr/>
          <p:nvPr/>
        </p:nvCxnSpPr>
        <p:spPr>
          <a:xfrm flipV="1">
            <a:off x="10352372" y="1399150"/>
            <a:ext cx="0" cy="2201794"/>
          </a:xfrm>
          <a:prstGeom prst="line">
            <a:avLst/>
          </a:prstGeom>
          <a:ln w="12700">
            <a:gradFill>
              <a:gsLst>
                <a:gs pos="50000">
                  <a:srgbClr val="ECD4E9">
                    <a:alpha val="40000"/>
                  </a:srgbClr>
                </a:gs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85" name="直接连接符 2184"/>
          <p:cNvCxnSpPr/>
          <p:nvPr/>
        </p:nvCxnSpPr>
        <p:spPr>
          <a:xfrm flipV="1">
            <a:off x="10228167" y="2071181"/>
            <a:ext cx="0" cy="2132519"/>
          </a:xfrm>
          <a:prstGeom prst="line">
            <a:avLst/>
          </a:prstGeom>
          <a:ln w="12700">
            <a:gradFill>
              <a:gsLst>
                <a:gs pos="50000">
                  <a:srgbClr val="ECD4E9">
                    <a:alpha val="40000"/>
                  </a:srgbClr>
                </a:gs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1"/>
          <p:cNvGrpSpPr/>
          <p:nvPr/>
        </p:nvGrpSpPr>
        <p:grpSpPr>
          <a:xfrm>
            <a:off x="9829167" y="1598286"/>
            <a:ext cx="864064" cy="864064"/>
            <a:chOff x="9829167" y="1598286"/>
            <a:chExt cx="864064" cy="864064"/>
          </a:xfrm>
        </p:grpSpPr>
        <p:sp>
          <p:nvSpPr>
            <p:cNvPr id="2186" name="椭圆 2185"/>
            <p:cNvSpPr/>
            <p:nvPr/>
          </p:nvSpPr>
          <p:spPr>
            <a:xfrm>
              <a:off x="9829167" y="1598286"/>
              <a:ext cx="864064" cy="864064"/>
            </a:xfrm>
            <a:prstGeom prst="ellipse">
              <a:avLst/>
            </a:prstGeom>
            <a:solidFill>
              <a:srgbClr val="ECD4E9"/>
            </a:solidFill>
            <a:ln w="12700">
              <a:solidFill>
                <a:srgbClr val="DBAFD6"/>
              </a:solidFill>
            </a:ln>
            <a:effectLst>
              <a:glow rad="63500">
                <a:schemeClr val="accent1">
                  <a:alpha val="20000"/>
                </a:schemeClr>
              </a:glo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91" name="椭圆 2190"/>
            <p:cNvSpPr/>
            <p:nvPr/>
          </p:nvSpPr>
          <p:spPr>
            <a:xfrm>
              <a:off x="10053701" y="1764892"/>
              <a:ext cx="205204" cy="205204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 w="38100">
              <a:noFill/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92" name="椭圆 2191"/>
            <p:cNvSpPr/>
            <p:nvPr/>
          </p:nvSpPr>
          <p:spPr>
            <a:xfrm>
              <a:off x="10095672" y="2065405"/>
              <a:ext cx="132495" cy="132495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 w="38100">
              <a:noFill/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93" name="椭圆 2192"/>
            <p:cNvSpPr/>
            <p:nvPr/>
          </p:nvSpPr>
          <p:spPr>
            <a:xfrm>
              <a:off x="10352371" y="1901113"/>
              <a:ext cx="241092" cy="241092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 w="38100">
              <a:noFill/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194" name="椭圆 2193"/>
          <p:cNvSpPr/>
          <p:nvPr/>
        </p:nvSpPr>
        <p:spPr>
          <a:xfrm>
            <a:off x="9320918" y="1173216"/>
            <a:ext cx="242386" cy="242386"/>
          </a:xfrm>
          <a:prstGeom prst="ellipse">
            <a:avLst/>
          </a:prstGeom>
          <a:solidFill>
            <a:srgbClr val="ECD4E9"/>
          </a:solidFill>
          <a:ln w="12700">
            <a:solidFill>
              <a:srgbClr val="DBAFD6"/>
            </a:solidFill>
          </a:ln>
          <a:effectLst>
            <a:glow rad="63500">
              <a:schemeClr val="accent1">
                <a:alpha val="2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95" name="椭圆 2194"/>
          <p:cNvSpPr/>
          <p:nvPr/>
        </p:nvSpPr>
        <p:spPr>
          <a:xfrm>
            <a:off x="9696041" y="3338223"/>
            <a:ext cx="242386" cy="242386"/>
          </a:xfrm>
          <a:prstGeom prst="ellipse">
            <a:avLst/>
          </a:prstGeom>
          <a:solidFill>
            <a:srgbClr val="ECD4E9"/>
          </a:solidFill>
          <a:ln w="12700">
            <a:solidFill>
              <a:srgbClr val="DBAFD6"/>
            </a:solidFill>
          </a:ln>
          <a:effectLst>
            <a:glow rad="63500">
              <a:schemeClr val="accent1">
                <a:alpha val="2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96" name="椭圆 2195"/>
          <p:cNvSpPr/>
          <p:nvPr/>
        </p:nvSpPr>
        <p:spPr>
          <a:xfrm>
            <a:off x="11144229" y="1867494"/>
            <a:ext cx="242386" cy="242386"/>
          </a:xfrm>
          <a:prstGeom prst="ellipse">
            <a:avLst/>
          </a:prstGeom>
          <a:solidFill>
            <a:srgbClr val="ECD4E9"/>
          </a:solidFill>
          <a:ln w="12700">
            <a:solidFill>
              <a:srgbClr val="DBAFD6"/>
            </a:solidFill>
          </a:ln>
          <a:effectLst>
            <a:glow rad="63500">
              <a:schemeClr val="accent1">
                <a:alpha val="2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197" name="直接连接符 2196"/>
          <p:cNvCxnSpPr/>
          <p:nvPr/>
        </p:nvCxnSpPr>
        <p:spPr>
          <a:xfrm flipV="1">
            <a:off x="9439323" y="1285103"/>
            <a:ext cx="0" cy="2439779"/>
          </a:xfrm>
          <a:prstGeom prst="line">
            <a:avLst/>
          </a:prstGeom>
          <a:ln w="12700">
            <a:gradFill>
              <a:gsLst>
                <a:gs pos="50000">
                  <a:srgbClr val="ECD4E9">
                    <a:alpha val="40000"/>
                  </a:srgbClr>
                </a:gs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98" name="直接连接符 2197"/>
          <p:cNvCxnSpPr/>
          <p:nvPr/>
        </p:nvCxnSpPr>
        <p:spPr>
          <a:xfrm flipV="1">
            <a:off x="9817234" y="3129501"/>
            <a:ext cx="0" cy="2439779"/>
          </a:xfrm>
          <a:prstGeom prst="line">
            <a:avLst/>
          </a:prstGeom>
          <a:ln w="12700">
            <a:gradFill>
              <a:gsLst>
                <a:gs pos="50000">
                  <a:srgbClr val="ECD4E9">
                    <a:alpha val="40000"/>
                  </a:srgbClr>
                </a:gs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99" name="直接连接符 2198"/>
          <p:cNvCxnSpPr/>
          <p:nvPr/>
        </p:nvCxnSpPr>
        <p:spPr>
          <a:xfrm flipV="1">
            <a:off x="11265422" y="1518646"/>
            <a:ext cx="0" cy="2439779"/>
          </a:xfrm>
          <a:prstGeom prst="line">
            <a:avLst/>
          </a:prstGeom>
          <a:ln w="12700">
            <a:gradFill>
              <a:gsLst>
                <a:gs pos="50000">
                  <a:srgbClr val="ECD4E9">
                    <a:alpha val="40000"/>
                  </a:srgbClr>
                </a:gs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00" name="直接连接符 2199"/>
          <p:cNvCxnSpPr/>
          <p:nvPr/>
        </p:nvCxnSpPr>
        <p:spPr>
          <a:xfrm flipV="1">
            <a:off x="4809232" y="3412128"/>
            <a:ext cx="2649736" cy="1062467"/>
          </a:xfrm>
          <a:prstGeom prst="line">
            <a:avLst/>
          </a:prstGeom>
          <a:ln w="12700">
            <a:gradFill>
              <a:gsLst>
                <a:gs pos="50000">
                  <a:srgbClr val="ECD4E9">
                    <a:alpha val="20000"/>
                  </a:srgbClr>
                </a:gs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01" name="直接连接符 2200"/>
          <p:cNvCxnSpPr/>
          <p:nvPr/>
        </p:nvCxnSpPr>
        <p:spPr>
          <a:xfrm flipV="1">
            <a:off x="6348938" y="3709109"/>
            <a:ext cx="1324867" cy="531234"/>
          </a:xfrm>
          <a:prstGeom prst="line">
            <a:avLst/>
          </a:prstGeom>
          <a:ln w="12700">
            <a:gradFill>
              <a:gsLst>
                <a:gs pos="50000">
                  <a:srgbClr val="ECD4E9">
                    <a:alpha val="20000"/>
                  </a:srgbClr>
                </a:gs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03" name="直接连接符 2202"/>
          <p:cNvCxnSpPr/>
          <p:nvPr/>
        </p:nvCxnSpPr>
        <p:spPr>
          <a:xfrm flipV="1">
            <a:off x="7409124" y="3819275"/>
            <a:ext cx="2169762" cy="870014"/>
          </a:xfrm>
          <a:prstGeom prst="line">
            <a:avLst/>
          </a:prstGeom>
          <a:ln w="12700">
            <a:gradFill>
              <a:gsLst>
                <a:gs pos="50000">
                  <a:srgbClr val="ECD4E9">
                    <a:alpha val="20000"/>
                  </a:srgbClr>
                </a:gs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06" name="直接连接符 2205"/>
          <p:cNvCxnSpPr/>
          <p:nvPr/>
        </p:nvCxnSpPr>
        <p:spPr>
          <a:xfrm flipV="1">
            <a:off x="6685601" y="4075325"/>
            <a:ext cx="1283728" cy="500104"/>
          </a:xfrm>
          <a:prstGeom prst="line">
            <a:avLst/>
          </a:prstGeom>
          <a:ln w="12700">
            <a:solidFill>
              <a:srgbClr val="DBAFD6"/>
            </a:solidFill>
          </a:ln>
          <a:effectLst>
            <a:glow rad="63500">
              <a:schemeClr val="accent1">
                <a:alpha val="2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 advTm="0">
        <p14:vortex dir="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repeatCount="indefinite" accel="50000" decel="50000" autoRev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8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2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41" presetClass="entr" presetSubtype="0" fill="hold" grpId="0" nodeType="withEffect">
                                  <p:stCondLst>
                                    <p:cond delay="24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1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1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1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1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 tmFilter="0,0; .5, 1; 1, 1"/>
                                        <p:tgtEl>
                                          <p:spTgt spid="21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nodeType="withEffect">
                                  <p:stCondLst>
                                    <p:cond delay="31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grpId="0" nodeType="withEffect">
                                  <p:stCondLst>
                                    <p:cond delay="39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21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1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48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8" fill="hold" grpId="0" nodeType="withEffect">
                                  <p:stCondLst>
                                    <p:cond delay="52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8" fill="hold" grpId="0" nodeType="withEffect">
                                  <p:stCondLst>
                                    <p:cond delay="56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69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21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grpId="0" nodeType="withEffect">
                                  <p:stCondLst>
                                    <p:cond delay="69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21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2" presetClass="entr" presetSubtype="0" fill="hold" grpId="0" nodeType="withEffect">
                                  <p:stCondLst>
                                    <p:cond delay="69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21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2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2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42" presetClass="entr" presetSubtype="0" fill="hold" nodeType="withEffect">
                                  <p:stCondLst>
                                    <p:cond delay="69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22" presetClass="entr" presetSubtype="4" fill="hold" nodeType="withEffect">
                                  <p:stCondLst>
                                    <p:cond delay="73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500"/>
                                        <p:tgtEl>
                                          <p:spTgt spid="2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22" presetClass="entr" presetSubtype="4" fill="hold" nodeType="withEffect">
                                  <p:stCondLst>
                                    <p:cond delay="73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5" dur="500"/>
                                        <p:tgtEl>
                                          <p:spTgt spid="2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2" presetClass="entr" presetSubtype="4" fill="hold" nodeType="withEffect">
                                  <p:stCondLst>
                                    <p:cond delay="73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8" dur="500"/>
                                        <p:tgtEl>
                                          <p:spTgt spid="2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22" presetClass="entr" presetSubtype="4" fill="hold" nodeType="withEffect">
                                  <p:stCondLst>
                                    <p:cond delay="73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1" dur="500"/>
                                        <p:tgtEl>
                                          <p:spTgt spid="2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22" presetClass="entr" presetSubtype="4" fill="hold" nodeType="withEffect">
                                  <p:stCondLst>
                                    <p:cond delay="73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4" dur="500"/>
                                        <p:tgtEl>
                                          <p:spTgt spid="2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22" presetClass="entr" presetSubtype="4" fill="hold" nodeType="withEffect">
                                  <p:stCondLst>
                                    <p:cond delay="73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500"/>
                                        <p:tgtEl>
                                          <p:spTgt spid="2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22" presetClass="entr" presetSubtype="4" fill="hold" nodeType="withEffect">
                                  <p:stCondLst>
                                    <p:cond delay="73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0" dur="500"/>
                                        <p:tgtEl>
                                          <p:spTgt spid="2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0" presetClass="entr" presetSubtype="0" fill="hold" nodeType="withEffect">
                                  <p:stCondLst>
                                    <p:cond delay="69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2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10" presetClass="entr" presetSubtype="0" fill="hold" nodeType="withEffect">
                                  <p:stCondLst>
                                    <p:cond delay="69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2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0" presetClass="entr" presetSubtype="0" fill="hold" nodeType="withEffect">
                                  <p:stCondLst>
                                    <p:cond delay="69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2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10" presetClass="entr" presetSubtype="0" fill="hold" nodeType="withEffect">
                                  <p:stCondLst>
                                    <p:cond delay="69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2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31" grpId="0"/>
      <p:bldP spid="32" grpId="0" animBg="1"/>
      <p:bldP spid="35" grpId="0"/>
      <p:bldP spid="36" grpId="0" animBg="1"/>
      <p:bldP spid="37" grpId="0" animBg="1"/>
      <p:bldP spid="38" grpId="0"/>
      <p:bldP spid="2165" grpId="0" build="allAtOnce"/>
      <p:bldP spid="2171" grpId="0"/>
      <p:bldP spid="2172" grpId="0"/>
      <p:bldP spid="2182" grpId="0" animBg="1"/>
      <p:bldP spid="2194" grpId="0" animBg="1"/>
      <p:bldP spid="2195" grpId="0" animBg="1"/>
      <p:bldP spid="219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40309"/>
            </a:gs>
            <a:gs pos="82000">
              <a:srgbClr val="181A42"/>
            </a:gs>
            <a:gs pos="61025">
              <a:srgbClr val="182543"/>
            </a:gs>
            <a:gs pos="42087">
              <a:srgbClr val="13162D"/>
            </a:gs>
            <a:gs pos="21100">
              <a:srgbClr val="090913"/>
            </a:gs>
            <a:gs pos="100000">
              <a:srgbClr val="272D66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5" name="矩形 4"/>
          <p:cNvSpPr/>
          <p:nvPr/>
        </p:nvSpPr>
        <p:spPr>
          <a:xfrm>
            <a:off x="-2877164" y="0"/>
            <a:ext cx="18022528" cy="970444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0" y="0"/>
            <a:ext cx="12192000" cy="6857999"/>
          </a:xfrm>
          <a:prstGeom prst="rect">
            <a:avLst/>
          </a:prstGeom>
          <a:gradFill flip="none" rotWithShape="1">
            <a:gsLst>
              <a:gs pos="61000">
                <a:srgbClr val="C784BF">
                  <a:alpha val="10000"/>
                </a:srgbClr>
              </a:gs>
              <a:gs pos="38000">
                <a:srgbClr val="BB5BA0">
                  <a:alpha val="20000"/>
                </a:srgbClr>
              </a:gs>
              <a:gs pos="0">
                <a:srgbClr val="612748">
                  <a:alpha val="25000"/>
                </a:srgbClr>
              </a:gs>
              <a:gs pos="19000">
                <a:srgbClr val="752F5B">
                  <a:alpha val="25000"/>
                </a:srgbClr>
              </a:gs>
              <a:gs pos="100000">
                <a:srgbClr val="B04787">
                  <a:alpha val="0"/>
                </a:srgbClr>
              </a:gs>
            </a:gsLst>
            <a:path path="circle">
              <a:fillToRect t="100000" r="100000"/>
            </a:path>
            <a:tileRect l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504412" y="299679"/>
            <a:ext cx="6181189" cy="661215"/>
            <a:chOff x="504412" y="299679"/>
            <a:chExt cx="6181189" cy="661215"/>
          </a:xfrm>
        </p:grpSpPr>
        <p:grpSp>
          <p:nvGrpSpPr>
            <p:cNvPr id="7" name="组合 6"/>
            <p:cNvGrpSpPr/>
            <p:nvPr/>
          </p:nvGrpSpPr>
          <p:grpSpPr>
            <a:xfrm>
              <a:off x="1094627" y="299679"/>
              <a:ext cx="5590974" cy="661215"/>
              <a:chOff x="1000326" y="330159"/>
              <a:chExt cx="5590974" cy="661215"/>
            </a:xfrm>
          </p:grpSpPr>
          <p:sp>
            <p:nvSpPr>
              <p:cNvPr id="11" name="矩形 10"/>
              <p:cNvSpPr/>
              <p:nvPr/>
            </p:nvSpPr>
            <p:spPr>
              <a:xfrm>
                <a:off x="1000326" y="330159"/>
                <a:ext cx="2218877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altLang="zh-CN" sz="2000" b="1" dirty="0">
                    <a:solidFill>
                      <a:srgbClr val="ECD4E9"/>
                    </a:solidFill>
                    <a:latin typeface="MyriadSetPro-Ultralight" panose="02000103050000020004" pitchFamily="2" charset="0"/>
                  </a:rPr>
                  <a:t>ADD YOU TITLE HERE</a:t>
                </a:r>
                <a:endParaRPr lang="zh-CN" altLang="en-US" sz="2000" b="1" dirty="0">
                  <a:solidFill>
                    <a:srgbClr val="ECD4E9"/>
                  </a:solidFill>
                  <a:latin typeface="MyriadSetPro-Ultralight" panose="02000103050000020004" pitchFamily="2" charset="0"/>
                </a:endParaRPr>
              </a:p>
            </p:txBody>
          </p:sp>
          <p:sp>
            <p:nvSpPr>
              <p:cNvPr id="12" name="文本框 11"/>
              <p:cNvSpPr txBox="1"/>
              <p:nvPr/>
            </p:nvSpPr>
            <p:spPr>
              <a:xfrm>
                <a:off x="1009850" y="591264"/>
                <a:ext cx="5581450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000" dirty="0">
                    <a:solidFill>
                      <a:srgbClr val="ECD4E9"/>
                    </a:solidFill>
                  </a:rPr>
                  <a:t>Love is a lamp</a:t>
                </a:r>
                <a:r>
                  <a:rPr lang="en-US" altLang="zh-CN" sz="1000" dirty="0">
                    <a:solidFill>
                      <a:schemeClr val="bg1">
                        <a:lumMod val="95000"/>
                      </a:schemeClr>
                    </a:solidFill>
                  </a:rPr>
                  <a:t>, while friendship is the shadow. When the lamp is </a:t>
                </a:r>
                <a:r>
                  <a:rPr lang="en-US" altLang="zh-CN" sz="1000" dirty="0" err="1">
                    <a:solidFill>
                      <a:schemeClr val="bg1">
                        <a:lumMod val="95000"/>
                      </a:schemeClr>
                    </a:solidFill>
                  </a:rPr>
                  <a:t>off,you</a:t>
                </a:r>
                <a:r>
                  <a:rPr lang="en-US" altLang="zh-CN" sz="1000" dirty="0">
                    <a:solidFill>
                      <a:schemeClr val="bg1">
                        <a:lumMod val="95000"/>
                      </a:schemeClr>
                    </a:solidFill>
                  </a:rPr>
                  <a:t> will find the shadow everywhere. Friend is who can give you strength at last</a:t>
                </a:r>
                <a:endParaRPr lang="en-US" altLang="zh-CN" sz="1000" dirty="0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>
              <a:off x="504412" y="344802"/>
              <a:ext cx="598727" cy="584775"/>
              <a:chOff x="502031" y="325753"/>
              <a:chExt cx="598727" cy="584775"/>
            </a:xfrm>
          </p:grpSpPr>
          <p:sp>
            <p:nvSpPr>
              <p:cNvPr id="9" name="矩形 8"/>
              <p:cNvSpPr/>
              <p:nvPr/>
            </p:nvSpPr>
            <p:spPr>
              <a:xfrm>
                <a:off x="502031" y="325753"/>
                <a:ext cx="598727" cy="58477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altLang="zh-CN" sz="3200" b="1" dirty="0">
                    <a:solidFill>
                      <a:srgbClr val="ECD4E9"/>
                    </a:solidFill>
                    <a:latin typeface="MyriadSetPro-Ultralight" panose="02000103050000020004" pitchFamily="2" charset="0"/>
                  </a:rPr>
                  <a:t>01</a:t>
                </a:r>
                <a:endParaRPr lang="zh-CN" altLang="en-US" sz="3200" b="1" dirty="0">
                  <a:solidFill>
                    <a:srgbClr val="ECD4E9"/>
                  </a:solidFill>
                  <a:latin typeface="MyriadSetPro-Ultralight" panose="02000103050000020004" pitchFamily="2" charset="0"/>
                </a:endParaRPr>
              </a:p>
            </p:txBody>
          </p:sp>
          <p:sp>
            <p:nvSpPr>
              <p:cNvPr id="10" name="矩形: 圆角 9"/>
              <p:cNvSpPr/>
              <p:nvPr/>
            </p:nvSpPr>
            <p:spPr>
              <a:xfrm>
                <a:off x="547792" y="368256"/>
                <a:ext cx="494505" cy="499768"/>
              </a:xfrm>
              <a:prstGeom prst="roundRect">
                <a:avLst/>
              </a:prstGeom>
              <a:noFill/>
              <a:ln>
                <a:gradFill>
                  <a:gsLst>
                    <a:gs pos="0">
                      <a:srgbClr val="ECD4E9"/>
                    </a:gs>
                    <a:gs pos="68000">
                      <a:srgbClr val="BB5BA0"/>
                    </a:gs>
                    <a:gs pos="43000">
                      <a:srgbClr val="B04787"/>
                    </a:gs>
                    <a:gs pos="100000">
                      <a:srgbClr val="ECD4E9"/>
                    </a:gs>
                  </a:gsLst>
                  <a:lin ang="5400000" scaled="1"/>
                </a:gra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13" name="组合 12"/>
          <p:cNvGrpSpPr/>
          <p:nvPr/>
        </p:nvGrpSpPr>
        <p:grpSpPr>
          <a:xfrm>
            <a:off x="6075246" y="1518637"/>
            <a:ext cx="5420652" cy="2097513"/>
            <a:chOff x="5370619" y="1575848"/>
            <a:chExt cx="7523633" cy="3445943"/>
          </a:xfrm>
        </p:grpSpPr>
        <p:graphicFrame>
          <p:nvGraphicFramePr>
            <p:cNvPr id="14" name="图表 13"/>
            <p:cNvGraphicFramePr/>
            <p:nvPr/>
          </p:nvGraphicFramePr>
          <p:xfrm>
            <a:off x="5662613" y="1575848"/>
            <a:ext cx="7231639" cy="3445943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1"/>
            </a:graphicData>
          </a:graphic>
        </p:graphicFrame>
        <p:sp>
          <p:nvSpPr>
            <p:cNvPr id="15" name="矩形 14"/>
            <p:cNvSpPr/>
            <p:nvPr/>
          </p:nvSpPr>
          <p:spPr>
            <a:xfrm>
              <a:off x="5370619" y="1670627"/>
              <a:ext cx="734132" cy="28122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en-US" altLang="zh-CN" sz="1100" dirty="0">
                  <a:solidFill>
                    <a:schemeClr val="bg1">
                      <a:lumMod val="95000"/>
                    </a:schemeClr>
                  </a:solidFill>
                  <a:latin typeface="MyriadSetPro-Ultralight" panose="02000103050000020004" pitchFamily="2" charset="0"/>
                </a:rPr>
                <a:t>2011</a:t>
              </a:r>
              <a:endParaRPr lang="zh-CN" altLang="en-US" sz="1100" dirty="0">
                <a:solidFill>
                  <a:schemeClr val="bg1">
                    <a:lumMod val="95000"/>
                  </a:schemeClr>
                </a:solidFill>
                <a:latin typeface="MyriadSetPro-Ultralight" panose="02000103050000020004" pitchFamily="2" charset="0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5370619" y="2164218"/>
              <a:ext cx="734132" cy="28122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en-US" altLang="zh-CN" sz="1100" dirty="0">
                  <a:solidFill>
                    <a:schemeClr val="bg1">
                      <a:lumMod val="95000"/>
                    </a:schemeClr>
                  </a:solidFill>
                  <a:latin typeface="MyriadSetPro-Ultralight" panose="02000103050000020004" pitchFamily="2" charset="0"/>
                </a:rPr>
                <a:t>2012</a:t>
              </a:r>
              <a:endParaRPr lang="zh-CN" altLang="en-US" sz="1100" dirty="0">
                <a:solidFill>
                  <a:schemeClr val="bg1">
                    <a:lumMod val="95000"/>
                  </a:schemeClr>
                </a:solidFill>
                <a:latin typeface="MyriadSetPro-Ultralight" panose="02000103050000020004" pitchFamily="2" charset="0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5370619" y="2657808"/>
              <a:ext cx="734132" cy="28122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en-US" altLang="zh-CN" sz="1100" dirty="0">
                  <a:solidFill>
                    <a:schemeClr val="bg1">
                      <a:lumMod val="95000"/>
                    </a:schemeClr>
                  </a:solidFill>
                  <a:latin typeface="MyriadSetPro-Ultralight" panose="02000103050000020004" pitchFamily="2" charset="0"/>
                </a:rPr>
                <a:t>2013</a:t>
              </a:r>
              <a:endParaRPr lang="zh-CN" altLang="en-US" sz="1100" dirty="0">
                <a:solidFill>
                  <a:schemeClr val="bg1">
                    <a:lumMod val="95000"/>
                  </a:schemeClr>
                </a:solidFill>
                <a:latin typeface="MyriadSetPro-Ultralight" panose="02000103050000020004" pitchFamily="2" charset="0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5370619" y="3151399"/>
              <a:ext cx="734132" cy="28122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en-US" altLang="zh-CN" sz="1100" dirty="0">
                  <a:solidFill>
                    <a:schemeClr val="bg1">
                      <a:lumMod val="95000"/>
                    </a:schemeClr>
                  </a:solidFill>
                  <a:latin typeface="MyriadSetPro-Ultralight" panose="02000103050000020004" pitchFamily="2" charset="0"/>
                </a:rPr>
                <a:t>2014</a:t>
              </a:r>
              <a:endParaRPr lang="zh-CN" altLang="en-US" sz="1100" dirty="0">
                <a:solidFill>
                  <a:schemeClr val="bg1">
                    <a:lumMod val="95000"/>
                  </a:schemeClr>
                </a:solidFill>
                <a:latin typeface="MyriadSetPro-Ultralight" panose="02000103050000020004" pitchFamily="2" charset="0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5370619" y="3644990"/>
              <a:ext cx="734132" cy="28122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en-US" altLang="zh-CN" sz="1100" dirty="0">
                  <a:solidFill>
                    <a:schemeClr val="bg1">
                      <a:lumMod val="95000"/>
                    </a:schemeClr>
                  </a:solidFill>
                  <a:latin typeface="MyriadSetPro-Ultralight" panose="02000103050000020004" pitchFamily="2" charset="0"/>
                </a:rPr>
                <a:t>2015</a:t>
              </a:r>
              <a:endParaRPr lang="zh-CN" altLang="en-US" sz="1100" dirty="0">
                <a:solidFill>
                  <a:schemeClr val="bg1">
                    <a:lumMod val="95000"/>
                  </a:schemeClr>
                </a:solidFill>
                <a:latin typeface="MyriadSetPro-Ultralight" panose="02000103050000020004" pitchFamily="2" charset="0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5370619" y="4138584"/>
              <a:ext cx="734132" cy="28122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en-US" altLang="zh-CN" sz="1100" dirty="0">
                  <a:solidFill>
                    <a:schemeClr val="bg1">
                      <a:lumMod val="95000"/>
                    </a:schemeClr>
                  </a:solidFill>
                  <a:latin typeface="MyriadSetPro-Ultralight" panose="02000103050000020004" pitchFamily="2" charset="0"/>
                </a:rPr>
                <a:t>2016</a:t>
              </a:r>
              <a:endParaRPr lang="zh-CN" altLang="en-US" sz="1100" dirty="0">
                <a:solidFill>
                  <a:schemeClr val="bg1">
                    <a:lumMod val="95000"/>
                  </a:schemeClr>
                </a:solidFill>
                <a:latin typeface="MyriadSetPro-Ultralight" panose="02000103050000020004" pitchFamily="2" charset="0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-1604513" y="2508245"/>
            <a:ext cx="189781" cy="2305295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 w="38100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-1246958" y="2508244"/>
            <a:ext cx="189781" cy="2305295"/>
          </a:xfrm>
          <a:prstGeom prst="rect">
            <a:avLst/>
          </a:prstGeom>
          <a:solidFill>
            <a:srgbClr val="5BD4FF"/>
          </a:solidFill>
          <a:ln w="38100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-874469" y="2508243"/>
            <a:ext cx="189781" cy="2305295"/>
          </a:xfrm>
          <a:prstGeom prst="rect">
            <a:avLst/>
          </a:prstGeom>
          <a:solidFill>
            <a:schemeClr val="bg1"/>
          </a:solidFill>
          <a:ln w="38100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文本框 22"/>
          <p:cNvSpPr txBox="1"/>
          <p:nvPr/>
        </p:nvSpPr>
        <p:spPr>
          <a:xfrm>
            <a:off x="6075246" y="4052321"/>
            <a:ext cx="191150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chemeClr val="accent4">
                    <a:lumMod val="60000"/>
                    <a:lumOff val="40000"/>
                  </a:schemeClr>
                </a:solidFill>
                <a:latin typeface="+mj-ea"/>
                <a:ea typeface="+mj-ea"/>
              </a:rPr>
              <a:t>THE YEAR</a:t>
            </a:r>
            <a:endParaRPr lang="en-US" altLang="zh-CN" sz="3200" dirty="0">
              <a:solidFill>
                <a:schemeClr val="accent4">
                  <a:lumMod val="60000"/>
                  <a:lumOff val="40000"/>
                </a:schemeClr>
              </a:solidFill>
              <a:latin typeface="+mj-ea"/>
              <a:ea typeface="+mj-ea"/>
            </a:endParaRPr>
          </a:p>
        </p:txBody>
      </p:sp>
      <p:cxnSp>
        <p:nvCxnSpPr>
          <p:cNvPr id="24" name="直接连接符 23"/>
          <p:cNvCxnSpPr/>
          <p:nvPr/>
        </p:nvCxnSpPr>
        <p:spPr>
          <a:xfrm flipV="1">
            <a:off x="5947144" y="3731182"/>
            <a:ext cx="0" cy="2071175"/>
          </a:xfrm>
          <a:prstGeom prst="line">
            <a:avLst/>
          </a:prstGeom>
          <a:ln w="12700">
            <a:gradFill>
              <a:gsLst>
                <a:gs pos="50000">
                  <a:srgbClr val="ECD4E9">
                    <a:alpha val="40000"/>
                  </a:srgbClr>
                </a:gs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文本框 24"/>
          <p:cNvSpPr txBox="1"/>
          <p:nvPr/>
        </p:nvSpPr>
        <p:spPr>
          <a:xfrm>
            <a:off x="6075246" y="4931407"/>
            <a:ext cx="5600817" cy="12234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50" dirty="0">
                <a:solidFill>
                  <a:srgbClr val="ECD4E9"/>
                </a:solidFill>
              </a:rPr>
              <a:t>Love is a lamp</a:t>
            </a:r>
            <a:r>
              <a:rPr lang="en-US" altLang="zh-CN" sz="1050" dirty="0">
                <a:solidFill>
                  <a:schemeClr val="bg1">
                    <a:lumMod val="95000"/>
                  </a:schemeClr>
                </a:solidFill>
              </a:rPr>
              <a:t>, while friendship is the shadow. When the lamp is </a:t>
            </a:r>
            <a:r>
              <a:rPr lang="en-US" altLang="zh-CN" sz="1050" dirty="0" err="1">
                <a:solidFill>
                  <a:schemeClr val="bg1">
                    <a:lumMod val="95000"/>
                  </a:schemeClr>
                </a:solidFill>
              </a:rPr>
              <a:t>off,you</a:t>
            </a:r>
            <a:r>
              <a:rPr lang="en-US" altLang="zh-CN" sz="1050" dirty="0">
                <a:solidFill>
                  <a:schemeClr val="bg1">
                    <a:lumMod val="95000"/>
                  </a:schemeClr>
                </a:solidFill>
              </a:rPr>
              <a:t> will find the shadow everywhere. Friend is who can give you strength at last,</a:t>
            </a:r>
            <a:r>
              <a:rPr lang="en-US" altLang="zh-CN" sz="1050" dirty="0">
                <a:solidFill>
                  <a:srgbClr val="ECD4E9"/>
                </a:solidFill>
              </a:rPr>
              <a:t> </a:t>
            </a:r>
            <a:r>
              <a:rPr lang="en-US" altLang="zh-CN" sz="1050" dirty="0">
                <a:solidFill>
                  <a:srgbClr val="F2F2F2"/>
                </a:solidFill>
              </a:rPr>
              <a:t>Love is a lamp</a:t>
            </a:r>
            <a:r>
              <a:rPr lang="en-US" altLang="zh-CN" sz="1050" dirty="0">
                <a:solidFill>
                  <a:schemeClr val="bg1">
                    <a:lumMod val="95000"/>
                  </a:schemeClr>
                </a:solidFill>
              </a:rPr>
              <a:t>, while friendship is the shadow. When the lamp is </a:t>
            </a:r>
            <a:r>
              <a:rPr lang="en-US" altLang="zh-CN" sz="1050" dirty="0" err="1">
                <a:solidFill>
                  <a:schemeClr val="bg1">
                    <a:lumMod val="95000"/>
                  </a:schemeClr>
                </a:solidFill>
              </a:rPr>
              <a:t>off,you</a:t>
            </a:r>
            <a:r>
              <a:rPr lang="en-US" altLang="zh-CN" sz="1050" dirty="0">
                <a:solidFill>
                  <a:schemeClr val="bg1">
                    <a:lumMod val="95000"/>
                  </a:schemeClr>
                </a:solidFill>
              </a:rPr>
              <a:t> will find,</a:t>
            </a:r>
            <a:r>
              <a:rPr lang="en-US" altLang="zh-CN" sz="1050" dirty="0">
                <a:solidFill>
                  <a:srgbClr val="ECD4E9"/>
                </a:solidFill>
              </a:rPr>
              <a:t> Love is a lamp</a:t>
            </a:r>
            <a:r>
              <a:rPr lang="en-US" altLang="zh-CN" sz="1050" dirty="0">
                <a:solidFill>
                  <a:schemeClr val="bg1">
                    <a:lumMod val="95000"/>
                  </a:schemeClr>
                </a:solidFill>
              </a:rPr>
              <a:t>, while friendship is the shadow. When the lamp is </a:t>
            </a:r>
            <a:r>
              <a:rPr lang="en-US" altLang="zh-CN" sz="1050" dirty="0" err="1">
                <a:solidFill>
                  <a:schemeClr val="bg1">
                    <a:lumMod val="95000"/>
                  </a:schemeClr>
                </a:solidFill>
              </a:rPr>
              <a:t>off,you</a:t>
            </a:r>
            <a:r>
              <a:rPr lang="en-US" altLang="zh-CN" sz="1050" dirty="0">
                <a:solidFill>
                  <a:schemeClr val="bg1">
                    <a:lumMod val="95000"/>
                  </a:schemeClr>
                </a:solidFill>
              </a:rPr>
              <a:t> will find the shadow everywhere. Friend is who can give you strength at last,</a:t>
            </a:r>
            <a:r>
              <a:rPr lang="en-US" altLang="zh-CN" sz="1050" dirty="0">
                <a:solidFill>
                  <a:srgbClr val="ECD4E9"/>
                </a:solidFill>
              </a:rPr>
              <a:t> </a:t>
            </a:r>
            <a:r>
              <a:rPr lang="en-US" altLang="zh-CN" sz="1050" dirty="0">
                <a:solidFill>
                  <a:srgbClr val="F2F2F2"/>
                </a:solidFill>
              </a:rPr>
              <a:t>Love is a lamp</a:t>
            </a:r>
            <a:r>
              <a:rPr lang="en-US" altLang="zh-CN" sz="1050" dirty="0">
                <a:solidFill>
                  <a:schemeClr val="bg1">
                    <a:lumMod val="95000"/>
                  </a:schemeClr>
                </a:solidFill>
              </a:rPr>
              <a:t>, while friendship is the shadow. When the lamp is </a:t>
            </a:r>
            <a:r>
              <a:rPr lang="en-US" altLang="zh-CN" sz="1050" dirty="0" err="1">
                <a:solidFill>
                  <a:schemeClr val="bg1">
                    <a:lumMod val="95000"/>
                  </a:schemeClr>
                </a:solidFill>
              </a:rPr>
              <a:t>off,you</a:t>
            </a:r>
            <a:r>
              <a:rPr lang="en-US" altLang="zh-CN" sz="1050" dirty="0">
                <a:solidFill>
                  <a:schemeClr val="bg1">
                    <a:lumMod val="95000"/>
                  </a:schemeClr>
                </a:solidFill>
              </a:rPr>
              <a:t> will find</a:t>
            </a:r>
            <a:endParaRPr lang="en-US" altLang="zh-CN" sz="1050" dirty="0">
              <a:solidFill>
                <a:schemeClr val="bg1">
                  <a:lumMod val="95000"/>
                </a:schemeClr>
              </a:solidFill>
            </a:endParaRPr>
          </a:p>
          <a:p>
            <a:r>
              <a:rPr lang="en-US" altLang="zh-CN" sz="1050" dirty="0">
                <a:solidFill>
                  <a:srgbClr val="ECD4E9"/>
                </a:solidFill>
              </a:rPr>
              <a:t>Love is a lamp</a:t>
            </a:r>
            <a:r>
              <a:rPr lang="en-US" altLang="zh-CN" sz="1050" dirty="0">
                <a:solidFill>
                  <a:schemeClr val="bg1">
                    <a:lumMod val="95000"/>
                  </a:schemeClr>
                </a:solidFill>
              </a:rPr>
              <a:t>, while friendship is the shadow. When the lamp is </a:t>
            </a:r>
            <a:r>
              <a:rPr lang="en-US" altLang="zh-CN" sz="1050" dirty="0" err="1">
                <a:solidFill>
                  <a:schemeClr val="bg1">
                    <a:lumMod val="95000"/>
                  </a:schemeClr>
                </a:solidFill>
              </a:rPr>
              <a:t>off,you</a:t>
            </a:r>
            <a:r>
              <a:rPr lang="en-US" altLang="zh-CN" sz="1050" dirty="0">
                <a:solidFill>
                  <a:schemeClr val="bg1">
                    <a:lumMod val="95000"/>
                  </a:schemeClr>
                </a:solidFill>
              </a:rPr>
              <a:t> will find the shadow everywhere. Friend is who can give</a:t>
            </a:r>
            <a:endParaRPr lang="en-US" altLang="zh-CN" sz="1050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28" name="椭圆 27"/>
          <p:cNvSpPr/>
          <p:nvPr/>
        </p:nvSpPr>
        <p:spPr>
          <a:xfrm>
            <a:off x="8042209" y="4391745"/>
            <a:ext cx="118932" cy="118932"/>
          </a:xfrm>
          <a:prstGeom prst="ellipse">
            <a:avLst/>
          </a:prstGeom>
          <a:solidFill>
            <a:srgbClr val="ECD4E9"/>
          </a:solidFill>
          <a:ln w="12700">
            <a:solidFill>
              <a:srgbClr val="DBAFD6"/>
            </a:solidFill>
          </a:ln>
          <a:effectLst>
            <a:glow rad="63500">
              <a:schemeClr val="accent1">
                <a:alpha val="2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文本框 28"/>
          <p:cNvSpPr txBox="1"/>
          <p:nvPr/>
        </p:nvSpPr>
        <p:spPr>
          <a:xfrm>
            <a:off x="427483" y="1589350"/>
            <a:ext cx="5009904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050" dirty="0">
                <a:solidFill>
                  <a:srgbClr val="ECD4E9"/>
                </a:solidFill>
              </a:rPr>
              <a:t>Love is a lamp</a:t>
            </a:r>
            <a:r>
              <a:rPr lang="en-US" altLang="zh-CN" sz="1050" dirty="0">
                <a:solidFill>
                  <a:schemeClr val="bg1">
                    <a:lumMod val="95000"/>
                  </a:schemeClr>
                </a:solidFill>
              </a:rPr>
              <a:t>, while friendship is the shadow. When the lamp is </a:t>
            </a:r>
            <a:r>
              <a:rPr lang="en-US" altLang="zh-CN" sz="1050" dirty="0" err="1">
                <a:solidFill>
                  <a:schemeClr val="bg1">
                    <a:lumMod val="95000"/>
                  </a:schemeClr>
                </a:solidFill>
              </a:rPr>
              <a:t>off,you</a:t>
            </a:r>
            <a:r>
              <a:rPr lang="en-US" altLang="zh-CN" sz="1050" dirty="0">
                <a:solidFill>
                  <a:schemeClr val="bg1">
                    <a:lumMod val="95000"/>
                  </a:schemeClr>
                </a:solidFill>
              </a:rPr>
              <a:t> will find the shadow everywhere. Friend is who can give you strength at last,</a:t>
            </a:r>
            <a:r>
              <a:rPr lang="en-US" altLang="zh-CN" sz="1050" dirty="0">
                <a:solidFill>
                  <a:srgbClr val="ECD4E9"/>
                </a:solidFill>
              </a:rPr>
              <a:t> </a:t>
            </a:r>
            <a:r>
              <a:rPr lang="en-US" altLang="zh-CN" sz="1050" dirty="0">
                <a:solidFill>
                  <a:srgbClr val="F2F2F2"/>
                </a:solidFill>
              </a:rPr>
              <a:t>Love is a lamp</a:t>
            </a:r>
            <a:r>
              <a:rPr lang="en-US" altLang="zh-CN" sz="1050" dirty="0">
                <a:solidFill>
                  <a:schemeClr val="bg1">
                    <a:lumMod val="95000"/>
                  </a:schemeClr>
                </a:solidFill>
              </a:rPr>
              <a:t>, while friendship is the shadow. When the lamp is </a:t>
            </a:r>
            <a:r>
              <a:rPr lang="en-US" altLang="zh-CN" sz="1050" dirty="0" err="1">
                <a:solidFill>
                  <a:schemeClr val="bg1">
                    <a:lumMod val="95000"/>
                  </a:schemeClr>
                </a:solidFill>
              </a:rPr>
              <a:t>off,you</a:t>
            </a:r>
            <a:r>
              <a:rPr lang="en-US" altLang="zh-CN" sz="1050" dirty="0">
                <a:solidFill>
                  <a:schemeClr val="bg1">
                    <a:lumMod val="95000"/>
                  </a:schemeClr>
                </a:solidFill>
              </a:rPr>
              <a:t> will find</a:t>
            </a:r>
            <a:endParaRPr lang="en-US" altLang="zh-CN" sz="1050" dirty="0">
              <a:solidFill>
                <a:schemeClr val="bg1">
                  <a:lumMod val="95000"/>
                </a:schemeClr>
              </a:solidFill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3915896" y="2389766"/>
            <a:ext cx="1432591" cy="338554"/>
            <a:chOff x="5376818" y="5407708"/>
            <a:chExt cx="1432591" cy="338554"/>
          </a:xfrm>
        </p:grpSpPr>
        <p:sp>
          <p:nvSpPr>
            <p:cNvPr id="31" name="文本框 30"/>
            <p:cNvSpPr txBox="1"/>
            <p:nvPr/>
          </p:nvSpPr>
          <p:spPr>
            <a:xfrm>
              <a:off x="5376818" y="5407708"/>
              <a:ext cx="143259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b="1" dirty="0">
                  <a:solidFill>
                    <a:srgbClr val="DBAFD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TITLE HERE</a:t>
              </a:r>
              <a:endParaRPr lang="en-US" altLang="zh-CN" sz="1600" b="1" dirty="0">
                <a:solidFill>
                  <a:srgbClr val="DBAFD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32" name="组合 31"/>
            <p:cNvGrpSpPr/>
            <p:nvPr/>
          </p:nvGrpSpPr>
          <p:grpSpPr>
            <a:xfrm>
              <a:off x="5400185" y="5501815"/>
              <a:ext cx="74916" cy="115989"/>
              <a:chOff x="6037835" y="3836343"/>
              <a:chExt cx="382110" cy="591601"/>
            </a:xfrm>
          </p:grpSpPr>
          <p:cxnSp>
            <p:nvCxnSpPr>
              <p:cNvPr id="36" name="直接连接符 35"/>
              <p:cNvCxnSpPr/>
              <p:nvPr/>
            </p:nvCxnSpPr>
            <p:spPr>
              <a:xfrm flipV="1">
                <a:off x="6074262" y="3836343"/>
                <a:ext cx="0" cy="591601"/>
              </a:xfrm>
              <a:prstGeom prst="line">
                <a:avLst/>
              </a:prstGeom>
              <a:ln w="19050"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直接连接符 36"/>
              <p:cNvCxnSpPr/>
              <p:nvPr/>
            </p:nvCxnSpPr>
            <p:spPr>
              <a:xfrm flipH="1">
                <a:off x="6037835" y="3860632"/>
                <a:ext cx="382110" cy="0"/>
              </a:xfrm>
              <a:prstGeom prst="line">
                <a:avLst/>
              </a:prstGeom>
              <a:ln w="19050"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3" name="组合 32"/>
            <p:cNvGrpSpPr/>
            <p:nvPr/>
          </p:nvGrpSpPr>
          <p:grpSpPr>
            <a:xfrm rot="10800000">
              <a:off x="6711127" y="5536167"/>
              <a:ext cx="74916" cy="115989"/>
              <a:chOff x="6037835" y="3836343"/>
              <a:chExt cx="382110" cy="591601"/>
            </a:xfrm>
          </p:grpSpPr>
          <p:cxnSp>
            <p:nvCxnSpPr>
              <p:cNvPr id="34" name="直接连接符 33"/>
              <p:cNvCxnSpPr/>
              <p:nvPr/>
            </p:nvCxnSpPr>
            <p:spPr>
              <a:xfrm flipV="1">
                <a:off x="6074262" y="3836343"/>
                <a:ext cx="0" cy="591601"/>
              </a:xfrm>
              <a:prstGeom prst="line">
                <a:avLst/>
              </a:prstGeom>
              <a:ln w="19050"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直接连接符 34"/>
              <p:cNvCxnSpPr/>
              <p:nvPr/>
            </p:nvCxnSpPr>
            <p:spPr>
              <a:xfrm flipH="1">
                <a:off x="6037835" y="3860632"/>
                <a:ext cx="382110" cy="0"/>
              </a:xfrm>
              <a:prstGeom prst="line">
                <a:avLst/>
              </a:prstGeom>
              <a:ln w="19050"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38" name="文本框 37"/>
          <p:cNvSpPr txBox="1"/>
          <p:nvPr/>
        </p:nvSpPr>
        <p:spPr>
          <a:xfrm>
            <a:off x="1094627" y="2677520"/>
            <a:ext cx="434276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050" dirty="0">
                <a:solidFill>
                  <a:srgbClr val="ECD4E9"/>
                </a:solidFill>
              </a:rPr>
              <a:t>Love is a lamp</a:t>
            </a:r>
            <a:r>
              <a:rPr lang="en-US" altLang="zh-CN" sz="1050" dirty="0">
                <a:solidFill>
                  <a:schemeClr val="bg1">
                    <a:lumMod val="95000"/>
                  </a:schemeClr>
                </a:solidFill>
              </a:rPr>
              <a:t>, while friendship is the shadow. When the lamp is </a:t>
            </a:r>
            <a:r>
              <a:rPr lang="en-US" altLang="zh-CN" sz="1050" dirty="0" err="1">
                <a:solidFill>
                  <a:schemeClr val="bg1">
                    <a:lumMod val="95000"/>
                  </a:schemeClr>
                </a:solidFill>
              </a:rPr>
              <a:t>off,you</a:t>
            </a:r>
            <a:r>
              <a:rPr lang="en-US" altLang="zh-CN" sz="1050" dirty="0">
                <a:solidFill>
                  <a:schemeClr val="bg1">
                    <a:lumMod val="95000"/>
                  </a:schemeClr>
                </a:solidFill>
              </a:rPr>
              <a:t> will find the shadow everywhere. Friend is who can give you strength at last,</a:t>
            </a:r>
            <a:r>
              <a:rPr lang="en-US" altLang="zh-CN" sz="1050" dirty="0">
                <a:solidFill>
                  <a:srgbClr val="ECD4E9"/>
                </a:solidFill>
              </a:rPr>
              <a:t> </a:t>
            </a:r>
            <a:r>
              <a:rPr lang="en-US" altLang="zh-CN" sz="1050" dirty="0">
                <a:solidFill>
                  <a:srgbClr val="F2F2F2"/>
                </a:solidFill>
              </a:rPr>
              <a:t>Love is a lamp</a:t>
            </a:r>
            <a:r>
              <a:rPr lang="en-US" altLang="zh-CN" sz="1050" dirty="0">
                <a:solidFill>
                  <a:schemeClr val="bg1">
                    <a:lumMod val="95000"/>
                  </a:schemeClr>
                </a:solidFill>
              </a:rPr>
              <a:t>, while friendship is the shadow. When the lamp is </a:t>
            </a:r>
            <a:r>
              <a:rPr lang="en-US" altLang="zh-CN" sz="1050" dirty="0" err="1">
                <a:solidFill>
                  <a:schemeClr val="bg1">
                    <a:lumMod val="95000"/>
                  </a:schemeClr>
                </a:solidFill>
              </a:rPr>
              <a:t>off,you</a:t>
            </a:r>
            <a:r>
              <a:rPr lang="en-US" altLang="zh-CN" sz="1050" dirty="0">
                <a:solidFill>
                  <a:schemeClr val="bg1">
                    <a:lumMod val="95000"/>
                  </a:schemeClr>
                </a:solidFill>
              </a:rPr>
              <a:t> will find</a:t>
            </a:r>
            <a:endParaRPr lang="en-US" altLang="zh-CN" sz="1050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4264452" y="3703938"/>
            <a:ext cx="1282205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6000" dirty="0">
                <a:solidFill>
                  <a:schemeClr val="bg1">
                    <a:lumMod val="95000"/>
                  </a:schemeClr>
                </a:solidFill>
                <a:latin typeface="+mj-ea"/>
                <a:ea typeface="+mj-ea"/>
              </a:rPr>
              <a:t>70</a:t>
            </a:r>
            <a:r>
              <a:rPr lang="en-US" altLang="zh-CN" sz="2800" dirty="0">
                <a:solidFill>
                  <a:schemeClr val="bg1">
                    <a:lumMod val="95000"/>
                  </a:schemeClr>
                </a:solidFill>
                <a:latin typeface="+mj-ea"/>
                <a:ea typeface="+mj-ea"/>
              </a:rPr>
              <a:t>%</a:t>
            </a:r>
            <a:endParaRPr lang="zh-CN" altLang="en-US" sz="6000" dirty="0">
              <a:solidFill>
                <a:schemeClr val="bg1">
                  <a:lumMod val="9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1060165" y="4584359"/>
            <a:ext cx="434276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050" dirty="0">
                <a:solidFill>
                  <a:srgbClr val="ECD4E9"/>
                </a:solidFill>
              </a:rPr>
              <a:t>Love is a lamp</a:t>
            </a:r>
            <a:r>
              <a:rPr lang="en-US" altLang="zh-CN" sz="1050" dirty="0">
                <a:solidFill>
                  <a:schemeClr val="bg1">
                    <a:lumMod val="95000"/>
                  </a:schemeClr>
                </a:solidFill>
              </a:rPr>
              <a:t>, while friendship is the shadow. When the lamp is </a:t>
            </a:r>
            <a:r>
              <a:rPr lang="en-US" altLang="zh-CN" sz="1050" dirty="0" err="1">
                <a:solidFill>
                  <a:schemeClr val="bg1">
                    <a:lumMod val="95000"/>
                  </a:schemeClr>
                </a:solidFill>
              </a:rPr>
              <a:t>off,you</a:t>
            </a:r>
            <a:r>
              <a:rPr lang="en-US" altLang="zh-CN" sz="1050" dirty="0">
                <a:solidFill>
                  <a:schemeClr val="bg1">
                    <a:lumMod val="95000"/>
                  </a:schemeClr>
                </a:solidFill>
              </a:rPr>
              <a:t> will find the shadow find</a:t>
            </a:r>
            <a:endParaRPr lang="en-US" altLang="zh-CN" sz="1050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41" name="椭圆 40"/>
          <p:cNvSpPr/>
          <p:nvPr/>
        </p:nvSpPr>
        <p:spPr>
          <a:xfrm>
            <a:off x="4160083" y="3882438"/>
            <a:ext cx="109223" cy="109223"/>
          </a:xfrm>
          <a:prstGeom prst="ellipse">
            <a:avLst/>
          </a:prstGeom>
          <a:ln w="12700">
            <a:solidFill>
              <a:srgbClr val="DBAFD6"/>
            </a:solidFill>
          </a:ln>
          <a:effectLst>
            <a:glow rad="63500">
              <a:schemeClr val="accent1">
                <a:alpha val="2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6134160" y="4603966"/>
            <a:ext cx="1487603" cy="307777"/>
            <a:chOff x="6134160" y="4632544"/>
            <a:chExt cx="1487603" cy="307777"/>
          </a:xfrm>
        </p:grpSpPr>
        <p:sp>
          <p:nvSpPr>
            <p:cNvPr id="42" name="矩形 41"/>
            <p:cNvSpPr/>
            <p:nvPr/>
          </p:nvSpPr>
          <p:spPr>
            <a:xfrm rot="5400000">
              <a:off x="6773912" y="4087259"/>
              <a:ext cx="208099" cy="1398347"/>
            </a:xfrm>
            <a:prstGeom prst="rect">
              <a:avLst/>
            </a:prstGeom>
            <a:solidFill>
              <a:schemeClr val="bg1"/>
            </a:solidFill>
            <a:ln w="38100">
              <a:noFill/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6134160" y="4632544"/>
              <a:ext cx="1487603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i="1" dirty="0">
                  <a:solidFill>
                    <a:srgbClr val="241E35"/>
                  </a:solidFill>
                  <a:latin typeface="+mj-ea"/>
                  <a:ea typeface="+mj-ea"/>
                </a:rPr>
                <a:t>IS A GREAT YEAR</a:t>
              </a:r>
              <a:endParaRPr lang="en-US" altLang="zh-CN" sz="1400" i="1" dirty="0">
                <a:solidFill>
                  <a:srgbClr val="241E35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43" name="文本框 42"/>
          <p:cNvSpPr txBox="1"/>
          <p:nvPr/>
        </p:nvSpPr>
        <p:spPr>
          <a:xfrm>
            <a:off x="4362450" y="5363202"/>
            <a:ext cx="104018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600" b="1" i="1" dirty="0">
                <a:solidFill>
                  <a:srgbClr val="5BD4FF"/>
                </a:solidFill>
                <a:latin typeface="+mj-ea"/>
                <a:ea typeface="+mj-ea"/>
              </a:rPr>
              <a:t>PART 03</a:t>
            </a:r>
            <a:endParaRPr lang="en-US" altLang="zh-CN" sz="1600" b="1" i="1" dirty="0">
              <a:solidFill>
                <a:srgbClr val="5BD4FF"/>
              </a:solidFill>
              <a:latin typeface="+mj-ea"/>
              <a:ea typeface="+mj-ea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2678430" y="5363202"/>
            <a:ext cx="104018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600" b="1" i="1" dirty="0">
                <a:solidFill>
                  <a:srgbClr val="F2F2F2"/>
                </a:solidFill>
                <a:latin typeface="+mj-ea"/>
                <a:ea typeface="+mj-ea"/>
              </a:rPr>
              <a:t>PART 02</a:t>
            </a:r>
            <a:endParaRPr lang="en-US" altLang="zh-CN" sz="1600" b="1" i="1" dirty="0">
              <a:solidFill>
                <a:srgbClr val="F2F2F2"/>
              </a:solidFill>
              <a:latin typeface="+mj-ea"/>
              <a:ea typeface="+mj-ea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994410" y="5363202"/>
            <a:ext cx="104018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600" b="1" i="1" dirty="0">
                <a:solidFill>
                  <a:srgbClr val="5BD4FF"/>
                </a:solidFill>
                <a:latin typeface="+mj-ea"/>
                <a:ea typeface="+mj-ea"/>
              </a:rPr>
              <a:t>PART 01</a:t>
            </a:r>
            <a:endParaRPr lang="en-US" altLang="zh-CN" sz="1600" b="1" i="1" dirty="0">
              <a:solidFill>
                <a:srgbClr val="5BD4FF"/>
              </a:solidFill>
              <a:latin typeface="+mj-ea"/>
              <a:ea typeface="+mj-ea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1223963" y="5853162"/>
            <a:ext cx="4094015" cy="192889"/>
          </a:xfrm>
          <a:prstGeom prst="rect">
            <a:avLst/>
          </a:prstGeom>
          <a:solidFill>
            <a:schemeClr val="bg1"/>
          </a:solidFill>
          <a:ln w="38100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0">
        <p:fade/>
      </p:transition>
    </mc:Choice>
    <mc:Fallback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repeatCount="indefinite" accel="50000" decel="50000" autoRev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31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31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2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39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43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47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2" fill="hold" grpId="0" nodeType="withEffect">
                                  <p:stCondLst>
                                    <p:cond delay="51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1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41" presetClass="entr" presetSubtype="0" fill="hold" grpId="0" nodeType="withEffect">
                                  <p:stCondLst>
                                    <p:cond delay="5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 tmFilter="0,0; .5, 1; 1, 1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nodeType="withEffect">
                                  <p:stCondLst>
                                    <p:cond delay="59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42" presetClass="entr" presetSubtype="0" fill="hold" grpId="0" nodeType="withEffect">
                                  <p:stCondLst>
                                    <p:cond delay="63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23" grpId="0" build="allAtOnce"/>
      <p:bldP spid="25" grpId="0"/>
      <p:bldP spid="28" grpId="0" animBg="1"/>
      <p:bldP spid="29" grpId="0"/>
      <p:bldP spid="39" grpId="0"/>
      <p:bldP spid="40" grpId="0"/>
      <p:bldP spid="41" grpId="0" animBg="1"/>
      <p:bldP spid="43" grpId="0"/>
      <p:bldP spid="44" grpId="0"/>
      <p:bldP spid="46" grpId="0"/>
      <p:bldP spid="4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40309"/>
            </a:gs>
            <a:gs pos="82000">
              <a:srgbClr val="181A42"/>
            </a:gs>
            <a:gs pos="61025">
              <a:srgbClr val="182543"/>
            </a:gs>
            <a:gs pos="42087">
              <a:srgbClr val="13162D"/>
            </a:gs>
            <a:gs pos="21100">
              <a:srgbClr val="090913"/>
            </a:gs>
            <a:gs pos="100000">
              <a:srgbClr val="272D66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5" name="矩形 4"/>
          <p:cNvSpPr/>
          <p:nvPr/>
        </p:nvSpPr>
        <p:spPr>
          <a:xfrm>
            <a:off x="-2877164" y="0"/>
            <a:ext cx="18022528" cy="970444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0" y="1"/>
            <a:ext cx="12192000" cy="6857999"/>
          </a:xfrm>
          <a:prstGeom prst="rect">
            <a:avLst/>
          </a:prstGeom>
          <a:gradFill flip="none" rotWithShape="1">
            <a:gsLst>
              <a:gs pos="61000">
                <a:srgbClr val="C784BF">
                  <a:alpha val="10000"/>
                </a:srgbClr>
              </a:gs>
              <a:gs pos="38000">
                <a:srgbClr val="BB5BA0">
                  <a:alpha val="20000"/>
                </a:srgbClr>
              </a:gs>
              <a:gs pos="0">
                <a:srgbClr val="612748">
                  <a:alpha val="25000"/>
                </a:srgbClr>
              </a:gs>
              <a:gs pos="19000">
                <a:srgbClr val="752F5B">
                  <a:alpha val="25000"/>
                </a:srgbClr>
              </a:gs>
              <a:gs pos="100000">
                <a:srgbClr val="B04787">
                  <a:alpha val="0"/>
                </a:srgbClr>
              </a:gs>
            </a:gsLst>
            <a:path path="circle">
              <a:fillToRect t="100000" r="100000"/>
            </a:path>
            <a:tileRect l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504412" y="299679"/>
            <a:ext cx="6181189" cy="661215"/>
            <a:chOff x="504412" y="299679"/>
            <a:chExt cx="6181189" cy="661215"/>
          </a:xfrm>
        </p:grpSpPr>
        <p:grpSp>
          <p:nvGrpSpPr>
            <p:cNvPr id="7" name="组合 6"/>
            <p:cNvGrpSpPr/>
            <p:nvPr/>
          </p:nvGrpSpPr>
          <p:grpSpPr>
            <a:xfrm>
              <a:off x="1094627" y="299679"/>
              <a:ext cx="5590974" cy="661215"/>
              <a:chOff x="1000326" y="330159"/>
              <a:chExt cx="5590974" cy="661215"/>
            </a:xfrm>
          </p:grpSpPr>
          <p:sp>
            <p:nvSpPr>
              <p:cNvPr id="11" name="矩形 10"/>
              <p:cNvSpPr/>
              <p:nvPr/>
            </p:nvSpPr>
            <p:spPr>
              <a:xfrm>
                <a:off x="1000326" y="330159"/>
                <a:ext cx="2218877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altLang="zh-CN" sz="2000" b="1" dirty="0">
                    <a:solidFill>
                      <a:srgbClr val="ECD4E9"/>
                    </a:solidFill>
                    <a:latin typeface="MyriadSetPro-Ultralight" panose="02000103050000020004" pitchFamily="2" charset="0"/>
                  </a:rPr>
                  <a:t>ADD YOU TITLE HERE</a:t>
                </a:r>
                <a:endParaRPr lang="zh-CN" altLang="en-US" sz="2000" b="1" dirty="0">
                  <a:solidFill>
                    <a:srgbClr val="ECD4E9"/>
                  </a:solidFill>
                  <a:latin typeface="MyriadSetPro-Ultralight" panose="02000103050000020004" pitchFamily="2" charset="0"/>
                </a:endParaRPr>
              </a:p>
            </p:txBody>
          </p:sp>
          <p:sp>
            <p:nvSpPr>
              <p:cNvPr id="12" name="文本框 11"/>
              <p:cNvSpPr txBox="1"/>
              <p:nvPr/>
            </p:nvSpPr>
            <p:spPr>
              <a:xfrm>
                <a:off x="1009850" y="591264"/>
                <a:ext cx="5581450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000" dirty="0">
                    <a:solidFill>
                      <a:srgbClr val="ECD4E9"/>
                    </a:solidFill>
                  </a:rPr>
                  <a:t>Love is a lamp</a:t>
                </a:r>
                <a:r>
                  <a:rPr lang="en-US" altLang="zh-CN" sz="1000" dirty="0">
                    <a:solidFill>
                      <a:schemeClr val="bg1">
                        <a:lumMod val="95000"/>
                      </a:schemeClr>
                    </a:solidFill>
                  </a:rPr>
                  <a:t>, while friendship is the shadow. When the lamp is </a:t>
                </a:r>
                <a:r>
                  <a:rPr lang="en-US" altLang="zh-CN" sz="1000" dirty="0" err="1">
                    <a:solidFill>
                      <a:schemeClr val="bg1">
                        <a:lumMod val="95000"/>
                      </a:schemeClr>
                    </a:solidFill>
                  </a:rPr>
                  <a:t>off,you</a:t>
                </a:r>
                <a:r>
                  <a:rPr lang="en-US" altLang="zh-CN" sz="1000" dirty="0">
                    <a:solidFill>
                      <a:schemeClr val="bg1">
                        <a:lumMod val="95000"/>
                      </a:schemeClr>
                    </a:solidFill>
                  </a:rPr>
                  <a:t> will find the shadow everywhere. Friend is who can give you strength at last</a:t>
                </a:r>
                <a:endParaRPr lang="en-US" altLang="zh-CN" sz="1000" dirty="0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>
              <a:off x="504412" y="344802"/>
              <a:ext cx="598727" cy="584775"/>
              <a:chOff x="502031" y="325753"/>
              <a:chExt cx="598727" cy="584775"/>
            </a:xfrm>
          </p:grpSpPr>
          <p:sp>
            <p:nvSpPr>
              <p:cNvPr id="9" name="矩形 8"/>
              <p:cNvSpPr/>
              <p:nvPr/>
            </p:nvSpPr>
            <p:spPr>
              <a:xfrm>
                <a:off x="502031" y="325753"/>
                <a:ext cx="598727" cy="58477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altLang="zh-CN" sz="3200" b="1" dirty="0">
                    <a:solidFill>
                      <a:srgbClr val="ECD4E9"/>
                    </a:solidFill>
                    <a:latin typeface="MyriadSetPro-Ultralight" panose="02000103050000020004" pitchFamily="2" charset="0"/>
                  </a:rPr>
                  <a:t>01</a:t>
                </a:r>
                <a:endParaRPr lang="zh-CN" altLang="en-US" sz="3200" b="1" dirty="0">
                  <a:solidFill>
                    <a:srgbClr val="ECD4E9"/>
                  </a:solidFill>
                  <a:latin typeface="MyriadSetPro-Ultralight" panose="02000103050000020004" pitchFamily="2" charset="0"/>
                </a:endParaRPr>
              </a:p>
            </p:txBody>
          </p:sp>
          <p:sp>
            <p:nvSpPr>
              <p:cNvPr id="10" name="矩形: 圆角 9"/>
              <p:cNvSpPr/>
              <p:nvPr/>
            </p:nvSpPr>
            <p:spPr>
              <a:xfrm>
                <a:off x="547792" y="368256"/>
                <a:ext cx="494505" cy="499768"/>
              </a:xfrm>
              <a:prstGeom prst="roundRect">
                <a:avLst/>
              </a:prstGeom>
              <a:noFill/>
              <a:ln>
                <a:gradFill>
                  <a:gsLst>
                    <a:gs pos="0">
                      <a:srgbClr val="ECD4E9"/>
                    </a:gs>
                    <a:gs pos="68000">
                      <a:srgbClr val="BB5BA0"/>
                    </a:gs>
                    <a:gs pos="43000">
                      <a:srgbClr val="B04787"/>
                    </a:gs>
                    <a:gs pos="100000">
                      <a:srgbClr val="ECD4E9"/>
                    </a:gs>
                  </a:gsLst>
                  <a:lin ang="5400000" scaled="1"/>
                </a:gra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22" name="组合 21"/>
          <p:cNvGrpSpPr/>
          <p:nvPr/>
        </p:nvGrpSpPr>
        <p:grpSpPr>
          <a:xfrm>
            <a:off x="313912" y="1460500"/>
            <a:ext cx="4250656" cy="5092699"/>
            <a:chOff x="504412" y="1320800"/>
            <a:chExt cx="4250656" cy="5092699"/>
          </a:xfrm>
        </p:grpSpPr>
        <p:grpSp>
          <p:nvGrpSpPr>
            <p:cNvPr id="2" name="组合 1"/>
            <p:cNvGrpSpPr/>
            <p:nvPr/>
          </p:nvGrpSpPr>
          <p:grpSpPr>
            <a:xfrm>
              <a:off x="504412" y="1474051"/>
              <a:ext cx="4250656" cy="4890225"/>
              <a:chOff x="516734" y="887073"/>
              <a:chExt cx="4250656" cy="4890225"/>
            </a:xfrm>
          </p:grpSpPr>
          <p:graphicFrame>
            <p:nvGraphicFramePr>
              <p:cNvPr id="14" name="图表 13"/>
              <p:cNvGraphicFramePr/>
              <p:nvPr/>
            </p:nvGraphicFramePr>
            <p:xfrm>
              <a:off x="797425" y="887073"/>
              <a:ext cx="3533411" cy="4719221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1"/>
              </a:graphicData>
            </a:graphic>
          </p:graphicFrame>
          <p:sp>
            <p:nvSpPr>
              <p:cNvPr id="15" name="矩形 14"/>
              <p:cNvSpPr/>
              <p:nvPr/>
            </p:nvSpPr>
            <p:spPr>
              <a:xfrm>
                <a:off x="516734" y="5500299"/>
                <a:ext cx="1632013" cy="27699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altLang="zh-CN" sz="1200" dirty="0">
                    <a:solidFill>
                      <a:schemeClr val="bg1">
                        <a:lumMod val="95000"/>
                      </a:schemeClr>
                    </a:solidFill>
                    <a:latin typeface="MyriadSetPro-Ultralight" panose="02000103050000020004" pitchFamily="2" charset="0"/>
                  </a:rPr>
                  <a:t>PART 01</a:t>
                </a:r>
                <a:endParaRPr lang="zh-CN" altLang="en-US" sz="1200" dirty="0">
                  <a:solidFill>
                    <a:schemeClr val="bg1">
                      <a:lumMod val="95000"/>
                    </a:schemeClr>
                  </a:solidFill>
                  <a:latin typeface="MyriadSetPro-Ultralight" panose="02000103050000020004" pitchFamily="2" charset="0"/>
                </a:endParaRPr>
              </a:p>
            </p:txBody>
          </p:sp>
          <p:sp>
            <p:nvSpPr>
              <p:cNvPr id="19" name="矩形 18"/>
              <p:cNvSpPr/>
              <p:nvPr/>
            </p:nvSpPr>
            <p:spPr>
              <a:xfrm>
                <a:off x="1389615" y="5500299"/>
                <a:ext cx="1632013" cy="27699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altLang="zh-CN" sz="1200" dirty="0">
                    <a:solidFill>
                      <a:schemeClr val="bg1">
                        <a:lumMod val="95000"/>
                      </a:schemeClr>
                    </a:solidFill>
                    <a:latin typeface="MyriadSetPro-Ultralight" panose="02000103050000020004" pitchFamily="2" charset="0"/>
                  </a:rPr>
                  <a:t>PART 02</a:t>
                </a:r>
                <a:endParaRPr lang="zh-CN" altLang="en-US" sz="1200" dirty="0">
                  <a:solidFill>
                    <a:schemeClr val="bg1">
                      <a:lumMod val="95000"/>
                    </a:schemeClr>
                  </a:solidFill>
                  <a:latin typeface="MyriadSetPro-Ultralight" panose="02000103050000020004" pitchFamily="2" charset="0"/>
                </a:endParaRPr>
              </a:p>
            </p:txBody>
          </p:sp>
          <p:sp>
            <p:nvSpPr>
              <p:cNvPr id="20" name="矩形 19"/>
              <p:cNvSpPr/>
              <p:nvPr/>
            </p:nvSpPr>
            <p:spPr>
              <a:xfrm>
                <a:off x="2262496" y="5500299"/>
                <a:ext cx="1632013" cy="27699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altLang="zh-CN" sz="1200" dirty="0">
                    <a:solidFill>
                      <a:schemeClr val="bg1">
                        <a:lumMod val="95000"/>
                      </a:schemeClr>
                    </a:solidFill>
                    <a:latin typeface="MyriadSetPro-Ultralight" panose="02000103050000020004" pitchFamily="2" charset="0"/>
                  </a:rPr>
                  <a:t>PART 03</a:t>
                </a:r>
                <a:endParaRPr lang="zh-CN" altLang="en-US" sz="1200" dirty="0">
                  <a:solidFill>
                    <a:schemeClr val="bg1">
                      <a:lumMod val="95000"/>
                    </a:schemeClr>
                  </a:solidFill>
                  <a:latin typeface="MyriadSetPro-Ultralight" panose="02000103050000020004" pitchFamily="2" charset="0"/>
                </a:endParaRPr>
              </a:p>
            </p:txBody>
          </p:sp>
          <p:sp>
            <p:nvSpPr>
              <p:cNvPr id="21" name="矩形 20"/>
              <p:cNvSpPr/>
              <p:nvPr/>
            </p:nvSpPr>
            <p:spPr>
              <a:xfrm>
                <a:off x="3135377" y="5500299"/>
                <a:ext cx="1632013" cy="27699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altLang="zh-CN" sz="1200" dirty="0">
                    <a:solidFill>
                      <a:schemeClr val="bg1">
                        <a:lumMod val="95000"/>
                      </a:schemeClr>
                    </a:solidFill>
                    <a:latin typeface="MyriadSetPro-Ultralight" panose="02000103050000020004" pitchFamily="2" charset="0"/>
                  </a:rPr>
                  <a:t>PART 04</a:t>
                </a:r>
                <a:endParaRPr lang="zh-CN" altLang="en-US" sz="1200" dirty="0">
                  <a:solidFill>
                    <a:schemeClr val="bg1">
                      <a:lumMod val="95000"/>
                    </a:schemeClr>
                  </a:solidFill>
                  <a:latin typeface="MyriadSetPro-Ultralight" panose="02000103050000020004" pitchFamily="2" charset="0"/>
                </a:endParaRPr>
              </a:p>
            </p:txBody>
          </p:sp>
        </p:grpSp>
        <p:sp>
          <p:nvSpPr>
            <p:cNvPr id="3" name="矩形 2"/>
            <p:cNvSpPr/>
            <p:nvPr/>
          </p:nvSpPr>
          <p:spPr>
            <a:xfrm>
              <a:off x="790465" y="1320800"/>
              <a:ext cx="3533411" cy="5092699"/>
            </a:xfrm>
            <a:prstGeom prst="rect">
              <a:avLst/>
            </a:prstGeom>
            <a:ln w="12700">
              <a:solidFill>
                <a:srgbClr val="DBAFD6"/>
              </a:solidFill>
            </a:ln>
            <a:effectLst>
              <a:glow rad="63500">
                <a:schemeClr val="accent1">
                  <a:alpha val="20000"/>
                </a:schemeClr>
              </a:glo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4752263" y="1376797"/>
            <a:ext cx="1432591" cy="338554"/>
            <a:chOff x="5376818" y="5407708"/>
            <a:chExt cx="1432591" cy="338554"/>
          </a:xfrm>
        </p:grpSpPr>
        <p:sp>
          <p:nvSpPr>
            <p:cNvPr id="24" name="文本框 23"/>
            <p:cNvSpPr txBox="1"/>
            <p:nvPr/>
          </p:nvSpPr>
          <p:spPr>
            <a:xfrm>
              <a:off x="5376818" y="5407708"/>
              <a:ext cx="143259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b="1" dirty="0">
                  <a:solidFill>
                    <a:srgbClr val="DBAFD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TITLE HERE</a:t>
              </a:r>
              <a:endParaRPr lang="en-US" altLang="zh-CN" sz="1600" b="1" dirty="0">
                <a:solidFill>
                  <a:srgbClr val="DBAFD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25" name="组合 24"/>
            <p:cNvGrpSpPr/>
            <p:nvPr/>
          </p:nvGrpSpPr>
          <p:grpSpPr>
            <a:xfrm>
              <a:off x="5400185" y="5501815"/>
              <a:ext cx="74916" cy="115989"/>
              <a:chOff x="6037835" y="3836343"/>
              <a:chExt cx="382110" cy="591601"/>
            </a:xfrm>
          </p:grpSpPr>
          <p:cxnSp>
            <p:nvCxnSpPr>
              <p:cNvPr id="29" name="直接连接符 28"/>
              <p:cNvCxnSpPr/>
              <p:nvPr/>
            </p:nvCxnSpPr>
            <p:spPr>
              <a:xfrm flipV="1">
                <a:off x="6074262" y="3836343"/>
                <a:ext cx="0" cy="591601"/>
              </a:xfrm>
              <a:prstGeom prst="line">
                <a:avLst/>
              </a:prstGeom>
              <a:ln w="19050"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直接连接符 29"/>
              <p:cNvCxnSpPr/>
              <p:nvPr/>
            </p:nvCxnSpPr>
            <p:spPr>
              <a:xfrm flipH="1">
                <a:off x="6037835" y="3860632"/>
                <a:ext cx="382110" cy="0"/>
              </a:xfrm>
              <a:prstGeom prst="line">
                <a:avLst/>
              </a:prstGeom>
              <a:ln w="19050"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6" name="组合 25"/>
            <p:cNvGrpSpPr/>
            <p:nvPr/>
          </p:nvGrpSpPr>
          <p:grpSpPr>
            <a:xfrm rot="10800000">
              <a:off x="6711127" y="5536167"/>
              <a:ext cx="74916" cy="115989"/>
              <a:chOff x="6037835" y="3836343"/>
              <a:chExt cx="382110" cy="591601"/>
            </a:xfrm>
          </p:grpSpPr>
          <p:cxnSp>
            <p:nvCxnSpPr>
              <p:cNvPr id="27" name="直接连接符 26"/>
              <p:cNvCxnSpPr/>
              <p:nvPr/>
            </p:nvCxnSpPr>
            <p:spPr>
              <a:xfrm flipV="1">
                <a:off x="6074262" y="3836343"/>
                <a:ext cx="0" cy="591601"/>
              </a:xfrm>
              <a:prstGeom prst="line">
                <a:avLst/>
              </a:prstGeom>
              <a:ln w="19050"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直接连接符 27"/>
              <p:cNvCxnSpPr/>
              <p:nvPr/>
            </p:nvCxnSpPr>
            <p:spPr>
              <a:xfrm flipH="1">
                <a:off x="6037835" y="3860632"/>
                <a:ext cx="382110" cy="0"/>
              </a:xfrm>
              <a:prstGeom prst="line">
                <a:avLst/>
              </a:prstGeom>
              <a:ln w="19050"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31" name="文本框 30"/>
          <p:cNvSpPr txBox="1"/>
          <p:nvPr/>
        </p:nvSpPr>
        <p:spPr>
          <a:xfrm>
            <a:off x="4663363" y="1709001"/>
            <a:ext cx="70127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50" dirty="0">
                <a:solidFill>
                  <a:srgbClr val="ECD4E9"/>
                </a:solidFill>
              </a:rPr>
              <a:t>Love is a lamp</a:t>
            </a:r>
            <a:r>
              <a:rPr lang="en-US" altLang="zh-CN" sz="1050" dirty="0">
                <a:solidFill>
                  <a:schemeClr val="bg1">
                    <a:lumMod val="95000"/>
                  </a:schemeClr>
                </a:solidFill>
              </a:rPr>
              <a:t>, while friendship is the shadow. When the lamp is </a:t>
            </a:r>
            <a:r>
              <a:rPr lang="en-US" altLang="zh-CN" sz="1050" dirty="0" err="1">
                <a:solidFill>
                  <a:schemeClr val="bg1">
                    <a:lumMod val="95000"/>
                  </a:schemeClr>
                </a:solidFill>
              </a:rPr>
              <a:t>off,you</a:t>
            </a:r>
            <a:r>
              <a:rPr lang="en-US" altLang="zh-CN" sz="1050" dirty="0">
                <a:solidFill>
                  <a:schemeClr val="bg1">
                    <a:lumMod val="95000"/>
                  </a:schemeClr>
                </a:solidFill>
              </a:rPr>
              <a:t> will find the shadow everywhere. Friend is who can give you strength at last,</a:t>
            </a:r>
            <a:r>
              <a:rPr lang="en-US" altLang="zh-CN" sz="1050" dirty="0">
                <a:solidFill>
                  <a:srgbClr val="ECD4E9"/>
                </a:solidFill>
              </a:rPr>
              <a:t> </a:t>
            </a:r>
            <a:r>
              <a:rPr lang="en-US" altLang="zh-CN" sz="1050" dirty="0">
                <a:solidFill>
                  <a:srgbClr val="F2F2F2"/>
                </a:solidFill>
              </a:rPr>
              <a:t>Love is a lamp</a:t>
            </a:r>
            <a:r>
              <a:rPr lang="en-US" altLang="zh-CN" sz="1050" dirty="0">
                <a:solidFill>
                  <a:schemeClr val="bg1">
                    <a:lumMod val="95000"/>
                  </a:schemeClr>
                </a:solidFill>
              </a:rPr>
              <a:t>, while friendship is the shadow. When the lamp is </a:t>
            </a:r>
            <a:r>
              <a:rPr lang="en-US" altLang="zh-CN" sz="1050" dirty="0" err="1">
                <a:solidFill>
                  <a:schemeClr val="bg1">
                    <a:lumMod val="95000"/>
                  </a:schemeClr>
                </a:solidFill>
              </a:rPr>
              <a:t>off,you</a:t>
            </a:r>
            <a:r>
              <a:rPr lang="en-US" altLang="zh-CN" sz="1050" dirty="0">
                <a:solidFill>
                  <a:schemeClr val="bg1">
                    <a:lumMod val="95000"/>
                  </a:schemeClr>
                </a:solidFill>
              </a:rPr>
              <a:t> will find,</a:t>
            </a:r>
            <a:r>
              <a:rPr lang="en-US" altLang="zh-CN" sz="1050" dirty="0">
                <a:solidFill>
                  <a:srgbClr val="ECD4E9"/>
                </a:solidFill>
              </a:rPr>
              <a:t> Love is a lamp</a:t>
            </a:r>
            <a:r>
              <a:rPr lang="en-US" altLang="zh-CN" sz="1050" dirty="0">
                <a:solidFill>
                  <a:schemeClr val="bg1">
                    <a:lumMod val="95000"/>
                  </a:schemeClr>
                </a:solidFill>
              </a:rPr>
              <a:t>, while friendship is the shadow. When the lamp is </a:t>
            </a:r>
            <a:r>
              <a:rPr lang="en-US" altLang="zh-CN" sz="1050" dirty="0" err="1">
                <a:solidFill>
                  <a:schemeClr val="bg1">
                    <a:lumMod val="95000"/>
                  </a:schemeClr>
                </a:solidFill>
              </a:rPr>
              <a:t>off,you</a:t>
            </a:r>
            <a:r>
              <a:rPr lang="en-US" altLang="zh-CN" sz="1050" dirty="0">
                <a:solidFill>
                  <a:schemeClr val="bg1">
                    <a:lumMod val="95000"/>
                  </a:schemeClr>
                </a:solidFill>
              </a:rPr>
              <a:t> will find the shadow everywhere. Friend is who can give you strength at last,</a:t>
            </a:r>
            <a:r>
              <a:rPr lang="en-US" altLang="zh-CN" sz="1050" dirty="0">
                <a:solidFill>
                  <a:srgbClr val="ECD4E9"/>
                </a:solidFill>
              </a:rPr>
              <a:t> </a:t>
            </a:r>
            <a:r>
              <a:rPr lang="en-US" altLang="zh-CN" sz="1050" dirty="0">
                <a:solidFill>
                  <a:srgbClr val="F2F2F2"/>
                </a:solidFill>
              </a:rPr>
              <a:t>Love is a lamp</a:t>
            </a:r>
            <a:r>
              <a:rPr lang="en-US" altLang="zh-CN" sz="1050" dirty="0">
                <a:solidFill>
                  <a:schemeClr val="bg1">
                    <a:lumMod val="95000"/>
                  </a:schemeClr>
                </a:solidFill>
              </a:rPr>
              <a:t>, while friendship is the shadow. When the lamp is </a:t>
            </a:r>
            <a:r>
              <a:rPr lang="en-US" altLang="zh-CN" sz="1050" dirty="0" err="1">
                <a:solidFill>
                  <a:schemeClr val="bg1">
                    <a:lumMod val="95000"/>
                  </a:schemeClr>
                </a:solidFill>
              </a:rPr>
              <a:t>off,you</a:t>
            </a:r>
            <a:r>
              <a:rPr lang="en-US" altLang="zh-CN" sz="1050" dirty="0">
                <a:solidFill>
                  <a:schemeClr val="bg1">
                    <a:lumMod val="95000"/>
                  </a:schemeClr>
                </a:solidFill>
              </a:rPr>
              <a:t> will find</a:t>
            </a:r>
            <a:endParaRPr lang="en-US" altLang="zh-CN" sz="1050" dirty="0">
              <a:solidFill>
                <a:schemeClr val="bg1">
                  <a:lumMod val="95000"/>
                </a:schemeClr>
              </a:solidFill>
            </a:endParaRPr>
          </a:p>
        </p:txBody>
      </p:sp>
      <p:cxnSp>
        <p:nvCxnSpPr>
          <p:cNvPr id="33" name="直接连接符 32"/>
          <p:cNvCxnSpPr/>
          <p:nvPr/>
        </p:nvCxnSpPr>
        <p:spPr>
          <a:xfrm flipV="1">
            <a:off x="4745913" y="2549245"/>
            <a:ext cx="3423800" cy="1"/>
          </a:xfrm>
          <a:prstGeom prst="line">
            <a:avLst/>
          </a:prstGeom>
          <a:ln w="12700">
            <a:solidFill>
              <a:srgbClr val="ECD4E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8" name="组合 37"/>
          <p:cNvGrpSpPr/>
          <p:nvPr/>
        </p:nvGrpSpPr>
        <p:grpSpPr>
          <a:xfrm>
            <a:off x="4545518" y="2390243"/>
            <a:ext cx="1283435" cy="1830349"/>
            <a:chOff x="4564568" y="2380718"/>
            <a:chExt cx="1283435" cy="1830349"/>
          </a:xfrm>
        </p:grpSpPr>
        <p:graphicFrame>
          <p:nvGraphicFramePr>
            <p:cNvPr id="36" name="图表 35"/>
            <p:cNvGraphicFramePr/>
            <p:nvPr/>
          </p:nvGraphicFramePr>
          <p:xfrm>
            <a:off x="4564568" y="2380718"/>
            <a:ext cx="1283435" cy="1830349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  <p:sp>
          <p:nvSpPr>
            <p:cNvPr id="37" name="椭圆 36"/>
            <p:cNvSpPr/>
            <p:nvPr/>
          </p:nvSpPr>
          <p:spPr>
            <a:xfrm>
              <a:off x="5113409" y="3200534"/>
              <a:ext cx="184872" cy="184872"/>
            </a:xfrm>
            <a:prstGeom prst="ellipse">
              <a:avLst/>
            </a:prstGeom>
            <a:solidFill>
              <a:srgbClr val="ECD4E9"/>
            </a:solidFill>
            <a:ln w="12700">
              <a:solidFill>
                <a:srgbClr val="DBAFD6"/>
              </a:solidFill>
            </a:ln>
            <a:effectLst>
              <a:glow rad="63500">
                <a:schemeClr val="accent1">
                  <a:alpha val="20000"/>
                </a:schemeClr>
              </a:glo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8109825" y="2390243"/>
            <a:ext cx="1283435" cy="1830349"/>
            <a:chOff x="4564568" y="2380718"/>
            <a:chExt cx="1283435" cy="1830349"/>
          </a:xfrm>
        </p:grpSpPr>
        <p:graphicFrame>
          <p:nvGraphicFramePr>
            <p:cNvPr id="40" name="图表 39"/>
            <p:cNvGraphicFramePr/>
            <p:nvPr/>
          </p:nvGraphicFramePr>
          <p:xfrm>
            <a:off x="4564568" y="2380718"/>
            <a:ext cx="1283435" cy="1830349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sp>
          <p:nvSpPr>
            <p:cNvPr id="41" name="椭圆 40"/>
            <p:cNvSpPr/>
            <p:nvPr/>
          </p:nvSpPr>
          <p:spPr>
            <a:xfrm>
              <a:off x="5113409" y="3200534"/>
              <a:ext cx="184872" cy="184872"/>
            </a:xfrm>
            <a:prstGeom prst="ellipse">
              <a:avLst/>
            </a:prstGeom>
            <a:solidFill>
              <a:srgbClr val="ECD4E9"/>
            </a:solidFill>
            <a:ln w="12700">
              <a:solidFill>
                <a:srgbClr val="DBAFD6"/>
              </a:solidFill>
            </a:ln>
            <a:effectLst>
              <a:glow rad="63500">
                <a:schemeClr val="accent1">
                  <a:alpha val="20000"/>
                </a:schemeClr>
              </a:glo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5867395" y="2855468"/>
            <a:ext cx="2203988" cy="1227073"/>
            <a:chOff x="5801569" y="2855468"/>
            <a:chExt cx="2203988" cy="1227073"/>
          </a:xfrm>
        </p:grpSpPr>
        <p:grpSp>
          <p:nvGrpSpPr>
            <p:cNvPr id="45" name="组合 44"/>
            <p:cNvGrpSpPr/>
            <p:nvPr/>
          </p:nvGrpSpPr>
          <p:grpSpPr>
            <a:xfrm>
              <a:off x="6150594" y="2855468"/>
              <a:ext cx="1505939" cy="307777"/>
              <a:chOff x="5709737" y="3008580"/>
              <a:chExt cx="1505939" cy="307777"/>
            </a:xfrm>
          </p:grpSpPr>
          <p:sp>
            <p:nvSpPr>
              <p:cNvPr id="43" name="矩形 42"/>
              <p:cNvSpPr/>
              <p:nvPr/>
            </p:nvSpPr>
            <p:spPr>
              <a:xfrm rot="5400000">
                <a:off x="6358657" y="2463295"/>
                <a:ext cx="208099" cy="1398347"/>
              </a:xfrm>
              <a:prstGeom prst="rect">
                <a:avLst/>
              </a:prstGeom>
              <a:solidFill>
                <a:schemeClr val="bg1"/>
              </a:solidFill>
              <a:ln w="38100">
                <a:noFill/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4" name="文本框 43"/>
              <p:cNvSpPr txBox="1"/>
              <p:nvPr/>
            </p:nvSpPr>
            <p:spPr>
              <a:xfrm>
                <a:off x="5709737" y="3008580"/>
                <a:ext cx="1505939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400" b="1" dirty="0">
                    <a:solidFill>
                      <a:srgbClr val="241E35"/>
                    </a:solidFill>
                    <a:latin typeface="+mj-ea"/>
                    <a:ea typeface="+mj-ea"/>
                  </a:rPr>
                  <a:t>ONE MORE TITLE</a:t>
                </a:r>
                <a:endParaRPr lang="en-US" altLang="zh-CN" sz="1400" b="1" dirty="0">
                  <a:solidFill>
                    <a:srgbClr val="241E35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52" name="文本框 51"/>
            <p:cNvSpPr txBox="1"/>
            <p:nvPr/>
          </p:nvSpPr>
          <p:spPr>
            <a:xfrm>
              <a:off x="5801569" y="3182295"/>
              <a:ext cx="2203988" cy="9002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050" dirty="0">
                  <a:solidFill>
                    <a:srgbClr val="ECD4E9"/>
                  </a:solidFill>
                </a:rPr>
                <a:t>Love is a lamp</a:t>
              </a:r>
              <a:r>
                <a:rPr lang="en-US" altLang="zh-CN" sz="1050" dirty="0">
                  <a:solidFill>
                    <a:schemeClr val="bg1">
                      <a:lumMod val="95000"/>
                    </a:schemeClr>
                  </a:solidFill>
                </a:rPr>
                <a:t>, while friendship is the shadow. When the lamp is </a:t>
              </a:r>
              <a:r>
                <a:rPr lang="en-US" altLang="zh-CN" sz="1050" dirty="0" err="1">
                  <a:solidFill>
                    <a:schemeClr val="bg1">
                      <a:lumMod val="95000"/>
                    </a:schemeClr>
                  </a:solidFill>
                </a:rPr>
                <a:t>off,you</a:t>
              </a:r>
              <a:r>
                <a:rPr lang="en-US" altLang="zh-CN" sz="1050" dirty="0">
                  <a:solidFill>
                    <a:schemeClr val="bg1">
                      <a:lumMod val="95000"/>
                    </a:schemeClr>
                  </a:solidFill>
                </a:rPr>
                <a:t> will find the shadow everywhere. find the shadow everywhere.</a:t>
              </a:r>
              <a:endParaRPr lang="en-US" altLang="zh-CN" sz="1050" dirty="0">
                <a:solidFill>
                  <a:schemeClr val="bg1">
                    <a:lumMod val="95000"/>
                  </a:schemeClr>
                </a:solidFill>
              </a:endParaRP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9431703" y="2855468"/>
            <a:ext cx="2203988" cy="1227073"/>
            <a:chOff x="5801569" y="2855468"/>
            <a:chExt cx="2203988" cy="1227073"/>
          </a:xfrm>
        </p:grpSpPr>
        <p:grpSp>
          <p:nvGrpSpPr>
            <p:cNvPr id="55" name="组合 54"/>
            <p:cNvGrpSpPr/>
            <p:nvPr/>
          </p:nvGrpSpPr>
          <p:grpSpPr>
            <a:xfrm>
              <a:off x="6150594" y="2855468"/>
              <a:ext cx="1505939" cy="307777"/>
              <a:chOff x="5709737" y="3008580"/>
              <a:chExt cx="1505939" cy="307777"/>
            </a:xfrm>
          </p:grpSpPr>
          <p:sp>
            <p:nvSpPr>
              <p:cNvPr id="57" name="矩形 56"/>
              <p:cNvSpPr/>
              <p:nvPr/>
            </p:nvSpPr>
            <p:spPr>
              <a:xfrm rot="5400000">
                <a:off x="6358657" y="2463295"/>
                <a:ext cx="208099" cy="1398347"/>
              </a:xfrm>
              <a:prstGeom prst="rect">
                <a:avLst/>
              </a:prstGeom>
              <a:solidFill>
                <a:schemeClr val="bg1"/>
              </a:solidFill>
              <a:ln w="38100">
                <a:noFill/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8" name="文本框 57"/>
              <p:cNvSpPr txBox="1"/>
              <p:nvPr/>
            </p:nvSpPr>
            <p:spPr>
              <a:xfrm>
                <a:off x="5709737" y="3008580"/>
                <a:ext cx="1505939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400" b="1" dirty="0">
                    <a:solidFill>
                      <a:srgbClr val="241E35"/>
                    </a:solidFill>
                    <a:latin typeface="+mj-ea"/>
                    <a:ea typeface="+mj-ea"/>
                  </a:rPr>
                  <a:t>ONE MORE TITLE</a:t>
                </a:r>
                <a:endParaRPr lang="en-US" altLang="zh-CN" sz="1400" b="1" dirty="0">
                  <a:solidFill>
                    <a:srgbClr val="241E35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56" name="文本框 55"/>
            <p:cNvSpPr txBox="1"/>
            <p:nvPr/>
          </p:nvSpPr>
          <p:spPr>
            <a:xfrm>
              <a:off x="5801569" y="3182295"/>
              <a:ext cx="2203988" cy="9002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050" dirty="0">
                  <a:solidFill>
                    <a:srgbClr val="ECD4E9"/>
                  </a:solidFill>
                </a:rPr>
                <a:t>Love is a lamp</a:t>
              </a:r>
              <a:r>
                <a:rPr lang="en-US" altLang="zh-CN" sz="1050" dirty="0">
                  <a:solidFill>
                    <a:schemeClr val="bg1">
                      <a:lumMod val="95000"/>
                    </a:schemeClr>
                  </a:solidFill>
                </a:rPr>
                <a:t>, while friendship is the shadow. When the lamp is </a:t>
              </a:r>
              <a:r>
                <a:rPr lang="en-US" altLang="zh-CN" sz="1050" dirty="0" err="1">
                  <a:solidFill>
                    <a:schemeClr val="bg1">
                      <a:lumMod val="95000"/>
                    </a:schemeClr>
                  </a:solidFill>
                </a:rPr>
                <a:t>off,you</a:t>
              </a:r>
              <a:r>
                <a:rPr lang="en-US" altLang="zh-CN" sz="1050" dirty="0">
                  <a:solidFill>
                    <a:schemeClr val="bg1">
                      <a:lumMod val="95000"/>
                    </a:schemeClr>
                  </a:solidFill>
                </a:rPr>
                <a:t> will find the shadow everywhere. find the shadow everywhere.</a:t>
              </a:r>
              <a:endParaRPr lang="en-US" altLang="zh-CN" sz="1050" dirty="0">
                <a:solidFill>
                  <a:schemeClr val="bg1">
                    <a:lumMod val="95000"/>
                  </a:schemeClr>
                </a:solidFill>
              </a:endParaRPr>
            </a:p>
          </p:txBody>
        </p:sp>
      </p:grpSp>
      <p:sp>
        <p:nvSpPr>
          <p:cNvPr id="59" name="文本框 58"/>
          <p:cNvSpPr txBox="1"/>
          <p:nvPr/>
        </p:nvSpPr>
        <p:spPr>
          <a:xfrm>
            <a:off x="4703567" y="4310709"/>
            <a:ext cx="230161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rgbClr val="5BD4FF"/>
                </a:solidFill>
                <a:latin typeface="+mj-ea"/>
                <a:ea typeface="+mj-ea"/>
              </a:rPr>
              <a:t>YOUR TITLE </a:t>
            </a:r>
            <a:r>
              <a:rPr lang="en-US" altLang="zh-CN" sz="3200" dirty="0">
                <a:solidFill>
                  <a:srgbClr val="F2F2F2"/>
                </a:solidFill>
                <a:latin typeface="+mj-ea"/>
                <a:ea typeface="+mj-ea"/>
              </a:rPr>
              <a:t>HERE</a:t>
            </a:r>
            <a:endParaRPr lang="en-US" altLang="zh-CN" sz="3200" dirty="0">
              <a:solidFill>
                <a:srgbClr val="F2F2F2"/>
              </a:solidFill>
              <a:latin typeface="+mj-ea"/>
              <a:ea typeface="+mj-ea"/>
            </a:endParaRPr>
          </a:p>
        </p:txBody>
      </p:sp>
      <p:sp>
        <p:nvSpPr>
          <p:cNvPr id="60" name="椭圆 59"/>
          <p:cNvSpPr/>
          <p:nvPr/>
        </p:nvSpPr>
        <p:spPr>
          <a:xfrm>
            <a:off x="5806435" y="4903928"/>
            <a:ext cx="161930" cy="161930"/>
          </a:xfrm>
          <a:prstGeom prst="ellipse">
            <a:avLst/>
          </a:prstGeom>
          <a:ln w="12700">
            <a:solidFill>
              <a:srgbClr val="DBAFD6"/>
            </a:solidFill>
          </a:ln>
          <a:effectLst>
            <a:glow rad="63500">
              <a:schemeClr val="accent1">
                <a:alpha val="2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文本框 60"/>
          <p:cNvSpPr txBox="1"/>
          <p:nvPr/>
        </p:nvSpPr>
        <p:spPr>
          <a:xfrm>
            <a:off x="4705225" y="5581865"/>
            <a:ext cx="5009904" cy="12234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50" dirty="0">
                <a:solidFill>
                  <a:srgbClr val="ECD4E9"/>
                </a:solidFill>
              </a:rPr>
              <a:t>Love is a lamp</a:t>
            </a:r>
            <a:r>
              <a:rPr lang="en-US" altLang="zh-CN" sz="1050" dirty="0">
                <a:solidFill>
                  <a:schemeClr val="bg1">
                    <a:lumMod val="95000"/>
                  </a:schemeClr>
                </a:solidFill>
              </a:rPr>
              <a:t>, while friendship is the shadow. When the lamp is </a:t>
            </a:r>
            <a:r>
              <a:rPr lang="en-US" altLang="zh-CN" sz="1050" dirty="0" err="1">
                <a:solidFill>
                  <a:schemeClr val="bg1">
                    <a:lumMod val="95000"/>
                  </a:schemeClr>
                </a:solidFill>
              </a:rPr>
              <a:t>off,you</a:t>
            </a:r>
            <a:r>
              <a:rPr lang="en-US" altLang="zh-CN" sz="1050" dirty="0">
                <a:solidFill>
                  <a:schemeClr val="bg1">
                    <a:lumMod val="95000"/>
                  </a:schemeClr>
                </a:solidFill>
              </a:rPr>
              <a:t> will find the shadow everywhere. Friend is who can give you strength at last,</a:t>
            </a:r>
            <a:r>
              <a:rPr lang="en-US" altLang="zh-CN" sz="1050" dirty="0">
                <a:solidFill>
                  <a:srgbClr val="ECD4E9"/>
                </a:solidFill>
              </a:rPr>
              <a:t> </a:t>
            </a:r>
            <a:r>
              <a:rPr lang="en-US" altLang="zh-CN" sz="1050" dirty="0">
                <a:solidFill>
                  <a:srgbClr val="F2F2F2"/>
                </a:solidFill>
              </a:rPr>
              <a:t>Love is a lamp</a:t>
            </a:r>
            <a:r>
              <a:rPr lang="en-US" altLang="zh-CN" sz="1050" dirty="0">
                <a:solidFill>
                  <a:schemeClr val="bg1">
                    <a:lumMod val="95000"/>
                  </a:schemeClr>
                </a:solidFill>
              </a:rPr>
              <a:t>, while friendship is the shadow. When the lamp is </a:t>
            </a:r>
            <a:r>
              <a:rPr lang="en-US" altLang="zh-CN" sz="1050" dirty="0" err="1">
                <a:solidFill>
                  <a:schemeClr val="bg1">
                    <a:lumMod val="95000"/>
                  </a:schemeClr>
                </a:solidFill>
              </a:rPr>
              <a:t>off,you</a:t>
            </a:r>
            <a:r>
              <a:rPr lang="en-US" altLang="zh-CN" sz="1050" dirty="0">
                <a:solidFill>
                  <a:schemeClr val="bg1">
                    <a:lumMod val="95000"/>
                  </a:schemeClr>
                </a:solidFill>
              </a:rPr>
              <a:t> will find</a:t>
            </a:r>
            <a:r>
              <a:rPr lang="zh-CN" altLang="en-US" sz="1050" dirty="0">
                <a:solidFill>
                  <a:schemeClr val="bg1">
                    <a:lumMod val="95000"/>
                  </a:schemeClr>
                </a:solidFill>
              </a:rPr>
              <a:t>，</a:t>
            </a:r>
            <a:r>
              <a:rPr lang="en-US" altLang="zh-CN" sz="1050" dirty="0">
                <a:solidFill>
                  <a:schemeClr val="bg1">
                    <a:lumMod val="95000"/>
                  </a:schemeClr>
                </a:solidFill>
              </a:rPr>
              <a:t>while friendship is the shadow. When the lamp is </a:t>
            </a:r>
            <a:r>
              <a:rPr lang="en-US" altLang="zh-CN" sz="1050" dirty="0" err="1">
                <a:solidFill>
                  <a:schemeClr val="bg1">
                    <a:lumMod val="95000"/>
                  </a:schemeClr>
                </a:solidFill>
              </a:rPr>
              <a:t>off,you</a:t>
            </a:r>
            <a:r>
              <a:rPr lang="en-US" altLang="zh-CN" sz="1050" dirty="0">
                <a:solidFill>
                  <a:schemeClr val="bg1">
                    <a:lumMod val="95000"/>
                  </a:schemeClr>
                </a:solidFill>
              </a:rPr>
              <a:t> will find the shadow everywhere. Friend is who can give you strength at last,</a:t>
            </a:r>
            <a:r>
              <a:rPr lang="en-US" altLang="zh-CN" sz="1050" dirty="0">
                <a:solidFill>
                  <a:srgbClr val="ECD4E9"/>
                </a:solidFill>
              </a:rPr>
              <a:t> </a:t>
            </a:r>
            <a:r>
              <a:rPr lang="en-US" altLang="zh-CN" sz="1050" dirty="0">
                <a:solidFill>
                  <a:srgbClr val="F2F2F2"/>
                </a:solidFill>
              </a:rPr>
              <a:t>Love is a lamp</a:t>
            </a:r>
            <a:r>
              <a:rPr lang="en-US" altLang="zh-CN" sz="1050" dirty="0">
                <a:solidFill>
                  <a:schemeClr val="bg1">
                    <a:lumMod val="95000"/>
                  </a:schemeClr>
                </a:solidFill>
              </a:rPr>
              <a:t>, while friendship is the shadow. When the lamp is </a:t>
            </a:r>
            <a:r>
              <a:rPr lang="en-US" altLang="zh-CN" sz="1050" dirty="0" err="1">
                <a:solidFill>
                  <a:schemeClr val="bg1">
                    <a:lumMod val="95000"/>
                  </a:schemeClr>
                </a:solidFill>
              </a:rPr>
              <a:t>off,you</a:t>
            </a:r>
            <a:r>
              <a:rPr lang="en-US" altLang="zh-CN" sz="1050" dirty="0">
                <a:solidFill>
                  <a:schemeClr val="bg1">
                    <a:lumMod val="95000"/>
                  </a:schemeClr>
                </a:solidFill>
              </a:rPr>
              <a:t> will find</a:t>
            </a:r>
            <a:endParaRPr lang="en-US" altLang="zh-CN" sz="1050" dirty="0">
              <a:solidFill>
                <a:schemeClr val="bg1">
                  <a:lumMod val="95000"/>
                </a:schemeClr>
              </a:solidFill>
            </a:endParaRPr>
          </a:p>
          <a:p>
            <a:endParaRPr lang="en-US" altLang="zh-CN" sz="1050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62" name="矩形 61"/>
          <p:cNvSpPr/>
          <p:nvPr/>
        </p:nvSpPr>
        <p:spPr>
          <a:xfrm>
            <a:off x="4806739" y="5363955"/>
            <a:ext cx="1279833" cy="192889"/>
          </a:xfrm>
          <a:prstGeom prst="rect">
            <a:avLst/>
          </a:prstGeom>
          <a:solidFill>
            <a:schemeClr val="bg1"/>
          </a:solidFill>
          <a:ln w="38100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9" name="组合 68"/>
          <p:cNvGrpSpPr/>
          <p:nvPr/>
        </p:nvGrpSpPr>
        <p:grpSpPr>
          <a:xfrm>
            <a:off x="10220755" y="4717801"/>
            <a:ext cx="1347389" cy="864064"/>
            <a:chOff x="10220755" y="4717801"/>
            <a:chExt cx="1347389" cy="864064"/>
          </a:xfrm>
        </p:grpSpPr>
        <p:grpSp>
          <p:nvGrpSpPr>
            <p:cNvPr id="63" name="组合 62"/>
            <p:cNvGrpSpPr/>
            <p:nvPr/>
          </p:nvGrpSpPr>
          <p:grpSpPr>
            <a:xfrm>
              <a:off x="10422603" y="4717801"/>
              <a:ext cx="864064" cy="864064"/>
              <a:chOff x="9829167" y="1598286"/>
              <a:chExt cx="864064" cy="864064"/>
            </a:xfrm>
          </p:grpSpPr>
          <p:sp>
            <p:nvSpPr>
              <p:cNvPr id="64" name="椭圆 63"/>
              <p:cNvSpPr/>
              <p:nvPr/>
            </p:nvSpPr>
            <p:spPr>
              <a:xfrm>
                <a:off x="9829167" y="1598286"/>
                <a:ext cx="864064" cy="864064"/>
              </a:xfrm>
              <a:prstGeom prst="ellipse">
                <a:avLst/>
              </a:prstGeom>
              <a:solidFill>
                <a:srgbClr val="ECD4E9"/>
              </a:solidFill>
              <a:ln w="12700">
                <a:solidFill>
                  <a:srgbClr val="DBAFD6"/>
                </a:solidFill>
              </a:ln>
              <a:effectLst>
                <a:glow rad="63500">
                  <a:schemeClr val="accent1">
                    <a:alpha val="20000"/>
                  </a:schemeClr>
                </a:glo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5" name="椭圆 64"/>
              <p:cNvSpPr/>
              <p:nvPr/>
            </p:nvSpPr>
            <p:spPr>
              <a:xfrm>
                <a:off x="10053701" y="1764892"/>
                <a:ext cx="205204" cy="205204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38100">
                <a:noFill/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6" name="椭圆 65"/>
              <p:cNvSpPr/>
              <p:nvPr/>
            </p:nvSpPr>
            <p:spPr>
              <a:xfrm>
                <a:off x="10095672" y="2065405"/>
                <a:ext cx="132495" cy="132495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38100">
                <a:noFill/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7" name="椭圆 66"/>
              <p:cNvSpPr/>
              <p:nvPr/>
            </p:nvSpPr>
            <p:spPr>
              <a:xfrm>
                <a:off x="10352371" y="1901113"/>
                <a:ext cx="241092" cy="241092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38100">
                <a:noFill/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8" name="椭圆 67"/>
            <p:cNvSpPr/>
            <p:nvPr/>
          </p:nvSpPr>
          <p:spPr>
            <a:xfrm rot="19876301">
              <a:off x="10220755" y="5073094"/>
              <a:ext cx="1347389" cy="298089"/>
            </a:xfrm>
            <a:custGeom>
              <a:avLst/>
              <a:gdLst>
                <a:gd name="connsiteX0" fmla="*/ 0 w 1803508"/>
                <a:gd name="connsiteY0" fmla="*/ 249908 h 499816"/>
                <a:gd name="connsiteX1" fmla="*/ 901754 w 1803508"/>
                <a:gd name="connsiteY1" fmla="*/ 0 h 499816"/>
                <a:gd name="connsiteX2" fmla="*/ 1803508 w 1803508"/>
                <a:gd name="connsiteY2" fmla="*/ 249908 h 499816"/>
                <a:gd name="connsiteX3" fmla="*/ 901754 w 1803508"/>
                <a:gd name="connsiteY3" fmla="*/ 499816 h 499816"/>
                <a:gd name="connsiteX4" fmla="*/ 0 w 1803508"/>
                <a:gd name="connsiteY4" fmla="*/ 249908 h 499816"/>
                <a:gd name="connsiteX0-1" fmla="*/ 0 w 1817044"/>
                <a:gd name="connsiteY0-2" fmla="*/ 266561 h 516469"/>
                <a:gd name="connsiteX1-3" fmla="*/ 901754 w 1817044"/>
                <a:gd name="connsiteY1-4" fmla="*/ 16653 h 516469"/>
                <a:gd name="connsiteX2-5" fmla="*/ 1427770 w 1817044"/>
                <a:gd name="connsiteY2-6" fmla="*/ 50038 h 516469"/>
                <a:gd name="connsiteX3-7" fmla="*/ 1803508 w 1817044"/>
                <a:gd name="connsiteY3-8" fmla="*/ 266561 h 516469"/>
                <a:gd name="connsiteX4-9" fmla="*/ 901754 w 1817044"/>
                <a:gd name="connsiteY4-10" fmla="*/ 516469 h 516469"/>
                <a:gd name="connsiteX5" fmla="*/ 0 w 1817044"/>
                <a:gd name="connsiteY5" fmla="*/ 266561 h 516469"/>
                <a:gd name="connsiteX0-11" fmla="*/ 7019 w 1824063"/>
                <a:gd name="connsiteY0-12" fmla="*/ 252895 h 502803"/>
                <a:gd name="connsiteX1-13" fmla="*/ 511437 w 1824063"/>
                <a:gd name="connsiteY1-14" fmla="*/ 29912 h 502803"/>
                <a:gd name="connsiteX2-15" fmla="*/ 908773 w 1824063"/>
                <a:gd name="connsiteY2-16" fmla="*/ 2987 h 502803"/>
                <a:gd name="connsiteX3-17" fmla="*/ 1434789 w 1824063"/>
                <a:gd name="connsiteY3-18" fmla="*/ 36372 h 502803"/>
                <a:gd name="connsiteX4-19" fmla="*/ 1810527 w 1824063"/>
                <a:gd name="connsiteY4-20" fmla="*/ 252895 h 502803"/>
                <a:gd name="connsiteX5-21" fmla="*/ 908773 w 1824063"/>
                <a:gd name="connsiteY5-22" fmla="*/ 502803 h 502803"/>
                <a:gd name="connsiteX6" fmla="*/ 7019 w 1824063"/>
                <a:gd name="connsiteY6" fmla="*/ 252895 h 502803"/>
                <a:gd name="connsiteX0-23" fmla="*/ 511404 w 1824030"/>
                <a:gd name="connsiteY0-24" fmla="*/ 29912 h 502803"/>
                <a:gd name="connsiteX1-25" fmla="*/ 908740 w 1824030"/>
                <a:gd name="connsiteY1-26" fmla="*/ 2987 h 502803"/>
                <a:gd name="connsiteX2-27" fmla="*/ 1434756 w 1824030"/>
                <a:gd name="connsiteY2-28" fmla="*/ 36372 h 502803"/>
                <a:gd name="connsiteX3-29" fmla="*/ 1810494 w 1824030"/>
                <a:gd name="connsiteY3-30" fmla="*/ 252895 h 502803"/>
                <a:gd name="connsiteX4-31" fmla="*/ 908740 w 1824030"/>
                <a:gd name="connsiteY4-32" fmla="*/ 502803 h 502803"/>
                <a:gd name="connsiteX5-33" fmla="*/ 6986 w 1824030"/>
                <a:gd name="connsiteY5-34" fmla="*/ 252895 h 502803"/>
                <a:gd name="connsiteX6-35" fmla="*/ 602844 w 1824030"/>
                <a:gd name="connsiteY6-36" fmla="*/ 121352 h 502803"/>
                <a:gd name="connsiteX0-37" fmla="*/ 908740 w 1824030"/>
                <a:gd name="connsiteY0-38" fmla="*/ 199 h 500015"/>
                <a:gd name="connsiteX1-39" fmla="*/ 1434756 w 1824030"/>
                <a:gd name="connsiteY1-40" fmla="*/ 33584 h 500015"/>
                <a:gd name="connsiteX2-41" fmla="*/ 1810494 w 1824030"/>
                <a:gd name="connsiteY2-42" fmla="*/ 250107 h 500015"/>
                <a:gd name="connsiteX3-43" fmla="*/ 908740 w 1824030"/>
                <a:gd name="connsiteY3-44" fmla="*/ 500015 h 500015"/>
                <a:gd name="connsiteX4-45" fmla="*/ 6986 w 1824030"/>
                <a:gd name="connsiteY4-46" fmla="*/ 250107 h 500015"/>
                <a:gd name="connsiteX5-47" fmla="*/ 602844 w 1824030"/>
                <a:gd name="connsiteY5-48" fmla="*/ 118564 h 500015"/>
                <a:gd name="connsiteX0-49" fmla="*/ 1434756 w 1824030"/>
                <a:gd name="connsiteY0-50" fmla="*/ 0 h 466431"/>
                <a:gd name="connsiteX1-51" fmla="*/ 1810494 w 1824030"/>
                <a:gd name="connsiteY1-52" fmla="*/ 216523 h 466431"/>
                <a:gd name="connsiteX2-53" fmla="*/ 908740 w 1824030"/>
                <a:gd name="connsiteY2-54" fmla="*/ 466431 h 466431"/>
                <a:gd name="connsiteX3-55" fmla="*/ 6986 w 1824030"/>
                <a:gd name="connsiteY3-56" fmla="*/ 216523 h 466431"/>
                <a:gd name="connsiteX4-57" fmla="*/ 602844 w 1824030"/>
                <a:gd name="connsiteY4-58" fmla="*/ 84980 h 466431"/>
                <a:gd name="connsiteX0-59" fmla="*/ 1432700 w 1821974"/>
                <a:gd name="connsiteY0-60" fmla="*/ 0 h 466431"/>
                <a:gd name="connsiteX1-61" fmla="*/ 1808438 w 1821974"/>
                <a:gd name="connsiteY1-62" fmla="*/ 216523 h 466431"/>
                <a:gd name="connsiteX2-63" fmla="*/ 906684 w 1821974"/>
                <a:gd name="connsiteY2-64" fmla="*/ 466431 h 466431"/>
                <a:gd name="connsiteX3-65" fmla="*/ 4930 w 1821974"/>
                <a:gd name="connsiteY3-66" fmla="*/ 216523 h 466431"/>
                <a:gd name="connsiteX4-67" fmla="*/ 586227 w 1821974"/>
                <a:gd name="connsiteY4-68" fmla="*/ 19068 h 466431"/>
                <a:gd name="connsiteX0-69" fmla="*/ 1432601 w 1821875"/>
                <a:gd name="connsiteY0-70" fmla="*/ 0 h 466431"/>
                <a:gd name="connsiteX1-71" fmla="*/ 1808339 w 1821875"/>
                <a:gd name="connsiteY1-72" fmla="*/ 216523 h 466431"/>
                <a:gd name="connsiteX2-73" fmla="*/ 906585 w 1821875"/>
                <a:gd name="connsiteY2-74" fmla="*/ 466431 h 466431"/>
                <a:gd name="connsiteX3-75" fmla="*/ 4831 w 1821875"/>
                <a:gd name="connsiteY3-76" fmla="*/ 216523 h 466431"/>
                <a:gd name="connsiteX4-77" fmla="*/ 586128 w 1821875"/>
                <a:gd name="connsiteY4-78" fmla="*/ 19068 h 466431"/>
                <a:gd name="connsiteX0-79" fmla="*/ 1466677 w 1855951"/>
                <a:gd name="connsiteY0-80" fmla="*/ 17625 h 484056"/>
                <a:gd name="connsiteX1-81" fmla="*/ 1842415 w 1855951"/>
                <a:gd name="connsiteY1-82" fmla="*/ 234148 h 484056"/>
                <a:gd name="connsiteX2-83" fmla="*/ 940661 w 1855951"/>
                <a:gd name="connsiteY2-84" fmla="*/ 484056 h 484056"/>
                <a:gd name="connsiteX3-85" fmla="*/ 38907 w 1855951"/>
                <a:gd name="connsiteY3-86" fmla="*/ 234148 h 484056"/>
                <a:gd name="connsiteX4-87" fmla="*/ 291440 w 1855951"/>
                <a:gd name="connsiteY4-88" fmla="*/ 12854 h 484056"/>
                <a:gd name="connsiteX0-89" fmla="*/ 1553451 w 1859983"/>
                <a:gd name="connsiteY0-90" fmla="*/ 3022 h 484056"/>
                <a:gd name="connsiteX1-91" fmla="*/ 1842415 w 1859983"/>
                <a:gd name="connsiteY1-92" fmla="*/ 234148 h 484056"/>
                <a:gd name="connsiteX2-93" fmla="*/ 940661 w 1859983"/>
                <a:gd name="connsiteY2-94" fmla="*/ 484056 h 484056"/>
                <a:gd name="connsiteX3-95" fmla="*/ 38907 w 1859983"/>
                <a:gd name="connsiteY3-96" fmla="*/ 234148 h 484056"/>
                <a:gd name="connsiteX4-97" fmla="*/ 291440 w 1859983"/>
                <a:gd name="connsiteY4-98" fmla="*/ 12854 h 48405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859983" h="484056">
                  <a:moveTo>
                    <a:pt x="1553451" y="3022"/>
                  </a:moveTo>
                  <a:cubicBezTo>
                    <a:pt x="1703743" y="44673"/>
                    <a:pt x="1923918" y="156650"/>
                    <a:pt x="1842415" y="234148"/>
                  </a:cubicBezTo>
                  <a:cubicBezTo>
                    <a:pt x="1760912" y="311646"/>
                    <a:pt x="1438686" y="484056"/>
                    <a:pt x="940661" y="484056"/>
                  </a:cubicBezTo>
                  <a:cubicBezTo>
                    <a:pt x="442636" y="484056"/>
                    <a:pt x="147111" y="312682"/>
                    <a:pt x="38907" y="234148"/>
                  </a:cubicBezTo>
                  <a:cubicBezTo>
                    <a:pt x="-69297" y="155614"/>
                    <a:pt x="58864" y="-53640"/>
                    <a:pt x="291440" y="12854"/>
                  </a:cubicBezTo>
                </a:path>
              </a:pathLst>
            </a:custGeom>
            <a:noFill/>
            <a:ln w="19050">
              <a:solidFill>
                <a:srgbClr val="8F809C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0" name="椭圆 69"/>
          <p:cNvSpPr/>
          <p:nvPr/>
        </p:nvSpPr>
        <p:spPr>
          <a:xfrm>
            <a:off x="9871692" y="5089611"/>
            <a:ext cx="242386" cy="242386"/>
          </a:xfrm>
          <a:prstGeom prst="ellipse">
            <a:avLst/>
          </a:prstGeom>
          <a:solidFill>
            <a:srgbClr val="ECD4E9"/>
          </a:solidFill>
          <a:ln w="12700">
            <a:solidFill>
              <a:srgbClr val="DBAFD6"/>
            </a:solidFill>
          </a:ln>
          <a:effectLst>
            <a:glow rad="63500">
              <a:schemeClr val="accent1">
                <a:alpha val="2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椭圆 70"/>
          <p:cNvSpPr/>
          <p:nvPr/>
        </p:nvSpPr>
        <p:spPr>
          <a:xfrm>
            <a:off x="10180217" y="5930152"/>
            <a:ext cx="242386" cy="242386"/>
          </a:xfrm>
          <a:prstGeom prst="ellipse">
            <a:avLst/>
          </a:prstGeom>
          <a:solidFill>
            <a:srgbClr val="ECD4E9"/>
          </a:solidFill>
          <a:ln w="12700">
            <a:solidFill>
              <a:srgbClr val="DBAFD6"/>
            </a:solidFill>
          </a:ln>
          <a:effectLst>
            <a:glow rad="63500">
              <a:schemeClr val="accent1">
                <a:alpha val="2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椭圆 71"/>
          <p:cNvSpPr/>
          <p:nvPr/>
        </p:nvSpPr>
        <p:spPr>
          <a:xfrm>
            <a:off x="11333618" y="5605283"/>
            <a:ext cx="242386" cy="242386"/>
          </a:xfrm>
          <a:prstGeom prst="ellipse">
            <a:avLst/>
          </a:prstGeom>
          <a:solidFill>
            <a:srgbClr val="ECD4E9"/>
          </a:solidFill>
          <a:ln w="12700">
            <a:solidFill>
              <a:srgbClr val="DBAFD6"/>
            </a:solidFill>
          </a:ln>
          <a:effectLst>
            <a:glow rad="63500">
              <a:schemeClr val="accent1">
                <a:alpha val="2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73" name="直接连接符 72"/>
          <p:cNvCxnSpPr/>
          <p:nvPr/>
        </p:nvCxnSpPr>
        <p:spPr>
          <a:xfrm flipV="1">
            <a:off x="7080764" y="4459248"/>
            <a:ext cx="2169762" cy="870014"/>
          </a:xfrm>
          <a:prstGeom prst="line">
            <a:avLst/>
          </a:prstGeom>
          <a:ln w="12700">
            <a:gradFill>
              <a:gsLst>
                <a:gs pos="50000">
                  <a:srgbClr val="ECD4E9">
                    <a:alpha val="20000"/>
                  </a:srgbClr>
                </a:gs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直接连接符 73"/>
          <p:cNvCxnSpPr/>
          <p:nvPr/>
        </p:nvCxnSpPr>
        <p:spPr>
          <a:xfrm flipV="1">
            <a:off x="8776045" y="4319539"/>
            <a:ext cx="2169762" cy="870014"/>
          </a:xfrm>
          <a:prstGeom prst="line">
            <a:avLst/>
          </a:prstGeom>
          <a:ln w="12700">
            <a:gradFill>
              <a:gsLst>
                <a:gs pos="50000">
                  <a:srgbClr val="ECD4E9">
                    <a:alpha val="20000"/>
                  </a:srgbClr>
                </a:gs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直接连接符 74"/>
          <p:cNvCxnSpPr/>
          <p:nvPr/>
        </p:nvCxnSpPr>
        <p:spPr>
          <a:xfrm flipV="1">
            <a:off x="9860926" y="5389806"/>
            <a:ext cx="2169762" cy="870014"/>
          </a:xfrm>
          <a:prstGeom prst="line">
            <a:avLst/>
          </a:prstGeom>
          <a:ln w="12700">
            <a:gradFill>
              <a:gsLst>
                <a:gs pos="50000">
                  <a:srgbClr val="ECD4E9">
                    <a:alpha val="20000"/>
                  </a:srgbClr>
                </a:gs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0">
        <p:fade/>
      </p:transition>
    </mc:Choice>
    <mc:Fallback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repeatCount="indefinite" accel="50000" decel="50000" autoRev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1" presetClass="entr" presetSubtype="1" fill="hold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6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1" presetClass="entr" presetSubtype="1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9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46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47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1" presetClass="entr" presetSubtype="0" fill="hold" grpId="0" nodeType="withEffect">
                                  <p:stCondLst>
                                    <p:cond delay="56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 tmFilter="0,0; .5, 1; 1, 1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69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42" presetClass="entr" presetSubtype="0" fill="hold" grpId="0" nodeType="withEffect">
                                  <p:stCondLst>
                                    <p:cond delay="73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49" presetClass="entr" presetSubtype="0" decel="100000" fill="hold" nodeType="withEffect">
                                  <p:stCondLst>
                                    <p:cond delay="82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82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grpId="0" nodeType="withEffect">
                                  <p:stCondLst>
                                    <p:cond delay="82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grpId="0" nodeType="withEffect">
                                  <p:stCondLst>
                                    <p:cond delay="82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59" grpId="0" build="allAtOnce"/>
      <p:bldP spid="60" grpId="0" animBg="1"/>
      <p:bldP spid="61" grpId="0"/>
      <p:bldP spid="62" grpId="0" animBg="1"/>
      <p:bldP spid="70" grpId="0" animBg="1"/>
      <p:bldP spid="71" grpId="0" animBg="1"/>
      <p:bldP spid="7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40309"/>
            </a:gs>
            <a:gs pos="82000">
              <a:srgbClr val="181A42"/>
            </a:gs>
            <a:gs pos="61025">
              <a:srgbClr val="182543"/>
            </a:gs>
            <a:gs pos="42087">
              <a:srgbClr val="13162D"/>
            </a:gs>
            <a:gs pos="21100">
              <a:srgbClr val="090913"/>
            </a:gs>
            <a:gs pos="100000">
              <a:srgbClr val="272D66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5" name="矩形 4"/>
          <p:cNvSpPr/>
          <p:nvPr/>
        </p:nvSpPr>
        <p:spPr>
          <a:xfrm>
            <a:off x="-2877164" y="0"/>
            <a:ext cx="18022528" cy="970444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0" y="0"/>
            <a:ext cx="12192000" cy="6857999"/>
          </a:xfrm>
          <a:prstGeom prst="rect">
            <a:avLst/>
          </a:prstGeom>
          <a:gradFill flip="none" rotWithShape="1">
            <a:gsLst>
              <a:gs pos="61000">
                <a:srgbClr val="C784BF">
                  <a:alpha val="10000"/>
                </a:srgbClr>
              </a:gs>
              <a:gs pos="38000">
                <a:srgbClr val="BB5BA0">
                  <a:alpha val="20000"/>
                </a:srgbClr>
              </a:gs>
              <a:gs pos="0">
                <a:srgbClr val="612748">
                  <a:alpha val="25000"/>
                </a:srgbClr>
              </a:gs>
              <a:gs pos="19000">
                <a:srgbClr val="752F5B">
                  <a:alpha val="25000"/>
                </a:srgbClr>
              </a:gs>
              <a:gs pos="100000">
                <a:srgbClr val="B04787">
                  <a:alpha val="0"/>
                </a:srgbClr>
              </a:gs>
            </a:gsLst>
            <a:path path="circle">
              <a:fillToRect t="100000" r="100000"/>
            </a:path>
            <a:tileRect l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504412" y="299679"/>
            <a:ext cx="6181189" cy="661215"/>
            <a:chOff x="504412" y="299679"/>
            <a:chExt cx="6181189" cy="661215"/>
          </a:xfrm>
        </p:grpSpPr>
        <p:grpSp>
          <p:nvGrpSpPr>
            <p:cNvPr id="7" name="组合 6"/>
            <p:cNvGrpSpPr/>
            <p:nvPr/>
          </p:nvGrpSpPr>
          <p:grpSpPr>
            <a:xfrm>
              <a:off x="1094627" y="299679"/>
              <a:ext cx="5590974" cy="661215"/>
              <a:chOff x="1000326" y="330159"/>
              <a:chExt cx="5590974" cy="661215"/>
            </a:xfrm>
          </p:grpSpPr>
          <p:sp>
            <p:nvSpPr>
              <p:cNvPr id="11" name="矩形 10"/>
              <p:cNvSpPr/>
              <p:nvPr/>
            </p:nvSpPr>
            <p:spPr>
              <a:xfrm>
                <a:off x="1000326" y="330159"/>
                <a:ext cx="2218877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altLang="zh-CN" sz="2000" b="1" dirty="0">
                    <a:solidFill>
                      <a:srgbClr val="ECD4E9"/>
                    </a:solidFill>
                    <a:latin typeface="MyriadSetPro-Ultralight" panose="02000103050000020004" pitchFamily="2" charset="0"/>
                  </a:rPr>
                  <a:t>ADD YOU TITLE HERE</a:t>
                </a:r>
                <a:endParaRPr lang="zh-CN" altLang="en-US" sz="2000" b="1" dirty="0">
                  <a:solidFill>
                    <a:srgbClr val="ECD4E9"/>
                  </a:solidFill>
                  <a:latin typeface="MyriadSetPro-Ultralight" panose="02000103050000020004" pitchFamily="2" charset="0"/>
                </a:endParaRPr>
              </a:p>
            </p:txBody>
          </p:sp>
          <p:sp>
            <p:nvSpPr>
              <p:cNvPr id="12" name="文本框 11"/>
              <p:cNvSpPr txBox="1"/>
              <p:nvPr/>
            </p:nvSpPr>
            <p:spPr>
              <a:xfrm>
                <a:off x="1009850" y="591264"/>
                <a:ext cx="5581450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000" dirty="0">
                    <a:solidFill>
                      <a:srgbClr val="ECD4E9"/>
                    </a:solidFill>
                  </a:rPr>
                  <a:t>Love is a lamp</a:t>
                </a:r>
                <a:r>
                  <a:rPr lang="en-US" altLang="zh-CN" sz="1000" dirty="0">
                    <a:solidFill>
                      <a:schemeClr val="bg1">
                        <a:lumMod val="95000"/>
                      </a:schemeClr>
                    </a:solidFill>
                  </a:rPr>
                  <a:t>, while friendship is the shadow. When the lamp is </a:t>
                </a:r>
                <a:r>
                  <a:rPr lang="en-US" altLang="zh-CN" sz="1000" dirty="0" err="1">
                    <a:solidFill>
                      <a:schemeClr val="bg1">
                        <a:lumMod val="95000"/>
                      </a:schemeClr>
                    </a:solidFill>
                  </a:rPr>
                  <a:t>off,you</a:t>
                </a:r>
                <a:r>
                  <a:rPr lang="en-US" altLang="zh-CN" sz="1000" dirty="0">
                    <a:solidFill>
                      <a:schemeClr val="bg1">
                        <a:lumMod val="95000"/>
                      </a:schemeClr>
                    </a:solidFill>
                  </a:rPr>
                  <a:t> will find the shadow everywhere. Friend is who can give you strength at last</a:t>
                </a:r>
                <a:endParaRPr lang="en-US" altLang="zh-CN" sz="1000" dirty="0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>
              <a:off x="504412" y="344802"/>
              <a:ext cx="598727" cy="584775"/>
              <a:chOff x="502031" y="325753"/>
              <a:chExt cx="598727" cy="584775"/>
            </a:xfrm>
          </p:grpSpPr>
          <p:sp>
            <p:nvSpPr>
              <p:cNvPr id="9" name="矩形 8"/>
              <p:cNvSpPr/>
              <p:nvPr/>
            </p:nvSpPr>
            <p:spPr>
              <a:xfrm>
                <a:off x="502031" y="325753"/>
                <a:ext cx="598727" cy="58477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altLang="zh-CN" sz="3200" b="1" dirty="0">
                    <a:solidFill>
                      <a:srgbClr val="ECD4E9"/>
                    </a:solidFill>
                    <a:latin typeface="MyriadSetPro-Ultralight" panose="02000103050000020004" pitchFamily="2" charset="0"/>
                  </a:rPr>
                  <a:t>01</a:t>
                </a:r>
                <a:endParaRPr lang="zh-CN" altLang="en-US" sz="3200" b="1" dirty="0">
                  <a:solidFill>
                    <a:srgbClr val="ECD4E9"/>
                  </a:solidFill>
                  <a:latin typeface="MyriadSetPro-Ultralight" panose="02000103050000020004" pitchFamily="2" charset="0"/>
                </a:endParaRPr>
              </a:p>
            </p:txBody>
          </p:sp>
          <p:sp>
            <p:nvSpPr>
              <p:cNvPr id="10" name="矩形: 圆角 9"/>
              <p:cNvSpPr/>
              <p:nvPr/>
            </p:nvSpPr>
            <p:spPr>
              <a:xfrm>
                <a:off x="547792" y="368256"/>
                <a:ext cx="494505" cy="499768"/>
              </a:xfrm>
              <a:prstGeom prst="roundRect">
                <a:avLst/>
              </a:prstGeom>
              <a:noFill/>
              <a:ln>
                <a:gradFill>
                  <a:gsLst>
                    <a:gs pos="0">
                      <a:srgbClr val="ECD4E9"/>
                    </a:gs>
                    <a:gs pos="68000">
                      <a:srgbClr val="BB5BA0"/>
                    </a:gs>
                    <a:gs pos="43000">
                      <a:srgbClr val="B04787"/>
                    </a:gs>
                    <a:gs pos="100000">
                      <a:srgbClr val="ECD4E9"/>
                    </a:gs>
                  </a:gsLst>
                  <a:lin ang="5400000" scaled="1"/>
                </a:gra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2" name="组合 1"/>
          <p:cNvGrpSpPr/>
          <p:nvPr/>
        </p:nvGrpSpPr>
        <p:grpSpPr>
          <a:xfrm>
            <a:off x="1271802" y="1565073"/>
            <a:ext cx="2041702" cy="2267934"/>
            <a:chOff x="1271802" y="1565073"/>
            <a:chExt cx="2041702" cy="2267934"/>
          </a:xfrm>
        </p:grpSpPr>
        <p:graphicFrame>
          <p:nvGraphicFramePr>
            <p:cNvPr id="13" name="图表 12"/>
            <p:cNvGraphicFramePr/>
            <p:nvPr/>
          </p:nvGraphicFramePr>
          <p:xfrm>
            <a:off x="1271802" y="1565073"/>
            <a:ext cx="2041702" cy="2083268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1"/>
            </a:graphicData>
          </a:graphic>
        </p:graphicFrame>
        <p:sp>
          <p:nvSpPr>
            <p:cNvPr id="15" name="文本框 14"/>
            <p:cNvSpPr txBox="1"/>
            <p:nvPr/>
          </p:nvSpPr>
          <p:spPr>
            <a:xfrm>
              <a:off x="1964025" y="3463675"/>
              <a:ext cx="65725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>
                  <a:solidFill>
                    <a:srgbClr val="F2F2F2"/>
                  </a:solidFill>
                  <a:latin typeface="+mj-ea"/>
                  <a:ea typeface="+mj-ea"/>
                </a:rPr>
                <a:t>2014</a:t>
              </a:r>
              <a:endParaRPr lang="en-US" altLang="zh-CN" dirty="0">
                <a:solidFill>
                  <a:srgbClr val="F2F2F2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3491426" y="1565073"/>
            <a:ext cx="2041702" cy="2267934"/>
            <a:chOff x="1271802" y="1565073"/>
            <a:chExt cx="2041702" cy="2267934"/>
          </a:xfrm>
        </p:grpSpPr>
        <p:graphicFrame>
          <p:nvGraphicFramePr>
            <p:cNvPr id="17" name="图表 16"/>
            <p:cNvGraphicFramePr/>
            <p:nvPr/>
          </p:nvGraphicFramePr>
          <p:xfrm>
            <a:off x="1271802" y="1565073"/>
            <a:ext cx="2041702" cy="2083268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  <p:sp>
          <p:nvSpPr>
            <p:cNvPr id="18" name="文本框 17"/>
            <p:cNvSpPr txBox="1"/>
            <p:nvPr/>
          </p:nvSpPr>
          <p:spPr>
            <a:xfrm>
              <a:off x="1964025" y="3463675"/>
              <a:ext cx="65725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>
                  <a:solidFill>
                    <a:srgbClr val="F2F2F2"/>
                  </a:solidFill>
                  <a:latin typeface="+mj-ea"/>
                  <a:ea typeface="+mj-ea"/>
                </a:rPr>
                <a:t>2015</a:t>
              </a:r>
              <a:endParaRPr lang="en-US" altLang="zh-CN" dirty="0">
                <a:solidFill>
                  <a:srgbClr val="F2F2F2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5711050" y="1565073"/>
            <a:ext cx="2041702" cy="2267934"/>
            <a:chOff x="1271802" y="1565073"/>
            <a:chExt cx="2041702" cy="2267934"/>
          </a:xfrm>
        </p:grpSpPr>
        <p:graphicFrame>
          <p:nvGraphicFramePr>
            <p:cNvPr id="20" name="图表 19"/>
            <p:cNvGraphicFramePr/>
            <p:nvPr/>
          </p:nvGraphicFramePr>
          <p:xfrm>
            <a:off x="1271802" y="1565073"/>
            <a:ext cx="2041702" cy="2083268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sp>
          <p:nvSpPr>
            <p:cNvPr id="21" name="文本框 20"/>
            <p:cNvSpPr txBox="1"/>
            <p:nvPr/>
          </p:nvSpPr>
          <p:spPr>
            <a:xfrm>
              <a:off x="1964025" y="3463675"/>
              <a:ext cx="65725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>
                  <a:solidFill>
                    <a:srgbClr val="F2F2F2"/>
                  </a:solidFill>
                  <a:latin typeface="+mj-ea"/>
                  <a:ea typeface="+mj-ea"/>
                </a:rPr>
                <a:t>2016</a:t>
              </a:r>
              <a:endParaRPr lang="en-US" altLang="zh-CN" dirty="0">
                <a:solidFill>
                  <a:srgbClr val="F2F2F2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26" name="自由: 形状 25"/>
          <p:cNvSpPr/>
          <p:nvPr/>
        </p:nvSpPr>
        <p:spPr>
          <a:xfrm rot="20750778">
            <a:off x="6301499" y="-1314317"/>
            <a:ext cx="2358598" cy="1973624"/>
          </a:xfrm>
          <a:custGeom>
            <a:avLst/>
            <a:gdLst>
              <a:gd name="connsiteX0" fmla="*/ 0 w 2540917"/>
              <a:gd name="connsiteY0" fmla="*/ 443390 h 2318917"/>
              <a:gd name="connsiteX1" fmla="*/ 8008 w 2540917"/>
              <a:gd name="connsiteY1" fmla="*/ 434580 h 2318917"/>
              <a:gd name="connsiteX2" fmla="*/ 1057173 w 2540917"/>
              <a:gd name="connsiteY2" fmla="*/ 0 h 2318917"/>
              <a:gd name="connsiteX3" fmla="*/ 2540917 w 2540917"/>
              <a:gd name="connsiteY3" fmla="*/ 1483745 h 2318917"/>
              <a:gd name="connsiteX4" fmla="*/ 2287517 w 2540917"/>
              <a:gd name="connsiteY4" fmla="*/ 2313321 h 2318917"/>
              <a:gd name="connsiteX5" fmla="*/ 2283332 w 2540917"/>
              <a:gd name="connsiteY5" fmla="*/ 2318917 h 2318917"/>
              <a:gd name="connsiteX6" fmla="*/ 2235687 w 2540917"/>
              <a:gd name="connsiteY6" fmla="*/ 2310665 h 2318917"/>
              <a:gd name="connsiteX7" fmla="*/ 2189287 w 2540917"/>
              <a:gd name="connsiteY7" fmla="*/ 2305487 h 2318917"/>
              <a:gd name="connsiteX8" fmla="*/ 2163175 w 2540917"/>
              <a:gd name="connsiteY8" fmla="*/ 2280415 h 2318917"/>
              <a:gd name="connsiteX9" fmla="*/ 1825360 w 2540917"/>
              <a:gd name="connsiteY9" fmla="*/ 899588 h 2318917"/>
              <a:gd name="connsiteX10" fmla="*/ 1867277 w 2540917"/>
              <a:gd name="connsiteY10" fmla="*/ 322048 h 2318917"/>
              <a:gd name="connsiteX11" fmla="*/ 1875528 w 2540917"/>
              <a:gd name="connsiteY11" fmla="*/ 274403 h 2318917"/>
              <a:gd name="connsiteX12" fmla="*/ 1869933 w 2540917"/>
              <a:gd name="connsiteY12" fmla="*/ 270218 h 2318917"/>
              <a:gd name="connsiteX13" fmla="*/ 1040357 w 2540917"/>
              <a:gd name="connsiteY13" fmla="*/ 16818 h 2318917"/>
              <a:gd name="connsiteX14" fmla="*/ 96558 w 2540917"/>
              <a:gd name="connsiteY14" fmla="*/ 355633 h 23189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540917" h="2318917">
                <a:moveTo>
                  <a:pt x="0" y="443390"/>
                </a:moveTo>
                <a:lnTo>
                  <a:pt x="8008" y="434580"/>
                </a:lnTo>
                <a:cubicBezTo>
                  <a:pt x="276513" y="166075"/>
                  <a:pt x="647449" y="0"/>
                  <a:pt x="1057173" y="0"/>
                </a:cubicBezTo>
                <a:cubicBezTo>
                  <a:pt x="1876622" y="0"/>
                  <a:pt x="2540917" y="664297"/>
                  <a:pt x="2540917" y="1483745"/>
                </a:cubicBezTo>
                <a:cubicBezTo>
                  <a:pt x="2540917" y="1791039"/>
                  <a:pt x="2447501" y="2076513"/>
                  <a:pt x="2287517" y="2313321"/>
                </a:cubicBezTo>
                <a:lnTo>
                  <a:pt x="2283332" y="2318917"/>
                </a:lnTo>
                <a:lnTo>
                  <a:pt x="2235687" y="2310665"/>
                </a:lnTo>
                <a:lnTo>
                  <a:pt x="2189287" y="2305487"/>
                </a:lnTo>
                <a:lnTo>
                  <a:pt x="2163175" y="2280415"/>
                </a:lnTo>
                <a:cubicBezTo>
                  <a:pt x="1965347" y="2063421"/>
                  <a:pt x="1825360" y="1526979"/>
                  <a:pt x="1825360" y="899588"/>
                </a:cubicBezTo>
                <a:cubicBezTo>
                  <a:pt x="1825360" y="694726"/>
                  <a:pt x="1840286" y="499561"/>
                  <a:pt x="1867277" y="322048"/>
                </a:cubicBezTo>
                <a:lnTo>
                  <a:pt x="1875528" y="274403"/>
                </a:lnTo>
                <a:lnTo>
                  <a:pt x="1869933" y="270218"/>
                </a:lnTo>
                <a:cubicBezTo>
                  <a:pt x="1633125" y="110234"/>
                  <a:pt x="1347651" y="16818"/>
                  <a:pt x="1040357" y="16818"/>
                </a:cubicBezTo>
                <a:cubicBezTo>
                  <a:pt x="681848" y="16818"/>
                  <a:pt x="353036" y="143968"/>
                  <a:pt x="96558" y="355633"/>
                </a:cubicBezTo>
                <a:close/>
              </a:path>
            </a:pathLst>
          </a:custGeom>
          <a:noFill/>
          <a:ln w="38100"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自由: 形状 26"/>
          <p:cNvSpPr/>
          <p:nvPr/>
        </p:nvSpPr>
        <p:spPr>
          <a:xfrm rot="20857591">
            <a:off x="6432648" y="-1345411"/>
            <a:ext cx="2358598" cy="1973624"/>
          </a:xfrm>
          <a:custGeom>
            <a:avLst/>
            <a:gdLst>
              <a:gd name="connsiteX0" fmla="*/ 0 w 2540917"/>
              <a:gd name="connsiteY0" fmla="*/ 443390 h 2318917"/>
              <a:gd name="connsiteX1" fmla="*/ 8008 w 2540917"/>
              <a:gd name="connsiteY1" fmla="*/ 434580 h 2318917"/>
              <a:gd name="connsiteX2" fmla="*/ 1057173 w 2540917"/>
              <a:gd name="connsiteY2" fmla="*/ 0 h 2318917"/>
              <a:gd name="connsiteX3" fmla="*/ 2540917 w 2540917"/>
              <a:gd name="connsiteY3" fmla="*/ 1483745 h 2318917"/>
              <a:gd name="connsiteX4" fmla="*/ 2287517 w 2540917"/>
              <a:gd name="connsiteY4" fmla="*/ 2313321 h 2318917"/>
              <a:gd name="connsiteX5" fmla="*/ 2283332 w 2540917"/>
              <a:gd name="connsiteY5" fmla="*/ 2318917 h 2318917"/>
              <a:gd name="connsiteX6" fmla="*/ 2235687 w 2540917"/>
              <a:gd name="connsiteY6" fmla="*/ 2310665 h 2318917"/>
              <a:gd name="connsiteX7" fmla="*/ 2189287 w 2540917"/>
              <a:gd name="connsiteY7" fmla="*/ 2305487 h 2318917"/>
              <a:gd name="connsiteX8" fmla="*/ 2163175 w 2540917"/>
              <a:gd name="connsiteY8" fmla="*/ 2280415 h 2318917"/>
              <a:gd name="connsiteX9" fmla="*/ 1825360 w 2540917"/>
              <a:gd name="connsiteY9" fmla="*/ 899588 h 2318917"/>
              <a:gd name="connsiteX10" fmla="*/ 1867277 w 2540917"/>
              <a:gd name="connsiteY10" fmla="*/ 322048 h 2318917"/>
              <a:gd name="connsiteX11" fmla="*/ 1875528 w 2540917"/>
              <a:gd name="connsiteY11" fmla="*/ 274403 h 2318917"/>
              <a:gd name="connsiteX12" fmla="*/ 1869933 w 2540917"/>
              <a:gd name="connsiteY12" fmla="*/ 270218 h 2318917"/>
              <a:gd name="connsiteX13" fmla="*/ 1040357 w 2540917"/>
              <a:gd name="connsiteY13" fmla="*/ 16818 h 2318917"/>
              <a:gd name="connsiteX14" fmla="*/ 96558 w 2540917"/>
              <a:gd name="connsiteY14" fmla="*/ 355633 h 23189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540917" h="2318917">
                <a:moveTo>
                  <a:pt x="0" y="443390"/>
                </a:moveTo>
                <a:lnTo>
                  <a:pt x="8008" y="434580"/>
                </a:lnTo>
                <a:cubicBezTo>
                  <a:pt x="276513" y="166075"/>
                  <a:pt x="647449" y="0"/>
                  <a:pt x="1057173" y="0"/>
                </a:cubicBezTo>
                <a:cubicBezTo>
                  <a:pt x="1876622" y="0"/>
                  <a:pt x="2540917" y="664297"/>
                  <a:pt x="2540917" y="1483745"/>
                </a:cubicBezTo>
                <a:cubicBezTo>
                  <a:pt x="2540917" y="1791039"/>
                  <a:pt x="2447501" y="2076513"/>
                  <a:pt x="2287517" y="2313321"/>
                </a:cubicBezTo>
                <a:lnTo>
                  <a:pt x="2283332" y="2318917"/>
                </a:lnTo>
                <a:lnTo>
                  <a:pt x="2235687" y="2310665"/>
                </a:lnTo>
                <a:lnTo>
                  <a:pt x="2189287" y="2305487"/>
                </a:lnTo>
                <a:lnTo>
                  <a:pt x="2163175" y="2280415"/>
                </a:lnTo>
                <a:cubicBezTo>
                  <a:pt x="1965347" y="2063421"/>
                  <a:pt x="1825360" y="1526979"/>
                  <a:pt x="1825360" y="899588"/>
                </a:cubicBezTo>
                <a:cubicBezTo>
                  <a:pt x="1825360" y="694726"/>
                  <a:pt x="1840286" y="499561"/>
                  <a:pt x="1867277" y="322048"/>
                </a:cubicBezTo>
                <a:lnTo>
                  <a:pt x="1875528" y="274403"/>
                </a:lnTo>
                <a:lnTo>
                  <a:pt x="1869933" y="270218"/>
                </a:lnTo>
                <a:cubicBezTo>
                  <a:pt x="1633125" y="110234"/>
                  <a:pt x="1347651" y="16818"/>
                  <a:pt x="1040357" y="16818"/>
                </a:cubicBezTo>
                <a:cubicBezTo>
                  <a:pt x="681848" y="16818"/>
                  <a:pt x="353036" y="143968"/>
                  <a:pt x="96558" y="355633"/>
                </a:cubicBezTo>
                <a:close/>
              </a:path>
            </a:pathLst>
          </a:custGeom>
          <a:noFill/>
          <a:ln w="38100"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自由: 形状 27"/>
          <p:cNvSpPr/>
          <p:nvPr/>
        </p:nvSpPr>
        <p:spPr>
          <a:xfrm rot="20964404">
            <a:off x="6564609" y="-1372751"/>
            <a:ext cx="2358598" cy="1973624"/>
          </a:xfrm>
          <a:custGeom>
            <a:avLst/>
            <a:gdLst>
              <a:gd name="connsiteX0" fmla="*/ 0 w 2540917"/>
              <a:gd name="connsiteY0" fmla="*/ 443390 h 2318917"/>
              <a:gd name="connsiteX1" fmla="*/ 8008 w 2540917"/>
              <a:gd name="connsiteY1" fmla="*/ 434580 h 2318917"/>
              <a:gd name="connsiteX2" fmla="*/ 1057173 w 2540917"/>
              <a:gd name="connsiteY2" fmla="*/ 0 h 2318917"/>
              <a:gd name="connsiteX3" fmla="*/ 2540917 w 2540917"/>
              <a:gd name="connsiteY3" fmla="*/ 1483745 h 2318917"/>
              <a:gd name="connsiteX4" fmla="*/ 2287517 w 2540917"/>
              <a:gd name="connsiteY4" fmla="*/ 2313321 h 2318917"/>
              <a:gd name="connsiteX5" fmla="*/ 2283332 w 2540917"/>
              <a:gd name="connsiteY5" fmla="*/ 2318917 h 2318917"/>
              <a:gd name="connsiteX6" fmla="*/ 2235687 w 2540917"/>
              <a:gd name="connsiteY6" fmla="*/ 2310665 h 2318917"/>
              <a:gd name="connsiteX7" fmla="*/ 2189287 w 2540917"/>
              <a:gd name="connsiteY7" fmla="*/ 2305487 h 2318917"/>
              <a:gd name="connsiteX8" fmla="*/ 2163175 w 2540917"/>
              <a:gd name="connsiteY8" fmla="*/ 2280415 h 2318917"/>
              <a:gd name="connsiteX9" fmla="*/ 1825360 w 2540917"/>
              <a:gd name="connsiteY9" fmla="*/ 899588 h 2318917"/>
              <a:gd name="connsiteX10" fmla="*/ 1867277 w 2540917"/>
              <a:gd name="connsiteY10" fmla="*/ 322048 h 2318917"/>
              <a:gd name="connsiteX11" fmla="*/ 1875528 w 2540917"/>
              <a:gd name="connsiteY11" fmla="*/ 274403 h 2318917"/>
              <a:gd name="connsiteX12" fmla="*/ 1869933 w 2540917"/>
              <a:gd name="connsiteY12" fmla="*/ 270218 h 2318917"/>
              <a:gd name="connsiteX13" fmla="*/ 1040357 w 2540917"/>
              <a:gd name="connsiteY13" fmla="*/ 16818 h 2318917"/>
              <a:gd name="connsiteX14" fmla="*/ 96558 w 2540917"/>
              <a:gd name="connsiteY14" fmla="*/ 355633 h 23189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540917" h="2318917">
                <a:moveTo>
                  <a:pt x="0" y="443390"/>
                </a:moveTo>
                <a:lnTo>
                  <a:pt x="8008" y="434580"/>
                </a:lnTo>
                <a:cubicBezTo>
                  <a:pt x="276513" y="166075"/>
                  <a:pt x="647449" y="0"/>
                  <a:pt x="1057173" y="0"/>
                </a:cubicBezTo>
                <a:cubicBezTo>
                  <a:pt x="1876622" y="0"/>
                  <a:pt x="2540917" y="664297"/>
                  <a:pt x="2540917" y="1483745"/>
                </a:cubicBezTo>
                <a:cubicBezTo>
                  <a:pt x="2540917" y="1791039"/>
                  <a:pt x="2447501" y="2076513"/>
                  <a:pt x="2287517" y="2313321"/>
                </a:cubicBezTo>
                <a:lnTo>
                  <a:pt x="2283332" y="2318917"/>
                </a:lnTo>
                <a:lnTo>
                  <a:pt x="2235687" y="2310665"/>
                </a:lnTo>
                <a:lnTo>
                  <a:pt x="2189287" y="2305487"/>
                </a:lnTo>
                <a:lnTo>
                  <a:pt x="2163175" y="2280415"/>
                </a:lnTo>
                <a:cubicBezTo>
                  <a:pt x="1965347" y="2063421"/>
                  <a:pt x="1825360" y="1526979"/>
                  <a:pt x="1825360" y="899588"/>
                </a:cubicBezTo>
                <a:cubicBezTo>
                  <a:pt x="1825360" y="694726"/>
                  <a:pt x="1840286" y="499561"/>
                  <a:pt x="1867277" y="322048"/>
                </a:cubicBezTo>
                <a:lnTo>
                  <a:pt x="1875528" y="274403"/>
                </a:lnTo>
                <a:lnTo>
                  <a:pt x="1869933" y="270218"/>
                </a:lnTo>
                <a:cubicBezTo>
                  <a:pt x="1633125" y="110234"/>
                  <a:pt x="1347651" y="16818"/>
                  <a:pt x="1040357" y="16818"/>
                </a:cubicBezTo>
                <a:cubicBezTo>
                  <a:pt x="681848" y="16818"/>
                  <a:pt x="353036" y="143968"/>
                  <a:pt x="96558" y="355633"/>
                </a:cubicBezTo>
                <a:close/>
              </a:path>
            </a:pathLst>
          </a:custGeom>
          <a:noFill/>
          <a:ln w="38100"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自由: 形状 28"/>
          <p:cNvSpPr/>
          <p:nvPr/>
        </p:nvSpPr>
        <p:spPr>
          <a:xfrm rot="21071218">
            <a:off x="6697256" y="-1396312"/>
            <a:ext cx="2358598" cy="1973624"/>
          </a:xfrm>
          <a:custGeom>
            <a:avLst/>
            <a:gdLst>
              <a:gd name="connsiteX0" fmla="*/ 0 w 2540917"/>
              <a:gd name="connsiteY0" fmla="*/ 443390 h 2318917"/>
              <a:gd name="connsiteX1" fmla="*/ 8008 w 2540917"/>
              <a:gd name="connsiteY1" fmla="*/ 434580 h 2318917"/>
              <a:gd name="connsiteX2" fmla="*/ 1057173 w 2540917"/>
              <a:gd name="connsiteY2" fmla="*/ 0 h 2318917"/>
              <a:gd name="connsiteX3" fmla="*/ 2540917 w 2540917"/>
              <a:gd name="connsiteY3" fmla="*/ 1483745 h 2318917"/>
              <a:gd name="connsiteX4" fmla="*/ 2287517 w 2540917"/>
              <a:gd name="connsiteY4" fmla="*/ 2313321 h 2318917"/>
              <a:gd name="connsiteX5" fmla="*/ 2283332 w 2540917"/>
              <a:gd name="connsiteY5" fmla="*/ 2318917 h 2318917"/>
              <a:gd name="connsiteX6" fmla="*/ 2235687 w 2540917"/>
              <a:gd name="connsiteY6" fmla="*/ 2310665 h 2318917"/>
              <a:gd name="connsiteX7" fmla="*/ 2189287 w 2540917"/>
              <a:gd name="connsiteY7" fmla="*/ 2305487 h 2318917"/>
              <a:gd name="connsiteX8" fmla="*/ 2163175 w 2540917"/>
              <a:gd name="connsiteY8" fmla="*/ 2280415 h 2318917"/>
              <a:gd name="connsiteX9" fmla="*/ 1825360 w 2540917"/>
              <a:gd name="connsiteY9" fmla="*/ 899588 h 2318917"/>
              <a:gd name="connsiteX10" fmla="*/ 1867277 w 2540917"/>
              <a:gd name="connsiteY10" fmla="*/ 322048 h 2318917"/>
              <a:gd name="connsiteX11" fmla="*/ 1875528 w 2540917"/>
              <a:gd name="connsiteY11" fmla="*/ 274403 h 2318917"/>
              <a:gd name="connsiteX12" fmla="*/ 1869933 w 2540917"/>
              <a:gd name="connsiteY12" fmla="*/ 270218 h 2318917"/>
              <a:gd name="connsiteX13" fmla="*/ 1040357 w 2540917"/>
              <a:gd name="connsiteY13" fmla="*/ 16818 h 2318917"/>
              <a:gd name="connsiteX14" fmla="*/ 96558 w 2540917"/>
              <a:gd name="connsiteY14" fmla="*/ 355633 h 23189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540917" h="2318917">
                <a:moveTo>
                  <a:pt x="0" y="443390"/>
                </a:moveTo>
                <a:lnTo>
                  <a:pt x="8008" y="434580"/>
                </a:lnTo>
                <a:cubicBezTo>
                  <a:pt x="276513" y="166075"/>
                  <a:pt x="647449" y="0"/>
                  <a:pt x="1057173" y="0"/>
                </a:cubicBezTo>
                <a:cubicBezTo>
                  <a:pt x="1876622" y="0"/>
                  <a:pt x="2540917" y="664297"/>
                  <a:pt x="2540917" y="1483745"/>
                </a:cubicBezTo>
                <a:cubicBezTo>
                  <a:pt x="2540917" y="1791039"/>
                  <a:pt x="2447501" y="2076513"/>
                  <a:pt x="2287517" y="2313321"/>
                </a:cubicBezTo>
                <a:lnTo>
                  <a:pt x="2283332" y="2318917"/>
                </a:lnTo>
                <a:lnTo>
                  <a:pt x="2235687" y="2310665"/>
                </a:lnTo>
                <a:lnTo>
                  <a:pt x="2189287" y="2305487"/>
                </a:lnTo>
                <a:lnTo>
                  <a:pt x="2163175" y="2280415"/>
                </a:lnTo>
                <a:cubicBezTo>
                  <a:pt x="1965347" y="2063421"/>
                  <a:pt x="1825360" y="1526979"/>
                  <a:pt x="1825360" y="899588"/>
                </a:cubicBezTo>
                <a:cubicBezTo>
                  <a:pt x="1825360" y="694726"/>
                  <a:pt x="1840286" y="499561"/>
                  <a:pt x="1867277" y="322048"/>
                </a:cubicBezTo>
                <a:lnTo>
                  <a:pt x="1875528" y="274403"/>
                </a:lnTo>
                <a:lnTo>
                  <a:pt x="1869933" y="270218"/>
                </a:lnTo>
                <a:cubicBezTo>
                  <a:pt x="1633125" y="110234"/>
                  <a:pt x="1347651" y="16818"/>
                  <a:pt x="1040357" y="16818"/>
                </a:cubicBezTo>
                <a:cubicBezTo>
                  <a:pt x="681848" y="16818"/>
                  <a:pt x="353036" y="143968"/>
                  <a:pt x="96558" y="355633"/>
                </a:cubicBezTo>
                <a:close/>
              </a:path>
            </a:pathLst>
          </a:custGeom>
          <a:noFill/>
          <a:ln w="38100"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自由: 形状 29"/>
          <p:cNvSpPr/>
          <p:nvPr/>
        </p:nvSpPr>
        <p:spPr>
          <a:xfrm rot="21178031">
            <a:off x="6830459" y="-1416069"/>
            <a:ext cx="2358598" cy="1973624"/>
          </a:xfrm>
          <a:custGeom>
            <a:avLst/>
            <a:gdLst>
              <a:gd name="connsiteX0" fmla="*/ 0 w 2540917"/>
              <a:gd name="connsiteY0" fmla="*/ 443390 h 2318917"/>
              <a:gd name="connsiteX1" fmla="*/ 8008 w 2540917"/>
              <a:gd name="connsiteY1" fmla="*/ 434580 h 2318917"/>
              <a:gd name="connsiteX2" fmla="*/ 1057173 w 2540917"/>
              <a:gd name="connsiteY2" fmla="*/ 0 h 2318917"/>
              <a:gd name="connsiteX3" fmla="*/ 2540917 w 2540917"/>
              <a:gd name="connsiteY3" fmla="*/ 1483745 h 2318917"/>
              <a:gd name="connsiteX4" fmla="*/ 2287517 w 2540917"/>
              <a:gd name="connsiteY4" fmla="*/ 2313321 h 2318917"/>
              <a:gd name="connsiteX5" fmla="*/ 2283332 w 2540917"/>
              <a:gd name="connsiteY5" fmla="*/ 2318917 h 2318917"/>
              <a:gd name="connsiteX6" fmla="*/ 2235687 w 2540917"/>
              <a:gd name="connsiteY6" fmla="*/ 2310665 h 2318917"/>
              <a:gd name="connsiteX7" fmla="*/ 2189287 w 2540917"/>
              <a:gd name="connsiteY7" fmla="*/ 2305487 h 2318917"/>
              <a:gd name="connsiteX8" fmla="*/ 2163175 w 2540917"/>
              <a:gd name="connsiteY8" fmla="*/ 2280415 h 2318917"/>
              <a:gd name="connsiteX9" fmla="*/ 1825360 w 2540917"/>
              <a:gd name="connsiteY9" fmla="*/ 899588 h 2318917"/>
              <a:gd name="connsiteX10" fmla="*/ 1867277 w 2540917"/>
              <a:gd name="connsiteY10" fmla="*/ 322048 h 2318917"/>
              <a:gd name="connsiteX11" fmla="*/ 1875528 w 2540917"/>
              <a:gd name="connsiteY11" fmla="*/ 274403 h 2318917"/>
              <a:gd name="connsiteX12" fmla="*/ 1869933 w 2540917"/>
              <a:gd name="connsiteY12" fmla="*/ 270218 h 2318917"/>
              <a:gd name="connsiteX13" fmla="*/ 1040357 w 2540917"/>
              <a:gd name="connsiteY13" fmla="*/ 16818 h 2318917"/>
              <a:gd name="connsiteX14" fmla="*/ 96558 w 2540917"/>
              <a:gd name="connsiteY14" fmla="*/ 355633 h 23189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540917" h="2318917">
                <a:moveTo>
                  <a:pt x="0" y="443390"/>
                </a:moveTo>
                <a:lnTo>
                  <a:pt x="8008" y="434580"/>
                </a:lnTo>
                <a:cubicBezTo>
                  <a:pt x="276513" y="166075"/>
                  <a:pt x="647449" y="0"/>
                  <a:pt x="1057173" y="0"/>
                </a:cubicBezTo>
                <a:cubicBezTo>
                  <a:pt x="1876622" y="0"/>
                  <a:pt x="2540917" y="664297"/>
                  <a:pt x="2540917" y="1483745"/>
                </a:cubicBezTo>
                <a:cubicBezTo>
                  <a:pt x="2540917" y="1791039"/>
                  <a:pt x="2447501" y="2076513"/>
                  <a:pt x="2287517" y="2313321"/>
                </a:cubicBezTo>
                <a:lnTo>
                  <a:pt x="2283332" y="2318917"/>
                </a:lnTo>
                <a:lnTo>
                  <a:pt x="2235687" y="2310665"/>
                </a:lnTo>
                <a:lnTo>
                  <a:pt x="2189287" y="2305487"/>
                </a:lnTo>
                <a:lnTo>
                  <a:pt x="2163175" y="2280415"/>
                </a:lnTo>
                <a:cubicBezTo>
                  <a:pt x="1965347" y="2063421"/>
                  <a:pt x="1825360" y="1526979"/>
                  <a:pt x="1825360" y="899588"/>
                </a:cubicBezTo>
                <a:cubicBezTo>
                  <a:pt x="1825360" y="694726"/>
                  <a:pt x="1840286" y="499561"/>
                  <a:pt x="1867277" y="322048"/>
                </a:cubicBezTo>
                <a:lnTo>
                  <a:pt x="1875528" y="274403"/>
                </a:lnTo>
                <a:lnTo>
                  <a:pt x="1869933" y="270218"/>
                </a:lnTo>
                <a:cubicBezTo>
                  <a:pt x="1633125" y="110234"/>
                  <a:pt x="1347651" y="16818"/>
                  <a:pt x="1040357" y="16818"/>
                </a:cubicBezTo>
                <a:cubicBezTo>
                  <a:pt x="681848" y="16818"/>
                  <a:pt x="353036" y="143968"/>
                  <a:pt x="96558" y="355633"/>
                </a:cubicBezTo>
                <a:close/>
              </a:path>
            </a:pathLst>
          </a:custGeom>
          <a:noFill/>
          <a:ln w="38100"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自由: 形状 30"/>
          <p:cNvSpPr/>
          <p:nvPr/>
        </p:nvSpPr>
        <p:spPr>
          <a:xfrm rot="21284844">
            <a:off x="6964090" y="-1432006"/>
            <a:ext cx="2358598" cy="1973624"/>
          </a:xfrm>
          <a:custGeom>
            <a:avLst/>
            <a:gdLst>
              <a:gd name="connsiteX0" fmla="*/ 0 w 2540917"/>
              <a:gd name="connsiteY0" fmla="*/ 443390 h 2318917"/>
              <a:gd name="connsiteX1" fmla="*/ 8008 w 2540917"/>
              <a:gd name="connsiteY1" fmla="*/ 434580 h 2318917"/>
              <a:gd name="connsiteX2" fmla="*/ 1057173 w 2540917"/>
              <a:gd name="connsiteY2" fmla="*/ 0 h 2318917"/>
              <a:gd name="connsiteX3" fmla="*/ 2540917 w 2540917"/>
              <a:gd name="connsiteY3" fmla="*/ 1483745 h 2318917"/>
              <a:gd name="connsiteX4" fmla="*/ 2287517 w 2540917"/>
              <a:gd name="connsiteY4" fmla="*/ 2313321 h 2318917"/>
              <a:gd name="connsiteX5" fmla="*/ 2283332 w 2540917"/>
              <a:gd name="connsiteY5" fmla="*/ 2318917 h 2318917"/>
              <a:gd name="connsiteX6" fmla="*/ 2235687 w 2540917"/>
              <a:gd name="connsiteY6" fmla="*/ 2310665 h 2318917"/>
              <a:gd name="connsiteX7" fmla="*/ 2189287 w 2540917"/>
              <a:gd name="connsiteY7" fmla="*/ 2305487 h 2318917"/>
              <a:gd name="connsiteX8" fmla="*/ 2163175 w 2540917"/>
              <a:gd name="connsiteY8" fmla="*/ 2280415 h 2318917"/>
              <a:gd name="connsiteX9" fmla="*/ 1825360 w 2540917"/>
              <a:gd name="connsiteY9" fmla="*/ 899588 h 2318917"/>
              <a:gd name="connsiteX10" fmla="*/ 1867277 w 2540917"/>
              <a:gd name="connsiteY10" fmla="*/ 322048 h 2318917"/>
              <a:gd name="connsiteX11" fmla="*/ 1875528 w 2540917"/>
              <a:gd name="connsiteY11" fmla="*/ 274403 h 2318917"/>
              <a:gd name="connsiteX12" fmla="*/ 1869933 w 2540917"/>
              <a:gd name="connsiteY12" fmla="*/ 270218 h 2318917"/>
              <a:gd name="connsiteX13" fmla="*/ 1040357 w 2540917"/>
              <a:gd name="connsiteY13" fmla="*/ 16818 h 2318917"/>
              <a:gd name="connsiteX14" fmla="*/ 96558 w 2540917"/>
              <a:gd name="connsiteY14" fmla="*/ 355633 h 23189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540917" h="2318917">
                <a:moveTo>
                  <a:pt x="0" y="443390"/>
                </a:moveTo>
                <a:lnTo>
                  <a:pt x="8008" y="434580"/>
                </a:lnTo>
                <a:cubicBezTo>
                  <a:pt x="276513" y="166075"/>
                  <a:pt x="647449" y="0"/>
                  <a:pt x="1057173" y="0"/>
                </a:cubicBezTo>
                <a:cubicBezTo>
                  <a:pt x="1876622" y="0"/>
                  <a:pt x="2540917" y="664297"/>
                  <a:pt x="2540917" y="1483745"/>
                </a:cubicBezTo>
                <a:cubicBezTo>
                  <a:pt x="2540917" y="1791039"/>
                  <a:pt x="2447501" y="2076513"/>
                  <a:pt x="2287517" y="2313321"/>
                </a:cubicBezTo>
                <a:lnTo>
                  <a:pt x="2283332" y="2318917"/>
                </a:lnTo>
                <a:lnTo>
                  <a:pt x="2235687" y="2310665"/>
                </a:lnTo>
                <a:lnTo>
                  <a:pt x="2189287" y="2305487"/>
                </a:lnTo>
                <a:lnTo>
                  <a:pt x="2163175" y="2280415"/>
                </a:lnTo>
                <a:cubicBezTo>
                  <a:pt x="1965347" y="2063421"/>
                  <a:pt x="1825360" y="1526979"/>
                  <a:pt x="1825360" y="899588"/>
                </a:cubicBezTo>
                <a:cubicBezTo>
                  <a:pt x="1825360" y="694726"/>
                  <a:pt x="1840286" y="499561"/>
                  <a:pt x="1867277" y="322048"/>
                </a:cubicBezTo>
                <a:lnTo>
                  <a:pt x="1875528" y="274403"/>
                </a:lnTo>
                <a:lnTo>
                  <a:pt x="1869933" y="270218"/>
                </a:lnTo>
                <a:cubicBezTo>
                  <a:pt x="1633125" y="110234"/>
                  <a:pt x="1347651" y="16818"/>
                  <a:pt x="1040357" y="16818"/>
                </a:cubicBezTo>
                <a:cubicBezTo>
                  <a:pt x="681848" y="16818"/>
                  <a:pt x="353036" y="143968"/>
                  <a:pt x="96558" y="355633"/>
                </a:cubicBezTo>
                <a:close/>
              </a:path>
            </a:pathLst>
          </a:custGeom>
          <a:noFill/>
          <a:ln w="38100"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自由: 形状 31"/>
          <p:cNvSpPr/>
          <p:nvPr/>
        </p:nvSpPr>
        <p:spPr>
          <a:xfrm rot="21391657">
            <a:off x="7098021" y="-1444106"/>
            <a:ext cx="2358598" cy="1973624"/>
          </a:xfrm>
          <a:custGeom>
            <a:avLst/>
            <a:gdLst>
              <a:gd name="connsiteX0" fmla="*/ 0 w 2540917"/>
              <a:gd name="connsiteY0" fmla="*/ 443390 h 2318917"/>
              <a:gd name="connsiteX1" fmla="*/ 8008 w 2540917"/>
              <a:gd name="connsiteY1" fmla="*/ 434580 h 2318917"/>
              <a:gd name="connsiteX2" fmla="*/ 1057173 w 2540917"/>
              <a:gd name="connsiteY2" fmla="*/ 0 h 2318917"/>
              <a:gd name="connsiteX3" fmla="*/ 2540917 w 2540917"/>
              <a:gd name="connsiteY3" fmla="*/ 1483745 h 2318917"/>
              <a:gd name="connsiteX4" fmla="*/ 2287517 w 2540917"/>
              <a:gd name="connsiteY4" fmla="*/ 2313321 h 2318917"/>
              <a:gd name="connsiteX5" fmla="*/ 2283332 w 2540917"/>
              <a:gd name="connsiteY5" fmla="*/ 2318917 h 2318917"/>
              <a:gd name="connsiteX6" fmla="*/ 2235687 w 2540917"/>
              <a:gd name="connsiteY6" fmla="*/ 2310665 h 2318917"/>
              <a:gd name="connsiteX7" fmla="*/ 2189287 w 2540917"/>
              <a:gd name="connsiteY7" fmla="*/ 2305487 h 2318917"/>
              <a:gd name="connsiteX8" fmla="*/ 2163175 w 2540917"/>
              <a:gd name="connsiteY8" fmla="*/ 2280415 h 2318917"/>
              <a:gd name="connsiteX9" fmla="*/ 1825360 w 2540917"/>
              <a:gd name="connsiteY9" fmla="*/ 899588 h 2318917"/>
              <a:gd name="connsiteX10" fmla="*/ 1867277 w 2540917"/>
              <a:gd name="connsiteY10" fmla="*/ 322048 h 2318917"/>
              <a:gd name="connsiteX11" fmla="*/ 1875528 w 2540917"/>
              <a:gd name="connsiteY11" fmla="*/ 274403 h 2318917"/>
              <a:gd name="connsiteX12" fmla="*/ 1869933 w 2540917"/>
              <a:gd name="connsiteY12" fmla="*/ 270218 h 2318917"/>
              <a:gd name="connsiteX13" fmla="*/ 1040357 w 2540917"/>
              <a:gd name="connsiteY13" fmla="*/ 16818 h 2318917"/>
              <a:gd name="connsiteX14" fmla="*/ 96558 w 2540917"/>
              <a:gd name="connsiteY14" fmla="*/ 355633 h 23189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540917" h="2318917">
                <a:moveTo>
                  <a:pt x="0" y="443390"/>
                </a:moveTo>
                <a:lnTo>
                  <a:pt x="8008" y="434580"/>
                </a:lnTo>
                <a:cubicBezTo>
                  <a:pt x="276513" y="166075"/>
                  <a:pt x="647449" y="0"/>
                  <a:pt x="1057173" y="0"/>
                </a:cubicBezTo>
                <a:cubicBezTo>
                  <a:pt x="1876622" y="0"/>
                  <a:pt x="2540917" y="664297"/>
                  <a:pt x="2540917" y="1483745"/>
                </a:cubicBezTo>
                <a:cubicBezTo>
                  <a:pt x="2540917" y="1791039"/>
                  <a:pt x="2447501" y="2076513"/>
                  <a:pt x="2287517" y="2313321"/>
                </a:cubicBezTo>
                <a:lnTo>
                  <a:pt x="2283332" y="2318917"/>
                </a:lnTo>
                <a:lnTo>
                  <a:pt x="2235687" y="2310665"/>
                </a:lnTo>
                <a:lnTo>
                  <a:pt x="2189287" y="2305487"/>
                </a:lnTo>
                <a:lnTo>
                  <a:pt x="2163175" y="2280415"/>
                </a:lnTo>
                <a:cubicBezTo>
                  <a:pt x="1965347" y="2063421"/>
                  <a:pt x="1825360" y="1526979"/>
                  <a:pt x="1825360" y="899588"/>
                </a:cubicBezTo>
                <a:cubicBezTo>
                  <a:pt x="1825360" y="694726"/>
                  <a:pt x="1840286" y="499561"/>
                  <a:pt x="1867277" y="322048"/>
                </a:cubicBezTo>
                <a:lnTo>
                  <a:pt x="1875528" y="274403"/>
                </a:lnTo>
                <a:lnTo>
                  <a:pt x="1869933" y="270218"/>
                </a:lnTo>
                <a:cubicBezTo>
                  <a:pt x="1633125" y="110234"/>
                  <a:pt x="1347651" y="16818"/>
                  <a:pt x="1040357" y="16818"/>
                </a:cubicBezTo>
                <a:cubicBezTo>
                  <a:pt x="681848" y="16818"/>
                  <a:pt x="353036" y="143968"/>
                  <a:pt x="96558" y="355633"/>
                </a:cubicBezTo>
                <a:close/>
              </a:path>
            </a:pathLst>
          </a:custGeom>
          <a:noFill/>
          <a:ln w="38100"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自由: 形状 32"/>
          <p:cNvSpPr/>
          <p:nvPr/>
        </p:nvSpPr>
        <p:spPr>
          <a:xfrm rot="21498470">
            <a:off x="7232122" y="-1452358"/>
            <a:ext cx="2358598" cy="1973624"/>
          </a:xfrm>
          <a:custGeom>
            <a:avLst/>
            <a:gdLst>
              <a:gd name="connsiteX0" fmla="*/ 0 w 2540917"/>
              <a:gd name="connsiteY0" fmla="*/ 443390 h 2318917"/>
              <a:gd name="connsiteX1" fmla="*/ 8008 w 2540917"/>
              <a:gd name="connsiteY1" fmla="*/ 434580 h 2318917"/>
              <a:gd name="connsiteX2" fmla="*/ 1057173 w 2540917"/>
              <a:gd name="connsiteY2" fmla="*/ 0 h 2318917"/>
              <a:gd name="connsiteX3" fmla="*/ 2540917 w 2540917"/>
              <a:gd name="connsiteY3" fmla="*/ 1483745 h 2318917"/>
              <a:gd name="connsiteX4" fmla="*/ 2287517 w 2540917"/>
              <a:gd name="connsiteY4" fmla="*/ 2313321 h 2318917"/>
              <a:gd name="connsiteX5" fmla="*/ 2283332 w 2540917"/>
              <a:gd name="connsiteY5" fmla="*/ 2318917 h 2318917"/>
              <a:gd name="connsiteX6" fmla="*/ 2235687 w 2540917"/>
              <a:gd name="connsiteY6" fmla="*/ 2310665 h 2318917"/>
              <a:gd name="connsiteX7" fmla="*/ 2189287 w 2540917"/>
              <a:gd name="connsiteY7" fmla="*/ 2305487 h 2318917"/>
              <a:gd name="connsiteX8" fmla="*/ 2163175 w 2540917"/>
              <a:gd name="connsiteY8" fmla="*/ 2280415 h 2318917"/>
              <a:gd name="connsiteX9" fmla="*/ 1825360 w 2540917"/>
              <a:gd name="connsiteY9" fmla="*/ 899588 h 2318917"/>
              <a:gd name="connsiteX10" fmla="*/ 1867277 w 2540917"/>
              <a:gd name="connsiteY10" fmla="*/ 322048 h 2318917"/>
              <a:gd name="connsiteX11" fmla="*/ 1875528 w 2540917"/>
              <a:gd name="connsiteY11" fmla="*/ 274403 h 2318917"/>
              <a:gd name="connsiteX12" fmla="*/ 1869933 w 2540917"/>
              <a:gd name="connsiteY12" fmla="*/ 270218 h 2318917"/>
              <a:gd name="connsiteX13" fmla="*/ 1040357 w 2540917"/>
              <a:gd name="connsiteY13" fmla="*/ 16818 h 2318917"/>
              <a:gd name="connsiteX14" fmla="*/ 96558 w 2540917"/>
              <a:gd name="connsiteY14" fmla="*/ 355633 h 23189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540917" h="2318917">
                <a:moveTo>
                  <a:pt x="0" y="443390"/>
                </a:moveTo>
                <a:lnTo>
                  <a:pt x="8008" y="434580"/>
                </a:lnTo>
                <a:cubicBezTo>
                  <a:pt x="276513" y="166075"/>
                  <a:pt x="647449" y="0"/>
                  <a:pt x="1057173" y="0"/>
                </a:cubicBezTo>
                <a:cubicBezTo>
                  <a:pt x="1876622" y="0"/>
                  <a:pt x="2540917" y="664297"/>
                  <a:pt x="2540917" y="1483745"/>
                </a:cubicBezTo>
                <a:cubicBezTo>
                  <a:pt x="2540917" y="1791039"/>
                  <a:pt x="2447501" y="2076513"/>
                  <a:pt x="2287517" y="2313321"/>
                </a:cubicBezTo>
                <a:lnTo>
                  <a:pt x="2283332" y="2318917"/>
                </a:lnTo>
                <a:lnTo>
                  <a:pt x="2235687" y="2310665"/>
                </a:lnTo>
                <a:lnTo>
                  <a:pt x="2189287" y="2305487"/>
                </a:lnTo>
                <a:lnTo>
                  <a:pt x="2163175" y="2280415"/>
                </a:lnTo>
                <a:cubicBezTo>
                  <a:pt x="1965347" y="2063421"/>
                  <a:pt x="1825360" y="1526979"/>
                  <a:pt x="1825360" y="899588"/>
                </a:cubicBezTo>
                <a:cubicBezTo>
                  <a:pt x="1825360" y="694726"/>
                  <a:pt x="1840286" y="499561"/>
                  <a:pt x="1867277" y="322048"/>
                </a:cubicBezTo>
                <a:lnTo>
                  <a:pt x="1875528" y="274403"/>
                </a:lnTo>
                <a:lnTo>
                  <a:pt x="1869933" y="270218"/>
                </a:lnTo>
                <a:cubicBezTo>
                  <a:pt x="1633125" y="110234"/>
                  <a:pt x="1347651" y="16818"/>
                  <a:pt x="1040357" y="16818"/>
                </a:cubicBezTo>
                <a:cubicBezTo>
                  <a:pt x="681848" y="16818"/>
                  <a:pt x="353036" y="143968"/>
                  <a:pt x="96558" y="355633"/>
                </a:cubicBezTo>
                <a:close/>
              </a:path>
            </a:pathLst>
          </a:custGeom>
          <a:noFill/>
          <a:ln w="38100"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自由: 形状 33"/>
          <p:cNvSpPr/>
          <p:nvPr/>
        </p:nvSpPr>
        <p:spPr>
          <a:xfrm rot="5284">
            <a:off x="7366264" y="-1456753"/>
            <a:ext cx="2358598" cy="1973624"/>
          </a:xfrm>
          <a:custGeom>
            <a:avLst/>
            <a:gdLst>
              <a:gd name="connsiteX0" fmla="*/ 0 w 2540917"/>
              <a:gd name="connsiteY0" fmla="*/ 443390 h 2318917"/>
              <a:gd name="connsiteX1" fmla="*/ 8008 w 2540917"/>
              <a:gd name="connsiteY1" fmla="*/ 434580 h 2318917"/>
              <a:gd name="connsiteX2" fmla="*/ 1057173 w 2540917"/>
              <a:gd name="connsiteY2" fmla="*/ 0 h 2318917"/>
              <a:gd name="connsiteX3" fmla="*/ 2540917 w 2540917"/>
              <a:gd name="connsiteY3" fmla="*/ 1483745 h 2318917"/>
              <a:gd name="connsiteX4" fmla="*/ 2287517 w 2540917"/>
              <a:gd name="connsiteY4" fmla="*/ 2313321 h 2318917"/>
              <a:gd name="connsiteX5" fmla="*/ 2283332 w 2540917"/>
              <a:gd name="connsiteY5" fmla="*/ 2318917 h 2318917"/>
              <a:gd name="connsiteX6" fmla="*/ 2235687 w 2540917"/>
              <a:gd name="connsiteY6" fmla="*/ 2310665 h 2318917"/>
              <a:gd name="connsiteX7" fmla="*/ 2189287 w 2540917"/>
              <a:gd name="connsiteY7" fmla="*/ 2305487 h 2318917"/>
              <a:gd name="connsiteX8" fmla="*/ 2163175 w 2540917"/>
              <a:gd name="connsiteY8" fmla="*/ 2280415 h 2318917"/>
              <a:gd name="connsiteX9" fmla="*/ 1825360 w 2540917"/>
              <a:gd name="connsiteY9" fmla="*/ 899588 h 2318917"/>
              <a:gd name="connsiteX10" fmla="*/ 1867277 w 2540917"/>
              <a:gd name="connsiteY10" fmla="*/ 322048 h 2318917"/>
              <a:gd name="connsiteX11" fmla="*/ 1875528 w 2540917"/>
              <a:gd name="connsiteY11" fmla="*/ 274403 h 2318917"/>
              <a:gd name="connsiteX12" fmla="*/ 1869933 w 2540917"/>
              <a:gd name="connsiteY12" fmla="*/ 270218 h 2318917"/>
              <a:gd name="connsiteX13" fmla="*/ 1040357 w 2540917"/>
              <a:gd name="connsiteY13" fmla="*/ 16818 h 2318917"/>
              <a:gd name="connsiteX14" fmla="*/ 96558 w 2540917"/>
              <a:gd name="connsiteY14" fmla="*/ 355633 h 23189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540917" h="2318917">
                <a:moveTo>
                  <a:pt x="0" y="443390"/>
                </a:moveTo>
                <a:lnTo>
                  <a:pt x="8008" y="434580"/>
                </a:lnTo>
                <a:cubicBezTo>
                  <a:pt x="276513" y="166075"/>
                  <a:pt x="647449" y="0"/>
                  <a:pt x="1057173" y="0"/>
                </a:cubicBezTo>
                <a:cubicBezTo>
                  <a:pt x="1876622" y="0"/>
                  <a:pt x="2540917" y="664297"/>
                  <a:pt x="2540917" y="1483745"/>
                </a:cubicBezTo>
                <a:cubicBezTo>
                  <a:pt x="2540917" y="1791039"/>
                  <a:pt x="2447501" y="2076513"/>
                  <a:pt x="2287517" y="2313321"/>
                </a:cubicBezTo>
                <a:lnTo>
                  <a:pt x="2283332" y="2318917"/>
                </a:lnTo>
                <a:lnTo>
                  <a:pt x="2235687" y="2310665"/>
                </a:lnTo>
                <a:lnTo>
                  <a:pt x="2189287" y="2305487"/>
                </a:lnTo>
                <a:lnTo>
                  <a:pt x="2163175" y="2280415"/>
                </a:lnTo>
                <a:cubicBezTo>
                  <a:pt x="1965347" y="2063421"/>
                  <a:pt x="1825360" y="1526979"/>
                  <a:pt x="1825360" y="899588"/>
                </a:cubicBezTo>
                <a:cubicBezTo>
                  <a:pt x="1825360" y="694726"/>
                  <a:pt x="1840286" y="499561"/>
                  <a:pt x="1867277" y="322048"/>
                </a:cubicBezTo>
                <a:lnTo>
                  <a:pt x="1875528" y="274403"/>
                </a:lnTo>
                <a:lnTo>
                  <a:pt x="1869933" y="270218"/>
                </a:lnTo>
                <a:cubicBezTo>
                  <a:pt x="1633125" y="110234"/>
                  <a:pt x="1347651" y="16818"/>
                  <a:pt x="1040357" y="16818"/>
                </a:cubicBezTo>
                <a:cubicBezTo>
                  <a:pt x="681848" y="16818"/>
                  <a:pt x="353036" y="143968"/>
                  <a:pt x="96558" y="355633"/>
                </a:cubicBezTo>
                <a:close/>
              </a:path>
            </a:pathLst>
          </a:custGeom>
          <a:noFill/>
          <a:ln w="38100"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自由: 形状 34"/>
          <p:cNvSpPr/>
          <p:nvPr/>
        </p:nvSpPr>
        <p:spPr>
          <a:xfrm rot="112096">
            <a:off x="7500316" y="-1457288"/>
            <a:ext cx="2358598" cy="1973624"/>
          </a:xfrm>
          <a:custGeom>
            <a:avLst/>
            <a:gdLst>
              <a:gd name="connsiteX0" fmla="*/ 0 w 2540917"/>
              <a:gd name="connsiteY0" fmla="*/ 443390 h 2318917"/>
              <a:gd name="connsiteX1" fmla="*/ 8008 w 2540917"/>
              <a:gd name="connsiteY1" fmla="*/ 434580 h 2318917"/>
              <a:gd name="connsiteX2" fmla="*/ 1057173 w 2540917"/>
              <a:gd name="connsiteY2" fmla="*/ 0 h 2318917"/>
              <a:gd name="connsiteX3" fmla="*/ 2540917 w 2540917"/>
              <a:gd name="connsiteY3" fmla="*/ 1483745 h 2318917"/>
              <a:gd name="connsiteX4" fmla="*/ 2287517 w 2540917"/>
              <a:gd name="connsiteY4" fmla="*/ 2313321 h 2318917"/>
              <a:gd name="connsiteX5" fmla="*/ 2283332 w 2540917"/>
              <a:gd name="connsiteY5" fmla="*/ 2318917 h 2318917"/>
              <a:gd name="connsiteX6" fmla="*/ 2235687 w 2540917"/>
              <a:gd name="connsiteY6" fmla="*/ 2310665 h 2318917"/>
              <a:gd name="connsiteX7" fmla="*/ 2189287 w 2540917"/>
              <a:gd name="connsiteY7" fmla="*/ 2305487 h 2318917"/>
              <a:gd name="connsiteX8" fmla="*/ 2163175 w 2540917"/>
              <a:gd name="connsiteY8" fmla="*/ 2280415 h 2318917"/>
              <a:gd name="connsiteX9" fmla="*/ 1825360 w 2540917"/>
              <a:gd name="connsiteY9" fmla="*/ 899588 h 2318917"/>
              <a:gd name="connsiteX10" fmla="*/ 1867277 w 2540917"/>
              <a:gd name="connsiteY10" fmla="*/ 322048 h 2318917"/>
              <a:gd name="connsiteX11" fmla="*/ 1875528 w 2540917"/>
              <a:gd name="connsiteY11" fmla="*/ 274403 h 2318917"/>
              <a:gd name="connsiteX12" fmla="*/ 1869933 w 2540917"/>
              <a:gd name="connsiteY12" fmla="*/ 270218 h 2318917"/>
              <a:gd name="connsiteX13" fmla="*/ 1040357 w 2540917"/>
              <a:gd name="connsiteY13" fmla="*/ 16818 h 2318917"/>
              <a:gd name="connsiteX14" fmla="*/ 96558 w 2540917"/>
              <a:gd name="connsiteY14" fmla="*/ 355633 h 23189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540917" h="2318917">
                <a:moveTo>
                  <a:pt x="0" y="443390"/>
                </a:moveTo>
                <a:lnTo>
                  <a:pt x="8008" y="434580"/>
                </a:lnTo>
                <a:cubicBezTo>
                  <a:pt x="276513" y="166075"/>
                  <a:pt x="647449" y="0"/>
                  <a:pt x="1057173" y="0"/>
                </a:cubicBezTo>
                <a:cubicBezTo>
                  <a:pt x="1876622" y="0"/>
                  <a:pt x="2540917" y="664297"/>
                  <a:pt x="2540917" y="1483745"/>
                </a:cubicBezTo>
                <a:cubicBezTo>
                  <a:pt x="2540917" y="1791039"/>
                  <a:pt x="2447501" y="2076513"/>
                  <a:pt x="2287517" y="2313321"/>
                </a:cubicBezTo>
                <a:lnTo>
                  <a:pt x="2283332" y="2318917"/>
                </a:lnTo>
                <a:lnTo>
                  <a:pt x="2235687" y="2310665"/>
                </a:lnTo>
                <a:lnTo>
                  <a:pt x="2189287" y="2305487"/>
                </a:lnTo>
                <a:lnTo>
                  <a:pt x="2163175" y="2280415"/>
                </a:lnTo>
                <a:cubicBezTo>
                  <a:pt x="1965347" y="2063421"/>
                  <a:pt x="1825360" y="1526979"/>
                  <a:pt x="1825360" y="899588"/>
                </a:cubicBezTo>
                <a:cubicBezTo>
                  <a:pt x="1825360" y="694726"/>
                  <a:pt x="1840286" y="499561"/>
                  <a:pt x="1867277" y="322048"/>
                </a:cubicBezTo>
                <a:lnTo>
                  <a:pt x="1875528" y="274403"/>
                </a:lnTo>
                <a:lnTo>
                  <a:pt x="1869933" y="270218"/>
                </a:lnTo>
                <a:cubicBezTo>
                  <a:pt x="1633125" y="110234"/>
                  <a:pt x="1347651" y="16818"/>
                  <a:pt x="1040357" y="16818"/>
                </a:cubicBezTo>
                <a:cubicBezTo>
                  <a:pt x="681848" y="16818"/>
                  <a:pt x="353036" y="143968"/>
                  <a:pt x="96558" y="355633"/>
                </a:cubicBezTo>
                <a:close/>
              </a:path>
            </a:pathLst>
          </a:custGeom>
          <a:noFill/>
          <a:ln w="38100"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自由: 形状 35"/>
          <p:cNvSpPr/>
          <p:nvPr/>
        </p:nvSpPr>
        <p:spPr>
          <a:xfrm rot="218910">
            <a:off x="7634150" y="-1453961"/>
            <a:ext cx="2358598" cy="1973624"/>
          </a:xfrm>
          <a:custGeom>
            <a:avLst/>
            <a:gdLst>
              <a:gd name="connsiteX0" fmla="*/ 0 w 2540917"/>
              <a:gd name="connsiteY0" fmla="*/ 443390 h 2318917"/>
              <a:gd name="connsiteX1" fmla="*/ 8008 w 2540917"/>
              <a:gd name="connsiteY1" fmla="*/ 434580 h 2318917"/>
              <a:gd name="connsiteX2" fmla="*/ 1057173 w 2540917"/>
              <a:gd name="connsiteY2" fmla="*/ 0 h 2318917"/>
              <a:gd name="connsiteX3" fmla="*/ 2540917 w 2540917"/>
              <a:gd name="connsiteY3" fmla="*/ 1483745 h 2318917"/>
              <a:gd name="connsiteX4" fmla="*/ 2287517 w 2540917"/>
              <a:gd name="connsiteY4" fmla="*/ 2313321 h 2318917"/>
              <a:gd name="connsiteX5" fmla="*/ 2283332 w 2540917"/>
              <a:gd name="connsiteY5" fmla="*/ 2318917 h 2318917"/>
              <a:gd name="connsiteX6" fmla="*/ 2235687 w 2540917"/>
              <a:gd name="connsiteY6" fmla="*/ 2310665 h 2318917"/>
              <a:gd name="connsiteX7" fmla="*/ 2189287 w 2540917"/>
              <a:gd name="connsiteY7" fmla="*/ 2305487 h 2318917"/>
              <a:gd name="connsiteX8" fmla="*/ 2163175 w 2540917"/>
              <a:gd name="connsiteY8" fmla="*/ 2280415 h 2318917"/>
              <a:gd name="connsiteX9" fmla="*/ 1825360 w 2540917"/>
              <a:gd name="connsiteY9" fmla="*/ 899588 h 2318917"/>
              <a:gd name="connsiteX10" fmla="*/ 1867277 w 2540917"/>
              <a:gd name="connsiteY10" fmla="*/ 322048 h 2318917"/>
              <a:gd name="connsiteX11" fmla="*/ 1875528 w 2540917"/>
              <a:gd name="connsiteY11" fmla="*/ 274403 h 2318917"/>
              <a:gd name="connsiteX12" fmla="*/ 1869933 w 2540917"/>
              <a:gd name="connsiteY12" fmla="*/ 270218 h 2318917"/>
              <a:gd name="connsiteX13" fmla="*/ 1040357 w 2540917"/>
              <a:gd name="connsiteY13" fmla="*/ 16818 h 2318917"/>
              <a:gd name="connsiteX14" fmla="*/ 96558 w 2540917"/>
              <a:gd name="connsiteY14" fmla="*/ 355633 h 23189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540917" h="2318917">
                <a:moveTo>
                  <a:pt x="0" y="443390"/>
                </a:moveTo>
                <a:lnTo>
                  <a:pt x="8008" y="434580"/>
                </a:lnTo>
                <a:cubicBezTo>
                  <a:pt x="276513" y="166075"/>
                  <a:pt x="647449" y="0"/>
                  <a:pt x="1057173" y="0"/>
                </a:cubicBezTo>
                <a:cubicBezTo>
                  <a:pt x="1876622" y="0"/>
                  <a:pt x="2540917" y="664297"/>
                  <a:pt x="2540917" y="1483745"/>
                </a:cubicBezTo>
                <a:cubicBezTo>
                  <a:pt x="2540917" y="1791039"/>
                  <a:pt x="2447501" y="2076513"/>
                  <a:pt x="2287517" y="2313321"/>
                </a:cubicBezTo>
                <a:lnTo>
                  <a:pt x="2283332" y="2318917"/>
                </a:lnTo>
                <a:lnTo>
                  <a:pt x="2235687" y="2310665"/>
                </a:lnTo>
                <a:lnTo>
                  <a:pt x="2189287" y="2305487"/>
                </a:lnTo>
                <a:lnTo>
                  <a:pt x="2163175" y="2280415"/>
                </a:lnTo>
                <a:cubicBezTo>
                  <a:pt x="1965347" y="2063421"/>
                  <a:pt x="1825360" y="1526979"/>
                  <a:pt x="1825360" y="899588"/>
                </a:cubicBezTo>
                <a:cubicBezTo>
                  <a:pt x="1825360" y="694726"/>
                  <a:pt x="1840286" y="499561"/>
                  <a:pt x="1867277" y="322048"/>
                </a:cubicBezTo>
                <a:lnTo>
                  <a:pt x="1875528" y="274403"/>
                </a:lnTo>
                <a:lnTo>
                  <a:pt x="1869933" y="270218"/>
                </a:lnTo>
                <a:cubicBezTo>
                  <a:pt x="1633125" y="110234"/>
                  <a:pt x="1347651" y="16818"/>
                  <a:pt x="1040357" y="16818"/>
                </a:cubicBezTo>
                <a:cubicBezTo>
                  <a:pt x="681848" y="16818"/>
                  <a:pt x="353036" y="143968"/>
                  <a:pt x="96558" y="355633"/>
                </a:cubicBezTo>
                <a:close/>
              </a:path>
            </a:pathLst>
          </a:custGeom>
          <a:noFill/>
          <a:ln w="38100"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自由: 形状 36"/>
          <p:cNvSpPr/>
          <p:nvPr/>
        </p:nvSpPr>
        <p:spPr>
          <a:xfrm rot="325723">
            <a:off x="7767636" y="-1446777"/>
            <a:ext cx="2358598" cy="1973624"/>
          </a:xfrm>
          <a:custGeom>
            <a:avLst/>
            <a:gdLst>
              <a:gd name="connsiteX0" fmla="*/ 0 w 2540917"/>
              <a:gd name="connsiteY0" fmla="*/ 443390 h 2318917"/>
              <a:gd name="connsiteX1" fmla="*/ 8008 w 2540917"/>
              <a:gd name="connsiteY1" fmla="*/ 434580 h 2318917"/>
              <a:gd name="connsiteX2" fmla="*/ 1057173 w 2540917"/>
              <a:gd name="connsiteY2" fmla="*/ 0 h 2318917"/>
              <a:gd name="connsiteX3" fmla="*/ 2540917 w 2540917"/>
              <a:gd name="connsiteY3" fmla="*/ 1483745 h 2318917"/>
              <a:gd name="connsiteX4" fmla="*/ 2287517 w 2540917"/>
              <a:gd name="connsiteY4" fmla="*/ 2313321 h 2318917"/>
              <a:gd name="connsiteX5" fmla="*/ 2283332 w 2540917"/>
              <a:gd name="connsiteY5" fmla="*/ 2318917 h 2318917"/>
              <a:gd name="connsiteX6" fmla="*/ 2235687 w 2540917"/>
              <a:gd name="connsiteY6" fmla="*/ 2310665 h 2318917"/>
              <a:gd name="connsiteX7" fmla="*/ 2189287 w 2540917"/>
              <a:gd name="connsiteY7" fmla="*/ 2305487 h 2318917"/>
              <a:gd name="connsiteX8" fmla="*/ 2163175 w 2540917"/>
              <a:gd name="connsiteY8" fmla="*/ 2280415 h 2318917"/>
              <a:gd name="connsiteX9" fmla="*/ 1825360 w 2540917"/>
              <a:gd name="connsiteY9" fmla="*/ 899588 h 2318917"/>
              <a:gd name="connsiteX10" fmla="*/ 1867277 w 2540917"/>
              <a:gd name="connsiteY10" fmla="*/ 322048 h 2318917"/>
              <a:gd name="connsiteX11" fmla="*/ 1875528 w 2540917"/>
              <a:gd name="connsiteY11" fmla="*/ 274403 h 2318917"/>
              <a:gd name="connsiteX12" fmla="*/ 1869933 w 2540917"/>
              <a:gd name="connsiteY12" fmla="*/ 270218 h 2318917"/>
              <a:gd name="connsiteX13" fmla="*/ 1040357 w 2540917"/>
              <a:gd name="connsiteY13" fmla="*/ 16818 h 2318917"/>
              <a:gd name="connsiteX14" fmla="*/ 96558 w 2540917"/>
              <a:gd name="connsiteY14" fmla="*/ 355633 h 23189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540917" h="2318917">
                <a:moveTo>
                  <a:pt x="0" y="443390"/>
                </a:moveTo>
                <a:lnTo>
                  <a:pt x="8008" y="434580"/>
                </a:lnTo>
                <a:cubicBezTo>
                  <a:pt x="276513" y="166075"/>
                  <a:pt x="647449" y="0"/>
                  <a:pt x="1057173" y="0"/>
                </a:cubicBezTo>
                <a:cubicBezTo>
                  <a:pt x="1876622" y="0"/>
                  <a:pt x="2540917" y="664297"/>
                  <a:pt x="2540917" y="1483745"/>
                </a:cubicBezTo>
                <a:cubicBezTo>
                  <a:pt x="2540917" y="1791039"/>
                  <a:pt x="2447501" y="2076513"/>
                  <a:pt x="2287517" y="2313321"/>
                </a:cubicBezTo>
                <a:lnTo>
                  <a:pt x="2283332" y="2318917"/>
                </a:lnTo>
                <a:lnTo>
                  <a:pt x="2235687" y="2310665"/>
                </a:lnTo>
                <a:lnTo>
                  <a:pt x="2189287" y="2305487"/>
                </a:lnTo>
                <a:lnTo>
                  <a:pt x="2163175" y="2280415"/>
                </a:lnTo>
                <a:cubicBezTo>
                  <a:pt x="1965347" y="2063421"/>
                  <a:pt x="1825360" y="1526979"/>
                  <a:pt x="1825360" y="899588"/>
                </a:cubicBezTo>
                <a:cubicBezTo>
                  <a:pt x="1825360" y="694726"/>
                  <a:pt x="1840286" y="499561"/>
                  <a:pt x="1867277" y="322048"/>
                </a:cubicBezTo>
                <a:lnTo>
                  <a:pt x="1875528" y="274403"/>
                </a:lnTo>
                <a:lnTo>
                  <a:pt x="1869933" y="270218"/>
                </a:lnTo>
                <a:cubicBezTo>
                  <a:pt x="1633125" y="110234"/>
                  <a:pt x="1347651" y="16818"/>
                  <a:pt x="1040357" y="16818"/>
                </a:cubicBezTo>
                <a:cubicBezTo>
                  <a:pt x="681848" y="16818"/>
                  <a:pt x="353036" y="143968"/>
                  <a:pt x="96558" y="355633"/>
                </a:cubicBezTo>
                <a:close/>
              </a:path>
            </a:pathLst>
          </a:custGeom>
          <a:noFill/>
          <a:ln w="38100"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自由: 形状 37"/>
          <p:cNvSpPr/>
          <p:nvPr/>
        </p:nvSpPr>
        <p:spPr>
          <a:xfrm rot="432536">
            <a:off x="7900647" y="-1435741"/>
            <a:ext cx="2358598" cy="1973624"/>
          </a:xfrm>
          <a:custGeom>
            <a:avLst/>
            <a:gdLst>
              <a:gd name="connsiteX0" fmla="*/ 0 w 2540917"/>
              <a:gd name="connsiteY0" fmla="*/ 443390 h 2318917"/>
              <a:gd name="connsiteX1" fmla="*/ 8008 w 2540917"/>
              <a:gd name="connsiteY1" fmla="*/ 434580 h 2318917"/>
              <a:gd name="connsiteX2" fmla="*/ 1057173 w 2540917"/>
              <a:gd name="connsiteY2" fmla="*/ 0 h 2318917"/>
              <a:gd name="connsiteX3" fmla="*/ 2540917 w 2540917"/>
              <a:gd name="connsiteY3" fmla="*/ 1483745 h 2318917"/>
              <a:gd name="connsiteX4" fmla="*/ 2287517 w 2540917"/>
              <a:gd name="connsiteY4" fmla="*/ 2313321 h 2318917"/>
              <a:gd name="connsiteX5" fmla="*/ 2283332 w 2540917"/>
              <a:gd name="connsiteY5" fmla="*/ 2318917 h 2318917"/>
              <a:gd name="connsiteX6" fmla="*/ 2235687 w 2540917"/>
              <a:gd name="connsiteY6" fmla="*/ 2310665 h 2318917"/>
              <a:gd name="connsiteX7" fmla="*/ 2189287 w 2540917"/>
              <a:gd name="connsiteY7" fmla="*/ 2305487 h 2318917"/>
              <a:gd name="connsiteX8" fmla="*/ 2163175 w 2540917"/>
              <a:gd name="connsiteY8" fmla="*/ 2280415 h 2318917"/>
              <a:gd name="connsiteX9" fmla="*/ 1825360 w 2540917"/>
              <a:gd name="connsiteY9" fmla="*/ 899588 h 2318917"/>
              <a:gd name="connsiteX10" fmla="*/ 1867277 w 2540917"/>
              <a:gd name="connsiteY10" fmla="*/ 322048 h 2318917"/>
              <a:gd name="connsiteX11" fmla="*/ 1875528 w 2540917"/>
              <a:gd name="connsiteY11" fmla="*/ 274403 h 2318917"/>
              <a:gd name="connsiteX12" fmla="*/ 1869933 w 2540917"/>
              <a:gd name="connsiteY12" fmla="*/ 270218 h 2318917"/>
              <a:gd name="connsiteX13" fmla="*/ 1040357 w 2540917"/>
              <a:gd name="connsiteY13" fmla="*/ 16818 h 2318917"/>
              <a:gd name="connsiteX14" fmla="*/ 96558 w 2540917"/>
              <a:gd name="connsiteY14" fmla="*/ 355633 h 23189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540917" h="2318917">
                <a:moveTo>
                  <a:pt x="0" y="443390"/>
                </a:moveTo>
                <a:lnTo>
                  <a:pt x="8008" y="434580"/>
                </a:lnTo>
                <a:cubicBezTo>
                  <a:pt x="276513" y="166075"/>
                  <a:pt x="647449" y="0"/>
                  <a:pt x="1057173" y="0"/>
                </a:cubicBezTo>
                <a:cubicBezTo>
                  <a:pt x="1876622" y="0"/>
                  <a:pt x="2540917" y="664297"/>
                  <a:pt x="2540917" y="1483745"/>
                </a:cubicBezTo>
                <a:cubicBezTo>
                  <a:pt x="2540917" y="1791039"/>
                  <a:pt x="2447501" y="2076513"/>
                  <a:pt x="2287517" y="2313321"/>
                </a:cubicBezTo>
                <a:lnTo>
                  <a:pt x="2283332" y="2318917"/>
                </a:lnTo>
                <a:lnTo>
                  <a:pt x="2235687" y="2310665"/>
                </a:lnTo>
                <a:lnTo>
                  <a:pt x="2189287" y="2305487"/>
                </a:lnTo>
                <a:lnTo>
                  <a:pt x="2163175" y="2280415"/>
                </a:lnTo>
                <a:cubicBezTo>
                  <a:pt x="1965347" y="2063421"/>
                  <a:pt x="1825360" y="1526979"/>
                  <a:pt x="1825360" y="899588"/>
                </a:cubicBezTo>
                <a:cubicBezTo>
                  <a:pt x="1825360" y="694726"/>
                  <a:pt x="1840286" y="499561"/>
                  <a:pt x="1867277" y="322048"/>
                </a:cubicBezTo>
                <a:lnTo>
                  <a:pt x="1875528" y="274403"/>
                </a:lnTo>
                <a:lnTo>
                  <a:pt x="1869933" y="270218"/>
                </a:lnTo>
                <a:cubicBezTo>
                  <a:pt x="1633125" y="110234"/>
                  <a:pt x="1347651" y="16818"/>
                  <a:pt x="1040357" y="16818"/>
                </a:cubicBezTo>
                <a:cubicBezTo>
                  <a:pt x="681848" y="16818"/>
                  <a:pt x="353036" y="143968"/>
                  <a:pt x="96558" y="355633"/>
                </a:cubicBezTo>
                <a:close/>
              </a:path>
            </a:pathLst>
          </a:custGeom>
          <a:noFill/>
          <a:ln w="38100"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自由: 形状 38"/>
          <p:cNvSpPr/>
          <p:nvPr/>
        </p:nvSpPr>
        <p:spPr>
          <a:xfrm rot="539349">
            <a:off x="8033052" y="-1420866"/>
            <a:ext cx="2358598" cy="1973624"/>
          </a:xfrm>
          <a:custGeom>
            <a:avLst/>
            <a:gdLst>
              <a:gd name="connsiteX0" fmla="*/ 0 w 2540917"/>
              <a:gd name="connsiteY0" fmla="*/ 443390 h 2318917"/>
              <a:gd name="connsiteX1" fmla="*/ 8008 w 2540917"/>
              <a:gd name="connsiteY1" fmla="*/ 434580 h 2318917"/>
              <a:gd name="connsiteX2" fmla="*/ 1057173 w 2540917"/>
              <a:gd name="connsiteY2" fmla="*/ 0 h 2318917"/>
              <a:gd name="connsiteX3" fmla="*/ 2540917 w 2540917"/>
              <a:gd name="connsiteY3" fmla="*/ 1483745 h 2318917"/>
              <a:gd name="connsiteX4" fmla="*/ 2287517 w 2540917"/>
              <a:gd name="connsiteY4" fmla="*/ 2313321 h 2318917"/>
              <a:gd name="connsiteX5" fmla="*/ 2283332 w 2540917"/>
              <a:gd name="connsiteY5" fmla="*/ 2318917 h 2318917"/>
              <a:gd name="connsiteX6" fmla="*/ 2235687 w 2540917"/>
              <a:gd name="connsiteY6" fmla="*/ 2310665 h 2318917"/>
              <a:gd name="connsiteX7" fmla="*/ 2189287 w 2540917"/>
              <a:gd name="connsiteY7" fmla="*/ 2305487 h 2318917"/>
              <a:gd name="connsiteX8" fmla="*/ 2163175 w 2540917"/>
              <a:gd name="connsiteY8" fmla="*/ 2280415 h 2318917"/>
              <a:gd name="connsiteX9" fmla="*/ 1825360 w 2540917"/>
              <a:gd name="connsiteY9" fmla="*/ 899588 h 2318917"/>
              <a:gd name="connsiteX10" fmla="*/ 1867277 w 2540917"/>
              <a:gd name="connsiteY10" fmla="*/ 322048 h 2318917"/>
              <a:gd name="connsiteX11" fmla="*/ 1875528 w 2540917"/>
              <a:gd name="connsiteY11" fmla="*/ 274403 h 2318917"/>
              <a:gd name="connsiteX12" fmla="*/ 1869933 w 2540917"/>
              <a:gd name="connsiteY12" fmla="*/ 270218 h 2318917"/>
              <a:gd name="connsiteX13" fmla="*/ 1040357 w 2540917"/>
              <a:gd name="connsiteY13" fmla="*/ 16818 h 2318917"/>
              <a:gd name="connsiteX14" fmla="*/ 96558 w 2540917"/>
              <a:gd name="connsiteY14" fmla="*/ 355633 h 23189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540917" h="2318917">
                <a:moveTo>
                  <a:pt x="0" y="443390"/>
                </a:moveTo>
                <a:lnTo>
                  <a:pt x="8008" y="434580"/>
                </a:lnTo>
                <a:cubicBezTo>
                  <a:pt x="276513" y="166075"/>
                  <a:pt x="647449" y="0"/>
                  <a:pt x="1057173" y="0"/>
                </a:cubicBezTo>
                <a:cubicBezTo>
                  <a:pt x="1876622" y="0"/>
                  <a:pt x="2540917" y="664297"/>
                  <a:pt x="2540917" y="1483745"/>
                </a:cubicBezTo>
                <a:cubicBezTo>
                  <a:pt x="2540917" y="1791039"/>
                  <a:pt x="2447501" y="2076513"/>
                  <a:pt x="2287517" y="2313321"/>
                </a:cubicBezTo>
                <a:lnTo>
                  <a:pt x="2283332" y="2318917"/>
                </a:lnTo>
                <a:lnTo>
                  <a:pt x="2235687" y="2310665"/>
                </a:lnTo>
                <a:lnTo>
                  <a:pt x="2189287" y="2305487"/>
                </a:lnTo>
                <a:lnTo>
                  <a:pt x="2163175" y="2280415"/>
                </a:lnTo>
                <a:cubicBezTo>
                  <a:pt x="1965347" y="2063421"/>
                  <a:pt x="1825360" y="1526979"/>
                  <a:pt x="1825360" y="899588"/>
                </a:cubicBezTo>
                <a:cubicBezTo>
                  <a:pt x="1825360" y="694726"/>
                  <a:pt x="1840286" y="499561"/>
                  <a:pt x="1867277" y="322048"/>
                </a:cubicBezTo>
                <a:lnTo>
                  <a:pt x="1875528" y="274403"/>
                </a:lnTo>
                <a:lnTo>
                  <a:pt x="1869933" y="270218"/>
                </a:lnTo>
                <a:cubicBezTo>
                  <a:pt x="1633125" y="110234"/>
                  <a:pt x="1347651" y="16818"/>
                  <a:pt x="1040357" y="16818"/>
                </a:cubicBezTo>
                <a:cubicBezTo>
                  <a:pt x="681848" y="16818"/>
                  <a:pt x="353036" y="143968"/>
                  <a:pt x="96558" y="355633"/>
                </a:cubicBezTo>
                <a:close/>
              </a:path>
            </a:pathLst>
          </a:custGeom>
          <a:noFill/>
          <a:ln w="38100"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自由: 形状 39"/>
          <p:cNvSpPr/>
          <p:nvPr/>
        </p:nvSpPr>
        <p:spPr>
          <a:xfrm rot="646162">
            <a:off x="8164725" y="-1402163"/>
            <a:ext cx="2358598" cy="1973624"/>
          </a:xfrm>
          <a:custGeom>
            <a:avLst/>
            <a:gdLst>
              <a:gd name="connsiteX0" fmla="*/ 0 w 2540917"/>
              <a:gd name="connsiteY0" fmla="*/ 443390 h 2318917"/>
              <a:gd name="connsiteX1" fmla="*/ 8008 w 2540917"/>
              <a:gd name="connsiteY1" fmla="*/ 434580 h 2318917"/>
              <a:gd name="connsiteX2" fmla="*/ 1057173 w 2540917"/>
              <a:gd name="connsiteY2" fmla="*/ 0 h 2318917"/>
              <a:gd name="connsiteX3" fmla="*/ 2540917 w 2540917"/>
              <a:gd name="connsiteY3" fmla="*/ 1483745 h 2318917"/>
              <a:gd name="connsiteX4" fmla="*/ 2287517 w 2540917"/>
              <a:gd name="connsiteY4" fmla="*/ 2313321 h 2318917"/>
              <a:gd name="connsiteX5" fmla="*/ 2283332 w 2540917"/>
              <a:gd name="connsiteY5" fmla="*/ 2318917 h 2318917"/>
              <a:gd name="connsiteX6" fmla="*/ 2235687 w 2540917"/>
              <a:gd name="connsiteY6" fmla="*/ 2310665 h 2318917"/>
              <a:gd name="connsiteX7" fmla="*/ 2189287 w 2540917"/>
              <a:gd name="connsiteY7" fmla="*/ 2305487 h 2318917"/>
              <a:gd name="connsiteX8" fmla="*/ 2163175 w 2540917"/>
              <a:gd name="connsiteY8" fmla="*/ 2280415 h 2318917"/>
              <a:gd name="connsiteX9" fmla="*/ 1825360 w 2540917"/>
              <a:gd name="connsiteY9" fmla="*/ 899588 h 2318917"/>
              <a:gd name="connsiteX10" fmla="*/ 1867277 w 2540917"/>
              <a:gd name="connsiteY10" fmla="*/ 322048 h 2318917"/>
              <a:gd name="connsiteX11" fmla="*/ 1875528 w 2540917"/>
              <a:gd name="connsiteY11" fmla="*/ 274403 h 2318917"/>
              <a:gd name="connsiteX12" fmla="*/ 1869933 w 2540917"/>
              <a:gd name="connsiteY12" fmla="*/ 270218 h 2318917"/>
              <a:gd name="connsiteX13" fmla="*/ 1040357 w 2540917"/>
              <a:gd name="connsiteY13" fmla="*/ 16818 h 2318917"/>
              <a:gd name="connsiteX14" fmla="*/ 96558 w 2540917"/>
              <a:gd name="connsiteY14" fmla="*/ 355633 h 23189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540917" h="2318917">
                <a:moveTo>
                  <a:pt x="0" y="443390"/>
                </a:moveTo>
                <a:lnTo>
                  <a:pt x="8008" y="434580"/>
                </a:lnTo>
                <a:cubicBezTo>
                  <a:pt x="276513" y="166075"/>
                  <a:pt x="647449" y="0"/>
                  <a:pt x="1057173" y="0"/>
                </a:cubicBezTo>
                <a:cubicBezTo>
                  <a:pt x="1876622" y="0"/>
                  <a:pt x="2540917" y="664297"/>
                  <a:pt x="2540917" y="1483745"/>
                </a:cubicBezTo>
                <a:cubicBezTo>
                  <a:pt x="2540917" y="1791039"/>
                  <a:pt x="2447501" y="2076513"/>
                  <a:pt x="2287517" y="2313321"/>
                </a:cubicBezTo>
                <a:lnTo>
                  <a:pt x="2283332" y="2318917"/>
                </a:lnTo>
                <a:lnTo>
                  <a:pt x="2235687" y="2310665"/>
                </a:lnTo>
                <a:lnTo>
                  <a:pt x="2189287" y="2305487"/>
                </a:lnTo>
                <a:lnTo>
                  <a:pt x="2163175" y="2280415"/>
                </a:lnTo>
                <a:cubicBezTo>
                  <a:pt x="1965347" y="2063421"/>
                  <a:pt x="1825360" y="1526979"/>
                  <a:pt x="1825360" y="899588"/>
                </a:cubicBezTo>
                <a:cubicBezTo>
                  <a:pt x="1825360" y="694726"/>
                  <a:pt x="1840286" y="499561"/>
                  <a:pt x="1867277" y="322048"/>
                </a:cubicBezTo>
                <a:lnTo>
                  <a:pt x="1875528" y="274403"/>
                </a:lnTo>
                <a:lnTo>
                  <a:pt x="1869933" y="270218"/>
                </a:lnTo>
                <a:cubicBezTo>
                  <a:pt x="1633125" y="110234"/>
                  <a:pt x="1347651" y="16818"/>
                  <a:pt x="1040357" y="16818"/>
                </a:cubicBezTo>
                <a:cubicBezTo>
                  <a:pt x="681848" y="16818"/>
                  <a:pt x="353036" y="143968"/>
                  <a:pt x="96558" y="355633"/>
                </a:cubicBezTo>
                <a:close/>
              </a:path>
            </a:pathLst>
          </a:custGeom>
          <a:noFill/>
          <a:ln w="38100"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自由: 形状 40"/>
          <p:cNvSpPr/>
          <p:nvPr/>
        </p:nvSpPr>
        <p:spPr>
          <a:xfrm rot="752976">
            <a:off x="8295539" y="-1379653"/>
            <a:ext cx="2358598" cy="1973624"/>
          </a:xfrm>
          <a:custGeom>
            <a:avLst/>
            <a:gdLst>
              <a:gd name="connsiteX0" fmla="*/ 0 w 2540917"/>
              <a:gd name="connsiteY0" fmla="*/ 443390 h 2318917"/>
              <a:gd name="connsiteX1" fmla="*/ 8008 w 2540917"/>
              <a:gd name="connsiteY1" fmla="*/ 434580 h 2318917"/>
              <a:gd name="connsiteX2" fmla="*/ 1057173 w 2540917"/>
              <a:gd name="connsiteY2" fmla="*/ 0 h 2318917"/>
              <a:gd name="connsiteX3" fmla="*/ 2540917 w 2540917"/>
              <a:gd name="connsiteY3" fmla="*/ 1483745 h 2318917"/>
              <a:gd name="connsiteX4" fmla="*/ 2287517 w 2540917"/>
              <a:gd name="connsiteY4" fmla="*/ 2313321 h 2318917"/>
              <a:gd name="connsiteX5" fmla="*/ 2283332 w 2540917"/>
              <a:gd name="connsiteY5" fmla="*/ 2318917 h 2318917"/>
              <a:gd name="connsiteX6" fmla="*/ 2235687 w 2540917"/>
              <a:gd name="connsiteY6" fmla="*/ 2310665 h 2318917"/>
              <a:gd name="connsiteX7" fmla="*/ 2189287 w 2540917"/>
              <a:gd name="connsiteY7" fmla="*/ 2305487 h 2318917"/>
              <a:gd name="connsiteX8" fmla="*/ 2163175 w 2540917"/>
              <a:gd name="connsiteY8" fmla="*/ 2280415 h 2318917"/>
              <a:gd name="connsiteX9" fmla="*/ 1825360 w 2540917"/>
              <a:gd name="connsiteY9" fmla="*/ 899588 h 2318917"/>
              <a:gd name="connsiteX10" fmla="*/ 1867277 w 2540917"/>
              <a:gd name="connsiteY10" fmla="*/ 322048 h 2318917"/>
              <a:gd name="connsiteX11" fmla="*/ 1875528 w 2540917"/>
              <a:gd name="connsiteY11" fmla="*/ 274403 h 2318917"/>
              <a:gd name="connsiteX12" fmla="*/ 1869933 w 2540917"/>
              <a:gd name="connsiteY12" fmla="*/ 270218 h 2318917"/>
              <a:gd name="connsiteX13" fmla="*/ 1040357 w 2540917"/>
              <a:gd name="connsiteY13" fmla="*/ 16818 h 2318917"/>
              <a:gd name="connsiteX14" fmla="*/ 96558 w 2540917"/>
              <a:gd name="connsiteY14" fmla="*/ 355633 h 23189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540917" h="2318917">
                <a:moveTo>
                  <a:pt x="0" y="443390"/>
                </a:moveTo>
                <a:lnTo>
                  <a:pt x="8008" y="434580"/>
                </a:lnTo>
                <a:cubicBezTo>
                  <a:pt x="276513" y="166075"/>
                  <a:pt x="647449" y="0"/>
                  <a:pt x="1057173" y="0"/>
                </a:cubicBezTo>
                <a:cubicBezTo>
                  <a:pt x="1876622" y="0"/>
                  <a:pt x="2540917" y="664297"/>
                  <a:pt x="2540917" y="1483745"/>
                </a:cubicBezTo>
                <a:cubicBezTo>
                  <a:pt x="2540917" y="1791039"/>
                  <a:pt x="2447501" y="2076513"/>
                  <a:pt x="2287517" y="2313321"/>
                </a:cubicBezTo>
                <a:lnTo>
                  <a:pt x="2283332" y="2318917"/>
                </a:lnTo>
                <a:lnTo>
                  <a:pt x="2235687" y="2310665"/>
                </a:lnTo>
                <a:lnTo>
                  <a:pt x="2189287" y="2305487"/>
                </a:lnTo>
                <a:lnTo>
                  <a:pt x="2163175" y="2280415"/>
                </a:lnTo>
                <a:cubicBezTo>
                  <a:pt x="1965347" y="2063421"/>
                  <a:pt x="1825360" y="1526979"/>
                  <a:pt x="1825360" y="899588"/>
                </a:cubicBezTo>
                <a:cubicBezTo>
                  <a:pt x="1825360" y="694726"/>
                  <a:pt x="1840286" y="499561"/>
                  <a:pt x="1867277" y="322048"/>
                </a:cubicBezTo>
                <a:lnTo>
                  <a:pt x="1875528" y="274403"/>
                </a:lnTo>
                <a:lnTo>
                  <a:pt x="1869933" y="270218"/>
                </a:lnTo>
                <a:cubicBezTo>
                  <a:pt x="1633125" y="110234"/>
                  <a:pt x="1347651" y="16818"/>
                  <a:pt x="1040357" y="16818"/>
                </a:cubicBezTo>
                <a:cubicBezTo>
                  <a:pt x="681848" y="16818"/>
                  <a:pt x="353036" y="143968"/>
                  <a:pt x="96558" y="355633"/>
                </a:cubicBezTo>
                <a:close/>
              </a:path>
            </a:pathLst>
          </a:custGeom>
          <a:noFill/>
          <a:ln w="38100"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自由: 形状 41"/>
          <p:cNvSpPr/>
          <p:nvPr/>
        </p:nvSpPr>
        <p:spPr>
          <a:xfrm rot="859789">
            <a:off x="8425366" y="-1353357"/>
            <a:ext cx="2358598" cy="1973624"/>
          </a:xfrm>
          <a:custGeom>
            <a:avLst/>
            <a:gdLst>
              <a:gd name="connsiteX0" fmla="*/ 0 w 2540917"/>
              <a:gd name="connsiteY0" fmla="*/ 443390 h 2318917"/>
              <a:gd name="connsiteX1" fmla="*/ 8008 w 2540917"/>
              <a:gd name="connsiteY1" fmla="*/ 434580 h 2318917"/>
              <a:gd name="connsiteX2" fmla="*/ 1057173 w 2540917"/>
              <a:gd name="connsiteY2" fmla="*/ 0 h 2318917"/>
              <a:gd name="connsiteX3" fmla="*/ 2540917 w 2540917"/>
              <a:gd name="connsiteY3" fmla="*/ 1483745 h 2318917"/>
              <a:gd name="connsiteX4" fmla="*/ 2287517 w 2540917"/>
              <a:gd name="connsiteY4" fmla="*/ 2313321 h 2318917"/>
              <a:gd name="connsiteX5" fmla="*/ 2283332 w 2540917"/>
              <a:gd name="connsiteY5" fmla="*/ 2318917 h 2318917"/>
              <a:gd name="connsiteX6" fmla="*/ 2235687 w 2540917"/>
              <a:gd name="connsiteY6" fmla="*/ 2310665 h 2318917"/>
              <a:gd name="connsiteX7" fmla="*/ 2189287 w 2540917"/>
              <a:gd name="connsiteY7" fmla="*/ 2305487 h 2318917"/>
              <a:gd name="connsiteX8" fmla="*/ 2163175 w 2540917"/>
              <a:gd name="connsiteY8" fmla="*/ 2280415 h 2318917"/>
              <a:gd name="connsiteX9" fmla="*/ 1825360 w 2540917"/>
              <a:gd name="connsiteY9" fmla="*/ 899588 h 2318917"/>
              <a:gd name="connsiteX10" fmla="*/ 1867277 w 2540917"/>
              <a:gd name="connsiteY10" fmla="*/ 322048 h 2318917"/>
              <a:gd name="connsiteX11" fmla="*/ 1875528 w 2540917"/>
              <a:gd name="connsiteY11" fmla="*/ 274403 h 2318917"/>
              <a:gd name="connsiteX12" fmla="*/ 1869933 w 2540917"/>
              <a:gd name="connsiteY12" fmla="*/ 270218 h 2318917"/>
              <a:gd name="connsiteX13" fmla="*/ 1040357 w 2540917"/>
              <a:gd name="connsiteY13" fmla="*/ 16818 h 2318917"/>
              <a:gd name="connsiteX14" fmla="*/ 96558 w 2540917"/>
              <a:gd name="connsiteY14" fmla="*/ 355633 h 23189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540917" h="2318917">
                <a:moveTo>
                  <a:pt x="0" y="443390"/>
                </a:moveTo>
                <a:lnTo>
                  <a:pt x="8008" y="434580"/>
                </a:lnTo>
                <a:cubicBezTo>
                  <a:pt x="276513" y="166075"/>
                  <a:pt x="647449" y="0"/>
                  <a:pt x="1057173" y="0"/>
                </a:cubicBezTo>
                <a:cubicBezTo>
                  <a:pt x="1876622" y="0"/>
                  <a:pt x="2540917" y="664297"/>
                  <a:pt x="2540917" y="1483745"/>
                </a:cubicBezTo>
                <a:cubicBezTo>
                  <a:pt x="2540917" y="1791039"/>
                  <a:pt x="2447501" y="2076513"/>
                  <a:pt x="2287517" y="2313321"/>
                </a:cubicBezTo>
                <a:lnTo>
                  <a:pt x="2283332" y="2318917"/>
                </a:lnTo>
                <a:lnTo>
                  <a:pt x="2235687" y="2310665"/>
                </a:lnTo>
                <a:lnTo>
                  <a:pt x="2189287" y="2305487"/>
                </a:lnTo>
                <a:lnTo>
                  <a:pt x="2163175" y="2280415"/>
                </a:lnTo>
                <a:cubicBezTo>
                  <a:pt x="1965347" y="2063421"/>
                  <a:pt x="1825360" y="1526979"/>
                  <a:pt x="1825360" y="899588"/>
                </a:cubicBezTo>
                <a:cubicBezTo>
                  <a:pt x="1825360" y="694726"/>
                  <a:pt x="1840286" y="499561"/>
                  <a:pt x="1867277" y="322048"/>
                </a:cubicBezTo>
                <a:lnTo>
                  <a:pt x="1875528" y="274403"/>
                </a:lnTo>
                <a:lnTo>
                  <a:pt x="1869933" y="270218"/>
                </a:lnTo>
                <a:cubicBezTo>
                  <a:pt x="1633125" y="110234"/>
                  <a:pt x="1347651" y="16818"/>
                  <a:pt x="1040357" y="16818"/>
                </a:cubicBezTo>
                <a:cubicBezTo>
                  <a:pt x="681848" y="16818"/>
                  <a:pt x="353036" y="143968"/>
                  <a:pt x="96558" y="355633"/>
                </a:cubicBezTo>
                <a:close/>
              </a:path>
            </a:pathLst>
          </a:custGeom>
          <a:noFill/>
          <a:ln w="38100"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自由: 形状 42"/>
          <p:cNvSpPr/>
          <p:nvPr/>
        </p:nvSpPr>
        <p:spPr>
          <a:xfrm rot="966602">
            <a:off x="8554081" y="-1323301"/>
            <a:ext cx="2358598" cy="1973624"/>
          </a:xfrm>
          <a:custGeom>
            <a:avLst/>
            <a:gdLst>
              <a:gd name="connsiteX0" fmla="*/ 0 w 2540917"/>
              <a:gd name="connsiteY0" fmla="*/ 443390 h 2318917"/>
              <a:gd name="connsiteX1" fmla="*/ 8008 w 2540917"/>
              <a:gd name="connsiteY1" fmla="*/ 434580 h 2318917"/>
              <a:gd name="connsiteX2" fmla="*/ 1057173 w 2540917"/>
              <a:gd name="connsiteY2" fmla="*/ 0 h 2318917"/>
              <a:gd name="connsiteX3" fmla="*/ 2540917 w 2540917"/>
              <a:gd name="connsiteY3" fmla="*/ 1483745 h 2318917"/>
              <a:gd name="connsiteX4" fmla="*/ 2287517 w 2540917"/>
              <a:gd name="connsiteY4" fmla="*/ 2313321 h 2318917"/>
              <a:gd name="connsiteX5" fmla="*/ 2283332 w 2540917"/>
              <a:gd name="connsiteY5" fmla="*/ 2318917 h 2318917"/>
              <a:gd name="connsiteX6" fmla="*/ 2235687 w 2540917"/>
              <a:gd name="connsiteY6" fmla="*/ 2310665 h 2318917"/>
              <a:gd name="connsiteX7" fmla="*/ 2189287 w 2540917"/>
              <a:gd name="connsiteY7" fmla="*/ 2305487 h 2318917"/>
              <a:gd name="connsiteX8" fmla="*/ 2163175 w 2540917"/>
              <a:gd name="connsiteY8" fmla="*/ 2280415 h 2318917"/>
              <a:gd name="connsiteX9" fmla="*/ 1825360 w 2540917"/>
              <a:gd name="connsiteY9" fmla="*/ 899588 h 2318917"/>
              <a:gd name="connsiteX10" fmla="*/ 1867277 w 2540917"/>
              <a:gd name="connsiteY10" fmla="*/ 322048 h 2318917"/>
              <a:gd name="connsiteX11" fmla="*/ 1875528 w 2540917"/>
              <a:gd name="connsiteY11" fmla="*/ 274403 h 2318917"/>
              <a:gd name="connsiteX12" fmla="*/ 1869933 w 2540917"/>
              <a:gd name="connsiteY12" fmla="*/ 270218 h 2318917"/>
              <a:gd name="connsiteX13" fmla="*/ 1040357 w 2540917"/>
              <a:gd name="connsiteY13" fmla="*/ 16818 h 2318917"/>
              <a:gd name="connsiteX14" fmla="*/ 96558 w 2540917"/>
              <a:gd name="connsiteY14" fmla="*/ 355633 h 23189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540917" h="2318917">
                <a:moveTo>
                  <a:pt x="0" y="443390"/>
                </a:moveTo>
                <a:lnTo>
                  <a:pt x="8008" y="434580"/>
                </a:lnTo>
                <a:cubicBezTo>
                  <a:pt x="276513" y="166075"/>
                  <a:pt x="647449" y="0"/>
                  <a:pt x="1057173" y="0"/>
                </a:cubicBezTo>
                <a:cubicBezTo>
                  <a:pt x="1876622" y="0"/>
                  <a:pt x="2540917" y="664297"/>
                  <a:pt x="2540917" y="1483745"/>
                </a:cubicBezTo>
                <a:cubicBezTo>
                  <a:pt x="2540917" y="1791039"/>
                  <a:pt x="2447501" y="2076513"/>
                  <a:pt x="2287517" y="2313321"/>
                </a:cubicBezTo>
                <a:lnTo>
                  <a:pt x="2283332" y="2318917"/>
                </a:lnTo>
                <a:lnTo>
                  <a:pt x="2235687" y="2310665"/>
                </a:lnTo>
                <a:lnTo>
                  <a:pt x="2189287" y="2305487"/>
                </a:lnTo>
                <a:lnTo>
                  <a:pt x="2163175" y="2280415"/>
                </a:lnTo>
                <a:cubicBezTo>
                  <a:pt x="1965347" y="2063421"/>
                  <a:pt x="1825360" y="1526979"/>
                  <a:pt x="1825360" y="899588"/>
                </a:cubicBezTo>
                <a:cubicBezTo>
                  <a:pt x="1825360" y="694726"/>
                  <a:pt x="1840286" y="499561"/>
                  <a:pt x="1867277" y="322048"/>
                </a:cubicBezTo>
                <a:lnTo>
                  <a:pt x="1875528" y="274403"/>
                </a:lnTo>
                <a:lnTo>
                  <a:pt x="1869933" y="270218"/>
                </a:lnTo>
                <a:cubicBezTo>
                  <a:pt x="1633125" y="110234"/>
                  <a:pt x="1347651" y="16818"/>
                  <a:pt x="1040357" y="16818"/>
                </a:cubicBezTo>
                <a:cubicBezTo>
                  <a:pt x="681848" y="16818"/>
                  <a:pt x="353036" y="143968"/>
                  <a:pt x="96558" y="355633"/>
                </a:cubicBezTo>
                <a:close/>
              </a:path>
            </a:pathLst>
          </a:custGeom>
          <a:noFill/>
          <a:ln w="38100"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自由: 形状 43"/>
          <p:cNvSpPr/>
          <p:nvPr/>
        </p:nvSpPr>
        <p:spPr>
          <a:xfrm rot="1073415">
            <a:off x="8681562" y="-1289512"/>
            <a:ext cx="2358598" cy="1973624"/>
          </a:xfrm>
          <a:custGeom>
            <a:avLst/>
            <a:gdLst>
              <a:gd name="connsiteX0" fmla="*/ 0 w 2540917"/>
              <a:gd name="connsiteY0" fmla="*/ 443390 h 2318917"/>
              <a:gd name="connsiteX1" fmla="*/ 8008 w 2540917"/>
              <a:gd name="connsiteY1" fmla="*/ 434580 h 2318917"/>
              <a:gd name="connsiteX2" fmla="*/ 1057173 w 2540917"/>
              <a:gd name="connsiteY2" fmla="*/ 0 h 2318917"/>
              <a:gd name="connsiteX3" fmla="*/ 2540917 w 2540917"/>
              <a:gd name="connsiteY3" fmla="*/ 1483745 h 2318917"/>
              <a:gd name="connsiteX4" fmla="*/ 2287517 w 2540917"/>
              <a:gd name="connsiteY4" fmla="*/ 2313321 h 2318917"/>
              <a:gd name="connsiteX5" fmla="*/ 2283332 w 2540917"/>
              <a:gd name="connsiteY5" fmla="*/ 2318917 h 2318917"/>
              <a:gd name="connsiteX6" fmla="*/ 2235687 w 2540917"/>
              <a:gd name="connsiteY6" fmla="*/ 2310665 h 2318917"/>
              <a:gd name="connsiteX7" fmla="*/ 2189287 w 2540917"/>
              <a:gd name="connsiteY7" fmla="*/ 2305487 h 2318917"/>
              <a:gd name="connsiteX8" fmla="*/ 2163175 w 2540917"/>
              <a:gd name="connsiteY8" fmla="*/ 2280415 h 2318917"/>
              <a:gd name="connsiteX9" fmla="*/ 1825360 w 2540917"/>
              <a:gd name="connsiteY9" fmla="*/ 899588 h 2318917"/>
              <a:gd name="connsiteX10" fmla="*/ 1867277 w 2540917"/>
              <a:gd name="connsiteY10" fmla="*/ 322048 h 2318917"/>
              <a:gd name="connsiteX11" fmla="*/ 1875528 w 2540917"/>
              <a:gd name="connsiteY11" fmla="*/ 274403 h 2318917"/>
              <a:gd name="connsiteX12" fmla="*/ 1869933 w 2540917"/>
              <a:gd name="connsiteY12" fmla="*/ 270218 h 2318917"/>
              <a:gd name="connsiteX13" fmla="*/ 1040357 w 2540917"/>
              <a:gd name="connsiteY13" fmla="*/ 16818 h 2318917"/>
              <a:gd name="connsiteX14" fmla="*/ 96558 w 2540917"/>
              <a:gd name="connsiteY14" fmla="*/ 355633 h 23189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540917" h="2318917">
                <a:moveTo>
                  <a:pt x="0" y="443390"/>
                </a:moveTo>
                <a:lnTo>
                  <a:pt x="8008" y="434580"/>
                </a:lnTo>
                <a:cubicBezTo>
                  <a:pt x="276513" y="166075"/>
                  <a:pt x="647449" y="0"/>
                  <a:pt x="1057173" y="0"/>
                </a:cubicBezTo>
                <a:cubicBezTo>
                  <a:pt x="1876622" y="0"/>
                  <a:pt x="2540917" y="664297"/>
                  <a:pt x="2540917" y="1483745"/>
                </a:cubicBezTo>
                <a:cubicBezTo>
                  <a:pt x="2540917" y="1791039"/>
                  <a:pt x="2447501" y="2076513"/>
                  <a:pt x="2287517" y="2313321"/>
                </a:cubicBezTo>
                <a:lnTo>
                  <a:pt x="2283332" y="2318917"/>
                </a:lnTo>
                <a:lnTo>
                  <a:pt x="2235687" y="2310665"/>
                </a:lnTo>
                <a:lnTo>
                  <a:pt x="2189287" y="2305487"/>
                </a:lnTo>
                <a:lnTo>
                  <a:pt x="2163175" y="2280415"/>
                </a:lnTo>
                <a:cubicBezTo>
                  <a:pt x="1965347" y="2063421"/>
                  <a:pt x="1825360" y="1526979"/>
                  <a:pt x="1825360" y="899588"/>
                </a:cubicBezTo>
                <a:cubicBezTo>
                  <a:pt x="1825360" y="694726"/>
                  <a:pt x="1840286" y="499561"/>
                  <a:pt x="1867277" y="322048"/>
                </a:cubicBezTo>
                <a:lnTo>
                  <a:pt x="1875528" y="274403"/>
                </a:lnTo>
                <a:lnTo>
                  <a:pt x="1869933" y="270218"/>
                </a:lnTo>
                <a:cubicBezTo>
                  <a:pt x="1633125" y="110234"/>
                  <a:pt x="1347651" y="16818"/>
                  <a:pt x="1040357" y="16818"/>
                </a:cubicBezTo>
                <a:cubicBezTo>
                  <a:pt x="681848" y="16818"/>
                  <a:pt x="353036" y="143968"/>
                  <a:pt x="96558" y="355633"/>
                </a:cubicBezTo>
                <a:close/>
              </a:path>
            </a:pathLst>
          </a:custGeom>
          <a:noFill/>
          <a:ln w="38100"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自由: 形状 44"/>
          <p:cNvSpPr/>
          <p:nvPr/>
        </p:nvSpPr>
        <p:spPr>
          <a:xfrm rot="1180228">
            <a:off x="8807684" y="-1252024"/>
            <a:ext cx="2358598" cy="1973624"/>
          </a:xfrm>
          <a:custGeom>
            <a:avLst/>
            <a:gdLst>
              <a:gd name="connsiteX0" fmla="*/ 0 w 2540917"/>
              <a:gd name="connsiteY0" fmla="*/ 443390 h 2318917"/>
              <a:gd name="connsiteX1" fmla="*/ 8008 w 2540917"/>
              <a:gd name="connsiteY1" fmla="*/ 434580 h 2318917"/>
              <a:gd name="connsiteX2" fmla="*/ 1057173 w 2540917"/>
              <a:gd name="connsiteY2" fmla="*/ 0 h 2318917"/>
              <a:gd name="connsiteX3" fmla="*/ 2540917 w 2540917"/>
              <a:gd name="connsiteY3" fmla="*/ 1483745 h 2318917"/>
              <a:gd name="connsiteX4" fmla="*/ 2287517 w 2540917"/>
              <a:gd name="connsiteY4" fmla="*/ 2313321 h 2318917"/>
              <a:gd name="connsiteX5" fmla="*/ 2283332 w 2540917"/>
              <a:gd name="connsiteY5" fmla="*/ 2318917 h 2318917"/>
              <a:gd name="connsiteX6" fmla="*/ 2235687 w 2540917"/>
              <a:gd name="connsiteY6" fmla="*/ 2310665 h 2318917"/>
              <a:gd name="connsiteX7" fmla="*/ 2189287 w 2540917"/>
              <a:gd name="connsiteY7" fmla="*/ 2305487 h 2318917"/>
              <a:gd name="connsiteX8" fmla="*/ 2163175 w 2540917"/>
              <a:gd name="connsiteY8" fmla="*/ 2280415 h 2318917"/>
              <a:gd name="connsiteX9" fmla="*/ 1825360 w 2540917"/>
              <a:gd name="connsiteY9" fmla="*/ 899588 h 2318917"/>
              <a:gd name="connsiteX10" fmla="*/ 1867277 w 2540917"/>
              <a:gd name="connsiteY10" fmla="*/ 322048 h 2318917"/>
              <a:gd name="connsiteX11" fmla="*/ 1875528 w 2540917"/>
              <a:gd name="connsiteY11" fmla="*/ 274403 h 2318917"/>
              <a:gd name="connsiteX12" fmla="*/ 1869933 w 2540917"/>
              <a:gd name="connsiteY12" fmla="*/ 270218 h 2318917"/>
              <a:gd name="connsiteX13" fmla="*/ 1040357 w 2540917"/>
              <a:gd name="connsiteY13" fmla="*/ 16818 h 2318917"/>
              <a:gd name="connsiteX14" fmla="*/ 96558 w 2540917"/>
              <a:gd name="connsiteY14" fmla="*/ 355633 h 23189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540917" h="2318917">
                <a:moveTo>
                  <a:pt x="0" y="443390"/>
                </a:moveTo>
                <a:lnTo>
                  <a:pt x="8008" y="434580"/>
                </a:lnTo>
                <a:cubicBezTo>
                  <a:pt x="276513" y="166075"/>
                  <a:pt x="647449" y="0"/>
                  <a:pt x="1057173" y="0"/>
                </a:cubicBezTo>
                <a:cubicBezTo>
                  <a:pt x="1876622" y="0"/>
                  <a:pt x="2540917" y="664297"/>
                  <a:pt x="2540917" y="1483745"/>
                </a:cubicBezTo>
                <a:cubicBezTo>
                  <a:pt x="2540917" y="1791039"/>
                  <a:pt x="2447501" y="2076513"/>
                  <a:pt x="2287517" y="2313321"/>
                </a:cubicBezTo>
                <a:lnTo>
                  <a:pt x="2283332" y="2318917"/>
                </a:lnTo>
                <a:lnTo>
                  <a:pt x="2235687" y="2310665"/>
                </a:lnTo>
                <a:lnTo>
                  <a:pt x="2189287" y="2305487"/>
                </a:lnTo>
                <a:lnTo>
                  <a:pt x="2163175" y="2280415"/>
                </a:lnTo>
                <a:cubicBezTo>
                  <a:pt x="1965347" y="2063421"/>
                  <a:pt x="1825360" y="1526979"/>
                  <a:pt x="1825360" y="899588"/>
                </a:cubicBezTo>
                <a:cubicBezTo>
                  <a:pt x="1825360" y="694726"/>
                  <a:pt x="1840286" y="499561"/>
                  <a:pt x="1867277" y="322048"/>
                </a:cubicBezTo>
                <a:lnTo>
                  <a:pt x="1875528" y="274403"/>
                </a:lnTo>
                <a:lnTo>
                  <a:pt x="1869933" y="270218"/>
                </a:lnTo>
                <a:cubicBezTo>
                  <a:pt x="1633125" y="110234"/>
                  <a:pt x="1347651" y="16818"/>
                  <a:pt x="1040357" y="16818"/>
                </a:cubicBezTo>
                <a:cubicBezTo>
                  <a:pt x="681848" y="16818"/>
                  <a:pt x="353036" y="143968"/>
                  <a:pt x="96558" y="355633"/>
                </a:cubicBezTo>
                <a:close/>
              </a:path>
            </a:pathLst>
          </a:custGeom>
          <a:noFill/>
          <a:ln w="38100"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自由: 形状 45"/>
          <p:cNvSpPr/>
          <p:nvPr/>
        </p:nvSpPr>
        <p:spPr>
          <a:xfrm rot="1287042">
            <a:off x="8932325" y="-1210874"/>
            <a:ext cx="2358598" cy="1973624"/>
          </a:xfrm>
          <a:custGeom>
            <a:avLst/>
            <a:gdLst>
              <a:gd name="connsiteX0" fmla="*/ 0 w 2540917"/>
              <a:gd name="connsiteY0" fmla="*/ 443390 h 2318917"/>
              <a:gd name="connsiteX1" fmla="*/ 8008 w 2540917"/>
              <a:gd name="connsiteY1" fmla="*/ 434580 h 2318917"/>
              <a:gd name="connsiteX2" fmla="*/ 1057173 w 2540917"/>
              <a:gd name="connsiteY2" fmla="*/ 0 h 2318917"/>
              <a:gd name="connsiteX3" fmla="*/ 2540917 w 2540917"/>
              <a:gd name="connsiteY3" fmla="*/ 1483745 h 2318917"/>
              <a:gd name="connsiteX4" fmla="*/ 2287517 w 2540917"/>
              <a:gd name="connsiteY4" fmla="*/ 2313321 h 2318917"/>
              <a:gd name="connsiteX5" fmla="*/ 2283332 w 2540917"/>
              <a:gd name="connsiteY5" fmla="*/ 2318917 h 2318917"/>
              <a:gd name="connsiteX6" fmla="*/ 2235687 w 2540917"/>
              <a:gd name="connsiteY6" fmla="*/ 2310665 h 2318917"/>
              <a:gd name="connsiteX7" fmla="*/ 2189287 w 2540917"/>
              <a:gd name="connsiteY7" fmla="*/ 2305487 h 2318917"/>
              <a:gd name="connsiteX8" fmla="*/ 2163175 w 2540917"/>
              <a:gd name="connsiteY8" fmla="*/ 2280415 h 2318917"/>
              <a:gd name="connsiteX9" fmla="*/ 1825360 w 2540917"/>
              <a:gd name="connsiteY9" fmla="*/ 899588 h 2318917"/>
              <a:gd name="connsiteX10" fmla="*/ 1867277 w 2540917"/>
              <a:gd name="connsiteY10" fmla="*/ 322048 h 2318917"/>
              <a:gd name="connsiteX11" fmla="*/ 1875528 w 2540917"/>
              <a:gd name="connsiteY11" fmla="*/ 274403 h 2318917"/>
              <a:gd name="connsiteX12" fmla="*/ 1869933 w 2540917"/>
              <a:gd name="connsiteY12" fmla="*/ 270218 h 2318917"/>
              <a:gd name="connsiteX13" fmla="*/ 1040357 w 2540917"/>
              <a:gd name="connsiteY13" fmla="*/ 16818 h 2318917"/>
              <a:gd name="connsiteX14" fmla="*/ 96558 w 2540917"/>
              <a:gd name="connsiteY14" fmla="*/ 355633 h 23189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540917" h="2318917">
                <a:moveTo>
                  <a:pt x="0" y="443390"/>
                </a:moveTo>
                <a:lnTo>
                  <a:pt x="8008" y="434580"/>
                </a:lnTo>
                <a:cubicBezTo>
                  <a:pt x="276513" y="166075"/>
                  <a:pt x="647449" y="0"/>
                  <a:pt x="1057173" y="0"/>
                </a:cubicBezTo>
                <a:cubicBezTo>
                  <a:pt x="1876622" y="0"/>
                  <a:pt x="2540917" y="664297"/>
                  <a:pt x="2540917" y="1483745"/>
                </a:cubicBezTo>
                <a:cubicBezTo>
                  <a:pt x="2540917" y="1791039"/>
                  <a:pt x="2447501" y="2076513"/>
                  <a:pt x="2287517" y="2313321"/>
                </a:cubicBezTo>
                <a:lnTo>
                  <a:pt x="2283332" y="2318917"/>
                </a:lnTo>
                <a:lnTo>
                  <a:pt x="2235687" y="2310665"/>
                </a:lnTo>
                <a:lnTo>
                  <a:pt x="2189287" y="2305487"/>
                </a:lnTo>
                <a:lnTo>
                  <a:pt x="2163175" y="2280415"/>
                </a:lnTo>
                <a:cubicBezTo>
                  <a:pt x="1965347" y="2063421"/>
                  <a:pt x="1825360" y="1526979"/>
                  <a:pt x="1825360" y="899588"/>
                </a:cubicBezTo>
                <a:cubicBezTo>
                  <a:pt x="1825360" y="694726"/>
                  <a:pt x="1840286" y="499561"/>
                  <a:pt x="1867277" y="322048"/>
                </a:cubicBezTo>
                <a:lnTo>
                  <a:pt x="1875528" y="274403"/>
                </a:lnTo>
                <a:lnTo>
                  <a:pt x="1869933" y="270218"/>
                </a:lnTo>
                <a:cubicBezTo>
                  <a:pt x="1633125" y="110234"/>
                  <a:pt x="1347651" y="16818"/>
                  <a:pt x="1040357" y="16818"/>
                </a:cubicBezTo>
                <a:cubicBezTo>
                  <a:pt x="681848" y="16818"/>
                  <a:pt x="353036" y="143968"/>
                  <a:pt x="96558" y="355633"/>
                </a:cubicBezTo>
                <a:close/>
              </a:path>
            </a:pathLst>
          </a:custGeom>
          <a:noFill/>
          <a:ln w="38100"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自由: 形状 46"/>
          <p:cNvSpPr/>
          <p:nvPr/>
        </p:nvSpPr>
        <p:spPr>
          <a:xfrm rot="1393855">
            <a:off x="9055366" y="-1166099"/>
            <a:ext cx="2358598" cy="1973624"/>
          </a:xfrm>
          <a:custGeom>
            <a:avLst/>
            <a:gdLst>
              <a:gd name="connsiteX0" fmla="*/ 0 w 2540917"/>
              <a:gd name="connsiteY0" fmla="*/ 443390 h 2318917"/>
              <a:gd name="connsiteX1" fmla="*/ 8008 w 2540917"/>
              <a:gd name="connsiteY1" fmla="*/ 434580 h 2318917"/>
              <a:gd name="connsiteX2" fmla="*/ 1057173 w 2540917"/>
              <a:gd name="connsiteY2" fmla="*/ 0 h 2318917"/>
              <a:gd name="connsiteX3" fmla="*/ 2540917 w 2540917"/>
              <a:gd name="connsiteY3" fmla="*/ 1483745 h 2318917"/>
              <a:gd name="connsiteX4" fmla="*/ 2287517 w 2540917"/>
              <a:gd name="connsiteY4" fmla="*/ 2313321 h 2318917"/>
              <a:gd name="connsiteX5" fmla="*/ 2283332 w 2540917"/>
              <a:gd name="connsiteY5" fmla="*/ 2318917 h 2318917"/>
              <a:gd name="connsiteX6" fmla="*/ 2235687 w 2540917"/>
              <a:gd name="connsiteY6" fmla="*/ 2310665 h 2318917"/>
              <a:gd name="connsiteX7" fmla="*/ 2189287 w 2540917"/>
              <a:gd name="connsiteY7" fmla="*/ 2305487 h 2318917"/>
              <a:gd name="connsiteX8" fmla="*/ 2163175 w 2540917"/>
              <a:gd name="connsiteY8" fmla="*/ 2280415 h 2318917"/>
              <a:gd name="connsiteX9" fmla="*/ 1825360 w 2540917"/>
              <a:gd name="connsiteY9" fmla="*/ 899588 h 2318917"/>
              <a:gd name="connsiteX10" fmla="*/ 1867277 w 2540917"/>
              <a:gd name="connsiteY10" fmla="*/ 322048 h 2318917"/>
              <a:gd name="connsiteX11" fmla="*/ 1875528 w 2540917"/>
              <a:gd name="connsiteY11" fmla="*/ 274403 h 2318917"/>
              <a:gd name="connsiteX12" fmla="*/ 1869933 w 2540917"/>
              <a:gd name="connsiteY12" fmla="*/ 270218 h 2318917"/>
              <a:gd name="connsiteX13" fmla="*/ 1040357 w 2540917"/>
              <a:gd name="connsiteY13" fmla="*/ 16818 h 2318917"/>
              <a:gd name="connsiteX14" fmla="*/ 96558 w 2540917"/>
              <a:gd name="connsiteY14" fmla="*/ 355633 h 23189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540917" h="2318917">
                <a:moveTo>
                  <a:pt x="0" y="443390"/>
                </a:moveTo>
                <a:lnTo>
                  <a:pt x="8008" y="434580"/>
                </a:lnTo>
                <a:cubicBezTo>
                  <a:pt x="276513" y="166075"/>
                  <a:pt x="647449" y="0"/>
                  <a:pt x="1057173" y="0"/>
                </a:cubicBezTo>
                <a:cubicBezTo>
                  <a:pt x="1876622" y="0"/>
                  <a:pt x="2540917" y="664297"/>
                  <a:pt x="2540917" y="1483745"/>
                </a:cubicBezTo>
                <a:cubicBezTo>
                  <a:pt x="2540917" y="1791039"/>
                  <a:pt x="2447501" y="2076513"/>
                  <a:pt x="2287517" y="2313321"/>
                </a:cubicBezTo>
                <a:lnTo>
                  <a:pt x="2283332" y="2318917"/>
                </a:lnTo>
                <a:lnTo>
                  <a:pt x="2235687" y="2310665"/>
                </a:lnTo>
                <a:lnTo>
                  <a:pt x="2189287" y="2305487"/>
                </a:lnTo>
                <a:lnTo>
                  <a:pt x="2163175" y="2280415"/>
                </a:lnTo>
                <a:cubicBezTo>
                  <a:pt x="1965347" y="2063421"/>
                  <a:pt x="1825360" y="1526979"/>
                  <a:pt x="1825360" y="899588"/>
                </a:cubicBezTo>
                <a:cubicBezTo>
                  <a:pt x="1825360" y="694726"/>
                  <a:pt x="1840286" y="499561"/>
                  <a:pt x="1867277" y="322048"/>
                </a:cubicBezTo>
                <a:lnTo>
                  <a:pt x="1875528" y="274403"/>
                </a:lnTo>
                <a:lnTo>
                  <a:pt x="1869933" y="270218"/>
                </a:lnTo>
                <a:cubicBezTo>
                  <a:pt x="1633125" y="110234"/>
                  <a:pt x="1347651" y="16818"/>
                  <a:pt x="1040357" y="16818"/>
                </a:cubicBezTo>
                <a:cubicBezTo>
                  <a:pt x="681848" y="16818"/>
                  <a:pt x="353036" y="143968"/>
                  <a:pt x="96558" y="355633"/>
                </a:cubicBezTo>
                <a:close/>
              </a:path>
            </a:pathLst>
          </a:custGeom>
          <a:noFill/>
          <a:ln w="38100"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自由: 形状 47"/>
          <p:cNvSpPr/>
          <p:nvPr/>
        </p:nvSpPr>
        <p:spPr>
          <a:xfrm rot="1500668">
            <a:off x="9176687" y="-1117745"/>
            <a:ext cx="2358598" cy="1973624"/>
          </a:xfrm>
          <a:custGeom>
            <a:avLst/>
            <a:gdLst>
              <a:gd name="connsiteX0" fmla="*/ 0 w 2540917"/>
              <a:gd name="connsiteY0" fmla="*/ 443390 h 2318917"/>
              <a:gd name="connsiteX1" fmla="*/ 8008 w 2540917"/>
              <a:gd name="connsiteY1" fmla="*/ 434580 h 2318917"/>
              <a:gd name="connsiteX2" fmla="*/ 1057173 w 2540917"/>
              <a:gd name="connsiteY2" fmla="*/ 0 h 2318917"/>
              <a:gd name="connsiteX3" fmla="*/ 2540917 w 2540917"/>
              <a:gd name="connsiteY3" fmla="*/ 1483745 h 2318917"/>
              <a:gd name="connsiteX4" fmla="*/ 2287517 w 2540917"/>
              <a:gd name="connsiteY4" fmla="*/ 2313321 h 2318917"/>
              <a:gd name="connsiteX5" fmla="*/ 2283332 w 2540917"/>
              <a:gd name="connsiteY5" fmla="*/ 2318917 h 2318917"/>
              <a:gd name="connsiteX6" fmla="*/ 2235687 w 2540917"/>
              <a:gd name="connsiteY6" fmla="*/ 2310665 h 2318917"/>
              <a:gd name="connsiteX7" fmla="*/ 2189287 w 2540917"/>
              <a:gd name="connsiteY7" fmla="*/ 2305487 h 2318917"/>
              <a:gd name="connsiteX8" fmla="*/ 2163175 w 2540917"/>
              <a:gd name="connsiteY8" fmla="*/ 2280415 h 2318917"/>
              <a:gd name="connsiteX9" fmla="*/ 1825360 w 2540917"/>
              <a:gd name="connsiteY9" fmla="*/ 899588 h 2318917"/>
              <a:gd name="connsiteX10" fmla="*/ 1867277 w 2540917"/>
              <a:gd name="connsiteY10" fmla="*/ 322048 h 2318917"/>
              <a:gd name="connsiteX11" fmla="*/ 1875528 w 2540917"/>
              <a:gd name="connsiteY11" fmla="*/ 274403 h 2318917"/>
              <a:gd name="connsiteX12" fmla="*/ 1869933 w 2540917"/>
              <a:gd name="connsiteY12" fmla="*/ 270218 h 2318917"/>
              <a:gd name="connsiteX13" fmla="*/ 1040357 w 2540917"/>
              <a:gd name="connsiteY13" fmla="*/ 16818 h 2318917"/>
              <a:gd name="connsiteX14" fmla="*/ 96558 w 2540917"/>
              <a:gd name="connsiteY14" fmla="*/ 355633 h 23189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540917" h="2318917">
                <a:moveTo>
                  <a:pt x="0" y="443390"/>
                </a:moveTo>
                <a:lnTo>
                  <a:pt x="8008" y="434580"/>
                </a:lnTo>
                <a:cubicBezTo>
                  <a:pt x="276513" y="166075"/>
                  <a:pt x="647449" y="0"/>
                  <a:pt x="1057173" y="0"/>
                </a:cubicBezTo>
                <a:cubicBezTo>
                  <a:pt x="1876622" y="0"/>
                  <a:pt x="2540917" y="664297"/>
                  <a:pt x="2540917" y="1483745"/>
                </a:cubicBezTo>
                <a:cubicBezTo>
                  <a:pt x="2540917" y="1791039"/>
                  <a:pt x="2447501" y="2076513"/>
                  <a:pt x="2287517" y="2313321"/>
                </a:cubicBezTo>
                <a:lnTo>
                  <a:pt x="2283332" y="2318917"/>
                </a:lnTo>
                <a:lnTo>
                  <a:pt x="2235687" y="2310665"/>
                </a:lnTo>
                <a:lnTo>
                  <a:pt x="2189287" y="2305487"/>
                </a:lnTo>
                <a:lnTo>
                  <a:pt x="2163175" y="2280415"/>
                </a:lnTo>
                <a:cubicBezTo>
                  <a:pt x="1965347" y="2063421"/>
                  <a:pt x="1825360" y="1526979"/>
                  <a:pt x="1825360" y="899588"/>
                </a:cubicBezTo>
                <a:cubicBezTo>
                  <a:pt x="1825360" y="694726"/>
                  <a:pt x="1840286" y="499561"/>
                  <a:pt x="1867277" y="322048"/>
                </a:cubicBezTo>
                <a:lnTo>
                  <a:pt x="1875528" y="274403"/>
                </a:lnTo>
                <a:lnTo>
                  <a:pt x="1869933" y="270218"/>
                </a:lnTo>
                <a:cubicBezTo>
                  <a:pt x="1633125" y="110234"/>
                  <a:pt x="1347651" y="16818"/>
                  <a:pt x="1040357" y="16818"/>
                </a:cubicBezTo>
                <a:cubicBezTo>
                  <a:pt x="681848" y="16818"/>
                  <a:pt x="353036" y="143968"/>
                  <a:pt x="96558" y="355633"/>
                </a:cubicBezTo>
                <a:close/>
              </a:path>
            </a:pathLst>
          </a:custGeom>
          <a:noFill/>
          <a:ln w="38100"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自由: 形状 48"/>
          <p:cNvSpPr/>
          <p:nvPr/>
        </p:nvSpPr>
        <p:spPr>
          <a:xfrm rot="1607481">
            <a:off x="9296172" y="-1065857"/>
            <a:ext cx="2358598" cy="1973624"/>
          </a:xfrm>
          <a:custGeom>
            <a:avLst/>
            <a:gdLst>
              <a:gd name="connsiteX0" fmla="*/ 0 w 2540917"/>
              <a:gd name="connsiteY0" fmla="*/ 443390 h 2318917"/>
              <a:gd name="connsiteX1" fmla="*/ 8008 w 2540917"/>
              <a:gd name="connsiteY1" fmla="*/ 434580 h 2318917"/>
              <a:gd name="connsiteX2" fmla="*/ 1057173 w 2540917"/>
              <a:gd name="connsiteY2" fmla="*/ 0 h 2318917"/>
              <a:gd name="connsiteX3" fmla="*/ 2540917 w 2540917"/>
              <a:gd name="connsiteY3" fmla="*/ 1483745 h 2318917"/>
              <a:gd name="connsiteX4" fmla="*/ 2287517 w 2540917"/>
              <a:gd name="connsiteY4" fmla="*/ 2313321 h 2318917"/>
              <a:gd name="connsiteX5" fmla="*/ 2283332 w 2540917"/>
              <a:gd name="connsiteY5" fmla="*/ 2318917 h 2318917"/>
              <a:gd name="connsiteX6" fmla="*/ 2235687 w 2540917"/>
              <a:gd name="connsiteY6" fmla="*/ 2310665 h 2318917"/>
              <a:gd name="connsiteX7" fmla="*/ 2189287 w 2540917"/>
              <a:gd name="connsiteY7" fmla="*/ 2305487 h 2318917"/>
              <a:gd name="connsiteX8" fmla="*/ 2163175 w 2540917"/>
              <a:gd name="connsiteY8" fmla="*/ 2280415 h 2318917"/>
              <a:gd name="connsiteX9" fmla="*/ 1825360 w 2540917"/>
              <a:gd name="connsiteY9" fmla="*/ 899588 h 2318917"/>
              <a:gd name="connsiteX10" fmla="*/ 1867277 w 2540917"/>
              <a:gd name="connsiteY10" fmla="*/ 322048 h 2318917"/>
              <a:gd name="connsiteX11" fmla="*/ 1875528 w 2540917"/>
              <a:gd name="connsiteY11" fmla="*/ 274403 h 2318917"/>
              <a:gd name="connsiteX12" fmla="*/ 1869933 w 2540917"/>
              <a:gd name="connsiteY12" fmla="*/ 270218 h 2318917"/>
              <a:gd name="connsiteX13" fmla="*/ 1040357 w 2540917"/>
              <a:gd name="connsiteY13" fmla="*/ 16818 h 2318917"/>
              <a:gd name="connsiteX14" fmla="*/ 96558 w 2540917"/>
              <a:gd name="connsiteY14" fmla="*/ 355633 h 23189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540917" h="2318917">
                <a:moveTo>
                  <a:pt x="0" y="443390"/>
                </a:moveTo>
                <a:lnTo>
                  <a:pt x="8008" y="434580"/>
                </a:lnTo>
                <a:cubicBezTo>
                  <a:pt x="276513" y="166075"/>
                  <a:pt x="647449" y="0"/>
                  <a:pt x="1057173" y="0"/>
                </a:cubicBezTo>
                <a:cubicBezTo>
                  <a:pt x="1876622" y="0"/>
                  <a:pt x="2540917" y="664297"/>
                  <a:pt x="2540917" y="1483745"/>
                </a:cubicBezTo>
                <a:cubicBezTo>
                  <a:pt x="2540917" y="1791039"/>
                  <a:pt x="2447501" y="2076513"/>
                  <a:pt x="2287517" y="2313321"/>
                </a:cubicBezTo>
                <a:lnTo>
                  <a:pt x="2283332" y="2318917"/>
                </a:lnTo>
                <a:lnTo>
                  <a:pt x="2235687" y="2310665"/>
                </a:lnTo>
                <a:lnTo>
                  <a:pt x="2189287" y="2305487"/>
                </a:lnTo>
                <a:lnTo>
                  <a:pt x="2163175" y="2280415"/>
                </a:lnTo>
                <a:cubicBezTo>
                  <a:pt x="1965347" y="2063421"/>
                  <a:pt x="1825360" y="1526979"/>
                  <a:pt x="1825360" y="899588"/>
                </a:cubicBezTo>
                <a:cubicBezTo>
                  <a:pt x="1825360" y="694726"/>
                  <a:pt x="1840286" y="499561"/>
                  <a:pt x="1867277" y="322048"/>
                </a:cubicBezTo>
                <a:lnTo>
                  <a:pt x="1875528" y="274403"/>
                </a:lnTo>
                <a:lnTo>
                  <a:pt x="1869933" y="270218"/>
                </a:lnTo>
                <a:cubicBezTo>
                  <a:pt x="1633125" y="110234"/>
                  <a:pt x="1347651" y="16818"/>
                  <a:pt x="1040357" y="16818"/>
                </a:cubicBezTo>
                <a:cubicBezTo>
                  <a:pt x="681848" y="16818"/>
                  <a:pt x="353036" y="143968"/>
                  <a:pt x="96558" y="355633"/>
                </a:cubicBezTo>
                <a:close/>
              </a:path>
            </a:pathLst>
          </a:custGeom>
          <a:noFill/>
          <a:ln w="38100"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自由: 形状 49"/>
          <p:cNvSpPr/>
          <p:nvPr/>
        </p:nvSpPr>
        <p:spPr>
          <a:xfrm rot="1714294">
            <a:off x="9413705" y="-1010486"/>
            <a:ext cx="2358598" cy="1973624"/>
          </a:xfrm>
          <a:custGeom>
            <a:avLst/>
            <a:gdLst>
              <a:gd name="connsiteX0" fmla="*/ 0 w 2540917"/>
              <a:gd name="connsiteY0" fmla="*/ 443390 h 2318917"/>
              <a:gd name="connsiteX1" fmla="*/ 8008 w 2540917"/>
              <a:gd name="connsiteY1" fmla="*/ 434580 h 2318917"/>
              <a:gd name="connsiteX2" fmla="*/ 1057173 w 2540917"/>
              <a:gd name="connsiteY2" fmla="*/ 0 h 2318917"/>
              <a:gd name="connsiteX3" fmla="*/ 2540917 w 2540917"/>
              <a:gd name="connsiteY3" fmla="*/ 1483745 h 2318917"/>
              <a:gd name="connsiteX4" fmla="*/ 2287517 w 2540917"/>
              <a:gd name="connsiteY4" fmla="*/ 2313321 h 2318917"/>
              <a:gd name="connsiteX5" fmla="*/ 2283332 w 2540917"/>
              <a:gd name="connsiteY5" fmla="*/ 2318917 h 2318917"/>
              <a:gd name="connsiteX6" fmla="*/ 2235687 w 2540917"/>
              <a:gd name="connsiteY6" fmla="*/ 2310665 h 2318917"/>
              <a:gd name="connsiteX7" fmla="*/ 2189287 w 2540917"/>
              <a:gd name="connsiteY7" fmla="*/ 2305487 h 2318917"/>
              <a:gd name="connsiteX8" fmla="*/ 2163175 w 2540917"/>
              <a:gd name="connsiteY8" fmla="*/ 2280415 h 2318917"/>
              <a:gd name="connsiteX9" fmla="*/ 1825360 w 2540917"/>
              <a:gd name="connsiteY9" fmla="*/ 899588 h 2318917"/>
              <a:gd name="connsiteX10" fmla="*/ 1867277 w 2540917"/>
              <a:gd name="connsiteY10" fmla="*/ 322048 h 2318917"/>
              <a:gd name="connsiteX11" fmla="*/ 1875528 w 2540917"/>
              <a:gd name="connsiteY11" fmla="*/ 274403 h 2318917"/>
              <a:gd name="connsiteX12" fmla="*/ 1869933 w 2540917"/>
              <a:gd name="connsiteY12" fmla="*/ 270218 h 2318917"/>
              <a:gd name="connsiteX13" fmla="*/ 1040357 w 2540917"/>
              <a:gd name="connsiteY13" fmla="*/ 16818 h 2318917"/>
              <a:gd name="connsiteX14" fmla="*/ 96558 w 2540917"/>
              <a:gd name="connsiteY14" fmla="*/ 355633 h 23189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540917" h="2318917">
                <a:moveTo>
                  <a:pt x="0" y="443390"/>
                </a:moveTo>
                <a:lnTo>
                  <a:pt x="8008" y="434580"/>
                </a:lnTo>
                <a:cubicBezTo>
                  <a:pt x="276513" y="166075"/>
                  <a:pt x="647449" y="0"/>
                  <a:pt x="1057173" y="0"/>
                </a:cubicBezTo>
                <a:cubicBezTo>
                  <a:pt x="1876622" y="0"/>
                  <a:pt x="2540917" y="664297"/>
                  <a:pt x="2540917" y="1483745"/>
                </a:cubicBezTo>
                <a:cubicBezTo>
                  <a:pt x="2540917" y="1791039"/>
                  <a:pt x="2447501" y="2076513"/>
                  <a:pt x="2287517" y="2313321"/>
                </a:cubicBezTo>
                <a:lnTo>
                  <a:pt x="2283332" y="2318917"/>
                </a:lnTo>
                <a:lnTo>
                  <a:pt x="2235687" y="2310665"/>
                </a:lnTo>
                <a:lnTo>
                  <a:pt x="2189287" y="2305487"/>
                </a:lnTo>
                <a:lnTo>
                  <a:pt x="2163175" y="2280415"/>
                </a:lnTo>
                <a:cubicBezTo>
                  <a:pt x="1965347" y="2063421"/>
                  <a:pt x="1825360" y="1526979"/>
                  <a:pt x="1825360" y="899588"/>
                </a:cubicBezTo>
                <a:cubicBezTo>
                  <a:pt x="1825360" y="694726"/>
                  <a:pt x="1840286" y="499561"/>
                  <a:pt x="1867277" y="322048"/>
                </a:cubicBezTo>
                <a:lnTo>
                  <a:pt x="1875528" y="274403"/>
                </a:lnTo>
                <a:lnTo>
                  <a:pt x="1869933" y="270218"/>
                </a:lnTo>
                <a:cubicBezTo>
                  <a:pt x="1633125" y="110234"/>
                  <a:pt x="1347651" y="16818"/>
                  <a:pt x="1040357" y="16818"/>
                </a:cubicBezTo>
                <a:cubicBezTo>
                  <a:pt x="681848" y="16818"/>
                  <a:pt x="353036" y="143968"/>
                  <a:pt x="96558" y="355633"/>
                </a:cubicBezTo>
                <a:close/>
              </a:path>
            </a:pathLst>
          </a:custGeom>
          <a:noFill/>
          <a:ln w="38100"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自由: 形状 50"/>
          <p:cNvSpPr/>
          <p:nvPr/>
        </p:nvSpPr>
        <p:spPr>
          <a:xfrm rot="1821108">
            <a:off x="9529172" y="-951686"/>
            <a:ext cx="2358598" cy="1973624"/>
          </a:xfrm>
          <a:custGeom>
            <a:avLst/>
            <a:gdLst>
              <a:gd name="connsiteX0" fmla="*/ 0 w 2540917"/>
              <a:gd name="connsiteY0" fmla="*/ 443390 h 2318917"/>
              <a:gd name="connsiteX1" fmla="*/ 8008 w 2540917"/>
              <a:gd name="connsiteY1" fmla="*/ 434580 h 2318917"/>
              <a:gd name="connsiteX2" fmla="*/ 1057173 w 2540917"/>
              <a:gd name="connsiteY2" fmla="*/ 0 h 2318917"/>
              <a:gd name="connsiteX3" fmla="*/ 2540917 w 2540917"/>
              <a:gd name="connsiteY3" fmla="*/ 1483745 h 2318917"/>
              <a:gd name="connsiteX4" fmla="*/ 2287517 w 2540917"/>
              <a:gd name="connsiteY4" fmla="*/ 2313321 h 2318917"/>
              <a:gd name="connsiteX5" fmla="*/ 2283332 w 2540917"/>
              <a:gd name="connsiteY5" fmla="*/ 2318917 h 2318917"/>
              <a:gd name="connsiteX6" fmla="*/ 2235687 w 2540917"/>
              <a:gd name="connsiteY6" fmla="*/ 2310665 h 2318917"/>
              <a:gd name="connsiteX7" fmla="*/ 2189287 w 2540917"/>
              <a:gd name="connsiteY7" fmla="*/ 2305487 h 2318917"/>
              <a:gd name="connsiteX8" fmla="*/ 2163175 w 2540917"/>
              <a:gd name="connsiteY8" fmla="*/ 2280415 h 2318917"/>
              <a:gd name="connsiteX9" fmla="*/ 1825360 w 2540917"/>
              <a:gd name="connsiteY9" fmla="*/ 899588 h 2318917"/>
              <a:gd name="connsiteX10" fmla="*/ 1867277 w 2540917"/>
              <a:gd name="connsiteY10" fmla="*/ 322048 h 2318917"/>
              <a:gd name="connsiteX11" fmla="*/ 1875528 w 2540917"/>
              <a:gd name="connsiteY11" fmla="*/ 274403 h 2318917"/>
              <a:gd name="connsiteX12" fmla="*/ 1869933 w 2540917"/>
              <a:gd name="connsiteY12" fmla="*/ 270218 h 2318917"/>
              <a:gd name="connsiteX13" fmla="*/ 1040357 w 2540917"/>
              <a:gd name="connsiteY13" fmla="*/ 16818 h 2318917"/>
              <a:gd name="connsiteX14" fmla="*/ 96558 w 2540917"/>
              <a:gd name="connsiteY14" fmla="*/ 355633 h 23189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540917" h="2318917">
                <a:moveTo>
                  <a:pt x="0" y="443390"/>
                </a:moveTo>
                <a:lnTo>
                  <a:pt x="8008" y="434580"/>
                </a:lnTo>
                <a:cubicBezTo>
                  <a:pt x="276513" y="166075"/>
                  <a:pt x="647449" y="0"/>
                  <a:pt x="1057173" y="0"/>
                </a:cubicBezTo>
                <a:cubicBezTo>
                  <a:pt x="1876622" y="0"/>
                  <a:pt x="2540917" y="664297"/>
                  <a:pt x="2540917" y="1483745"/>
                </a:cubicBezTo>
                <a:cubicBezTo>
                  <a:pt x="2540917" y="1791039"/>
                  <a:pt x="2447501" y="2076513"/>
                  <a:pt x="2287517" y="2313321"/>
                </a:cubicBezTo>
                <a:lnTo>
                  <a:pt x="2283332" y="2318917"/>
                </a:lnTo>
                <a:lnTo>
                  <a:pt x="2235687" y="2310665"/>
                </a:lnTo>
                <a:lnTo>
                  <a:pt x="2189287" y="2305487"/>
                </a:lnTo>
                <a:lnTo>
                  <a:pt x="2163175" y="2280415"/>
                </a:lnTo>
                <a:cubicBezTo>
                  <a:pt x="1965347" y="2063421"/>
                  <a:pt x="1825360" y="1526979"/>
                  <a:pt x="1825360" y="899588"/>
                </a:cubicBezTo>
                <a:cubicBezTo>
                  <a:pt x="1825360" y="694726"/>
                  <a:pt x="1840286" y="499561"/>
                  <a:pt x="1867277" y="322048"/>
                </a:cubicBezTo>
                <a:lnTo>
                  <a:pt x="1875528" y="274403"/>
                </a:lnTo>
                <a:lnTo>
                  <a:pt x="1869933" y="270218"/>
                </a:lnTo>
                <a:cubicBezTo>
                  <a:pt x="1633125" y="110234"/>
                  <a:pt x="1347651" y="16818"/>
                  <a:pt x="1040357" y="16818"/>
                </a:cubicBezTo>
                <a:cubicBezTo>
                  <a:pt x="681848" y="16818"/>
                  <a:pt x="353036" y="143968"/>
                  <a:pt x="96558" y="355633"/>
                </a:cubicBezTo>
                <a:close/>
              </a:path>
            </a:pathLst>
          </a:custGeom>
          <a:noFill/>
          <a:ln w="38100"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自由: 形状 51"/>
          <p:cNvSpPr/>
          <p:nvPr/>
        </p:nvSpPr>
        <p:spPr>
          <a:xfrm rot="1927921">
            <a:off x="9740478" y="-978964"/>
            <a:ext cx="2162567" cy="2152528"/>
          </a:xfrm>
          <a:custGeom>
            <a:avLst/>
            <a:gdLst>
              <a:gd name="connsiteX0" fmla="*/ 0 w 2540917"/>
              <a:gd name="connsiteY0" fmla="*/ 443390 h 2318917"/>
              <a:gd name="connsiteX1" fmla="*/ 8008 w 2540917"/>
              <a:gd name="connsiteY1" fmla="*/ 434580 h 2318917"/>
              <a:gd name="connsiteX2" fmla="*/ 1057173 w 2540917"/>
              <a:gd name="connsiteY2" fmla="*/ 0 h 2318917"/>
              <a:gd name="connsiteX3" fmla="*/ 2540917 w 2540917"/>
              <a:gd name="connsiteY3" fmla="*/ 1483745 h 2318917"/>
              <a:gd name="connsiteX4" fmla="*/ 2287517 w 2540917"/>
              <a:gd name="connsiteY4" fmla="*/ 2313321 h 2318917"/>
              <a:gd name="connsiteX5" fmla="*/ 2283332 w 2540917"/>
              <a:gd name="connsiteY5" fmla="*/ 2318917 h 2318917"/>
              <a:gd name="connsiteX6" fmla="*/ 2235687 w 2540917"/>
              <a:gd name="connsiteY6" fmla="*/ 2310665 h 2318917"/>
              <a:gd name="connsiteX7" fmla="*/ 2189287 w 2540917"/>
              <a:gd name="connsiteY7" fmla="*/ 2305487 h 2318917"/>
              <a:gd name="connsiteX8" fmla="*/ 2163175 w 2540917"/>
              <a:gd name="connsiteY8" fmla="*/ 2280415 h 2318917"/>
              <a:gd name="connsiteX9" fmla="*/ 1825360 w 2540917"/>
              <a:gd name="connsiteY9" fmla="*/ 899588 h 2318917"/>
              <a:gd name="connsiteX10" fmla="*/ 1867277 w 2540917"/>
              <a:gd name="connsiteY10" fmla="*/ 322048 h 2318917"/>
              <a:gd name="connsiteX11" fmla="*/ 1875528 w 2540917"/>
              <a:gd name="connsiteY11" fmla="*/ 274403 h 2318917"/>
              <a:gd name="connsiteX12" fmla="*/ 1869933 w 2540917"/>
              <a:gd name="connsiteY12" fmla="*/ 270218 h 2318917"/>
              <a:gd name="connsiteX13" fmla="*/ 1040357 w 2540917"/>
              <a:gd name="connsiteY13" fmla="*/ 16818 h 2318917"/>
              <a:gd name="connsiteX14" fmla="*/ 96558 w 2540917"/>
              <a:gd name="connsiteY14" fmla="*/ 355633 h 23189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540917" h="2318917">
                <a:moveTo>
                  <a:pt x="0" y="443390"/>
                </a:moveTo>
                <a:lnTo>
                  <a:pt x="8008" y="434580"/>
                </a:lnTo>
                <a:cubicBezTo>
                  <a:pt x="276513" y="166075"/>
                  <a:pt x="647449" y="0"/>
                  <a:pt x="1057173" y="0"/>
                </a:cubicBezTo>
                <a:cubicBezTo>
                  <a:pt x="1876622" y="0"/>
                  <a:pt x="2540917" y="664297"/>
                  <a:pt x="2540917" y="1483745"/>
                </a:cubicBezTo>
                <a:cubicBezTo>
                  <a:pt x="2540917" y="1791039"/>
                  <a:pt x="2447501" y="2076513"/>
                  <a:pt x="2287517" y="2313321"/>
                </a:cubicBezTo>
                <a:lnTo>
                  <a:pt x="2283332" y="2318917"/>
                </a:lnTo>
                <a:lnTo>
                  <a:pt x="2235687" y="2310665"/>
                </a:lnTo>
                <a:lnTo>
                  <a:pt x="2189287" y="2305487"/>
                </a:lnTo>
                <a:lnTo>
                  <a:pt x="2163175" y="2280415"/>
                </a:lnTo>
                <a:cubicBezTo>
                  <a:pt x="1965347" y="2063421"/>
                  <a:pt x="1825360" y="1526979"/>
                  <a:pt x="1825360" y="899588"/>
                </a:cubicBezTo>
                <a:cubicBezTo>
                  <a:pt x="1825360" y="694726"/>
                  <a:pt x="1840286" y="499561"/>
                  <a:pt x="1867277" y="322048"/>
                </a:cubicBezTo>
                <a:lnTo>
                  <a:pt x="1875528" y="274403"/>
                </a:lnTo>
                <a:lnTo>
                  <a:pt x="1869933" y="270218"/>
                </a:lnTo>
                <a:cubicBezTo>
                  <a:pt x="1633125" y="110234"/>
                  <a:pt x="1347651" y="16818"/>
                  <a:pt x="1040357" y="16818"/>
                </a:cubicBezTo>
                <a:cubicBezTo>
                  <a:pt x="681848" y="16818"/>
                  <a:pt x="353036" y="143968"/>
                  <a:pt x="96558" y="355633"/>
                </a:cubicBezTo>
                <a:close/>
              </a:path>
            </a:pathLst>
          </a:custGeom>
          <a:noFill/>
          <a:ln w="38100"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自由: 形状 52"/>
          <p:cNvSpPr/>
          <p:nvPr/>
        </p:nvSpPr>
        <p:spPr>
          <a:xfrm rot="2034734">
            <a:off x="9851483" y="-913477"/>
            <a:ext cx="2162567" cy="2152528"/>
          </a:xfrm>
          <a:custGeom>
            <a:avLst/>
            <a:gdLst>
              <a:gd name="connsiteX0" fmla="*/ 0 w 2540917"/>
              <a:gd name="connsiteY0" fmla="*/ 443390 h 2318917"/>
              <a:gd name="connsiteX1" fmla="*/ 8008 w 2540917"/>
              <a:gd name="connsiteY1" fmla="*/ 434580 h 2318917"/>
              <a:gd name="connsiteX2" fmla="*/ 1057173 w 2540917"/>
              <a:gd name="connsiteY2" fmla="*/ 0 h 2318917"/>
              <a:gd name="connsiteX3" fmla="*/ 2540917 w 2540917"/>
              <a:gd name="connsiteY3" fmla="*/ 1483745 h 2318917"/>
              <a:gd name="connsiteX4" fmla="*/ 2287517 w 2540917"/>
              <a:gd name="connsiteY4" fmla="*/ 2313321 h 2318917"/>
              <a:gd name="connsiteX5" fmla="*/ 2283332 w 2540917"/>
              <a:gd name="connsiteY5" fmla="*/ 2318917 h 2318917"/>
              <a:gd name="connsiteX6" fmla="*/ 2235687 w 2540917"/>
              <a:gd name="connsiteY6" fmla="*/ 2310665 h 2318917"/>
              <a:gd name="connsiteX7" fmla="*/ 2189287 w 2540917"/>
              <a:gd name="connsiteY7" fmla="*/ 2305487 h 2318917"/>
              <a:gd name="connsiteX8" fmla="*/ 2163175 w 2540917"/>
              <a:gd name="connsiteY8" fmla="*/ 2280415 h 2318917"/>
              <a:gd name="connsiteX9" fmla="*/ 1825360 w 2540917"/>
              <a:gd name="connsiteY9" fmla="*/ 899588 h 2318917"/>
              <a:gd name="connsiteX10" fmla="*/ 1867277 w 2540917"/>
              <a:gd name="connsiteY10" fmla="*/ 322048 h 2318917"/>
              <a:gd name="connsiteX11" fmla="*/ 1875528 w 2540917"/>
              <a:gd name="connsiteY11" fmla="*/ 274403 h 2318917"/>
              <a:gd name="connsiteX12" fmla="*/ 1869933 w 2540917"/>
              <a:gd name="connsiteY12" fmla="*/ 270218 h 2318917"/>
              <a:gd name="connsiteX13" fmla="*/ 1040357 w 2540917"/>
              <a:gd name="connsiteY13" fmla="*/ 16818 h 2318917"/>
              <a:gd name="connsiteX14" fmla="*/ 96558 w 2540917"/>
              <a:gd name="connsiteY14" fmla="*/ 355633 h 23189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540917" h="2318917">
                <a:moveTo>
                  <a:pt x="0" y="443390"/>
                </a:moveTo>
                <a:lnTo>
                  <a:pt x="8008" y="434580"/>
                </a:lnTo>
                <a:cubicBezTo>
                  <a:pt x="276513" y="166075"/>
                  <a:pt x="647449" y="0"/>
                  <a:pt x="1057173" y="0"/>
                </a:cubicBezTo>
                <a:cubicBezTo>
                  <a:pt x="1876622" y="0"/>
                  <a:pt x="2540917" y="664297"/>
                  <a:pt x="2540917" y="1483745"/>
                </a:cubicBezTo>
                <a:cubicBezTo>
                  <a:pt x="2540917" y="1791039"/>
                  <a:pt x="2447501" y="2076513"/>
                  <a:pt x="2287517" y="2313321"/>
                </a:cubicBezTo>
                <a:lnTo>
                  <a:pt x="2283332" y="2318917"/>
                </a:lnTo>
                <a:lnTo>
                  <a:pt x="2235687" y="2310665"/>
                </a:lnTo>
                <a:lnTo>
                  <a:pt x="2189287" y="2305487"/>
                </a:lnTo>
                <a:lnTo>
                  <a:pt x="2163175" y="2280415"/>
                </a:lnTo>
                <a:cubicBezTo>
                  <a:pt x="1965347" y="2063421"/>
                  <a:pt x="1825360" y="1526979"/>
                  <a:pt x="1825360" y="899588"/>
                </a:cubicBezTo>
                <a:cubicBezTo>
                  <a:pt x="1825360" y="694726"/>
                  <a:pt x="1840286" y="499561"/>
                  <a:pt x="1867277" y="322048"/>
                </a:cubicBezTo>
                <a:lnTo>
                  <a:pt x="1875528" y="274403"/>
                </a:lnTo>
                <a:lnTo>
                  <a:pt x="1869933" y="270218"/>
                </a:lnTo>
                <a:cubicBezTo>
                  <a:pt x="1633125" y="110234"/>
                  <a:pt x="1347651" y="16818"/>
                  <a:pt x="1040357" y="16818"/>
                </a:cubicBezTo>
                <a:cubicBezTo>
                  <a:pt x="681848" y="16818"/>
                  <a:pt x="353036" y="143968"/>
                  <a:pt x="96558" y="355633"/>
                </a:cubicBezTo>
                <a:close/>
              </a:path>
            </a:pathLst>
          </a:custGeom>
          <a:noFill/>
          <a:ln w="38100"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自由: 形状 53"/>
          <p:cNvSpPr/>
          <p:nvPr/>
        </p:nvSpPr>
        <p:spPr>
          <a:xfrm rot="2141547">
            <a:off x="9960094" y="-844740"/>
            <a:ext cx="2162567" cy="2152528"/>
          </a:xfrm>
          <a:custGeom>
            <a:avLst/>
            <a:gdLst>
              <a:gd name="connsiteX0" fmla="*/ 0 w 2540917"/>
              <a:gd name="connsiteY0" fmla="*/ 443390 h 2318917"/>
              <a:gd name="connsiteX1" fmla="*/ 8008 w 2540917"/>
              <a:gd name="connsiteY1" fmla="*/ 434580 h 2318917"/>
              <a:gd name="connsiteX2" fmla="*/ 1057173 w 2540917"/>
              <a:gd name="connsiteY2" fmla="*/ 0 h 2318917"/>
              <a:gd name="connsiteX3" fmla="*/ 2540917 w 2540917"/>
              <a:gd name="connsiteY3" fmla="*/ 1483745 h 2318917"/>
              <a:gd name="connsiteX4" fmla="*/ 2287517 w 2540917"/>
              <a:gd name="connsiteY4" fmla="*/ 2313321 h 2318917"/>
              <a:gd name="connsiteX5" fmla="*/ 2283332 w 2540917"/>
              <a:gd name="connsiteY5" fmla="*/ 2318917 h 2318917"/>
              <a:gd name="connsiteX6" fmla="*/ 2235687 w 2540917"/>
              <a:gd name="connsiteY6" fmla="*/ 2310665 h 2318917"/>
              <a:gd name="connsiteX7" fmla="*/ 2189287 w 2540917"/>
              <a:gd name="connsiteY7" fmla="*/ 2305487 h 2318917"/>
              <a:gd name="connsiteX8" fmla="*/ 2163175 w 2540917"/>
              <a:gd name="connsiteY8" fmla="*/ 2280415 h 2318917"/>
              <a:gd name="connsiteX9" fmla="*/ 1825360 w 2540917"/>
              <a:gd name="connsiteY9" fmla="*/ 899588 h 2318917"/>
              <a:gd name="connsiteX10" fmla="*/ 1867277 w 2540917"/>
              <a:gd name="connsiteY10" fmla="*/ 322048 h 2318917"/>
              <a:gd name="connsiteX11" fmla="*/ 1875528 w 2540917"/>
              <a:gd name="connsiteY11" fmla="*/ 274403 h 2318917"/>
              <a:gd name="connsiteX12" fmla="*/ 1869933 w 2540917"/>
              <a:gd name="connsiteY12" fmla="*/ 270218 h 2318917"/>
              <a:gd name="connsiteX13" fmla="*/ 1040357 w 2540917"/>
              <a:gd name="connsiteY13" fmla="*/ 16818 h 2318917"/>
              <a:gd name="connsiteX14" fmla="*/ 96558 w 2540917"/>
              <a:gd name="connsiteY14" fmla="*/ 355633 h 23189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540917" h="2318917">
                <a:moveTo>
                  <a:pt x="0" y="443390"/>
                </a:moveTo>
                <a:lnTo>
                  <a:pt x="8008" y="434580"/>
                </a:lnTo>
                <a:cubicBezTo>
                  <a:pt x="276513" y="166075"/>
                  <a:pt x="647449" y="0"/>
                  <a:pt x="1057173" y="0"/>
                </a:cubicBezTo>
                <a:cubicBezTo>
                  <a:pt x="1876622" y="0"/>
                  <a:pt x="2540917" y="664297"/>
                  <a:pt x="2540917" y="1483745"/>
                </a:cubicBezTo>
                <a:cubicBezTo>
                  <a:pt x="2540917" y="1791039"/>
                  <a:pt x="2447501" y="2076513"/>
                  <a:pt x="2287517" y="2313321"/>
                </a:cubicBezTo>
                <a:lnTo>
                  <a:pt x="2283332" y="2318917"/>
                </a:lnTo>
                <a:lnTo>
                  <a:pt x="2235687" y="2310665"/>
                </a:lnTo>
                <a:lnTo>
                  <a:pt x="2189287" y="2305487"/>
                </a:lnTo>
                <a:lnTo>
                  <a:pt x="2163175" y="2280415"/>
                </a:lnTo>
                <a:cubicBezTo>
                  <a:pt x="1965347" y="2063421"/>
                  <a:pt x="1825360" y="1526979"/>
                  <a:pt x="1825360" y="899588"/>
                </a:cubicBezTo>
                <a:cubicBezTo>
                  <a:pt x="1825360" y="694726"/>
                  <a:pt x="1840286" y="499561"/>
                  <a:pt x="1867277" y="322048"/>
                </a:cubicBezTo>
                <a:lnTo>
                  <a:pt x="1875528" y="274403"/>
                </a:lnTo>
                <a:lnTo>
                  <a:pt x="1869933" y="270218"/>
                </a:lnTo>
                <a:cubicBezTo>
                  <a:pt x="1633125" y="110234"/>
                  <a:pt x="1347651" y="16818"/>
                  <a:pt x="1040357" y="16818"/>
                </a:cubicBezTo>
                <a:cubicBezTo>
                  <a:pt x="681848" y="16818"/>
                  <a:pt x="353036" y="143968"/>
                  <a:pt x="96558" y="355633"/>
                </a:cubicBezTo>
                <a:close/>
              </a:path>
            </a:pathLst>
          </a:custGeom>
          <a:noFill/>
          <a:ln w="38100"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自由: 形状 54"/>
          <p:cNvSpPr/>
          <p:nvPr/>
        </p:nvSpPr>
        <p:spPr>
          <a:xfrm rot="2248360">
            <a:off x="10066208" y="-772820"/>
            <a:ext cx="2162567" cy="2152528"/>
          </a:xfrm>
          <a:custGeom>
            <a:avLst/>
            <a:gdLst>
              <a:gd name="connsiteX0" fmla="*/ 0 w 2540917"/>
              <a:gd name="connsiteY0" fmla="*/ 443390 h 2318917"/>
              <a:gd name="connsiteX1" fmla="*/ 8008 w 2540917"/>
              <a:gd name="connsiteY1" fmla="*/ 434580 h 2318917"/>
              <a:gd name="connsiteX2" fmla="*/ 1057173 w 2540917"/>
              <a:gd name="connsiteY2" fmla="*/ 0 h 2318917"/>
              <a:gd name="connsiteX3" fmla="*/ 2540917 w 2540917"/>
              <a:gd name="connsiteY3" fmla="*/ 1483745 h 2318917"/>
              <a:gd name="connsiteX4" fmla="*/ 2287517 w 2540917"/>
              <a:gd name="connsiteY4" fmla="*/ 2313321 h 2318917"/>
              <a:gd name="connsiteX5" fmla="*/ 2283332 w 2540917"/>
              <a:gd name="connsiteY5" fmla="*/ 2318917 h 2318917"/>
              <a:gd name="connsiteX6" fmla="*/ 2235687 w 2540917"/>
              <a:gd name="connsiteY6" fmla="*/ 2310665 h 2318917"/>
              <a:gd name="connsiteX7" fmla="*/ 2189287 w 2540917"/>
              <a:gd name="connsiteY7" fmla="*/ 2305487 h 2318917"/>
              <a:gd name="connsiteX8" fmla="*/ 2163175 w 2540917"/>
              <a:gd name="connsiteY8" fmla="*/ 2280415 h 2318917"/>
              <a:gd name="connsiteX9" fmla="*/ 1825360 w 2540917"/>
              <a:gd name="connsiteY9" fmla="*/ 899588 h 2318917"/>
              <a:gd name="connsiteX10" fmla="*/ 1867277 w 2540917"/>
              <a:gd name="connsiteY10" fmla="*/ 322048 h 2318917"/>
              <a:gd name="connsiteX11" fmla="*/ 1875528 w 2540917"/>
              <a:gd name="connsiteY11" fmla="*/ 274403 h 2318917"/>
              <a:gd name="connsiteX12" fmla="*/ 1869933 w 2540917"/>
              <a:gd name="connsiteY12" fmla="*/ 270218 h 2318917"/>
              <a:gd name="connsiteX13" fmla="*/ 1040357 w 2540917"/>
              <a:gd name="connsiteY13" fmla="*/ 16818 h 2318917"/>
              <a:gd name="connsiteX14" fmla="*/ 96558 w 2540917"/>
              <a:gd name="connsiteY14" fmla="*/ 355633 h 23189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540917" h="2318917">
                <a:moveTo>
                  <a:pt x="0" y="443390"/>
                </a:moveTo>
                <a:lnTo>
                  <a:pt x="8008" y="434580"/>
                </a:lnTo>
                <a:cubicBezTo>
                  <a:pt x="276513" y="166075"/>
                  <a:pt x="647449" y="0"/>
                  <a:pt x="1057173" y="0"/>
                </a:cubicBezTo>
                <a:cubicBezTo>
                  <a:pt x="1876622" y="0"/>
                  <a:pt x="2540917" y="664297"/>
                  <a:pt x="2540917" y="1483745"/>
                </a:cubicBezTo>
                <a:cubicBezTo>
                  <a:pt x="2540917" y="1791039"/>
                  <a:pt x="2447501" y="2076513"/>
                  <a:pt x="2287517" y="2313321"/>
                </a:cubicBezTo>
                <a:lnTo>
                  <a:pt x="2283332" y="2318917"/>
                </a:lnTo>
                <a:lnTo>
                  <a:pt x="2235687" y="2310665"/>
                </a:lnTo>
                <a:lnTo>
                  <a:pt x="2189287" y="2305487"/>
                </a:lnTo>
                <a:lnTo>
                  <a:pt x="2163175" y="2280415"/>
                </a:lnTo>
                <a:cubicBezTo>
                  <a:pt x="1965347" y="2063421"/>
                  <a:pt x="1825360" y="1526979"/>
                  <a:pt x="1825360" y="899588"/>
                </a:cubicBezTo>
                <a:cubicBezTo>
                  <a:pt x="1825360" y="694726"/>
                  <a:pt x="1840286" y="499561"/>
                  <a:pt x="1867277" y="322048"/>
                </a:cubicBezTo>
                <a:lnTo>
                  <a:pt x="1875528" y="274403"/>
                </a:lnTo>
                <a:lnTo>
                  <a:pt x="1869933" y="270218"/>
                </a:lnTo>
                <a:cubicBezTo>
                  <a:pt x="1633125" y="110234"/>
                  <a:pt x="1347651" y="16818"/>
                  <a:pt x="1040357" y="16818"/>
                </a:cubicBezTo>
                <a:cubicBezTo>
                  <a:pt x="681848" y="16818"/>
                  <a:pt x="353036" y="143968"/>
                  <a:pt x="96558" y="355633"/>
                </a:cubicBezTo>
                <a:close/>
              </a:path>
            </a:pathLst>
          </a:custGeom>
          <a:noFill/>
          <a:ln w="38100"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自由: 形状 55"/>
          <p:cNvSpPr/>
          <p:nvPr/>
        </p:nvSpPr>
        <p:spPr>
          <a:xfrm rot="2355173">
            <a:off x="10169719" y="-697786"/>
            <a:ext cx="2162567" cy="2152528"/>
          </a:xfrm>
          <a:custGeom>
            <a:avLst/>
            <a:gdLst>
              <a:gd name="connsiteX0" fmla="*/ 0 w 2540917"/>
              <a:gd name="connsiteY0" fmla="*/ 443390 h 2318917"/>
              <a:gd name="connsiteX1" fmla="*/ 8008 w 2540917"/>
              <a:gd name="connsiteY1" fmla="*/ 434580 h 2318917"/>
              <a:gd name="connsiteX2" fmla="*/ 1057173 w 2540917"/>
              <a:gd name="connsiteY2" fmla="*/ 0 h 2318917"/>
              <a:gd name="connsiteX3" fmla="*/ 2540917 w 2540917"/>
              <a:gd name="connsiteY3" fmla="*/ 1483745 h 2318917"/>
              <a:gd name="connsiteX4" fmla="*/ 2287517 w 2540917"/>
              <a:gd name="connsiteY4" fmla="*/ 2313321 h 2318917"/>
              <a:gd name="connsiteX5" fmla="*/ 2283332 w 2540917"/>
              <a:gd name="connsiteY5" fmla="*/ 2318917 h 2318917"/>
              <a:gd name="connsiteX6" fmla="*/ 2235687 w 2540917"/>
              <a:gd name="connsiteY6" fmla="*/ 2310665 h 2318917"/>
              <a:gd name="connsiteX7" fmla="*/ 2189287 w 2540917"/>
              <a:gd name="connsiteY7" fmla="*/ 2305487 h 2318917"/>
              <a:gd name="connsiteX8" fmla="*/ 2163175 w 2540917"/>
              <a:gd name="connsiteY8" fmla="*/ 2280415 h 2318917"/>
              <a:gd name="connsiteX9" fmla="*/ 1825360 w 2540917"/>
              <a:gd name="connsiteY9" fmla="*/ 899588 h 2318917"/>
              <a:gd name="connsiteX10" fmla="*/ 1867277 w 2540917"/>
              <a:gd name="connsiteY10" fmla="*/ 322048 h 2318917"/>
              <a:gd name="connsiteX11" fmla="*/ 1875528 w 2540917"/>
              <a:gd name="connsiteY11" fmla="*/ 274403 h 2318917"/>
              <a:gd name="connsiteX12" fmla="*/ 1869933 w 2540917"/>
              <a:gd name="connsiteY12" fmla="*/ 270218 h 2318917"/>
              <a:gd name="connsiteX13" fmla="*/ 1040357 w 2540917"/>
              <a:gd name="connsiteY13" fmla="*/ 16818 h 2318917"/>
              <a:gd name="connsiteX14" fmla="*/ 96558 w 2540917"/>
              <a:gd name="connsiteY14" fmla="*/ 355633 h 23189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540917" h="2318917">
                <a:moveTo>
                  <a:pt x="0" y="443390"/>
                </a:moveTo>
                <a:lnTo>
                  <a:pt x="8008" y="434580"/>
                </a:lnTo>
                <a:cubicBezTo>
                  <a:pt x="276513" y="166075"/>
                  <a:pt x="647449" y="0"/>
                  <a:pt x="1057173" y="0"/>
                </a:cubicBezTo>
                <a:cubicBezTo>
                  <a:pt x="1876622" y="0"/>
                  <a:pt x="2540917" y="664297"/>
                  <a:pt x="2540917" y="1483745"/>
                </a:cubicBezTo>
                <a:cubicBezTo>
                  <a:pt x="2540917" y="1791039"/>
                  <a:pt x="2447501" y="2076513"/>
                  <a:pt x="2287517" y="2313321"/>
                </a:cubicBezTo>
                <a:lnTo>
                  <a:pt x="2283332" y="2318917"/>
                </a:lnTo>
                <a:lnTo>
                  <a:pt x="2235687" y="2310665"/>
                </a:lnTo>
                <a:lnTo>
                  <a:pt x="2189287" y="2305487"/>
                </a:lnTo>
                <a:lnTo>
                  <a:pt x="2163175" y="2280415"/>
                </a:lnTo>
                <a:cubicBezTo>
                  <a:pt x="1965347" y="2063421"/>
                  <a:pt x="1825360" y="1526979"/>
                  <a:pt x="1825360" y="899588"/>
                </a:cubicBezTo>
                <a:cubicBezTo>
                  <a:pt x="1825360" y="694726"/>
                  <a:pt x="1840286" y="499561"/>
                  <a:pt x="1867277" y="322048"/>
                </a:cubicBezTo>
                <a:lnTo>
                  <a:pt x="1875528" y="274403"/>
                </a:lnTo>
                <a:lnTo>
                  <a:pt x="1869933" y="270218"/>
                </a:lnTo>
                <a:cubicBezTo>
                  <a:pt x="1633125" y="110234"/>
                  <a:pt x="1347651" y="16818"/>
                  <a:pt x="1040357" y="16818"/>
                </a:cubicBezTo>
                <a:cubicBezTo>
                  <a:pt x="681848" y="16818"/>
                  <a:pt x="353036" y="143968"/>
                  <a:pt x="96558" y="355633"/>
                </a:cubicBezTo>
                <a:close/>
              </a:path>
            </a:pathLst>
          </a:custGeom>
          <a:noFill/>
          <a:ln w="38100"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自由: 形状 56"/>
          <p:cNvSpPr/>
          <p:nvPr/>
        </p:nvSpPr>
        <p:spPr>
          <a:xfrm rot="2461987">
            <a:off x="10270532" y="-619709"/>
            <a:ext cx="2162567" cy="2152528"/>
          </a:xfrm>
          <a:custGeom>
            <a:avLst/>
            <a:gdLst>
              <a:gd name="connsiteX0" fmla="*/ 0 w 2540917"/>
              <a:gd name="connsiteY0" fmla="*/ 443390 h 2318917"/>
              <a:gd name="connsiteX1" fmla="*/ 8008 w 2540917"/>
              <a:gd name="connsiteY1" fmla="*/ 434580 h 2318917"/>
              <a:gd name="connsiteX2" fmla="*/ 1057173 w 2540917"/>
              <a:gd name="connsiteY2" fmla="*/ 0 h 2318917"/>
              <a:gd name="connsiteX3" fmla="*/ 2540917 w 2540917"/>
              <a:gd name="connsiteY3" fmla="*/ 1483745 h 2318917"/>
              <a:gd name="connsiteX4" fmla="*/ 2287517 w 2540917"/>
              <a:gd name="connsiteY4" fmla="*/ 2313321 h 2318917"/>
              <a:gd name="connsiteX5" fmla="*/ 2283332 w 2540917"/>
              <a:gd name="connsiteY5" fmla="*/ 2318917 h 2318917"/>
              <a:gd name="connsiteX6" fmla="*/ 2235687 w 2540917"/>
              <a:gd name="connsiteY6" fmla="*/ 2310665 h 2318917"/>
              <a:gd name="connsiteX7" fmla="*/ 2189287 w 2540917"/>
              <a:gd name="connsiteY7" fmla="*/ 2305487 h 2318917"/>
              <a:gd name="connsiteX8" fmla="*/ 2163175 w 2540917"/>
              <a:gd name="connsiteY8" fmla="*/ 2280415 h 2318917"/>
              <a:gd name="connsiteX9" fmla="*/ 1825360 w 2540917"/>
              <a:gd name="connsiteY9" fmla="*/ 899588 h 2318917"/>
              <a:gd name="connsiteX10" fmla="*/ 1867277 w 2540917"/>
              <a:gd name="connsiteY10" fmla="*/ 322048 h 2318917"/>
              <a:gd name="connsiteX11" fmla="*/ 1875528 w 2540917"/>
              <a:gd name="connsiteY11" fmla="*/ 274403 h 2318917"/>
              <a:gd name="connsiteX12" fmla="*/ 1869933 w 2540917"/>
              <a:gd name="connsiteY12" fmla="*/ 270218 h 2318917"/>
              <a:gd name="connsiteX13" fmla="*/ 1040357 w 2540917"/>
              <a:gd name="connsiteY13" fmla="*/ 16818 h 2318917"/>
              <a:gd name="connsiteX14" fmla="*/ 96558 w 2540917"/>
              <a:gd name="connsiteY14" fmla="*/ 355633 h 23189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540917" h="2318917">
                <a:moveTo>
                  <a:pt x="0" y="443390"/>
                </a:moveTo>
                <a:lnTo>
                  <a:pt x="8008" y="434580"/>
                </a:lnTo>
                <a:cubicBezTo>
                  <a:pt x="276513" y="166075"/>
                  <a:pt x="647449" y="0"/>
                  <a:pt x="1057173" y="0"/>
                </a:cubicBezTo>
                <a:cubicBezTo>
                  <a:pt x="1876622" y="0"/>
                  <a:pt x="2540917" y="664297"/>
                  <a:pt x="2540917" y="1483745"/>
                </a:cubicBezTo>
                <a:cubicBezTo>
                  <a:pt x="2540917" y="1791039"/>
                  <a:pt x="2447501" y="2076513"/>
                  <a:pt x="2287517" y="2313321"/>
                </a:cubicBezTo>
                <a:lnTo>
                  <a:pt x="2283332" y="2318917"/>
                </a:lnTo>
                <a:lnTo>
                  <a:pt x="2235687" y="2310665"/>
                </a:lnTo>
                <a:lnTo>
                  <a:pt x="2189287" y="2305487"/>
                </a:lnTo>
                <a:lnTo>
                  <a:pt x="2163175" y="2280415"/>
                </a:lnTo>
                <a:cubicBezTo>
                  <a:pt x="1965347" y="2063421"/>
                  <a:pt x="1825360" y="1526979"/>
                  <a:pt x="1825360" y="899588"/>
                </a:cubicBezTo>
                <a:cubicBezTo>
                  <a:pt x="1825360" y="694726"/>
                  <a:pt x="1840286" y="499561"/>
                  <a:pt x="1867277" y="322048"/>
                </a:cubicBezTo>
                <a:lnTo>
                  <a:pt x="1875528" y="274403"/>
                </a:lnTo>
                <a:lnTo>
                  <a:pt x="1869933" y="270218"/>
                </a:lnTo>
                <a:cubicBezTo>
                  <a:pt x="1633125" y="110234"/>
                  <a:pt x="1347651" y="16818"/>
                  <a:pt x="1040357" y="16818"/>
                </a:cubicBezTo>
                <a:cubicBezTo>
                  <a:pt x="681848" y="16818"/>
                  <a:pt x="353036" y="143968"/>
                  <a:pt x="96558" y="355633"/>
                </a:cubicBezTo>
                <a:close/>
              </a:path>
            </a:pathLst>
          </a:custGeom>
          <a:noFill/>
          <a:ln w="38100"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自由: 形状 57"/>
          <p:cNvSpPr/>
          <p:nvPr/>
        </p:nvSpPr>
        <p:spPr>
          <a:xfrm rot="2568800">
            <a:off x="10368546" y="-538667"/>
            <a:ext cx="2162567" cy="2152528"/>
          </a:xfrm>
          <a:custGeom>
            <a:avLst/>
            <a:gdLst>
              <a:gd name="connsiteX0" fmla="*/ 0 w 2540917"/>
              <a:gd name="connsiteY0" fmla="*/ 443390 h 2318917"/>
              <a:gd name="connsiteX1" fmla="*/ 8008 w 2540917"/>
              <a:gd name="connsiteY1" fmla="*/ 434580 h 2318917"/>
              <a:gd name="connsiteX2" fmla="*/ 1057173 w 2540917"/>
              <a:gd name="connsiteY2" fmla="*/ 0 h 2318917"/>
              <a:gd name="connsiteX3" fmla="*/ 2540917 w 2540917"/>
              <a:gd name="connsiteY3" fmla="*/ 1483745 h 2318917"/>
              <a:gd name="connsiteX4" fmla="*/ 2287517 w 2540917"/>
              <a:gd name="connsiteY4" fmla="*/ 2313321 h 2318917"/>
              <a:gd name="connsiteX5" fmla="*/ 2283332 w 2540917"/>
              <a:gd name="connsiteY5" fmla="*/ 2318917 h 2318917"/>
              <a:gd name="connsiteX6" fmla="*/ 2235687 w 2540917"/>
              <a:gd name="connsiteY6" fmla="*/ 2310665 h 2318917"/>
              <a:gd name="connsiteX7" fmla="*/ 2189287 w 2540917"/>
              <a:gd name="connsiteY7" fmla="*/ 2305487 h 2318917"/>
              <a:gd name="connsiteX8" fmla="*/ 2163175 w 2540917"/>
              <a:gd name="connsiteY8" fmla="*/ 2280415 h 2318917"/>
              <a:gd name="connsiteX9" fmla="*/ 1825360 w 2540917"/>
              <a:gd name="connsiteY9" fmla="*/ 899588 h 2318917"/>
              <a:gd name="connsiteX10" fmla="*/ 1867277 w 2540917"/>
              <a:gd name="connsiteY10" fmla="*/ 322048 h 2318917"/>
              <a:gd name="connsiteX11" fmla="*/ 1875528 w 2540917"/>
              <a:gd name="connsiteY11" fmla="*/ 274403 h 2318917"/>
              <a:gd name="connsiteX12" fmla="*/ 1869933 w 2540917"/>
              <a:gd name="connsiteY12" fmla="*/ 270218 h 2318917"/>
              <a:gd name="connsiteX13" fmla="*/ 1040357 w 2540917"/>
              <a:gd name="connsiteY13" fmla="*/ 16818 h 2318917"/>
              <a:gd name="connsiteX14" fmla="*/ 96558 w 2540917"/>
              <a:gd name="connsiteY14" fmla="*/ 355633 h 23189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540917" h="2318917">
                <a:moveTo>
                  <a:pt x="0" y="443390"/>
                </a:moveTo>
                <a:lnTo>
                  <a:pt x="8008" y="434580"/>
                </a:lnTo>
                <a:cubicBezTo>
                  <a:pt x="276513" y="166075"/>
                  <a:pt x="647449" y="0"/>
                  <a:pt x="1057173" y="0"/>
                </a:cubicBezTo>
                <a:cubicBezTo>
                  <a:pt x="1876622" y="0"/>
                  <a:pt x="2540917" y="664297"/>
                  <a:pt x="2540917" y="1483745"/>
                </a:cubicBezTo>
                <a:cubicBezTo>
                  <a:pt x="2540917" y="1791039"/>
                  <a:pt x="2447501" y="2076513"/>
                  <a:pt x="2287517" y="2313321"/>
                </a:cubicBezTo>
                <a:lnTo>
                  <a:pt x="2283332" y="2318917"/>
                </a:lnTo>
                <a:lnTo>
                  <a:pt x="2235687" y="2310665"/>
                </a:lnTo>
                <a:lnTo>
                  <a:pt x="2189287" y="2305487"/>
                </a:lnTo>
                <a:lnTo>
                  <a:pt x="2163175" y="2280415"/>
                </a:lnTo>
                <a:cubicBezTo>
                  <a:pt x="1965347" y="2063421"/>
                  <a:pt x="1825360" y="1526979"/>
                  <a:pt x="1825360" y="899588"/>
                </a:cubicBezTo>
                <a:cubicBezTo>
                  <a:pt x="1825360" y="694726"/>
                  <a:pt x="1840286" y="499561"/>
                  <a:pt x="1867277" y="322048"/>
                </a:cubicBezTo>
                <a:lnTo>
                  <a:pt x="1875528" y="274403"/>
                </a:lnTo>
                <a:lnTo>
                  <a:pt x="1869933" y="270218"/>
                </a:lnTo>
                <a:cubicBezTo>
                  <a:pt x="1633125" y="110234"/>
                  <a:pt x="1347651" y="16818"/>
                  <a:pt x="1040357" y="16818"/>
                </a:cubicBezTo>
                <a:cubicBezTo>
                  <a:pt x="681848" y="16818"/>
                  <a:pt x="353036" y="143968"/>
                  <a:pt x="96558" y="355633"/>
                </a:cubicBezTo>
                <a:close/>
              </a:path>
            </a:pathLst>
          </a:custGeom>
          <a:noFill/>
          <a:ln w="38100"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自由: 形状 58"/>
          <p:cNvSpPr/>
          <p:nvPr/>
        </p:nvSpPr>
        <p:spPr>
          <a:xfrm rot="2675613">
            <a:off x="10463668" y="-454737"/>
            <a:ext cx="2162567" cy="2152528"/>
          </a:xfrm>
          <a:custGeom>
            <a:avLst/>
            <a:gdLst>
              <a:gd name="connsiteX0" fmla="*/ 0 w 2540917"/>
              <a:gd name="connsiteY0" fmla="*/ 443390 h 2318917"/>
              <a:gd name="connsiteX1" fmla="*/ 8008 w 2540917"/>
              <a:gd name="connsiteY1" fmla="*/ 434580 h 2318917"/>
              <a:gd name="connsiteX2" fmla="*/ 1057173 w 2540917"/>
              <a:gd name="connsiteY2" fmla="*/ 0 h 2318917"/>
              <a:gd name="connsiteX3" fmla="*/ 2540917 w 2540917"/>
              <a:gd name="connsiteY3" fmla="*/ 1483745 h 2318917"/>
              <a:gd name="connsiteX4" fmla="*/ 2287517 w 2540917"/>
              <a:gd name="connsiteY4" fmla="*/ 2313321 h 2318917"/>
              <a:gd name="connsiteX5" fmla="*/ 2283332 w 2540917"/>
              <a:gd name="connsiteY5" fmla="*/ 2318917 h 2318917"/>
              <a:gd name="connsiteX6" fmla="*/ 2235687 w 2540917"/>
              <a:gd name="connsiteY6" fmla="*/ 2310665 h 2318917"/>
              <a:gd name="connsiteX7" fmla="*/ 2189287 w 2540917"/>
              <a:gd name="connsiteY7" fmla="*/ 2305487 h 2318917"/>
              <a:gd name="connsiteX8" fmla="*/ 2163175 w 2540917"/>
              <a:gd name="connsiteY8" fmla="*/ 2280415 h 2318917"/>
              <a:gd name="connsiteX9" fmla="*/ 1825360 w 2540917"/>
              <a:gd name="connsiteY9" fmla="*/ 899588 h 2318917"/>
              <a:gd name="connsiteX10" fmla="*/ 1867277 w 2540917"/>
              <a:gd name="connsiteY10" fmla="*/ 322048 h 2318917"/>
              <a:gd name="connsiteX11" fmla="*/ 1875528 w 2540917"/>
              <a:gd name="connsiteY11" fmla="*/ 274403 h 2318917"/>
              <a:gd name="connsiteX12" fmla="*/ 1869933 w 2540917"/>
              <a:gd name="connsiteY12" fmla="*/ 270218 h 2318917"/>
              <a:gd name="connsiteX13" fmla="*/ 1040357 w 2540917"/>
              <a:gd name="connsiteY13" fmla="*/ 16818 h 2318917"/>
              <a:gd name="connsiteX14" fmla="*/ 96558 w 2540917"/>
              <a:gd name="connsiteY14" fmla="*/ 355633 h 23189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540917" h="2318917">
                <a:moveTo>
                  <a:pt x="0" y="443390"/>
                </a:moveTo>
                <a:lnTo>
                  <a:pt x="8008" y="434580"/>
                </a:lnTo>
                <a:cubicBezTo>
                  <a:pt x="276513" y="166075"/>
                  <a:pt x="647449" y="0"/>
                  <a:pt x="1057173" y="0"/>
                </a:cubicBezTo>
                <a:cubicBezTo>
                  <a:pt x="1876622" y="0"/>
                  <a:pt x="2540917" y="664297"/>
                  <a:pt x="2540917" y="1483745"/>
                </a:cubicBezTo>
                <a:cubicBezTo>
                  <a:pt x="2540917" y="1791039"/>
                  <a:pt x="2447501" y="2076513"/>
                  <a:pt x="2287517" y="2313321"/>
                </a:cubicBezTo>
                <a:lnTo>
                  <a:pt x="2283332" y="2318917"/>
                </a:lnTo>
                <a:lnTo>
                  <a:pt x="2235687" y="2310665"/>
                </a:lnTo>
                <a:lnTo>
                  <a:pt x="2189287" y="2305487"/>
                </a:lnTo>
                <a:lnTo>
                  <a:pt x="2163175" y="2280415"/>
                </a:lnTo>
                <a:cubicBezTo>
                  <a:pt x="1965347" y="2063421"/>
                  <a:pt x="1825360" y="1526979"/>
                  <a:pt x="1825360" y="899588"/>
                </a:cubicBezTo>
                <a:cubicBezTo>
                  <a:pt x="1825360" y="694726"/>
                  <a:pt x="1840286" y="499561"/>
                  <a:pt x="1867277" y="322048"/>
                </a:cubicBezTo>
                <a:lnTo>
                  <a:pt x="1875528" y="274403"/>
                </a:lnTo>
                <a:lnTo>
                  <a:pt x="1869933" y="270218"/>
                </a:lnTo>
                <a:cubicBezTo>
                  <a:pt x="1633125" y="110234"/>
                  <a:pt x="1347651" y="16818"/>
                  <a:pt x="1040357" y="16818"/>
                </a:cubicBezTo>
                <a:cubicBezTo>
                  <a:pt x="681848" y="16818"/>
                  <a:pt x="353036" y="143968"/>
                  <a:pt x="96558" y="355633"/>
                </a:cubicBezTo>
                <a:close/>
              </a:path>
            </a:pathLst>
          </a:custGeom>
          <a:noFill/>
          <a:ln w="38100"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自由: 形状 59"/>
          <p:cNvSpPr/>
          <p:nvPr/>
        </p:nvSpPr>
        <p:spPr>
          <a:xfrm rot="2782426">
            <a:off x="10555805" y="-367999"/>
            <a:ext cx="2162567" cy="2152528"/>
          </a:xfrm>
          <a:custGeom>
            <a:avLst/>
            <a:gdLst>
              <a:gd name="connsiteX0" fmla="*/ 0 w 2540917"/>
              <a:gd name="connsiteY0" fmla="*/ 443390 h 2318917"/>
              <a:gd name="connsiteX1" fmla="*/ 8008 w 2540917"/>
              <a:gd name="connsiteY1" fmla="*/ 434580 h 2318917"/>
              <a:gd name="connsiteX2" fmla="*/ 1057173 w 2540917"/>
              <a:gd name="connsiteY2" fmla="*/ 0 h 2318917"/>
              <a:gd name="connsiteX3" fmla="*/ 2540917 w 2540917"/>
              <a:gd name="connsiteY3" fmla="*/ 1483745 h 2318917"/>
              <a:gd name="connsiteX4" fmla="*/ 2287517 w 2540917"/>
              <a:gd name="connsiteY4" fmla="*/ 2313321 h 2318917"/>
              <a:gd name="connsiteX5" fmla="*/ 2283332 w 2540917"/>
              <a:gd name="connsiteY5" fmla="*/ 2318917 h 2318917"/>
              <a:gd name="connsiteX6" fmla="*/ 2235687 w 2540917"/>
              <a:gd name="connsiteY6" fmla="*/ 2310665 h 2318917"/>
              <a:gd name="connsiteX7" fmla="*/ 2189287 w 2540917"/>
              <a:gd name="connsiteY7" fmla="*/ 2305487 h 2318917"/>
              <a:gd name="connsiteX8" fmla="*/ 2163175 w 2540917"/>
              <a:gd name="connsiteY8" fmla="*/ 2280415 h 2318917"/>
              <a:gd name="connsiteX9" fmla="*/ 1825360 w 2540917"/>
              <a:gd name="connsiteY9" fmla="*/ 899588 h 2318917"/>
              <a:gd name="connsiteX10" fmla="*/ 1867277 w 2540917"/>
              <a:gd name="connsiteY10" fmla="*/ 322048 h 2318917"/>
              <a:gd name="connsiteX11" fmla="*/ 1875528 w 2540917"/>
              <a:gd name="connsiteY11" fmla="*/ 274403 h 2318917"/>
              <a:gd name="connsiteX12" fmla="*/ 1869933 w 2540917"/>
              <a:gd name="connsiteY12" fmla="*/ 270218 h 2318917"/>
              <a:gd name="connsiteX13" fmla="*/ 1040357 w 2540917"/>
              <a:gd name="connsiteY13" fmla="*/ 16818 h 2318917"/>
              <a:gd name="connsiteX14" fmla="*/ 96558 w 2540917"/>
              <a:gd name="connsiteY14" fmla="*/ 355633 h 23189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540917" h="2318917">
                <a:moveTo>
                  <a:pt x="0" y="443390"/>
                </a:moveTo>
                <a:lnTo>
                  <a:pt x="8008" y="434580"/>
                </a:lnTo>
                <a:cubicBezTo>
                  <a:pt x="276513" y="166075"/>
                  <a:pt x="647449" y="0"/>
                  <a:pt x="1057173" y="0"/>
                </a:cubicBezTo>
                <a:cubicBezTo>
                  <a:pt x="1876622" y="0"/>
                  <a:pt x="2540917" y="664297"/>
                  <a:pt x="2540917" y="1483745"/>
                </a:cubicBezTo>
                <a:cubicBezTo>
                  <a:pt x="2540917" y="1791039"/>
                  <a:pt x="2447501" y="2076513"/>
                  <a:pt x="2287517" y="2313321"/>
                </a:cubicBezTo>
                <a:lnTo>
                  <a:pt x="2283332" y="2318917"/>
                </a:lnTo>
                <a:lnTo>
                  <a:pt x="2235687" y="2310665"/>
                </a:lnTo>
                <a:lnTo>
                  <a:pt x="2189287" y="2305487"/>
                </a:lnTo>
                <a:lnTo>
                  <a:pt x="2163175" y="2280415"/>
                </a:lnTo>
                <a:cubicBezTo>
                  <a:pt x="1965347" y="2063421"/>
                  <a:pt x="1825360" y="1526979"/>
                  <a:pt x="1825360" y="899588"/>
                </a:cubicBezTo>
                <a:cubicBezTo>
                  <a:pt x="1825360" y="694726"/>
                  <a:pt x="1840286" y="499561"/>
                  <a:pt x="1867277" y="322048"/>
                </a:cubicBezTo>
                <a:lnTo>
                  <a:pt x="1875528" y="274403"/>
                </a:lnTo>
                <a:lnTo>
                  <a:pt x="1869933" y="270218"/>
                </a:lnTo>
                <a:cubicBezTo>
                  <a:pt x="1633125" y="110234"/>
                  <a:pt x="1347651" y="16818"/>
                  <a:pt x="1040357" y="16818"/>
                </a:cubicBezTo>
                <a:cubicBezTo>
                  <a:pt x="681848" y="16818"/>
                  <a:pt x="353036" y="143968"/>
                  <a:pt x="96558" y="355633"/>
                </a:cubicBezTo>
                <a:close/>
              </a:path>
            </a:pathLst>
          </a:custGeom>
          <a:noFill/>
          <a:ln w="38100"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自由: 形状 60"/>
          <p:cNvSpPr/>
          <p:nvPr/>
        </p:nvSpPr>
        <p:spPr>
          <a:xfrm rot="2889239">
            <a:off x="10644869" y="-278538"/>
            <a:ext cx="2162567" cy="2152528"/>
          </a:xfrm>
          <a:custGeom>
            <a:avLst/>
            <a:gdLst>
              <a:gd name="connsiteX0" fmla="*/ 0 w 2540917"/>
              <a:gd name="connsiteY0" fmla="*/ 443390 h 2318917"/>
              <a:gd name="connsiteX1" fmla="*/ 8008 w 2540917"/>
              <a:gd name="connsiteY1" fmla="*/ 434580 h 2318917"/>
              <a:gd name="connsiteX2" fmla="*/ 1057173 w 2540917"/>
              <a:gd name="connsiteY2" fmla="*/ 0 h 2318917"/>
              <a:gd name="connsiteX3" fmla="*/ 2540917 w 2540917"/>
              <a:gd name="connsiteY3" fmla="*/ 1483745 h 2318917"/>
              <a:gd name="connsiteX4" fmla="*/ 2287517 w 2540917"/>
              <a:gd name="connsiteY4" fmla="*/ 2313321 h 2318917"/>
              <a:gd name="connsiteX5" fmla="*/ 2283332 w 2540917"/>
              <a:gd name="connsiteY5" fmla="*/ 2318917 h 2318917"/>
              <a:gd name="connsiteX6" fmla="*/ 2235687 w 2540917"/>
              <a:gd name="connsiteY6" fmla="*/ 2310665 h 2318917"/>
              <a:gd name="connsiteX7" fmla="*/ 2189287 w 2540917"/>
              <a:gd name="connsiteY7" fmla="*/ 2305487 h 2318917"/>
              <a:gd name="connsiteX8" fmla="*/ 2163175 w 2540917"/>
              <a:gd name="connsiteY8" fmla="*/ 2280415 h 2318917"/>
              <a:gd name="connsiteX9" fmla="*/ 1825360 w 2540917"/>
              <a:gd name="connsiteY9" fmla="*/ 899588 h 2318917"/>
              <a:gd name="connsiteX10" fmla="*/ 1867277 w 2540917"/>
              <a:gd name="connsiteY10" fmla="*/ 322048 h 2318917"/>
              <a:gd name="connsiteX11" fmla="*/ 1875528 w 2540917"/>
              <a:gd name="connsiteY11" fmla="*/ 274403 h 2318917"/>
              <a:gd name="connsiteX12" fmla="*/ 1869933 w 2540917"/>
              <a:gd name="connsiteY12" fmla="*/ 270218 h 2318917"/>
              <a:gd name="connsiteX13" fmla="*/ 1040357 w 2540917"/>
              <a:gd name="connsiteY13" fmla="*/ 16818 h 2318917"/>
              <a:gd name="connsiteX14" fmla="*/ 96558 w 2540917"/>
              <a:gd name="connsiteY14" fmla="*/ 355633 h 23189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540917" h="2318917">
                <a:moveTo>
                  <a:pt x="0" y="443390"/>
                </a:moveTo>
                <a:lnTo>
                  <a:pt x="8008" y="434580"/>
                </a:lnTo>
                <a:cubicBezTo>
                  <a:pt x="276513" y="166075"/>
                  <a:pt x="647449" y="0"/>
                  <a:pt x="1057173" y="0"/>
                </a:cubicBezTo>
                <a:cubicBezTo>
                  <a:pt x="1876622" y="0"/>
                  <a:pt x="2540917" y="664297"/>
                  <a:pt x="2540917" y="1483745"/>
                </a:cubicBezTo>
                <a:cubicBezTo>
                  <a:pt x="2540917" y="1791039"/>
                  <a:pt x="2447501" y="2076513"/>
                  <a:pt x="2287517" y="2313321"/>
                </a:cubicBezTo>
                <a:lnTo>
                  <a:pt x="2283332" y="2318917"/>
                </a:lnTo>
                <a:lnTo>
                  <a:pt x="2235687" y="2310665"/>
                </a:lnTo>
                <a:lnTo>
                  <a:pt x="2189287" y="2305487"/>
                </a:lnTo>
                <a:lnTo>
                  <a:pt x="2163175" y="2280415"/>
                </a:lnTo>
                <a:cubicBezTo>
                  <a:pt x="1965347" y="2063421"/>
                  <a:pt x="1825360" y="1526979"/>
                  <a:pt x="1825360" y="899588"/>
                </a:cubicBezTo>
                <a:cubicBezTo>
                  <a:pt x="1825360" y="694726"/>
                  <a:pt x="1840286" y="499561"/>
                  <a:pt x="1867277" y="322048"/>
                </a:cubicBezTo>
                <a:lnTo>
                  <a:pt x="1875528" y="274403"/>
                </a:lnTo>
                <a:lnTo>
                  <a:pt x="1869933" y="270218"/>
                </a:lnTo>
                <a:cubicBezTo>
                  <a:pt x="1633125" y="110234"/>
                  <a:pt x="1347651" y="16818"/>
                  <a:pt x="1040357" y="16818"/>
                </a:cubicBezTo>
                <a:cubicBezTo>
                  <a:pt x="681848" y="16818"/>
                  <a:pt x="353036" y="143968"/>
                  <a:pt x="96558" y="355633"/>
                </a:cubicBezTo>
                <a:close/>
              </a:path>
            </a:pathLst>
          </a:custGeom>
          <a:noFill/>
          <a:ln w="38100"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自由: 形状 61"/>
          <p:cNvSpPr/>
          <p:nvPr/>
        </p:nvSpPr>
        <p:spPr>
          <a:xfrm rot="2996052">
            <a:off x="10730774" y="-186441"/>
            <a:ext cx="2162567" cy="2152528"/>
          </a:xfrm>
          <a:custGeom>
            <a:avLst/>
            <a:gdLst>
              <a:gd name="connsiteX0" fmla="*/ 0 w 2540917"/>
              <a:gd name="connsiteY0" fmla="*/ 443390 h 2318917"/>
              <a:gd name="connsiteX1" fmla="*/ 8008 w 2540917"/>
              <a:gd name="connsiteY1" fmla="*/ 434580 h 2318917"/>
              <a:gd name="connsiteX2" fmla="*/ 1057173 w 2540917"/>
              <a:gd name="connsiteY2" fmla="*/ 0 h 2318917"/>
              <a:gd name="connsiteX3" fmla="*/ 2540917 w 2540917"/>
              <a:gd name="connsiteY3" fmla="*/ 1483745 h 2318917"/>
              <a:gd name="connsiteX4" fmla="*/ 2287517 w 2540917"/>
              <a:gd name="connsiteY4" fmla="*/ 2313321 h 2318917"/>
              <a:gd name="connsiteX5" fmla="*/ 2283332 w 2540917"/>
              <a:gd name="connsiteY5" fmla="*/ 2318917 h 2318917"/>
              <a:gd name="connsiteX6" fmla="*/ 2235687 w 2540917"/>
              <a:gd name="connsiteY6" fmla="*/ 2310665 h 2318917"/>
              <a:gd name="connsiteX7" fmla="*/ 2189287 w 2540917"/>
              <a:gd name="connsiteY7" fmla="*/ 2305487 h 2318917"/>
              <a:gd name="connsiteX8" fmla="*/ 2163175 w 2540917"/>
              <a:gd name="connsiteY8" fmla="*/ 2280415 h 2318917"/>
              <a:gd name="connsiteX9" fmla="*/ 1825360 w 2540917"/>
              <a:gd name="connsiteY9" fmla="*/ 899588 h 2318917"/>
              <a:gd name="connsiteX10" fmla="*/ 1867277 w 2540917"/>
              <a:gd name="connsiteY10" fmla="*/ 322048 h 2318917"/>
              <a:gd name="connsiteX11" fmla="*/ 1875528 w 2540917"/>
              <a:gd name="connsiteY11" fmla="*/ 274403 h 2318917"/>
              <a:gd name="connsiteX12" fmla="*/ 1869933 w 2540917"/>
              <a:gd name="connsiteY12" fmla="*/ 270218 h 2318917"/>
              <a:gd name="connsiteX13" fmla="*/ 1040357 w 2540917"/>
              <a:gd name="connsiteY13" fmla="*/ 16818 h 2318917"/>
              <a:gd name="connsiteX14" fmla="*/ 96558 w 2540917"/>
              <a:gd name="connsiteY14" fmla="*/ 355633 h 23189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540917" h="2318917">
                <a:moveTo>
                  <a:pt x="0" y="443390"/>
                </a:moveTo>
                <a:lnTo>
                  <a:pt x="8008" y="434580"/>
                </a:lnTo>
                <a:cubicBezTo>
                  <a:pt x="276513" y="166075"/>
                  <a:pt x="647449" y="0"/>
                  <a:pt x="1057173" y="0"/>
                </a:cubicBezTo>
                <a:cubicBezTo>
                  <a:pt x="1876622" y="0"/>
                  <a:pt x="2540917" y="664297"/>
                  <a:pt x="2540917" y="1483745"/>
                </a:cubicBezTo>
                <a:cubicBezTo>
                  <a:pt x="2540917" y="1791039"/>
                  <a:pt x="2447501" y="2076513"/>
                  <a:pt x="2287517" y="2313321"/>
                </a:cubicBezTo>
                <a:lnTo>
                  <a:pt x="2283332" y="2318917"/>
                </a:lnTo>
                <a:lnTo>
                  <a:pt x="2235687" y="2310665"/>
                </a:lnTo>
                <a:lnTo>
                  <a:pt x="2189287" y="2305487"/>
                </a:lnTo>
                <a:lnTo>
                  <a:pt x="2163175" y="2280415"/>
                </a:lnTo>
                <a:cubicBezTo>
                  <a:pt x="1965347" y="2063421"/>
                  <a:pt x="1825360" y="1526979"/>
                  <a:pt x="1825360" y="899588"/>
                </a:cubicBezTo>
                <a:cubicBezTo>
                  <a:pt x="1825360" y="694726"/>
                  <a:pt x="1840286" y="499561"/>
                  <a:pt x="1867277" y="322048"/>
                </a:cubicBezTo>
                <a:lnTo>
                  <a:pt x="1875528" y="274403"/>
                </a:lnTo>
                <a:lnTo>
                  <a:pt x="1869933" y="270218"/>
                </a:lnTo>
                <a:cubicBezTo>
                  <a:pt x="1633125" y="110234"/>
                  <a:pt x="1347651" y="16818"/>
                  <a:pt x="1040357" y="16818"/>
                </a:cubicBezTo>
                <a:cubicBezTo>
                  <a:pt x="681848" y="16818"/>
                  <a:pt x="353036" y="143968"/>
                  <a:pt x="96558" y="355633"/>
                </a:cubicBezTo>
                <a:close/>
              </a:path>
            </a:pathLst>
          </a:custGeom>
          <a:noFill/>
          <a:ln w="38100"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自由: 形状 62"/>
          <p:cNvSpPr/>
          <p:nvPr/>
        </p:nvSpPr>
        <p:spPr>
          <a:xfrm rot="3102866">
            <a:off x="10813437" y="-91796"/>
            <a:ext cx="2162567" cy="2152528"/>
          </a:xfrm>
          <a:custGeom>
            <a:avLst/>
            <a:gdLst>
              <a:gd name="connsiteX0" fmla="*/ 0 w 2540917"/>
              <a:gd name="connsiteY0" fmla="*/ 443390 h 2318917"/>
              <a:gd name="connsiteX1" fmla="*/ 8008 w 2540917"/>
              <a:gd name="connsiteY1" fmla="*/ 434580 h 2318917"/>
              <a:gd name="connsiteX2" fmla="*/ 1057173 w 2540917"/>
              <a:gd name="connsiteY2" fmla="*/ 0 h 2318917"/>
              <a:gd name="connsiteX3" fmla="*/ 2540917 w 2540917"/>
              <a:gd name="connsiteY3" fmla="*/ 1483745 h 2318917"/>
              <a:gd name="connsiteX4" fmla="*/ 2287517 w 2540917"/>
              <a:gd name="connsiteY4" fmla="*/ 2313321 h 2318917"/>
              <a:gd name="connsiteX5" fmla="*/ 2283332 w 2540917"/>
              <a:gd name="connsiteY5" fmla="*/ 2318917 h 2318917"/>
              <a:gd name="connsiteX6" fmla="*/ 2235687 w 2540917"/>
              <a:gd name="connsiteY6" fmla="*/ 2310665 h 2318917"/>
              <a:gd name="connsiteX7" fmla="*/ 2189287 w 2540917"/>
              <a:gd name="connsiteY7" fmla="*/ 2305487 h 2318917"/>
              <a:gd name="connsiteX8" fmla="*/ 2163175 w 2540917"/>
              <a:gd name="connsiteY8" fmla="*/ 2280415 h 2318917"/>
              <a:gd name="connsiteX9" fmla="*/ 1825360 w 2540917"/>
              <a:gd name="connsiteY9" fmla="*/ 899588 h 2318917"/>
              <a:gd name="connsiteX10" fmla="*/ 1867277 w 2540917"/>
              <a:gd name="connsiteY10" fmla="*/ 322048 h 2318917"/>
              <a:gd name="connsiteX11" fmla="*/ 1875528 w 2540917"/>
              <a:gd name="connsiteY11" fmla="*/ 274403 h 2318917"/>
              <a:gd name="connsiteX12" fmla="*/ 1869933 w 2540917"/>
              <a:gd name="connsiteY12" fmla="*/ 270218 h 2318917"/>
              <a:gd name="connsiteX13" fmla="*/ 1040357 w 2540917"/>
              <a:gd name="connsiteY13" fmla="*/ 16818 h 2318917"/>
              <a:gd name="connsiteX14" fmla="*/ 96558 w 2540917"/>
              <a:gd name="connsiteY14" fmla="*/ 355633 h 23189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540917" h="2318917">
                <a:moveTo>
                  <a:pt x="0" y="443390"/>
                </a:moveTo>
                <a:lnTo>
                  <a:pt x="8008" y="434580"/>
                </a:lnTo>
                <a:cubicBezTo>
                  <a:pt x="276513" y="166075"/>
                  <a:pt x="647449" y="0"/>
                  <a:pt x="1057173" y="0"/>
                </a:cubicBezTo>
                <a:cubicBezTo>
                  <a:pt x="1876622" y="0"/>
                  <a:pt x="2540917" y="664297"/>
                  <a:pt x="2540917" y="1483745"/>
                </a:cubicBezTo>
                <a:cubicBezTo>
                  <a:pt x="2540917" y="1791039"/>
                  <a:pt x="2447501" y="2076513"/>
                  <a:pt x="2287517" y="2313321"/>
                </a:cubicBezTo>
                <a:lnTo>
                  <a:pt x="2283332" y="2318917"/>
                </a:lnTo>
                <a:lnTo>
                  <a:pt x="2235687" y="2310665"/>
                </a:lnTo>
                <a:lnTo>
                  <a:pt x="2189287" y="2305487"/>
                </a:lnTo>
                <a:lnTo>
                  <a:pt x="2163175" y="2280415"/>
                </a:lnTo>
                <a:cubicBezTo>
                  <a:pt x="1965347" y="2063421"/>
                  <a:pt x="1825360" y="1526979"/>
                  <a:pt x="1825360" y="899588"/>
                </a:cubicBezTo>
                <a:cubicBezTo>
                  <a:pt x="1825360" y="694726"/>
                  <a:pt x="1840286" y="499561"/>
                  <a:pt x="1867277" y="322048"/>
                </a:cubicBezTo>
                <a:lnTo>
                  <a:pt x="1875528" y="274403"/>
                </a:lnTo>
                <a:lnTo>
                  <a:pt x="1869933" y="270218"/>
                </a:lnTo>
                <a:cubicBezTo>
                  <a:pt x="1633125" y="110234"/>
                  <a:pt x="1347651" y="16818"/>
                  <a:pt x="1040357" y="16818"/>
                </a:cubicBezTo>
                <a:cubicBezTo>
                  <a:pt x="681848" y="16818"/>
                  <a:pt x="353036" y="143968"/>
                  <a:pt x="96558" y="355633"/>
                </a:cubicBezTo>
                <a:close/>
              </a:path>
            </a:pathLst>
          </a:custGeom>
          <a:noFill/>
          <a:ln w="38100"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自由: 形状 63"/>
          <p:cNvSpPr/>
          <p:nvPr/>
        </p:nvSpPr>
        <p:spPr>
          <a:xfrm rot="3209679">
            <a:off x="10892778" y="5307"/>
            <a:ext cx="2162567" cy="2152528"/>
          </a:xfrm>
          <a:custGeom>
            <a:avLst/>
            <a:gdLst>
              <a:gd name="connsiteX0" fmla="*/ 0 w 2540917"/>
              <a:gd name="connsiteY0" fmla="*/ 443390 h 2318917"/>
              <a:gd name="connsiteX1" fmla="*/ 8008 w 2540917"/>
              <a:gd name="connsiteY1" fmla="*/ 434580 h 2318917"/>
              <a:gd name="connsiteX2" fmla="*/ 1057173 w 2540917"/>
              <a:gd name="connsiteY2" fmla="*/ 0 h 2318917"/>
              <a:gd name="connsiteX3" fmla="*/ 2540917 w 2540917"/>
              <a:gd name="connsiteY3" fmla="*/ 1483745 h 2318917"/>
              <a:gd name="connsiteX4" fmla="*/ 2287517 w 2540917"/>
              <a:gd name="connsiteY4" fmla="*/ 2313321 h 2318917"/>
              <a:gd name="connsiteX5" fmla="*/ 2283332 w 2540917"/>
              <a:gd name="connsiteY5" fmla="*/ 2318917 h 2318917"/>
              <a:gd name="connsiteX6" fmla="*/ 2235687 w 2540917"/>
              <a:gd name="connsiteY6" fmla="*/ 2310665 h 2318917"/>
              <a:gd name="connsiteX7" fmla="*/ 2189287 w 2540917"/>
              <a:gd name="connsiteY7" fmla="*/ 2305487 h 2318917"/>
              <a:gd name="connsiteX8" fmla="*/ 2163175 w 2540917"/>
              <a:gd name="connsiteY8" fmla="*/ 2280415 h 2318917"/>
              <a:gd name="connsiteX9" fmla="*/ 1825360 w 2540917"/>
              <a:gd name="connsiteY9" fmla="*/ 899588 h 2318917"/>
              <a:gd name="connsiteX10" fmla="*/ 1867277 w 2540917"/>
              <a:gd name="connsiteY10" fmla="*/ 322048 h 2318917"/>
              <a:gd name="connsiteX11" fmla="*/ 1875528 w 2540917"/>
              <a:gd name="connsiteY11" fmla="*/ 274403 h 2318917"/>
              <a:gd name="connsiteX12" fmla="*/ 1869933 w 2540917"/>
              <a:gd name="connsiteY12" fmla="*/ 270218 h 2318917"/>
              <a:gd name="connsiteX13" fmla="*/ 1040357 w 2540917"/>
              <a:gd name="connsiteY13" fmla="*/ 16818 h 2318917"/>
              <a:gd name="connsiteX14" fmla="*/ 96558 w 2540917"/>
              <a:gd name="connsiteY14" fmla="*/ 355633 h 23189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540917" h="2318917">
                <a:moveTo>
                  <a:pt x="0" y="443390"/>
                </a:moveTo>
                <a:lnTo>
                  <a:pt x="8008" y="434580"/>
                </a:lnTo>
                <a:cubicBezTo>
                  <a:pt x="276513" y="166075"/>
                  <a:pt x="647449" y="0"/>
                  <a:pt x="1057173" y="0"/>
                </a:cubicBezTo>
                <a:cubicBezTo>
                  <a:pt x="1876622" y="0"/>
                  <a:pt x="2540917" y="664297"/>
                  <a:pt x="2540917" y="1483745"/>
                </a:cubicBezTo>
                <a:cubicBezTo>
                  <a:pt x="2540917" y="1791039"/>
                  <a:pt x="2447501" y="2076513"/>
                  <a:pt x="2287517" y="2313321"/>
                </a:cubicBezTo>
                <a:lnTo>
                  <a:pt x="2283332" y="2318917"/>
                </a:lnTo>
                <a:lnTo>
                  <a:pt x="2235687" y="2310665"/>
                </a:lnTo>
                <a:lnTo>
                  <a:pt x="2189287" y="2305487"/>
                </a:lnTo>
                <a:lnTo>
                  <a:pt x="2163175" y="2280415"/>
                </a:lnTo>
                <a:cubicBezTo>
                  <a:pt x="1965347" y="2063421"/>
                  <a:pt x="1825360" y="1526979"/>
                  <a:pt x="1825360" y="899588"/>
                </a:cubicBezTo>
                <a:cubicBezTo>
                  <a:pt x="1825360" y="694726"/>
                  <a:pt x="1840286" y="499561"/>
                  <a:pt x="1867277" y="322048"/>
                </a:cubicBezTo>
                <a:lnTo>
                  <a:pt x="1875528" y="274403"/>
                </a:lnTo>
                <a:lnTo>
                  <a:pt x="1869933" y="270218"/>
                </a:lnTo>
                <a:cubicBezTo>
                  <a:pt x="1633125" y="110234"/>
                  <a:pt x="1347651" y="16818"/>
                  <a:pt x="1040357" y="16818"/>
                </a:cubicBezTo>
                <a:cubicBezTo>
                  <a:pt x="681848" y="16818"/>
                  <a:pt x="353036" y="143968"/>
                  <a:pt x="96558" y="355633"/>
                </a:cubicBezTo>
                <a:close/>
              </a:path>
            </a:pathLst>
          </a:custGeom>
          <a:noFill/>
          <a:ln w="38100"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自由: 形状 64"/>
          <p:cNvSpPr/>
          <p:nvPr/>
        </p:nvSpPr>
        <p:spPr>
          <a:xfrm rot="3316492">
            <a:off x="10968720" y="104773"/>
            <a:ext cx="2162567" cy="2152528"/>
          </a:xfrm>
          <a:custGeom>
            <a:avLst/>
            <a:gdLst>
              <a:gd name="connsiteX0" fmla="*/ 0 w 2540917"/>
              <a:gd name="connsiteY0" fmla="*/ 443390 h 2318917"/>
              <a:gd name="connsiteX1" fmla="*/ 8008 w 2540917"/>
              <a:gd name="connsiteY1" fmla="*/ 434580 h 2318917"/>
              <a:gd name="connsiteX2" fmla="*/ 1057173 w 2540917"/>
              <a:gd name="connsiteY2" fmla="*/ 0 h 2318917"/>
              <a:gd name="connsiteX3" fmla="*/ 2540917 w 2540917"/>
              <a:gd name="connsiteY3" fmla="*/ 1483745 h 2318917"/>
              <a:gd name="connsiteX4" fmla="*/ 2287517 w 2540917"/>
              <a:gd name="connsiteY4" fmla="*/ 2313321 h 2318917"/>
              <a:gd name="connsiteX5" fmla="*/ 2283332 w 2540917"/>
              <a:gd name="connsiteY5" fmla="*/ 2318917 h 2318917"/>
              <a:gd name="connsiteX6" fmla="*/ 2235687 w 2540917"/>
              <a:gd name="connsiteY6" fmla="*/ 2310665 h 2318917"/>
              <a:gd name="connsiteX7" fmla="*/ 2189287 w 2540917"/>
              <a:gd name="connsiteY7" fmla="*/ 2305487 h 2318917"/>
              <a:gd name="connsiteX8" fmla="*/ 2163175 w 2540917"/>
              <a:gd name="connsiteY8" fmla="*/ 2280415 h 2318917"/>
              <a:gd name="connsiteX9" fmla="*/ 1825360 w 2540917"/>
              <a:gd name="connsiteY9" fmla="*/ 899588 h 2318917"/>
              <a:gd name="connsiteX10" fmla="*/ 1867277 w 2540917"/>
              <a:gd name="connsiteY10" fmla="*/ 322048 h 2318917"/>
              <a:gd name="connsiteX11" fmla="*/ 1875528 w 2540917"/>
              <a:gd name="connsiteY11" fmla="*/ 274403 h 2318917"/>
              <a:gd name="connsiteX12" fmla="*/ 1869933 w 2540917"/>
              <a:gd name="connsiteY12" fmla="*/ 270218 h 2318917"/>
              <a:gd name="connsiteX13" fmla="*/ 1040357 w 2540917"/>
              <a:gd name="connsiteY13" fmla="*/ 16818 h 2318917"/>
              <a:gd name="connsiteX14" fmla="*/ 96558 w 2540917"/>
              <a:gd name="connsiteY14" fmla="*/ 355633 h 23189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540917" h="2318917">
                <a:moveTo>
                  <a:pt x="0" y="443390"/>
                </a:moveTo>
                <a:lnTo>
                  <a:pt x="8008" y="434580"/>
                </a:lnTo>
                <a:cubicBezTo>
                  <a:pt x="276513" y="166075"/>
                  <a:pt x="647449" y="0"/>
                  <a:pt x="1057173" y="0"/>
                </a:cubicBezTo>
                <a:cubicBezTo>
                  <a:pt x="1876622" y="0"/>
                  <a:pt x="2540917" y="664297"/>
                  <a:pt x="2540917" y="1483745"/>
                </a:cubicBezTo>
                <a:cubicBezTo>
                  <a:pt x="2540917" y="1791039"/>
                  <a:pt x="2447501" y="2076513"/>
                  <a:pt x="2287517" y="2313321"/>
                </a:cubicBezTo>
                <a:lnTo>
                  <a:pt x="2283332" y="2318917"/>
                </a:lnTo>
                <a:lnTo>
                  <a:pt x="2235687" y="2310665"/>
                </a:lnTo>
                <a:lnTo>
                  <a:pt x="2189287" y="2305487"/>
                </a:lnTo>
                <a:lnTo>
                  <a:pt x="2163175" y="2280415"/>
                </a:lnTo>
                <a:cubicBezTo>
                  <a:pt x="1965347" y="2063421"/>
                  <a:pt x="1825360" y="1526979"/>
                  <a:pt x="1825360" y="899588"/>
                </a:cubicBezTo>
                <a:cubicBezTo>
                  <a:pt x="1825360" y="694726"/>
                  <a:pt x="1840286" y="499561"/>
                  <a:pt x="1867277" y="322048"/>
                </a:cubicBezTo>
                <a:lnTo>
                  <a:pt x="1875528" y="274403"/>
                </a:lnTo>
                <a:lnTo>
                  <a:pt x="1869933" y="270218"/>
                </a:lnTo>
                <a:cubicBezTo>
                  <a:pt x="1633125" y="110234"/>
                  <a:pt x="1347651" y="16818"/>
                  <a:pt x="1040357" y="16818"/>
                </a:cubicBezTo>
                <a:cubicBezTo>
                  <a:pt x="681848" y="16818"/>
                  <a:pt x="353036" y="143968"/>
                  <a:pt x="96558" y="355633"/>
                </a:cubicBezTo>
                <a:close/>
              </a:path>
            </a:pathLst>
          </a:custGeom>
          <a:noFill/>
          <a:ln w="38100"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自由: 形状 65"/>
          <p:cNvSpPr/>
          <p:nvPr/>
        </p:nvSpPr>
        <p:spPr>
          <a:xfrm rot="3423305">
            <a:off x="11041191" y="206505"/>
            <a:ext cx="2162567" cy="2152528"/>
          </a:xfrm>
          <a:custGeom>
            <a:avLst/>
            <a:gdLst>
              <a:gd name="connsiteX0" fmla="*/ 0 w 2540917"/>
              <a:gd name="connsiteY0" fmla="*/ 443390 h 2318917"/>
              <a:gd name="connsiteX1" fmla="*/ 8008 w 2540917"/>
              <a:gd name="connsiteY1" fmla="*/ 434580 h 2318917"/>
              <a:gd name="connsiteX2" fmla="*/ 1057173 w 2540917"/>
              <a:gd name="connsiteY2" fmla="*/ 0 h 2318917"/>
              <a:gd name="connsiteX3" fmla="*/ 2540917 w 2540917"/>
              <a:gd name="connsiteY3" fmla="*/ 1483745 h 2318917"/>
              <a:gd name="connsiteX4" fmla="*/ 2287517 w 2540917"/>
              <a:gd name="connsiteY4" fmla="*/ 2313321 h 2318917"/>
              <a:gd name="connsiteX5" fmla="*/ 2283332 w 2540917"/>
              <a:gd name="connsiteY5" fmla="*/ 2318917 h 2318917"/>
              <a:gd name="connsiteX6" fmla="*/ 2235687 w 2540917"/>
              <a:gd name="connsiteY6" fmla="*/ 2310665 h 2318917"/>
              <a:gd name="connsiteX7" fmla="*/ 2189287 w 2540917"/>
              <a:gd name="connsiteY7" fmla="*/ 2305487 h 2318917"/>
              <a:gd name="connsiteX8" fmla="*/ 2163175 w 2540917"/>
              <a:gd name="connsiteY8" fmla="*/ 2280415 h 2318917"/>
              <a:gd name="connsiteX9" fmla="*/ 1825360 w 2540917"/>
              <a:gd name="connsiteY9" fmla="*/ 899588 h 2318917"/>
              <a:gd name="connsiteX10" fmla="*/ 1867277 w 2540917"/>
              <a:gd name="connsiteY10" fmla="*/ 322048 h 2318917"/>
              <a:gd name="connsiteX11" fmla="*/ 1875528 w 2540917"/>
              <a:gd name="connsiteY11" fmla="*/ 274403 h 2318917"/>
              <a:gd name="connsiteX12" fmla="*/ 1869933 w 2540917"/>
              <a:gd name="connsiteY12" fmla="*/ 270218 h 2318917"/>
              <a:gd name="connsiteX13" fmla="*/ 1040357 w 2540917"/>
              <a:gd name="connsiteY13" fmla="*/ 16818 h 2318917"/>
              <a:gd name="connsiteX14" fmla="*/ 96558 w 2540917"/>
              <a:gd name="connsiteY14" fmla="*/ 355633 h 23189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540917" h="2318917">
                <a:moveTo>
                  <a:pt x="0" y="443390"/>
                </a:moveTo>
                <a:lnTo>
                  <a:pt x="8008" y="434580"/>
                </a:lnTo>
                <a:cubicBezTo>
                  <a:pt x="276513" y="166075"/>
                  <a:pt x="647449" y="0"/>
                  <a:pt x="1057173" y="0"/>
                </a:cubicBezTo>
                <a:cubicBezTo>
                  <a:pt x="1876622" y="0"/>
                  <a:pt x="2540917" y="664297"/>
                  <a:pt x="2540917" y="1483745"/>
                </a:cubicBezTo>
                <a:cubicBezTo>
                  <a:pt x="2540917" y="1791039"/>
                  <a:pt x="2447501" y="2076513"/>
                  <a:pt x="2287517" y="2313321"/>
                </a:cubicBezTo>
                <a:lnTo>
                  <a:pt x="2283332" y="2318917"/>
                </a:lnTo>
                <a:lnTo>
                  <a:pt x="2235687" y="2310665"/>
                </a:lnTo>
                <a:lnTo>
                  <a:pt x="2189287" y="2305487"/>
                </a:lnTo>
                <a:lnTo>
                  <a:pt x="2163175" y="2280415"/>
                </a:lnTo>
                <a:cubicBezTo>
                  <a:pt x="1965347" y="2063421"/>
                  <a:pt x="1825360" y="1526979"/>
                  <a:pt x="1825360" y="899588"/>
                </a:cubicBezTo>
                <a:cubicBezTo>
                  <a:pt x="1825360" y="694726"/>
                  <a:pt x="1840286" y="499561"/>
                  <a:pt x="1867277" y="322048"/>
                </a:cubicBezTo>
                <a:lnTo>
                  <a:pt x="1875528" y="274403"/>
                </a:lnTo>
                <a:lnTo>
                  <a:pt x="1869933" y="270218"/>
                </a:lnTo>
                <a:cubicBezTo>
                  <a:pt x="1633125" y="110234"/>
                  <a:pt x="1347651" y="16818"/>
                  <a:pt x="1040357" y="16818"/>
                </a:cubicBezTo>
                <a:cubicBezTo>
                  <a:pt x="681848" y="16818"/>
                  <a:pt x="353036" y="143968"/>
                  <a:pt x="96558" y="355633"/>
                </a:cubicBezTo>
                <a:close/>
              </a:path>
            </a:pathLst>
          </a:custGeom>
          <a:noFill/>
          <a:ln w="38100"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自由: 形状 66"/>
          <p:cNvSpPr/>
          <p:nvPr/>
        </p:nvSpPr>
        <p:spPr>
          <a:xfrm rot="3530118">
            <a:off x="11110120" y="310406"/>
            <a:ext cx="2162567" cy="2152528"/>
          </a:xfrm>
          <a:custGeom>
            <a:avLst/>
            <a:gdLst>
              <a:gd name="connsiteX0" fmla="*/ 0 w 2540917"/>
              <a:gd name="connsiteY0" fmla="*/ 443390 h 2318917"/>
              <a:gd name="connsiteX1" fmla="*/ 8008 w 2540917"/>
              <a:gd name="connsiteY1" fmla="*/ 434580 h 2318917"/>
              <a:gd name="connsiteX2" fmla="*/ 1057173 w 2540917"/>
              <a:gd name="connsiteY2" fmla="*/ 0 h 2318917"/>
              <a:gd name="connsiteX3" fmla="*/ 2540917 w 2540917"/>
              <a:gd name="connsiteY3" fmla="*/ 1483745 h 2318917"/>
              <a:gd name="connsiteX4" fmla="*/ 2287517 w 2540917"/>
              <a:gd name="connsiteY4" fmla="*/ 2313321 h 2318917"/>
              <a:gd name="connsiteX5" fmla="*/ 2283332 w 2540917"/>
              <a:gd name="connsiteY5" fmla="*/ 2318917 h 2318917"/>
              <a:gd name="connsiteX6" fmla="*/ 2235687 w 2540917"/>
              <a:gd name="connsiteY6" fmla="*/ 2310665 h 2318917"/>
              <a:gd name="connsiteX7" fmla="*/ 2189287 w 2540917"/>
              <a:gd name="connsiteY7" fmla="*/ 2305487 h 2318917"/>
              <a:gd name="connsiteX8" fmla="*/ 2163175 w 2540917"/>
              <a:gd name="connsiteY8" fmla="*/ 2280415 h 2318917"/>
              <a:gd name="connsiteX9" fmla="*/ 1825360 w 2540917"/>
              <a:gd name="connsiteY9" fmla="*/ 899588 h 2318917"/>
              <a:gd name="connsiteX10" fmla="*/ 1867277 w 2540917"/>
              <a:gd name="connsiteY10" fmla="*/ 322048 h 2318917"/>
              <a:gd name="connsiteX11" fmla="*/ 1875528 w 2540917"/>
              <a:gd name="connsiteY11" fmla="*/ 274403 h 2318917"/>
              <a:gd name="connsiteX12" fmla="*/ 1869933 w 2540917"/>
              <a:gd name="connsiteY12" fmla="*/ 270218 h 2318917"/>
              <a:gd name="connsiteX13" fmla="*/ 1040357 w 2540917"/>
              <a:gd name="connsiteY13" fmla="*/ 16818 h 2318917"/>
              <a:gd name="connsiteX14" fmla="*/ 96558 w 2540917"/>
              <a:gd name="connsiteY14" fmla="*/ 355633 h 23189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540917" h="2318917">
                <a:moveTo>
                  <a:pt x="0" y="443390"/>
                </a:moveTo>
                <a:lnTo>
                  <a:pt x="8008" y="434580"/>
                </a:lnTo>
                <a:cubicBezTo>
                  <a:pt x="276513" y="166075"/>
                  <a:pt x="647449" y="0"/>
                  <a:pt x="1057173" y="0"/>
                </a:cubicBezTo>
                <a:cubicBezTo>
                  <a:pt x="1876622" y="0"/>
                  <a:pt x="2540917" y="664297"/>
                  <a:pt x="2540917" y="1483745"/>
                </a:cubicBezTo>
                <a:cubicBezTo>
                  <a:pt x="2540917" y="1791039"/>
                  <a:pt x="2447501" y="2076513"/>
                  <a:pt x="2287517" y="2313321"/>
                </a:cubicBezTo>
                <a:lnTo>
                  <a:pt x="2283332" y="2318917"/>
                </a:lnTo>
                <a:lnTo>
                  <a:pt x="2235687" y="2310665"/>
                </a:lnTo>
                <a:lnTo>
                  <a:pt x="2189287" y="2305487"/>
                </a:lnTo>
                <a:lnTo>
                  <a:pt x="2163175" y="2280415"/>
                </a:lnTo>
                <a:cubicBezTo>
                  <a:pt x="1965347" y="2063421"/>
                  <a:pt x="1825360" y="1526979"/>
                  <a:pt x="1825360" y="899588"/>
                </a:cubicBezTo>
                <a:cubicBezTo>
                  <a:pt x="1825360" y="694726"/>
                  <a:pt x="1840286" y="499561"/>
                  <a:pt x="1867277" y="322048"/>
                </a:cubicBezTo>
                <a:lnTo>
                  <a:pt x="1875528" y="274403"/>
                </a:lnTo>
                <a:lnTo>
                  <a:pt x="1869933" y="270218"/>
                </a:lnTo>
                <a:cubicBezTo>
                  <a:pt x="1633125" y="110234"/>
                  <a:pt x="1347651" y="16818"/>
                  <a:pt x="1040357" y="16818"/>
                </a:cubicBezTo>
                <a:cubicBezTo>
                  <a:pt x="681848" y="16818"/>
                  <a:pt x="353036" y="143968"/>
                  <a:pt x="96558" y="355633"/>
                </a:cubicBezTo>
                <a:close/>
              </a:path>
            </a:pathLst>
          </a:custGeom>
          <a:noFill/>
          <a:ln w="38100"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自由: 形状 67"/>
          <p:cNvSpPr/>
          <p:nvPr/>
        </p:nvSpPr>
        <p:spPr>
          <a:xfrm rot="3636932">
            <a:off x="11175441" y="416375"/>
            <a:ext cx="2162567" cy="2152528"/>
          </a:xfrm>
          <a:custGeom>
            <a:avLst/>
            <a:gdLst>
              <a:gd name="connsiteX0" fmla="*/ 0 w 2540917"/>
              <a:gd name="connsiteY0" fmla="*/ 443390 h 2318917"/>
              <a:gd name="connsiteX1" fmla="*/ 8008 w 2540917"/>
              <a:gd name="connsiteY1" fmla="*/ 434580 h 2318917"/>
              <a:gd name="connsiteX2" fmla="*/ 1057173 w 2540917"/>
              <a:gd name="connsiteY2" fmla="*/ 0 h 2318917"/>
              <a:gd name="connsiteX3" fmla="*/ 2540917 w 2540917"/>
              <a:gd name="connsiteY3" fmla="*/ 1483745 h 2318917"/>
              <a:gd name="connsiteX4" fmla="*/ 2287517 w 2540917"/>
              <a:gd name="connsiteY4" fmla="*/ 2313321 h 2318917"/>
              <a:gd name="connsiteX5" fmla="*/ 2283332 w 2540917"/>
              <a:gd name="connsiteY5" fmla="*/ 2318917 h 2318917"/>
              <a:gd name="connsiteX6" fmla="*/ 2235687 w 2540917"/>
              <a:gd name="connsiteY6" fmla="*/ 2310665 h 2318917"/>
              <a:gd name="connsiteX7" fmla="*/ 2189287 w 2540917"/>
              <a:gd name="connsiteY7" fmla="*/ 2305487 h 2318917"/>
              <a:gd name="connsiteX8" fmla="*/ 2163175 w 2540917"/>
              <a:gd name="connsiteY8" fmla="*/ 2280415 h 2318917"/>
              <a:gd name="connsiteX9" fmla="*/ 1825360 w 2540917"/>
              <a:gd name="connsiteY9" fmla="*/ 899588 h 2318917"/>
              <a:gd name="connsiteX10" fmla="*/ 1867277 w 2540917"/>
              <a:gd name="connsiteY10" fmla="*/ 322048 h 2318917"/>
              <a:gd name="connsiteX11" fmla="*/ 1875528 w 2540917"/>
              <a:gd name="connsiteY11" fmla="*/ 274403 h 2318917"/>
              <a:gd name="connsiteX12" fmla="*/ 1869933 w 2540917"/>
              <a:gd name="connsiteY12" fmla="*/ 270218 h 2318917"/>
              <a:gd name="connsiteX13" fmla="*/ 1040357 w 2540917"/>
              <a:gd name="connsiteY13" fmla="*/ 16818 h 2318917"/>
              <a:gd name="connsiteX14" fmla="*/ 96558 w 2540917"/>
              <a:gd name="connsiteY14" fmla="*/ 355633 h 23189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540917" h="2318917">
                <a:moveTo>
                  <a:pt x="0" y="443390"/>
                </a:moveTo>
                <a:lnTo>
                  <a:pt x="8008" y="434580"/>
                </a:lnTo>
                <a:cubicBezTo>
                  <a:pt x="276513" y="166075"/>
                  <a:pt x="647449" y="0"/>
                  <a:pt x="1057173" y="0"/>
                </a:cubicBezTo>
                <a:cubicBezTo>
                  <a:pt x="1876622" y="0"/>
                  <a:pt x="2540917" y="664297"/>
                  <a:pt x="2540917" y="1483745"/>
                </a:cubicBezTo>
                <a:cubicBezTo>
                  <a:pt x="2540917" y="1791039"/>
                  <a:pt x="2447501" y="2076513"/>
                  <a:pt x="2287517" y="2313321"/>
                </a:cubicBezTo>
                <a:lnTo>
                  <a:pt x="2283332" y="2318917"/>
                </a:lnTo>
                <a:lnTo>
                  <a:pt x="2235687" y="2310665"/>
                </a:lnTo>
                <a:lnTo>
                  <a:pt x="2189287" y="2305487"/>
                </a:lnTo>
                <a:lnTo>
                  <a:pt x="2163175" y="2280415"/>
                </a:lnTo>
                <a:cubicBezTo>
                  <a:pt x="1965347" y="2063421"/>
                  <a:pt x="1825360" y="1526979"/>
                  <a:pt x="1825360" y="899588"/>
                </a:cubicBezTo>
                <a:cubicBezTo>
                  <a:pt x="1825360" y="694726"/>
                  <a:pt x="1840286" y="499561"/>
                  <a:pt x="1867277" y="322048"/>
                </a:cubicBezTo>
                <a:lnTo>
                  <a:pt x="1875528" y="274403"/>
                </a:lnTo>
                <a:lnTo>
                  <a:pt x="1869933" y="270218"/>
                </a:lnTo>
                <a:cubicBezTo>
                  <a:pt x="1633125" y="110234"/>
                  <a:pt x="1347651" y="16818"/>
                  <a:pt x="1040357" y="16818"/>
                </a:cubicBezTo>
                <a:cubicBezTo>
                  <a:pt x="681848" y="16818"/>
                  <a:pt x="353036" y="143968"/>
                  <a:pt x="96558" y="355633"/>
                </a:cubicBezTo>
                <a:close/>
              </a:path>
            </a:pathLst>
          </a:custGeom>
          <a:noFill/>
          <a:ln w="38100"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自由: 形状 68"/>
          <p:cNvSpPr/>
          <p:nvPr/>
        </p:nvSpPr>
        <p:spPr>
          <a:xfrm rot="3743745">
            <a:off x="11237090" y="524311"/>
            <a:ext cx="2162567" cy="2152528"/>
          </a:xfrm>
          <a:custGeom>
            <a:avLst/>
            <a:gdLst>
              <a:gd name="connsiteX0" fmla="*/ 0 w 2540917"/>
              <a:gd name="connsiteY0" fmla="*/ 443390 h 2318917"/>
              <a:gd name="connsiteX1" fmla="*/ 8008 w 2540917"/>
              <a:gd name="connsiteY1" fmla="*/ 434580 h 2318917"/>
              <a:gd name="connsiteX2" fmla="*/ 1057173 w 2540917"/>
              <a:gd name="connsiteY2" fmla="*/ 0 h 2318917"/>
              <a:gd name="connsiteX3" fmla="*/ 2540917 w 2540917"/>
              <a:gd name="connsiteY3" fmla="*/ 1483745 h 2318917"/>
              <a:gd name="connsiteX4" fmla="*/ 2287517 w 2540917"/>
              <a:gd name="connsiteY4" fmla="*/ 2313321 h 2318917"/>
              <a:gd name="connsiteX5" fmla="*/ 2283332 w 2540917"/>
              <a:gd name="connsiteY5" fmla="*/ 2318917 h 2318917"/>
              <a:gd name="connsiteX6" fmla="*/ 2235687 w 2540917"/>
              <a:gd name="connsiteY6" fmla="*/ 2310665 h 2318917"/>
              <a:gd name="connsiteX7" fmla="*/ 2189287 w 2540917"/>
              <a:gd name="connsiteY7" fmla="*/ 2305487 h 2318917"/>
              <a:gd name="connsiteX8" fmla="*/ 2163175 w 2540917"/>
              <a:gd name="connsiteY8" fmla="*/ 2280415 h 2318917"/>
              <a:gd name="connsiteX9" fmla="*/ 1825360 w 2540917"/>
              <a:gd name="connsiteY9" fmla="*/ 899588 h 2318917"/>
              <a:gd name="connsiteX10" fmla="*/ 1867277 w 2540917"/>
              <a:gd name="connsiteY10" fmla="*/ 322048 h 2318917"/>
              <a:gd name="connsiteX11" fmla="*/ 1875528 w 2540917"/>
              <a:gd name="connsiteY11" fmla="*/ 274403 h 2318917"/>
              <a:gd name="connsiteX12" fmla="*/ 1869933 w 2540917"/>
              <a:gd name="connsiteY12" fmla="*/ 270218 h 2318917"/>
              <a:gd name="connsiteX13" fmla="*/ 1040357 w 2540917"/>
              <a:gd name="connsiteY13" fmla="*/ 16818 h 2318917"/>
              <a:gd name="connsiteX14" fmla="*/ 96558 w 2540917"/>
              <a:gd name="connsiteY14" fmla="*/ 355633 h 23189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540917" h="2318917">
                <a:moveTo>
                  <a:pt x="0" y="443390"/>
                </a:moveTo>
                <a:lnTo>
                  <a:pt x="8008" y="434580"/>
                </a:lnTo>
                <a:cubicBezTo>
                  <a:pt x="276513" y="166075"/>
                  <a:pt x="647449" y="0"/>
                  <a:pt x="1057173" y="0"/>
                </a:cubicBezTo>
                <a:cubicBezTo>
                  <a:pt x="1876622" y="0"/>
                  <a:pt x="2540917" y="664297"/>
                  <a:pt x="2540917" y="1483745"/>
                </a:cubicBezTo>
                <a:cubicBezTo>
                  <a:pt x="2540917" y="1791039"/>
                  <a:pt x="2447501" y="2076513"/>
                  <a:pt x="2287517" y="2313321"/>
                </a:cubicBezTo>
                <a:lnTo>
                  <a:pt x="2283332" y="2318917"/>
                </a:lnTo>
                <a:lnTo>
                  <a:pt x="2235687" y="2310665"/>
                </a:lnTo>
                <a:lnTo>
                  <a:pt x="2189287" y="2305487"/>
                </a:lnTo>
                <a:lnTo>
                  <a:pt x="2163175" y="2280415"/>
                </a:lnTo>
                <a:cubicBezTo>
                  <a:pt x="1965347" y="2063421"/>
                  <a:pt x="1825360" y="1526979"/>
                  <a:pt x="1825360" y="899588"/>
                </a:cubicBezTo>
                <a:cubicBezTo>
                  <a:pt x="1825360" y="694726"/>
                  <a:pt x="1840286" y="499561"/>
                  <a:pt x="1867277" y="322048"/>
                </a:cubicBezTo>
                <a:lnTo>
                  <a:pt x="1875528" y="274403"/>
                </a:lnTo>
                <a:lnTo>
                  <a:pt x="1869933" y="270218"/>
                </a:lnTo>
                <a:cubicBezTo>
                  <a:pt x="1633125" y="110234"/>
                  <a:pt x="1347651" y="16818"/>
                  <a:pt x="1040357" y="16818"/>
                </a:cubicBezTo>
                <a:cubicBezTo>
                  <a:pt x="681848" y="16818"/>
                  <a:pt x="353036" y="143968"/>
                  <a:pt x="96558" y="355633"/>
                </a:cubicBezTo>
                <a:close/>
              </a:path>
            </a:pathLst>
          </a:custGeom>
          <a:noFill/>
          <a:ln w="38100"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自由: 形状 69"/>
          <p:cNvSpPr/>
          <p:nvPr/>
        </p:nvSpPr>
        <p:spPr>
          <a:xfrm rot="3850558">
            <a:off x="11295009" y="634109"/>
            <a:ext cx="2162567" cy="2152528"/>
          </a:xfrm>
          <a:custGeom>
            <a:avLst/>
            <a:gdLst>
              <a:gd name="connsiteX0" fmla="*/ 0 w 2540917"/>
              <a:gd name="connsiteY0" fmla="*/ 443390 h 2318917"/>
              <a:gd name="connsiteX1" fmla="*/ 8008 w 2540917"/>
              <a:gd name="connsiteY1" fmla="*/ 434580 h 2318917"/>
              <a:gd name="connsiteX2" fmla="*/ 1057173 w 2540917"/>
              <a:gd name="connsiteY2" fmla="*/ 0 h 2318917"/>
              <a:gd name="connsiteX3" fmla="*/ 2540917 w 2540917"/>
              <a:gd name="connsiteY3" fmla="*/ 1483745 h 2318917"/>
              <a:gd name="connsiteX4" fmla="*/ 2287517 w 2540917"/>
              <a:gd name="connsiteY4" fmla="*/ 2313321 h 2318917"/>
              <a:gd name="connsiteX5" fmla="*/ 2283332 w 2540917"/>
              <a:gd name="connsiteY5" fmla="*/ 2318917 h 2318917"/>
              <a:gd name="connsiteX6" fmla="*/ 2235687 w 2540917"/>
              <a:gd name="connsiteY6" fmla="*/ 2310665 h 2318917"/>
              <a:gd name="connsiteX7" fmla="*/ 2189287 w 2540917"/>
              <a:gd name="connsiteY7" fmla="*/ 2305487 h 2318917"/>
              <a:gd name="connsiteX8" fmla="*/ 2163175 w 2540917"/>
              <a:gd name="connsiteY8" fmla="*/ 2280415 h 2318917"/>
              <a:gd name="connsiteX9" fmla="*/ 1825360 w 2540917"/>
              <a:gd name="connsiteY9" fmla="*/ 899588 h 2318917"/>
              <a:gd name="connsiteX10" fmla="*/ 1867277 w 2540917"/>
              <a:gd name="connsiteY10" fmla="*/ 322048 h 2318917"/>
              <a:gd name="connsiteX11" fmla="*/ 1875528 w 2540917"/>
              <a:gd name="connsiteY11" fmla="*/ 274403 h 2318917"/>
              <a:gd name="connsiteX12" fmla="*/ 1869933 w 2540917"/>
              <a:gd name="connsiteY12" fmla="*/ 270218 h 2318917"/>
              <a:gd name="connsiteX13" fmla="*/ 1040357 w 2540917"/>
              <a:gd name="connsiteY13" fmla="*/ 16818 h 2318917"/>
              <a:gd name="connsiteX14" fmla="*/ 96558 w 2540917"/>
              <a:gd name="connsiteY14" fmla="*/ 355633 h 23189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540917" h="2318917">
                <a:moveTo>
                  <a:pt x="0" y="443390"/>
                </a:moveTo>
                <a:lnTo>
                  <a:pt x="8008" y="434580"/>
                </a:lnTo>
                <a:cubicBezTo>
                  <a:pt x="276513" y="166075"/>
                  <a:pt x="647449" y="0"/>
                  <a:pt x="1057173" y="0"/>
                </a:cubicBezTo>
                <a:cubicBezTo>
                  <a:pt x="1876622" y="0"/>
                  <a:pt x="2540917" y="664297"/>
                  <a:pt x="2540917" y="1483745"/>
                </a:cubicBezTo>
                <a:cubicBezTo>
                  <a:pt x="2540917" y="1791039"/>
                  <a:pt x="2447501" y="2076513"/>
                  <a:pt x="2287517" y="2313321"/>
                </a:cubicBezTo>
                <a:lnTo>
                  <a:pt x="2283332" y="2318917"/>
                </a:lnTo>
                <a:lnTo>
                  <a:pt x="2235687" y="2310665"/>
                </a:lnTo>
                <a:lnTo>
                  <a:pt x="2189287" y="2305487"/>
                </a:lnTo>
                <a:lnTo>
                  <a:pt x="2163175" y="2280415"/>
                </a:lnTo>
                <a:cubicBezTo>
                  <a:pt x="1965347" y="2063421"/>
                  <a:pt x="1825360" y="1526979"/>
                  <a:pt x="1825360" y="899588"/>
                </a:cubicBezTo>
                <a:cubicBezTo>
                  <a:pt x="1825360" y="694726"/>
                  <a:pt x="1840286" y="499561"/>
                  <a:pt x="1867277" y="322048"/>
                </a:cubicBezTo>
                <a:lnTo>
                  <a:pt x="1875528" y="274403"/>
                </a:lnTo>
                <a:lnTo>
                  <a:pt x="1869933" y="270218"/>
                </a:lnTo>
                <a:cubicBezTo>
                  <a:pt x="1633125" y="110234"/>
                  <a:pt x="1347651" y="16818"/>
                  <a:pt x="1040357" y="16818"/>
                </a:cubicBezTo>
                <a:cubicBezTo>
                  <a:pt x="681848" y="16818"/>
                  <a:pt x="353036" y="143968"/>
                  <a:pt x="96558" y="355633"/>
                </a:cubicBezTo>
                <a:close/>
              </a:path>
            </a:pathLst>
          </a:custGeom>
          <a:noFill/>
          <a:ln w="38100"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自由: 形状 70"/>
          <p:cNvSpPr/>
          <p:nvPr/>
        </p:nvSpPr>
        <p:spPr>
          <a:xfrm rot="3957371">
            <a:off x="11349140" y="745661"/>
            <a:ext cx="2162567" cy="2152528"/>
          </a:xfrm>
          <a:custGeom>
            <a:avLst/>
            <a:gdLst>
              <a:gd name="connsiteX0" fmla="*/ 0 w 2540917"/>
              <a:gd name="connsiteY0" fmla="*/ 443390 h 2318917"/>
              <a:gd name="connsiteX1" fmla="*/ 8008 w 2540917"/>
              <a:gd name="connsiteY1" fmla="*/ 434580 h 2318917"/>
              <a:gd name="connsiteX2" fmla="*/ 1057173 w 2540917"/>
              <a:gd name="connsiteY2" fmla="*/ 0 h 2318917"/>
              <a:gd name="connsiteX3" fmla="*/ 2540917 w 2540917"/>
              <a:gd name="connsiteY3" fmla="*/ 1483745 h 2318917"/>
              <a:gd name="connsiteX4" fmla="*/ 2287517 w 2540917"/>
              <a:gd name="connsiteY4" fmla="*/ 2313321 h 2318917"/>
              <a:gd name="connsiteX5" fmla="*/ 2283332 w 2540917"/>
              <a:gd name="connsiteY5" fmla="*/ 2318917 h 2318917"/>
              <a:gd name="connsiteX6" fmla="*/ 2235687 w 2540917"/>
              <a:gd name="connsiteY6" fmla="*/ 2310665 h 2318917"/>
              <a:gd name="connsiteX7" fmla="*/ 2189287 w 2540917"/>
              <a:gd name="connsiteY7" fmla="*/ 2305487 h 2318917"/>
              <a:gd name="connsiteX8" fmla="*/ 2163175 w 2540917"/>
              <a:gd name="connsiteY8" fmla="*/ 2280415 h 2318917"/>
              <a:gd name="connsiteX9" fmla="*/ 1825360 w 2540917"/>
              <a:gd name="connsiteY9" fmla="*/ 899588 h 2318917"/>
              <a:gd name="connsiteX10" fmla="*/ 1867277 w 2540917"/>
              <a:gd name="connsiteY10" fmla="*/ 322048 h 2318917"/>
              <a:gd name="connsiteX11" fmla="*/ 1875528 w 2540917"/>
              <a:gd name="connsiteY11" fmla="*/ 274403 h 2318917"/>
              <a:gd name="connsiteX12" fmla="*/ 1869933 w 2540917"/>
              <a:gd name="connsiteY12" fmla="*/ 270218 h 2318917"/>
              <a:gd name="connsiteX13" fmla="*/ 1040357 w 2540917"/>
              <a:gd name="connsiteY13" fmla="*/ 16818 h 2318917"/>
              <a:gd name="connsiteX14" fmla="*/ 96558 w 2540917"/>
              <a:gd name="connsiteY14" fmla="*/ 355633 h 23189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540917" h="2318917">
                <a:moveTo>
                  <a:pt x="0" y="443390"/>
                </a:moveTo>
                <a:lnTo>
                  <a:pt x="8008" y="434580"/>
                </a:lnTo>
                <a:cubicBezTo>
                  <a:pt x="276513" y="166075"/>
                  <a:pt x="647449" y="0"/>
                  <a:pt x="1057173" y="0"/>
                </a:cubicBezTo>
                <a:cubicBezTo>
                  <a:pt x="1876622" y="0"/>
                  <a:pt x="2540917" y="664297"/>
                  <a:pt x="2540917" y="1483745"/>
                </a:cubicBezTo>
                <a:cubicBezTo>
                  <a:pt x="2540917" y="1791039"/>
                  <a:pt x="2447501" y="2076513"/>
                  <a:pt x="2287517" y="2313321"/>
                </a:cubicBezTo>
                <a:lnTo>
                  <a:pt x="2283332" y="2318917"/>
                </a:lnTo>
                <a:lnTo>
                  <a:pt x="2235687" y="2310665"/>
                </a:lnTo>
                <a:lnTo>
                  <a:pt x="2189287" y="2305487"/>
                </a:lnTo>
                <a:lnTo>
                  <a:pt x="2163175" y="2280415"/>
                </a:lnTo>
                <a:cubicBezTo>
                  <a:pt x="1965347" y="2063421"/>
                  <a:pt x="1825360" y="1526979"/>
                  <a:pt x="1825360" y="899588"/>
                </a:cubicBezTo>
                <a:cubicBezTo>
                  <a:pt x="1825360" y="694726"/>
                  <a:pt x="1840286" y="499561"/>
                  <a:pt x="1867277" y="322048"/>
                </a:cubicBezTo>
                <a:lnTo>
                  <a:pt x="1875528" y="274403"/>
                </a:lnTo>
                <a:lnTo>
                  <a:pt x="1869933" y="270218"/>
                </a:lnTo>
                <a:cubicBezTo>
                  <a:pt x="1633125" y="110234"/>
                  <a:pt x="1347651" y="16818"/>
                  <a:pt x="1040357" y="16818"/>
                </a:cubicBezTo>
                <a:cubicBezTo>
                  <a:pt x="681848" y="16818"/>
                  <a:pt x="353036" y="143968"/>
                  <a:pt x="96558" y="355633"/>
                </a:cubicBezTo>
                <a:close/>
              </a:path>
            </a:pathLst>
          </a:custGeom>
          <a:noFill/>
          <a:ln w="38100"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自由: 形状 71"/>
          <p:cNvSpPr/>
          <p:nvPr/>
        </p:nvSpPr>
        <p:spPr>
          <a:xfrm rot="4064184">
            <a:off x="11399433" y="858863"/>
            <a:ext cx="2162567" cy="2152528"/>
          </a:xfrm>
          <a:custGeom>
            <a:avLst/>
            <a:gdLst>
              <a:gd name="connsiteX0" fmla="*/ 0 w 2540917"/>
              <a:gd name="connsiteY0" fmla="*/ 443390 h 2318917"/>
              <a:gd name="connsiteX1" fmla="*/ 8008 w 2540917"/>
              <a:gd name="connsiteY1" fmla="*/ 434580 h 2318917"/>
              <a:gd name="connsiteX2" fmla="*/ 1057173 w 2540917"/>
              <a:gd name="connsiteY2" fmla="*/ 0 h 2318917"/>
              <a:gd name="connsiteX3" fmla="*/ 2540917 w 2540917"/>
              <a:gd name="connsiteY3" fmla="*/ 1483745 h 2318917"/>
              <a:gd name="connsiteX4" fmla="*/ 2287517 w 2540917"/>
              <a:gd name="connsiteY4" fmla="*/ 2313321 h 2318917"/>
              <a:gd name="connsiteX5" fmla="*/ 2283332 w 2540917"/>
              <a:gd name="connsiteY5" fmla="*/ 2318917 h 2318917"/>
              <a:gd name="connsiteX6" fmla="*/ 2235687 w 2540917"/>
              <a:gd name="connsiteY6" fmla="*/ 2310665 h 2318917"/>
              <a:gd name="connsiteX7" fmla="*/ 2189287 w 2540917"/>
              <a:gd name="connsiteY7" fmla="*/ 2305487 h 2318917"/>
              <a:gd name="connsiteX8" fmla="*/ 2163175 w 2540917"/>
              <a:gd name="connsiteY8" fmla="*/ 2280415 h 2318917"/>
              <a:gd name="connsiteX9" fmla="*/ 1825360 w 2540917"/>
              <a:gd name="connsiteY9" fmla="*/ 899588 h 2318917"/>
              <a:gd name="connsiteX10" fmla="*/ 1867277 w 2540917"/>
              <a:gd name="connsiteY10" fmla="*/ 322048 h 2318917"/>
              <a:gd name="connsiteX11" fmla="*/ 1875528 w 2540917"/>
              <a:gd name="connsiteY11" fmla="*/ 274403 h 2318917"/>
              <a:gd name="connsiteX12" fmla="*/ 1869933 w 2540917"/>
              <a:gd name="connsiteY12" fmla="*/ 270218 h 2318917"/>
              <a:gd name="connsiteX13" fmla="*/ 1040357 w 2540917"/>
              <a:gd name="connsiteY13" fmla="*/ 16818 h 2318917"/>
              <a:gd name="connsiteX14" fmla="*/ 96558 w 2540917"/>
              <a:gd name="connsiteY14" fmla="*/ 355633 h 23189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540917" h="2318917">
                <a:moveTo>
                  <a:pt x="0" y="443390"/>
                </a:moveTo>
                <a:lnTo>
                  <a:pt x="8008" y="434580"/>
                </a:lnTo>
                <a:cubicBezTo>
                  <a:pt x="276513" y="166075"/>
                  <a:pt x="647449" y="0"/>
                  <a:pt x="1057173" y="0"/>
                </a:cubicBezTo>
                <a:cubicBezTo>
                  <a:pt x="1876622" y="0"/>
                  <a:pt x="2540917" y="664297"/>
                  <a:pt x="2540917" y="1483745"/>
                </a:cubicBezTo>
                <a:cubicBezTo>
                  <a:pt x="2540917" y="1791039"/>
                  <a:pt x="2447501" y="2076513"/>
                  <a:pt x="2287517" y="2313321"/>
                </a:cubicBezTo>
                <a:lnTo>
                  <a:pt x="2283332" y="2318917"/>
                </a:lnTo>
                <a:lnTo>
                  <a:pt x="2235687" y="2310665"/>
                </a:lnTo>
                <a:lnTo>
                  <a:pt x="2189287" y="2305487"/>
                </a:lnTo>
                <a:lnTo>
                  <a:pt x="2163175" y="2280415"/>
                </a:lnTo>
                <a:cubicBezTo>
                  <a:pt x="1965347" y="2063421"/>
                  <a:pt x="1825360" y="1526979"/>
                  <a:pt x="1825360" y="899588"/>
                </a:cubicBezTo>
                <a:cubicBezTo>
                  <a:pt x="1825360" y="694726"/>
                  <a:pt x="1840286" y="499561"/>
                  <a:pt x="1867277" y="322048"/>
                </a:cubicBezTo>
                <a:lnTo>
                  <a:pt x="1875528" y="274403"/>
                </a:lnTo>
                <a:lnTo>
                  <a:pt x="1869933" y="270218"/>
                </a:lnTo>
                <a:cubicBezTo>
                  <a:pt x="1633125" y="110234"/>
                  <a:pt x="1347651" y="16818"/>
                  <a:pt x="1040357" y="16818"/>
                </a:cubicBezTo>
                <a:cubicBezTo>
                  <a:pt x="681848" y="16818"/>
                  <a:pt x="353036" y="143968"/>
                  <a:pt x="96558" y="355633"/>
                </a:cubicBezTo>
                <a:close/>
              </a:path>
            </a:pathLst>
          </a:custGeom>
          <a:noFill/>
          <a:ln w="38100"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" name="自由: 形状 72"/>
          <p:cNvSpPr/>
          <p:nvPr/>
        </p:nvSpPr>
        <p:spPr>
          <a:xfrm rot="4170998">
            <a:off x="11445838" y="973604"/>
            <a:ext cx="2162567" cy="2152528"/>
          </a:xfrm>
          <a:custGeom>
            <a:avLst/>
            <a:gdLst>
              <a:gd name="connsiteX0" fmla="*/ 0 w 2540917"/>
              <a:gd name="connsiteY0" fmla="*/ 443390 h 2318917"/>
              <a:gd name="connsiteX1" fmla="*/ 8008 w 2540917"/>
              <a:gd name="connsiteY1" fmla="*/ 434580 h 2318917"/>
              <a:gd name="connsiteX2" fmla="*/ 1057173 w 2540917"/>
              <a:gd name="connsiteY2" fmla="*/ 0 h 2318917"/>
              <a:gd name="connsiteX3" fmla="*/ 2540917 w 2540917"/>
              <a:gd name="connsiteY3" fmla="*/ 1483745 h 2318917"/>
              <a:gd name="connsiteX4" fmla="*/ 2287517 w 2540917"/>
              <a:gd name="connsiteY4" fmla="*/ 2313321 h 2318917"/>
              <a:gd name="connsiteX5" fmla="*/ 2283332 w 2540917"/>
              <a:gd name="connsiteY5" fmla="*/ 2318917 h 2318917"/>
              <a:gd name="connsiteX6" fmla="*/ 2235687 w 2540917"/>
              <a:gd name="connsiteY6" fmla="*/ 2310665 h 2318917"/>
              <a:gd name="connsiteX7" fmla="*/ 2189287 w 2540917"/>
              <a:gd name="connsiteY7" fmla="*/ 2305487 h 2318917"/>
              <a:gd name="connsiteX8" fmla="*/ 2163175 w 2540917"/>
              <a:gd name="connsiteY8" fmla="*/ 2280415 h 2318917"/>
              <a:gd name="connsiteX9" fmla="*/ 1825360 w 2540917"/>
              <a:gd name="connsiteY9" fmla="*/ 899588 h 2318917"/>
              <a:gd name="connsiteX10" fmla="*/ 1867277 w 2540917"/>
              <a:gd name="connsiteY10" fmla="*/ 322048 h 2318917"/>
              <a:gd name="connsiteX11" fmla="*/ 1875528 w 2540917"/>
              <a:gd name="connsiteY11" fmla="*/ 274403 h 2318917"/>
              <a:gd name="connsiteX12" fmla="*/ 1869933 w 2540917"/>
              <a:gd name="connsiteY12" fmla="*/ 270218 h 2318917"/>
              <a:gd name="connsiteX13" fmla="*/ 1040357 w 2540917"/>
              <a:gd name="connsiteY13" fmla="*/ 16818 h 2318917"/>
              <a:gd name="connsiteX14" fmla="*/ 96558 w 2540917"/>
              <a:gd name="connsiteY14" fmla="*/ 355633 h 23189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540917" h="2318917">
                <a:moveTo>
                  <a:pt x="0" y="443390"/>
                </a:moveTo>
                <a:lnTo>
                  <a:pt x="8008" y="434580"/>
                </a:lnTo>
                <a:cubicBezTo>
                  <a:pt x="276513" y="166075"/>
                  <a:pt x="647449" y="0"/>
                  <a:pt x="1057173" y="0"/>
                </a:cubicBezTo>
                <a:cubicBezTo>
                  <a:pt x="1876622" y="0"/>
                  <a:pt x="2540917" y="664297"/>
                  <a:pt x="2540917" y="1483745"/>
                </a:cubicBezTo>
                <a:cubicBezTo>
                  <a:pt x="2540917" y="1791039"/>
                  <a:pt x="2447501" y="2076513"/>
                  <a:pt x="2287517" y="2313321"/>
                </a:cubicBezTo>
                <a:lnTo>
                  <a:pt x="2283332" y="2318917"/>
                </a:lnTo>
                <a:lnTo>
                  <a:pt x="2235687" y="2310665"/>
                </a:lnTo>
                <a:lnTo>
                  <a:pt x="2189287" y="2305487"/>
                </a:lnTo>
                <a:lnTo>
                  <a:pt x="2163175" y="2280415"/>
                </a:lnTo>
                <a:cubicBezTo>
                  <a:pt x="1965347" y="2063421"/>
                  <a:pt x="1825360" y="1526979"/>
                  <a:pt x="1825360" y="899588"/>
                </a:cubicBezTo>
                <a:cubicBezTo>
                  <a:pt x="1825360" y="694726"/>
                  <a:pt x="1840286" y="499561"/>
                  <a:pt x="1867277" y="322048"/>
                </a:cubicBezTo>
                <a:lnTo>
                  <a:pt x="1875528" y="274403"/>
                </a:lnTo>
                <a:lnTo>
                  <a:pt x="1869933" y="270218"/>
                </a:lnTo>
                <a:cubicBezTo>
                  <a:pt x="1633125" y="110234"/>
                  <a:pt x="1347651" y="16818"/>
                  <a:pt x="1040357" y="16818"/>
                </a:cubicBezTo>
                <a:cubicBezTo>
                  <a:pt x="681848" y="16818"/>
                  <a:pt x="353036" y="143968"/>
                  <a:pt x="96558" y="355633"/>
                </a:cubicBezTo>
                <a:close/>
              </a:path>
            </a:pathLst>
          </a:custGeom>
          <a:noFill/>
          <a:ln w="38100"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4" name="自由: 形状 73"/>
          <p:cNvSpPr/>
          <p:nvPr/>
        </p:nvSpPr>
        <p:spPr>
          <a:xfrm rot="4277811">
            <a:off x="11488311" y="1089773"/>
            <a:ext cx="2162567" cy="2152528"/>
          </a:xfrm>
          <a:custGeom>
            <a:avLst/>
            <a:gdLst>
              <a:gd name="connsiteX0" fmla="*/ 0 w 2540917"/>
              <a:gd name="connsiteY0" fmla="*/ 443390 h 2318917"/>
              <a:gd name="connsiteX1" fmla="*/ 8008 w 2540917"/>
              <a:gd name="connsiteY1" fmla="*/ 434580 h 2318917"/>
              <a:gd name="connsiteX2" fmla="*/ 1057173 w 2540917"/>
              <a:gd name="connsiteY2" fmla="*/ 0 h 2318917"/>
              <a:gd name="connsiteX3" fmla="*/ 2540917 w 2540917"/>
              <a:gd name="connsiteY3" fmla="*/ 1483745 h 2318917"/>
              <a:gd name="connsiteX4" fmla="*/ 2287517 w 2540917"/>
              <a:gd name="connsiteY4" fmla="*/ 2313321 h 2318917"/>
              <a:gd name="connsiteX5" fmla="*/ 2283332 w 2540917"/>
              <a:gd name="connsiteY5" fmla="*/ 2318917 h 2318917"/>
              <a:gd name="connsiteX6" fmla="*/ 2235687 w 2540917"/>
              <a:gd name="connsiteY6" fmla="*/ 2310665 h 2318917"/>
              <a:gd name="connsiteX7" fmla="*/ 2189287 w 2540917"/>
              <a:gd name="connsiteY7" fmla="*/ 2305487 h 2318917"/>
              <a:gd name="connsiteX8" fmla="*/ 2163175 w 2540917"/>
              <a:gd name="connsiteY8" fmla="*/ 2280415 h 2318917"/>
              <a:gd name="connsiteX9" fmla="*/ 1825360 w 2540917"/>
              <a:gd name="connsiteY9" fmla="*/ 899588 h 2318917"/>
              <a:gd name="connsiteX10" fmla="*/ 1867277 w 2540917"/>
              <a:gd name="connsiteY10" fmla="*/ 322048 h 2318917"/>
              <a:gd name="connsiteX11" fmla="*/ 1875528 w 2540917"/>
              <a:gd name="connsiteY11" fmla="*/ 274403 h 2318917"/>
              <a:gd name="connsiteX12" fmla="*/ 1869933 w 2540917"/>
              <a:gd name="connsiteY12" fmla="*/ 270218 h 2318917"/>
              <a:gd name="connsiteX13" fmla="*/ 1040357 w 2540917"/>
              <a:gd name="connsiteY13" fmla="*/ 16818 h 2318917"/>
              <a:gd name="connsiteX14" fmla="*/ 96558 w 2540917"/>
              <a:gd name="connsiteY14" fmla="*/ 355633 h 23189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540917" h="2318917">
                <a:moveTo>
                  <a:pt x="0" y="443390"/>
                </a:moveTo>
                <a:lnTo>
                  <a:pt x="8008" y="434580"/>
                </a:lnTo>
                <a:cubicBezTo>
                  <a:pt x="276513" y="166075"/>
                  <a:pt x="647449" y="0"/>
                  <a:pt x="1057173" y="0"/>
                </a:cubicBezTo>
                <a:cubicBezTo>
                  <a:pt x="1876622" y="0"/>
                  <a:pt x="2540917" y="664297"/>
                  <a:pt x="2540917" y="1483745"/>
                </a:cubicBezTo>
                <a:cubicBezTo>
                  <a:pt x="2540917" y="1791039"/>
                  <a:pt x="2447501" y="2076513"/>
                  <a:pt x="2287517" y="2313321"/>
                </a:cubicBezTo>
                <a:lnTo>
                  <a:pt x="2283332" y="2318917"/>
                </a:lnTo>
                <a:lnTo>
                  <a:pt x="2235687" y="2310665"/>
                </a:lnTo>
                <a:lnTo>
                  <a:pt x="2189287" y="2305487"/>
                </a:lnTo>
                <a:lnTo>
                  <a:pt x="2163175" y="2280415"/>
                </a:lnTo>
                <a:cubicBezTo>
                  <a:pt x="1965347" y="2063421"/>
                  <a:pt x="1825360" y="1526979"/>
                  <a:pt x="1825360" y="899588"/>
                </a:cubicBezTo>
                <a:cubicBezTo>
                  <a:pt x="1825360" y="694726"/>
                  <a:pt x="1840286" y="499561"/>
                  <a:pt x="1867277" y="322048"/>
                </a:cubicBezTo>
                <a:lnTo>
                  <a:pt x="1875528" y="274403"/>
                </a:lnTo>
                <a:lnTo>
                  <a:pt x="1869933" y="270218"/>
                </a:lnTo>
                <a:cubicBezTo>
                  <a:pt x="1633125" y="110234"/>
                  <a:pt x="1347651" y="16818"/>
                  <a:pt x="1040357" y="16818"/>
                </a:cubicBezTo>
                <a:cubicBezTo>
                  <a:pt x="681848" y="16818"/>
                  <a:pt x="353036" y="143968"/>
                  <a:pt x="96558" y="355633"/>
                </a:cubicBezTo>
                <a:close/>
              </a:path>
            </a:pathLst>
          </a:custGeom>
          <a:noFill/>
          <a:ln w="38100"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自由: 形状 74"/>
          <p:cNvSpPr/>
          <p:nvPr/>
        </p:nvSpPr>
        <p:spPr>
          <a:xfrm rot="4384624">
            <a:off x="11526810" y="1207258"/>
            <a:ext cx="2162567" cy="2152528"/>
          </a:xfrm>
          <a:custGeom>
            <a:avLst/>
            <a:gdLst>
              <a:gd name="connsiteX0" fmla="*/ 0 w 2540917"/>
              <a:gd name="connsiteY0" fmla="*/ 443390 h 2318917"/>
              <a:gd name="connsiteX1" fmla="*/ 8008 w 2540917"/>
              <a:gd name="connsiteY1" fmla="*/ 434580 h 2318917"/>
              <a:gd name="connsiteX2" fmla="*/ 1057173 w 2540917"/>
              <a:gd name="connsiteY2" fmla="*/ 0 h 2318917"/>
              <a:gd name="connsiteX3" fmla="*/ 2540917 w 2540917"/>
              <a:gd name="connsiteY3" fmla="*/ 1483745 h 2318917"/>
              <a:gd name="connsiteX4" fmla="*/ 2287517 w 2540917"/>
              <a:gd name="connsiteY4" fmla="*/ 2313321 h 2318917"/>
              <a:gd name="connsiteX5" fmla="*/ 2283332 w 2540917"/>
              <a:gd name="connsiteY5" fmla="*/ 2318917 h 2318917"/>
              <a:gd name="connsiteX6" fmla="*/ 2235687 w 2540917"/>
              <a:gd name="connsiteY6" fmla="*/ 2310665 h 2318917"/>
              <a:gd name="connsiteX7" fmla="*/ 2189287 w 2540917"/>
              <a:gd name="connsiteY7" fmla="*/ 2305487 h 2318917"/>
              <a:gd name="connsiteX8" fmla="*/ 2163175 w 2540917"/>
              <a:gd name="connsiteY8" fmla="*/ 2280415 h 2318917"/>
              <a:gd name="connsiteX9" fmla="*/ 1825360 w 2540917"/>
              <a:gd name="connsiteY9" fmla="*/ 899588 h 2318917"/>
              <a:gd name="connsiteX10" fmla="*/ 1867277 w 2540917"/>
              <a:gd name="connsiteY10" fmla="*/ 322048 h 2318917"/>
              <a:gd name="connsiteX11" fmla="*/ 1875528 w 2540917"/>
              <a:gd name="connsiteY11" fmla="*/ 274403 h 2318917"/>
              <a:gd name="connsiteX12" fmla="*/ 1869933 w 2540917"/>
              <a:gd name="connsiteY12" fmla="*/ 270218 h 2318917"/>
              <a:gd name="connsiteX13" fmla="*/ 1040357 w 2540917"/>
              <a:gd name="connsiteY13" fmla="*/ 16818 h 2318917"/>
              <a:gd name="connsiteX14" fmla="*/ 96558 w 2540917"/>
              <a:gd name="connsiteY14" fmla="*/ 355633 h 23189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540917" h="2318917">
                <a:moveTo>
                  <a:pt x="0" y="443390"/>
                </a:moveTo>
                <a:lnTo>
                  <a:pt x="8008" y="434580"/>
                </a:lnTo>
                <a:cubicBezTo>
                  <a:pt x="276513" y="166075"/>
                  <a:pt x="647449" y="0"/>
                  <a:pt x="1057173" y="0"/>
                </a:cubicBezTo>
                <a:cubicBezTo>
                  <a:pt x="1876622" y="0"/>
                  <a:pt x="2540917" y="664297"/>
                  <a:pt x="2540917" y="1483745"/>
                </a:cubicBezTo>
                <a:cubicBezTo>
                  <a:pt x="2540917" y="1791039"/>
                  <a:pt x="2447501" y="2076513"/>
                  <a:pt x="2287517" y="2313321"/>
                </a:cubicBezTo>
                <a:lnTo>
                  <a:pt x="2283332" y="2318917"/>
                </a:lnTo>
                <a:lnTo>
                  <a:pt x="2235687" y="2310665"/>
                </a:lnTo>
                <a:lnTo>
                  <a:pt x="2189287" y="2305487"/>
                </a:lnTo>
                <a:lnTo>
                  <a:pt x="2163175" y="2280415"/>
                </a:lnTo>
                <a:cubicBezTo>
                  <a:pt x="1965347" y="2063421"/>
                  <a:pt x="1825360" y="1526979"/>
                  <a:pt x="1825360" y="899588"/>
                </a:cubicBezTo>
                <a:cubicBezTo>
                  <a:pt x="1825360" y="694726"/>
                  <a:pt x="1840286" y="499561"/>
                  <a:pt x="1867277" y="322048"/>
                </a:cubicBezTo>
                <a:lnTo>
                  <a:pt x="1875528" y="274403"/>
                </a:lnTo>
                <a:lnTo>
                  <a:pt x="1869933" y="270218"/>
                </a:lnTo>
                <a:cubicBezTo>
                  <a:pt x="1633125" y="110234"/>
                  <a:pt x="1347651" y="16818"/>
                  <a:pt x="1040357" y="16818"/>
                </a:cubicBezTo>
                <a:cubicBezTo>
                  <a:pt x="681848" y="16818"/>
                  <a:pt x="353036" y="143968"/>
                  <a:pt x="96558" y="355633"/>
                </a:cubicBezTo>
                <a:close/>
              </a:path>
            </a:pathLst>
          </a:custGeom>
          <a:noFill/>
          <a:ln w="38100"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" name="自由: 形状 75"/>
          <p:cNvSpPr/>
          <p:nvPr/>
        </p:nvSpPr>
        <p:spPr>
          <a:xfrm rot="4491437">
            <a:off x="11561299" y="1325946"/>
            <a:ext cx="2162567" cy="2152528"/>
          </a:xfrm>
          <a:custGeom>
            <a:avLst/>
            <a:gdLst>
              <a:gd name="connsiteX0" fmla="*/ 0 w 2540917"/>
              <a:gd name="connsiteY0" fmla="*/ 443390 h 2318917"/>
              <a:gd name="connsiteX1" fmla="*/ 8008 w 2540917"/>
              <a:gd name="connsiteY1" fmla="*/ 434580 h 2318917"/>
              <a:gd name="connsiteX2" fmla="*/ 1057173 w 2540917"/>
              <a:gd name="connsiteY2" fmla="*/ 0 h 2318917"/>
              <a:gd name="connsiteX3" fmla="*/ 2540917 w 2540917"/>
              <a:gd name="connsiteY3" fmla="*/ 1483745 h 2318917"/>
              <a:gd name="connsiteX4" fmla="*/ 2287517 w 2540917"/>
              <a:gd name="connsiteY4" fmla="*/ 2313321 h 2318917"/>
              <a:gd name="connsiteX5" fmla="*/ 2283332 w 2540917"/>
              <a:gd name="connsiteY5" fmla="*/ 2318917 h 2318917"/>
              <a:gd name="connsiteX6" fmla="*/ 2235687 w 2540917"/>
              <a:gd name="connsiteY6" fmla="*/ 2310665 h 2318917"/>
              <a:gd name="connsiteX7" fmla="*/ 2189287 w 2540917"/>
              <a:gd name="connsiteY7" fmla="*/ 2305487 h 2318917"/>
              <a:gd name="connsiteX8" fmla="*/ 2163175 w 2540917"/>
              <a:gd name="connsiteY8" fmla="*/ 2280415 h 2318917"/>
              <a:gd name="connsiteX9" fmla="*/ 1825360 w 2540917"/>
              <a:gd name="connsiteY9" fmla="*/ 899588 h 2318917"/>
              <a:gd name="connsiteX10" fmla="*/ 1867277 w 2540917"/>
              <a:gd name="connsiteY10" fmla="*/ 322048 h 2318917"/>
              <a:gd name="connsiteX11" fmla="*/ 1875528 w 2540917"/>
              <a:gd name="connsiteY11" fmla="*/ 274403 h 2318917"/>
              <a:gd name="connsiteX12" fmla="*/ 1869933 w 2540917"/>
              <a:gd name="connsiteY12" fmla="*/ 270218 h 2318917"/>
              <a:gd name="connsiteX13" fmla="*/ 1040357 w 2540917"/>
              <a:gd name="connsiteY13" fmla="*/ 16818 h 2318917"/>
              <a:gd name="connsiteX14" fmla="*/ 96558 w 2540917"/>
              <a:gd name="connsiteY14" fmla="*/ 355633 h 23189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540917" h="2318917">
                <a:moveTo>
                  <a:pt x="0" y="443390"/>
                </a:moveTo>
                <a:lnTo>
                  <a:pt x="8008" y="434580"/>
                </a:lnTo>
                <a:cubicBezTo>
                  <a:pt x="276513" y="166075"/>
                  <a:pt x="647449" y="0"/>
                  <a:pt x="1057173" y="0"/>
                </a:cubicBezTo>
                <a:cubicBezTo>
                  <a:pt x="1876622" y="0"/>
                  <a:pt x="2540917" y="664297"/>
                  <a:pt x="2540917" y="1483745"/>
                </a:cubicBezTo>
                <a:cubicBezTo>
                  <a:pt x="2540917" y="1791039"/>
                  <a:pt x="2447501" y="2076513"/>
                  <a:pt x="2287517" y="2313321"/>
                </a:cubicBezTo>
                <a:lnTo>
                  <a:pt x="2283332" y="2318917"/>
                </a:lnTo>
                <a:lnTo>
                  <a:pt x="2235687" y="2310665"/>
                </a:lnTo>
                <a:lnTo>
                  <a:pt x="2189287" y="2305487"/>
                </a:lnTo>
                <a:lnTo>
                  <a:pt x="2163175" y="2280415"/>
                </a:lnTo>
                <a:cubicBezTo>
                  <a:pt x="1965347" y="2063421"/>
                  <a:pt x="1825360" y="1526979"/>
                  <a:pt x="1825360" y="899588"/>
                </a:cubicBezTo>
                <a:cubicBezTo>
                  <a:pt x="1825360" y="694726"/>
                  <a:pt x="1840286" y="499561"/>
                  <a:pt x="1867277" y="322048"/>
                </a:cubicBezTo>
                <a:lnTo>
                  <a:pt x="1875528" y="274403"/>
                </a:lnTo>
                <a:lnTo>
                  <a:pt x="1869933" y="270218"/>
                </a:lnTo>
                <a:cubicBezTo>
                  <a:pt x="1633125" y="110234"/>
                  <a:pt x="1347651" y="16818"/>
                  <a:pt x="1040357" y="16818"/>
                </a:cubicBezTo>
                <a:cubicBezTo>
                  <a:pt x="681848" y="16818"/>
                  <a:pt x="353036" y="143968"/>
                  <a:pt x="96558" y="355633"/>
                </a:cubicBezTo>
                <a:close/>
              </a:path>
            </a:pathLst>
          </a:custGeom>
          <a:noFill/>
          <a:ln w="38100"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" name="自由: 形状 76"/>
          <p:cNvSpPr/>
          <p:nvPr/>
        </p:nvSpPr>
        <p:spPr>
          <a:xfrm rot="4598250">
            <a:off x="11591744" y="1445722"/>
            <a:ext cx="2162567" cy="2152528"/>
          </a:xfrm>
          <a:custGeom>
            <a:avLst/>
            <a:gdLst>
              <a:gd name="connsiteX0" fmla="*/ 0 w 2540917"/>
              <a:gd name="connsiteY0" fmla="*/ 443390 h 2318917"/>
              <a:gd name="connsiteX1" fmla="*/ 8008 w 2540917"/>
              <a:gd name="connsiteY1" fmla="*/ 434580 h 2318917"/>
              <a:gd name="connsiteX2" fmla="*/ 1057173 w 2540917"/>
              <a:gd name="connsiteY2" fmla="*/ 0 h 2318917"/>
              <a:gd name="connsiteX3" fmla="*/ 2540917 w 2540917"/>
              <a:gd name="connsiteY3" fmla="*/ 1483745 h 2318917"/>
              <a:gd name="connsiteX4" fmla="*/ 2287517 w 2540917"/>
              <a:gd name="connsiteY4" fmla="*/ 2313321 h 2318917"/>
              <a:gd name="connsiteX5" fmla="*/ 2283332 w 2540917"/>
              <a:gd name="connsiteY5" fmla="*/ 2318917 h 2318917"/>
              <a:gd name="connsiteX6" fmla="*/ 2235687 w 2540917"/>
              <a:gd name="connsiteY6" fmla="*/ 2310665 h 2318917"/>
              <a:gd name="connsiteX7" fmla="*/ 2189287 w 2540917"/>
              <a:gd name="connsiteY7" fmla="*/ 2305487 h 2318917"/>
              <a:gd name="connsiteX8" fmla="*/ 2163175 w 2540917"/>
              <a:gd name="connsiteY8" fmla="*/ 2280415 h 2318917"/>
              <a:gd name="connsiteX9" fmla="*/ 1825360 w 2540917"/>
              <a:gd name="connsiteY9" fmla="*/ 899588 h 2318917"/>
              <a:gd name="connsiteX10" fmla="*/ 1867277 w 2540917"/>
              <a:gd name="connsiteY10" fmla="*/ 322048 h 2318917"/>
              <a:gd name="connsiteX11" fmla="*/ 1875528 w 2540917"/>
              <a:gd name="connsiteY11" fmla="*/ 274403 h 2318917"/>
              <a:gd name="connsiteX12" fmla="*/ 1869933 w 2540917"/>
              <a:gd name="connsiteY12" fmla="*/ 270218 h 2318917"/>
              <a:gd name="connsiteX13" fmla="*/ 1040357 w 2540917"/>
              <a:gd name="connsiteY13" fmla="*/ 16818 h 2318917"/>
              <a:gd name="connsiteX14" fmla="*/ 96558 w 2540917"/>
              <a:gd name="connsiteY14" fmla="*/ 355633 h 23189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540917" h="2318917">
                <a:moveTo>
                  <a:pt x="0" y="443390"/>
                </a:moveTo>
                <a:lnTo>
                  <a:pt x="8008" y="434580"/>
                </a:lnTo>
                <a:cubicBezTo>
                  <a:pt x="276513" y="166075"/>
                  <a:pt x="647449" y="0"/>
                  <a:pt x="1057173" y="0"/>
                </a:cubicBezTo>
                <a:cubicBezTo>
                  <a:pt x="1876622" y="0"/>
                  <a:pt x="2540917" y="664297"/>
                  <a:pt x="2540917" y="1483745"/>
                </a:cubicBezTo>
                <a:cubicBezTo>
                  <a:pt x="2540917" y="1791039"/>
                  <a:pt x="2447501" y="2076513"/>
                  <a:pt x="2287517" y="2313321"/>
                </a:cubicBezTo>
                <a:lnTo>
                  <a:pt x="2283332" y="2318917"/>
                </a:lnTo>
                <a:lnTo>
                  <a:pt x="2235687" y="2310665"/>
                </a:lnTo>
                <a:lnTo>
                  <a:pt x="2189287" y="2305487"/>
                </a:lnTo>
                <a:lnTo>
                  <a:pt x="2163175" y="2280415"/>
                </a:lnTo>
                <a:cubicBezTo>
                  <a:pt x="1965347" y="2063421"/>
                  <a:pt x="1825360" y="1526979"/>
                  <a:pt x="1825360" y="899588"/>
                </a:cubicBezTo>
                <a:cubicBezTo>
                  <a:pt x="1825360" y="694726"/>
                  <a:pt x="1840286" y="499561"/>
                  <a:pt x="1867277" y="322048"/>
                </a:cubicBezTo>
                <a:lnTo>
                  <a:pt x="1875528" y="274403"/>
                </a:lnTo>
                <a:lnTo>
                  <a:pt x="1869933" y="270218"/>
                </a:lnTo>
                <a:cubicBezTo>
                  <a:pt x="1633125" y="110234"/>
                  <a:pt x="1347651" y="16818"/>
                  <a:pt x="1040357" y="16818"/>
                </a:cubicBezTo>
                <a:cubicBezTo>
                  <a:pt x="681848" y="16818"/>
                  <a:pt x="353036" y="143968"/>
                  <a:pt x="96558" y="355633"/>
                </a:cubicBezTo>
                <a:close/>
              </a:path>
            </a:pathLst>
          </a:custGeom>
          <a:noFill/>
          <a:ln w="38100"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" name="自由: 形状 77"/>
          <p:cNvSpPr/>
          <p:nvPr/>
        </p:nvSpPr>
        <p:spPr>
          <a:xfrm rot="4705064">
            <a:off x="11618115" y="1566470"/>
            <a:ext cx="2162567" cy="2152528"/>
          </a:xfrm>
          <a:custGeom>
            <a:avLst/>
            <a:gdLst>
              <a:gd name="connsiteX0" fmla="*/ 0 w 2540917"/>
              <a:gd name="connsiteY0" fmla="*/ 443390 h 2318917"/>
              <a:gd name="connsiteX1" fmla="*/ 8008 w 2540917"/>
              <a:gd name="connsiteY1" fmla="*/ 434580 h 2318917"/>
              <a:gd name="connsiteX2" fmla="*/ 1057173 w 2540917"/>
              <a:gd name="connsiteY2" fmla="*/ 0 h 2318917"/>
              <a:gd name="connsiteX3" fmla="*/ 2540917 w 2540917"/>
              <a:gd name="connsiteY3" fmla="*/ 1483745 h 2318917"/>
              <a:gd name="connsiteX4" fmla="*/ 2287517 w 2540917"/>
              <a:gd name="connsiteY4" fmla="*/ 2313321 h 2318917"/>
              <a:gd name="connsiteX5" fmla="*/ 2283332 w 2540917"/>
              <a:gd name="connsiteY5" fmla="*/ 2318917 h 2318917"/>
              <a:gd name="connsiteX6" fmla="*/ 2235687 w 2540917"/>
              <a:gd name="connsiteY6" fmla="*/ 2310665 h 2318917"/>
              <a:gd name="connsiteX7" fmla="*/ 2189287 w 2540917"/>
              <a:gd name="connsiteY7" fmla="*/ 2305487 h 2318917"/>
              <a:gd name="connsiteX8" fmla="*/ 2163175 w 2540917"/>
              <a:gd name="connsiteY8" fmla="*/ 2280415 h 2318917"/>
              <a:gd name="connsiteX9" fmla="*/ 1825360 w 2540917"/>
              <a:gd name="connsiteY9" fmla="*/ 899588 h 2318917"/>
              <a:gd name="connsiteX10" fmla="*/ 1867277 w 2540917"/>
              <a:gd name="connsiteY10" fmla="*/ 322048 h 2318917"/>
              <a:gd name="connsiteX11" fmla="*/ 1875528 w 2540917"/>
              <a:gd name="connsiteY11" fmla="*/ 274403 h 2318917"/>
              <a:gd name="connsiteX12" fmla="*/ 1869933 w 2540917"/>
              <a:gd name="connsiteY12" fmla="*/ 270218 h 2318917"/>
              <a:gd name="connsiteX13" fmla="*/ 1040357 w 2540917"/>
              <a:gd name="connsiteY13" fmla="*/ 16818 h 2318917"/>
              <a:gd name="connsiteX14" fmla="*/ 96558 w 2540917"/>
              <a:gd name="connsiteY14" fmla="*/ 355633 h 23189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540917" h="2318917">
                <a:moveTo>
                  <a:pt x="0" y="443390"/>
                </a:moveTo>
                <a:lnTo>
                  <a:pt x="8008" y="434580"/>
                </a:lnTo>
                <a:cubicBezTo>
                  <a:pt x="276513" y="166075"/>
                  <a:pt x="647449" y="0"/>
                  <a:pt x="1057173" y="0"/>
                </a:cubicBezTo>
                <a:cubicBezTo>
                  <a:pt x="1876622" y="0"/>
                  <a:pt x="2540917" y="664297"/>
                  <a:pt x="2540917" y="1483745"/>
                </a:cubicBezTo>
                <a:cubicBezTo>
                  <a:pt x="2540917" y="1791039"/>
                  <a:pt x="2447501" y="2076513"/>
                  <a:pt x="2287517" y="2313321"/>
                </a:cubicBezTo>
                <a:lnTo>
                  <a:pt x="2283332" y="2318917"/>
                </a:lnTo>
                <a:lnTo>
                  <a:pt x="2235687" y="2310665"/>
                </a:lnTo>
                <a:lnTo>
                  <a:pt x="2189287" y="2305487"/>
                </a:lnTo>
                <a:lnTo>
                  <a:pt x="2163175" y="2280415"/>
                </a:lnTo>
                <a:cubicBezTo>
                  <a:pt x="1965347" y="2063421"/>
                  <a:pt x="1825360" y="1526979"/>
                  <a:pt x="1825360" y="899588"/>
                </a:cubicBezTo>
                <a:cubicBezTo>
                  <a:pt x="1825360" y="694726"/>
                  <a:pt x="1840286" y="499561"/>
                  <a:pt x="1867277" y="322048"/>
                </a:cubicBezTo>
                <a:lnTo>
                  <a:pt x="1875528" y="274403"/>
                </a:lnTo>
                <a:lnTo>
                  <a:pt x="1869933" y="270218"/>
                </a:lnTo>
                <a:cubicBezTo>
                  <a:pt x="1633125" y="110234"/>
                  <a:pt x="1347651" y="16818"/>
                  <a:pt x="1040357" y="16818"/>
                </a:cubicBezTo>
                <a:cubicBezTo>
                  <a:pt x="681848" y="16818"/>
                  <a:pt x="353036" y="143968"/>
                  <a:pt x="96558" y="355633"/>
                </a:cubicBezTo>
                <a:close/>
              </a:path>
            </a:pathLst>
          </a:custGeom>
          <a:noFill/>
          <a:ln w="38100"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9" name="自由: 形状 78"/>
          <p:cNvSpPr/>
          <p:nvPr/>
        </p:nvSpPr>
        <p:spPr>
          <a:xfrm rot="4811877">
            <a:off x="11640388" y="1688075"/>
            <a:ext cx="2162567" cy="2152528"/>
          </a:xfrm>
          <a:custGeom>
            <a:avLst/>
            <a:gdLst>
              <a:gd name="connsiteX0" fmla="*/ 0 w 2540917"/>
              <a:gd name="connsiteY0" fmla="*/ 443390 h 2318917"/>
              <a:gd name="connsiteX1" fmla="*/ 8008 w 2540917"/>
              <a:gd name="connsiteY1" fmla="*/ 434580 h 2318917"/>
              <a:gd name="connsiteX2" fmla="*/ 1057173 w 2540917"/>
              <a:gd name="connsiteY2" fmla="*/ 0 h 2318917"/>
              <a:gd name="connsiteX3" fmla="*/ 2540917 w 2540917"/>
              <a:gd name="connsiteY3" fmla="*/ 1483745 h 2318917"/>
              <a:gd name="connsiteX4" fmla="*/ 2287517 w 2540917"/>
              <a:gd name="connsiteY4" fmla="*/ 2313321 h 2318917"/>
              <a:gd name="connsiteX5" fmla="*/ 2283332 w 2540917"/>
              <a:gd name="connsiteY5" fmla="*/ 2318917 h 2318917"/>
              <a:gd name="connsiteX6" fmla="*/ 2235687 w 2540917"/>
              <a:gd name="connsiteY6" fmla="*/ 2310665 h 2318917"/>
              <a:gd name="connsiteX7" fmla="*/ 2189287 w 2540917"/>
              <a:gd name="connsiteY7" fmla="*/ 2305487 h 2318917"/>
              <a:gd name="connsiteX8" fmla="*/ 2163175 w 2540917"/>
              <a:gd name="connsiteY8" fmla="*/ 2280415 h 2318917"/>
              <a:gd name="connsiteX9" fmla="*/ 1825360 w 2540917"/>
              <a:gd name="connsiteY9" fmla="*/ 899588 h 2318917"/>
              <a:gd name="connsiteX10" fmla="*/ 1867277 w 2540917"/>
              <a:gd name="connsiteY10" fmla="*/ 322048 h 2318917"/>
              <a:gd name="connsiteX11" fmla="*/ 1875528 w 2540917"/>
              <a:gd name="connsiteY11" fmla="*/ 274403 h 2318917"/>
              <a:gd name="connsiteX12" fmla="*/ 1869933 w 2540917"/>
              <a:gd name="connsiteY12" fmla="*/ 270218 h 2318917"/>
              <a:gd name="connsiteX13" fmla="*/ 1040357 w 2540917"/>
              <a:gd name="connsiteY13" fmla="*/ 16818 h 2318917"/>
              <a:gd name="connsiteX14" fmla="*/ 96558 w 2540917"/>
              <a:gd name="connsiteY14" fmla="*/ 355633 h 23189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540917" h="2318917">
                <a:moveTo>
                  <a:pt x="0" y="443390"/>
                </a:moveTo>
                <a:lnTo>
                  <a:pt x="8008" y="434580"/>
                </a:lnTo>
                <a:cubicBezTo>
                  <a:pt x="276513" y="166075"/>
                  <a:pt x="647449" y="0"/>
                  <a:pt x="1057173" y="0"/>
                </a:cubicBezTo>
                <a:cubicBezTo>
                  <a:pt x="1876622" y="0"/>
                  <a:pt x="2540917" y="664297"/>
                  <a:pt x="2540917" y="1483745"/>
                </a:cubicBezTo>
                <a:cubicBezTo>
                  <a:pt x="2540917" y="1791039"/>
                  <a:pt x="2447501" y="2076513"/>
                  <a:pt x="2287517" y="2313321"/>
                </a:cubicBezTo>
                <a:lnTo>
                  <a:pt x="2283332" y="2318917"/>
                </a:lnTo>
                <a:lnTo>
                  <a:pt x="2235687" y="2310665"/>
                </a:lnTo>
                <a:lnTo>
                  <a:pt x="2189287" y="2305487"/>
                </a:lnTo>
                <a:lnTo>
                  <a:pt x="2163175" y="2280415"/>
                </a:lnTo>
                <a:cubicBezTo>
                  <a:pt x="1965347" y="2063421"/>
                  <a:pt x="1825360" y="1526979"/>
                  <a:pt x="1825360" y="899588"/>
                </a:cubicBezTo>
                <a:cubicBezTo>
                  <a:pt x="1825360" y="694726"/>
                  <a:pt x="1840286" y="499561"/>
                  <a:pt x="1867277" y="322048"/>
                </a:cubicBezTo>
                <a:lnTo>
                  <a:pt x="1875528" y="274403"/>
                </a:lnTo>
                <a:lnTo>
                  <a:pt x="1869933" y="270218"/>
                </a:lnTo>
                <a:cubicBezTo>
                  <a:pt x="1633125" y="110234"/>
                  <a:pt x="1347651" y="16818"/>
                  <a:pt x="1040357" y="16818"/>
                </a:cubicBezTo>
                <a:cubicBezTo>
                  <a:pt x="681848" y="16818"/>
                  <a:pt x="353036" y="143968"/>
                  <a:pt x="96558" y="355633"/>
                </a:cubicBezTo>
                <a:close/>
              </a:path>
            </a:pathLst>
          </a:custGeom>
          <a:noFill/>
          <a:ln w="38100"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0" name="自由: 形状 79"/>
          <p:cNvSpPr/>
          <p:nvPr/>
        </p:nvSpPr>
        <p:spPr>
          <a:xfrm rot="4918690">
            <a:off x="11658541" y="1810417"/>
            <a:ext cx="2162567" cy="2152528"/>
          </a:xfrm>
          <a:custGeom>
            <a:avLst/>
            <a:gdLst>
              <a:gd name="connsiteX0" fmla="*/ 0 w 2540917"/>
              <a:gd name="connsiteY0" fmla="*/ 443390 h 2318917"/>
              <a:gd name="connsiteX1" fmla="*/ 8008 w 2540917"/>
              <a:gd name="connsiteY1" fmla="*/ 434580 h 2318917"/>
              <a:gd name="connsiteX2" fmla="*/ 1057173 w 2540917"/>
              <a:gd name="connsiteY2" fmla="*/ 0 h 2318917"/>
              <a:gd name="connsiteX3" fmla="*/ 2540917 w 2540917"/>
              <a:gd name="connsiteY3" fmla="*/ 1483745 h 2318917"/>
              <a:gd name="connsiteX4" fmla="*/ 2287517 w 2540917"/>
              <a:gd name="connsiteY4" fmla="*/ 2313321 h 2318917"/>
              <a:gd name="connsiteX5" fmla="*/ 2283332 w 2540917"/>
              <a:gd name="connsiteY5" fmla="*/ 2318917 h 2318917"/>
              <a:gd name="connsiteX6" fmla="*/ 2235687 w 2540917"/>
              <a:gd name="connsiteY6" fmla="*/ 2310665 h 2318917"/>
              <a:gd name="connsiteX7" fmla="*/ 2189287 w 2540917"/>
              <a:gd name="connsiteY7" fmla="*/ 2305487 h 2318917"/>
              <a:gd name="connsiteX8" fmla="*/ 2163175 w 2540917"/>
              <a:gd name="connsiteY8" fmla="*/ 2280415 h 2318917"/>
              <a:gd name="connsiteX9" fmla="*/ 1825360 w 2540917"/>
              <a:gd name="connsiteY9" fmla="*/ 899588 h 2318917"/>
              <a:gd name="connsiteX10" fmla="*/ 1867277 w 2540917"/>
              <a:gd name="connsiteY10" fmla="*/ 322048 h 2318917"/>
              <a:gd name="connsiteX11" fmla="*/ 1875528 w 2540917"/>
              <a:gd name="connsiteY11" fmla="*/ 274403 h 2318917"/>
              <a:gd name="connsiteX12" fmla="*/ 1869933 w 2540917"/>
              <a:gd name="connsiteY12" fmla="*/ 270218 h 2318917"/>
              <a:gd name="connsiteX13" fmla="*/ 1040357 w 2540917"/>
              <a:gd name="connsiteY13" fmla="*/ 16818 h 2318917"/>
              <a:gd name="connsiteX14" fmla="*/ 96558 w 2540917"/>
              <a:gd name="connsiteY14" fmla="*/ 355633 h 23189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540917" h="2318917">
                <a:moveTo>
                  <a:pt x="0" y="443390"/>
                </a:moveTo>
                <a:lnTo>
                  <a:pt x="8008" y="434580"/>
                </a:lnTo>
                <a:cubicBezTo>
                  <a:pt x="276513" y="166075"/>
                  <a:pt x="647449" y="0"/>
                  <a:pt x="1057173" y="0"/>
                </a:cubicBezTo>
                <a:cubicBezTo>
                  <a:pt x="1876622" y="0"/>
                  <a:pt x="2540917" y="664297"/>
                  <a:pt x="2540917" y="1483745"/>
                </a:cubicBezTo>
                <a:cubicBezTo>
                  <a:pt x="2540917" y="1791039"/>
                  <a:pt x="2447501" y="2076513"/>
                  <a:pt x="2287517" y="2313321"/>
                </a:cubicBezTo>
                <a:lnTo>
                  <a:pt x="2283332" y="2318917"/>
                </a:lnTo>
                <a:lnTo>
                  <a:pt x="2235687" y="2310665"/>
                </a:lnTo>
                <a:lnTo>
                  <a:pt x="2189287" y="2305487"/>
                </a:lnTo>
                <a:lnTo>
                  <a:pt x="2163175" y="2280415"/>
                </a:lnTo>
                <a:cubicBezTo>
                  <a:pt x="1965347" y="2063421"/>
                  <a:pt x="1825360" y="1526979"/>
                  <a:pt x="1825360" y="899588"/>
                </a:cubicBezTo>
                <a:cubicBezTo>
                  <a:pt x="1825360" y="694726"/>
                  <a:pt x="1840286" y="499561"/>
                  <a:pt x="1867277" y="322048"/>
                </a:cubicBezTo>
                <a:lnTo>
                  <a:pt x="1875528" y="274403"/>
                </a:lnTo>
                <a:lnTo>
                  <a:pt x="1869933" y="270218"/>
                </a:lnTo>
                <a:cubicBezTo>
                  <a:pt x="1633125" y="110234"/>
                  <a:pt x="1347651" y="16818"/>
                  <a:pt x="1040357" y="16818"/>
                </a:cubicBezTo>
                <a:cubicBezTo>
                  <a:pt x="681848" y="16818"/>
                  <a:pt x="353036" y="143968"/>
                  <a:pt x="96558" y="355633"/>
                </a:cubicBezTo>
                <a:close/>
              </a:path>
            </a:pathLst>
          </a:custGeom>
          <a:noFill/>
          <a:ln w="38100"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1" name="自由: 形状 80"/>
          <p:cNvSpPr/>
          <p:nvPr/>
        </p:nvSpPr>
        <p:spPr>
          <a:xfrm rot="5025503">
            <a:off x="11672557" y="1933381"/>
            <a:ext cx="2162567" cy="2152528"/>
          </a:xfrm>
          <a:custGeom>
            <a:avLst/>
            <a:gdLst>
              <a:gd name="connsiteX0" fmla="*/ 0 w 2540917"/>
              <a:gd name="connsiteY0" fmla="*/ 443390 h 2318917"/>
              <a:gd name="connsiteX1" fmla="*/ 8008 w 2540917"/>
              <a:gd name="connsiteY1" fmla="*/ 434580 h 2318917"/>
              <a:gd name="connsiteX2" fmla="*/ 1057173 w 2540917"/>
              <a:gd name="connsiteY2" fmla="*/ 0 h 2318917"/>
              <a:gd name="connsiteX3" fmla="*/ 2540917 w 2540917"/>
              <a:gd name="connsiteY3" fmla="*/ 1483745 h 2318917"/>
              <a:gd name="connsiteX4" fmla="*/ 2287517 w 2540917"/>
              <a:gd name="connsiteY4" fmla="*/ 2313321 h 2318917"/>
              <a:gd name="connsiteX5" fmla="*/ 2283332 w 2540917"/>
              <a:gd name="connsiteY5" fmla="*/ 2318917 h 2318917"/>
              <a:gd name="connsiteX6" fmla="*/ 2235687 w 2540917"/>
              <a:gd name="connsiteY6" fmla="*/ 2310665 h 2318917"/>
              <a:gd name="connsiteX7" fmla="*/ 2189287 w 2540917"/>
              <a:gd name="connsiteY7" fmla="*/ 2305487 h 2318917"/>
              <a:gd name="connsiteX8" fmla="*/ 2163175 w 2540917"/>
              <a:gd name="connsiteY8" fmla="*/ 2280415 h 2318917"/>
              <a:gd name="connsiteX9" fmla="*/ 1825360 w 2540917"/>
              <a:gd name="connsiteY9" fmla="*/ 899588 h 2318917"/>
              <a:gd name="connsiteX10" fmla="*/ 1867277 w 2540917"/>
              <a:gd name="connsiteY10" fmla="*/ 322048 h 2318917"/>
              <a:gd name="connsiteX11" fmla="*/ 1875528 w 2540917"/>
              <a:gd name="connsiteY11" fmla="*/ 274403 h 2318917"/>
              <a:gd name="connsiteX12" fmla="*/ 1869933 w 2540917"/>
              <a:gd name="connsiteY12" fmla="*/ 270218 h 2318917"/>
              <a:gd name="connsiteX13" fmla="*/ 1040357 w 2540917"/>
              <a:gd name="connsiteY13" fmla="*/ 16818 h 2318917"/>
              <a:gd name="connsiteX14" fmla="*/ 96558 w 2540917"/>
              <a:gd name="connsiteY14" fmla="*/ 355633 h 23189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540917" h="2318917">
                <a:moveTo>
                  <a:pt x="0" y="443390"/>
                </a:moveTo>
                <a:lnTo>
                  <a:pt x="8008" y="434580"/>
                </a:lnTo>
                <a:cubicBezTo>
                  <a:pt x="276513" y="166075"/>
                  <a:pt x="647449" y="0"/>
                  <a:pt x="1057173" y="0"/>
                </a:cubicBezTo>
                <a:cubicBezTo>
                  <a:pt x="1876622" y="0"/>
                  <a:pt x="2540917" y="664297"/>
                  <a:pt x="2540917" y="1483745"/>
                </a:cubicBezTo>
                <a:cubicBezTo>
                  <a:pt x="2540917" y="1791039"/>
                  <a:pt x="2447501" y="2076513"/>
                  <a:pt x="2287517" y="2313321"/>
                </a:cubicBezTo>
                <a:lnTo>
                  <a:pt x="2283332" y="2318917"/>
                </a:lnTo>
                <a:lnTo>
                  <a:pt x="2235687" y="2310665"/>
                </a:lnTo>
                <a:lnTo>
                  <a:pt x="2189287" y="2305487"/>
                </a:lnTo>
                <a:lnTo>
                  <a:pt x="2163175" y="2280415"/>
                </a:lnTo>
                <a:cubicBezTo>
                  <a:pt x="1965347" y="2063421"/>
                  <a:pt x="1825360" y="1526979"/>
                  <a:pt x="1825360" y="899588"/>
                </a:cubicBezTo>
                <a:cubicBezTo>
                  <a:pt x="1825360" y="694726"/>
                  <a:pt x="1840286" y="499561"/>
                  <a:pt x="1867277" y="322048"/>
                </a:cubicBezTo>
                <a:lnTo>
                  <a:pt x="1875528" y="274403"/>
                </a:lnTo>
                <a:lnTo>
                  <a:pt x="1869933" y="270218"/>
                </a:lnTo>
                <a:cubicBezTo>
                  <a:pt x="1633125" y="110234"/>
                  <a:pt x="1347651" y="16818"/>
                  <a:pt x="1040357" y="16818"/>
                </a:cubicBezTo>
                <a:cubicBezTo>
                  <a:pt x="681848" y="16818"/>
                  <a:pt x="353036" y="143968"/>
                  <a:pt x="96558" y="355633"/>
                </a:cubicBezTo>
                <a:close/>
              </a:path>
            </a:pathLst>
          </a:custGeom>
          <a:noFill/>
          <a:ln w="38100"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2" name="自由: 形状 81"/>
          <p:cNvSpPr/>
          <p:nvPr/>
        </p:nvSpPr>
        <p:spPr>
          <a:xfrm rot="5132316">
            <a:off x="11682421" y="2056846"/>
            <a:ext cx="2162567" cy="2152528"/>
          </a:xfrm>
          <a:custGeom>
            <a:avLst/>
            <a:gdLst>
              <a:gd name="connsiteX0" fmla="*/ 0 w 2540917"/>
              <a:gd name="connsiteY0" fmla="*/ 443390 h 2318917"/>
              <a:gd name="connsiteX1" fmla="*/ 8008 w 2540917"/>
              <a:gd name="connsiteY1" fmla="*/ 434580 h 2318917"/>
              <a:gd name="connsiteX2" fmla="*/ 1057173 w 2540917"/>
              <a:gd name="connsiteY2" fmla="*/ 0 h 2318917"/>
              <a:gd name="connsiteX3" fmla="*/ 2540917 w 2540917"/>
              <a:gd name="connsiteY3" fmla="*/ 1483745 h 2318917"/>
              <a:gd name="connsiteX4" fmla="*/ 2287517 w 2540917"/>
              <a:gd name="connsiteY4" fmla="*/ 2313321 h 2318917"/>
              <a:gd name="connsiteX5" fmla="*/ 2283332 w 2540917"/>
              <a:gd name="connsiteY5" fmla="*/ 2318917 h 2318917"/>
              <a:gd name="connsiteX6" fmla="*/ 2235687 w 2540917"/>
              <a:gd name="connsiteY6" fmla="*/ 2310665 h 2318917"/>
              <a:gd name="connsiteX7" fmla="*/ 2189287 w 2540917"/>
              <a:gd name="connsiteY7" fmla="*/ 2305487 h 2318917"/>
              <a:gd name="connsiteX8" fmla="*/ 2163175 w 2540917"/>
              <a:gd name="connsiteY8" fmla="*/ 2280415 h 2318917"/>
              <a:gd name="connsiteX9" fmla="*/ 1825360 w 2540917"/>
              <a:gd name="connsiteY9" fmla="*/ 899588 h 2318917"/>
              <a:gd name="connsiteX10" fmla="*/ 1867277 w 2540917"/>
              <a:gd name="connsiteY10" fmla="*/ 322048 h 2318917"/>
              <a:gd name="connsiteX11" fmla="*/ 1875528 w 2540917"/>
              <a:gd name="connsiteY11" fmla="*/ 274403 h 2318917"/>
              <a:gd name="connsiteX12" fmla="*/ 1869933 w 2540917"/>
              <a:gd name="connsiteY12" fmla="*/ 270218 h 2318917"/>
              <a:gd name="connsiteX13" fmla="*/ 1040357 w 2540917"/>
              <a:gd name="connsiteY13" fmla="*/ 16818 h 2318917"/>
              <a:gd name="connsiteX14" fmla="*/ 96558 w 2540917"/>
              <a:gd name="connsiteY14" fmla="*/ 355633 h 23189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540917" h="2318917">
                <a:moveTo>
                  <a:pt x="0" y="443390"/>
                </a:moveTo>
                <a:lnTo>
                  <a:pt x="8008" y="434580"/>
                </a:lnTo>
                <a:cubicBezTo>
                  <a:pt x="276513" y="166075"/>
                  <a:pt x="647449" y="0"/>
                  <a:pt x="1057173" y="0"/>
                </a:cubicBezTo>
                <a:cubicBezTo>
                  <a:pt x="1876622" y="0"/>
                  <a:pt x="2540917" y="664297"/>
                  <a:pt x="2540917" y="1483745"/>
                </a:cubicBezTo>
                <a:cubicBezTo>
                  <a:pt x="2540917" y="1791039"/>
                  <a:pt x="2447501" y="2076513"/>
                  <a:pt x="2287517" y="2313321"/>
                </a:cubicBezTo>
                <a:lnTo>
                  <a:pt x="2283332" y="2318917"/>
                </a:lnTo>
                <a:lnTo>
                  <a:pt x="2235687" y="2310665"/>
                </a:lnTo>
                <a:lnTo>
                  <a:pt x="2189287" y="2305487"/>
                </a:lnTo>
                <a:lnTo>
                  <a:pt x="2163175" y="2280415"/>
                </a:lnTo>
                <a:cubicBezTo>
                  <a:pt x="1965347" y="2063421"/>
                  <a:pt x="1825360" y="1526979"/>
                  <a:pt x="1825360" y="899588"/>
                </a:cubicBezTo>
                <a:cubicBezTo>
                  <a:pt x="1825360" y="694726"/>
                  <a:pt x="1840286" y="499561"/>
                  <a:pt x="1867277" y="322048"/>
                </a:cubicBezTo>
                <a:lnTo>
                  <a:pt x="1875528" y="274403"/>
                </a:lnTo>
                <a:lnTo>
                  <a:pt x="1869933" y="270218"/>
                </a:lnTo>
                <a:cubicBezTo>
                  <a:pt x="1633125" y="110234"/>
                  <a:pt x="1347651" y="16818"/>
                  <a:pt x="1040357" y="16818"/>
                </a:cubicBezTo>
                <a:cubicBezTo>
                  <a:pt x="681848" y="16818"/>
                  <a:pt x="353036" y="143968"/>
                  <a:pt x="96558" y="355633"/>
                </a:cubicBezTo>
                <a:close/>
              </a:path>
            </a:pathLst>
          </a:custGeom>
          <a:noFill/>
          <a:ln w="38100"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3" name="自由: 形状 82"/>
          <p:cNvSpPr/>
          <p:nvPr/>
        </p:nvSpPr>
        <p:spPr>
          <a:xfrm rot="5239129">
            <a:off x="11688124" y="2180693"/>
            <a:ext cx="2162567" cy="2152528"/>
          </a:xfrm>
          <a:custGeom>
            <a:avLst/>
            <a:gdLst>
              <a:gd name="connsiteX0" fmla="*/ 0 w 2540917"/>
              <a:gd name="connsiteY0" fmla="*/ 443390 h 2318917"/>
              <a:gd name="connsiteX1" fmla="*/ 8008 w 2540917"/>
              <a:gd name="connsiteY1" fmla="*/ 434580 h 2318917"/>
              <a:gd name="connsiteX2" fmla="*/ 1057173 w 2540917"/>
              <a:gd name="connsiteY2" fmla="*/ 0 h 2318917"/>
              <a:gd name="connsiteX3" fmla="*/ 2540917 w 2540917"/>
              <a:gd name="connsiteY3" fmla="*/ 1483745 h 2318917"/>
              <a:gd name="connsiteX4" fmla="*/ 2287517 w 2540917"/>
              <a:gd name="connsiteY4" fmla="*/ 2313321 h 2318917"/>
              <a:gd name="connsiteX5" fmla="*/ 2283332 w 2540917"/>
              <a:gd name="connsiteY5" fmla="*/ 2318917 h 2318917"/>
              <a:gd name="connsiteX6" fmla="*/ 2235687 w 2540917"/>
              <a:gd name="connsiteY6" fmla="*/ 2310665 h 2318917"/>
              <a:gd name="connsiteX7" fmla="*/ 2189287 w 2540917"/>
              <a:gd name="connsiteY7" fmla="*/ 2305487 h 2318917"/>
              <a:gd name="connsiteX8" fmla="*/ 2163175 w 2540917"/>
              <a:gd name="connsiteY8" fmla="*/ 2280415 h 2318917"/>
              <a:gd name="connsiteX9" fmla="*/ 1825360 w 2540917"/>
              <a:gd name="connsiteY9" fmla="*/ 899588 h 2318917"/>
              <a:gd name="connsiteX10" fmla="*/ 1867277 w 2540917"/>
              <a:gd name="connsiteY10" fmla="*/ 322048 h 2318917"/>
              <a:gd name="connsiteX11" fmla="*/ 1875528 w 2540917"/>
              <a:gd name="connsiteY11" fmla="*/ 274403 h 2318917"/>
              <a:gd name="connsiteX12" fmla="*/ 1869933 w 2540917"/>
              <a:gd name="connsiteY12" fmla="*/ 270218 h 2318917"/>
              <a:gd name="connsiteX13" fmla="*/ 1040357 w 2540917"/>
              <a:gd name="connsiteY13" fmla="*/ 16818 h 2318917"/>
              <a:gd name="connsiteX14" fmla="*/ 96558 w 2540917"/>
              <a:gd name="connsiteY14" fmla="*/ 355633 h 23189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540917" h="2318917">
                <a:moveTo>
                  <a:pt x="0" y="443390"/>
                </a:moveTo>
                <a:lnTo>
                  <a:pt x="8008" y="434580"/>
                </a:lnTo>
                <a:cubicBezTo>
                  <a:pt x="276513" y="166075"/>
                  <a:pt x="647449" y="0"/>
                  <a:pt x="1057173" y="0"/>
                </a:cubicBezTo>
                <a:cubicBezTo>
                  <a:pt x="1876622" y="0"/>
                  <a:pt x="2540917" y="664297"/>
                  <a:pt x="2540917" y="1483745"/>
                </a:cubicBezTo>
                <a:cubicBezTo>
                  <a:pt x="2540917" y="1791039"/>
                  <a:pt x="2447501" y="2076513"/>
                  <a:pt x="2287517" y="2313321"/>
                </a:cubicBezTo>
                <a:lnTo>
                  <a:pt x="2283332" y="2318917"/>
                </a:lnTo>
                <a:lnTo>
                  <a:pt x="2235687" y="2310665"/>
                </a:lnTo>
                <a:lnTo>
                  <a:pt x="2189287" y="2305487"/>
                </a:lnTo>
                <a:lnTo>
                  <a:pt x="2163175" y="2280415"/>
                </a:lnTo>
                <a:cubicBezTo>
                  <a:pt x="1965347" y="2063421"/>
                  <a:pt x="1825360" y="1526979"/>
                  <a:pt x="1825360" y="899588"/>
                </a:cubicBezTo>
                <a:cubicBezTo>
                  <a:pt x="1825360" y="694726"/>
                  <a:pt x="1840286" y="499561"/>
                  <a:pt x="1867277" y="322048"/>
                </a:cubicBezTo>
                <a:lnTo>
                  <a:pt x="1875528" y="274403"/>
                </a:lnTo>
                <a:lnTo>
                  <a:pt x="1869933" y="270218"/>
                </a:lnTo>
                <a:cubicBezTo>
                  <a:pt x="1633125" y="110234"/>
                  <a:pt x="1347651" y="16818"/>
                  <a:pt x="1040357" y="16818"/>
                </a:cubicBezTo>
                <a:cubicBezTo>
                  <a:pt x="681848" y="16818"/>
                  <a:pt x="353036" y="143968"/>
                  <a:pt x="96558" y="355633"/>
                </a:cubicBezTo>
                <a:close/>
              </a:path>
            </a:pathLst>
          </a:custGeom>
          <a:noFill/>
          <a:ln w="38100"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4" name="自由: 形状 83"/>
          <p:cNvSpPr/>
          <p:nvPr/>
        </p:nvSpPr>
        <p:spPr>
          <a:xfrm rot="5345942">
            <a:off x="11689660" y="2304804"/>
            <a:ext cx="2162567" cy="2152528"/>
          </a:xfrm>
          <a:custGeom>
            <a:avLst/>
            <a:gdLst>
              <a:gd name="connsiteX0" fmla="*/ 0 w 2540917"/>
              <a:gd name="connsiteY0" fmla="*/ 443390 h 2318917"/>
              <a:gd name="connsiteX1" fmla="*/ 8008 w 2540917"/>
              <a:gd name="connsiteY1" fmla="*/ 434580 h 2318917"/>
              <a:gd name="connsiteX2" fmla="*/ 1057173 w 2540917"/>
              <a:gd name="connsiteY2" fmla="*/ 0 h 2318917"/>
              <a:gd name="connsiteX3" fmla="*/ 2540917 w 2540917"/>
              <a:gd name="connsiteY3" fmla="*/ 1483745 h 2318917"/>
              <a:gd name="connsiteX4" fmla="*/ 2287517 w 2540917"/>
              <a:gd name="connsiteY4" fmla="*/ 2313321 h 2318917"/>
              <a:gd name="connsiteX5" fmla="*/ 2283332 w 2540917"/>
              <a:gd name="connsiteY5" fmla="*/ 2318917 h 2318917"/>
              <a:gd name="connsiteX6" fmla="*/ 2235687 w 2540917"/>
              <a:gd name="connsiteY6" fmla="*/ 2310665 h 2318917"/>
              <a:gd name="connsiteX7" fmla="*/ 2189287 w 2540917"/>
              <a:gd name="connsiteY7" fmla="*/ 2305487 h 2318917"/>
              <a:gd name="connsiteX8" fmla="*/ 2163175 w 2540917"/>
              <a:gd name="connsiteY8" fmla="*/ 2280415 h 2318917"/>
              <a:gd name="connsiteX9" fmla="*/ 1825360 w 2540917"/>
              <a:gd name="connsiteY9" fmla="*/ 899588 h 2318917"/>
              <a:gd name="connsiteX10" fmla="*/ 1867277 w 2540917"/>
              <a:gd name="connsiteY10" fmla="*/ 322048 h 2318917"/>
              <a:gd name="connsiteX11" fmla="*/ 1875528 w 2540917"/>
              <a:gd name="connsiteY11" fmla="*/ 274403 h 2318917"/>
              <a:gd name="connsiteX12" fmla="*/ 1869933 w 2540917"/>
              <a:gd name="connsiteY12" fmla="*/ 270218 h 2318917"/>
              <a:gd name="connsiteX13" fmla="*/ 1040357 w 2540917"/>
              <a:gd name="connsiteY13" fmla="*/ 16818 h 2318917"/>
              <a:gd name="connsiteX14" fmla="*/ 96558 w 2540917"/>
              <a:gd name="connsiteY14" fmla="*/ 355633 h 23189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540917" h="2318917">
                <a:moveTo>
                  <a:pt x="0" y="443390"/>
                </a:moveTo>
                <a:lnTo>
                  <a:pt x="8008" y="434580"/>
                </a:lnTo>
                <a:cubicBezTo>
                  <a:pt x="276513" y="166075"/>
                  <a:pt x="647449" y="0"/>
                  <a:pt x="1057173" y="0"/>
                </a:cubicBezTo>
                <a:cubicBezTo>
                  <a:pt x="1876622" y="0"/>
                  <a:pt x="2540917" y="664297"/>
                  <a:pt x="2540917" y="1483745"/>
                </a:cubicBezTo>
                <a:cubicBezTo>
                  <a:pt x="2540917" y="1791039"/>
                  <a:pt x="2447501" y="2076513"/>
                  <a:pt x="2287517" y="2313321"/>
                </a:cubicBezTo>
                <a:lnTo>
                  <a:pt x="2283332" y="2318917"/>
                </a:lnTo>
                <a:lnTo>
                  <a:pt x="2235687" y="2310665"/>
                </a:lnTo>
                <a:lnTo>
                  <a:pt x="2189287" y="2305487"/>
                </a:lnTo>
                <a:lnTo>
                  <a:pt x="2163175" y="2280415"/>
                </a:lnTo>
                <a:cubicBezTo>
                  <a:pt x="1965347" y="2063421"/>
                  <a:pt x="1825360" y="1526979"/>
                  <a:pt x="1825360" y="899588"/>
                </a:cubicBezTo>
                <a:cubicBezTo>
                  <a:pt x="1825360" y="694726"/>
                  <a:pt x="1840286" y="499561"/>
                  <a:pt x="1867277" y="322048"/>
                </a:cubicBezTo>
                <a:lnTo>
                  <a:pt x="1875528" y="274403"/>
                </a:lnTo>
                <a:lnTo>
                  <a:pt x="1869933" y="270218"/>
                </a:lnTo>
                <a:cubicBezTo>
                  <a:pt x="1633125" y="110234"/>
                  <a:pt x="1347651" y="16818"/>
                  <a:pt x="1040357" y="16818"/>
                </a:cubicBezTo>
                <a:cubicBezTo>
                  <a:pt x="681848" y="16818"/>
                  <a:pt x="353036" y="143968"/>
                  <a:pt x="96558" y="355633"/>
                </a:cubicBezTo>
                <a:close/>
              </a:path>
            </a:pathLst>
          </a:custGeom>
          <a:noFill/>
          <a:ln w="38100"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5" name="自由: 形状 84"/>
          <p:cNvSpPr/>
          <p:nvPr/>
        </p:nvSpPr>
        <p:spPr>
          <a:xfrm rot="5452756">
            <a:off x="11687030" y="2429057"/>
            <a:ext cx="2162567" cy="2152528"/>
          </a:xfrm>
          <a:custGeom>
            <a:avLst/>
            <a:gdLst>
              <a:gd name="connsiteX0" fmla="*/ 0 w 2540917"/>
              <a:gd name="connsiteY0" fmla="*/ 443390 h 2318917"/>
              <a:gd name="connsiteX1" fmla="*/ 8008 w 2540917"/>
              <a:gd name="connsiteY1" fmla="*/ 434580 h 2318917"/>
              <a:gd name="connsiteX2" fmla="*/ 1057173 w 2540917"/>
              <a:gd name="connsiteY2" fmla="*/ 0 h 2318917"/>
              <a:gd name="connsiteX3" fmla="*/ 2540917 w 2540917"/>
              <a:gd name="connsiteY3" fmla="*/ 1483745 h 2318917"/>
              <a:gd name="connsiteX4" fmla="*/ 2287517 w 2540917"/>
              <a:gd name="connsiteY4" fmla="*/ 2313321 h 2318917"/>
              <a:gd name="connsiteX5" fmla="*/ 2283332 w 2540917"/>
              <a:gd name="connsiteY5" fmla="*/ 2318917 h 2318917"/>
              <a:gd name="connsiteX6" fmla="*/ 2235687 w 2540917"/>
              <a:gd name="connsiteY6" fmla="*/ 2310665 h 2318917"/>
              <a:gd name="connsiteX7" fmla="*/ 2189287 w 2540917"/>
              <a:gd name="connsiteY7" fmla="*/ 2305487 h 2318917"/>
              <a:gd name="connsiteX8" fmla="*/ 2163175 w 2540917"/>
              <a:gd name="connsiteY8" fmla="*/ 2280415 h 2318917"/>
              <a:gd name="connsiteX9" fmla="*/ 1825360 w 2540917"/>
              <a:gd name="connsiteY9" fmla="*/ 899588 h 2318917"/>
              <a:gd name="connsiteX10" fmla="*/ 1867277 w 2540917"/>
              <a:gd name="connsiteY10" fmla="*/ 322048 h 2318917"/>
              <a:gd name="connsiteX11" fmla="*/ 1875528 w 2540917"/>
              <a:gd name="connsiteY11" fmla="*/ 274403 h 2318917"/>
              <a:gd name="connsiteX12" fmla="*/ 1869933 w 2540917"/>
              <a:gd name="connsiteY12" fmla="*/ 270218 h 2318917"/>
              <a:gd name="connsiteX13" fmla="*/ 1040357 w 2540917"/>
              <a:gd name="connsiteY13" fmla="*/ 16818 h 2318917"/>
              <a:gd name="connsiteX14" fmla="*/ 96558 w 2540917"/>
              <a:gd name="connsiteY14" fmla="*/ 355633 h 23189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540917" h="2318917">
                <a:moveTo>
                  <a:pt x="0" y="443390"/>
                </a:moveTo>
                <a:lnTo>
                  <a:pt x="8008" y="434580"/>
                </a:lnTo>
                <a:cubicBezTo>
                  <a:pt x="276513" y="166075"/>
                  <a:pt x="647449" y="0"/>
                  <a:pt x="1057173" y="0"/>
                </a:cubicBezTo>
                <a:cubicBezTo>
                  <a:pt x="1876622" y="0"/>
                  <a:pt x="2540917" y="664297"/>
                  <a:pt x="2540917" y="1483745"/>
                </a:cubicBezTo>
                <a:cubicBezTo>
                  <a:pt x="2540917" y="1791039"/>
                  <a:pt x="2447501" y="2076513"/>
                  <a:pt x="2287517" y="2313321"/>
                </a:cubicBezTo>
                <a:lnTo>
                  <a:pt x="2283332" y="2318917"/>
                </a:lnTo>
                <a:lnTo>
                  <a:pt x="2235687" y="2310665"/>
                </a:lnTo>
                <a:lnTo>
                  <a:pt x="2189287" y="2305487"/>
                </a:lnTo>
                <a:lnTo>
                  <a:pt x="2163175" y="2280415"/>
                </a:lnTo>
                <a:cubicBezTo>
                  <a:pt x="1965347" y="2063421"/>
                  <a:pt x="1825360" y="1526979"/>
                  <a:pt x="1825360" y="899588"/>
                </a:cubicBezTo>
                <a:cubicBezTo>
                  <a:pt x="1825360" y="694726"/>
                  <a:pt x="1840286" y="499561"/>
                  <a:pt x="1867277" y="322048"/>
                </a:cubicBezTo>
                <a:lnTo>
                  <a:pt x="1875528" y="274403"/>
                </a:lnTo>
                <a:lnTo>
                  <a:pt x="1869933" y="270218"/>
                </a:lnTo>
                <a:cubicBezTo>
                  <a:pt x="1633125" y="110234"/>
                  <a:pt x="1347651" y="16818"/>
                  <a:pt x="1040357" y="16818"/>
                </a:cubicBezTo>
                <a:cubicBezTo>
                  <a:pt x="681848" y="16818"/>
                  <a:pt x="353036" y="143968"/>
                  <a:pt x="96558" y="355633"/>
                </a:cubicBezTo>
                <a:close/>
              </a:path>
            </a:pathLst>
          </a:custGeom>
          <a:noFill/>
          <a:ln w="38100"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6" name="自由: 形状 85"/>
          <p:cNvSpPr/>
          <p:nvPr/>
        </p:nvSpPr>
        <p:spPr>
          <a:xfrm rot="5559569">
            <a:off x="11680234" y="2553335"/>
            <a:ext cx="2162567" cy="2152528"/>
          </a:xfrm>
          <a:custGeom>
            <a:avLst/>
            <a:gdLst>
              <a:gd name="connsiteX0" fmla="*/ 0 w 2540917"/>
              <a:gd name="connsiteY0" fmla="*/ 443390 h 2318917"/>
              <a:gd name="connsiteX1" fmla="*/ 8008 w 2540917"/>
              <a:gd name="connsiteY1" fmla="*/ 434580 h 2318917"/>
              <a:gd name="connsiteX2" fmla="*/ 1057173 w 2540917"/>
              <a:gd name="connsiteY2" fmla="*/ 0 h 2318917"/>
              <a:gd name="connsiteX3" fmla="*/ 2540917 w 2540917"/>
              <a:gd name="connsiteY3" fmla="*/ 1483745 h 2318917"/>
              <a:gd name="connsiteX4" fmla="*/ 2287517 w 2540917"/>
              <a:gd name="connsiteY4" fmla="*/ 2313321 h 2318917"/>
              <a:gd name="connsiteX5" fmla="*/ 2283332 w 2540917"/>
              <a:gd name="connsiteY5" fmla="*/ 2318917 h 2318917"/>
              <a:gd name="connsiteX6" fmla="*/ 2235687 w 2540917"/>
              <a:gd name="connsiteY6" fmla="*/ 2310665 h 2318917"/>
              <a:gd name="connsiteX7" fmla="*/ 2189287 w 2540917"/>
              <a:gd name="connsiteY7" fmla="*/ 2305487 h 2318917"/>
              <a:gd name="connsiteX8" fmla="*/ 2163175 w 2540917"/>
              <a:gd name="connsiteY8" fmla="*/ 2280415 h 2318917"/>
              <a:gd name="connsiteX9" fmla="*/ 1825360 w 2540917"/>
              <a:gd name="connsiteY9" fmla="*/ 899588 h 2318917"/>
              <a:gd name="connsiteX10" fmla="*/ 1867277 w 2540917"/>
              <a:gd name="connsiteY10" fmla="*/ 322048 h 2318917"/>
              <a:gd name="connsiteX11" fmla="*/ 1875528 w 2540917"/>
              <a:gd name="connsiteY11" fmla="*/ 274403 h 2318917"/>
              <a:gd name="connsiteX12" fmla="*/ 1869933 w 2540917"/>
              <a:gd name="connsiteY12" fmla="*/ 270218 h 2318917"/>
              <a:gd name="connsiteX13" fmla="*/ 1040357 w 2540917"/>
              <a:gd name="connsiteY13" fmla="*/ 16818 h 2318917"/>
              <a:gd name="connsiteX14" fmla="*/ 96558 w 2540917"/>
              <a:gd name="connsiteY14" fmla="*/ 355633 h 23189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540917" h="2318917">
                <a:moveTo>
                  <a:pt x="0" y="443390"/>
                </a:moveTo>
                <a:lnTo>
                  <a:pt x="8008" y="434580"/>
                </a:lnTo>
                <a:cubicBezTo>
                  <a:pt x="276513" y="166075"/>
                  <a:pt x="647449" y="0"/>
                  <a:pt x="1057173" y="0"/>
                </a:cubicBezTo>
                <a:cubicBezTo>
                  <a:pt x="1876622" y="0"/>
                  <a:pt x="2540917" y="664297"/>
                  <a:pt x="2540917" y="1483745"/>
                </a:cubicBezTo>
                <a:cubicBezTo>
                  <a:pt x="2540917" y="1791039"/>
                  <a:pt x="2447501" y="2076513"/>
                  <a:pt x="2287517" y="2313321"/>
                </a:cubicBezTo>
                <a:lnTo>
                  <a:pt x="2283332" y="2318917"/>
                </a:lnTo>
                <a:lnTo>
                  <a:pt x="2235687" y="2310665"/>
                </a:lnTo>
                <a:lnTo>
                  <a:pt x="2189287" y="2305487"/>
                </a:lnTo>
                <a:lnTo>
                  <a:pt x="2163175" y="2280415"/>
                </a:lnTo>
                <a:cubicBezTo>
                  <a:pt x="1965347" y="2063421"/>
                  <a:pt x="1825360" y="1526979"/>
                  <a:pt x="1825360" y="899588"/>
                </a:cubicBezTo>
                <a:cubicBezTo>
                  <a:pt x="1825360" y="694726"/>
                  <a:pt x="1840286" y="499561"/>
                  <a:pt x="1867277" y="322048"/>
                </a:cubicBezTo>
                <a:lnTo>
                  <a:pt x="1875528" y="274403"/>
                </a:lnTo>
                <a:lnTo>
                  <a:pt x="1869933" y="270218"/>
                </a:lnTo>
                <a:cubicBezTo>
                  <a:pt x="1633125" y="110234"/>
                  <a:pt x="1347651" y="16818"/>
                  <a:pt x="1040357" y="16818"/>
                </a:cubicBezTo>
                <a:cubicBezTo>
                  <a:pt x="681848" y="16818"/>
                  <a:pt x="353036" y="143968"/>
                  <a:pt x="96558" y="355633"/>
                </a:cubicBezTo>
                <a:close/>
              </a:path>
            </a:pathLst>
          </a:custGeom>
          <a:noFill/>
          <a:ln w="38100"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7" name="自由: 形状 86"/>
          <p:cNvSpPr/>
          <p:nvPr/>
        </p:nvSpPr>
        <p:spPr>
          <a:xfrm rot="5666382">
            <a:off x="11669279" y="2677515"/>
            <a:ext cx="2162567" cy="2152528"/>
          </a:xfrm>
          <a:custGeom>
            <a:avLst/>
            <a:gdLst>
              <a:gd name="connsiteX0" fmla="*/ 0 w 2540917"/>
              <a:gd name="connsiteY0" fmla="*/ 443390 h 2318917"/>
              <a:gd name="connsiteX1" fmla="*/ 8008 w 2540917"/>
              <a:gd name="connsiteY1" fmla="*/ 434580 h 2318917"/>
              <a:gd name="connsiteX2" fmla="*/ 1057173 w 2540917"/>
              <a:gd name="connsiteY2" fmla="*/ 0 h 2318917"/>
              <a:gd name="connsiteX3" fmla="*/ 2540917 w 2540917"/>
              <a:gd name="connsiteY3" fmla="*/ 1483745 h 2318917"/>
              <a:gd name="connsiteX4" fmla="*/ 2287517 w 2540917"/>
              <a:gd name="connsiteY4" fmla="*/ 2313321 h 2318917"/>
              <a:gd name="connsiteX5" fmla="*/ 2283332 w 2540917"/>
              <a:gd name="connsiteY5" fmla="*/ 2318917 h 2318917"/>
              <a:gd name="connsiteX6" fmla="*/ 2235687 w 2540917"/>
              <a:gd name="connsiteY6" fmla="*/ 2310665 h 2318917"/>
              <a:gd name="connsiteX7" fmla="*/ 2189287 w 2540917"/>
              <a:gd name="connsiteY7" fmla="*/ 2305487 h 2318917"/>
              <a:gd name="connsiteX8" fmla="*/ 2163175 w 2540917"/>
              <a:gd name="connsiteY8" fmla="*/ 2280415 h 2318917"/>
              <a:gd name="connsiteX9" fmla="*/ 1825360 w 2540917"/>
              <a:gd name="connsiteY9" fmla="*/ 899588 h 2318917"/>
              <a:gd name="connsiteX10" fmla="*/ 1867277 w 2540917"/>
              <a:gd name="connsiteY10" fmla="*/ 322048 h 2318917"/>
              <a:gd name="connsiteX11" fmla="*/ 1875528 w 2540917"/>
              <a:gd name="connsiteY11" fmla="*/ 274403 h 2318917"/>
              <a:gd name="connsiteX12" fmla="*/ 1869933 w 2540917"/>
              <a:gd name="connsiteY12" fmla="*/ 270218 h 2318917"/>
              <a:gd name="connsiteX13" fmla="*/ 1040357 w 2540917"/>
              <a:gd name="connsiteY13" fmla="*/ 16818 h 2318917"/>
              <a:gd name="connsiteX14" fmla="*/ 96558 w 2540917"/>
              <a:gd name="connsiteY14" fmla="*/ 355633 h 23189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540917" h="2318917">
                <a:moveTo>
                  <a:pt x="0" y="443390"/>
                </a:moveTo>
                <a:lnTo>
                  <a:pt x="8008" y="434580"/>
                </a:lnTo>
                <a:cubicBezTo>
                  <a:pt x="276513" y="166075"/>
                  <a:pt x="647449" y="0"/>
                  <a:pt x="1057173" y="0"/>
                </a:cubicBezTo>
                <a:cubicBezTo>
                  <a:pt x="1876622" y="0"/>
                  <a:pt x="2540917" y="664297"/>
                  <a:pt x="2540917" y="1483745"/>
                </a:cubicBezTo>
                <a:cubicBezTo>
                  <a:pt x="2540917" y="1791039"/>
                  <a:pt x="2447501" y="2076513"/>
                  <a:pt x="2287517" y="2313321"/>
                </a:cubicBezTo>
                <a:lnTo>
                  <a:pt x="2283332" y="2318917"/>
                </a:lnTo>
                <a:lnTo>
                  <a:pt x="2235687" y="2310665"/>
                </a:lnTo>
                <a:lnTo>
                  <a:pt x="2189287" y="2305487"/>
                </a:lnTo>
                <a:lnTo>
                  <a:pt x="2163175" y="2280415"/>
                </a:lnTo>
                <a:cubicBezTo>
                  <a:pt x="1965347" y="2063421"/>
                  <a:pt x="1825360" y="1526979"/>
                  <a:pt x="1825360" y="899588"/>
                </a:cubicBezTo>
                <a:cubicBezTo>
                  <a:pt x="1825360" y="694726"/>
                  <a:pt x="1840286" y="499561"/>
                  <a:pt x="1867277" y="322048"/>
                </a:cubicBezTo>
                <a:lnTo>
                  <a:pt x="1875528" y="274403"/>
                </a:lnTo>
                <a:lnTo>
                  <a:pt x="1869933" y="270218"/>
                </a:lnTo>
                <a:cubicBezTo>
                  <a:pt x="1633125" y="110234"/>
                  <a:pt x="1347651" y="16818"/>
                  <a:pt x="1040357" y="16818"/>
                </a:cubicBezTo>
                <a:cubicBezTo>
                  <a:pt x="681848" y="16818"/>
                  <a:pt x="353036" y="143968"/>
                  <a:pt x="96558" y="355633"/>
                </a:cubicBezTo>
                <a:close/>
              </a:path>
            </a:pathLst>
          </a:custGeom>
          <a:noFill/>
          <a:ln w="38100"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8" name="自由: 形状 87"/>
          <p:cNvSpPr/>
          <p:nvPr/>
        </p:nvSpPr>
        <p:spPr>
          <a:xfrm rot="5773195">
            <a:off x="11654177" y="2801479"/>
            <a:ext cx="2162567" cy="2152528"/>
          </a:xfrm>
          <a:custGeom>
            <a:avLst/>
            <a:gdLst>
              <a:gd name="connsiteX0" fmla="*/ 0 w 2540917"/>
              <a:gd name="connsiteY0" fmla="*/ 443390 h 2318917"/>
              <a:gd name="connsiteX1" fmla="*/ 8008 w 2540917"/>
              <a:gd name="connsiteY1" fmla="*/ 434580 h 2318917"/>
              <a:gd name="connsiteX2" fmla="*/ 1057173 w 2540917"/>
              <a:gd name="connsiteY2" fmla="*/ 0 h 2318917"/>
              <a:gd name="connsiteX3" fmla="*/ 2540917 w 2540917"/>
              <a:gd name="connsiteY3" fmla="*/ 1483745 h 2318917"/>
              <a:gd name="connsiteX4" fmla="*/ 2287517 w 2540917"/>
              <a:gd name="connsiteY4" fmla="*/ 2313321 h 2318917"/>
              <a:gd name="connsiteX5" fmla="*/ 2283332 w 2540917"/>
              <a:gd name="connsiteY5" fmla="*/ 2318917 h 2318917"/>
              <a:gd name="connsiteX6" fmla="*/ 2235687 w 2540917"/>
              <a:gd name="connsiteY6" fmla="*/ 2310665 h 2318917"/>
              <a:gd name="connsiteX7" fmla="*/ 2189287 w 2540917"/>
              <a:gd name="connsiteY7" fmla="*/ 2305487 h 2318917"/>
              <a:gd name="connsiteX8" fmla="*/ 2163175 w 2540917"/>
              <a:gd name="connsiteY8" fmla="*/ 2280415 h 2318917"/>
              <a:gd name="connsiteX9" fmla="*/ 1825360 w 2540917"/>
              <a:gd name="connsiteY9" fmla="*/ 899588 h 2318917"/>
              <a:gd name="connsiteX10" fmla="*/ 1867277 w 2540917"/>
              <a:gd name="connsiteY10" fmla="*/ 322048 h 2318917"/>
              <a:gd name="connsiteX11" fmla="*/ 1875528 w 2540917"/>
              <a:gd name="connsiteY11" fmla="*/ 274403 h 2318917"/>
              <a:gd name="connsiteX12" fmla="*/ 1869933 w 2540917"/>
              <a:gd name="connsiteY12" fmla="*/ 270218 h 2318917"/>
              <a:gd name="connsiteX13" fmla="*/ 1040357 w 2540917"/>
              <a:gd name="connsiteY13" fmla="*/ 16818 h 2318917"/>
              <a:gd name="connsiteX14" fmla="*/ 96558 w 2540917"/>
              <a:gd name="connsiteY14" fmla="*/ 355633 h 23189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540917" h="2318917">
                <a:moveTo>
                  <a:pt x="0" y="443390"/>
                </a:moveTo>
                <a:lnTo>
                  <a:pt x="8008" y="434580"/>
                </a:lnTo>
                <a:cubicBezTo>
                  <a:pt x="276513" y="166075"/>
                  <a:pt x="647449" y="0"/>
                  <a:pt x="1057173" y="0"/>
                </a:cubicBezTo>
                <a:cubicBezTo>
                  <a:pt x="1876622" y="0"/>
                  <a:pt x="2540917" y="664297"/>
                  <a:pt x="2540917" y="1483745"/>
                </a:cubicBezTo>
                <a:cubicBezTo>
                  <a:pt x="2540917" y="1791039"/>
                  <a:pt x="2447501" y="2076513"/>
                  <a:pt x="2287517" y="2313321"/>
                </a:cubicBezTo>
                <a:lnTo>
                  <a:pt x="2283332" y="2318917"/>
                </a:lnTo>
                <a:lnTo>
                  <a:pt x="2235687" y="2310665"/>
                </a:lnTo>
                <a:lnTo>
                  <a:pt x="2189287" y="2305487"/>
                </a:lnTo>
                <a:lnTo>
                  <a:pt x="2163175" y="2280415"/>
                </a:lnTo>
                <a:cubicBezTo>
                  <a:pt x="1965347" y="2063421"/>
                  <a:pt x="1825360" y="1526979"/>
                  <a:pt x="1825360" y="899588"/>
                </a:cubicBezTo>
                <a:cubicBezTo>
                  <a:pt x="1825360" y="694726"/>
                  <a:pt x="1840286" y="499561"/>
                  <a:pt x="1867277" y="322048"/>
                </a:cubicBezTo>
                <a:lnTo>
                  <a:pt x="1875528" y="274403"/>
                </a:lnTo>
                <a:lnTo>
                  <a:pt x="1869933" y="270218"/>
                </a:lnTo>
                <a:cubicBezTo>
                  <a:pt x="1633125" y="110234"/>
                  <a:pt x="1347651" y="16818"/>
                  <a:pt x="1040357" y="16818"/>
                </a:cubicBezTo>
                <a:cubicBezTo>
                  <a:pt x="681848" y="16818"/>
                  <a:pt x="353036" y="143968"/>
                  <a:pt x="96558" y="355633"/>
                </a:cubicBezTo>
                <a:close/>
              </a:path>
            </a:pathLst>
          </a:custGeom>
          <a:noFill/>
          <a:ln w="38100"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9" name="自由: 形状 88"/>
          <p:cNvSpPr/>
          <p:nvPr/>
        </p:nvSpPr>
        <p:spPr>
          <a:xfrm rot="5880008">
            <a:off x="11634940" y="2925106"/>
            <a:ext cx="2162567" cy="2152528"/>
          </a:xfrm>
          <a:custGeom>
            <a:avLst/>
            <a:gdLst>
              <a:gd name="connsiteX0" fmla="*/ 0 w 2540917"/>
              <a:gd name="connsiteY0" fmla="*/ 443390 h 2318917"/>
              <a:gd name="connsiteX1" fmla="*/ 8008 w 2540917"/>
              <a:gd name="connsiteY1" fmla="*/ 434580 h 2318917"/>
              <a:gd name="connsiteX2" fmla="*/ 1057173 w 2540917"/>
              <a:gd name="connsiteY2" fmla="*/ 0 h 2318917"/>
              <a:gd name="connsiteX3" fmla="*/ 2540917 w 2540917"/>
              <a:gd name="connsiteY3" fmla="*/ 1483745 h 2318917"/>
              <a:gd name="connsiteX4" fmla="*/ 2287517 w 2540917"/>
              <a:gd name="connsiteY4" fmla="*/ 2313321 h 2318917"/>
              <a:gd name="connsiteX5" fmla="*/ 2283332 w 2540917"/>
              <a:gd name="connsiteY5" fmla="*/ 2318917 h 2318917"/>
              <a:gd name="connsiteX6" fmla="*/ 2235687 w 2540917"/>
              <a:gd name="connsiteY6" fmla="*/ 2310665 h 2318917"/>
              <a:gd name="connsiteX7" fmla="*/ 2189287 w 2540917"/>
              <a:gd name="connsiteY7" fmla="*/ 2305487 h 2318917"/>
              <a:gd name="connsiteX8" fmla="*/ 2163175 w 2540917"/>
              <a:gd name="connsiteY8" fmla="*/ 2280415 h 2318917"/>
              <a:gd name="connsiteX9" fmla="*/ 1825360 w 2540917"/>
              <a:gd name="connsiteY9" fmla="*/ 899588 h 2318917"/>
              <a:gd name="connsiteX10" fmla="*/ 1867277 w 2540917"/>
              <a:gd name="connsiteY10" fmla="*/ 322048 h 2318917"/>
              <a:gd name="connsiteX11" fmla="*/ 1875528 w 2540917"/>
              <a:gd name="connsiteY11" fmla="*/ 274403 h 2318917"/>
              <a:gd name="connsiteX12" fmla="*/ 1869933 w 2540917"/>
              <a:gd name="connsiteY12" fmla="*/ 270218 h 2318917"/>
              <a:gd name="connsiteX13" fmla="*/ 1040357 w 2540917"/>
              <a:gd name="connsiteY13" fmla="*/ 16818 h 2318917"/>
              <a:gd name="connsiteX14" fmla="*/ 96558 w 2540917"/>
              <a:gd name="connsiteY14" fmla="*/ 355633 h 23189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540917" h="2318917">
                <a:moveTo>
                  <a:pt x="0" y="443390"/>
                </a:moveTo>
                <a:lnTo>
                  <a:pt x="8008" y="434580"/>
                </a:lnTo>
                <a:cubicBezTo>
                  <a:pt x="276513" y="166075"/>
                  <a:pt x="647449" y="0"/>
                  <a:pt x="1057173" y="0"/>
                </a:cubicBezTo>
                <a:cubicBezTo>
                  <a:pt x="1876622" y="0"/>
                  <a:pt x="2540917" y="664297"/>
                  <a:pt x="2540917" y="1483745"/>
                </a:cubicBezTo>
                <a:cubicBezTo>
                  <a:pt x="2540917" y="1791039"/>
                  <a:pt x="2447501" y="2076513"/>
                  <a:pt x="2287517" y="2313321"/>
                </a:cubicBezTo>
                <a:lnTo>
                  <a:pt x="2283332" y="2318917"/>
                </a:lnTo>
                <a:lnTo>
                  <a:pt x="2235687" y="2310665"/>
                </a:lnTo>
                <a:lnTo>
                  <a:pt x="2189287" y="2305487"/>
                </a:lnTo>
                <a:lnTo>
                  <a:pt x="2163175" y="2280415"/>
                </a:lnTo>
                <a:cubicBezTo>
                  <a:pt x="1965347" y="2063421"/>
                  <a:pt x="1825360" y="1526979"/>
                  <a:pt x="1825360" y="899588"/>
                </a:cubicBezTo>
                <a:cubicBezTo>
                  <a:pt x="1825360" y="694726"/>
                  <a:pt x="1840286" y="499561"/>
                  <a:pt x="1867277" y="322048"/>
                </a:cubicBezTo>
                <a:lnTo>
                  <a:pt x="1875528" y="274403"/>
                </a:lnTo>
                <a:lnTo>
                  <a:pt x="1869933" y="270218"/>
                </a:lnTo>
                <a:cubicBezTo>
                  <a:pt x="1633125" y="110234"/>
                  <a:pt x="1347651" y="16818"/>
                  <a:pt x="1040357" y="16818"/>
                </a:cubicBezTo>
                <a:cubicBezTo>
                  <a:pt x="681848" y="16818"/>
                  <a:pt x="353036" y="143968"/>
                  <a:pt x="96558" y="355633"/>
                </a:cubicBezTo>
                <a:close/>
              </a:path>
            </a:pathLst>
          </a:custGeom>
          <a:noFill/>
          <a:ln w="38100"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0" name="自由: 形状 89"/>
          <p:cNvSpPr/>
          <p:nvPr/>
        </p:nvSpPr>
        <p:spPr>
          <a:xfrm rot="5986822">
            <a:off x="11611589" y="3048279"/>
            <a:ext cx="2162567" cy="2152528"/>
          </a:xfrm>
          <a:custGeom>
            <a:avLst/>
            <a:gdLst>
              <a:gd name="connsiteX0" fmla="*/ 0 w 2540917"/>
              <a:gd name="connsiteY0" fmla="*/ 443390 h 2318917"/>
              <a:gd name="connsiteX1" fmla="*/ 8008 w 2540917"/>
              <a:gd name="connsiteY1" fmla="*/ 434580 h 2318917"/>
              <a:gd name="connsiteX2" fmla="*/ 1057173 w 2540917"/>
              <a:gd name="connsiteY2" fmla="*/ 0 h 2318917"/>
              <a:gd name="connsiteX3" fmla="*/ 2540917 w 2540917"/>
              <a:gd name="connsiteY3" fmla="*/ 1483745 h 2318917"/>
              <a:gd name="connsiteX4" fmla="*/ 2287517 w 2540917"/>
              <a:gd name="connsiteY4" fmla="*/ 2313321 h 2318917"/>
              <a:gd name="connsiteX5" fmla="*/ 2283332 w 2540917"/>
              <a:gd name="connsiteY5" fmla="*/ 2318917 h 2318917"/>
              <a:gd name="connsiteX6" fmla="*/ 2235687 w 2540917"/>
              <a:gd name="connsiteY6" fmla="*/ 2310665 h 2318917"/>
              <a:gd name="connsiteX7" fmla="*/ 2189287 w 2540917"/>
              <a:gd name="connsiteY7" fmla="*/ 2305487 h 2318917"/>
              <a:gd name="connsiteX8" fmla="*/ 2163175 w 2540917"/>
              <a:gd name="connsiteY8" fmla="*/ 2280415 h 2318917"/>
              <a:gd name="connsiteX9" fmla="*/ 1825360 w 2540917"/>
              <a:gd name="connsiteY9" fmla="*/ 899588 h 2318917"/>
              <a:gd name="connsiteX10" fmla="*/ 1867277 w 2540917"/>
              <a:gd name="connsiteY10" fmla="*/ 322048 h 2318917"/>
              <a:gd name="connsiteX11" fmla="*/ 1875528 w 2540917"/>
              <a:gd name="connsiteY11" fmla="*/ 274403 h 2318917"/>
              <a:gd name="connsiteX12" fmla="*/ 1869933 w 2540917"/>
              <a:gd name="connsiteY12" fmla="*/ 270218 h 2318917"/>
              <a:gd name="connsiteX13" fmla="*/ 1040357 w 2540917"/>
              <a:gd name="connsiteY13" fmla="*/ 16818 h 2318917"/>
              <a:gd name="connsiteX14" fmla="*/ 96558 w 2540917"/>
              <a:gd name="connsiteY14" fmla="*/ 355633 h 23189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540917" h="2318917">
                <a:moveTo>
                  <a:pt x="0" y="443390"/>
                </a:moveTo>
                <a:lnTo>
                  <a:pt x="8008" y="434580"/>
                </a:lnTo>
                <a:cubicBezTo>
                  <a:pt x="276513" y="166075"/>
                  <a:pt x="647449" y="0"/>
                  <a:pt x="1057173" y="0"/>
                </a:cubicBezTo>
                <a:cubicBezTo>
                  <a:pt x="1876622" y="0"/>
                  <a:pt x="2540917" y="664297"/>
                  <a:pt x="2540917" y="1483745"/>
                </a:cubicBezTo>
                <a:cubicBezTo>
                  <a:pt x="2540917" y="1791039"/>
                  <a:pt x="2447501" y="2076513"/>
                  <a:pt x="2287517" y="2313321"/>
                </a:cubicBezTo>
                <a:lnTo>
                  <a:pt x="2283332" y="2318917"/>
                </a:lnTo>
                <a:lnTo>
                  <a:pt x="2235687" y="2310665"/>
                </a:lnTo>
                <a:lnTo>
                  <a:pt x="2189287" y="2305487"/>
                </a:lnTo>
                <a:lnTo>
                  <a:pt x="2163175" y="2280415"/>
                </a:lnTo>
                <a:cubicBezTo>
                  <a:pt x="1965347" y="2063421"/>
                  <a:pt x="1825360" y="1526979"/>
                  <a:pt x="1825360" y="899588"/>
                </a:cubicBezTo>
                <a:cubicBezTo>
                  <a:pt x="1825360" y="694726"/>
                  <a:pt x="1840286" y="499561"/>
                  <a:pt x="1867277" y="322048"/>
                </a:cubicBezTo>
                <a:lnTo>
                  <a:pt x="1875528" y="274403"/>
                </a:lnTo>
                <a:lnTo>
                  <a:pt x="1869933" y="270218"/>
                </a:lnTo>
                <a:cubicBezTo>
                  <a:pt x="1633125" y="110234"/>
                  <a:pt x="1347651" y="16818"/>
                  <a:pt x="1040357" y="16818"/>
                </a:cubicBezTo>
                <a:cubicBezTo>
                  <a:pt x="681848" y="16818"/>
                  <a:pt x="353036" y="143968"/>
                  <a:pt x="96558" y="355633"/>
                </a:cubicBezTo>
                <a:close/>
              </a:path>
            </a:pathLst>
          </a:custGeom>
          <a:noFill/>
          <a:ln w="38100"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1" name="自由: 形状 90"/>
          <p:cNvSpPr/>
          <p:nvPr/>
        </p:nvSpPr>
        <p:spPr>
          <a:xfrm rot="6093635">
            <a:off x="11584146" y="3170876"/>
            <a:ext cx="2162567" cy="2152528"/>
          </a:xfrm>
          <a:custGeom>
            <a:avLst/>
            <a:gdLst>
              <a:gd name="connsiteX0" fmla="*/ 0 w 2540917"/>
              <a:gd name="connsiteY0" fmla="*/ 443390 h 2318917"/>
              <a:gd name="connsiteX1" fmla="*/ 8008 w 2540917"/>
              <a:gd name="connsiteY1" fmla="*/ 434580 h 2318917"/>
              <a:gd name="connsiteX2" fmla="*/ 1057173 w 2540917"/>
              <a:gd name="connsiteY2" fmla="*/ 0 h 2318917"/>
              <a:gd name="connsiteX3" fmla="*/ 2540917 w 2540917"/>
              <a:gd name="connsiteY3" fmla="*/ 1483745 h 2318917"/>
              <a:gd name="connsiteX4" fmla="*/ 2287517 w 2540917"/>
              <a:gd name="connsiteY4" fmla="*/ 2313321 h 2318917"/>
              <a:gd name="connsiteX5" fmla="*/ 2283332 w 2540917"/>
              <a:gd name="connsiteY5" fmla="*/ 2318917 h 2318917"/>
              <a:gd name="connsiteX6" fmla="*/ 2235687 w 2540917"/>
              <a:gd name="connsiteY6" fmla="*/ 2310665 h 2318917"/>
              <a:gd name="connsiteX7" fmla="*/ 2189287 w 2540917"/>
              <a:gd name="connsiteY7" fmla="*/ 2305487 h 2318917"/>
              <a:gd name="connsiteX8" fmla="*/ 2163175 w 2540917"/>
              <a:gd name="connsiteY8" fmla="*/ 2280415 h 2318917"/>
              <a:gd name="connsiteX9" fmla="*/ 1825360 w 2540917"/>
              <a:gd name="connsiteY9" fmla="*/ 899588 h 2318917"/>
              <a:gd name="connsiteX10" fmla="*/ 1867277 w 2540917"/>
              <a:gd name="connsiteY10" fmla="*/ 322048 h 2318917"/>
              <a:gd name="connsiteX11" fmla="*/ 1875528 w 2540917"/>
              <a:gd name="connsiteY11" fmla="*/ 274403 h 2318917"/>
              <a:gd name="connsiteX12" fmla="*/ 1869933 w 2540917"/>
              <a:gd name="connsiteY12" fmla="*/ 270218 h 2318917"/>
              <a:gd name="connsiteX13" fmla="*/ 1040357 w 2540917"/>
              <a:gd name="connsiteY13" fmla="*/ 16818 h 2318917"/>
              <a:gd name="connsiteX14" fmla="*/ 96558 w 2540917"/>
              <a:gd name="connsiteY14" fmla="*/ 355633 h 23189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540917" h="2318917">
                <a:moveTo>
                  <a:pt x="0" y="443390"/>
                </a:moveTo>
                <a:lnTo>
                  <a:pt x="8008" y="434580"/>
                </a:lnTo>
                <a:cubicBezTo>
                  <a:pt x="276513" y="166075"/>
                  <a:pt x="647449" y="0"/>
                  <a:pt x="1057173" y="0"/>
                </a:cubicBezTo>
                <a:cubicBezTo>
                  <a:pt x="1876622" y="0"/>
                  <a:pt x="2540917" y="664297"/>
                  <a:pt x="2540917" y="1483745"/>
                </a:cubicBezTo>
                <a:cubicBezTo>
                  <a:pt x="2540917" y="1791039"/>
                  <a:pt x="2447501" y="2076513"/>
                  <a:pt x="2287517" y="2313321"/>
                </a:cubicBezTo>
                <a:lnTo>
                  <a:pt x="2283332" y="2318917"/>
                </a:lnTo>
                <a:lnTo>
                  <a:pt x="2235687" y="2310665"/>
                </a:lnTo>
                <a:lnTo>
                  <a:pt x="2189287" y="2305487"/>
                </a:lnTo>
                <a:lnTo>
                  <a:pt x="2163175" y="2280415"/>
                </a:lnTo>
                <a:cubicBezTo>
                  <a:pt x="1965347" y="2063421"/>
                  <a:pt x="1825360" y="1526979"/>
                  <a:pt x="1825360" y="899588"/>
                </a:cubicBezTo>
                <a:cubicBezTo>
                  <a:pt x="1825360" y="694726"/>
                  <a:pt x="1840286" y="499561"/>
                  <a:pt x="1867277" y="322048"/>
                </a:cubicBezTo>
                <a:lnTo>
                  <a:pt x="1875528" y="274403"/>
                </a:lnTo>
                <a:lnTo>
                  <a:pt x="1869933" y="270218"/>
                </a:lnTo>
                <a:cubicBezTo>
                  <a:pt x="1633125" y="110234"/>
                  <a:pt x="1347651" y="16818"/>
                  <a:pt x="1040357" y="16818"/>
                </a:cubicBezTo>
                <a:cubicBezTo>
                  <a:pt x="681848" y="16818"/>
                  <a:pt x="353036" y="143968"/>
                  <a:pt x="96558" y="355633"/>
                </a:cubicBezTo>
                <a:close/>
              </a:path>
            </a:pathLst>
          </a:custGeom>
          <a:noFill/>
          <a:ln w="38100"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2" name="自由: 形状 91"/>
          <p:cNvSpPr/>
          <p:nvPr/>
        </p:nvSpPr>
        <p:spPr>
          <a:xfrm rot="6200448">
            <a:off x="11552636" y="3292781"/>
            <a:ext cx="2162567" cy="2152528"/>
          </a:xfrm>
          <a:custGeom>
            <a:avLst/>
            <a:gdLst>
              <a:gd name="connsiteX0" fmla="*/ 0 w 2540917"/>
              <a:gd name="connsiteY0" fmla="*/ 443390 h 2318917"/>
              <a:gd name="connsiteX1" fmla="*/ 8008 w 2540917"/>
              <a:gd name="connsiteY1" fmla="*/ 434580 h 2318917"/>
              <a:gd name="connsiteX2" fmla="*/ 1057173 w 2540917"/>
              <a:gd name="connsiteY2" fmla="*/ 0 h 2318917"/>
              <a:gd name="connsiteX3" fmla="*/ 2540917 w 2540917"/>
              <a:gd name="connsiteY3" fmla="*/ 1483745 h 2318917"/>
              <a:gd name="connsiteX4" fmla="*/ 2287517 w 2540917"/>
              <a:gd name="connsiteY4" fmla="*/ 2313321 h 2318917"/>
              <a:gd name="connsiteX5" fmla="*/ 2283332 w 2540917"/>
              <a:gd name="connsiteY5" fmla="*/ 2318917 h 2318917"/>
              <a:gd name="connsiteX6" fmla="*/ 2235687 w 2540917"/>
              <a:gd name="connsiteY6" fmla="*/ 2310665 h 2318917"/>
              <a:gd name="connsiteX7" fmla="*/ 2189287 w 2540917"/>
              <a:gd name="connsiteY7" fmla="*/ 2305487 h 2318917"/>
              <a:gd name="connsiteX8" fmla="*/ 2163175 w 2540917"/>
              <a:gd name="connsiteY8" fmla="*/ 2280415 h 2318917"/>
              <a:gd name="connsiteX9" fmla="*/ 1825360 w 2540917"/>
              <a:gd name="connsiteY9" fmla="*/ 899588 h 2318917"/>
              <a:gd name="connsiteX10" fmla="*/ 1867277 w 2540917"/>
              <a:gd name="connsiteY10" fmla="*/ 322048 h 2318917"/>
              <a:gd name="connsiteX11" fmla="*/ 1875528 w 2540917"/>
              <a:gd name="connsiteY11" fmla="*/ 274403 h 2318917"/>
              <a:gd name="connsiteX12" fmla="*/ 1869933 w 2540917"/>
              <a:gd name="connsiteY12" fmla="*/ 270218 h 2318917"/>
              <a:gd name="connsiteX13" fmla="*/ 1040357 w 2540917"/>
              <a:gd name="connsiteY13" fmla="*/ 16818 h 2318917"/>
              <a:gd name="connsiteX14" fmla="*/ 96558 w 2540917"/>
              <a:gd name="connsiteY14" fmla="*/ 355633 h 23189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540917" h="2318917">
                <a:moveTo>
                  <a:pt x="0" y="443390"/>
                </a:moveTo>
                <a:lnTo>
                  <a:pt x="8008" y="434580"/>
                </a:lnTo>
                <a:cubicBezTo>
                  <a:pt x="276513" y="166075"/>
                  <a:pt x="647449" y="0"/>
                  <a:pt x="1057173" y="0"/>
                </a:cubicBezTo>
                <a:cubicBezTo>
                  <a:pt x="1876622" y="0"/>
                  <a:pt x="2540917" y="664297"/>
                  <a:pt x="2540917" y="1483745"/>
                </a:cubicBezTo>
                <a:cubicBezTo>
                  <a:pt x="2540917" y="1791039"/>
                  <a:pt x="2447501" y="2076513"/>
                  <a:pt x="2287517" y="2313321"/>
                </a:cubicBezTo>
                <a:lnTo>
                  <a:pt x="2283332" y="2318917"/>
                </a:lnTo>
                <a:lnTo>
                  <a:pt x="2235687" y="2310665"/>
                </a:lnTo>
                <a:lnTo>
                  <a:pt x="2189287" y="2305487"/>
                </a:lnTo>
                <a:lnTo>
                  <a:pt x="2163175" y="2280415"/>
                </a:lnTo>
                <a:cubicBezTo>
                  <a:pt x="1965347" y="2063421"/>
                  <a:pt x="1825360" y="1526979"/>
                  <a:pt x="1825360" y="899588"/>
                </a:cubicBezTo>
                <a:cubicBezTo>
                  <a:pt x="1825360" y="694726"/>
                  <a:pt x="1840286" y="499561"/>
                  <a:pt x="1867277" y="322048"/>
                </a:cubicBezTo>
                <a:lnTo>
                  <a:pt x="1875528" y="274403"/>
                </a:lnTo>
                <a:lnTo>
                  <a:pt x="1869933" y="270218"/>
                </a:lnTo>
                <a:cubicBezTo>
                  <a:pt x="1633125" y="110234"/>
                  <a:pt x="1347651" y="16818"/>
                  <a:pt x="1040357" y="16818"/>
                </a:cubicBezTo>
                <a:cubicBezTo>
                  <a:pt x="681848" y="16818"/>
                  <a:pt x="353036" y="143968"/>
                  <a:pt x="96558" y="355633"/>
                </a:cubicBezTo>
                <a:close/>
              </a:path>
            </a:pathLst>
          </a:custGeom>
          <a:noFill/>
          <a:ln w="38100"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3" name="自由: 形状 92"/>
          <p:cNvSpPr/>
          <p:nvPr/>
        </p:nvSpPr>
        <p:spPr>
          <a:xfrm rot="6307261">
            <a:off x="11517092" y="3413876"/>
            <a:ext cx="2162567" cy="2152528"/>
          </a:xfrm>
          <a:custGeom>
            <a:avLst/>
            <a:gdLst>
              <a:gd name="connsiteX0" fmla="*/ 0 w 2540917"/>
              <a:gd name="connsiteY0" fmla="*/ 443390 h 2318917"/>
              <a:gd name="connsiteX1" fmla="*/ 8008 w 2540917"/>
              <a:gd name="connsiteY1" fmla="*/ 434580 h 2318917"/>
              <a:gd name="connsiteX2" fmla="*/ 1057173 w 2540917"/>
              <a:gd name="connsiteY2" fmla="*/ 0 h 2318917"/>
              <a:gd name="connsiteX3" fmla="*/ 2540917 w 2540917"/>
              <a:gd name="connsiteY3" fmla="*/ 1483745 h 2318917"/>
              <a:gd name="connsiteX4" fmla="*/ 2287517 w 2540917"/>
              <a:gd name="connsiteY4" fmla="*/ 2313321 h 2318917"/>
              <a:gd name="connsiteX5" fmla="*/ 2283332 w 2540917"/>
              <a:gd name="connsiteY5" fmla="*/ 2318917 h 2318917"/>
              <a:gd name="connsiteX6" fmla="*/ 2235687 w 2540917"/>
              <a:gd name="connsiteY6" fmla="*/ 2310665 h 2318917"/>
              <a:gd name="connsiteX7" fmla="*/ 2189287 w 2540917"/>
              <a:gd name="connsiteY7" fmla="*/ 2305487 h 2318917"/>
              <a:gd name="connsiteX8" fmla="*/ 2163175 w 2540917"/>
              <a:gd name="connsiteY8" fmla="*/ 2280415 h 2318917"/>
              <a:gd name="connsiteX9" fmla="*/ 1825360 w 2540917"/>
              <a:gd name="connsiteY9" fmla="*/ 899588 h 2318917"/>
              <a:gd name="connsiteX10" fmla="*/ 1867277 w 2540917"/>
              <a:gd name="connsiteY10" fmla="*/ 322048 h 2318917"/>
              <a:gd name="connsiteX11" fmla="*/ 1875528 w 2540917"/>
              <a:gd name="connsiteY11" fmla="*/ 274403 h 2318917"/>
              <a:gd name="connsiteX12" fmla="*/ 1869933 w 2540917"/>
              <a:gd name="connsiteY12" fmla="*/ 270218 h 2318917"/>
              <a:gd name="connsiteX13" fmla="*/ 1040357 w 2540917"/>
              <a:gd name="connsiteY13" fmla="*/ 16818 h 2318917"/>
              <a:gd name="connsiteX14" fmla="*/ 96558 w 2540917"/>
              <a:gd name="connsiteY14" fmla="*/ 355633 h 23189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540917" h="2318917">
                <a:moveTo>
                  <a:pt x="0" y="443390"/>
                </a:moveTo>
                <a:lnTo>
                  <a:pt x="8008" y="434580"/>
                </a:lnTo>
                <a:cubicBezTo>
                  <a:pt x="276513" y="166075"/>
                  <a:pt x="647449" y="0"/>
                  <a:pt x="1057173" y="0"/>
                </a:cubicBezTo>
                <a:cubicBezTo>
                  <a:pt x="1876622" y="0"/>
                  <a:pt x="2540917" y="664297"/>
                  <a:pt x="2540917" y="1483745"/>
                </a:cubicBezTo>
                <a:cubicBezTo>
                  <a:pt x="2540917" y="1791039"/>
                  <a:pt x="2447501" y="2076513"/>
                  <a:pt x="2287517" y="2313321"/>
                </a:cubicBezTo>
                <a:lnTo>
                  <a:pt x="2283332" y="2318917"/>
                </a:lnTo>
                <a:lnTo>
                  <a:pt x="2235687" y="2310665"/>
                </a:lnTo>
                <a:lnTo>
                  <a:pt x="2189287" y="2305487"/>
                </a:lnTo>
                <a:lnTo>
                  <a:pt x="2163175" y="2280415"/>
                </a:lnTo>
                <a:cubicBezTo>
                  <a:pt x="1965347" y="2063421"/>
                  <a:pt x="1825360" y="1526979"/>
                  <a:pt x="1825360" y="899588"/>
                </a:cubicBezTo>
                <a:cubicBezTo>
                  <a:pt x="1825360" y="694726"/>
                  <a:pt x="1840286" y="499561"/>
                  <a:pt x="1867277" y="322048"/>
                </a:cubicBezTo>
                <a:lnTo>
                  <a:pt x="1875528" y="274403"/>
                </a:lnTo>
                <a:lnTo>
                  <a:pt x="1869933" y="270218"/>
                </a:lnTo>
                <a:cubicBezTo>
                  <a:pt x="1633125" y="110234"/>
                  <a:pt x="1347651" y="16818"/>
                  <a:pt x="1040357" y="16818"/>
                </a:cubicBezTo>
                <a:cubicBezTo>
                  <a:pt x="681848" y="16818"/>
                  <a:pt x="353036" y="143968"/>
                  <a:pt x="96558" y="355633"/>
                </a:cubicBezTo>
                <a:close/>
              </a:path>
            </a:pathLst>
          </a:custGeom>
          <a:noFill/>
          <a:ln w="38100"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4" name="自由: 形状 93"/>
          <p:cNvSpPr/>
          <p:nvPr/>
        </p:nvSpPr>
        <p:spPr>
          <a:xfrm rot="6414074">
            <a:off x="11477546" y="3534043"/>
            <a:ext cx="2162567" cy="2152528"/>
          </a:xfrm>
          <a:custGeom>
            <a:avLst/>
            <a:gdLst>
              <a:gd name="connsiteX0" fmla="*/ 0 w 2540917"/>
              <a:gd name="connsiteY0" fmla="*/ 443390 h 2318917"/>
              <a:gd name="connsiteX1" fmla="*/ 8008 w 2540917"/>
              <a:gd name="connsiteY1" fmla="*/ 434580 h 2318917"/>
              <a:gd name="connsiteX2" fmla="*/ 1057173 w 2540917"/>
              <a:gd name="connsiteY2" fmla="*/ 0 h 2318917"/>
              <a:gd name="connsiteX3" fmla="*/ 2540917 w 2540917"/>
              <a:gd name="connsiteY3" fmla="*/ 1483745 h 2318917"/>
              <a:gd name="connsiteX4" fmla="*/ 2287517 w 2540917"/>
              <a:gd name="connsiteY4" fmla="*/ 2313321 h 2318917"/>
              <a:gd name="connsiteX5" fmla="*/ 2283332 w 2540917"/>
              <a:gd name="connsiteY5" fmla="*/ 2318917 h 2318917"/>
              <a:gd name="connsiteX6" fmla="*/ 2235687 w 2540917"/>
              <a:gd name="connsiteY6" fmla="*/ 2310665 h 2318917"/>
              <a:gd name="connsiteX7" fmla="*/ 2189287 w 2540917"/>
              <a:gd name="connsiteY7" fmla="*/ 2305487 h 2318917"/>
              <a:gd name="connsiteX8" fmla="*/ 2163175 w 2540917"/>
              <a:gd name="connsiteY8" fmla="*/ 2280415 h 2318917"/>
              <a:gd name="connsiteX9" fmla="*/ 1825360 w 2540917"/>
              <a:gd name="connsiteY9" fmla="*/ 899588 h 2318917"/>
              <a:gd name="connsiteX10" fmla="*/ 1867277 w 2540917"/>
              <a:gd name="connsiteY10" fmla="*/ 322048 h 2318917"/>
              <a:gd name="connsiteX11" fmla="*/ 1875528 w 2540917"/>
              <a:gd name="connsiteY11" fmla="*/ 274403 h 2318917"/>
              <a:gd name="connsiteX12" fmla="*/ 1869933 w 2540917"/>
              <a:gd name="connsiteY12" fmla="*/ 270218 h 2318917"/>
              <a:gd name="connsiteX13" fmla="*/ 1040357 w 2540917"/>
              <a:gd name="connsiteY13" fmla="*/ 16818 h 2318917"/>
              <a:gd name="connsiteX14" fmla="*/ 96558 w 2540917"/>
              <a:gd name="connsiteY14" fmla="*/ 355633 h 23189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540917" h="2318917">
                <a:moveTo>
                  <a:pt x="0" y="443390"/>
                </a:moveTo>
                <a:lnTo>
                  <a:pt x="8008" y="434580"/>
                </a:lnTo>
                <a:cubicBezTo>
                  <a:pt x="276513" y="166075"/>
                  <a:pt x="647449" y="0"/>
                  <a:pt x="1057173" y="0"/>
                </a:cubicBezTo>
                <a:cubicBezTo>
                  <a:pt x="1876622" y="0"/>
                  <a:pt x="2540917" y="664297"/>
                  <a:pt x="2540917" y="1483745"/>
                </a:cubicBezTo>
                <a:cubicBezTo>
                  <a:pt x="2540917" y="1791039"/>
                  <a:pt x="2447501" y="2076513"/>
                  <a:pt x="2287517" y="2313321"/>
                </a:cubicBezTo>
                <a:lnTo>
                  <a:pt x="2283332" y="2318917"/>
                </a:lnTo>
                <a:lnTo>
                  <a:pt x="2235687" y="2310665"/>
                </a:lnTo>
                <a:lnTo>
                  <a:pt x="2189287" y="2305487"/>
                </a:lnTo>
                <a:lnTo>
                  <a:pt x="2163175" y="2280415"/>
                </a:lnTo>
                <a:cubicBezTo>
                  <a:pt x="1965347" y="2063421"/>
                  <a:pt x="1825360" y="1526979"/>
                  <a:pt x="1825360" y="899588"/>
                </a:cubicBezTo>
                <a:cubicBezTo>
                  <a:pt x="1825360" y="694726"/>
                  <a:pt x="1840286" y="499561"/>
                  <a:pt x="1867277" y="322048"/>
                </a:cubicBezTo>
                <a:lnTo>
                  <a:pt x="1875528" y="274403"/>
                </a:lnTo>
                <a:lnTo>
                  <a:pt x="1869933" y="270218"/>
                </a:lnTo>
                <a:cubicBezTo>
                  <a:pt x="1633125" y="110234"/>
                  <a:pt x="1347651" y="16818"/>
                  <a:pt x="1040357" y="16818"/>
                </a:cubicBezTo>
                <a:cubicBezTo>
                  <a:pt x="681848" y="16818"/>
                  <a:pt x="353036" y="143968"/>
                  <a:pt x="96558" y="355633"/>
                </a:cubicBezTo>
                <a:close/>
              </a:path>
            </a:pathLst>
          </a:custGeom>
          <a:noFill/>
          <a:ln w="38100"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5" name="自由: 形状 94"/>
          <p:cNvSpPr/>
          <p:nvPr/>
        </p:nvSpPr>
        <p:spPr>
          <a:xfrm rot="6520888">
            <a:off x="11434037" y="3653167"/>
            <a:ext cx="2162567" cy="2152528"/>
          </a:xfrm>
          <a:custGeom>
            <a:avLst/>
            <a:gdLst>
              <a:gd name="connsiteX0" fmla="*/ 0 w 2540917"/>
              <a:gd name="connsiteY0" fmla="*/ 443390 h 2318917"/>
              <a:gd name="connsiteX1" fmla="*/ 8008 w 2540917"/>
              <a:gd name="connsiteY1" fmla="*/ 434580 h 2318917"/>
              <a:gd name="connsiteX2" fmla="*/ 1057173 w 2540917"/>
              <a:gd name="connsiteY2" fmla="*/ 0 h 2318917"/>
              <a:gd name="connsiteX3" fmla="*/ 2540917 w 2540917"/>
              <a:gd name="connsiteY3" fmla="*/ 1483745 h 2318917"/>
              <a:gd name="connsiteX4" fmla="*/ 2287517 w 2540917"/>
              <a:gd name="connsiteY4" fmla="*/ 2313321 h 2318917"/>
              <a:gd name="connsiteX5" fmla="*/ 2283332 w 2540917"/>
              <a:gd name="connsiteY5" fmla="*/ 2318917 h 2318917"/>
              <a:gd name="connsiteX6" fmla="*/ 2235687 w 2540917"/>
              <a:gd name="connsiteY6" fmla="*/ 2310665 h 2318917"/>
              <a:gd name="connsiteX7" fmla="*/ 2189287 w 2540917"/>
              <a:gd name="connsiteY7" fmla="*/ 2305487 h 2318917"/>
              <a:gd name="connsiteX8" fmla="*/ 2163175 w 2540917"/>
              <a:gd name="connsiteY8" fmla="*/ 2280415 h 2318917"/>
              <a:gd name="connsiteX9" fmla="*/ 1825360 w 2540917"/>
              <a:gd name="connsiteY9" fmla="*/ 899588 h 2318917"/>
              <a:gd name="connsiteX10" fmla="*/ 1867277 w 2540917"/>
              <a:gd name="connsiteY10" fmla="*/ 322048 h 2318917"/>
              <a:gd name="connsiteX11" fmla="*/ 1875528 w 2540917"/>
              <a:gd name="connsiteY11" fmla="*/ 274403 h 2318917"/>
              <a:gd name="connsiteX12" fmla="*/ 1869933 w 2540917"/>
              <a:gd name="connsiteY12" fmla="*/ 270218 h 2318917"/>
              <a:gd name="connsiteX13" fmla="*/ 1040357 w 2540917"/>
              <a:gd name="connsiteY13" fmla="*/ 16818 h 2318917"/>
              <a:gd name="connsiteX14" fmla="*/ 96558 w 2540917"/>
              <a:gd name="connsiteY14" fmla="*/ 355633 h 23189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540917" h="2318917">
                <a:moveTo>
                  <a:pt x="0" y="443390"/>
                </a:moveTo>
                <a:lnTo>
                  <a:pt x="8008" y="434580"/>
                </a:lnTo>
                <a:cubicBezTo>
                  <a:pt x="276513" y="166075"/>
                  <a:pt x="647449" y="0"/>
                  <a:pt x="1057173" y="0"/>
                </a:cubicBezTo>
                <a:cubicBezTo>
                  <a:pt x="1876622" y="0"/>
                  <a:pt x="2540917" y="664297"/>
                  <a:pt x="2540917" y="1483745"/>
                </a:cubicBezTo>
                <a:cubicBezTo>
                  <a:pt x="2540917" y="1791039"/>
                  <a:pt x="2447501" y="2076513"/>
                  <a:pt x="2287517" y="2313321"/>
                </a:cubicBezTo>
                <a:lnTo>
                  <a:pt x="2283332" y="2318917"/>
                </a:lnTo>
                <a:lnTo>
                  <a:pt x="2235687" y="2310665"/>
                </a:lnTo>
                <a:lnTo>
                  <a:pt x="2189287" y="2305487"/>
                </a:lnTo>
                <a:lnTo>
                  <a:pt x="2163175" y="2280415"/>
                </a:lnTo>
                <a:cubicBezTo>
                  <a:pt x="1965347" y="2063421"/>
                  <a:pt x="1825360" y="1526979"/>
                  <a:pt x="1825360" y="899588"/>
                </a:cubicBezTo>
                <a:cubicBezTo>
                  <a:pt x="1825360" y="694726"/>
                  <a:pt x="1840286" y="499561"/>
                  <a:pt x="1867277" y="322048"/>
                </a:cubicBezTo>
                <a:lnTo>
                  <a:pt x="1875528" y="274403"/>
                </a:lnTo>
                <a:lnTo>
                  <a:pt x="1869933" y="270218"/>
                </a:lnTo>
                <a:cubicBezTo>
                  <a:pt x="1633125" y="110234"/>
                  <a:pt x="1347651" y="16818"/>
                  <a:pt x="1040357" y="16818"/>
                </a:cubicBezTo>
                <a:cubicBezTo>
                  <a:pt x="681848" y="16818"/>
                  <a:pt x="353036" y="143968"/>
                  <a:pt x="96558" y="355633"/>
                </a:cubicBezTo>
                <a:close/>
              </a:path>
            </a:pathLst>
          </a:custGeom>
          <a:noFill/>
          <a:ln w="38100"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6" name="自由: 形状 95"/>
          <p:cNvSpPr/>
          <p:nvPr/>
        </p:nvSpPr>
        <p:spPr>
          <a:xfrm rot="6627701">
            <a:off x="11386608" y="3771132"/>
            <a:ext cx="2162567" cy="2152528"/>
          </a:xfrm>
          <a:custGeom>
            <a:avLst/>
            <a:gdLst>
              <a:gd name="connsiteX0" fmla="*/ 0 w 2540917"/>
              <a:gd name="connsiteY0" fmla="*/ 443390 h 2318917"/>
              <a:gd name="connsiteX1" fmla="*/ 8008 w 2540917"/>
              <a:gd name="connsiteY1" fmla="*/ 434580 h 2318917"/>
              <a:gd name="connsiteX2" fmla="*/ 1057173 w 2540917"/>
              <a:gd name="connsiteY2" fmla="*/ 0 h 2318917"/>
              <a:gd name="connsiteX3" fmla="*/ 2540917 w 2540917"/>
              <a:gd name="connsiteY3" fmla="*/ 1483745 h 2318917"/>
              <a:gd name="connsiteX4" fmla="*/ 2287517 w 2540917"/>
              <a:gd name="connsiteY4" fmla="*/ 2313321 h 2318917"/>
              <a:gd name="connsiteX5" fmla="*/ 2283332 w 2540917"/>
              <a:gd name="connsiteY5" fmla="*/ 2318917 h 2318917"/>
              <a:gd name="connsiteX6" fmla="*/ 2235687 w 2540917"/>
              <a:gd name="connsiteY6" fmla="*/ 2310665 h 2318917"/>
              <a:gd name="connsiteX7" fmla="*/ 2189287 w 2540917"/>
              <a:gd name="connsiteY7" fmla="*/ 2305487 h 2318917"/>
              <a:gd name="connsiteX8" fmla="*/ 2163175 w 2540917"/>
              <a:gd name="connsiteY8" fmla="*/ 2280415 h 2318917"/>
              <a:gd name="connsiteX9" fmla="*/ 1825360 w 2540917"/>
              <a:gd name="connsiteY9" fmla="*/ 899588 h 2318917"/>
              <a:gd name="connsiteX10" fmla="*/ 1867277 w 2540917"/>
              <a:gd name="connsiteY10" fmla="*/ 322048 h 2318917"/>
              <a:gd name="connsiteX11" fmla="*/ 1875528 w 2540917"/>
              <a:gd name="connsiteY11" fmla="*/ 274403 h 2318917"/>
              <a:gd name="connsiteX12" fmla="*/ 1869933 w 2540917"/>
              <a:gd name="connsiteY12" fmla="*/ 270218 h 2318917"/>
              <a:gd name="connsiteX13" fmla="*/ 1040357 w 2540917"/>
              <a:gd name="connsiteY13" fmla="*/ 16818 h 2318917"/>
              <a:gd name="connsiteX14" fmla="*/ 96558 w 2540917"/>
              <a:gd name="connsiteY14" fmla="*/ 355633 h 23189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540917" h="2318917">
                <a:moveTo>
                  <a:pt x="0" y="443390"/>
                </a:moveTo>
                <a:lnTo>
                  <a:pt x="8008" y="434580"/>
                </a:lnTo>
                <a:cubicBezTo>
                  <a:pt x="276513" y="166075"/>
                  <a:pt x="647449" y="0"/>
                  <a:pt x="1057173" y="0"/>
                </a:cubicBezTo>
                <a:cubicBezTo>
                  <a:pt x="1876622" y="0"/>
                  <a:pt x="2540917" y="664297"/>
                  <a:pt x="2540917" y="1483745"/>
                </a:cubicBezTo>
                <a:cubicBezTo>
                  <a:pt x="2540917" y="1791039"/>
                  <a:pt x="2447501" y="2076513"/>
                  <a:pt x="2287517" y="2313321"/>
                </a:cubicBezTo>
                <a:lnTo>
                  <a:pt x="2283332" y="2318917"/>
                </a:lnTo>
                <a:lnTo>
                  <a:pt x="2235687" y="2310665"/>
                </a:lnTo>
                <a:lnTo>
                  <a:pt x="2189287" y="2305487"/>
                </a:lnTo>
                <a:lnTo>
                  <a:pt x="2163175" y="2280415"/>
                </a:lnTo>
                <a:cubicBezTo>
                  <a:pt x="1965347" y="2063421"/>
                  <a:pt x="1825360" y="1526979"/>
                  <a:pt x="1825360" y="899588"/>
                </a:cubicBezTo>
                <a:cubicBezTo>
                  <a:pt x="1825360" y="694726"/>
                  <a:pt x="1840286" y="499561"/>
                  <a:pt x="1867277" y="322048"/>
                </a:cubicBezTo>
                <a:lnTo>
                  <a:pt x="1875528" y="274403"/>
                </a:lnTo>
                <a:lnTo>
                  <a:pt x="1869933" y="270218"/>
                </a:lnTo>
                <a:cubicBezTo>
                  <a:pt x="1633125" y="110234"/>
                  <a:pt x="1347651" y="16818"/>
                  <a:pt x="1040357" y="16818"/>
                </a:cubicBezTo>
                <a:cubicBezTo>
                  <a:pt x="681848" y="16818"/>
                  <a:pt x="353036" y="143968"/>
                  <a:pt x="96558" y="355633"/>
                </a:cubicBezTo>
                <a:close/>
              </a:path>
            </a:pathLst>
          </a:custGeom>
          <a:noFill/>
          <a:ln w="38100"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7" name="自由: 形状 96"/>
          <p:cNvSpPr/>
          <p:nvPr/>
        </p:nvSpPr>
        <p:spPr>
          <a:xfrm rot="6734514">
            <a:off x="11335302" y="3887824"/>
            <a:ext cx="2162567" cy="2152528"/>
          </a:xfrm>
          <a:custGeom>
            <a:avLst/>
            <a:gdLst>
              <a:gd name="connsiteX0" fmla="*/ 0 w 2540917"/>
              <a:gd name="connsiteY0" fmla="*/ 443390 h 2318917"/>
              <a:gd name="connsiteX1" fmla="*/ 8008 w 2540917"/>
              <a:gd name="connsiteY1" fmla="*/ 434580 h 2318917"/>
              <a:gd name="connsiteX2" fmla="*/ 1057173 w 2540917"/>
              <a:gd name="connsiteY2" fmla="*/ 0 h 2318917"/>
              <a:gd name="connsiteX3" fmla="*/ 2540917 w 2540917"/>
              <a:gd name="connsiteY3" fmla="*/ 1483745 h 2318917"/>
              <a:gd name="connsiteX4" fmla="*/ 2287517 w 2540917"/>
              <a:gd name="connsiteY4" fmla="*/ 2313321 h 2318917"/>
              <a:gd name="connsiteX5" fmla="*/ 2283332 w 2540917"/>
              <a:gd name="connsiteY5" fmla="*/ 2318917 h 2318917"/>
              <a:gd name="connsiteX6" fmla="*/ 2235687 w 2540917"/>
              <a:gd name="connsiteY6" fmla="*/ 2310665 h 2318917"/>
              <a:gd name="connsiteX7" fmla="*/ 2189287 w 2540917"/>
              <a:gd name="connsiteY7" fmla="*/ 2305487 h 2318917"/>
              <a:gd name="connsiteX8" fmla="*/ 2163175 w 2540917"/>
              <a:gd name="connsiteY8" fmla="*/ 2280415 h 2318917"/>
              <a:gd name="connsiteX9" fmla="*/ 1825360 w 2540917"/>
              <a:gd name="connsiteY9" fmla="*/ 899588 h 2318917"/>
              <a:gd name="connsiteX10" fmla="*/ 1867277 w 2540917"/>
              <a:gd name="connsiteY10" fmla="*/ 322048 h 2318917"/>
              <a:gd name="connsiteX11" fmla="*/ 1875528 w 2540917"/>
              <a:gd name="connsiteY11" fmla="*/ 274403 h 2318917"/>
              <a:gd name="connsiteX12" fmla="*/ 1869933 w 2540917"/>
              <a:gd name="connsiteY12" fmla="*/ 270218 h 2318917"/>
              <a:gd name="connsiteX13" fmla="*/ 1040357 w 2540917"/>
              <a:gd name="connsiteY13" fmla="*/ 16818 h 2318917"/>
              <a:gd name="connsiteX14" fmla="*/ 96558 w 2540917"/>
              <a:gd name="connsiteY14" fmla="*/ 355633 h 23189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540917" h="2318917">
                <a:moveTo>
                  <a:pt x="0" y="443390"/>
                </a:moveTo>
                <a:lnTo>
                  <a:pt x="8008" y="434580"/>
                </a:lnTo>
                <a:cubicBezTo>
                  <a:pt x="276513" y="166075"/>
                  <a:pt x="647449" y="0"/>
                  <a:pt x="1057173" y="0"/>
                </a:cubicBezTo>
                <a:cubicBezTo>
                  <a:pt x="1876622" y="0"/>
                  <a:pt x="2540917" y="664297"/>
                  <a:pt x="2540917" y="1483745"/>
                </a:cubicBezTo>
                <a:cubicBezTo>
                  <a:pt x="2540917" y="1791039"/>
                  <a:pt x="2447501" y="2076513"/>
                  <a:pt x="2287517" y="2313321"/>
                </a:cubicBezTo>
                <a:lnTo>
                  <a:pt x="2283332" y="2318917"/>
                </a:lnTo>
                <a:lnTo>
                  <a:pt x="2235687" y="2310665"/>
                </a:lnTo>
                <a:lnTo>
                  <a:pt x="2189287" y="2305487"/>
                </a:lnTo>
                <a:lnTo>
                  <a:pt x="2163175" y="2280415"/>
                </a:lnTo>
                <a:cubicBezTo>
                  <a:pt x="1965347" y="2063421"/>
                  <a:pt x="1825360" y="1526979"/>
                  <a:pt x="1825360" y="899588"/>
                </a:cubicBezTo>
                <a:cubicBezTo>
                  <a:pt x="1825360" y="694726"/>
                  <a:pt x="1840286" y="499561"/>
                  <a:pt x="1867277" y="322048"/>
                </a:cubicBezTo>
                <a:lnTo>
                  <a:pt x="1875528" y="274403"/>
                </a:lnTo>
                <a:lnTo>
                  <a:pt x="1869933" y="270218"/>
                </a:lnTo>
                <a:cubicBezTo>
                  <a:pt x="1633125" y="110234"/>
                  <a:pt x="1347651" y="16818"/>
                  <a:pt x="1040357" y="16818"/>
                </a:cubicBezTo>
                <a:cubicBezTo>
                  <a:pt x="681848" y="16818"/>
                  <a:pt x="353036" y="143968"/>
                  <a:pt x="96558" y="355633"/>
                </a:cubicBezTo>
                <a:close/>
              </a:path>
            </a:pathLst>
          </a:custGeom>
          <a:noFill/>
          <a:ln w="38100"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8" name="自由: 形状 97"/>
          <p:cNvSpPr/>
          <p:nvPr/>
        </p:nvSpPr>
        <p:spPr>
          <a:xfrm rot="6841327">
            <a:off x="11280172" y="4003132"/>
            <a:ext cx="2162567" cy="2152528"/>
          </a:xfrm>
          <a:custGeom>
            <a:avLst/>
            <a:gdLst>
              <a:gd name="connsiteX0" fmla="*/ 0 w 2540917"/>
              <a:gd name="connsiteY0" fmla="*/ 443390 h 2318917"/>
              <a:gd name="connsiteX1" fmla="*/ 8008 w 2540917"/>
              <a:gd name="connsiteY1" fmla="*/ 434580 h 2318917"/>
              <a:gd name="connsiteX2" fmla="*/ 1057173 w 2540917"/>
              <a:gd name="connsiteY2" fmla="*/ 0 h 2318917"/>
              <a:gd name="connsiteX3" fmla="*/ 2540917 w 2540917"/>
              <a:gd name="connsiteY3" fmla="*/ 1483745 h 2318917"/>
              <a:gd name="connsiteX4" fmla="*/ 2287517 w 2540917"/>
              <a:gd name="connsiteY4" fmla="*/ 2313321 h 2318917"/>
              <a:gd name="connsiteX5" fmla="*/ 2283332 w 2540917"/>
              <a:gd name="connsiteY5" fmla="*/ 2318917 h 2318917"/>
              <a:gd name="connsiteX6" fmla="*/ 2235687 w 2540917"/>
              <a:gd name="connsiteY6" fmla="*/ 2310665 h 2318917"/>
              <a:gd name="connsiteX7" fmla="*/ 2189287 w 2540917"/>
              <a:gd name="connsiteY7" fmla="*/ 2305487 h 2318917"/>
              <a:gd name="connsiteX8" fmla="*/ 2163175 w 2540917"/>
              <a:gd name="connsiteY8" fmla="*/ 2280415 h 2318917"/>
              <a:gd name="connsiteX9" fmla="*/ 1825360 w 2540917"/>
              <a:gd name="connsiteY9" fmla="*/ 899588 h 2318917"/>
              <a:gd name="connsiteX10" fmla="*/ 1867277 w 2540917"/>
              <a:gd name="connsiteY10" fmla="*/ 322048 h 2318917"/>
              <a:gd name="connsiteX11" fmla="*/ 1875528 w 2540917"/>
              <a:gd name="connsiteY11" fmla="*/ 274403 h 2318917"/>
              <a:gd name="connsiteX12" fmla="*/ 1869933 w 2540917"/>
              <a:gd name="connsiteY12" fmla="*/ 270218 h 2318917"/>
              <a:gd name="connsiteX13" fmla="*/ 1040357 w 2540917"/>
              <a:gd name="connsiteY13" fmla="*/ 16818 h 2318917"/>
              <a:gd name="connsiteX14" fmla="*/ 96558 w 2540917"/>
              <a:gd name="connsiteY14" fmla="*/ 355633 h 23189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540917" h="2318917">
                <a:moveTo>
                  <a:pt x="0" y="443390"/>
                </a:moveTo>
                <a:lnTo>
                  <a:pt x="8008" y="434580"/>
                </a:lnTo>
                <a:cubicBezTo>
                  <a:pt x="276513" y="166075"/>
                  <a:pt x="647449" y="0"/>
                  <a:pt x="1057173" y="0"/>
                </a:cubicBezTo>
                <a:cubicBezTo>
                  <a:pt x="1876622" y="0"/>
                  <a:pt x="2540917" y="664297"/>
                  <a:pt x="2540917" y="1483745"/>
                </a:cubicBezTo>
                <a:cubicBezTo>
                  <a:pt x="2540917" y="1791039"/>
                  <a:pt x="2447501" y="2076513"/>
                  <a:pt x="2287517" y="2313321"/>
                </a:cubicBezTo>
                <a:lnTo>
                  <a:pt x="2283332" y="2318917"/>
                </a:lnTo>
                <a:lnTo>
                  <a:pt x="2235687" y="2310665"/>
                </a:lnTo>
                <a:lnTo>
                  <a:pt x="2189287" y="2305487"/>
                </a:lnTo>
                <a:lnTo>
                  <a:pt x="2163175" y="2280415"/>
                </a:lnTo>
                <a:cubicBezTo>
                  <a:pt x="1965347" y="2063421"/>
                  <a:pt x="1825360" y="1526979"/>
                  <a:pt x="1825360" y="899588"/>
                </a:cubicBezTo>
                <a:cubicBezTo>
                  <a:pt x="1825360" y="694726"/>
                  <a:pt x="1840286" y="499561"/>
                  <a:pt x="1867277" y="322048"/>
                </a:cubicBezTo>
                <a:lnTo>
                  <a:pt x="1875528" y="274403"/>
                </a:lnTo>
                <a:lnTo>
                  <a:pt x="1869933" y="270218"/>
                </a:lnTo>
                <a:cubicBezTo>
                  <a:pt x="1633125" y="110234"/>
                  <a:pt x="1347651" y="16818"/>
                  <a:pt x="1040357" y="16818"/>
                </a:cubicBezTo>
                <a:cubicBezTo>
                  <a:pt x="681848" y="16818"/>
                  <a:pt x="353036" y="143968"/>
                  <a:pt x="96558" y="355633"/>
                </a:cubicBezTo>
                <a:close/>
              </a:path>
            </a:pathLst>
          </a:custGeom>
          <a:noFill/>
          <a:ln w="38100"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9" name="自由: 形状 98"/>
          <p:cNvSpPr/>
          <p:nvPr/>
        </p:nvSpPr>
        <p:spPr>
          <a:xfrm rot="6948140">
            <a:off x="11221268" y="4116945"/>
            <a:ext cx="2162567" cy="2152528"/>
          </a:xfrm>
          <a:custGeom>
            <a:avLst/>
            <a:gdLst>
              <a:gd name="connsiteX0" fmla="*/ 0 w 2540917"/>
              <a:gd name="connsiteY0" fmla="*/ 443390 h 2318917"/>
              <a:gd name="connsiteX1" fmla="*/ 8008 w 2540917"/>
              <a:gd name="connsiteY1" fmla="*/ 434580 h 2318917"/>
              <a:gd name="connsiteX2" fmla="*/ 1057173 w 2540917"/>
              <a:gd name="connsiteY2" fmla="*/ 0 h 2318917"/>
              <a:gd name="connsiteX3" fmla="*/ 2540917 w 2540917"/>
              <a:gd name="connsiteY3" fmla="*/ 1483745 h 2318917"/>
              <a:gd name="connsiteX4" fmla="*/ 2287517 w 2540917"/>
              <a:gd name="connsiteY4" fmla="*/ 2313321 h 2318917"/>
              <a:gd name="connsiteX5" fmla="*/ 2283332 w 2540917"/>
              <a:gd name="connsiteY5" fmla="*/ 2318917 h 2318917"/>
              <a:gd name="connsiteX6" fmla="*/ 2235687 w 2540917"/>
              <a:gd name="connsiteY6" fmla="*/ 2310665 h 2318917"/>
              <a:gd name="connsiteX7" fmla="*/ 2189287 w 2540917"/>
              <a:gd name="connsiteY7" fmla="*/ 2305487 h 2318917"/>
              <a:gd name="connsiteX8" fmla="*/ 2163175 w 2540917"/>
              <a:gd name="connsiteY8" fmla="*/ 2280415 h 2318917"/>
              <a:gd name="connsiteX9" fmla="*/ 1825360 w 2540917"/>
              <a:gd name="connsiteY9" fmla="*/ 899588 h 2318917"/>
              <a:gd name="connsiteX10" fmla="*/ 1867277 w 2540917"/>
              <a:gd name="connsiteY10" fmla="*/ 322048 h 2318917"/>
              <a:gd name="connsiteX11" fmla="*/ 1875528 w 2540917"/>
              <a:gd name="connsiteY11" fmla="*/ 274403 h 2318917"/>
              <a:gd name="connsiteX12" fmla="*/ 1869933 w 2540917"/>
              <a:gd name="connsiteY12" fmla="*/ 270218 h 2318917"/>
              <a:gd name="connsiteX13" fmla="*/ 1040357 w 2540917"/>
              <a:gd name="connsiteY13" fmla="*/ 16818 h 2318917"/>
              <a:gd name="connsiteX14" fmla="*/ 96558 w 2540917"/>
              <a:gd name="connsiteY14" fmla="*/ 355633 h 23189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540917" h="2318917">
                <a:moveTo>
                  <a:pt x="0" y="443390"/>
                </a:moveTo>
                <a:lnTo>
                  <a:pt x="8008" y="434580"/>
                </a:lnTo>
                <a:cubicBezTo>
                  <a:pt x="276513" y="166075"/>
                  <a:pt x="647449" y="0"/>
                  <a:pt x="1057173" y="0"/>
                </a:cubicBezTo>
                <a:cubicBezTo>
                  <a:pt x="1876622" y="0"/>
                  <a:pt x="2540917" y="664297"/>
                  <a:pt x="2540917" y="1483745"/>
                </a:cubicBezTo>
                <a:cubicBezTo>
                  <a:pt x="2540917" y="1791039"/>
                  <a:pt x="2447501" y="2076513"/>
                  <a:pt x="2287517" y="2313321"/>
                </a:cubicBezTo>
                <a:lnTo>
                  <a:pt x="2283332" y="2318917"/>
                </a:lnTo>
                <a:lnTo>
                  <a:pt x="2235687" y="2310665"/>
                </a:lnTo>
                <a:lnTo>
                  <a:pt x="2189287" y="2305487"/>
                </a:lnTo>
                <a:lnTo>
                  <a:pt x="2163175" y="2280415"/>
                </a:lnTo>
                <a:cubicBezTo>
                  <a:pt x="1965347" y="2063421"/>
                  <a:pt x="1825360" y="1526979"/>
                  <a:pt x="1825360" y="899588"/>
                </a:cubicBezTo>
                <a:cubicBezTo>
                  <a:pt x="1825360" y="694726"/>
                  <a:pt x="1840286" y="499561"/>
                  <a:pt x="1867277" y="322048"/>
                </a:cubicBezTo>
                <a:lnTo>
                  <a:pt x="1875528" y="274403"/>
                </a:lnTo>
                <a:lnTo>
                  <a:pt x="1869933" y="270218"/>
                </a:lnTo>
                <a:cubicBezTo>
                  <a:pt x="1633125" y="110234"/>
                  <a:pt x="1347651" y="16818"/>
                  <a:pt x="1040357" y="16818"/>
                </a:cubicBezTo>
                <a:cubicBezTo>
                  <a:pt x="681848" y="16818"/>
                  <a:pt x="353036" y="143968"/>
                  <a:pt x="96558" y="355633"/>
                </a:cubicBezTo>
                <a:close/>
              </a:path>
            </a:pathLst>
          </a:custGeom>
          <a:noFill/>
          <a:ln w="38100"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0" name="自由: 形状 99"/>
          <p:cNvSpPr/>
          <p:nvPr/>
        </p:nvSpPr>
        <p:spPr>
          <a:xfrm rot="7054953">
            <a:off x="11158650" y="4229149"/>
            <a:ext cx="2162567" cy="2152528"/>
          </a:xfrm>
          <a:custGeom>
            <a:avLst/>
            <a:gdLst>
              <a:gd name="connsiteX0" fmla="*/ 0 w 2540917"/>
              <a:gd name="connsiteY0" fmla="*/ 443390 h 2318917"/>
              <a:gd name="connsiteX1" fmla="*/ 8008 w 2540917"/>
              <a:gd name="connsiteY1" fmla="*/ 434580 h 2318917"/>
              <a:gd name="connsiteX2" fmla="*/ 1057173 w 2540917"/>
              <a:gd name="connsiteY2" fmla="*/ 0 h 2318917"/>
              <a:gd name="connsiteX3" fmla="*/ 2540917 w 2540917"/>
              <a:gd name="connsiteY3" fmla="*/ 1483745 h 2318917"/>
              <a:gd name="connsiteX4" fmla="*/ 2287517 w 2540917"/>
              <a:gd name="connsiteY4" fmla="*/ 2313321 h 2318917"/>
              <a:gd name="connsiteX5" fmla="*/ 2283332 w 2540917"/>
              <a:gd name="connsiteY5" fmla="*/ 2318917 h 2318917"/>
              <a:gd name="connsiteX6" fmla="*/ 2235687 w 2540917"/>
              <a:gd name="connsiteY6" fmla="*/ 2310665 h 2318917"/>
              <a:gd name="connsiteX7" fmla="*/ 2189287 w 2540917"/>
              <a:gd name="connsiteY7" fmla="*/ 2305487 h 2318917"/>
              <a:gd name="connsiteX8" fmla="*/ 2163175 w 2540917"/>
              <a:gd name="connsiteY8" fmla="*/ 2280415 h 2318917"/>
              <a:gd name="connsiteX9" fmla="*/ 1825360 w 2540917"/>
              <a:gd name="connsiteY9" fmla="*/ 899588 h 2318917"/>
              <a:gd name="connsiteX10" fmla="*/ 1867277 w 2540917"/>
              <a:gd name="connsiteY10" fmla="*/ 322048 h 2318917"/>
              <a:gd name="connsiteX11" fmla="*/ 1875528 w 2540917"/>
              <a:gd name="connsiteY11" fmla="*/ 274403 h 2318917"/>
              <a:gd name="connsiteX12" fmla="*/ 1869933 w 2540917"/>
              <a:gd name="connsiteY12" fmla="*/ 270218 h 2318917"/>
              <a:gd name="connsiteX13" fmla="*/ 1040357 w 2540917"/>
              <a:gd name="connsiteY13" fmla="*/ 16818 h 2318917"/>
              <a:gd name="connsiteX14" fmla="*/ 96558 w 2540917"/>
              <a:gd name="connsiteY14" fmla="*/ 355633 h 23189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540917" h="2318917">
                <a:moveTo>
                  <a:pt x="0" y="443390"/>
                </a:moveTo>
                <a:lnTo>
                  <a:pt x="8008" y="434580"/>
                </a:lnTo>
                <a:cubicBezTo>
                  <a:pt x="276513" y="166075"/>
                  <a:pt x="647449" y="0"/>
                  <a:pt x="1057173" y="0"/>
                </a:cubicBezTo>
                <a:cubicBezTo>
                  <a:pt x="1876622" y="0"/>
                  <a:pt x="2540917" y="664297"/>
                  <a:pt x="2540917" y="1483745"/>
                </a:cubicBezTo>
                <a:cubicBezTo>
                  <a:pt x="2540917" y="1791039"/>
                  <a:pt x="2447501" y="2076513"/>
                  <a:pt x="2287517" y="2313321"/>
                </a:cubicBezTo>
                <a:lnTo>
                  <a:pt x="2283332" y="2318917"/>
                </a:lnTo>
                <a:lnTo>
                  <a:pt x="2235687" y="2310665"/>
                </a:lnTo>
                <a:lnTo>
                  <a:pt x="2189287" y="2305487"/>
                </a:lnTo>
                <a:lnTo>
                  <a:pt x="2163175" y="2280415"/>
                </a:lnTo>
                <a:cubicBezTo>
                  <a:pt x="1965347" y="2063421"/>
                  <a:pt x="1825360" y="1526979"/>
                  <a:pt x="1825360" y="899588"/>
                </a:cubicBezTo>
                <a:cubicBezTo>
                  <a:pt x="1825360" y="694726"/>
                  <a:pt x="1840286" y="499561"/>
                  <a:pt x="1867277" y="322048"/>
                </a:cubicBezTo>
                <a:lnTo>
                  <a:pt x="1875528" y="274403"/>
                </a:lnTo>
                <a:lnTo>
                  <a:pt x="1869933" y="270218"/>
                </a:lnTo>
                <a:cubicBezTo>
                  <a:pt x="1633125" y="110234"/>
                  <a:pt x="1347651" y="16818"/>
                  <a:pt x="1040357" y="16818"/>
                </a:cubicBezTo>
                <a:cubicBezTo>
                  <a:pt x="681848" y="16818"/>
                  <a:pt x="353036" y="143968"/>
                  <a:pt x="96558" y="355633"/>
                </a:cubicBezTo>
                <a:close/>
              </a:path>
            </a:pathLst>
          </a:custGeom>
          <a:noFill/>
          <a:ln w="38100"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1" name="自由: 形状 100"/>
          <p:cNvSpPr/>
          <p:nvPr/>
        </p:nvSpPr>
        <p:spPr>
          <a:xfrm rot="7161767">
            <a:off x="11092375" y="4339642"/>
            <a:ext cx="2162567" cy="2152528"/>
          </a:xfrm>
          <a:custGeom>
            <a:avLst/>
            <a:gdLst>
              <a:gd name="connsiteX0" fmla="*/ 0 w 2540917"/>
              <a:gd name="connsiteY0" fmla="*/ 443390 h 2318917"/>
              <a:gd name="connsiteX1" fmla="*/ 8008 w 2540917"/>
              <a:gd name="connsiteY1" fmla="*/ 434580 h 2318917"/>
              <a:gd name="connsiteX2" fmla="*/ 1057173 w 2540917"/>
              <a:gd name="connsiteY2" fmla="*/ 0 h 2318917"/>
              <a:gd name="connsiteX3" fmla="*/ 2540917 w 2540917"/>
              <a:gd name="connsiteY3" fmla="*/ 1483745 h 2318917"/>
              <a:gd name="connsiteX4" fmla="*/ 2287517 w 2540917"/>
              <a:gd name="connsiteY4" fmla="*/ 2313321 h 2318917"/>
              <a:gd name="connsiteX5" fmla="*/ 2283332 w 2540917"/>
              <a:gd name="connsiteY5" fmla="*/ 2318917 h 2318917"/>
              <a:gd name="connsiteX6" fmla="*/ 2235687 w 2540917"/>
              <a:gd name="connsiteY6" fmla="*/ 2310665 h 2318917"/>
              <a:gd name="connsiteX7" fmla="*/ 2189287 w 2540917"/>
              <a:gd name="connsiteY7" fmla="*/ 2305487 h 2318917"/>
              <a:gd name="connsiteX8" fmla="*/ 2163175 w 2540917"/>
              <a:gd name="connsiteY8" fmla="*/ 2280415 h 2318917"/>
              <a:gd name="connsiteX9" fmla="*/ 1825360 w 2540917"/>
              <a:gd name="connsiteY9" fmla="*/ 899588 h 2318917"/>
              <a:gd name="connsiteX10" fmla="*/ 1867277 w 2540917"/>
              <a:gd name="connsiteY10" fmla="*/ 322048 h 2318917"/>
              <a:gd name="connsiteX11" fmla="*/ 1875528 w 2540917"/>
              <a:gd name="connsiteY11" fmla="*/ 274403 h 2318917"/>
              <a:gd name="connsiteX12" fmla="*/ 1869933 w 2540917"/>
              <a:gd name="connsiteY12" fmla="*/ 270218 h 2318917"/>
              <a:gd name="connsiteX13" fmla="*/ 1040357 w 2540917"/>
              <a:gd name="connsiteY13" fmla="*/ 16818 h 2318917"/>
              <a:gd name="connsiteX14" fmla="*/ 96558 w 2540917"/>
              <a:gd name="connsiteY14" fmla="*/ 355633 h 23189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540917" h="2318917">
                <a:moveTo>
                  <a:pt x="0" y="443390"/>
                </a:moveTo>
                <a:lnTo>
                  <a:pt x="8008" y="434580"/>
                </a:lnTo>
                <a:cubicBezTo>
                  <a:pt x="276513" y="166075"/>
                  <a:pt x="647449" y="0"/>
                  <a:pt x="1057173" y="0"/>
                </a:cubicBezTo>
                <a:cubicBezTo>
                  <a:pt x="1876622" y="0"/>
                  <a:pt x="2540917" y="664297"/>
                  <a:pt x="2540917" y="1483745"/>
                </a:cubicBezTo>
                <a:cubicBezTo>
                  <a:pt x="2540917" y="1791039"/>
                  <a:pt x="2447501" y="2076513"/>
                  <a:pt x="2287517" y="2313321"/>
                </a:cubicBezTo>
                <a:lnTo>
                  <a:pt x="2283332" y="2318917"/>
                </a:lnTo>
                <a:lnTo>
                  <a:pt x="2235687" y="2310665"/>
                </a:lnTo>
                <a:lnTo>
                  <a:pt x="2189287" y="2305487"/>
                </a:lnTo>
                <a:lnTo>
                  <a:pt x="2163175" y="2280415"/>
                </a:lnTo>
                <a:cubicBezTo>
                  <a:pt x="1965347" y="2063421"/>
                  <a:pt x="1825360" y="1526979"/>
                  <a:pt x="1825360" y="899588"/>
                </a:cubicBezTo>
                <a:cubicBezTo>
                  <a:pt x="1825360" y="694726"/>
                  <a:pt x="1840286" y="499561"/>
                  <a:pt x="1867277" y="322048"/>
                </a:cubicBezTo>
                <a:lnTo>
                  <a:pt x="1875528" y="274403"/>
                </a:lnTo>
                <a:lnTo>
                  <a:pt x="1869933" y="270218"/>
                </a:lnTo>
                <a:cubicBezTo>
                  <a:pt x="1633125" y="110234"/>
                  <a:pt x="1347651" y="16818"/>
                  <a:pt x="1040357" y="16818"/>
                </a:cubicBezTo>
                <a:cubicBezTo>
                  <a:pt x="681848" y="16818"/>
                  <a:pt x="353036" y="143968"/>
                  <a:pt x="96558" y="355633"/>
                </a:cubicBezTo>
                <a:close/>
              </a:path>
            </a:pathLst>
          </a:custGeom>
          <a:noFill/>
          <a:ln w="38100"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2" name="自由: 形状 101"/>
          <p:cNvSpPr/>
          <p:nvPr/>
        </p:nvSpPr>
        <p:spPr>
          <a:xfrm rot="7268580">
            <a:off x="10924496" y="4537764"/>
            <a:ext cx="2358598" cy="1973624"/>
          </a:xfrm>
          <a:custGeom>
            <a:avLst/>
            <a:gdLst>
              <a:gd name="connsiteX0" fmla="*/ 0 w 2540917"/>
              <a:gd name="connsiteY0" fmla="*/ 443390 h 2318917"/>
              <a:gd name="connsiteX1" fmla="*/ 8008 w 2540917"/>
              <a:gd name="connsiteY1" fmla="*/ 434580 h 2318917"/>
              <a:gd name="connsiteX2" fmla="*/ 1057173 w 2540917"/>
              <a:gd name="connsiteY2" fmla="*/ 0 h 2318917"/>
              <a:gd name="connsiteX3" fmla="*/ 2540917 w 2540917"/>
              <a:gd name="connsiteY3" fmla="*/ 1483745 h 2318917"/>
              <a:gd name="connsiteX4" fmla="*/ 2287517 w 2540917"/>
              <a:gd name="connsiteY4" fmla="*/ 2313321 h 2318917"/>
              <a:gd name="connsiteX5" fmla="*/ 2283332 w 2540917"/>
              <a:gd name="connsiteY5" fmla="*/ 2318917 h 2318917"/>
              <a:gd name="connsiteX6" fmla="*/ 2235687 w 2540917"/>
              <a:gd name="connsiteY6" fmla="*/ 2310665 h 2318917"/>
              <a:gd name="connsiteX7" fmla="*/ 2189287 w 2540917"/>
              <a:gd name="connsiteY7" fmla="*/ 2305487 h 2318917"/>
              <a:gd name="connsiteX8" fmla="*/ 2163175 w 2540917"/>
              <a:gd name="connsiteY8" fmla="*/ 2280415 h 2318917"/>
              <a:gd name="connsiteX9" fmla="*/ 1825360 w 2540917"/>
              <a:gd name="connsiteY9" fmla="*/ 899588 h 2318917"/>
              <a:gd name="connsiteX10" fmla="*/ 1867277 w 2540917"/>
              <a:gd name="connsiteY10" fmla="*/ 322048 h 2318917"/>
              <a:gd name="connsiteX11" fmla="*/ 1875528 w 2540917"/>
              <a:gd name="connsiteY11" fmla="*/ 274403 h 2318917"/>
              <a:gd name="connsiteX12" fmla="*/ 1869933 w 2540917"/>
              <a:gd name="connsiteY12" fmla="*/ 270218 h 2318917"/>
              <a:gd name="connsiteX13" fmla="*/ 1040357 w 2540917"/>
              <a:gd name="connsiteY13" fmla="*/ 16818 h 2318917"/>
              <a:gd name="connsiteX14" fmla="*/ 96558 w 2540917"/>
              <a:gd name="connsiteY14" fmla="*/ 355633 h 23189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540917" h="2318917">
                <a:moveTo>
                  <a:pt x="0" y="443390"/>
                </a:moveTo>
                <a:lnTo>
                  <a:pt x="8008" y="434580"/>
                </a:lnTo>
                <a:cubicBezTo>
                  <a:pt x="276513" y="166075"/>
                  <a:pt x="647449" y="0"/>
                  <a:pt x="1057173" y="0"/>
                </a:cubicBezTo>
                <a:cubicBezTo>
                  <a:pt x="1876622" y="0"/>
                  <a:pt x="2540917" y="664297"/>
                  <a:pt x="2540917" y="1483745"/>
                </a:cubicBezTo>
                <a:cubicBezTo>
                  <a:pt x="2540917" y="1791039"/>
                  <a:pt x="2447501" y="2076513"/>
                  <a:pt x="2287517" y="2313321"/>
                </a:cubicBezTo>
                <a:lnTo>
                  <a:pt x="2283332" y="2318917"/>
                </a:lnTo>
                <a:lnTo>
                  <a:pt x="2235687" y="2310665"/>
                </a:lnTo>
                <a:lnTo>
                  <a:pt x="2189287" y="2305487"/>
                </a:lnTo>
                <a:lnTo>
                  <a:pt x="2163175" y="2280415"/>
                </a:lnTo>
                <a:cubicBezTo>
                  <a:pt x="1965347" y="2063421"/>
                  <a:pt x="1825360" y="1526979"/>
                  <a:pt x="1825360" y="899588"/>
                </a:cubicBezTo>
                <a:cubicBezTo>
                  <a:pt x="1825360" y="694726"/>
                  <a:pt x="1840286" y="499561"/>
                  <a:pt x="1867277" y="322048"/>
                </a:cubicBezTo>
                <a:lnTo>
                  <a:pt x="1875528" y="274403"/>
                </a:lnTo>
                <a:lnTo>
                  <a:pt x="1869933" y="270218"/>
                </a:lnTo>
                <a:cubicBezTo>
                  <a:pt x="1633125" y="110234"/>
                  <a:pt x="1347651" y="16818"/>
                  <a:pt x="1040357" y="16818"/>
                </a:cubicBezTo>
                <a:cubicBezTo>
                  <a:pt x="681848" y="16818"/>
                  <a:pt x="353036" y="143968"/>
                  <a:pt x="96558" y="355633"/>
                </a:cubicBezTo>
                <a:close/>
              </a:path>
            </a:pathLst>
          </a:custGeom>
          <a:noFill/>
          <a:ln w="38100"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" name="自由: 形状 102"/>
          <p:cNvSpPr/>
          <p:nvPr/>
        </p:nvSpPr>
        <p:spPr>
          <a:xfrm rot="7375393">
            <a:off x="10851106" y="4644508"/>
            <a:ext cx="2358598" cy="1973624"/>
          </a:xfrm>
          <a:custGeom>
            <a:avLst/>
            <a:gdLst>
              <a:gd name="connsiteX0" fmla="*/ 0 w 2540917"/>
              <a:gd name="connsiteY0" fmla="*/ 443390 h 2318917"/>
              <a:gd name="connsiteX1" fmla="*/ 8008 w 2540917"/>
              <a:gd name="connsiteY1" fmla="*/ 434580 h 2318917"/>
              <a:gd name="connsiteX2" fmla="*/ 1057173 w 2540917"/>
              <a:gd name="connsiteY2" fmla="*/ 0 h 2318917"/>
              <a:gd name="connsiteX3" fmla="*/ 2540917 w 2540917"/>
              <a:gd name="connsiteY3" fmla="*/ 1483745 h 2318917"/>
              <a:gd name="connsiteX4" fmla="*/ 2287517 w 2540917"/>
              <a:gd name="connsiteY4" fmla="*/ 2313321 h 2318917"/>
              <a:gd name="connsiteX5" fmla="*/ 2283332 w 2540917"/>
              <a:gd name="connsiteY5" fmla="*/ 2318917 h 2318917"/>
              <a:gd name="connsiteX6" fmla="*/ 2235687 w 2540917"/>
              <a:gd name="connsiteY6" fmla="*/ 2310665 h 2318917"/>
              <a:gd name="connsiteX7" fmla="*/ 2189287 w 2540917"/>
              <a:gd name="connsiteY7" fmla="*/ 2305487 h 2318917"/>
              <a:gd name="connsiteX8" fmla="*/ 2163175 w 2540917"/>
              <a:gd name="connsiteY8" fmla="*/ 2280415 h 2318917"/>
              <a:gd name="connsiteX9" fmla="*/ 1825360 w 2540917"/>
              <a:gd name="connsiteY9" fmla="*/ 899588 h 2318917"/>
              <a:gd name="connsiteX10" fmla="*/ 1867277 w 2540917"/>
              <a:gd name="connsiteY10" fmla="*/ 322048 h 2318917"/>
              <a:gd name="connsiteX11" fmla="*/ 1875528 w 2540917"/>
              <a:gd name="connsiteY11" fmla="*/ 274403 h 2318917"/>
              <a:gd name="connsiteX12" fmla="*/ 1869933 w 2540917"/>
              <a:gd name="connsiteY12" fmla="*/ 270218 h 2318917"/>
              <a:gd name="connsiteX13" fmla="*/ 1040357 w 2540917"/>
              <a:gd name="connsiteY13" fmla="*/ 16818 h 2318917"/>
              <a:gd name="connsiteX14" fmla="*/ 96558 w 2540917"/>
              <a:gd name="connsiteY14" fmla="*/ 355633 h 23189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540917" h="2318917">
                <a:moveTo>
                  <a:pt x="0" y="443390"/>
                </a:moveTo>
                <a:lnTo>
                  <a:pt x="8008" y="434580"/>
                </a:lnTo>
                <a:cubicBezTo>
                  <a:pt x="276513" y="166075"/>
                  <a:pt x="647449" y="0"/>
                  <a:pt x="1057173" y="0"/>
                </a:cubicBezTo>
                <a:cubicBezTo>
                  <a:pt x="1876622" y="0"/>
                  <a:pt x="2540917" y="664297"/>
                  <a:pt x="2540917" y="1483745"/>
                </a:cubicBezTo>
                <a:cubicBezTo>
                  <a:pt x="2540917" y="1791039"/>
                  <a:pt x="2447501" y="2076513"/>
                  <a:pt x="2287517" y="2313321"/>
                </a:cubicBezTo>
                <a:lnTo>
                  <a:pt x="2283332" y="2318917"/>
                </a:lnTo>
                <a:lnTo>
                  <a:pt x="2235687" y="2310665"/>
                </a:lnTo>
                <a:lnTo>
                  <a:pt x="2189287" y="2305487"/>
                </a:lnTo>
                <a:lnTo>
                  <a:pt x="2163175" y="2280415"/>
                </a:lnTo>
                <a:cubicBezTo>
                  <a:pt x="1965347" y="2063421"/>
                  <a:pt x="1825360" y="1526979"/>
                  <a:pt x="1825360" y="899588"/>
                </a:cubicBezTo>
                <a:cubicBezTo>
                  <a:pt x="1825360" y="694726"/>
                  <a:pt x="1840286" y="499561"/>
                  <a:pt x="1867277" y="322048"/>
                </a:cubicBezTo>
                <a:lnTo>
                  <a:pt x="1875528" y="274403"/>
                </a:lnTo>
                <a:lnTo>
                  <a:pt x="1869933" y="270218"/>
                </a:lnTo>
                <a:cubicBezTo>
                  <a:pt x="1633125" y="110234"/>
                  <a:pt x="1347651" y="16818"/>
                  <a:pt x="1040357" y="16818"/>
                </a:cubicBezTo>
                <a:cubicBezTo>
                  <a:pt x="681848" y="16818"/>
                  <a:pt x="353036" y="143968"/>
                  <a:pt x="96558" y="355633"/>
                </a:cubicBezTo>
                <a:close/>
              </a:path>
            </a:pathLst>
          </a:custGeom>
          <a:noFill/>
          <a:ln w="38100"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" name="自由: 形状 103"/>
          <p:cNvSpPr/>
          <p:nvPr/>
        </p:nvSpPr>
        <p:spPr>
          <a:xfrm rot="7482206">
            <a:off x="10774264" y="4749223"/>
            <a:ext cx="2358598" cy="1973624"/>
          </a:xfrm>
          <a:custGeom>
            <a:avLst/>
            <a:gdLst>
              <a:gd name="connsiteX0" fmla="*/ 0 w 2540917"/>
              <a:gd name="connsiteY0" fmla="*/ 443390 h 2318917"/>
              <a:gd name="connsiteX1" fmla="*/ 8008 w 2540917"/>
              <a:gd name="connsiteY1" fmla="*/ 434580 h 2318917"/>
              <a:gd name="connsiteX2" fmla="*/ 1057173 w 2540917"/>
              <a:gd name="connsiteY2" fmla="*/ 0 h 2318917"/>
              <a:gd name="connsiteX3" fmla="*/ 2540917 w 2540917"/>
              <a:gd name="connsiteY3" fmla="*/ 1483745 h 2318917"/>
              <a:gd name="connsiteX4" fmla="*/ 2287517 w 2540917"/>
              <a:gd name="connsiteY4" fmla="*/ 2313321 h 2318917"/>
              <a:gd name="connsiteX5" fmla="*/ 2283332 w 2540917"/>
              <a:gd name="connsiteY5" fmla="*/ 2318917 h 2318917"/>
              <a:gd name="connsiteX6" fmla="*/ 2235687 w 2540917"/>
              <a:gd name="connsiteY6" fmla="*/ 2310665 h 2318917"/>
              <a:gd name="connsiteX7" fmla="*/ 2189287 w 2540917"/>
              <a:gd name="connsiteY7" fmla="*/ 2305487 h 2318917"/>
              <a:gd name="connsiteX8" fmla="*/ 2163175 w 2540917"/>
              <a:gd name="connsiteY8" fmla="*/ 2280415 h 2318917"/>
              <a:gd name="connsiteX9" fmla="*/ 1825360 w 2540917"/>
              <a:gd name="connsiteY9" fmla="*/ 899588 h 2318917"/>
              <a:gd name="connsiteX10" fmla="*/ 1867277 w 2540917"/>
              <a:gd name="connsiteY10" fmla="*/ 322048 h 2318917"/>
              <a:gd name="connsiteX11" fmla="*/ 1875528 w 2540917"/>
              <a:gd name="connsiteY11" fmla="*/ 274403 h 2318917"/>
              <a:gd name="connsiteX12" fmla="*/ 1869933 w 2540917"/>
              <a:gd name="connsiteY12" fmla="*/ 270218 h 2318917"/>
              <a:gd name="connsiteX13" fmla="*/ 1040357 w 2540917"/>
              <a:gd name="connsiteY13" fmla="*/ 16818 h 2318917"/>
              <a:gd name="connsiteX14" fmla="*/ 96558 w 2540917"/>
              <a:gd name="connsiteY14" fmla="*/ 355633 h 23189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540917" h="2318917">
                <a:moveTo>
                  <a:pt x="0" y="443390"/>
                </a:moveTo>
                <a:lnTo>
                  <a:pt x="8008" y="434580"/>
                </a:lnTo>
                <a:cubicBezTo>
                  <a:pt x="276513" y="166075"/>
                  <a:pt x="647449" y="0"/>
                  <a:pt x="1057173" y="0"/>
                </a:cubicBezTo>
                <a:cubicBezTo>
                  <a:pt x="1876622" y="0"/>
                  <a:pt x="2540917" y="664297"/>
                  <a:pt x="2540917" y="1483745"/>
                </a:cubicBezTo>
                <a:cubicBezTo>
                  <a:pt x="2540917" y="1791039"/>
                  <a:pt x="2447501" y="2076513"/>
                  <a:pt x="2287517" y="2313321"/>
                </a:cubicBezTo>
                <a:lnTo>
                  <a:pt x="2283332" y="2318917"/>
                </a:lnTo>
                <a:lnTo>
                  <a:pt x="2235687" y="2310665"/>
                </a:lnTo>
                <a:lnTo>
                  <a:pt x="2189287" y="2305487"/>
                </a:lnTo>
                <a:lnTo>
                  <a:pt x="2163175" y="2280415"/>
                </a:lnTo>
                <a:cubicBezTo>
                  <a:pt x="1965347" y="2063421"/>
                  <a:pt x="1825360" y="1526979"/>
                  <a:pt x="1825360" y="899588"/>
                </a:cubicBezTo>
                <a:cubicBezTo>
                  <a:pt x="1825360" y="694726"/>
                  <a:pt x="1840286" y="499561"/>
                  <a:pt x="1867277" y="322048"/>
                </a:cubicBezTo>
                <a:lnTo>
                  <a:pt x="1875528" y="274403"/>
                </a:lnTo>
                <a:lnTo>
                  <a:pt x="1869933" y="270218"/>
                </a:lnTo>
                <a:cubicBezTo>
                  <a:pt x="1633125" y="110234"/>
                  <a:pt x="1347651" y="16818"/>
                  <a:pt x="1040357" y="16818"/>
                </a:cubicBezTo>
                <a:cubicBezTo>
                  <a:pt x="681848" y="16818"/>
                  <a:pt x="353036" y="143968"/>
                  <a:pt x="96558" y="355633"/>
                </a:cubicBezTo>
                <a:close/>
              </a:path>
            </a:pathLst>
          </a:custGeom>
          <a:noFill/>
          <a:ln w="38100"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5" name="自由: 形状 104"/>
          <p:cNvSpPr/>
          <p:nvPr/>
        </p:nvSpPr>
        <p:spPr>
          <a:xfrm rot="7589020">
            <a:off x="10694044" y="4851809"/>
            <a:ext cx="2358598" cy="1973624"/>
          </a:xfrm>
          <a:custGeom>
            <a:avLst/>
            <a:gdLst>
              <a:gd name="connsiteX0" fmla="*/ 0 w 2540917"/>
              <a:gd name="connsiteY0" fmla="*/ 443390 h 2318917"/>
              <a:gd name="connsiteX1" fmla="*/ 8008 w 2540917"/>
              <a:gd name="connsiteY1" fmla="*/ 434580 h 2318917"/>
              <a:gd name="connsiteX2" fmla="*/ 1057173 w 2540917"/>
              <a:gd name="connsiteY2" fmla="*/ 0 h 2318917"/>
              <a:gd name="connsiteX3" fmla="*/ 2540917 w 2540917"/>
              <a:gd name="connsiteY3" fmla="*/ 1483745 h 2318917"/>
              <a:gd name="connsiteX4" fmla="*/ 2287517 w 2540917"/>
              <a:gd name="connsiteY4" fmla="*/ 2313321 h 2318917"/>
              <a:gd name="connsiteX5" fmla="*/ 2283332 w 2540917"/>
              <a:gd name="connsiteY5" fmla="*/ 2318917 h 2318917"/>
              <a:gd name="connsiteX6" fmla="*/ 2235687 w 2540917"/>
              <a:gd name="connsiteY6" fmla="*/ 2310665 h 2318917"/>
              <a:gd name="connsiteX7" fmla="*/ 2189287 w 2540917"/>
              <a:gd name="connsiteY7" fmla="*/ 2305487 h 2318917"/>
              <a:gd name="connsiteX8" fmla="*/ 2163175 w 2540917"/>
              <a:gd name="connsiteY8" fmla="*/ 2280415 h 2318917"/>
              <a:gd name="connsiteX9" fmla="*/ 1825360 w 2540917"/>
              <a:gd name="connsiteY9" fmla="*/ 899588 h 2318917"/>
              <a:gd name="connsiteX10" fmla="*/ 1867277 w 2540917"/>
              <a:gd name="connsiteY10" fmla="*/ 322048 h 2318917"/>
              <a:gd name="connsiteX11" fmla="*/ 1875528 w 2540917"/>
              <a:gd name="connsiteY11" fmla="*/ 274403 h 2318917"/>
              <a:gd name="connsiteX12" fmla="*/ 1869933 w 2540917"/>
              <a:gd name="connsiteY12" fmla="*/ 270218 h 2318917"/>
              <a:gd name="connsiteX13" fmla="*/ 1040357 w 2540917"/>
              <a:gd name="connsiteY13" fmla="*/ 16818 h 2318917"/>
              <a:gd name="connsiteX14" fmla="*/ 96558 w 2540917"/>
              <a:gd name="connsiteY14" fmla="*/ 355633 h 23189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540917" h="2318917">
                <a:moveTo>
                  <a:pt x="0" y="443390"/>
                </a:moveTo>
                <a:lnTo>
                  <a:pt x="8008" y="434580"/>
                </a:lnTo>
                <a:cubicBezTo>
                  <a:pt x="276513" y="166075"/>
                  <a:pt x="647449" y="0"/>
                  <a:pt x="1057173" y="0"/>
                </a:cubicBezTo>
                <a:cubicBezTo>
                  <a:pt x="1876622" y="0"/>
                  <a:pt x="2540917" y="664297"/>
                  <a:pt x="2540917" y="1483745"/>
                </a:cubicBezTo>
                <a:cubicBezTo>
                  <a:pt x="2540917" y="1791039"/>
                  <a:pt x="2447501" y="2076513"/>
                  <a:pt x="2287517" y="2313321"/>
                </a:cubicBezTo>
                <a:lnTo>
                  <a:pt x="2283332" y="2318917"/>
                </a:lnTo>
                <a:lnTo>
                  <a:pt x="2235687" y="2310665"/>
                </a:lnTo>
                <a:lnTo>
                  <a:pt x="2189287" y="2305487"/>
                </a:lnTo>
                <a:lnTo>
                  <a:pt x="2163175" y="2280415"/>
                </a:lnTo>
                <a:cubicBezTo>
                  <a:pt x="1965347" y="2063421"/>
                  <a:pt x="1825360" y="1526979"/>
                  <a:pt x="1825360" y="899588"/>
                </a:cubicBezTo>
                <a:cubicBezTo>
                  <a:pt x="1825360" y="694726"/>
                  <a:pt x="1840286" y="499561"/>
                  <a:pt x="1867277" y="322048"/>
                </a:cubicBezTo>
                <a:lnTo>
                  <a:pt x="1875528" y="274403"/>
                </a:lnTo>
                <a:lnTo>
                  <a:pt x="1869933" y="270218"/>
                </a:lnTo>
                <a:cubicBezTo>
                  <a:pt x="1633125" y="110234"/>
                  <a:pt x="1347651" y="16818"/>
                  <a:pt x="1040357" y="16818"/>
                </a:cubicBezTo>
                <a:cubicBezTo>
                  <a:pt x="681848" y="16818"/>
                  <a:pt x="353036" y="143968"/>
                  <a:pt x="96558" y="355633"/>
                </a:cubicBezTo>
                <a:close/>
              </a:path>
            </a:pathLst>
          </a:custGeom>
          <a:noFill/>
          <a:ln w="38100"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6" name="自由: 形状 105"/>
          <p:cNvSpPr/>
          <p:nvPr/>
        </p:nvSpPr>
        <p:spPr>
          <a:xfrm rot="7695832">
            <a:off x="10610523" y="4952166"/>
            <a:ext cx="2358598" cy="1973624"/>
          </a:xfrm>
          <a:custGeom>
            <a:avLst/>
            <a:gdLst>
              <a:gd name="connsiteX0" fmla="*/ 0 w 2540917"/>
              <a:gd name="connsiteY0" fmla="*/ 443390 h 2318917"/>
              <a:gd name="connsiteX1" fmla="*/ 8008 w 2540917"/>
              <a:gd name="connsiteY1" fmla="*/ 434580 h 2318917"/>
              <a:gd name="connsiteX2" fmla="*/ 1057173 w 2540917"/>
              <a:gd name="connsiteY2" fmla="*/ 0 h 2318917"/>
              <a:gd name="connsiteX3" fmla="*/ 2540917 w 2540917"/>
              <a:gd name="connsiteY3" fmla="*/ 1483745 h 2318917"/>
              <a:gd name="connsiteX4" fmla="*/ 2287517 w 2540917"/>
              <a:gd name="connsiteY4" fmla="*/ 2313321 h 2318917"/>
              <a:gd name="connsiteX5" fmla="*/ 2283332 w 2540917"/>
              <a:gd name="connsiteY5" fmla="*/ 2318917 h 2318917"/>
              <a:gd name="connsiteX6" fmla="*/ 2235687 w 2540917"/>
              <a:gd name="connsiteY6" fmla="*/ 2310665 h 2318917"/>
              <a:gd name="connsiteX7" fmla="*/ 2189287 w 2540917"/>
              <a:gd name="connsiteY7" fmla="*/ 2305487 h 2318917"/>
              <a:gd name="connsiteX8" fmla="*/ 2163175 w 2540917"/>
              <a:gd name="connsiteY8" fmla="*/ 2280415 h 2318917"/>
              <a:gd name="connsiteX9" fmla="*/ 1825360 w 2540917"/>
              <a:gd name="connsiteY9" fmla="*/ 899588 h 2318917"/>
              <a:gd name="connsiteX10" fmla="*/ 1867277 w 2540917"/>
              <a:gd name="connsiteY10" fmla="*/ 322048 h 2318917"/>
              <a:gd name="connsiteX11" fmla="*/ 1875528 w 2540917"/>
              <a:gd name="connsiteY11" fmla="*/ 274403 h 2318917"/>
              <a:gd name="connsiteX12" fmla="*/ 1869933 w 2540917"/>
              <a:gd name="connsiteY12" fmla="*/ 270218 h 2318917"/>
              <a:gd name="connsiteX13" fmla="*/ 1040357 w 2540917"/>
              <a:gd name="connsiteY13" fmla="*/ 16818 h 2318917"/>
              <a:gd name="connsiteX14" fmla="*/ 96558 w 2540917"/>
              <a:gd name="connsiteY14" fmla="*/ 355633 h 23189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540917" h="2318917">
                <a:moveTo>
                  <a:pt x="0" y="443390"/>
                </a:moveTo>
                <a:lnTo>
                  <a:pt x="8008" y="434580"/>
                </a:lnTo>
                <a:cubicBezTo>
                  <a:pt x="276513" y="166075"/>
                  <a:pt x="647449" y="0"/>
                  <a:pt x="1057173" y="0"/>
                </a:cubicBezTo>
                <a:cubicBezTo>
                  <a:pt x="1876622" y="0"/>
                  <a:pt x="2540917" y="664297"/>
                  <a:pt x="2540917" y="1483745"/>
                </a:cubicBezTo>
                <a:cubicBezTo>
                  <a:pt x="2540917" y="1791039"/>
                  <a:pt x="2447501" y="2076513"/>
                  <a:pt x="2287517" y="2313321"/>
                </a:cubicBezTo>
                <a:lnTo>
                  <a:pt x="2283332" y="2318917"/>
                </a:lnTo>
                <a:lnTo>
                  <a:pt x="2235687" y="2310665"/>
                </a:lnTo>
                <a:lnTo>
                  <a:pt x="2189287" y="2305487"/>
                </a:lnTo>
                <a:lnTo>
                  <a:pt x="2163175" y="2280415"/>
                </a:lnTo>
                <a:cubicBezTo>
                  <a:pt x="1965347" y="2063421"/>
                  <a:pt x="1825360" y="1526979"/>
                  <a:pt x="1825360" y="899588"/>
                </a:cubicBezTo>
                <a:cubicBezTo>
                  <a:pt x="1825360" y="694726"/>
                  <a:pt x="1840286" y="499561"/>
                  <a:pt x="1867277" y="322048"/>
                </a:cubicBezTo>
                <a:lnTo>
                  <a:pt x="1875528" y="274403"/>
                </a:lnTo>
                <a:lnTo>
                  <a:pt x="1869933" y="270218"/>
                </a:lnTo>
                <a:cubicBezTo>
                  <a:pt x="1633125" y="110234"/>
                  <a:pt x="1347651" y="16818"/>
                  <a:pt x="1040357" y="16818"/>
                </a:cubicBezTo>
                <a:cubicBezTo>
                  <a:pt x="681848" y="16818"/>
                  <a:pt x="353036" y="143968"/>
                  <a:pt x="96558" y="355633"/>
                </a:cubicBezTo>
                <a:close/>
              </a:path>
            </a:pathLst>
          </a:custGeom>
          <a:noFill/>
          <a:ln w="38100"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7" name="自由: 形状 106"/>
          <p:cNvSpPr/>
          <p:nvPr/>
        </p:nvSpPr>
        <p:spPr>
          <a:xfrm rot="7802646">
            <a:off x="10523780" y="5050197"/>
            <a:ext cx="2358598" cy="1973624"/>
          </a:xfrm>
          <a:custGeom>
            <a:avLst/>
            <a:gdLst>
              <a:gd name="connsiteX0" fmla="*/ 0 w 2540917"/>
              <a:gd name="connsiteY0" fmla="*/ 443390 h 2318917"/>
              <a:gd name="connsiteX1" fmla="*/ 8008 w 2540917"/>
              <a:gd name="connsiteY1" fmla="*/ 434580 h 2318917"/>
              <a:gd name="connsiteX2" fmla="*/ 1057173 w 2540917"/>
              <a:gd name="connsiteY2" fmla="*/ 0 h 2318917"/>
              <a:gd name="connsiteX3" fmla="*/ 2540917 w 2540917"/>
              <a:gd name="connsiteY3" fmla="*/ 1483745 h 2318917"/>
              <a:gd name="connsiteX4" fmla="*/ 2287517 w 2540917"/>
              <a:gd name="connsiteY4" fmla="*/ 2313321 h 2318917"/>
              <a:gd name="connsiteX5" fmla="*/ 2283332 w 2540917"/>
              <a:gd name="connsiteY5" fmla="*/ 2318917 h 2318917"/>
              <a:gd name="connsiteX6" fmla="*/ 2235687 w 2540917"/>
              <a:gd name="connsiteY6" fmla="*/ 2310665 h 2318917"/>
              <a:gd name="connsiteX7" fmla="*/ 2189287 w 2540917"/>
              <a:gd name="connsiteY7" fmla="*/ 2305487 h 2318917"/>
              <a:gd name="connsiteX8" fmla="*/ 2163175 w 2540917"/>
              <a:gd name="connsiteY8" fmla="*/ 2280415 h 2318917"/>
              <a:gd name="connsiteX9" fmla="*/ 1825360 w 2540917"/>
              <a:gd name="connsiteY9" fmla="*/ 899588 h 2318917"/>
              <a:gd name="connsiteX10" fmla="*/ 1867277 w 2540917"/>
              <a:gd name="connsiteY10" fmla="*/ 322048 h 2318917"/>
              <a:gd name="connsiteX11" fmla="*/ 1875528 w 2540917"/>
              <a:gd name="connsiteY11" fmla="*/ 274403 h 2318917"/>
              <a:gd name="connsiteX12" fmla="*/ 1869933 w 2540917"/>
              <a:gd name="connsiteY12" fmla="*/ 270218 h 2318917"/>
              <a:gd name="connsiteX13" fmla="*/ 1040357 w 2540917"/>
              <a:gd name="connsiteY13" fmla="*/ 16818 h 2318917"/>
              <a:gd name="connsiteX14" fmla="*/ 96558 w 2540917"/>
              <a:gd name="connsiteY14" fmla="*/ 355633 h 23189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540917" h="2318917">
                <a:moveTo>
                  <a:pt x="0" y="443390"/>
                </a:moveTo>
                <a:lnTo>
                  <a:pt x="8008" y="434580"/>
                </a:lnTo>
                <a:cubicBezTo>
                  <a:pt x="276513" y="166075"/>
                  <a:pt x="647449" y="0"/>
                  <a:pt x="1057173" y="0"/>
                </a:cubicBezTo>
                <a:cubicBezTo>
                  <a:pt x="1876622" y="0"/>
                  <a:pt x="2540917" y="664297"/>
                  <a:pt x="2540917" y="1483745"/>
                </a:cubicBezTo>
                <a:cubicBezTo>
                  <a:pt x="2540917" y="1791039"/>
                  <a:pt x="2447501" y="2076513"/>
                  <a:pt x="2287517" y="2313321"/>
                </a:cubicBezTo>
                <a:lnTo>
                  <a:pt x="2283332" y="2318917"/>
                </a:lnTo>
                <a:lnTo>
                  <a:pt x="2235687" y="2310665"/>
                </a:lnTo>
                <a:lnTo>
                  <a:pt x="2189287" y="2305487"/>
                </a:lnTo>
                <a:lnTo>
                  <a:pt x="2163175" y="2280415"/>
                </a:lnTo>
                <a:cubicBezTo>
                  <a:pt x="1965347" y="2063421"/>
                  <a:pt x="1825360" y="1526979"/>
                  <a:pt x="1825360" y="899588"/>
                </a:cubicBezTo>
                <a:cubicBezTo>
                  <a:pt x="1825360" y="694726"/>
                  <a:pt x="1840286" y="499561"/>
                  <a:pt x="1867277" y="322048"/>
                </a:cubicBezTo>
                <a:lnTo>
                  <a:pt x="1875528" y="274403"/>
                </a:lnTo>
                <a:lnTo>
                  <a:pt x="1869933" y="270218"/>
                </a:lnTo>
                <a:cubicBezTo>
                  <a:pt x="1633125" y="110234"/>
                  <a:pt x="1347651" y="16818"/>
                  <a:pt x="1040357" y="16818"/>
                </a:cubicBezTo>
                <a:cubicBezTo>
                  <a:pt x="681848" y="16818"/>
                  <a:pt x="353036" y="143968"/>
                  <a:pt x="96558" y="355633"/>
                </a:cubicBezTo>
                <a:close/>
              </a:path>
            </a:pathLst>
          </a:custGeom>
          <a:noFill/>
          <a:ln w="38100"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8" name="自由: 形状 107"/>
          <p:cNvSpPr/>
          <p:nvPr/>
        </p:nvSpPr>
        <p:spPr>
          <a:xfrm rot="7909459">
            <a:off x="10433901" y="5145806"/>
            <a:ext cx="2358598" cy="1973624"/>
          </a:xfrm>
          <a:custGeom>
            <a:avLst/>
            <a:gdLst>
              <a:gd name="connsiteX0" fmla="*/ 0 w 2540917"/>
              <a:gd name="connsiteY0" fmla="*/ 443390 h 2318917"/>
              <a:gd name="connsiteX1" fmla="*/ 8008 w 2540917"/>
              <a:gd name="connsiteY1" fmla="*/ 434580 h 2318917"/>
              <a:gd name="connsiteX2" fmla="*/ 1057173 w 2540917"/>
              <a:gd name="connsiteY2" fmla="*/ 0 h 2318917"/>
              <a:gd name="connsiteX3" fmla="*/ 2540917 w 2540917"/>
              <a:gd name="connsiteY3" fmla="*/ 1483745 h 2318917"/>
              <a:gd name="connsiteX4" fmla="*/ 2287517 w 2540917"/>
              <a:gd name="connsiteY4" fmla="*/ 2313321 h 2318917"/>
              <a:gd name="connsiteX5" fmla="*/ 2283332 w 2540917"/>
              <a:gd name="connsiteY5" fmla="*/ 2318917 h 2318917"/>
              <a:gd name="connsiteX6" fmla="*/ 2235687 w 2540917"/>
              <a:gd name="connsiteY6" fmla="*/ 2310665 h 2318917"/>
              <a:gd name="connsiteX7" fmla="*/ 2189287 w 2540917"/>
              <a:gd name="connsiteY7" fmla="*/ 2305487 h 2318917"/>
              <a:gd name="connsiteX8" fmla="*/ 2163175 w 2540917"/>
              <a:gd name="connsiteY8" fmla="*/ 2280415 h 2318917"/>
              <a:gd name="connsiteX9" fmla="*/ 1825360 w 2540917"/>
              <a:gd name="connsiteY9" fmla="*/ 899588 h 2318917"/>
              <a:gd name="connsiteX10" fmla="*/ 1867277 w 2540917"/>
              <a:gd name="connsiteY10" fmla="*/ 322048 h 2318917"/>
              <a:gd name="connsiteX11" fmla="*/ 1875528 w 2540917"/>
              <a:gd name="connsiteY11" fmla="*/ 274403 h 2318917"/>
              <a:gd name="connsiteX12" fmla="*/ 1869933 w 2540917"/>
              <a:gd name="connsiteY12" fmla="*/ 270218 h 2318917"/>
              <a:gd name="connsiteX13" fmla="*/ 1040357 w 2540917"/>
              <a:gd name="connsiteY13" fmla="*/ 16818 h 2318917"/>
              <a:gd name="connsiteX14" fmla="*/ 96558 w 2540917"/>
              <a:gd name="connsiteY14" fmla="*/ 355633 h 23189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540917" h="2318917">
                <a:moveTo>
                  <a:pt x="0" y="443390"/>
                </a:moveTo>
                <a:lnTo>
                  <a:pt x="8008" y="434580"/>
                </a:lnTo>
                <a:cubicBezTo>
                  <a:pt x="276513" y="166075"/>
                  <a:pt x="647449" y="0"/>
                  <a:pt x="1057173" y="0"/>
                </a:cubicBezTo>
                <a:cubicBezTo>
                  <a:pt x="1876622" y="0"/>
                  <a:pt x="2540917" y="664297"/>
                  <a:pt x="2540917" y="1483745"/>
                </a:cubicBezTo>
                <a:cubicBezTo>
                  <a:pt x="2540917" y="1791039"/>
                  <a:pt x="2447501" y="2076513"/>
                  <a:pt x="2287517" y="2313321"/>
                </a:cubicBezTo>
                <a:lnTo>
                  <a:pt x="2283332" y="2318917"/>
                </a:lnTo>
                <a:lnTo>
                  <a:pt x="2235687" y="2310665"/>
                </a:lnTo>
                <a:lnTo>
                  <a:pt x="2189287" y="2305487"/>
                </a:lnTo>
                <a:lnTo>
                  <a:pt x="2163175" y="2280415"/>
                </a:lnTo>
                <a:cubicBezTo>
                  <a:pt x="1965347" y="2063421"/>
                  <a:pt x="1825360" y="1526979"/>
                  <a:pt x="1825360" y="899588"/>
                </a:cubicBezTo>
                <a:cubicBezTo>
                  <a:pt x="1825360" y="694726"/>
                  <a:pt x="1840286" y="499561"/>
                  <a:pt x="1867277" y="322048"/>
                </a:cubicBezTo>
                <a:lnTo>
                  <a:pt x="1875528" y="274403"/>
                </a:lnTo>
                <a:lnTo>
                  <a:pt x="1869933" y="270218"/>
                </a:lnTo>
                <a:cubicBezTo>
                  <a:pt x="1633125" y="110234"/>
                  <a:pt x="1347651" y="16818"/>
                  <a:pt x="1040357" y="16818"/>
                </a:cubicBezTo>
                <a:cubicBezTo>
                  <a:pt x="681848" y="16818"/>
                  <a:pt x="353036" y="143968"/>
                  <a:pt x="96558" y="355633"/>
                </a:cubicBezTo>
                <a:close/>
              </a:path>
            </a:pathLst>
          </a:custGeom>
          <a:noFill/>
          <a:ln w="38100"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9" name="自由: 形状 108"/>
          <p:cNvSpPr/>
          <p:nvPr/>
        </p:nvSpPr>
        <p:spPr>
          <a:xfrm rot="8016272">
            <a:off x="10340972" y="5238903"/>
            <a:ext cx="2358598" cy="1973624"/>
          </a:xfrm>
          <a:custGeom>
            <a:avLst/>
            <a:gdLst>
              <a:gd name="connsiteX0" fmla="*/ 0 w 2540917"/>
              <a:gd name="connsiteY0" fmla="*/ 443390 h 2318917"/>
              <a:gd name="connsiteX1" fmla="*/ 8008 w 2540917"/>
              <a:gd name="connsiteY1" fmla="*/ 434580 h 2318917"/>
              <a:gd name="connsiteX2" fmla="*/ 1057173 w 2540917"/>
              <a:gd name="connsiteY2" fmla="*/ 0 h 2318917"/>
              <a:gd name="connsiteX3" fmla="*/ 2540917 w 2540917"/>
              <a:gd name="connsiteY3" fmla="*/ 1483745 h 2318917"/>
              <a:gd name="connsiteX4" fmla="*/ 2287517 w 2540917"/>
              <a:gd name="connsiteY4" fmla="*/ 2313321 h 2318917"/>
              <a:gd name="connsiteX5" fmla="*/ 2283332 w 2540917"/>
              <a:gd name="connsiteY5" fmla="*/ 2318917 h 2318917"/>
              <a:gd name="connsiteX6" fmla="*/ 2235687 w 2540917"/>
              <a:gd name="connsiteY6" fmla="*/ 2310665 h 2318917"/>
              <a:gd name="connsiteX7" fmla="*/ 2189287 w 2540917"/>
              <a:gd name="connsiteY7" fmla="*/ 2305487 h 2318917"/>
              <a:gd name="connsiteX8" fmla="*/ 2163175 w 2540917"/>
              <a:gd name="connsiteY8" fmla="*/ 2280415 h 2318917"/>
              <a:gd name="connsiteX9" fmla="*/ 1825360 w 2540917"/>
              <a:gd name="connsiteY9" fmla="*/ 899588 h 2318917"/>
              <a:gd name="connsiteX10" fmla="*/ 1867277 w 2540917"/>
              <a:gd name="connsiteY10" fmla="*/ 322048 h 2318917"/>
              <a:gd name="connsiteX11" fmla="*/ 1875528 w 2540917"/>
              <a:gd name="connsiteY11" fmla="*/ 274403 h 2318917"/>
              <a:gd name="connsiteX12" fmla="*/ 1869933 w 2540917"/>
              <a:gd name="connsiteY12" fmla="*/ 270218 h 2318917"/>
              <a:gd name="connsiteX13" fmla="*/ 1040357 w 2540917"/>
              <a:gd name="connsiteY13" fmla="*/ 16818 h 2318917"/>
              <a:gd name="connsiteX14" fmla="*/ 96558 w 2540917"/>
              <a:gd name="connsiteY14" fmla="*/ 355633 h 23189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540917" h="2318917">
                <a:moveTo>
                  <a:pt x="0" y="443390"/>
                </a:moveTo>
                <a:lnTo>
                  <a:pt x="8008" y="434580"/>
                </a:lnTo>
                <a:cubicBezTo>
                  <a:pt x="276513" y="166075"/>
                  <a:pt x="647449" y="0"/>
                  <a:pt x="1057173" y="0"/>
                </a:cubicBezTo>
                <a:cubicBezTo>
                  <a:pt x="1876622" y="0"/>
                  <a:pt x="2540917" y="664297"/>
                  <a:pt x="2540917" y="1483745"/>
                </a:cubicBezTo>
                <a:cubicBezTo>
                  <a:pt x="2540917" y="1791039"/>
                  <a:pt x="2447501" y="2076513"/>
                  <a:pt x="2287517" y="2313321"/>
                </a:cubicBezTo>
                <a:lnTo>
                  <a:pt x="2283332" y="2318917"/>
                </a:lnTo>
                <a:lnTo>
                  <a:pt x="2235687" y="2310665"/>
                </a:lnTo>
                <a:lnTo>
                  <a:pt x="2189287" y="2305487"/>
                </a:lnTo>
                <a:lnTo>
                  <a:pt x="2163175" y="2280415"/>
                </a:lnTo>
                <a:cubicBezTo>
                  <a:pt x="1965347" y="2063421"/>
                  <a:pt x="1825360" y="1526979"/>
                  <a:pt x="1825360" y="899588"/>
                </a:cubicBezTo>
                <a:cubicBezTo>
                  <a:pt x="1825360" y="694726"/>
                  <a:pt x="1840286" y="499561"/>
                  <a:pt x="1867277" y="322048"/>
                </a:cubicBezTo>
                <a:lnTo>
                  <a:pt x="1875528" y="274403"/>
                </a:lnTo>
                <a:lnTo>
                  <a:pt x="1869933" y="270218"/>
                </a:lnTo>
                <a:cubicBezTo>
                  <a:pt x="1633125" y="110234"/>
                  <a:pt x="1347651" y="16818"/>
                  <a:pt x="1040357" y="16818"/>
                </a:cubicBezTo>
                <a:cubicBezTo>
                  <a:pt x="681848" y="16818"/>
                  <a:pt x="353036" y="143968"/>
                  <a:pt x="96558" y="355633"/>
                </a:cubicBezTo>
                <a:close/>
              </a:path>
            </a:pathLst>
          </a:custGeom>
          <a:noFill/>
          <a:ln w="38100"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0" name="自由: 形状 109"/>
          <p:cNvSpPr/>
          <p:nvPr/>
        </p:nvSpPr>
        <p:spPr>
          <a:xfrm rot="8123085">
            <a:off x="10245082" y="5329397"/>
            <a:ext cx="2358598" cy="1973624"/>
          </a:xfrm>
          <a:custGeom>
            <a:avLst/>
            <a:gdLst>
              <a:gd name="connsiteX0" fmla="*/ 0 w 2540917"/>
              <a:gd name="connsiteY0" fmla="*/ 443390 h 2318917"/>
              <a:gd name="connsiteX1" fmla="*/ 8008 w 2540917"/>
              <a:gd name="connsiteY1" fmla="*/ 434580 h 2318917"/>
              <a:gd name="connsiteX2" fmla="*/ 1057173 w 2540917"/>
              <a:gd name="connsiteY2" fmla="*/ 0 h 2318917"/>
              <a:gd name="connsiteX3" fmla="*/ 2540917 w 2540917"/>
              <a:gd name="connsiteY3" fmla="*/ 1483745 h 2318917"/>
              <a:gd name="connsiteX4" fmla="*/ 2287517 w 2540917"/>
              <a:gd name="connsiteY4" fmla="*/ 2313321 h 2318917"/>
              <a:gd name="connsiteX5" fmla="*/ 2283332 w 2540917"/>
              <a:gd name="connsiteY5" fmla="*/ 2318917 h 2318917"/>
              <a:gd name="connsiteX6" fmla="*/ 2235687 w 2540917"/>
              <a:gd name="connsiteY6" fmla="*/ 2310665 h 2318917"/>
              <a:gd name="connsiteX7" fmla="*/ 2189287 w 2540917"/>
              <a:gd name="connsiteY7" fmla="*/ 2305487 h 2318917"/>
              <a:gd name="connsiteX8" fmla="*/ 2163175 w 2540917"/>
              <a:gd name="connsiteY8" fmla="*/ 2280415 h 2318917"/>
              <a:gd name="connsiteX9" fmla="*/ 1825360 w 2540917"/>
              <a:gd name="connsiteY9" fmla="*/ 899588 h 2318917"/>
              <a:gd name="connsiteX10" fmla="*/ 1867277 w 2540917"/>
              <a:gd name="connsiteY10" fmla="*/ 322048 h 2318917"/>
              <a:gd name="connsiteX11" fmla="*/ 1875528 w 2540917"/>
              <a:gd name="connsiteY11" fmla="*/ 274403 h 2318917"/>
              <a:gd name="connsiteX12" fmla="*/ 1869933 w 2540917"/>
              <a:gd name="connsiteY12" fmla="*/ 270218 h 2318917"/>
              <a:gd name="connsiteX13" fmla="*/ 1040357 w 2540917"/>
              <a:gd name="connsiteY13" fmla="*/ 16818 h 2318917"/>
              <a:gd name="connsiteX14" fmla="*/ 96558 w 2540917"/>
              <a:gd name="connsiteY14" fmla="*/ 355633 h 23189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540917" h="2318917">
                <a:moveTo>
                  <a:pt x="0" y="443390"/>
                </a:moveTo>
                <a:lnTo>
                  <a:pt x="8008" y="434580"/>
                </a:lnTo>
                <a:cubicBezTo>
                  <a:pt x="276513" y="166075"/>
                  <a:pt x="647449" y="0"/>
                  <a:pt x="1057173" y="0"/>
                </a:cubicBezTo>
                <a:cubicBezTo>
                  <a:pt x="1876622" y="0"/>
                  <a:pt x="2540917" y="664297"/>
                  <a:pt x="2540917" y="1483745"/>
                </a:cubicBezTo>
                <a:cubicBezTo>
                  <a:pt x="2540917" y="1791039"/>
                  <a:pt x="2447501" y="2076513"/>
                  <a:pt x="2287517" y="2313321"/>
                </a:cubicBezTo>
                <a:lnTo>
                  <a:pt x="2283332" y="2318917"/>
                </a:lnTo>
                <a:lnTo>
                  <a:pt x="2235687" y="2310665"/>
                </a:lnTo>
                <a:lnTo>
                  <a:pt x="2189287" y="2305487"/>
                </a:lnTo>
                <a:lnTo>
                  <a:pt x="2163175" y="2280415"/>
                </a:lnTo>
                <a:cubicBezTo>
                  <a:pt x="1965347" y="2063421"/>
                  <a:pt x="1825360" y="1526979"/>
                  <a:pt x="1825360" y="899588"/>
                </a:cubicBezTo>
                <a:cubicBezTo>
                  <a:pt x="1825360" y="694726"/>
                  <a:pt x="1840286" y="499561"/>
                  <a:pt x="1867277" y="322048"/>
                </a:cubicBezTo>
                <a:lnTo>
                  <a:pt x="1875528" y="274403"/>
                </a:lnTo>
                <a:lnTo>
                  <a:pt x="1869933" y="270218"/>
                </a:lnTo>
                <a:cubicBezTo>
                  <a:pt x="1633125" y="110234"/>
                  <a:pt x="1347651" y="16818"/>
                  <a:pt x="1040357" y="16818"/>
                </a:cubicBezTo>
                <a:cubicBezTo>
                  <a:pt x="681848" y="16818"/>
                  <a:pt x="353036" y="143968"/>
                  <a:pt x="96558" y="355633"/>
                </a:cubicBezTo>
                <a:close/>
              </a:path>
            </a:pathLst>
          </a:custGeom>
          <a:noFill/>
          <a:ln w="38100"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1" name="自由: 形状 110"/>
          <p:cNvSpPr/>
          <p:nvPr/>
        </p:nvSpPr>
        <p:spPr>
          <a:xfrm rot="8229899">
            <a:off x="10146323" y="5417201"/>
            <a:ext cx="2358598" cy="1973624"/>
          </a:xfrm>
          <a:custGeom>
            <a:avLst/>
            <a:gdLst>
              <a:gd name="connsiteX0" fmla="*/ 0 w 2540917"/>
              <a:gd name="connsiteY0" fmla="*/ 443390 h 2318917"/>
              <a:gd name="connsiteX1" fmla="*/ 8008 w 2540917"/>
              <a:gd name="connsiteY1" fmla="*/ 434580 h 2318917"/>
              <a:gd name="connsiteX2" fmla="*/ 1057173 w 2540917"/>
              <a:gd name="connsiteY2" fmla="*/ 0 h 2318917"/>
              <a:gd name="connsiteX3" fmla="*/ 2540917 w 2540917"/>
              <a:gd name="connsiteY3" fmla="*/ 1483745 h 2318917"/>
              <a:gd name="connsiteX4" fmla="*/ 2287517 w 2540917"/>
              <a:gd name="connsiteY4" fmla="*/ 2313321 h 2318917"/>
              <a:gd name="connsiteX5" fmla="*/ 2283332 w 2540917"/>
              <a:gd name="connsiteY5" fmla="*/ 2318917 h 2318917"/>
              <a:gd name="connsiteX6" fmla="*/ 2235687 w 2540917"/>
              <a:gd name="connsiteY6" fmla="*/ 2310665 h 2318917"/>
              <a:gd name="connsiteX7" fmla="*/ 2189287 w 2540917"/>
              <a:gd name="connsiteY7" fmla="*/ 2305487 h 2318917"/>
              <a:gd name="connsiteX8" fmla="*/ 2163175 w 2540917"/>
              <a:gd name="connsiteY8" fmla="*/ 2280415 h 2318917"/>
              <a:gd name="connsiteX9" fmla="*/ 1825360 w 2540917"/>
              <a:gd name="connsiteY9" fmla="*/ 899588 h 2318917"/>
              <a:gd name="connsiteX10" fmla="*/ 1867277 w 2540917"/>
              <a:gd name="connsiteY10" fmla="*/ 322048 h 2318917"/>
              <a:gd name="connsiteX11" fmla="*/ 1875528 w 2540917"/>
              <a:gd name="connsiteY11" fmla="*/ 274403 h 2318917"/>
              <a:gd name="connsiteX12" fmla="*/ 1869933 w 2540917"/>
              <a:gd name="connsiteY12" fmla="*/ 270218 h 2318917"/>
              <a:gd name="connsiteX13" fmla="*/ 1040357 w 2540917"/>
              <a:gd name="connsiteY13" fmla="*/ 16818 h 2318917"/>
              <a:gd name="connsiteX14" fmla="*/ 96558 w 2540917"/>
              <a:gd name="connsiteY14" fmla="*/ 355633 h 23189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540917" h="2318917">
                <a:moveTo>
                  <a:pt x="0" y="443390"/>
                </a:moveTo>
                <a:lnTo>
                  <a:pt x="8008" y="434580"/>
                </a:lnTo>
                <a:cubicBezTo>
                  <a:pt x="276513" y="166075"/>
                  <a:pt x="647449" y="0"/>
                  <a:pt x="1057173" y="0"/>
                </a:cubicBezTo>
                <a:cubicBezTo>
                  <a:pt x="1876622" y="0"/>
                  <a:pt x="2540917" y="664297"/>
                  <a:pt x="2540917" y="1483745"/>
                </a:cubicBezTo>
                <a:cubicBezTo>
                  <a:pt x="2540917" y="1791039"/>
                  <a:pt x="2447501" y="2076513"/>
                  <a:pt x="2287517" y="2313321"/>
                </a:cubicBezTo>
                <a:lnTo>
                  <a:pt x="2283332" y="2318917"/>
                </a:lnTo>
                <a:lnTo>
                  <a:pt x="2235687" y="2310665"/>
                </a:lnTo>
                <a:lnTo>
                  <a:pt x="2189287" y="2305487"/>
                </a:lnTo>
                <a:lnTo>
                  <a:pt x="2163175" y="2280415"/>
                </a:lnTo>
                <a:cubicBezTo>
                  <a:pt x="1965347" y="2063421"/>
                  <a:pt x="1825360" y="1526979"/>
                  <a:pt x="1825360" y="899588"/>
                </a:cubicBezTo>
                <a:cubicBezTo>
                  <a:pt x="1825360" y="694726"/>
                  <a:pt x="1840286" y="499561"/>
                  <a:pt x="1867277" y="322048"/>
                </a:cubicBezTo>
                <a:lnTo>
                  <a:pt x="1875528" y="274403"/>
                </a:lnTo>
                <a:lnTo>
                  <a:pt x="1869933" y="270218"/>
                </a:lnTo>
                <a:cubicBezTo>
                  <a:pt x="1633125" y="110234"/>
                  <a:pt x="1347651" y="16818"/>
                  <a:pt x="1040357" y="16818"/>
                </a:cubicBezTo>
                <a:cubicBezTo>
                  <a:pt x="681848" y="16818"/>
                  <a:pt x="353036" y="143968"/>
                  <a:pt x="96558" y="355633"/>
                </a:cubicBezTo>
                <a:close/>
              </a:path>
            </a:pathLst>
          </a:custGeom>
          <a:noFill/>
          <a:ln w="38100"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2" name="自由: 形状 111"/>
          <p:cNvSpPr/>
          <p:nvPr/>
        </p:nvSpPr>
        <p:spPr>
          <a:xfrm rot="8336712">
            <a:off x="10044794" y="5502231"/>
            <a:ext cx="2358598" cy="1973624"/>
          </a:xfrm>
          <a:custGeom>
            <a:avLst/>
            <a:gdLst>
              <a:gd name="connsiteX0" fmla="*/ 0 w 2540917"/>
              <a:gd name="connsiteY0" fmla="*/ 443390 h 2318917"/>
              <a:gd name="connsiteX1" fmla="*/ 8008 w 2540917"/>
              <a:gd name="connsiteY1" fmla="*/ 434580 h 2318917"/>
              <a:gd name="connsiteX2" fmla="*/ 1057173 w 2540917"/>
              <a:gd name="connsiteY2" fmla="*/ 0 h 2318917"/>
              <a:gd name="connsiteX3" fmla="*/ 2540917 w 2540917"/>
              <a:gd name="connsiteY3" fmla="*/ 1483745 h 2318917"/>
              <a:gd name="connsiteX4" fmla="*/ 2287517 w 2540917"/>
              <a:gd name="connsiteY4" fmla="*/ 2313321 h 2318917"/>
              <a:gd name="connsiteX5" fmla="*/ 2283332 w 2540917"/>
              <a:gd name="connsiteY5" fmla="*/ 2318917 h 2318917"/>
              <a:gd name="connsiteX6" fmla="*/ 2235687 w 2540917"/>
              <a:gd name="connsiteY6" fmla="*/ 2310665 h 2318917"/>
              <a:gd name="connsiteX7" fmla="*/ 2189287 w 2540917"/>
              <a:gd name="connsiteY7" fmla="*/ 2305487 h 2318917"/>
              <a:gd name="connsiteX8" fmla="*/ 2163175 w 2540917"/>
              <a:gd name="connsiteY8" fmla="*/ 2280415 h 2318917"/>
              <a:gd name="connsiteX9" fmla="*/ 1825360 w 2540917"/>
              <a:gd name="connsiteY9" fmla="*/ 899588 h 2318917"/>
              <a:gd name="connsiteX10" fmla="*/ 1867277 w 2540917"/>
              <a:gd name="connsiteY10" fmla="*/ 322048 h 2318917"/>
              <a:gd name="connsiteX11" fmla="*/ 1875528 w 2540917"/>
              <a:gd name="connsiteY11" fmla="*/ 274403 h 2318917"/>
              <a:gd name="connsiteX12" fmla="*/ 1869933 w 2540917"/>
              <a:gd name="connsiteY12" fmla="*/ 270218 h 2318917"/>
              <a:gd name="connsiteX13" fmla="*/ 1040357 w 2540917"/>
              <a:gd name="connsiteY13" fmla="*/ 16818 h 2318917"/>
              <a:gd name="connsiteX14" fmla="*/ 96558 w 2540917"/>
              <a:gd name="connsiteY14" fmla="*/ 355633 h 23189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540917" h="2318917">
                <a:moveTo>
                  <a:pt x="0" y="443390"/>
                </a:moveTo>
                <a:lnTo>
                  <a:pt x="8008" y="434580"/>
                </a:lnTo>
                <a:cubicBezTo>
                  <a:pt x="276513" y="166075"/>
                  <a:pt x="647449" y="0"/>
                  <a:pt x="1057173" y="0"/>
                </a:cubicBezTo>
                <a:cubicBezTo>
                  <a:pt x="1876622" y="0"/>
                  <a:pt x="2540917" y="664297"/>
                  <a:pt x="2540917" y="1483745"/>
                </a:cubicBezTo>
                <a:cubicBezTo>
                  <a:pt x="2540917" y="1791039"/>
                  <a:pt x="2447501" y="2076513"/>
                  <a:pt x="2287517" y="2313321"/>
                </a:cubicBezTo>
                <a:lnTo>
                  <a:pt x="2283332" y="2318917"/>
                </a:lnTo>
                <a:lnTo>
                  <a:pt x="2235687" y="2310665"/>
                </a:lnTo>
                <a:lnTo>
                  <a:pt x="2189287" y="2305487"/>
                </a:lnTo>
                <a:lnTo>
                  <a:pt x="2163175" y="2280415"/>
                </a:lnTo>
                <a:cubicBezTo>
                  <a:pt x="1965347" y="2063421"/>
                  <a:pt x="1825360" y="1526979"/>
                  <a:pt x="1825360" y="899588"/>
                </a:cubicBezTo>
                <a:cubicBezTo>
                  <a:pt x="1825360" y="694726"/>
                  <a:pt x="1840286" y="499561"/>
                  <a:pt x="1867277" y="322048"/>
                </a:cubicBezTo>
                <a:lnTo>
                  <a:pt x="1875528" y="274403"/>
                </a:lnTo>
                <a:lnTo>
                  <a:pt x="1869933" y="270218"/>
                </a:lnTo>
                <a:cubicBezTo>
                  <a:pt x="1633125" y="110234"/>
                  <a:pt x="1347651" y="16818"/>
                  <a:pt x="1040357" y="16818"/>
                </a:cubicBezTo>
                <a:cubicBezTo>
                  <a:pt x="681848" y="16818"/>
                  <a:pt x="353036" y="143968"/>
                  <a:pt x="96558" y="355633"/>
                </a:cubicBezTo>
                <a:close/>
              </a:path>
            </a:pathLst>
          </a:custGeom>
          <a:noFill/>
          <a:ln w="38100"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3" name="自由: 形状 112"/>
          <p:cNvSpPr/>
          <p:nvPr/>
        </p:nvSpPr>
        <p:spPr>
          <a:xfrm rot="8443524">
            <a:off x="9940589" y="5584402"/>
            <a:ext cx="2358598" cy="1973624"/>
          </a:xfrm>
          <a:custGeom>
            <a:avLst/>
            <a:gdLst>
              <a:gd name="connsiteX0" fmla="*/ 0 w 2540917"/>
              <a:gd name="connsiteY0" fmla="*/ 443390 h 2318917"/>
              <a:gd name="connsiteX1" fmla="*/ 8008 w 2540917"/>
              <a:gd name="connsiteY1" fmla="*/ 434580 h 2318917"/>
              <a:gd name="connsiteX2" fmla="*/ 1057173 w 2540917"/>
              <a:gd name="connsiteY2" fmla="*/ 0 h 2318917"/>
              <a:gd name="connsiteX3" fmla="*/ 2540917 w 2540917"/>
              <a:gd name="connsiteY3" fmla="*/ 1483745 h 2318917"/>
              <a:gd name="connsiteX4" fmla="*/ 2287517 w 2540917"/>
              <a:gd name="connsiteY4" fmla="*/ 2313321 h 2318917"/>
              <a:gd name="connsiteX5" fmla="*/ 2283332 w 2540917"/>
              <a:gd name="connsiteY5" fmla="*/ 2318917 h 2318917"/>
              <a:gd name="connsiteX6" fmla="*/ 2235687 w 2540917"/>
              <a:gd name="connsiteY6" fmla="*/ 2310665 h 2318917"/>
              <a:gd name="connsiteX7" fmla="*/ 2189287 w 2540917"/>
              <a:gd name="connsiteY7" fmla="*/ 2305487 h 2318917"/>
              <a:gd name="connsiteX8" fmla="*/ 2163175 w 2540917"/>
              <a:gd name="connsiteY8" fmla="*/ 2280415 h 2318917"/>
              <a:gd name="connsiteX9" fmla="*/ 1825360 w 2540917"/>
              <a:gd name="connsiteY9" fmla="*/ 899588 h 2318917"/>
              <a:gd name="connsiteX10" fmla="*/ 1867277 w 2540917"/>
              <a:gd name="connsiteY10" fmla="*/ 322048 h 2318917"/>
              <a:gd name="connsiteX11" fmla="*/ 1875528 w 2540917"/>
              <a:gd name="connsiteY11" fmla="*/ 274403 h 2318917"/>
              <a:gd name="connsiteX12" fmla="*/ 1869933 w 2540917"/>
              <a:gd name="connsiteY12" fmla="*/ 270218 h 2318917"/>
              <a:gd name="connsiteX13" fmla="*/ 1040357 w 2540917"/>
              <a:gd name="connsiteY13" fmla="*/ 16818 h 2318917"/>
              <a:gd name="connsiteX14" fmla="*/ 96558 w 2540917"/>
              <a:gd name="connsiteY14" fmla="*/ 355633 h 23189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540917" h="2318917">
                <a:moveTo>
                  <a:pt x="0" y="443390"/>
                </a:moveTo>
                <a:lnTo>
                  <a:pt x="8008" y="434580"/>
                </a:lnTo>
                <a:cubicBezTo>
                  <a:pt x="276513" y="166075"/>
                  <a:pt x="647449" y="0"/>
                  <a:pt x="1057173" y="0"/>
                </a:cubicBezTo>
                <a:cubicBezTo>
                  <a:pt x="1876622" y="0"/>
                  <a:pt x="2540917" y="664297"/>
                  <a:pt x="2540917" y="1483745"/>
                </a:cubicBezTo>
                <a:cubicBezTo>
                  <a:pt x="2540917" y="1791039"/>
                  <a:pt x="2447501" y="2076513"/>
                  <a:pt x="2287517" y="2313321"/>
                </a:cubicBezTo>
                <a:lnTo>
                  <a:pt x="2283332" y="2318917"/>
                </a:lnTo>
                <a:lnTo>
                  <a:pt x="2235687" y="2310665"/>
                </a:lnTo>
                <a:lnTo>
                  <a:pt x="2189287" y="2305487"/>
                </a:lnTo>
                <a:lnTo>
                  <a:pt x="2163175" y="2280415"/>
                </a:lnTo>
                <a:cubicBezTo>
                  <a:pt x="1965347" y="2063421"/>
                  <a:pt x="1825360" y="1526979"/>
                  <a:pt x="1825360" y="899588"/>
                </a:cubicBezTo>
                <a:cubicBezTo>
                  <a:pt x="1825360" y="694726"/>
                  <a:pt x="1840286" y="499561"/>
                  <a:pt x="1867277" y="322048"/>
                </a:cubicBezTo>
                <a:lnTo>
                  <a:pt x="1875528" y="274403"/>
                </a:lnTo>
                <a:lnTo>
                  <a:pt x="1869933" y="270218"/>
                </a:lnTo>
                <a:cubicBezTo>
                  <a:pt x="1633125" y="110234"/>
                  <a:pt x="1347651" y="16818"/>
                  <a:pt x="1040357" y="16818"/>
                </a:cubicBezTo>
                <a:cubicBezTo>
                  <a:pt x="681848" y="16818"/>
                  <a:pt x="353036" y="143968"/>
                  <a:pt x="96558" y="355633"/>
                </a:cubicBezTo>
                <a:close/>
              </a:path>
            </a:pathLst>
          </a:custGeom>
          <a:noFill/>
          <a:ln w="38100"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4" name="自由: 形状 113"/>
          <p:cNvSpPr/>
          <p:nvPr/>
        </p:nvSpPr>
        <p:spPr>
          <a:xfrm rot="8550338">
            <a:off x="9833810" y="5663638"/>
            <a:ext cx="2358598" cy="1973624"/>
          </a:xfrm>
          <a:custGeom>
            <a:avLst/>
            <a:gdLst>
              <a:gd name="connsiteX0" fmla="*/ 0 w 2540917"/>
              <a:gd name="connsiteY0" fmla="*/ 443390 h 2318917"/>
              <a:gd name="connsiteX1" fmla="*/ 8008 w 2540917"/>
              <a:gd name="connsiteY1" fmla="*/ 434580 h 2318917"/>
              <a:gd name="connsiteX2" fmla="*/ 1057173 w 2540917"/>
              <a:gd name="connsiteY2" fmla="*/ 0 h 2318917"/>
              <a:gd name="connsiteX3" fmla="*/ 2540917 w 2540917"/>
              <a:gd name="connsiteY3" fmla="*/ 1483745 h 2318917"/>
              <a:gd name="connsiteX4" fmla="*/ 2287517 w 2540917"/>
              <a:gd name="connsiteY4" fmla="*/ 2313321 h 2318917"/>
              <a:gd name="connsiteX5" fmla="*/ 2283332 w 2540917"/>
              <a:gd name="connsiteY5" fmla="*/ 2318917 h 2318917"/>
              <a:gd name="connsiteX6" fmla="*/ 2235687 w 2540917"/>
              <a:gd name="connsiteY6" fmla="*/ 2310665 h 2318917"/>
              <a:gd name="connsiteX7" fmla="*/ 2189287 w 2540917"/>
              <a:gd name="connsiteY7" fmla="*/ 2305487 h 2318917"/>
              <a:gd name="connsiteX8" fmla="*/ 2163175 w 2540917"/>
              <a:gd name="connsiteY8" fmla="*/ 2280415 h 2318917"/>
              <a:gd name="connsiteX9" fmla="*/ 1825360 w 2540917"/>
              <a:gd name="connsiteY9" fmla="*/ 899588 h 2318917"/>
              <a:gd name="connsiteX10" fmla="*/ 1867277 w 2540917"/>
              <a:gd name="connsiteY10" fmla="*/ 322048 h 2318917"/>
              <a:gd name="connsiteX11" fmla="*/ 1875528 w 2540917"/>
              <a:gd name="connsiteY11" fmla="*/ 274403 h 2318917"/>
              <a:gd name="connsiteX12" fmla="*/ 1869933 w 2540917"/>
              <a:gd name="connsiteY12" fmla="*/ 270218 h 2318917"/>
              <a:gd name="connsiteX13" fmla="*/ 1040357 w 2540917"/>
              <a:gd name="connsiteY13" fmla="*/ 16818 h 2318917"/>
              <a:gd name="connsiteX14" fmla="*/ 96558 w 2540917"/>
              <a:gd name="connsiteY14" fmla="*/ 355633 h 23189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540917" h="2318917">
                <a:moveTo>
                  <a:pt x="0" y="443390"/>
                </a:moveTo>
                <a:lnTo>
                  <a:pt x="8008" y="434580"/>
                </a:lnTo>
                <a:cubicBezTo>
                  <a:pt x="276513" y="166075"/>
                  <a:pt x="647449" y="0"/>
                  <a:pt x="1057173" y="0"/>
                </a:cubicBezTo>
                <a:cubicBezTo>
                  <a:pt x="1876622" y="0"/>
                  <a:pt x="2540917" y="664297"/>
                  <a:pt x="2540917" y="1483745"/>
                </a:cubicBezTo>
                <a:cubicBezTo>
                  <a:pt x="2540917" y="1791039"/>
                  <a:pt x="2447501" y="2076513"/>
                  <a:pt x="2287517" y="2313321"/>
                </a:cubicBezTo>
                <a:lnTo>
                  <a:pt x="2283332" y="2318917"/>
                </a:lnTo>
                <a:lnTo>
                  <a:pt x="2235687" y="2310665"/>
                </a:lnTo>
                <a:lnTo>
                  <a:pt x="2189287" y="2305487"/>
                </a:lnTo>
                <a:lnTo>
                  <a:pt x="2163175" y="2280415"/>
                </a:lnTo>
                <a:cubicBezTo>
                  <a:pt x="1965347" y="2063421"/>
                  <a:pt x="1825360" y="1526979"/>
                  <a:pt x="1825360" y="899588"/>
                </a:cubicBezTo>
                <a:cubicBezTo>
                  <a:pt x="1825360" y="694726"/>
                  <a:pt x="1840286" y="499561"/>
                  <a:pt x="1867277" y="322048"/>
                </a:cubicBezTo>
                <a:lnTo>
                  <a:pt x="1875528" y="274403"/>
                </a:lnTo>
                <a:lnTo>
                  <a:pt x="1869933" y="270218"/>
                </a:lnTo>
                <a:cubicBezTo>
                  <a:pt x="1633125" y="110234"/>
                  <a:pt x="1347651" y="16818"/>
                  <a:pt x="1040357" y="16818"/>
                </a:cubicBezTo>
                <a:cubicBezTo>
                  <a:pt x="681848" y="16818"/>
                  <a:pt x="353036" y="143968"/>
                  <a:pt x="96558" y="355633"/>
                </a:cubicBezTo>
                <a:close/>
              </a:path>
            </a:pathLst>
          </a:custGeom>
          <a:noFill/>
          <a:ln w="38100"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5" name="自由: 形状 114"/>
          <p:cNvSpPr/>
          <p:nvPr/>
        </p:nvSpPr>
        <p:spPr>
          <a:xfrm rot="8657151">
            <a:off x="9724562" y="5739862"/>
            <a:ext cx="2358598" cy="1973624"/>
          </a:xfrm>
          <a:custGeom>
            <a:avLst/>
            <a:gdLst>
              <a:gd name="connsiteX0" fmla="*/ 0 w 2540917"/>
              <a:gd name="connsiteY0" fmla="*/ 443390 h 2318917"/>
              <a:gd name="connsiteX1" fmla="*/ 8008 w 2540917"/>
              <a:gd name="connsiteY1" fmla="*/ 434580 h 2318917"/>
              <a:gd name="connsiteX2" fmla="*/ 1057173 w 2540917"/>
              <a:gd name="connsiteY2" fmla="*/ 0 h 2318917"/>
              <a:gd name="connsiteX3" fmla="*/ 2540917 w 2540917"/>
              <a:gd name="connsiteY3" fmla="*/ 1483745 h 2318917"/>
              <a:gd name="connsiteX4" fmla="*/ 2287517 w 2540917"/>
              <a:gd name="connsiteY4" fmla="*/ 2313321 h 2318917"/>
              <a:gd name="connsiteX5" fmla="*/ 2283332 w 2540917"/>
              <a:gd name="connsiteY5" fmla="*/ 2318917 h 2318917"/>
              <a:gd name="connsiteX6" fmla="*/ 2235687 w 2540917"/>
              <a:gd name="connsiteY6" fmla="*/ 2310665 h 2318917"/>
              <a:gd name="connsiteX7" fmla="*/ 2189287 w 2540917"/>
              <a:gd name="connsiteY7" fmla="*/ 2305487 h 2318917"/>
              <a:gd name="connsiteX8" fmla="*/ 2163175 w 2540917"/>
              <a:gd name="connsiteY8" fmla="*/ 2280415 h 2318917"/>
              <a:gd name="connsiteX9" fmla="*/ 1825360 w 2540917"/>
              <a:gd name="connsiteY9" fmla="*/ 899588 h 2318917"/>
              <a:gd name="connsiteX10" fmla="*/ 1867277 w 2540917"/>
              <a:gd name="connsiteY10" fmla="*/ 322048 h 2318917"/>
              <a:gd name="connsiteX11" fmla="*/ 1875528 w 2540917"/>
              <a:gd name="connsiteY11" fmla="*/ 274403 h 2318917"/>
              <a:gd name="connsiteX12" fmla="*/ 1869933 w 2540917"/>
              <a:gd name="connsiteY12" fmla="*/ 270218 h 2318917"/>
              <a:gd name="connsiteX13" fmla="*/ 1040357 w 2540917"/>
              <a:gd name="connsiteY13" fmla="*/ 16818 h 2318917"/>
              <a:gd name="connsiteX14" fmla="*/ 96558 w 2540917"/>
              <a:gd name="connsiteY14" fmla="*/ 355633 h 23189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540917" h="2318917">
                <a:moveTo>
                  <a:pt x="0" y="443390"/>
                </a:moveTo>
                <a:lnTo>
                  <a:pt x="8008" y="434580"/>
                </a:lnTo>
                <a:cubicBezTo>
                  <a:pt x="276513" y="166075"/>
                  <a:pt x="647449" y="0"/>
                  <a:pt x="1057173" y="0"/>
                </a:cubicBezTo>
                <a:cubicBezTo>
                  <a:pt x="1876622" y="0"/>
                  <a:pt x="2540917" y="664297"/>
                  <a:pt x="2540917" y="1483745"/>
                </a:cubicBezTo>
                <a:cubicBezTo>
                  <a:pt x="2540917" y="1791039"/>
                  <a:pt x="2447501" y="2076513"/>
                  <a:pt x="2287517" y="2313321"/>
                </a:cubicBezTo>
                <a:lnTo>
                  <a:pt x="2283332" y="2318917"/>
                </a:lnTo>
                <a:lnTo>
                  <a:pt x="2235687" y="2310665"/>
                </a:lnTo>
                <a:lnTo>
                  <a:pt x="2189287" y="2305487"/>
                </a:lnTo>
                <a:lnTo>
                  <a:pt x="2163175" y="2280415"/>
                </a:lnTo>
                <a:cubicBezTo>
                  <a:pt x="1965347" y="2063421"/>
                  <a:pt x="1825360" y="1526979"/>
                  <a:pt x="1825360" y="899588"/>
                </a:cubicBezTo>
                <a:cubicBezTo>
                  <a:pt x="1825360" y="694726"/>
                  <a:pt x="1840286" y="499561"/>
                  <a:pt x="1867277" y="322048"/>
                </a:cubicBezTo>
                <a:lnTo>
                  <a:pt x="1875528" y="274403"/>
                </a:lnTo>
                <a:lnTo>
                  <a:pt x="1869933" y="270218"/>
                </a:lnTo>
                <a:cubicBezTo>
                  <a:pt x="1633125" y="110234"/>
                  <a:pt x="1347651" y="16818"/>
                  <a:pt x="1040357" y="16818"/>
                </a:cubicBezTo>
                <a:cubicBezTo>
                  <a:pt x="681848" y="16818"/>
                  <a:pt x="353036" y="143968"/>
                  <a:pt x="96558" y="355633"/>
                </a:cubicBezTo>
                <a:close/>
              </a:path>
            </a:pathLst>
          </a:custGeom>
          <a:noFill/>
          <a:ln w="38100"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6" name="自由: 形状 115"/>
          <p:cNvSpPr/>
          <p:nvPr/>
        </p:nvSpPr>
        <p:spPr>
          <a:xfrm rot="8763964">
            <a:off x="9612945" y="5812998"/>
            <a:ext cx="2358598" cy="1973624"/>
          </a:xfrm>
          <a:custGeom>
            <a:avLst/>
            <a:gdLst>
              <a:gd name="connsiteX0" fmla="*/ 0 w 2540917"/>
              <a:gd name="connsiteY0" fmla="*/ 443390 h 2318917"/>
              <a:gd name="connsiteX1" fmla="*/ 8008 w 2540917"/>
              <a:gd name="connsiteY1" fmla="*/ 434580 h 2318917"/>
              <a:gd name="connsiteX2" fmla="*/ 1057173 w 2540917"/>
              <a:gd name="connsiteY2" fmla="*/ 0 h 2318917"/>
              <a:gd name="connsiteX3" fmla="*/ 2540917 w 2540917"/>
              <a:gd name="connsiteY3" fmla="*/ 1483745 h 2318917"/>
              <a:gd name="connsiteX4" fmla="*/ 2287517 w 2540917"/>
              <a:gd name="connsiteY4" fmla="*/ 2313321 h 2318917"/>
              <a:gd name="connsiteX5" fmla="*/ 2283332 w 2540917"/>
              <a:gd name="connsiteY5" fmla="*/ 2318917 h 2318917"/>
              <a:gd name="connsiteX6" fmla="*/ 2235687 w 2540917"/>
              <a:gd name="connsiteY6" fmla="*/ 2310665 h 2318917"/>
              <a:gd name="connsiteX7" fmla="*/ 2189287 w 2540917"/>
              <a:gd name="connsiteY7" fmla="*/ 2305487 h 2318917"/>
              <a:gd name="connsiteX8" fmla="*/ 2163175 w 2540917"/>
              <a:gd name="connsiteY8" fmla="*/ 2280415 h 2318917"/>
              <a:gd name="connsiteX9" fmla="*/ 1825360 w 2540917"/>
              <a:gd name="connsiteY9" fmla="*/ 899588 h 2318917"/>
              <a:gd name="connsiteX10" fmla="*/ 1867277 w 2540917"/>
              <a:gd name="connsiteY10" fmla="*/ 322048 h 2318917"/>
              <a:gd name="connsiteX11" fmla="*/ 1875528 w 2540917"/>
              <a:gd name="connsiteY11" fmla="*/ 274403 h 2318917"/>
              <a:gd name="connsiteX12" fmla="*/ 1869933 w 2540917"/>
              <a:gd name="connsiteY12" fmla="*/ 270218 h 2318917"/>
              <a:gd name="connsiteX13" fmla="*/ 1040357 w 2540917"/>
              <a:gd name="connsiteY13" fmla="*/ 16818 h 2318917"/>
              <a:gd name="connsiteX14" fmla="*/ 96558 w 2540917"/>
              <a:gd name="connsiteY14" fmla="*/ 355633 h 23189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540917" h="2318917">
                <a:moveTo>
                  <a:pt x="0" y="443390"/>
                </a:moveTo>
                <a:lnTo>
                  <a:pt x="8008" y="434580"/>
                </a:lnTo>
                <a:cubicBezTo>
                  <a:pt x="276513" y="166075"/>
                  <a:pt x="647449" y="0"/>
                  <a:pt x="1057173" y="0"/>
                </a:cubicBezTo>
                <a:cubicBezTo>
                  <a:pt x="1876622" y="0"/>
                  <a:pt x="2540917" y="664297"/>
                  <a:pt x="2540917" y="1483745"/>
                </a:cubicBezTo>
                <a:cubicBezTo>
                  <a:pt x="2540917" y="1791039"/>
                  <a:pt x="2447501" y="2076513"/>
                  <a:pt x="2287517" y="2313321"/>
                </a:cubicBezTo>
                <a:lnTo>
                  <a:pt x="2283332" y="2318917"/>
                </a:lnTo>
                <a:lnTo>
                  <a:pt x="2235687" y="2310665"/>
                </a:lnTo>
                <a:lnTo>
                  <a:pt x="2189287" y="2305487"/>
                </a:lnTo>
                <a:lnTo>
                  <a:pt x="2163175" y="2280415"/>
                </a:lnTo>
                <a:cubicBezTo>
                  <a:pt x="1965347" y="2063421"/>
                  <a:pt x="1825360" y="1526979"/>
                  <a:pt x="1825360" y="899588"/>
                </a:cubicBezTo>
                <a:cubicBezTo>
                  <a:pt x="1825360" y="694726"/>
                  <a:pt x="1840286" y="499561"/>
                  <a:pt x="1867277" y="322048"/>
                </a:cubicBezTo>
                <a:lnTo>
                  <a:pt x="1875528" y="274403"/>
                </a:lnTo>
                <a:lnTo>
                  <a:pt x="1869933" y="270218"/>
                </a:lnTo>
                <a:cubicBezTo>
                  <a:pt x="1633125" y="110234"/>
                  <a:pt x="1347651" y="16818"/>
                  <a:pt x="1040357" y="16818"/>
                </a:cubicBezTo>
                <a:cubicBezTo>
                  <a:pt x="681848" y="16818"/>
                  <a:pt x="353036" y="143968"/>
                  <a:pt x="96558" y="355633"/>
                </a:cubicBezTo>
                <a:close/>
              </a:path>
            </a:pathLst>
          </a:custGeom>
          <a:noFill/>
          <a:ln w="38100"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7" name="自由: 形状 116"/>
          <p:cNvSpPr/>
          <p:nvPr/>
        </p:nvSpPr>
        <p:spPr>
          <a:xfrm rot="8870777">
            <a:off x="9499073" y="5882979"/>
            <a:ext cx="2358598" cy="1973624"/>
          </a:xfrm>
          <a:custGeom>
            <a:avLst/>
            <a:gdLst>
              <a:gd name="connsiteX0" fmla="*/ 0 w 2540917"/>
              <a:gd name="connsiteY0" fmla="*/ 443390 h 2318917"/>
              <a:gd name="connsiteX1" fmla="*/ 8008 w 2540917"/>
              <a:gd name="connsiteY1" fmla="*/ 434580 h 2318917"/>
              <a:gd name="connsiteX2" fmla="*/ 1057173 w 2540917"/>
              <a:gd name="connsiteY2" fmla="*/ 0 h 2318917"/>
              <a:gd name="connsiteX3" fmla="*/ 2540917 w 2540917"/>
              <a:gd name="connsiteY3" fmla="*/ 1483745 h 2318917"/>
              <a:gd name="connsiteX4" fmla="*/ 2287517 w 2540917"/>
              <a:gd name="connsiteY4" fmla="*/ 2313321 h 2318917"/>
              <a:gd name="connsiteX5" fmla="*/ 2283332 w 2540917"/>
              <a:gd name="connsiteY5" fmla="*/ 2318917 h 2318917"/>
              <a:gd name="connsiteX6" fmla="*/ 2235687 w 2540917"/>
              <a:gd name="connsiteY6" fmla="*/ 2310665 h 2318917"/>
              <a:gd name="connsiteX7" fmla="*/ 2189287 w 2540917"/>
              <a:gd name="connsiteY7" fmla="*/ 2305487 h 2318917"/>
              <a:gd name="connsiteX8" fmla="*/ 2163175 w 2540917"/>
              <a:gd name="connsiteY8" fmla="*/ 2280415 h 2318917"/>
              <a:gd name="connsiteX9" fmla="*/ 1825360 w 2540917"/>
              <a:gd name="connsiteY9" fmla="*/ 899588 h 2318917"/>
              <a:gd name="connsiteX10" fmla="*/ 1867277 w 2540917"/>
              <a:gd name="connsiteY10" fmla="*/ 322048 h 2318917"/>
              <a:gd name="connsiteX11" fmla="*/ 1875528 w 2540917"/>
              <a:gd name="connsiteY11" fmla="*/ 274403 h 2318917"/>
              <a:gd name="connsiteX12" fmla="*/ 1869933 w 2540917"/>
              <a:gd name="connsiteY12" fmla="*/ 270218 h 2318917"/>
              <a:gd name="connsiteX13" fmla="*/ 1040357 w 2540917"/>
              <a:gd name="connsiteY13" fmla="*/ 16818 h 2318917"/>
              <a:gd name="connsiteX14" fmla="*/ 96558 w 2540917"/>
              <a:gd name="connsiteY14" fmla="*/ 355633 h 23189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540917" h="2318917">
                <a:moveTo>
                  <a:pt x="0" y="443390"/>
                </a:moveTo>
                <a:lnTo>
                  <a:pt x="8008" y="434580"/>
                </a:lnTo>
                <a:cubicBezTo>
                  <a:pt x="276513" y="166075"/>
                  <a:pt x="647449" y="0"/>
                  <a:pt x="1057173" y="0"/>
                </a:cubicBezTo>
                <a:cubicBezTo>
                  <a:pt x="1876622" y="0"/>
                  <a:pt x="2540917" y="664297"/>
                  <a:pt x="2540917" y="1483745"/>
                </a:cubicBezTo>
                <a:cubicBezTo>
                  <a:pt x="2540917" y="1791039"/>
                  <a:pt x="2447501" y="2076513"/>
                  <a:pt x="2287517" y="2313321"/>
                </a:cubicBezTo>
                <a:lnTo>
                  <a:pt x="2283332" y="2318917"/>
                </a:lnTo>
                <a:lnTo>
                  <a:pt x="2235687" y="2310665"/>
                </a:lnTo>
                <a:lnTo>
                  <a:pt x="2189287" y="2305487"/>
                </a:lnTo>
                <a:lnTo>
                  <a:pt x="2163175" y="2280415"/>
                </a:lnTo>
                <a:cubicBezTo>
                  <a:pt x="1965347" y="2063421"/>
                  <a:pt x="1825360" y="1526979"/>
                  <a:pt x="1825360" y="899588"/>
                </a:cubicBezTo>
                <a:cubicBezTo>
                  <a:pt x="1825360" y="694726"/>
                  <a:pt x="1840286" y="499561"/>
                  <a:pt x="1867277" y="322048"/>
                </a:cubicBezTo>
                <a:lnTo>
                  <a:pt x="1875528" y="274403"/>
                </a:lnTo>
                <a:lnTo>
                  <a:pt x="1869933" y="270218"/>
                </a:lnTo>
                <a:cubicBezTo>
                  <a:pt x="1633125" y="110234"/>
                  <a:pt x="1347651" y="16818"/>
                  <a:pt x="1040357" y="16818"/>
                </a:cubicBezTo>
                <a:cubicBezTo>
                  <a:pt x="681848" y="16818"/>
                  <a:pt x="353036" y="143968"/>
                  <a:pt x="96558" y="355633"/>
                </a:cubicBezTo>
                <a:close/>
              </a:path>
            </a:pathLst>
          </a:custGeom>
          <a:noFill/>
          <a:ln w="38100"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8" name="自由: 形状 117"/>
          <p:cNvSpPr/>
          <p:nvPr/>
        </p:nvSpPr>
        <p:spPr>
          <a:xfrm rot="8977591">
            <a:off x="9383052" y="5949735"/>
            <a:ext cx="2358598" cy="1973624"/>
          </a:xfrm>
          <a:custGeom>
            <a:avLst/>
            <a:gdLst>
              <a:gd name="connsiteX0" fmla="*/ 0 w 2540917"/>
              <a:gd name="connsiteY0" fmla="*/ 443390 h 2318917"/>
              <a:gd name="connsiteX1" fmla="*/ 8008 w 2540917"/>
              <a:gd name="connsiteY1" fmla="*/ 434580 h 2318917"/>
              <a:gd name="connsiteX2" fmla="*/ 1057173 w 2540917"/>
              <a:gd name="connsiteY2" fmla="*/ 0 h 2318917"/>
              <a:gd name="connsiteX3" fmla="*/ 2540917 w 2540917"/>
              <a:gd name="connsiteY3" fmla="*/ 1483745 h 2318917"/>
              <a:gd name="connsiteX4" fmla="*/ 2287517 w 2540917"/>
              <a:gd name="connsiteY4" fmla="*/ 2313321 h 2318917"/>
              <a:gd name="connsiteX5" fmla="*/ 2283332 w 2540917"/>
              <a:gd name="connsiteY5" fmla="*/ 2318917 h 2318917"/>
              <a:gd name="connsiteX6" fmla="*/ 2235687 w 2540917"/>
              <a:gd name="connsiteY6" fmla="*/ 2310665 h 2318917"/>
              <a:gd name="connsiteX7" fmla="*/ 2189287 w 2540917"/>
              <a:gd name="connsiteY7" fmla="*/ 2305487 h 2318917"/>
              <a:gd name="connsiteX8" fmla="*/ 2163175 w 2540917"/>
              <a:gd name="connsiteY8" fmla="*/ 2280415 h 2318917"/>
              <a:gd name="connsiteX9" fmla="*/ 1825360 w 2540917"/>
              <a:gd name="connsiteY9" fmla="*/ 899588 h 2318917"/>
              <a:gd name="connsiteX10" fmla="*/ 1867277 w 2540917"/>
              <a:gd name="connsiteY10" fmla="*/ 322048 h 2318917"/>
              <a:gd name="connsiteX11" fmla="*/ 1875528 w 2540917"/>
              <a:gd name="connsiteY11" fmla="*/ 274403 h 2318917"/>
              <a:gd name="connsiteX12" fmla="*/ 1869933 w 2540917"/>
              <a:gd name="connsiteY12" fmla="*/ 270218 h 2318917"/>
              <a:gd name="connsiteX13" fmla="*/ 1040357 w 2540917"/>
              <a:gd name="connsiteY13" fmla="*/ 16818 h 2318917"/>
              <a:gd name="connsiteX14" fmla="*/ 96558 w 2540917"/>
              <a:gd name="connsiteY14" fmla="*/ 355633 h 23189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540917" h="2318917">
                <a:moveTo>
                  <a:pt x="0" y="443390"/>
                </a:moveTo>
                <a:lnTo>
                  <a:pt x="8008" y="434580"/>
                </a:lnTo>
                <a:cubicBezTo>
                  <a:pt x="276513" y="166075"/>
                  <a:pt x="647449" y="0"/>
                  <a:pt x="1057173" y="0"/>
                </a:cubicBezTo>
                <a:cubicBezTo>
                  <a:pt x="1876622" y="0"/>
                  <a:pt x="2540917" y="664297"/>
                  <a:pt x="2540917" y="1483745"/>
                </a:cubicBezTo>
                <a:cubicBezTo>
                  <a:pt x="2540917" y="1791039"/>
                  <a:pt x="2447501" y="2076513"/>
                  <a:pt x="2287517" y="2313321"/>
                </a:cubicBezTo>
                <a:lnTo>
                  <a:pt x="2283332" y="2318917"/>
                </a:lnTo>
                <a:lnTo>
                  <a:pt x="2235687" y="2310665"/>
                </a:lnTo>
                <a:lnTo>
                  <a:pt x="2189287" y="2305487"/>
                </a:lnTo>
                <a:lnTo>
                  <a:pt x="2163175" y="2280415"/>
                </a:lnTo>
                <a:cubicBezTo>
                  <a:pt x="1965347" y="2063421"/>
                  <a:pt x="1825360" y="1526979"/>
                  <a:pt x="1825360" y="899588"/>
                </a:cubicBezTo>
                <a:cubicBezTo>
                  <a:pt x="1825360" y="694726"/>
                  <a:pt x="1840286" y="499561"/>
                  <a:pt x="1867277" y="322048"/>
                </a:cubicBezTo>
                <a:lnTo>
                  <a:pt x="1875528" y="274403"/>
                </a:lnTo>
                <a:lnTo>
                  <a:pt x="1869933" y="270218"/>
                </a:lnTo>
                <a:cubicBezTo>
                  <a:pt x="1633125" y="110234"/>
                  <a:pt x="1347651" y="16818"/>
                  <a:pt x="1040357" y="16818"/>
                </a:cubicBezTo>
                <a:cubicBezTo>
                  <a:pt x="681848" y="16818"/>
                  <a:pt x="353036" y="143968"/>
                  <a:pt x="96558" y="355633"/>
                </a:cubicBezTo>
                <a:close/>
              </a:path>
            </a:pathLst>
          </a:custGeom>
          <a:noFill/>
          <a:ln w="38100"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9" name="自由: 形状 118"/>
          <p:cNvSpPr/>
          <p:nvPr/>
        </p:nvSpPr>
        <p:spPr>
          <a:xfrm rot="9084403">
            <a:off x="9264997" y="6013201"/>
            <a:ext cx="2358598" cy="1973624"/>
          </a:xfrm>
          <a:custGeom>
            <a:avLst/>
            <a:gdLst>
              <a:gd name="connsiteX0" fmla="*/ 0 w 2540917"/>
              <a:gd name="connsiteY0" fmla="*/ 443390 h 2318917"/>
              <a:gd name="connsiteX1" fmla="*/ 8008 w 2540917"/>
              <a:gd name="connsiteY1" fmla="*/ 434580 h 2318917"/>
              <a:gd name="connsiteX2" fmla="*/ 1057173 w 2540917"/>
              <a:gd name="connsiteY2" fmla="*/ 0 h 2318917"/>
              <a:gd name="connsiteX3" fmla="*/ 2540917 w 2540917"/>
              <a:gd name="connsiteY3" fmla="*/ 1483745 h 2318917"/>
              <a:gd name="connsiteX4" fmla="*/ 2287517 w 2540917"/>
              <a:gd name="connsiteY4" fmla="*/ 2313321 h 2318917"/>
              <a:gd name="connsiteX5" fmla="*/ 2283332 w 2540917"/>
              <a:gd name="connsiteY5" fmla="*/ 2318917 h 2318917"/>
              <a:gd name="connsiteX6" fmla="*/ 2235687 w 2540917"/>
              <a:gd name="connsiteY6" fmla="*/ 2310665 h 2318917"/>
              <a:gd name="connsiteX7" fmla="*/ 2189287 w 2540917"/>
              <a:gd name="connsiteY7" fmla="*/ 2305487 h 2318917"/>
              <a:gd name="connsiteX8" fmla="*/ 2163175 w 2540917"/>
              <a:gd name="connsiteY8" fmla="*/ 2280415 h 2318917"/>
              <a:gd name="connsiteX9" fmla="*/ 1825360 w 2540917"/>
              <a:gd name="connsiteY9" fmla="*/ 899588 h 2318917"/>
              <a:gd name="connsiteX10" fmla="*/ 1867277 w 2540917"/>
              <a:gd name="connsiteY10" fmla="*/ 322048 h 2318917"/>
              <a:gd name="connsiteX11" fmla="*/ 1875528 w 2540917"/>
              <a:gd name="connsiteY11" fmla="*/ 274403 h 2318917"/>
              <a:gd name="connsiteX12" fmla="*/ 1869933 w 2540917"/>
              <a:gd name="connsiteY12" fmla="*/ 270218 h 2318917"/>
              <a:gd name="connsiteX13" fmla="*/ 1040357 w 2540917"/>
              <a:gd name="connsiteY13" fmla="*/ 16818 h 2318917"/>
              <a:gd name="connsiteX14" fmla="*/ 96558 w 2540917"/>
              <a:gd name="connsiteY14" fmla="*/ 355633 h 23189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540917" h="2318917">
                <a:moveTo>
                  <a:pt x="0" y="443390"/>
                </a:moveTo>
                <a:lnTo>
                  <a:pt x="8008" y="434580"/>
                </a:lnTo>
                <a:cubicBezTo>
                  <a:pt x="276513" y="166075"/>
                  <a:pt x="647449" y="0"/>
                  <a:pt x="1057173" y="0"/>
                </a:cubicBezTo>
                <a:cubicBezTo>
                  <a:pt x="1876622" y="0"/>
                  <a:pt x="2540917" y="664297"/>
                  <a:pt x="2540917" y="1483745"/>
                </a:cubicBezTo>
                <a:cubicBezTo>
                  <a:pt x="2540917" y="1791039"/>
                  <a:pt x="2447501" y="2076513"/>
                  <a:pt x="2287517" y="2313321"/>
                </a:cubicBezTo>
                <a:lnTo>
                  <a:pt x="2283332" y="2318917"/>
                </a:lnTo>
                <a:lnTo>
                  <a:pt x="2235687" y="2310665"/>
                </a:lnTo>
                <a:lnTo>
                  <a:pt x="2189287" y="2305487"/>
                </a:lnTo>
                <a:lnTo>
                  <a:pt x="2163175" y="2280415"/>
                </a:lnTo>
                <a:cubicBezTo>
                  <a:pt x="1965347" y="2063421"/>
                  <a:pt x="1825360" y="1526979"/>
                  <a:pt x="1825360" y="899588"/>
                </a:cubicBezTo>
                <a:cubicBezTo>
                  <a:pt x="1825360" y="694726"/>
                  <a:pt x="1840286" y="499561"/>
                  <a:pt x="1867277" y="322048"/>
                </a:cubicBezTo>
                <a:lnTo>
                  <a:pt x="1875528" y="274403"/>
                </a:lnTo>
                <a:lnTo>
                  <a:pt x="1869933" y="270218"/>
                </a:lnTo>
                <a:cubicBezTo>
                  <a:pt x="1633125" y="110234"/>
                  <a:pt x="1347651" y="16818"/>
                  <a:pt x="1040357" y="16818"/>
                </a:cubicBezTo>
                <a:cubicBezTo>
                  <a:pt x="681848" y="16818"/>
                  <a:pt x="353036" y="143968"/>
                  <a:pt x="96558" y="355633"/>
                </a:cubicBezTo>
                <a:close/>
              </a:path>
            </a:pathLst>
          </a:custGeom>
          <a:noFill/>
          <a:ln w="38100"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0" name="自由: 形状 119"/>
          <p:cNvSpPr/>
          <p:nvPr/>
        </p:nvSpPr>
        <p:spPr>
          <a:xfrm rot="9191217">
            <a:off x="9145018" y="6073318"/>
            <a:ext cx="2358598" cy="1973624"/>
          </a:xfrm>
          <a:custGeom>
            <a:avLst/>
            <a:gdLst>
              <a:gd name="connsiteX0" fmla="*/ 0 w 2540917"/>
              <a:gd name="connsiteY0" fmla="*/ 443390 h 2318917"/>
              <a:gd name="connsiteX1" fmla="*/ 8008 w 2540917"/>
              <a:gd name="connsiteY1" fmla="*/ 434580 h 2318917"/>
              <a:gd name="connsiteX2" fmla="*/ 1057173 w 2540917"/>
              <a:gd name="connsiteY2" fmla="*/ 0 h 2318917"/>
              <a:gd name="connsiteX3" fmla="*/ 2540917 w 2540917"/>
              <a:gd name="connsiteY3" fmla="*/ 1483745 h 2318917"/>
              <a:gd name="connsiteX4" fmla="*/ 2287517 w 2540917"/>
              <a:gd name="connsiteY4" fmla="*/ 2313321 h 2318917"/>
              <a:gd name="connsiteX5" fmla="*/ 2283332 w 2540917"/>
              <a:gd name="connsiteY5" fmla="*/ 2318917 h 2318917"/>
              <a:gd name="connsiteX6" fmla="*/ 2235687 w 2540917"/>
              <a:gd name="connsiteY6" fmla="*/ 2310665 h 2318917"/>
              <a:gd name="connsiteX7" fmla="*/ 2189287 w 2540917"/>
              <a:gd name="connsiteY7" fmla="*/ 2305487 h 2318917"/>
              <a:gd name="connsiteX8" fmla="*/ 2163175 w 2540917"/>
              <a:gd name="connsiteY8" fmla="*/ 2280415 h 2318917"/>
              <a:gd name="connsiteX9" fmla="*/ 1825360 w 2540917"/>
              <a:gd name="connsiteY9" fmla="*/ 899588 h 2318917"/>
              <a:gd name="connsiteX10" fmla="*/ 1867277 w 2540917"/>
              <a:gd name="connsiteY10" fmla="*/ 322048 h 2318917"/>
              <a:gd name="connsiteX11" fmla="*/ 1875528 w 2540917"/>
              <a:gd name="connsiteY11" fmla="*/ 274403 h 2318917"/>
              <a:gd name="connsiteX12" fmla="*/ 1869933 w 2540917"/>
              <a:gd name="connsiteY12" fmla="*/ 270218 h 2318917"/>
              <a:gd name="connsiteX13" fmla="*/ 1040357 w 2540917"/>
              <a:gd name="connsiteY13" fmla="*/ 16818 h 2318917"/>
              <a:gd name="connsiteX14" fmla="*/ 96558 w 2540917"/>
              <a:gd name="connsiteY14" fmla="*/ 355633 h 23189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540917" h="2318917">
                <a:moveTo>
                  <a:pt x="0" y="443390"/>
                </a:moveTo>
                <a:lnTo>
                  <a:pt x="8008" y="434580"/>
                </a:lnTo>
                <a:cubicBezTo>
                  <a:pt x="276513" y="166075"/>
                  <a:pt x="647449" y="0"/>
                  <a:pt x="1057173" y="0"/>
                </a:cubicBezTo>
                <a:cubicBezTo>
                  <a:pt x="1876622" y="0"/>
                  <a:pt x="2540917" y="664297"/>
                  <a:pt x="2540917" y="1483745"/>
                </a:cubicBezTo>
                <a:cubicBezTo>
                  <a:pt x="2540917" y="1791039"/>
                  <a:pt x="2447501" y="2076513"/>
                  <a:pt x="2287517" y="2313321"/>
                </a:cubicBezTo>
                <a:lnTo>
                  <a:pt x="2283332" y="2318917"/>
                </a:lnTo>
                <a:lnTo>
                  <a:pt x="2235687" y="2310665"/>
                </a:lnTo>
                <a:lnTo>
                  <a:pt x="2189287" y="2305487"/>
                </a:lnTo>
                <a:lnTo>
                  <a:pt x="2163175" y="2280415"/>
                </a:lnTo>
                <a:cubicBezTo>
                  <a:pt x="1965347" y="2063421"/>
                  <a:pt x="1825360" y="1526979"/>
                  <a:pt x="1825360" y="899588"/>
                </a:cubicBezTo>
                <a:cubicBezTo>
                  <a:pt x="1825360" y="694726"/>
                  <a:pt x="1840286" y="499561"/>
                  <a:pt x="1867277" y="322048"/>
                </a:cubicBezTo>
                <a:lnTo>
                  <a:pt x="1875528" y="274403"/>
                </a:lnTo>
                <a:lnTo>
                  <a:pt x="1869933" y="270218"/>
                </a:lnTo>
                <a:cubicBezTo>
                  <a:pt x="1633125" y="110234"/>
                  <a:pt x="1347651" y="16818"/>
                  <a:pt x="1040357" y="16818"/>
                </a:cubicBezTo>
                <a:cubicBezTo>
                  <a:pt x="681848" y="16818"/>
                  <a:pt x="353036" y="143968"/>
                  <a:pt x="96558" y="355633"/>
                </a:cubicBezTo>
                <a:close/>
              </a:path>
            </a:pathLst>
          </a:custGeom>
          <a:noFill/>
          <a:ln w="38100"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1" name="自由: 形状 120"/>
          <p:cNvSpPr/>
          <p:nvPr/>
        </p:nvSpPr>
        <p:spPr>
          <a:xfrm rot="9298030">
            <a:off x="9023234" y="6130025"/>
            <a:ext cx="2358598" cy="1973624"/>
          </a:xfrm>
          <a:custGeom>
            <a:avLst/>
            <a:gdLst>
              <a:gd name="connsiteX0" fmla="*/ 0 w 2540917"/>
              <a:gd name="connsiteY0" fmla="*/ 443390 h 2318917"/>
              <a:gd name="connsiteX1" fmla="*/ 8008 w 2540917"/>
              <a:gd name="connsiteY1" fmla="*/ 434580 h 2318917"/>
              <a:gd name="connsiteX2" fmla="*/ 1057173 w 2540917"/>
              <a:gd name="connsiteY2" fmla="*/ 0 h 2318917"/>
              <a:gd name="connsiteX3" fmla="*/ 2540917 w 2540917"/>
              <a:gd name="connsiteY3" fmla="*/ 1483745 h 2318917"/>
              <a:gd name="connsiteX4" fmla="*/ 2287517 w 2540917"/>
              <a:gd name="connsiteY4" fmla="*/ 2313321 h 2318917"/>
              <a:gd name="connsiteX5" fmla="*/ 2283332 w 2540917"/>
              <a:gd name="connsiteY5" fmla="*/ 2318917 h 2318917"/>
              <a:gd name="connsiteX6" fmla="*/ 2235687 w 2540917"/>
              <a:gd name="connsiteY6" fmla="*/ 2310665 h 2318917"/>
              <a:gd name="connsiteX7" fmla="*/ 2189287 w 2540917"/>
              <a:gd name="connsiteY7" fmla="*/ 2305487 h 2318917"/>
              <a:gd name="connsiteX8" fmla="*/ 2163175 w 2540917"/>
              <a:gd name="connsiteY8" fmla="*/ 2280415 h 2318917"/>
              <a:gd name="connsiteX9" fmla="*/ 1825360 w 2540917"/>
              <a:gd name="connsiteY9" fmla="*/ 899588 h 2318917"/>
              <a:gd name="connsiteX10" fmla="*/ 1867277 w 2540917"/>
              <a:gd name="connsiteY10" fmla="*/ 322048 h 2318917"/>
              <a:gd name="connsiteX11" fmla="*/ 1875528 w 2540917"/>
              <a:gd name="connsiteY11" fmla="*/ 274403 h 2318917"/>
              <a:gd name="connsiteX12" fmla="*/ 1869933 w 2540917"/>
              <a:gd name="connsiteY12" fmla="*/ 270218 h 2318917"/>
              <a:gd name="connsiteX13" fmla="*/ 1040357 w 2540917"/>
              <a:gd name="connsiteY13" fmla="*/ 16818 h 2318917"/>
              <a:gd name="connsiteX14" fmla="*/ 96558 w 2540917"/>
              <a:gd name="connsiteY14" fmla="*/ 355633 h 23189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540917" h="2318917">
                <a:moveTo>
                  <a:pt x="0" y="443390"/>
                </a:moveTo>
                <a:lnTo>
                  <a:pt x="8008" y="434580"/>
                </a:lnTo>
                <a:cubicBezTo>
                  <a:pt x="276513" y="166075"/>
                  <a:pt x="647449" y="0"/>
                  <a:pt x="1057173" y="0"/>
                </a:cubicBezTo>
                <a:cubicBezTo>
                  <a:pt x="1876622" y="0"/>
                  <a:pt x="2540917" y="664297"/>
                  <a:pt x="2540917" y="1483745"/>
                </a:cubicBezTo>
                <a:cubicBezTo>
                  <a:pt x="2540917" y="1791039"/>
                  <a:pt x="2447501" y="2076513"/>
                  <a:pt x="2287517" y="2313321"/>
                </a:cubicBezTo>
                <a:lnTo>
                  <a:pt x="2283332" y="2318917"/>
                </a:lnTo>
                <a:lnTo>
                  <a:pt x="2235687" y="2310665"/>
                </a:lnTo>
                <a:lnTo>
                  <a:pt x="2189287" y="2305487"/>
                </a:lnTo>
                <a:lnTo>
                  <a:pt x="2163175" y="2280415"/>
                </a:lnTo>
                <a:cubicBezTo>
                  <a:pt x="1965347" y="2063421"/>
                  <a:pt x="1825360" y="1526979"/>
                  <a:pt x="1825360" y="899588"/>
                </a:cubicBezTo>
                <a:cubicBezTo>
                  <a:pt x="1825360" y="694726"/>
                  <a:pt x="1840286" y="499561"/>
                  <a:pt x="1867277" y="322048"/>
                </a:cubicBezTo>
                <a:lnTo>
                  <a:pt x="1875528" y="274403"/>
                </a:lnTo>
                <a:lnTo>
                  <a:pt x="1869933" y="270218"/>
                </a:lnTo>
                <a:cubicBezTo>
                  <a:pt x="1633125" y="110234"/>
                  <a:pt x="1347651" y="16818"/>
                  <a:pt x="1040357" y="16818"/>
                </a:cubicBezTo>
                <a:cubicBezTo>
                  <a:pt x="681848" y="16818"/>
                  <a:pt x="353036" y="143968"/>
                  <a:pt x="96558" y="355633"/>
                </a:cubicBezTo>
                <a:close/>
              </a:path>
            </a:pathLst>
          </a:custGeom>
          <a:noFill/>
          <a:ln w="38100"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2" name="自由: 形状 121"/>
          <p:cNvSpPr/>
          <p:nvPr/>
        </p:nvSpPr>
        <p:spPr>
          <a:xfrm rot="9404844">
            <a:off x="8899762" y="6183270"/>
            <a:ext cx="2358598" cy="1973624"/>
          </a:xfrm>
          <a:custGeom>
            <a:avLst/>
            <a:gdLst>
              <a:gd name="connsiteX0" fmla="*/ 0 w 2540917"/>
              <a:gd name="connsiteY0" fmla="*/ 443390 h 2318917"/>
              <a:gd name="connsiteX1" fmla="*/ 8008 w 2540917"/>
              <a:gd name="connsiteY1" fmla="*/ 434580 h 2318917"/>
              <a:gd name="connsiteX2" fmla="*/ 1057173 w 2540917"/>
              <a:gd name="connsiteY2" fmla="*/ 0 h 2318917"/>
              <a:gd name="connsiteX3" fmla="*/ 2540917 w 2540917"/>
              <a:gd name="connsiteY3" fmla="*/ 1483745 h 2318917"/>
              <a:gd name="connsiteX4" fmla="*/ 2287517 w 2540917"/>
              <a:gd name="connsiteY4" fmla="*/ 2313321 h 2318917"/>
              <a:gd name="connsiteX5" fmla="*/ 2283332 w 2540917"/>
              <a:gd name="connsiteY5" fmla="*/ 2318917 h 2318917"/>
              <a:gd name="connsiteX6" fmla="*/ 2235687 w 2540917"/>
              <a:gd name="connsiteY6" fmla="*/ 2310665 h 2318917"/>
              <a:gd name="connsiteX7" fmla="*/ 2189287 w 2540917"/>
              <a:gd name="connsiteY7" fmla="*/ 2305487 h 2318917"/>
              <a:gd name="connsiteX8" fmla="*/ 2163175 w 2540917"/>
              <a:gd name="connsiteY8" fmla="*/ 2280415 h 2318917"/>
              <a:gd name="connsiteX9" fmla="*/ 1825360 w 2540917"/>
              <a:gd name="connsiteY9" fmla="*/ 899588 h 2318917"/>
              <a:gd name="connsiteX10" fmla="*/ 1867277 w 2540917"/>
              <a:gd name="connsiteY10" fmla="*/ 322048 h 2318917"/>
              <a:gd name="connsiteX11" fmla="*/ 1875528 w 2540917"/>
              <a:gd name="connsiteY11" fmla="*/ 274403 h 2318917"/>
              <a:gd name="connsiteX12" fmla="*/ 1869933 w 2540917"/>
              <a:gd name="connsiteY12" fmla="*/ 270218 h 2318917"/>
              <a:gd name="connsiteX13" fmla="*/ 1040357 w 2540917"/>
              <a:gd name="connsiteY13" fmla="*/ 16818 h 2318917"/>
              <a:gd name="connsiteX14" fmla="*/ 96558 w 2540917"/>
              <a:gd name="connsiteY14" fmla="*/ 355633 h 23189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540917" h="2318917">
                <a:moveTo>
                  <a:pt x="0" y="443390"/>
                </a:moveTo>
                <a:lnTo>
                  <a:pt x="8008" y="434580"/>
                </a:lnTo>
                <a:cubicBezTo>
                  <a:pt x="276513" y="166075"/>
                  <a:pt x="647449" y="0"/>
                  <a:pt x="1057173" y="0"/>
                </a:cubicBezTo>
                <a:cubicBezTo>
                  <a:pt x="1876622" y="0"/>
                  <a:pt x="2540917" y="664297"/>
                  <a:pt x="2540917" y="1483745"/>
                </a:cubicBezTo>
                <a:cubicBezTo>
                  <a:pt x="2540917" y="1791039"/>
                  <a:pt x="2447501" y="2076513"/>
                  <a:pt x="2287517" y="2313321"/>
                </a:cubicBezTo>
                <a:lnTo>
                  <a:pt x="2283332" y="2318917"/>
                </a:lnTo>
                <a:lnTo>
                  <a:pt x="2235687" y="2310665"/>
                </a:lnTo>
                <a:lnTo>
                  <a:pt x="2189287" y="2305487"/>
                </a:lnTo>
                <a:lnTo>
                  <a:pt x="2163175" y="2280415"/>
                </a:lnTo>
                <a:cubicBezTo>
                  <a:pt x="1965347" y="2063421"/>
                  <a:pt x="1825360" y="1526979"/>
                  <a:pt x="1825360" y="899588"/>
                </a:cubicBezTo>
                <a:cubicBezTo>
                  <a:pt x="1825360" y="694726"/>
                  <a:pt x="1840286" y="499561"/>
                  <a:pt x="1867277" y="322048"/>
                </a:cubicBezTo>
                <a:lnTo>
                  <a:pt x="1875528" y="274403"/>
                </a:lnTo>
                <a:lnTo>
                  <a:pt x="1869933" y="270218"/>
                </a:lnTo>
                <a:cubicBezTo>
                  <a:pt x="1633125" y="110234"/>
                  <a:pt x="1347651" y="16818"/>
                  <a:pt x="1040357" y="16818"/>
                </a:cubicBezTo>
                <a:cubicBezTo>
                  <a:pt x="681848" y="16818"/>
                  <a:pt x="353036" y="143968"/>
                  <a:pt x="96558" y="355633"/>
                </a:cubicBezTo>
                <a:close/>
              </a:path>
            </a:pathLst>
          </a:custGeom>
          <a:noFill/>
          <a:ln w="38100"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3" name="自由: 形状 122"/>
          <p:cNvSpPr/>
          <p:nvPr/>
        </p:nvSpPr>
        <p:spPr>
          <a:xfrm rot="9511656">
            <a:off x="8774721" y="6233002"/>
            <a:ext cx="2358598" cy="1973624"/>
          </a:xfrm>
          <a:custGeom>
            <a:avLst/>
            <a:gdLst>
              <a:gd name="connsiteX0" fmla="*/ 0 w 2540917"/>
              <a:gd name="connsiteY0" fmla="*/ 443390 h 2318917"/>
              <a:gd name="connsiteX1" fmla="*/ 8008 w 2540917"/>
              <a:gd name="connsiteY1" fmla="*/ 434580 h 2318917"/>
              <a:gd name="connsiteX2" fmla="*/ 1057173 w 2540917"/>
              <a:gd name="connsiteY2" fmla="*/ 0 h 2318917"/>
              <a:gd name="connsiteX3" fmla="*/ 2540917 w 2540917"/>
              <a:gd name="connsiteY3" fmla="*/ 1483745 h 2318917"/>
              <a:gd name="connsiteX4" fmla="*/ 2287517 w 2540917"/>
              <a:gd name="connsiteY4" fmla="*/ 2313321 h 2318917"/>
              <a:gd name="connsiteX5" fmla="*/ 2283332 w 2540917"/>
              <a:gd name="connsiteY5" fmla="*/ 2318917 h 2318917"/>
              <a:gd name="connsiteX6" fmla="*/ 2235687 w 2540917"/>
              <a:gd name="connsiteY6" fmla="*/ 2310665 h 2318917"/>
              <a:gd name="connsiteX7" fmla="*/ 2189287 w 2540917"/>
              <a:gd name="connsiteY7" fmla="*/ 2305487 h 2318917"/>
              <a:gd name="connsiteX8" fmla="*/ 2163175 w 2540917"/>
              <a:gd name="connsiteY8" fmla="*/ 2280415 h 2318917"/>
              <a:gd name="connsiteX9" fmla="*/ 1825360 w 2540917"/>
              <a:gd name="connsiteY9" fmla="*/ 899588 h 2318917"/>
              <a:gd name="connsiteX10" fmla="*/ 1867277 w 2540917"/>
              <a:gd name="connsiteY10" fmla="*/ 322048 h 2318917"/>
              <a:gd name="connsiteX11" fmla="*/ 1875528 w 2540917"/>
              <a:gd name="connsiteY11" fmla="*/ 274403 h 2318917"/>
              <a:gd name="connsiteX12" fmla="*/ 1869933 w 2540917"/>
              <a:gd name="connsiteY12" fmla="*/ 270218 h 2318917"/>
              <a:gd name="connsiteX13" fmla="*/ 1040357 w 2540917"/>
              <a:gd name="connsiteY13" fmla="*/ 16818 h 2318917"/>
              <a:gd name="connsiteX14" fmla="*/ 96558 w 2540917"/>
              <a:gd name="connsiteY14" fmla="*/ 355633 h 23189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540917" h="2318917">
                <a:moveTo>
                  <a:pt x="0" y="443390"/>
                </a:moveTo>
                <a:lnTo>
                  <a:pt x="8008" y="434580"/>
                </a:lnTo>
                <a:cubicBezTo>
                  <a:pt x="276513" y="166075"/>
                  <a:pt x="647449" y="0"/>
                  <a:pt x="1057173" y="0"/>
                </a:cubicBezTo>
                <a:cubicBezTo>
                  <a:pt x="1876622" y="0"/>
                  <a:pt x="2540917" y="664297"/>
                  <a:pt x="2540917" y="1483745"/>
                </a:cubicBezTo>
                <a:cubicBezTo>
                  <a:pt x="2540917" y="1791039"/>
                  <a:pt x="2447501" y="2076513"/>
                  <a:pt x="2287517" y="2313321"/>
                </a:cubicBezTo>
                <a:lnTo>
                  <a:pt x="2283332" y="2318917"/>
                </a:lnTo>
                <a:lnTo>
                  <a:pt x="2235687" y="2310665"/>
                </a:lnTo>
                <a:lnTo>
                  <a:pt x="2189287" y="2305487"/>
                </a:lnTo>
                <a:lnTo>
                  <a:pt x="2163175" y="2280415"/>
                </a:lnTo>
                <a:cubicBezTo>
                  <a:pt x="1965347" y="2063421"/>
                  <a:pt x="1825360" y="1526979"/>
                  <a:pt x="1825360" y="899588"/>
                </a:cubicBezTo>
                <a:cubicBezTo>
                  <a:pt x="1825360" y="694726"/>
                  <a:pt x="1840286" y="499561"/>
                  <a:pt x="1867277" y="322048"/>
                </a:cubicBezTo>
                <a:lnTo>
                  <a:pt x="1875528" y="274403"/>
                </a:lnTo>
                <a:lnTo>
                  <a:pt x="1869933" y="270218"/>
                </a:lnTo>
                <a:cubicBezTo>
                  <a:pt x="1633125" y="110234"/>
                  <a:pt x="1347651" y="16818"/>
                  <a:pt x="1040357" y="16818"/>
                </a:cubicBezTo>
                <a:cubicBezTo>
                  <a:pt x="681848" y="16818"/>
                  <a:pt x="353036" y="143968"/>
                  <a:pt x="96558" y="355633"/>
                </a:cubicBezTo>
                <a:close/>
              </a:path>
            </a:pathLst>
          </a:custGeom>
          <a:noFill/>
          <a:ln w="38100"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4" name="自由: 形状 123"/>
          <p:cNvSpPr/>
          <p:nvPr/>
        </p:nvSpPr>
        <p:spPr>
          <a:xfrm rot="9618470">
            <a:off x="8648230" y="6279171"/>
            <a:ext cx="2358598" cy="1973624"/>
          </a:xfrm>
          <a:custGeom>
            <a:avLst/>
            <a:gdLst>
              <a:gd name="connsiteX0" fmla="*/ 0 w 2540917"/>
              <a:gd name="connsiteY0" fmla="*/ 443390 h 2318917"/>
              <a:gd name="connsiteX1" fmla="*/ 8008 w 2540917"/>
              <a:gd name="connsiteY1" fmla="*/ 434580 h 2318917"/>
              <a:gd name="connsiteX2" fmla="*/ 1057173 w 2540917"/>
              <a:gd name="connsiteY2" fmla="*/ 0 h 2318917"/>
              <a:gd name="connsiteX3" fmla="*/ 2540917 w 2540917"/>
              <a:gd name="connsiteY3" fmla="*/ 1483745 h 2318917"/>
              <a:gd name="connsiteX4" fmla="*/ 2287517 w 2540917"/>
              <a:gd name="connsiteY4" fmla="*/ 2313321 h 2318917"/>
              <a:gd name="connsiteX5" fmla="*/ 2283332 w 2540917"/>
              <a:gd name="connsiteY5" fmla="*/ 2318917 h 2318917"/>
              <a:gd name="connsiteX6" fmla="*/ 2235687 w 2540917"/>
              <a:gd name="connsiteY6" fmla="*/ 2310665 h 2318917"/>
              <a:gd name="connsiteX7" fmla="*/ 2189287 w 2540917"/>
              <a:gd name="connsiteY7" fmla="*/ 2305487 h 2318917"/>
              <a:gd name="connsiteX8" fmla="*/ 2163175 w 2540917"/>
              <a:gd name="connsiteY8" fmla="*/ 2280415 h 2318917"/>
              <a:gd name="connsiteX9" fmla="*/ 1825360 w 2540917"/>
              <a:gd name="connsiteY9" fmla="*/ 899588 h 2318917"/>
              <a:gd name="connsiteX10" fmla="*/ 1867277 w 2540917"/>
              <a:gd name="connsiteY10" fmla="*/ 322048 h 2318917"/>
              <a:gd name="connsiteX11" fmla="*/ 1875528 w 2540917"/>
              <a:gd name="connsiteY11" fmla="*/ 274403 h 2318917"/>
              <a:gd name="connsiteX12" fmla="*/ 1869933 w 2540917"/>
              <a:gd name="connsiteY12" fmla="*/ 270218 h 2318917"/>
              <a:gd name="connsiteX13" fmla="*/ 1040357 w 2540917"/>
              <a:gd name="connsiteY13" fmla="*/ 16818 h 2318917"/>
              <a:gd name="connsiteX14" fmla="*/ 96558 w 2540917"/>
              <a:gd name="connsiteY14" fmla="*/ 355633 h 23189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540917" h="2318917">
                <a:moveTo>
                  <a:pt x="0" y="443390"/>
                </a:moveTo>
                <a:lnTo>
                  <a:pt x="8008" y="434580"/>
                </a:lnTo>
                <a:cubicBezTo>
                  <a:pt x="276513" y="166075"/>
                  <a:pt x="647449" y="0"/>
                  <a:pt x="1057173" y="0"/>
                </a:cubicBezTo>
                <a:cubicBezTo>
                  <a:pt x="1876622" y="0"/>
                  <a:pt x="2540917" y="664297"/>
                  <a:pt x="2540917" y="1483745"/>
                </a:cubicBezTo>
                <a:cubicBezTo>
                  <a:pt x="2540917" y="1791039"/>
                  <a:pt x="2447501" y="2076513"/>
                  <a:pt x="2287517" y="2313321"/>
                </a:cubicBezTo>
                <a:lnTo>
                  <a:pt x="2283332" y="2318917"/>
                </a:lnTo>
                <a:lnTo>
                  <a:pt x="2235687" y="2310665"/>
                </a:lnTo>
                <a:lnTo>
                  <a:pt x="2189287" y="2305487"/>
                </a:lnTo>
                <a:lnTo>
                  <a:pt x="2163175" y="2280415"/>
                </a:lnTo>
                <a:cubicBezTo>
                  <a:pt x="1965347" y="2063421"/>
                  <a:pt x="1825360" y="1526979"/>
                  <a:pt x="1825360" y="899588"/>
                </a:cubicBezTo>
                <a:cubicBezTo>
                  <a:pt x="1825360" y="694726"/>
                  <a:pt x="1840286" y="499561"/>
                  <a:pt x="1867277" y="322048"/>
                </a:cubicBezTo>
                <a:lnTo>
                  <a:pt x="1875528" y="274403"/>
                </a:lnTo>
                <a:lnTo>
                  <a:pt x="1869933" y="270218"/>
                </a:lnTo>
                <a:cubicBezTo>
                  <a:pt x="1633125" y="110234"/>
                  <a:pt x="1347651" y="16818"/>
                  <a:pt x="1040357" y="16818"/>
                </a:cubicBezTo>
                <a:cubicBezTo>
                  <a:pt x="681848" y="16818"/>
                  <a:pt x="353036" y="143968"/>
                  <a:pt x="96558" y="355633"/>
                </a:cubicBezTo>
                <a:close/>
              </a:path>
            </a:pathLst>
          </a:custGeom>
          <a:noFill/>
          <a:ln w="38100"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5" name="自由: 形状 124"/>
          <p:cNvSpPr/>
          <p:nvPr/>
        </p:nvSpPr>
        <p:spPr>
          <a:xfrm rot="9725283">
            <a:off x="8520413" y="6321732"/>
            <a:ext cx="2358598" cy="1973624"/>
          </a:xfrm>
          <a:custGeom>
            <a:avLst/>
            <a:gdLst>
              <a:gd name="connsiteX0" fmla="*/ 0 w 2540917"/>
              <a:gd name="connsiteY0" fmla="*/ 443390 h 2318917"/>
              <a:gd name="connsiteX1" fmla="*/ 8008 w 2540917"/>
              <a:gd name="connsiteY1" fmla="*/ 434580 h 2318917"/>
              <a:gd name="connsiteX2" fmla="*/ 1057173 w 2540917"/>
              <a:gd name="connsiteY2" fmla="*/ 0 h 2318917"/>
              <a:gd name="connsiteX3" fmla="*/ 2540917 w 2540917"/>
              <a:gd name="connsiteY3" fmla="*/ 1483745 h 2318917"/>
              <a:gd name="connsiteX4" fmla="*/ 2287517 w 2540917"/>
              <a:gd name="connsiteY4" fmla="*/ 2313321 h 2318917"/>
              <a:gd name="connsiteX5" fmla="*/ 2283332 w 2540917"/>
              <a:gd name="connsiteY5" fmla="*/ 2318917 h 2318917"/>
              <a:gd name="connsiteX6" fmla="*/ 2235687 w 2540917"/>
              <a:gd name="connsiteY6" fmla="*/ 2310665 h 2318917"/>
              <a:gd name="connsiteX7" fmla="*/ 2189287 w 2540917"/>
              <a:gd name="connsiteY7" fmla="*/ 2305487 h 2318917"/>
              <a:gd name="connsiteX8" fmla="*/ 2163175 w 2540917"/>
              <a:gd name="connsiteY8" fmla="*/ 2280415 h 2318917"/>
              <a:gd name="connsiteX9" fmla="*/ 1825360 w 2540917"/>
              <a:gd name="connsiteY9" fmla="*/ 899588 h 2318917"/>
              <a:gd name="connsiteX10" fmla="*/ 1867277 w 2540917"/>
              <a:gd name="connsiteY10" fmla="*/ 322048 h 2318917"/>
              <a:gd name="connsiteX11" fmla="*/ 1875528 w 2540917"/>
              <a:gd name="connsiteY11" fmla="*/ 274403 h 2318917"/>
              <a:gd name="connsiteX12" fmla="*/ 1869933 w 2540917"/>
              <a:gd name="connsiteY12" fmla="*/ 270218 h 2318917"/>
              <a:gd name="connsiteX13" fmla="*/ 1040357 w 2540917"/>
              <a:gd name="connsiteY13" fmla="*/ 16818 h 2318917"/>
              <a:gd name="connsiteX14" fmla="*/ 96558 w 2540917"/>
              <a:gd name="connsiteY14" fmla="*/ 355633 h 23189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540917" h="2318917">
                <a:moveTo>
                  <a:pt x="0" y="443390"/>
                </a:moveTo>
                <a:lnTo>
                  <a:pt x="8008" y="434580"/>
                </a:lnTo>
                <a:cubicBezTo>
                  <a:pt x="276513" y="166075"/>
                  <a:pt x="647449" y="0"/>
                  <a:pt x="1057173" y="0"/>
                </a:cubicBezTo>
                <a:cubicBezTo>
                  <a:pt x="1876622" y="0"/>
                  <a:pt x="2540917" y="664297"/>
                  <a:pt x="2540917" y="1483745"/>
                </a:cubicBezTo>
                <a:cubicBezTo>
                  <a:pt x="2540917" y="1791039"/>
                  <a:pt x="2447501" y="2076513"/>
                  <a:pt x="2287517" y="2313321"/>
                </a:cubicBezTo>
                <a:lnTo>
                  <a:pt x="2283332" y="2318917"/>
                </a:lnTo>
                <a:lnTo>
                  <a:pt x="2235687" y="2310665"/>
                </a:lnTo>
                <a:lnTo>
                  <a:pt x="2189287" y="2305487"/>
                </a:lnTo>
                <a:lnTo>
                  <a:pt x="2163175" y="2280415"/>
                </a:lnTo>
                <a:cubicBezTo>
                  <a:pt x="1965347" y="2063421"/>
                  <a:pt x="1825360" y="1526979"/>
                  <a:pt x="1825360" y="899588"/>
                </a:cubicBezTo>
                <a:cubicBezTo>
                  <a:pt x="1825360" y="694726"/>
                  <a:pt x="1840286" y="499561"/>
                  <a:pt x="1867277" y="322048"/>
                </a:cubicBezTo>
                <a:lnTo>
                  <a:pt x="1875528" y="274403"/>
                </a:lnTo>
                <a:lnTo>
                  <a:pt x="1869933" y="270218"/>
                </a:lnTo>
                <a:cubicBezTo>
                  <a:pt x="1633125" y="110234"/>
                  <a:pt x="1347651" y="16818"/>
                  <a:pt x="1040357" y="16818"/>
                </a:cubicBezTo>
                <a:cubicBezTo>
                  <a:pt x="681848" y="16818"/>
                  <a:pt x="353036" y="143968"/>
                  <a:pt x="96558" y="355633"/>
                </a:cubicBezTo>
                <a:close/>
              </a:path>
            </a:pathLst>
          </a:custGeom>
          <a:noFill/>
          <a:ln w="38100"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27" name="组合 126"/>
          <p:cNvGrpSpPr/>
          <p:nvPr/>
        </p:nvGrpSpPr>
        <p:grpSpPr>
          <a:xfrm>
            <a:off x="1576357" y="4062608"/>
            <a:ext cx="1432591" cy="338554"/>
            <a:chOff x="5376818" y="5407708"/>
            <a:chExt cx="1432591" cy="338554"/>
          </a:xfrm>
        </p:grpSpPr>
        <p:sp>
          <p:nvSpPr>
            <p:cNvPr id="128" name="文本框 127"/>
            <p:cNvSpPr txBox="1"/>
            <p:nvPr/>
          </p:nvSpPr>
          <p:spPr>
            <a:xfrm>
              <a:off x="5376818" y="5407708"/>
              <a:ext cx="143259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b="1" dirty="0">
                  <a:solidFill>
                    <a:srgbClr val="DBAFD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TITLE HERE</a:t>
              </a:r>
              <a:endParaRPr lang="en-US" altLang="zh-CN" sz="1600" b="1" dirty="0">
                <a:solidFill>
                  <a:srgbClr val="DBAFD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29" name="组合 128"/>
            <p:cNvGrpSpPr/>
            <p:nvPr/>
          </p:nvGrpSpPr>
          <p:grpSpPr>
            <a:xfrm>
              <a:off x="5400185" y="5501815"/>
              <a:ext cx="74916" cy="115989"/>
              <a:chOff x="6037835" y="3836343"/>
              <a:chExt cx="382110" cy="591601"/>
            </a:xfrm>
          </p:grpSpPr>
          <p:cxnSp>
            <p:nvCxnSpPr>
              <p:cNvPr id="133" name="直接连接符 132"/>
              <p:cNvCxnSpPr/>
              <p:nvPr/>
            </p:nvCxnSpPr>
            <p:spPr>
              <a:xfrm flipV="1">
                <a:off x="6074262" y="3836343"/>
                <a:ext cx="0" cy="591601"/>
              </a:xfrm>
              <a:prstGeom prst="line">
                <a:avLst/>
              </a:prstGeom>
              <a:ln w="19050"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4" name="直接连接符 133"/>
              <p:cNvCxnSpPr/>
              <p:nvPr/>
            </p:nvCxnSpPr>
            <p:spPr>
              <a:xfrm flipH="1">
                <a:off x="6037835" y="3860632"/>
                <a:ext cx="382110" cy="0"/>
              </a:xfrm>
              <a:prstGeom prst="line">
                <a:avLst/>
              </a:prstGeom>
              <a:ln w="19050"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30" name="组合 129"/>
            <p:cNvGrpSpPr/>
            <p:nvPr/>
          </p:nvGrpSpPr>
          <p:grpSpPr>
            <a:xfrm rot="10800000">
              <a:off x="6711127" y="5536167"/>
              <a:ext cx="74916" cy="115989"/>
              <a:chOff x="6037835" y="3836343"/>
              <a:chExt cx="382110" cy="591601"/>
            </a:xfrm>
          </p:grpSpPr>
          <p:cxnSp>
            <p:nvCxnSpPr>
              <p:cNvPr id="131" name="直接连接符 130"/>
              <p:cNvCxnSpPr/>
              <p:nvPr/>
            </p:nvCxnSpPr>
            <p:spPr>
              <a:xfrm flipV="1">
                <a:off x="6074262" y="3836343"/>
                <a:ext cx="0" cy="591601"/>
              </a:xfrm>
              <a:prstGeom prst="line">
                <a:avLst/>
              </a:prstGeom>
              <a:ln w="19050"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2" name="直接连接符 131"/>
              <p:cNvCxnSpPr/>
              <p:nvPr/>
            </p:nvCxnSpPr>
            <p:spPr>
              <a:xfrm flipH="1">
                <a:off x="6037835" y="3860632"/>
                <a:ext cx="382110" cy="0"/>
              </a:xfrm>
              <a:prstGeom prst="line">
                <a:avLst/>
              </a:prstGeom>
              <a:ln w="19050"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35" name="文本框 134"/>
          <p:cNvSpPr txBox="1"/>
          <p:nvPr/>
        </p:nvSpPr>
        <p:spPr>
          <a:xfrm>
            <a:off x="1489113" y="4371423"/>
            <a:ext cx="8937168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50" dirty="0">
                <a:solidFill>
                  <a:srgbClr val="ECD4E9"/>
                </a:solidFill>
              </a:rPr>
              <a:t>Love is a lamp</a:t>
            </a:r>
            <a:r>
              <a:rPr lang="en-US" altLang="zh-CN" sz="1050" dirty="0">
                <a:solidFill>
                  <a:schemeClr val="bg1">
                    <a:lumMod val="95000"/>
                  </a:schemeClr>
                </a:solidFill>
              </a:rPr>
              <a:t>, while friendship is the shadow. When the lamp is </a:t>
            </a:r>
            <a:r>
              <a:rPr lang="en-US" altLang="zh-CN" sz="1050" dirty="0" err="1">
                <a:solidFill>
                  <a:schemeClr val="bg1">
                    <a:lumMod val="95000"/>
                  </a:schemeClr>
                </a:solidFill>
              </a:rPr>
              <a:t>off,you</a:t>
            </a:r>
            <a:r>
              <a:rPr lang="en-US" altLang="zh-CN" sz="1050" dirty="0">
                <a:solidFill>
                  <a:schemeClr val="bg1">
                    <a:lumMod val="95000"/>
                  </a:schemeClr>
                </a:solidFill>
              </a:rPr>
              <a:t> will find the shadow everywhere. Friend is who can give you strength at last,</a:t>
            </a:r>
            <a:r>
              <a:rPr lang="en-US" altLang="zh-CN" sz="1050" dirty="0">
                <a:solidFill>
                  <a:srgbClr val="ECD4E9"/>
                </a:solidFill>
              </a:rPr>
              <a:t> </a:t>
            </a:r>
            <a:r>
              <a:rPr lang="en-US" altLang="zh-CN" sz="1050" dirty="0">
                <a:solidFill>
                  <a:srgbClr val="F2F2F2"/>
                </a:solidFill>
              </a:rPr>
              <a:t>Love is a lamp</a:t>
            </a:r>
            <a:r>
              <a:rPr lang="en-US" altLang="zh-CN" sz="1050" dirty="0">
                <a:solidFill>
                  <a:schemeClr val="bg1">
                    <a:lumMod val="95000"/>
                  </a:schemeClr>
                </a:solidFill>
              </a:rPr>
              <a:t>, while friendship is the shadow. When the lamp is </a:t>
            </a:r>
            <a:r>
              <a:rPr lang="en-US" altLang="zh-CN" sz="1050" dirty="0" err="1">
                <a:solidFill>
                  <a:schemeClr val="bg1">
                    <a:lumMod val="95000"/>
                  </a:schemeClr>
                </a:solidFill>
              </a:rPr>
              <a:t>off,you</a:t>
            </a:r>
            <a:r>
              <a:rPr lang="en-US" altLang="zh-CN" sz="1050" dirty="0">
                <a:solidFill>
                  <a:schemeClr val="bg1">
                    <a:lumMod val="95000"/>
                  </a:schemeClr>
                </a:solidFill>
              </a:rPr>
              <a:t> will find</a:t>
            </a:r>
            <a:endParaRPr lang="en-US" altLang="zh-CN" sz="1050" dirty="0">
              <a:solidFill>
                <a:schemeClr val="bg1">
                  <a:lumMod val="95000"/>
                </a:schemeClr>
              </a:solidFill>
            </a:endParaRPr>
          </a:p>
        </p:txBody>
      </p:sp>
      <p:grpSp>
        <p:nvGrpSpPr>
          <p:cNvPr id="142" name="组合 141"/>
          <p:cNvGrpSpPr/>
          <p:nvPr/>
        </p:nvGrpSpPr>
        <p:grpSpPr>
          <a:xfrm>
            <a:off x="1576358" y="5142450"/>
            <a:ext cx="1402082" cy="1400704"/>
            <a:chOff x="1576357" y="4982430"/>
            <a:chExt cx="2381977" cy="1400704"/>
          </a:xfrm>
        </p:grpSpPr>
        <p:sp>
          <p:nvSpPr>
            <p:cNvPr id="136" name="矩形 135"/>
            <p:cNvSpPr/>
            <p:nvPr/>
          </p:nvSpPr>
          <p:spPr>
            <a:xfrm>
              <a:off x="1576357" y="4982430"/>
              <a:ext cx="188943" cy="1400704"/>
            </a:xfrm>
            <a:prstGeom prst="rect">
              <a:avLst/>
            </a:prstGeom>
            <a:solidFill>
              <a:schemeClr val="bg1"/>
            </a:solidFill>
            <a:ln w="38100">
              <a:noFill/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7" name="矩形 136"/>
            <p:cNvSpPr/>
            <p:nvPr/>
          </p:nvSpPr>
          <p:spPr>
            <a:xfrm>
              <a:off x="2014964" y="5529751"/>
              <a:ext cx="188943" cy="853383"/>
            </a:xfrm>
            <a:prstGeom prst="rect">
              <a:avLst/>
            </a:prstGeom>
            <a:solidFill>
              <a:schemeClr val="bg1"/>
            </a:solidFill>
            <a:ln w="38100">
              <a:noFill/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8" name="矩形 137"/>
            <p:cNvSpPr/>
            <p:nvPr/>
          </p:nvSpPr>
          <p:spPr>
            <a:xfrm>
              <a:off x="2453571" y="5341747"/>
              <a:ext cx="188943" cy="1041387"/>
            </a:xfrm>
            <a:prstGeom prst="rect">
              <a:avLst/>
            </a:prstGeom>
            <a:solidFill>
              <a:schemeClr val="bg1"/>
            </a:solidFill>
            <a:ln w="38100">
              <a:noFill/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9" name="矩形 138"/>
            <p:cNvSpPr/>
            <p:nvPr/>
          </p:nvSpPr>
          <p:spPr>
            <a:xfrm>
              <a:off x="2892178" y="5032832"/>
              <a:ext cx="188943" cy="1350302"/>
            </a:xfrm>
            <a:prstGeom prst="rect">
              <a:avLst/>
            </a:prstGeom>
            <a:solidFill>
              <a:schemeClr val="bg1"/>
            </a:solidFill>
            <a:ln w="38100">
              <a:noFill/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0" name="矩形 139"/>
            <p:cNvSpPr/>
            <p:nvPr/>
          </p:nvSpPr>
          <p:spPr>
            <a:xfrm>
              <a:off x="3330785" y="5569155"/>
              <a:ext cx="188943" cy="813979"/>
            </a:xfrm>
            <a:prstGeom prst="rect">
              <a:avLst/>
            </a:prstGeom>
            <a:solidFill>
              <a:schemeClr val="bg1"/>
            </a:solidFill>
            <a:ln w="38100">
              <a:noFill/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1" name="矩形 140"/>
            <p:cNvSpPr/>
            <p:nvPr/>
          </p:nvSpPr>
          <p:spPr>
            <a:xfrm>
              <a:off x="3769391" y="5213835"/>
              <a:ext cx="188943" cy="1169299"/>
            </a:xfrm>
            <a:prstGeom prst="rect">
              <a:avLst/>
            </a:prstGeom>
            <a:solidFill>
              <a:schemeClr val="bg1"/>
            </a:solidFill>
            <a:ln w="38100">
              <a:noFill/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43" name="文本框 142"/>
          <p:cNvSpPr txBox="1"/>
          <p:nvPr/>
        </p:nvSpPr>
        <p:spPr>
          <a:xfrm>
            <a:off x="3302725" y="4921774"/>
            <a:ext cx="203653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rgbClr val="F2F2F2"/>
                </a:solidFill>
                <a:latin typeface="+mj-ea"/>
                <a:ea typeface="+mj-ea"/>
              </a:rPr>
              <a:t>COME ON</a:t>
            </a:r>
            <a:endParaRPr lang="en-US" altLang="zh-CN" sz="3200" dirty="0">
              <a:solidFill>
                <a:srgbClr val="F2F2F2"/>
              </a:solidFill>
              <a:latin typeface="+mj-ea"/>
              <a:ea typeface="+mj-ea"/>
            </a:endParaRPr>
          </a:p>
        </p:txBody>
      </p:sp>
      <p:sp>
        <p:nvSpPr>
          <p:cNvPr id="144" name="文本框 143"/>
          <p:cNvSpPr txBox="1"/>
          <p:nvPr/>
        </p:nvSpPr>
        <p:spPr>
          <a:xfrm>
            <a:off x="3329401" y="5417568"/>
            <a:ext cx="5952389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50" dirty="0">
                <a:solidFill>
                  <a:srgbClr val="ECD4E9"/>
                </a:solidFill>
              </a:rPr>
              <a:t>Love is a lamp</a:t>
            </a:r>
            <a:r>
              <a:rPr lang="en-US" altLang="zh-CN" sz="1050" dirty="0">
                <a:solidFill>
                  <a:schemeClr val="bg1">
                    <a:lumMod val="95000"/>
                  </a:schemeClr>
                </a:solidFill>
              </a:rPr>
              <a:t>, while friendship is the shadow. When the lamp is </a:t>
            </a:r>
            <a:r>
              <a:rPr lang="en-US" altLang="zh-CN" sz="1050" dirty="0" err="1">
                <a:solidFill>
                  <a:schemeClr val="bg1">
                    <a:lumMod val="95000"/>
                  </a:schemeClr>
                </a:solidFill>
              </a:rPr>
              <a:t>off,you</a:t>
            </a:r>
            <a:r>
              <a:rPr lang="en-US" altLang="zh-CN" sz="1050" dirty="0">
                <a:solidFill>
                  <a:schemeClr val="bg1">
                    <a:lumMod val="95000"/>
                  </a:schemeClr>
                </a:solidFill>
              </a:rPr>
              <a:t> will find the shadow everywhere. Friend is who can give you strength at last,</a:t>
            </a:r>
            <a:r>
              <a:rPr lang="en-US" altLang="zh-CN" sz="1050" dirty="0">
                <a:solidFill>
                  <a:srgbClr val="ECD4E9"/>
                </a:solidFill>
              </a:rPr>
              <a:t> </a:t>
            </a:r>
            <a:r>
              <a:rPr lang="en-US" altLang="zh-CN" sz="1050" dirty="0">
                <a:solidFill>
                  <a:srgbClr val="F2F2F2"/>
                </a:solidFill>
              </a:rPr>
              <a:t>Love is a lamp</a:t>
            </a:r>
            <a:r>
              <a:rPr lang="en-US" altLang="zh-CN" sz="1050" dirty="0">
                <a:solidFill>
                  <a:schemeClr val="bg1">
                    <a:lumMod val="95000"/>
                  </a:schemeClr>
                </a:solidFill>
              </a:rPr>
              <a:t>, while friendship is the shadow. When the lamp is </a:t>
            </a:r>
            <a:r>
              <a:rPr lang="en-US" altLang="zh-CN" sz="1050" dirty="0" err="1">
                <a:solidFill>
                  <a:schemeClr val="bg1">
                    <a:lumMod val="95000"/>
                  </a:schemeClr>
                </a:solidFill>
              </a:rPr>
              <a:t>off,you</a:t>
            </a:r>
            <a:r>
              <a:rPr lang="en-US" altLang="zh-CN" sz="1050" dirty="0">
                <a:solidFill>
                  <a:schemeClr val="bg1">
                    <a:lumMod val="95000"/>
                  </a:schemeClr>
                </a:solidFill>
              </a:rPr>
              <a:t> will find,</a:t>
            </a:r>
            <a:r>
              <a:rPr lang="en-US" altLang="zh-CN" sz="1050" dirty="0">
                <a:solidFill>
                  <a:srgbClr val="F2F2F2"/>
                </a:solidFill>
              </a:rPr>
              <a:t> Love is a lamp</a:t>
            </a:r>
            <a:r>
              <a:rPr lang="en-US" altLang="zh-CN" sz="1050" dirty="0">
                <a:solidFill>
                  <a:schemeClr val="bg1">
                    <a:lumMod val="95000"/>
                  </a:schemeClr>
                </a:solidFill>
              </a:rPr>
              <a:t>, while friendship is the shadow. When the lamp is </a:t>
            </a:r>
            <a:r>
              <a:rPr lang="en-US" altLang="zh-CN" sz="1050" dirty="0" err="1">
                <a:solidFill>
                  <a:schemeClr val="bg1">
                    <a:lumMod val="95000"/>
                  </a:schemeClr>
                </a:solidFill>
              </a:rPr>
              <a:t>off,you</a:t>
            </a:r>
            <a:r>
              <a:rPr lang="en-US" altLang="zh-CN" sz="1050" dirty="0">
                <a:solidFill>
                  <a:schemeClr val="bg1">
                    <a:lumMod val="95000"/>
                  </a:schemeClr>
                </a:solidFill>
              </a:rPr>
              <a:t> will find</a:t>
            </a:r>
            <a:r>
              <a:rPr lang="en-US" altLang="zh-CN" sz="1050" dirty="0">
                <a:solidFill>
                  <a:srgbClr val="F2F2F2"/>
                </a:solidFill>
              </a:rPr>
              <a:t> Love is a lamp</a:t>
            </a:r>
            <a:r>
              <a:rPr lang="en-US" altLang="zh-CN" sz="1050" dirty="0">
                <a:solidFill>
                  <a:schemeClr val="bg1">
                    <a:lumMod val="95000"/>
                  </a:schemeClr>
                </a:solidFill>
              </a:rPr>
              <a:t>, while friendship is the shadow. When the lamp is </a:t>
            </a:r>
            <a:r>
              <a:rPr lang="en-US" altLang="zh-CN" sz="1050" dirty="0" err="1">
                <a:solidFill>
                  <a:schemeClr val="bg1">
                    <a:lumMod val="95000"/>
                  </a:schemeClr>
                </a:solidFill>
              </a:rPr>
              <a:t>off,you</a:t>
            </a:r>
            <a:r>
              <a:rPr lang="en-US" altLang="zh-CN" sz="1050" dirty="0">
                <a:solidFill>
                  <a:schemeClr val="bg1">
                    <a:lumMod val="95000"/>
                  </a:schemeClr>
                </a:solidFill>
              </a:rPr>
              <a:t> will find</a:t>
            </a:r>
            <a:endParaRPr lang="en-US" altLang="zh-CN" sz="1050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45" name="矩形 144"/>
          <p:cNvSpPr/>
          <p:nvPr/>
        </p:nvSpPr>
        <p:spPr>
          <a:xfrm>
            <a:off x="3425350" y="6350265"/>
            <a:ext cx="2998316" cy="192889"/>
          </a:xfrm>
          <a:prstGeom prst="rect">
            <a:avLst/>
          </a:prstGeom>
          <a:solidFill>
            <a:schemeClr val="bg1"/>
          </a:solidFill>
          <a:ln w="38100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6" name="椭圆 145"/>
          <p:cNvSpPr/>
          <p:nvPr/>
        </p:nvSpPr>
        <p:spPr>
          <a:xfrm>
            <a:off x="5361508" y="4990088"/>
            <a:ext cx="161930" cy="161930"/>
          </a:xfrm>
          <a:prstGeom prst="ellipse">
            <a:avLst/>
          </a:prstGeom>
          <a:ln w="12700">
            <a:solidFill>
              <a:srgbClr val="DBAFD6"/>
            </a:solidFill>
          </a:ln>
          <a:effectLst>
            <a:glow rad="63500">
              <a:schemeClr val="accent1">
                <a:alpha val="2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7" name="椭圆 146"/>
          <p:cNvSpPr/>
          <p:nvPr/>
        </p:nvSpPr>
        <p:spPr>
          <a:xfrm>
            <a:off x="9054933" y="1919894"/>
            <a:ext cx="512818" cy="512818"/>
          </a:xfrm>
          <a:prstGeom prst="ellipse">
            <a:avLst/>
          </a:prstGeom>
          <a:ln w="12700">
            <a:solidFill>
              <a:srgbClr val="DBAFD6"/>
            </a:solidFill>
          </a:ln>
          <a:effectLst>
            <a:glow rad="63500">
              <a:schemeClr val="accent1">
                <a:alpha val="2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48" name="直接连接符 147"/>
          <p:cNvCxnSpPr/>
          <p:nvPr/>
        </p:nvCxnSpPr>
        <p:spPr>
          <a:xfrm flipV="1">
            <a:off x="8254118" y="2402919"/>
            <a:ext cx="2169762" cy="870014"/>
          </a:xfrm>
          <a:prstGeom prst="line">
            <a:avLst/>
          </a:prstGeom>
          <a:ln w="12700">
            <a:gradFill>
              <a:gsLst>
                <a:gs pos="50000">
                  <a:srgbClr val="ECD4E9">
                    <a:alpha val="20000"/>
                  </a:srgbClr>
                </a:gs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9" name="直接连接符 148"/>
          <p:cNvCxnSpPr/>
          <p:nvPr/>
        </p:nvCxnSpPr>
        <p:spPr>
          <a:xfrm flipV="1">
            <a:off x="9226010" y="1329882"/>
            <a:ext cx="2169762" cy="870014"/>
          </a:xfrm>
          <a:prstGeom prst="line">
            <a:avLst/>
          </a:prstGeom>
          <a:ln w="12700">
            <a:gradFill>
              <a:gsLst>
                <a:gs pos="50000">
                  <a:srgbClr val="ECD4E9">
                    <a:alpha val="20000"/>
                  </a:srgbClr>
                </a:gs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0" name="椭圆 149"/>
          <p:cNvSpPr/>
          <p:nvPr/>
        </p:nvSpPr>
        <p:spPr>
          <a:xfrm rot="7934431">
            <a:off x="9759002" y="2391976"/>
            <a:ext cx="148270" cy="148270"/>
          </a:xfrm>
          <a:custGeom>
            <a:avLst/>
            <a:gdLst>
              <a:gd name="connsiteX0" fmla="*/ 0 w 512818"/>
              <a:gd name="connsiteY0" fmla="*/ 256409 h 512818"/>
              <a:gd name="connsiteX1" fmla="*/ 256409 w 512818"/>
              <a:gd name="connsiteY1" fmla="*/ 0 h 512818"/>
              <a:gd name="connsiteX2" fmla="*/ 512818 w 512818"/>
              <a:gd name="connsiteY2" fmla="*/ 256409 h 512818"/>
              <a:gd name="connsiteX3" fmla="*/ 256409 w 512818"/>
              <a:gd name="connsiteY3" fmla="*/ 512818 h 512818"/>
              <a:gd name="connsiteX4" fmla="*/ 0 w 512818"/>
              <a:gd name="connsiteY4" fmla="*/ 256409 h 512818"/>
              <a:gd name="connsiteX0-1" fmla="*/ 0 w 512818"/>
              <a:gd name="connsiteY0-2" fmla="*/ 256409 h 512818"/>
              <a:gd name="connsiteX1-3" fmla="*/ 256409 w 512818"/>
              <a:gd name="connsiteY1-4" fmla="*/ 0 h 512818"/>
              <a:gd name="connsiteX2-5" fmla="*/ 512818 w 512818"/>
              <a:gd name="connsiteY2-6" fmla="*/ 256409 h 512818"/>
              <a:gd name="connsiteX3-7" fmla="*/ 256409 w 512818"/>
              <a:gd name="connsiteY3-8" fmla="*/ 512818 h 512818"/>
              <a:gd name="connsiteX4-9" fmla="*/ 91440 w 512818"/>
              <a:gd name="connsiteY4-10" fmla="*/ 347849 h 512818"/>
              <a:gd name="connsiteX0-11" fmla="*/ 0 w 512818"/>
              <a:gd name="connsiteY0-12" fmla="*/ 256409 h 512818"/>
              <a:gd name="connsiteX1-13" fmla="*/ 256409 w 512818"/>
              <a:gd name="connsiteY1-14" fmla="*/ 0 h 512818"/>
              <a:gd name="connsiteX2-15" fmla="*/ 512818 w 512818"/>
              <a:gd name="connsiteY2-16" fmla="*/ 256409 h 512818"/>
              <a:gd name="connsiteX3-17" fmla="*/ 256409 w 512818"/>
              <a:gd name="connsiteY3-18" fmla="*/ 512818 h 51281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512818" h="512818">
                <a:moveTo>
                  <a:pt x="0" y="256409"/>
                </a:moveTo>
                <a:cubicBezTo>
                  <a:pt x="0" y="114798"/>
                  <a:pt x="114798" y="0"/>
                  <a:pt x="256409" y="0"/>
                </a:cubicBezTo>
                <a:cubicBezTo>
                  <a:pt x="398020" y="0"/>
                  <a:pt x="512818" y="114798"/>
                  <a:pt x="512818" y="256409"/>
                </a:cubicBezTo>
                <a:cubicBezTo>
                  <a:pt x="512818" y="398020"/>
                  <a:pt x="398020" y="512818"/>
                  <a:pt x="256409" y="512818"/>
                </a:cubicBezTo>
              </a:path>
            </a:pathLst>
          </a:custGeom>
          <a:ln w="12700">
            <a:solidFill>
              <a:srgbClr val="DBAFD6"/>
            </a:solidFill>
          </a:ln>
          <a:effectLst>
            <a:glow rad="63500">
              <a:schemeClr val="accent1">
                <a:alpha val="2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1" name="椭圆 149"/>
          <p:cNvSpPr/>
          <p:nvPr/>
        </p:nvSpPr>
        <p:spPr>
          <a:xfrm rot="13935206">
            <a:off x="8783040" y="2145978"/>
            <a:ext cx="74135" cy="74135"/>
          </a:xfrm>
          <a:custGeom>
            <a:avLst/>
            <a:gdLst>
              <a:gd name="connsiteX0" fmla="*/ 0 w 512818"/>
              <a:gd name="connsiteY0" fmla="*/ 256409 h 512818"/>
              <a:gd name="connsiteX1" fmla="*/ 256409 w 512818"/>
              <a:gd name="connsiteY1" fmla="*/ 0 h 512818"/>
              <a:gd name="connsiteX2" fmla="*/ 512818 w 512818"/>
              <a:gd name="connsiteY2" fmla="*/ 256409 h 512818"/>
              <a:gd name="connsiteX3" fmla="*/ 256409 w 512818"/>
              <a:gd name="connsiteY3" fmla="*/ 512818 h 512818"/>
              <a:gd name="connsiteX4" fmla="*/ 0 w 512818"/>
              <a:gd name="connsiteY4" fmla="*/ 256409 h 512818"/>
              <a:gd name="connsiteX0-1" fmla="*/ 0 w 512818"/>
              <a:gd name="connsiteY0-2" fmla="*/ 256409 h 512818"/>
              <a:gd name="connsiteX1-3" fmla="*/ 256409 w 512818"/>
              <a:gd name="connsiteY1-4" fmla="*/ 0 h 512818"/>
              <a:gd name="connsiteX2-5" fmla="*/ 512818 w 512818"/>
              <a:gd name="connsiteY2-6" fmla="*/ 256409 h 512818"/>
              <a:gd name="connsiteX3-7" fmla="*/ 256409 w 512818"/>
              <a:gd name="connsiteY3-8" fmla="*/ 512818 h 512818"/>
              <a:gd name="connsiteX4-9" fmla="*/ 91440 w 512818"/>
              <a:gd name="connsiteY4-10" fmla="*/ 347849 h 512818"/>
              <a:gd name="connsiteX0-11" fmla="*/ 0 w 512818"/>
              <a:gd name="connsiteY0-12" fmla="*/ 256409 h 512818"/>
              <a:gd name="connsiteX1-13" fmla="*/ 256409 w 512818"/>
              <a:gd name="connsiteY1-14" fmla="*/ 0 h 512818"/>
              <a:gd name="connsiteX2-15" fmla="*/ 512818 w 512818"/>
              <a:gd name="connsiteY2-16" fmla="*/ 256409 h 512818"/>
              <a:gd name="connsiteX3-17" fmla="*/ 256409 w 512818"/>
              <a:gd name="connsiteY3-18" fmla="*/ 512818 h 512818"/>
              <a:gd name="connsiteX0-19" fmla="*/ 0 w 256409"/>
              <a:gd name="connsiteY0-20" fmla="*/ 0 h 512818"/>
              <a:gd name="connsiteX1-21" fmla="*/ 256409 w 256409"/>
              <a:gd name="connsiteY1-22" fmla="*/ 256409 h 512818"/>
              <a:gd name="connsiteX2-23" fmla="*/ 0 w 256409"/>
              <a:gd name="connsiteY2-24" fmla="*/ 512818 h 512818"/>
              <a:gd name="connsiteX0-25" fmla="*/ 0 w 256409"/>
              <a:gd name="connsiteY0-26" fmla="*/ 0 h 256409"/>
              <a:gd name="connsiteX1-27" fmla="*/ 256409 w 256409"/>
              <a:gd name="connsiteY1-28" fmla="*/ 256409 h 256409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</a:cxnLst>
            <a:rect l="l" t="t" r="r" b="b"/>
            <a:pathLst>
              <a:path w="256409" h="256409">
                <a:moveTo>
                  <a:pt x="0" y="0"/>
                </a:moveTo>
                <a:cubicBezTo>
                  <a:pt x="141611" y="0"/>
                  <a:pt x="256409" y="114798"/>
                  <a:pt x="256409" y="256409"/>
                </a:cubicBezTo>
              </a:path>
            </a:pathLst>
          </a:custGeom>
          <a:ln w="12700">
            <a:solidFill>
              <a:srgbClr val="DBAFD6"/>
            </a:solidFill>
          </a:ln>
          <a:effectLst>
            <a:glow rad="63500">
              <a:schemeClr val="accent1">
                <a:alpha val="2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2" name="椭圆 149"/>
          <p:cNvSpPr/>
          <p:nvPr/>
        </p:nvSpPr>
        <p:spPr>
          <a:xfrm rot="10339690">
            <a:off x="8926101" y="2432863"/>
            <a:ext cx="74135" cy="74135"/>
          </a:xfrm>
          <a:custGeom>
            <a:avLst/>
            <a:gdLst>
              <a:gd name="connsiteX0" fmla="*/ 0 w 512818"/>
              <a:gd name="connsiteY0" fmla="*/ 256409 h 512818"/>
              <a:gd name="connsiteX1" fmla="*/ 256409 w 512818"/>
              <a:gd name="connsiteY1" fmla="*/ 0 h 512818"/>
              <a:gd name="connsiteX2" fmla="*/ 512818 w 512818"/>
              <a:gd name="connsiteY2" fmla="*/ 256409 h 512818"/>
              <a:gd name="connsiteX3" fmla="*/ 256409 w 512818"/>
              <a:gd name="connsiteY3" fmla="*/ 512818 h 512818"/>
              <a:gd name="connsiteX4" fmla="*/ 0 w 512818"/>
              <a:gd name="connsiteY4" fmla="*/ 256409 h 512818"/>
              <a:gd name="connsiteX0-1" fmla="*/ 0 w 512818"/>
              <a:gd name="connsiteY0-2" fmla="*/ 256409 h 512818"/>
              <a:gd name="connsiteX1-3" fmla="*/ 256409 w 512818"/>
              <a:gd name="connsiteY1-4" fmla="*/ 0 h 512818"/>
              <a:gd name="connsiteX2-5" fmla="*/ 512818 w 512818"/>
              <a:gd name="connsiteY2-6" fmla="*/ 256409 h 512818"/>
              <a:gd name="connsiteX3-7" fmla="*/ 256409 w 512818"/>
              <a:gd name="connsiteY3-8" fmla="*/ 512818 h 512818"/>
              <a:gd name="connsiteX4-9" fmla="*/ 91440 w 512818"/>
              <a:gd name="connsiteY4-10" fmla="*/ 347849 h 512818"/>
              <a:gd name="connsiteX0-11" fmla="*/ 0 w 512818"/>
              <a:gd name="connsiteY0-12" fmla="*/ 256409 h 512818"/>
              <a:gd name="connsiteX1-13" fmla="*/ 256409 w 512818"/>
              <a:gd name="connsiteY1-14" fmla="*/ 0 h 512818"/>
              <a:gd name="connsiteX2-15" fmla="*/ 512818 w 512818"/>
              <a:gd name="connsiteY2-16" fmla="*/ 256409 h 512818"/>
              <a:gd name="connsiteX3-17" fmla="*/ 256409 w 512818"/>
              <a:gd name="connsiteY3-18" fmla="*/ 512818 h 512818"/>
              <a:gd name="connsiteX0-19" fmla="*/ 0 w 256409"/>
              <a:gd name="connsiteY0-20" fmla="*/ 0 h 512818"/>
              <a:gd name="connsiteX1-21" fmla="*/ 256409 w 256409"/>
              <a:gd name="connsiteY1-22" fmla="*/ 256409 h 512818"/>
              <a:gd name="connsiteX2-23" fmla="*/ 0 w 256409"/>
              <a:gd name="connsiteY2-24" fmla="*/ 512818 h 512818"/>
              <a:gd name="connsiteX0-25" fmla="*/ 0 w 256409"/>
              <a:gd name="connsiteY0-26" fmla="*/ 0 h 256409"/>
              <a:gd name="connsiteX1-27" fmla="*/ 256409 w 256409"/>
              <a:gd name="connsiteY1-28" fmla="*/ 256409 h 256409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</a:cxnLst>
            <a:rect l="l" t="t" r="r" b="b"/>
            <a:pathLst>
              <a:path w="256409" h="256409">
                <a:moveTo>
                  <a:pt x="0" y="0"/>
                </a:moveTo>
                <a:cubicBezTo>
                  <a:pt x="141611" y="0"/>
                  <a:pt x="256409" y="114798"/>
                  <a:pt x="256409" y="256409"/>
                </a:cubicBezTo>
              </a:path>
            </a:pathLst>
          </a:custGeom>
          <a:ln w="12700">
            <a:solidFill>
              <a:srgbClr val="DBAFD6"/>
            </a:solidFill>
          </a:ln>
          <a:effectLst>
            <a:glow rad="63500">
              <a:schemeClr val="accent1">
                <a:alpha val="2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3" name="椭圆 149"/>
          <p:cNvSpPr/>
          <p:nvPr/>
        </p:nvSpPr>
        <p:spPr>
          <a:xfrm rot="10339690">
            <a:off x="9673572" y="1924542"/>
            <a:ext cx="74135" cy="74135"/>
          </a:xfrm>
          <a:custGeom>
            <a:avLst/>
            <a:gdLst>
              <a:gd name="connsiteX0" fmla="*/ 0 w 512818"/>
              <a:gd name="connsiteY0" fmla="*/ 256409 h 512818"/>
              <a:gd name="connsiteX1" fmla="*/ 256409 w 512818"/>
              <a:gd name="connsiteY1" fmla="*/ 0 h 512818"/>
              <a:gd name="connsiteX2" fmla="*/ 512818 w 512818"/>
              <a:gd name="connsiteY2" fmla="*/ 256409 h 512818"/>
              <a:gd name="connsiteX3" fmla="*/ 256409 w 512818"/>
              <a:gd name="connsiteY3" fmla="*/ 512818 h 512818"/>
              <a:gd name="connsiteX4" fmla="*/ 0 w 512818"/>
              <a:gd name="connsiteY4" fmla="*/ 256409 h 512818"/>
              <a:gd name="connsiteX0-1" fmla="*/ 0 w 512818"/>
              <a:gd name="connsiteY0-2" fmla="*/ 256409 h 512818"/>
              <a:gd name="connsiteX1-3" fmla="*/ 256409 w 512818"/>
              <a:gd name="connsiteY1-4" fmla="*/ 0 h 512818"/>
              <a:gd name="connsiteX2-5" fmla="*/ 512818 w 512818"/>
              <a:gd name="connsiteY2-6" fmla="*/ 256409 h 512818"/>
              <a:gd name="connsiteX3-7" fmla="*/ 256409 w 512818"/>
              <a:gd name="connsiteY3-8" fmla="*/ 512818 h 512818"/>
              <a:gd name="connsiteX4-9" fmla="*/ 91440 w 512818"/>
              <a:gd name="connsiteY4-10" fmla="*/ 347849 h 512818"/>
              <a:gd name="connsiteX0-11" fmla="*/ 0 w 512818"/>
              <a:gd name="connsiteY0-12" fmla="*/ 256409 h 512818"/>
              <a:gd name="connsiteX1-13" fmla="*/ 256409 w 512818"/>
              <a:gd name="connsiteY1-14" fmla="*/ 0 h 512818"/>
              <a:gd name="connsiteX2-15" fmla="*/ 512818 w 512818"/>
              <a:gd name="connsiteY2-16" fmla="*/ 256409 h 512818"/>
              <a:gd name="connsiteX3-17" fmla="*/ 256409 w 512818"/>
              <a:gd name="connsiteY3-18" fmla="*/ 512818 h 512818"/>
              <a:gd name="connsiteX0-19" fmla="*/ 0 w 256409"/>
              <a:gd name="connsiteY0-20" fmla="*/ 0 h 512818"/>
              <a:gd name="connsiteX1-21" fmla="*/ 256409 w 256409"/>
              <a:gd name="connsiteY1-22" fmla="*/ 256409 h 512818"/>
              <a:gd name="connsiteX2-23" fmla="*/ 0 w 256409"/>
              <a:gd name="connsiteY2-24" fmla="*/ 512818 h 512818"/>
              <a:gd name="connsiteX0-25" fmla="*/ 0 w 256409"/>
              <a:gd name="connsiteY0-26" fmla="*/ 0 h 256409"/>
              <a:gd name="connsiteX1-27" fmla="*/ 256409 w 256409"/>
              <a:gd name="connsiteY1-28" fmla="*/ 256409 h 256409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</a:cxnLst>
            <a:rect l="l" t="t" r="r" b="b"/>
            <a:pathLst>
              <a:path w="256409" h="256409">
                <a:moveTo>
                  <a:pt x="0" y="0"/>
                </a:moveTo>
                <a:cubicBezTo>
                  <a:pt x="141611" y="0"/>
                  <a:pt x="256409" y="114798"/>
                  <a:pt x="256409" y="256409"/>
                </a:cubicBezTo>
              </a:path>
            </a:pathLst>
          </a:custGeom>
          <a:ln w="12700">
            <a:solidFill>
              <a:srgbClr val="DBAFD6"/>
            </a:solidFill>
          </a:ln>
          <a:effectLst>
            <a:glow rad="63500">
              <a:schemeClr val="accent1">
                <a:alpha val="2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4" name="椭圆 149"/>
          <p:cNvSpPr/>
          <p:nvPr/>
        </p:nvSpPr>
        <p:spPr>
          <a:xfrm rot="7934431">
            <a:off x="9224560" y="2070915"/>
            <a:ext cx="148270" cy="148270"/>
          </a:xfrm>
          <a:custGeom>
            <a:avLst/>
            <a:gdLst>
              <a:gd name="connsiteX0" fmla="*/ 0 w 512818"/>
              <a:gd name="connsiteY0" fmla="*/ 256409 h 512818"/>
              <a:gd name="connsiteX1" fmla="*/ 256409 w 512818"/>
              <a:gd name="connsiteY1" fmla="*/ 0 h 512818"/>
              <a:gd name="connsiteX2" fmla="*/ 512818 w 512818"/>
              <a:gd name="connsiteY2" fmla="*/ 256409 h 512818"/>
              <a:gd name="connsiteX3" fmla="*/ 256409 w 512818"/>
              <a:gd name="connsiteY3" fmla="*/ 512818 h 512818"/>
              <a:gd name="connsiteX4" fmla="*/ 0 w 512818"/>
              <a:gd name="connsiteY4" fmla="*/ 256409 h 512818"/>
              <a:gd name="connsiteX0-1" fmla="*/ 0 w 512818"/>
              <a:gd name="connsiteY0-2" fmla="*/ 256409 h 512818"/>
              <a:gd name="connsiteX1-3" fmla="*/ 256409 w 512818"/>
              <a:gd name="connsiteY1-4" fmla="*/ 0 h 512818"/>
              <a:gd name="connsiteX2-5" fmla="*/ 512818 w 512818"/>
              <a:gd name="connsiteY2-6" fmla="*/ 256409 h 512818"/>
              <a:gd name="connsiteX3-7" fmla="*/ 256409 w 512818"/>
              <a:gd name="connsiteY3-8" fmla="*/ 512818 h 512818"/>
              <a:gd name="connsiteX4-9" fmla="*/ 91440 w 512818"/>
              <a:gd name="connsiteY4-10" fmla="*/ 347849 h 512818"/>
              <a:gd name="connsiteX0-11" fmla="*/ 0 w 512818"/>
              <a:gd name="connsiteY0-12" fmla="*/ 256409 h 512818"/>
              <a:gd name="connsiteX1-13" fmla="*/ 256409 w 512818"/>
              <a:gd name="connsiteY1-14" fmla="*/ 0 h 512818"/>
              <a:gd name="connsiteX2-15" fmla="*/ 512818 w 512818"/>
              <a:gd name="connsiteY2-16" fmla="*/ 256409 h 512818"/>
              <a:gd name="connsiteX3-17" fmla="*/ 256409 w 512818"/>
              <a:gd name="connsiteY3-18" fmla="*/ 512818 h 51281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512818" h="512818">
                <a:moveTo>
                  <a:pt x="0" y="256409"/>
                </a:moveTo>
                <a:cubicBezTo>
                  <a:pt x="0" y="114798"/>
                  <a:pt x="114798" y="0"/>
                  <a:pt x="256409" y="0"/>
                </a:cubicBezTo>
                <a:cubicBezTo>
                  <a:pt x="398020" y="0"/>
                  <a:pt x="512818" y="114798"/>
                  <a:pt x="512818" y="256409"/>
                </a:cubicBezTo>
                <a:cubicBezTo>
                  <a:pt x="512818" y="398020"/>
                  <a:pt x="398020" y="512818"/>
                  <a:pt x="256409" y="512818"/>
                </a:cubicBezTo>
              </a:path>
            </a:pathLst>
          </a:custGeom>
          <a:ln w="12700">
            <a:solidFill>
              <a:srgbClr val="DBAFD6"/>
            </a:solidFill>
          </a:ln>
          <a:effectLst>
            <a:glow rad="63500">
              <a:schemeClr val="accent1">
                <a:alpha val="2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5" name="椭圆 154"/>
          <p:cNvSpPr/>
          <p:nvPr/>
        </p:nvSpPr>
        <p:spPr>
          <a:xfrm>
            <a:off x="8518053" y="2933486"/>
            <a:ext cx="179757" cy="179757"/>
          </a:xfrm>
          <a:prstGeom prst="ellipse">
            <a:avLst/>
          </a:prstGeom>
          <a:ln w="12700">
            <a:solidFill>
              <a:srgbClr val="DBAFD6"/>
            </a:solidFill>
          </a:ln>
          <a:effectLst>
            <a:glow rad="63500">
              <a:schemeClr val="accent1">
                <a:alpha val="2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6" name="椭圆 155"/>
          <p:cNvSpPr/>
          <p:nvPr/>
        </p:nvSpPr>
        <p:spPr>
          <a:xfrm>
            <a:off x="10251985" y="2782051"/>
            <a:ext cx="247838" cy="247838"/>
          </a:xfrm>
          <a:prstGeom prst="ellipse">
            <a:avLst/>
          </a:prstGeom>
          <a:ln w="12700">
            <a:solidFill>
              <a:srgbClr val="DBAFD6"/>
            </a:solidFill>
          </a:ln>
          <a:effectLst>
            <a:glow rad="63500">
              <a:schemeClr val="accent1">
                <a:alpha val="2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7" name="椭圆 156"/>
          <p:cNvSpPr/>
          <p:nvPr/>
        </p:nvSpPr>
        <p:spPr>
          <a:xfrm>
            <a:off x="8840861" y="1181987"/>
            <a:ext cx="80623" cy="80623"/>
          </a:xfrm>
          <a:prstGeom prst="ellipse">
            <a:avLst/>
          </a:prstGeom>
          <a:ln w="12700">
            <a:solidFill>
              <a:srgbClr val="DBAFD6"/>
            </a:solidFill>
          </a:ln>
          <a:effectLst>
            <a:glow rad="63500">
              <a:schemeClr val="accent1">
                <a:alpha val="2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0">
        <p:fade/>
      </p:transition>
    </mc:Choice>
    <mc:Fallback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repeatCount="indefinite" accel="50000" decel="50000" autoRev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2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2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2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2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8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2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2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2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2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2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6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2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2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0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2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2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4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2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2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8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2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2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2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2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2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6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2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2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0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2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2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4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6" dur="2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2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8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0" dur="2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2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2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4" dur="2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2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6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8" dur="2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2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0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2" dur="2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2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4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6" dur="2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2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8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0" dur="2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2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2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4" dur="2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2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6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8" dur="2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2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0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2" dur="2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2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4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6" dur="2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2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8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0" dur="2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2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2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4" dur="2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2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6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8" dur="2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2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0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2" dur="2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2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4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6" dur="2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2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8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0" dur="2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" dur="2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2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4" dur="2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2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6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8" dur="2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2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0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2" dur="2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" dur="2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4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6" dur="2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2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8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0" dur="2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1" dur="2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2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4" dur="2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5" dur="2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6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8" dur="2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9" dur="2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0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2" dur="2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2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4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6" dur="2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7" dur="2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8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0" dur="2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1" dur="2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2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4" dur="2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5" dur="2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6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8" dur="2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9" dur="2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0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2" dur="2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3" dur="2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4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6" dur="2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7" dur="2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8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0" dur="2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1" dur="2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2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4" dur="2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5" dur="2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6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8" dur="2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9" dur="2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0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2" dur="2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3" dur="2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4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6" dur="2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7" dur="2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8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0" dur="2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1" dur="2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2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4" dur="2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5" dur="2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6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8" dur="2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9" dur="2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0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2" dur="2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3" dur="2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4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6" dur="2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7" dur="2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8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0" dur="2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1" dur="2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2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4" dur="2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5" dur="2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6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8" dur="2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9" dur="2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0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2" dur="2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3" dur="2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4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6" dur="2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7" dur="2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8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0" dur="2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1" dur="2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2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4" dur="2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5" dur="2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6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8" dur="2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9" dur="2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0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2" dur="2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3" dur="2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4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6" dur="20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7" dur="20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8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0" dur="20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1" dur="20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2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4" dur="20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5" dur="20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6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8" dur="2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9" dur="2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0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2" dur="2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3" dur="2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4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6" dur="2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7" dur="2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8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0" dur="20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1" dur="20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2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4" dur="2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5" dur="2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6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8" dur="20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9" dur="20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0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2" dur="20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3" dur="20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4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6" dur="20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7" dur="20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8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0" dur="20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1" dur="20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2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4" dur="20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5" dur="20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6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8" dur="20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9" dur="20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0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2" dur="20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3" dur="20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4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6" dur="2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7" dur="2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8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0" dur="20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1" dur="20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2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4" dur="20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5" dur="20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6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8" dur="20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9" dur="20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0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11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12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13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14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15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16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17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18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19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20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21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22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23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24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25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26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27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28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29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30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31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32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33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34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35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36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37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38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39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40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41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42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43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44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45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46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47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48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49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0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51" dur="2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2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53" dur="2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4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55" dur="2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6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57" dur="2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8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59" dur="2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60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61" dur="2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62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63" dur="2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64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65" dur="2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66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67" dur="2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68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69" dur="2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70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71" dur="2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72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73" dur="2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74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75" dur="2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76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77" dur="2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78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79" dur="2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80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81" dur="2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82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83" dur="2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84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85" dur="2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86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87" dur="2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88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89" dur="2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90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91" dur="2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92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93" dur="2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94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95" dur="2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96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97" dur="2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98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99" dur="2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00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01" dur="2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02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03" dur="2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04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05" dur="2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06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07" dur="2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08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09" dur="2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10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11" dur="2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12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13" dur="2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14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15" dur="2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16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17" dur="2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18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19" dur="2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20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21" dur="2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22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23" dur="2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24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25" dur="2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26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27" dur="2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28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29" dur="2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30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31" dur="2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32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33" dur="2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34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35" dur="2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36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37" dur="2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38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39" dur="2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40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41" dur="2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42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43" dur="2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44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45" dur="2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46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47" dur="2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48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49" dur="2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50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51" dur="2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52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53" dur="2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54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55" dur="2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56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57" dur="2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58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59" dur="2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60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61" dur="2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62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63" dur="2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64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65" dur="2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66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67" dur="2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68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69" dur="2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70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71" dur="2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72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73" dur="20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74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75" dur="20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76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77" dur="20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78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79" dur="2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80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81" dur="2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82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83" dur="2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84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85" dur="20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86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87" dur="2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88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89" dur="20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90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91" dur="20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92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93" dur="20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94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95" dur="20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96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97" dur="20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98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99" dur="20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00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01" dur="20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02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03" dur="2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04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05" dur="20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06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07" dur="20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08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09" dur="20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10" presetID="21" presetClass="entr" presetSubtype="1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6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3" presetID="21" presetClass="entr" presetSubtype="1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6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15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6" presetID="21" presetClass="entr" presetSubtype="1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18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9" presetID="42" presetClass="entr" presetSubtype="0" fill="hold" nodeType="withEffect">
                                  <p:stCondLst>
                                    <p:cond delay="4900"/>
                                  </p:stCondLst>
                                  <p:childTnLst>
                                    <p:set>
                                      <p:cBhvr>
                                        <p:cTn id="6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1" dur="10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2" dur="10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3" dur="10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4" presetID="42" presetClass="entr" presetSubtype="0" fill="hold" grpId="0" nodeType="withEffect">
                                  <p:stCondLst>
                                    <p:cond delay="5800"/>
                                  </p:stCondLst>
                                  <p:childTnLst>
                                    <p:set>
                                      <p:cBhvr>
                                        <p:cTn id="6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6" dur="10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7" dur="10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8" dur="10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9" presetID="22" presetClass="entr" presetSubtype="4" fill="hold" nodeType="withEffect">
                                  <p:stCondLst>
                                    <p:cond delay="6700"/>
                                  </p:stCondLst>
                                  <p:childTnLst>
                                    <p:set>
                                      <p:cBhvr>
                                        <p:cTn id="6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1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2" presetID="41" presetClass="entr" presetSubtype="0" fill="hold" grpId="0" nodeType="withEffect">
                                  <p:stCondLst>
                                    <p:cond delay="71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4" dur="500" fill="hold"/>
                                        <p:tgtEl>
                                          <p:spTgt spid="1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5" dur="500" fill="hold"/>
                                        <p:tgtEl>
                                          <p:spTgt spid="1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6" dur="500" fill="hold"/>
                                        <p:tgtEl>
                                          <p:spTgt spid="1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7" dur="500" fill="hold"/>
                                        <p:tgtEl>
                                          <p:spTgt spid="1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8" dur="500" tmFilter="0,0; .5, 1; 1, 1"/>
                                        <p:tgtEl>
                                          <p:spTgt spid="1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9" presetID="10" presetClass="entr" presetSubtype="0" fill="hold" grpId="0" nodeType="withEffect">
                                  <p:stCondLst>
                                    <p:cond delay="7100"/>
                                  </p:stCondLst>
                                  <p:childTnLst>
                                    <p:set>
                                      <p:cBhvr>
                                        <p:cTn id="6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1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2" presetID="42" presetClass="entr" presetSubtype="0" fill="hold" grpId="0" nodeType="withEffect">
                                  <p:stCondLst>
                                    <p:cond delay="7800"/>
                                  </p:stCondLst>
                                  <p:childTnLst>
                                    <p:set>
                                      <p:cBhvr>
                                        <p:cTn id="6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4" dur="10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5" dur="10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6" dur="10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7" presetID="10" presetClass="entr" presetSubtype="0" fill="hold" grpId="0" nodeType="withEffect">
                                  <p:stCondLst>
                                    <p:cond delay="8700"/>
                                  </p:stCondLst>
                                  <p:childTnLst>
                                    <p:set>
                                      <p:cBhvr>
                                        <p:cTn id="6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9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0" presetID="45" presetClass="entr" presetSubtype="0" fill="hold" grpId="0" nodeType="withEffect">
                                  <p:stCondLst>
                                    <p:cond delay="9600"/>
                                  </p:stCondLst>
                                  <p:childTnLst>
                                    <p:set>
                                      <p:cBhvr>
                                        <p:cTn id="6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2" dur="10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3" dur="10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4" dur="10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5" presetID="45" presetClass="entr" presetSubtype="0" fill="hold" grpId="0" nodeType="withEffect">
                                  <p:stCondLst>
                                    <p:cond delay="9200"/>
                                  </p:stCondLst>
                                  <p:childTnLst>
                                    <p:set>
                                      <p:cBhvr>
                                        <p:cTn id="6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7" dur="10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8" dur="10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9" dur="10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0" presetID="45" presetClass="entr" presetSubtype="0" fill="hold" grpId="0" nodeType="withEffect">
                                  <p:stCondLst>
                                    <p:cond delay="9400"/>
                                  </p:stCondLst>
                                  <p:childTnLst>
                                    <p:set>
                                      <p:cBhvr>
                                        <p:cTn id="6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2" dur="10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3" dur="10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4" dur="10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5" presetID="45" presetClass="entr" presetSubtype="0" fill="hold" grpId="0" nodeType="withEffect">
                                  <p:stCondLst>
                                    <p:cond delay="9200"/>
                                  </p:stCondLst>
                                  <p:childTnLst>
                                    <p:set>
                                      <p:cBhvr>
                                        <p:cTn id="6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7" dur="10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8" dur="10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9" dur="10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0" presetID="45" presetClass="entr" presetSubtype="0" fill="hold" grpId="0" nodeType="withEffect">
                                  <p:stCondLst>
                                    <p:cond delay="9400"/>
                                  </p:stCondLst>
                                  <p:childTnLst>
                                    <p:set>
                                      <p:cBhvr>
                                        <p:cTn id="6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2" dur="10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3" dur="10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4" dur="10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5" presetID="45" presetClass="entr" presetSubtype="0" fill="hold" grpId="0" nodeType="withEffect">
                                  <p:stCondLst>
                                    <p:cond delay="9200"/>
                                  </p:stCondLst>
                                  <p:childTnLst>
                                    <p:set>
                                      <p:cBhvr>
                                        <p:cTn id="6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7" dur="10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8" dur="10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9" dur="10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0" presetID="45" presetClass="entr" presetSubtype="0" fill="hold" grpId="0" nodeType="withEffect">
                                  <p:stCondLst>
                                    <p:cond delay="9600"/>
                                  </p:stCondLst>
                                  <p:childTnLst>
                                    <p:set>
                                      <p:cBhvr>
                                        <p:cTn id="6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2" dur="10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3" dur="10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4" dur="10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5" presetID="45" presetClass="entr" presetSubtype="0" fill="hold" grpId="0" nodeType="withEffect">
                                  <p:stCondLst>
                                    <p:cond delay="9400"/>
                                  </p:stCondLst>
                                  <p:childTnLst>
                                    <p:set>
                                      <p:cBhvr>
                                        <p:cTn id="6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7" dur="10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8" dur="10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9" dur="10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0" presetID="45" presetClass="entr" presetSubtype="0" fill="hold" grpId="0" nodeType="withEffect">
                                  <p:stCondLst>
                                    <p:cond delay="9200"/>
                                  </p:stCondLst>
                                  <p:childTnLst>
                                    <p:set>
                                      <p:cBhvr>
                                        <p:cTn id="6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2" dur="10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3" dur="10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4" dur="10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26" grpId="0" animBg="1"/>
      <p:bldP spid="26" grpId="1" animBg="1"/>
      <p:bldP spid="27" grpId="0" animBg="1"/>
      <p:bldP spid="27" grpId="1" animBg="1"/>
      <p:bldP spid="28" grpId="0" animBg="1"/>
      <p:bldP spid="28" grpId="1" animBg="1"/>
      <p:bldP spid="29" grpId="0" animBg="1"/>
      <p:bldP spid="29" grpId="1" animBg="1"/>
      <p:bldP spid="30" grpId="0" animBg="1"/>
      <p:bldP spid="30" grpId="1" animBg="1"/>
      <p:bldP spid="31" grpId="0" animBg="1"/>
      <p:bldP spid="31" grpId="1" animBg="1"/>
      <p:bldP spid="32" grpId="0" animBg="1"/>
      <p:bldP spid="32" grpId="1" animBg="1"/>
      <p:bldP spid="33" grpId="0" animBg="1"/>
      <p:bldP spid="33" grpId="1" animBg="1"/>
      <p:bldP spid="34" grpId="0" animBg="1"/>
      <p:bldP spid="34" grpId="1" animBg="1"/>
      <p:bldP spid="35" grpId="0" animBg="1"/>
      <p:bldP spid="35" grpId="1" animBg="1"/>
      <p:bldP spid="36" grpId="0" animBg="1"/>
      <p:bldP spid="36" grpId="1" animBg="1"/>
      <p:bldP spid="37" grpId="0" animBg="1"/>
      <p:bldP spid="37" grpId="1" animBg="1"/>
      <p:bldP spid="38" grpId="0" animBg="1"/>
      <p:bldP spid="38" grpId="1" animBg="1"/>
      <p:bldP spid="39" grpId="0" animBg="1"/>
      <p:bldP spid="39" grpId="1" animBg="1"/>
      <p:bldP spid="40" grpId="0" animBg="1"/>
      <p:bldP spid="40" grpId="1" animBg="1"/>
      <p:bldP spid="41" grpId="0" animBg="1"/>
      <p:bldP spid="41" grpId="1" animBg="1"/>
      <p:bldP spid="42" grpId="0" animBg="1"/>
      <p:bldP spid="42" grpId="1" animBg="1"/>
      <p:bldP spid="43" grpId="0" animBg="1"/>
      <p:bldP spid="43" grpId="1" animBg="1"/>
      <p:bldP spid="44" grpId="0" animBg="1"/>
      <p:bldP spid="44" grpId="1" animBg="1"/>
      <p:bldP spid="45" grpId="0" animBg="1"/>
      <p:bldP spid="45" grpId="1" animBg="1"/>
      <p:bldP spid="46" grpId="0" animBg="1"/>
      <p:bldP spid="46" grpId="1" animBg="1"/>
      <p:bldP spid="47" grpId="0" animBg="1"/>
      <p:bldP spid="47" grpId="1" animBg="1"/>
      <p:bldP spid="48" grpId="0" animBg="1"/>
      <p:bldP spid="48" grpId="1" animBg="1"/>
      <p:bldP spid="49" grpId="0" animBg="1"/>
      <p:bldP spid="49" grpId="1" animBg="1"/>
      <p:bldP spid="50" grpId="0" animBg="1"/>
      <p:bldP spid="50" grpId="1" animBg="1"/>
      <p:bldP spid="51" grpId="0" animBg="1"/>
      <p:bldP spid="51" grpId="1" animBg="1"/>
      <p:bldP spid="52" grpId="0" animBg="1"/>
      <p:bldP spid="52" grpId="1" animBg="1"/>
      <p:bldP spid="53" grpId="0" animBg="1"/>
      <p:bldP spid="53" grpId="1" animBg="1"/>
      <p:bldP spid="54" grpId="0" animBg="1"/>
      <p:bldP spid="54" grpId="1" animBg="1"/>
      <p:bldP spid="55" grpId="0" animBg="1"/>
      <p:bldP spid="55" grpId="1" animBg="1"/>
      <p:bldP spid="56" grpId="0" animBg="1"/>
      <p:bldP spid="56" grpId="1" animBg="1"/>
      <p:bldP spid="57" grpId="0" animBg="1"/>
      <p:bldP spid="57" grpId="1" animBg="1"/>
      <p:bldP spid="58" grpId="0" animBg="1"/>
      <p:bldP spid="58" grpId="1" animBg="1"/>
      <p:bldP spid="59" grpId="0" animBg="1"/>
      <p:bldP spid="59" grpId="1" animBg="1"/>
      <p:bldP spid="60" grpId="0" animBg="1"/>
      <p:bldP spid="60" grpId="1" animBg="1"/>
      <p:bldP spid="61" grpId="0" animBg="1"/>
      <p:bldP spid="61" grpId="1" animBg="1"/>
      <p:bldP spid="62" grpId="0" animBg="1"/>
      <p:bldP spid="62" grpId="1" animBg="1"/>
      <p:bldP spid="63" grpId="0" animBg="1"/>
      <p:bldP spid="63" grpId="1" animBg="1"/>
      <p:bldP spid="64" grpId="0" animBg="1"/>
      <p:bldP spid="64" grpId="1" animBg="1"/>
      <p:bldP spid="65" grpId="0" animBg="1"/>
      <p:bldP spid="65" grpId="1" animBg="1"/>
      <p:bldP spid="66" grpId="0" animBg="1"/>
      <p:bldP spid="66" grpId="1" animBg="1"/>
      <p:bldP spid="67" grpId="0" animBg="1"/>
      <p:bldP spid="67" grpId="1" animBg="1"/>
      <p:bldP spid="68" grpId="0" animBg="1"/>
      <p:bldP spid="68" grpId="1" animBg="1"/>
      <p:bldP spid="69" grpId="0" animBg="1"/>
      <p:bldP spid="69" grpId="1" animBg="1"/>
      <p:bldP spid="70" grpId="0" animBg="1"/>
      <p:bldP spid="70" grpId="1" animBg="1"/>
      <p:bldP spid="71" grpId="0" animBg="1"/>
      <p:bldP spid="71" grpId="1" animBg="1"/>
      <p:bldP spid="72" grpId="0" animBg="1"/>
      <p:bldP spid="72" grpId="1" animBg="1"/>
      <p:bldP spid="73" grpId="0" animBg="1"/>
      <p:bldP spid="73" grpId="1" animBg="1"/>
      <p:bldP spid="74" grpId="0" animBg="1"/>
      <p:bldP spid="74" grpId="1" animBg="1"/>
      <p:bldP spid="75" grpId="0" animBg="1"/>
      <p:bldP spid="75" grpId="1" animBg="1"/>
      <p:bldP spid="76" grpId="0" animBg="1"/>
      <p:bldP spid="76" grpId="1" animBg="1"/>
      <p:bldP spid="77" grpId="0" animBg="1"/>
      <p:bldP spid="77" grpId="1" animBg="1"/>
      <p:bldP spid="78" grpId="0" animBg="1"/>
      <p:bldP spid="78" grpId="1" animBg="1"/>
      <p:bldP spid="79" grpId="0" animBg="1"/>
      <p:bldP spid="79" grpId="1" animBg="1"/>
      <p:bldP spid="80" grpId="0" animBg="1"/>
      <p:bldP spid="80" grpId="1" animBg="1"/>
      <p:bldP spid="81" grpId="0" animBg="1"/>
      <p:bldP spid="81" grpId="1" animBg="1"/>
      <p:bldP spid="82" grpId="0" animBg="1"/>
      <p:bldP spid="82" grpId="1" animBg="1"/>
      <p:bldP spid="83" grpId="0" animBg="1"/>
      <p:bldP spid="83" grpId="1" animBg="1"/>
      <p:bldP spid="84" grpId="0" animBg="1"/>
      <p:bldP spid="84" grpId="1" animBg="1"/>
      <p:bldP spid="85" grpId="0" animBg="1"/>
      <p:bldP spid="85" grpId="1" animBg="1"/>
      <p:bldP spid="86" grpId="0" animBg="1"/>
      <p:bldP spid="86" grpId="1" animBg="1"/>
      <p:bldP spid="87" grpId="0" animBg="1"/>
      <p:bldP spid="87" grpId="1" animBg="1"/>
      <p:bldP spid="88" grpId="0" animBg="1"/>
      <p:bldP spid="88" grpId="1" animBg="1"/>
      <p:bldP spid="89" grpId="0" animBg="1"/>
      <p:bldP spid="89" grpId="1" animBg="1"/>
      <p:bldP spid="90" grpId="0" animBg="1"/>
      <p:bldP spid="90" grpId="1" animBg="1"/>
      <p:bldP spid="91" grpId="0" animBg="1"/>
      <p:bldP spid="91" grpId="1" animBg="1"/>
      <p:bldP spid="92" grpId="0" animBg="1"/>
      <p:bldP spid="92" grpId="1" animBg="1"/>
      <p:bldP spid="93" grpId="0" animBg="1"/>
      <p:bldP spid="93" grpId="1" animBg="1"/>
      <p:bldP spid="94" grpId="0" animBg="1"/>
      <p:bldP spid="94" grpId="1" animBg="1"/>
      <p:bldP spid="95" grpId="0" animBg="1"/>
      <p:bldP spid="95" grpId="1" animBg="1"/>
      <p:bldP spid="96" grpId="0" animBg="1"/>
      <p:bldP spid="96" grpId="1" animBg="1"/>
      <p:bldP spid="97" grpId="0" animBg="1"/>
      <p:bldP spid="97" grpId="1" animBg="1"/>
      <p:bldP spid="98" grpId="0" animBg="1"/>
      <p:bldP spid="98" grpId="1" animBg="1"/>
      <p:bldP spid="99" grpId="0" animBg="1"/>
      <p:bldP spid="99" grpId="1" animBg="1"/>
      <p:bldP spid="100" grpId="0" animBg="1"/>
      <p:bldP spid="100" grpId="1" animBg="1"/>
      <p:bldP spid="101" grpId="0" animBg="1"/>
      <p:bldP spid="101" grpId="1" animBg="1"/>
      <p:bldP spid="102" grpId="0" animBg="1"/>
      <p:bldP spid="102" grpId="1" animBg="1"/>
      <p:bldP spid="103" grpId="0" animBg="1"/>
      <p:bldP spid="103" grpId="1" animBg="1"/>
      <p:bldP spid="104" grpId="0" animBg="1"/>
      <p:bldP spid="104" grpId="1" animBg="1"/>
      <p:bldP spid="105" grpId="0" animBg="1"/>
      <p:bldP spid="105" grpId="1" animBg="1"/>
      <p:bldP spid="106" grpId="0" animBg="1"/>
      <p:bldP spid="106" grpId="1" animBg="1"/>
      <p:bldP spid="107" grpId="0" animBg="1"/>
      <p:bldP spid="107" grpId="1" animBg="1"/>
      <p:bldP spid="108" grpId="0" animBg="1"/>
      <p:bldP spid="108" grpId="1" animBg="1"/>
      <p:bldP spid="109" grpId="0" animBg="1"/>
      <p:bldP spid="109" grpId="1" animBg="1"/>
      <p:bldP spid="110" grpId="0" animBg="1"/>
      <p:bldP spid="110" grpId="1" animBg="1"/>
      <p:bldP spid="111" grpId="0" animBg="1"/>
      <p:bldP spid="111" grpId="1" animBg="1"/>
      <p:bldP spid="112" grpId="0" animBg="1"/>
      <p:bldP spid="112" grpId="1" animBg="1"/>
      <p:bldP spid="113" grpId="0" animBg="1"/>
      <p:bldP spid="113" grpId="1" animBg="1"/>
      <p:bldP spid="114" grpId="0" animBg="1"/>
      <p:bldP spid="114" grpId="1" animBg="1"/>
      <p:bldP spid="115" grpId="0" animBg="1"/>
      <p:bldP spid="115" grpId="1" animBg="1"/>
      <p:bldP spid="116" grpId="0" animBg="1"/>
      <p:bldP spid="116" grpId="1" animBg="1"/>
      <p:bldP spid="117" grpId="0" animBg="1"/>
      <p:bldP spid="117" grpId="1" animBg="1"/>
      <p:bldP spid="118" grpId="0" animBg="1"/>
      <p:bldP spid="118" grpId="1" animBg="1"/>
      <p:bldP spid="119" grpId="0" animBg="1"/>
      <p:bldP spid="119" grpId="1" animBg="1"/>
      <p:bldP spid="120" grpId="0" animBg="1"/>
      <p:bldP spid="120" grpId="1" animBg="1"/>
      <p:bldP spid="121" grpId="0" animBg="1"/>
      <p:bldP spid="121" grpId="1" animBg="1"/>
      <p:bldP spid="122" grpId="0" animBg="1"/>
      <p:bldP spid="122" grpId="1" animBg="1"/>
      <p:bldP spid="123" grpId="0" animBg="1"/>
      <p:bldP spid="123" grpId="1" animBg="1"/>
      <p:bldP spid="124" grpId="0" animBg="1"/>
      <p:bldP spid="124" grpId="1" animBg="1"/>
      <p:bldP spid="125" grpId="0" animBg="1"/>
      <p:bldP spid="125" grpId="1" animBg="1"/>
      <p:bldP spid="135" grpId="0"/>
      <p:bldP spid="143" grpId="0" build="allAtOnce"/>
      <p:bldP spid="144" grpId="0"/>
      <p:bldP spid="145" grpId="0" animBg="1"/>
      <p:bldP spid="146" grpId="0" animBg="1"/>
      <p:bldP spid="147" grpId="0" animBg="1"/>
      <p:bldP spid="150" grpId="0" animBg="1"/>
      <p:bldP spid="151" grpId="0" animBg="1"/>
      <p:bldP spid="152" grpId="0" animBg="1"/>
      <p:bldP spid="153" grpId="0" animBg="1"/>
      <p:bldP spid="154" grpId="0" animBg="1"/>
      <p:bldP spid="155" grpId="0" animBg="1"/>
      <p:bldP spid="156" grpId="0" animBg="1"/>
      <p:bldP spid="15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40309"/>
            </a:gs>
            <a:gs pos="82000">
              <a:srgbClr val="181A42"/>
            </a:gs>
            <a:gs pos="61025">
              <a:srgbClr val="182543"/>
            </a:gs>
            <a:gs pos="42087">
              <a:srgbClr val="13162D"/>
            </a:gs>
            <a:gs pos="21100">
              <a:srgbClr val="090913"/>
            </a:gs>
            <a:gs pos="100000">
              <a:srgbClr val="272D66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5" name="矩形 4"/>
          <p:cNvSpPr/>
          <p:nvPr/>
        </p:nvSpPr>
        <p:spPr>
          <a:xfrm>
            <a:off x="-2877164" y="0"/>
            <a:ext cx="18022528" cy="970444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0" y="0"/>
            <a:ext cx="12192000" cy="6857999"/>
          </a:xfrm>
          <a:prstGeom prst="rect">
            <a:avLst/>
          </a:prstGeom>
          <a:gradFill flip="none" rotWithShape="1">
            <a:gsLst>
              <a:gs pos="61000">
                <a:srgbClr val="C784BF">
                  <a:alpha val="10000"/>
                </a:srgbClr>
              </a:gs>
              <a:gs pos="38000">
                <a:srgbClr val="BB5BA0">
                  <a:alpha val="20000"/>
                </a:srgbClr>
              </a:gs>
              <a:gs pos="0">
                <a:srgbClr val="612748">
                  <a:alpha val="25000"/>
                </a:srgbClr>
              </a:gs>
              <a:gs pos="19000">
                <a:srgbClr val="752F5B">
                  <a:alpha val="25000"/>
                </a:srgbClr>
              </a:gs>
              <a:gs pos="100000">
                <a:srgbClr val="B04787">
                  <a:alpha val="0"/>
                </a:srgbClr>
              </a:gs>
            </a:gsLst>
            <a:path path="circle">
              <a:fillToRect t="100000" r="100000"/>
            </a:path>
            <a:tileRect l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2" name="组合 11"/>
          <p:cNvGrpSpPr/>
          <p:nvPr/>
        </p:nvGrpSpPr>
        <p:grpSpPr>
          <a:xfrm>
            <a:off x="504412" y="299679"/>
            <a:ext cx="6181189" cy="661215"/>
            <a:chOff x="504412" y="299679"/>
            <a:chExt cx="6181189" cy="661215"/>
          </a:xfrm>
        </p:grpSpPr>
        <p:grpSp>
          <p:nvGrpSpPr>
            <p:cNvPr id="13" name="组合 12"/>
            <p:cNvGrpSpPr/>
            <p:nvPr/>
          </p:nvGrpSpPr>
          <p:grpSpPr>
            <a:xfrm>
              <a:off x="1104151" y="299679"/>
              <a:ext cx="5581450" cy="661215"/>
              <a:chOff x="1009850" y="330159"/>
              <a:chExt cx="5581450" cy="661215"/>
            </a:xfrm>
          </p:grpSpPr>
          <p:sp>
            <p:nvSpPr>
              <p:cNvPr id="17" name="矩形 16"/>
              <p:cNvSpPr/>
              <p:nvPr/>
            </p:nvSpPr>
            <p:spPr>
              <a:xfrm>
                <a:off x="1954825" y="330159"/>
                <a:ext cx="309880" cy="39878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endParaRPr lang="zh-CN" altLang="en-US" sz="2000" b="1" dirty="0">
                  <a:solidFill>
                    <a:srgbClr val="ECD4E9"/>
                  </a:solidFill>
                  <a:latin typeface="MyriadSetPro-Ultralight" panose="02000103050000020004" pitchFamily="2" charset="0"/>
                </a:endParaRPr>
              </a:p>
            </p:txBody>
          </p:sp>
          <p:sp>
            <p:nvSpPr>
              <p:cNvPr id="18" name="文本框 17"/>
              <p:cNvSpPr txBox="1"/>
              <p:nvPr/>
            </p:nvSpPr>
            <p:spPr>
              <a:xfrm>
                <a:off x="1009850" y="591264"/>
                <a:ext cx="5581450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000" dirty="0">
                    <a:solidFill>
                      <a:srgbClr val="ECD4E9"/>
                    </a:solidFill>
                  </a:rPr>
                  <a:t>Love is a lamp</a:t>
                </a:r>
                <a:r>
                  <a:rPr lang="en-US" altLang="zh-CN" sz="1000" dirty="0">
                    <a:solidFill>
                      <a:schemeClr val="bg1">
                        <a:lumMod val="95000"/>
                      </a:schemeClr>
                    </a:solidFill>
                  </a:rPr>
                  <a:t>, while friendship is the shadow. When the lamp is </a:t>
                </a:r>
                <a:r>
                  <a:rPr lang="en-US" altLang="zh-CN" sz="1000" dirty="0" err="1">
                    <a:solidFill>
                      <a:schemeClr val="bg1">
                        <a:lumMod val="95000"/>
                      </a:schemeClr>
                    </a:solidFill>
                  </a:rPr>
                  <a:t>off,you</a:t>
                </a:r>
                <a:r>
                  <a:rPr lang="en-US" altLang="zh-CN" sz="1000" dirty="0">
                    <a:solidFill>
                      <a:schemeClr val="bg1">
                        <a:lumMod val="95000"/>
                      </a:schemeClr>
                    </a:solidFill>
                  </a:rPr>
                  <a:t> will find the shadow everywhere. Friend is who can give you strength at last</a:t>
                </a:r>
                <a:endParaRPr lang="en-US" altLang="zh-CN" sz="1000" dirty="0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</p:grpSp>
        <p:grpSp>
          <p:nvGrpSpPr>
            <p:cNvPr id="14" name="组合 13"/>
            <p:cNvGrpSpPr/>
            <p:nvPr/>
          </p:nvGrpSpPr>
          <p:grpSpPr>
            <a:xfrm>
              <a:off x="504412" y="344802"/>
              <a:ext cx="598727" cy="584775"/>
              <a:chOff x="502031" y="325753"/>
              <a:chExt cx="598727" cy="584775"/>
            </a:xfrm>
          </p:grpSpPr>
          <p:sp>
            <p:nvSpPr>
              <p:cNvPr id="15" name="矩形 14"/>
              <p:cNvSpPr/>
              <p:nvPr/>
            </p:nvSpPr>
            <p:spPr>
              <a:xfrm>
                <a:off x="502031" y="325753"/>
                <a:ext cx="598727" cy="58477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altLang="zh-CN" sz="3200" b="1" dirty="0">
                    <a:solidFill>
                      <a:srgbClr val="ECD4E9"/>
                    </a:solidFill>
                    <a:latin typeface="MyriadSetPro-Ultralight" panose="02000103050000020004" pitchFamily="2" charset="0"/>
                  </a:rPr>
                  <a:t>01</a:t>
                </a:r>
                <a:endParaRPr lang="zh-CN" altLang="en-US" sz="3200" b="1" dirty="0">
                  <a:solidFill>
                    <a:srgbClr val="ECD4E9"/>
                  </a:solidFill>
                  <a:latin typeface="MyriadSetPro-Ultralight" panose="02000103050000020004" pitchFamily="2" charset="0"/>
                </a:endParaRPr>
              </a:p>
            </p:txBody>
          </p:sp>
          <p:sp>
            <p:nvSpPr>
              <p:cNvPr id="16" name="矩形: 圆角 15"/>
              <p:cNvSpPr/>
              <p:nvPr/>
            </p:nvSpPr>
            <p:spPr>
              <a:xfrm>
                <a:off x="547792" y="368256"/>
                <a:ext cx="494505" cy="499768"/>
              </a:xfrm>
              <a:prstGeom prst="roundRect">
                <a:avLst/>
              </a:prstGeom>
              <a:noFill/>
              <a:ln>
                <a:gradFill>
                  <a:gsLst>
                    <a:gs pos="0">
                      <a:srgbClr val="ECD4E9"/>
                    </a:gs>
                    <a:gs pos="68000">
                      <a:srgbClr val="BB5BA0"/>
                    </a:gs>
                    <a:gs pos="43000">
                      <a:srgbClr val="B04787"/>
                    </a:gs>
                    <a:gs pos="100000">
                      <a:srgbClr val="ECD4E9"/>
                    </a:gs>
                  </a:gsLst>
                  <a:lin ang="5400000" scaled="1"/>
                </a:gra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3" name="组合 2"/>
          <p:cNvGrpSpPr/>
          <p:nvPr/>
        </p:nvGrpSpPr>
        <p:grpSpPr>
          <a:xfrm>
            <a:off x="-2000250" y="2419350"/>
            <a:ext cx="1371600" cy="1371600"/>
            <a:chOff x="-2000250" y="2419350"/>
            <a:chExt cx="1295400" cy="1295400"/>
          </a:xfrm>
        </p:grpSpPr>
        <p:sp>
          <p:nvSpPr>
            <p:cNvPr id="2" name="椭圆 1"/>
            <p:cNvSpPr/>
            <p:nvPr/>
          </p:nvSpPr>
          <p:spPr>
            <a:xfrm>
              <a:off x="-2000250" y="2419350"/>
              <a:ext cx="1295400" cy="1295400"/>
            </a:xfrm>
            <a:prstGeom prst="ellipse">
              <a:avLst/>
            </a:prstGeom>
            <a:solidFill>
              <a:srgbClr val="ECD4E9">
                <a:alpha val="40000"/>
              </a:srgbClr>
            </a:solidFill>
            <a:ln w="38100">
              <a:noFill/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椭圆 18"/>
            <p:cNvSpPr/>
            <p:nvPr/>
          </p:nvSpPr>
          <p:spPr>
            <a:xfrm>
              <a:off x="-1608959" y="2810641"/>
              <a:ext cx="512818" cy="512818"/>
            </a:xfrm>
            <a:prstGeom prst="ellipse">
              <a:avLst/>
            </a:prstGeom>
            <a:ln w="12700">
              <a:solidFill>
                <a:srgbClr val="DBAFD6"/>
              </a:solidFill>
            </a:ln>
            <a:effectLst>
              <a:glow rad="63500">
                <a:schemeClr val="accent1">
                  <a:alpha val="20000"/>
                </a:schemeClr>
              </a:glo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2" name="文本框 21"/>
          <p:cNvSpPr txBox="1"/>
          <p:nvPr/>
        </p:nvSpPr>
        <p:spPr>
          <a:xfrm>
            <a:off x="556032" y="5364416"/>
            <a:ext cx="5138363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50" dirty="0">
                <a:solidFill>
                  <a:srgbClr val="ECD4E9"/>
                </a:solidFill>
              </a:rPr>
              <a:t>Love is a lamp</a:t>
            </a:r>
            <a:r>
              <a:rPr lang="en-US" altLang="zh-CN" sz="1050" dirty="0">
                <a:solidFill>
                  <a:schemeClr val="bg1">
                    <a:lumMod val="95000"/>
                  </a:schemeClr>
                </a:solidFill>
              </a:rPr>
              <a:t>, while friendship is the shadow. When the lamp is </a:t>
            </a:r>
            <a:r>
              <a:rPr lang="en-US" altLang="zh-CN" sz="1050" dirty="0" err="1">
                <a:solidFill>
                  <a:schemeClr val="bg1">
                    <a:lumMod val="95000"/>
                  </a:schemeClr>
                </a:solidFill>
              </a:rPr>
              <a:t>off,you</a:t>
            </a:r>
            <a:r>
              <a:rPr lang="en-US" altLang="zh-CN" sz="1050" dirty="0">
                <a:solidFill>
                  <a:schemeClr val="bg1">
                    <a:lumMod val="95000"/>
                  </a:schemeClr>
                </a:solidFill>
              </a:rPr>
              <a:t> will find the shadow everywhere. Friend is who can give you strength at last,</a:t>
            </a:r>
            <a:r>
              <a:rPr lang="en-US" altLang="zh-CN" sz="1050" dirty="0">
                <a:solidFill>
                  <a:srgbClr val="ECD4E9"/>
                </a:solidFill>
              </a:rPr>
              <a:t> </a:t>
            </a:r>
            <a:r>
              <a:rPr lang="en-US" altLang="zh-CN" sz="1050" dirty="0">
                <a:solidFill>
                  <a:srgbClr val="F2F2F2"/>
                </a:solidFill>
              </a:rPr>
              <a:t>Love is a lamp</a:t>
            </a:r>
            <a:r>
              <a:rPr lang="en-US" altLang="zh-CN" sz="1050" dirty="0">
                <a:solidFill>
                  <a:schemeClr val="bg1">
                    <a:lumMod val="95000"/>
                  </a:schemeClr>
                </a:solidFill>
              </a:rPr>
              <a:t>, while friendship is the shadow. When the lamp is </a:t>
            </a:r>
            <a:r>
              <a:rPr lang="en-US" altLang="zh-CN" sz="1050" dirty="0" err="1">
                <a:solidFill>
                  <a:schemeClr val="bg1">
                    <a:lumMod val="95000"/>
                  </a:schemeClr>
                </a:solidFill>
              </a:rPr>
              <a:t>off,you</a:t>
            </a:r>
            <a:r>
              <a:rPr lang="en-US" altLang="zh-CN" sz="1050" dirty="0">
                <a:solidFill>
                  <a:schemeClr val="bg1">
                    <a:lumMod val="95000"/>
                  </a:schemeClr>
                </a:solidFill>
              </a:rPr>
              <a:t> will find,</a:t>
            </a:r>
            <a:r>
              <a:rPr lang="en-US" altLang="zh-CN" sz="1050" dirty="0">
                <a:solidFill>
                  <a:srgbClr val="ECD4E9"/>
                </a:solidFill>
              </a:rPr>
              <a:t> Love is a lamp</a:t>
            </a:r>
            <a:r>
              <a:rPr lang="en-US" altLang="zh-CN" sz="1050" dirty="0">
                <a:solidFill>
                  <a:schemeClr val="bg1">
                    <a:lumMod val="95000"/>
                  </a:schemeClr>
                </a:solidFill>
              </a:rPr>
              <a:t>, while friendship is the shadow. When the lamp is </a:t>
            </a:r>
            <a:r>
              <a:rPr lang="en-US" altLang="zh-CN" sz="1050" dirty="0" err="1">
                <a:solidFill>
                  <a:schemeClr val="bg1">
                    <a:lumMod val="95000"/>
                  </a:schemeClr>
                </a:solidFill>
              </a:rPr>
              <a:t>off,you</a:t>
            </a:r>
            <a:r>
              <a:rPr lang="en-US" altLang="zh-CN" sz="1050" dirty="0">
                <a:solidFill>
                  <a:schemeClr val="bg1">
                    <a:lumMod val="95000"/>
                  </a:schemeClr>
                </a:solidFill>
              </a:rPr>
              <a:t> will find the shadow everywhere. Friend is who can give you strength at last,</a:t>
            </a:r>
            <a:r>
              <a:rPr lang="en-US" altLang="zh-CN" sz="1050" dirty="0">
                <a:solidFill>
                  <a:srgbClr val="ECD4E9"/>
                </a:solidFill>
              </a:rPr>
              <a:t> </a:t>
            </a:r>
            <a:r>
              <a:rPr lang="en-US" altLang="zh-CN" sz="1050" dirty="0">
                <a:solidFill>
                  <a:srgbClr val="F2F2F2"/>
                </a:solidFill>
              </a:rPr>
              <a:t>Love is a lamp</a:t>
            </a:r>
            <a:r>
              <a:rPr lang="en-US" altLang="zh-CN" sz="1050" dirty="0">
                <a:solidFill>
                  <a:schemeClr val="bg1">
                    <a:lumMod val="95000"/>
                  </a:schemeClr>
                </a:solidFill>
              </a:rPr>
              <a:t>, while friendship is the shadow. When the lamp is </a:t>
            </a:r>
            <a:r>
              <a:rPr lang="en-US" altLang="zh-CN" sz="1050" dirty="0" err="1">
                <a:solidFill>
                  <a:schemeClr val="bg1">
                    <a:lumMod val="95000"/>
                  </a:schemeClr>
                </a:solidFill>
              </a:rPr>
              <a:t>off,you</a:t>
            </a:r>
            <a:r>
              <a:rPr lang="en-US" altLang="zh-CN" sz="1050" dirty="0">
                <a:solidFill>
                  <a:schemeClr val="bg1">
                    <a:lumMod val="95000"/>
                  </a:schemeClr>
                </a:solidFill>
              </a:rPr>
              <a:t> will find</a:t>
            </a:r>
            <a:endParaRPr lang="en-US" altLang="zh-CN" sz="1050" dirty="0">
              <a:solidFill>
                <a:schemeClr val="bg1">
                  <a:lumMod val="95000"/>
                </a:schemeClr>
              </a:solidFill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646114" y="1352551"/>
            <a:ext cx="10955336" cy="3327310"/>
            <a:chOff x="646114" y="1352551"/>
            <a:chExt cx="10955336" cy="3327310"/>
          </a:xfrm>
        </p:grpSpPr>
        <p:grpSp>
          <p:nvGrpSpPr>
            <p:cNvPr id="21" name="组合 20"/>
            <p:cNvGrpSpPr/>
            <p:nvPr/>
          </p:nvGrpSpPr>
          <p:grpSpPr>
            <a:xfrm>
              <a:off x="646114" y="1352551"/>
              <a:ext cx="10955336" cy="3327310"/>
              <a:chOff x="550864" y="1695451"/>
              <a:chExt cx="10955336" cy="3327310"/>
            </a:xfrm>
          </p:grpSpPr>
          <p:graphicFrame>
            <p:nvGraphicFramePr>
              <p:cNvPr id="7" name="图表 6"/>
              <p:cNvGraphicFramePr/>
              <p:nvPr/>
            </p:nvGraphicFramePr>
            <p:xfrm>
              <a:off x="550864" y="1812555"/>
              <a:ext cx="10955336" cy="3080491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1"/>
              </a:graphicData>
            </a:graphic>
          </p:graphicFrame>
          <p:sp>
            <p:nvSpPr>
              <p:cNvPr id="20" name="矩形 19"/>
              <p:cNvSpPr/>
              <p:nvPr/>
            </p:nvSpPr>
            <p:spPr>
              <a:xfrm>
                <a:off x="575415" y="1695451"/>
                <a:ext cx="10906235" cy="3327310"/>
              </a:xfrm>
              <a:prstGeom prst="rect">
                <a:avLst/>
              </a:prstGeom>
              <a:ln w="12700">
                <a:solidFill>
                  <a:srgbClr val="DBAFD6"/>
                </a:solidFill>
              </a:ln>
              <a:effectLst>
                <a:glow rad="63500">
                  <a:schemeClr val="accent1">
                    <a:alpha val="20000"/>
                  </a:schemeClr>
                </a:glo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3" name="矩形 22"/>
            <p:cNvSpPr/>
            <p:nvPr/>
          </p:nvSpPr>
          <p:spPr>
            <a:xfrm>
              <a:off x="1388058" y="4372083"/>
              <a:ext cx="1632013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400" dirty="0">
                  <a:solidFill>
                    <a:schemeClr val="bg1">
                      <a:lumMod val="95000"/>
                    </a:schemeClr>
                  </a:solidFill>
                  <a:latin typeface="MyriadSetPro-Ultralight" panose="02000103050000020004" pitchFamily="2" charset="0"/>
                </a:rPr>
                <a:t>PART 01</a:t>
              </a:r>
              <a:endParaRPr lang="zh-CN" altLang="en-US" sz="1400" dirty="0">
                <a:solidFill>
                  <a:schemeClr val="bg1">
                    <a:lumMod val="95000"/>
                  </a:schemeClr>
                </a:solidFill>
                <a:latin typeface="MyriadSetPro-Ultralight" panose="02000103050000020004" pitchFamily="2" charset="0"/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4062382" y="4372083"/>
              <a:ext cx="1632013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400" dirty="0">
                  <a:solidFill>
                    <a:schemeClr val="bg1">
                      <a:lumMod val="95000"/>
                    </a:schemeClr>
                  </a:solidFill>
                  <a:latin typeface="MyriadSetPro-Ultralight" panose="02000103050000020004" pitchFamily="2" charset="0"/>
                </a:rPr>
                <a:t>PART 02</a:t>
              </a:r>
              <a:endParaRPr lang="zh-CN" altLang="en-US" sz="1400" dirty="0">
                <a:solidFill>
                  <a:schemeClr val="bg1">
                    <a:lumMod val="95000"/>
                  </a:schemeClr>
                </a:solidFill>
                <a:latin typeface="MyriadSetPro-Ultralight" panose="02000103050000020004" pitchFamily="2" charset="0"/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>
              <a:off x="6736706" y="4372083"/>
              <a:ext cx="1632013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400" dirty="0">
                  <a:solidFill>
                    <a:schemeClr val="bg1">
                      <a:lumMod val="95000"/>
                    </a:schemeClr>
                  </a:solidFill>
                  <a:latin typeface="MyriadSetPro-Ultralight" panose="02000103050000020004" pitchFamily="2" charset="0"/>
                </a:rPr>
                <a:t>PART 03</a:t>
              </a:r>
              <a:endParaRPr lang="zh-CN" altLang="en-US" sz="1400" dirty="0">
                <a:solidFill>
                  <a:schemeClr val="bg1">
                    <a:lumMod val="95000"/>
                  </a:schemeClr>
                </a:solidFill>
                <a:latin typeface="MyriadSetPro-Ultralight" panose="02000103050000020004" pitchFamily="2" charset="0"/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>
              <a:off x="9411031" y="4372083"/>
              <a:ext cx="1632013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400" dirty="0">
                  <a:solidFill>
                    <a:schemeClr val="bg1">
                      <a:lumMod val="95000"/>
                    </a:schemeClr>
                  </a:solidFill>
                  <a:latin typeface="MyriadSetPro-Ultralight" panose="02000103050000020004" pitchFamily="2" charset="0"/>
                </a:rPr>
                <a:t>PART 04</a:t>
              </a:r>
              <a:endParaRPr lang="zh-CN" altLang="en-US" sz="1400" dirty="0">
                <a:solidFill>
                  <a:schemeClr val="bg1">
                    <a:lumMod val="95000"/>
                  </a:schemeClr>
                </a:solidFill>
                <a:latin typeface="MyriadSetPro-Ultralight" panose="02000103050000020004" pitchFamily="2" charset="0"/>
              </a:endParaRPr>
            </a:p>
          </p:txBody>
        </p:sp>
      </p:grpSp>
      <p:sp>
        <p:nvSpPr>
          <p:cNvPr id="28" name="文本框 27"/>
          <p:cNvSpPr txBox="1"/>
          <p:nvPr/>
        </p:nvSpPr>
        <p:spPr>
          <a:xfrm>
            <a:off x="550173" y="4826910"/>
            <a:ext cx="203653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rgbClr val="F2F2F2"/>
                </a:solidFill>
                <a:latin typeface="+mj-ea"/>
                <a:ea typeface="+mj-ea"/>
              </a:rPr>
              <a:t>COME ON</a:t>
            </a:r>
            <a:endParaRPr lang="en-US" altLang="zh-CN" sz="3200" dirty="0">
              <a:solidFill>
                <a:srgbClr val="F2F2F2"/>
              </a:solidFill>
              <a:latin typeface="+mj-ea"/>
              <a:ea typeface="+mj-ea"/>
            </a:endParaRPr>
          </a:p>
        </p:txBody>
      </p:sp>
      <p:sp>
        <p:nvSpPr>
          <p:cNvPr id="29" name="椭圆 28"/>
          <p:cNvSpPr/>
          <p:nvPr/>
        </p:nvSpPr>
        <p:spPr>
          <a:xfrm>
            <a:off x="2586706" y="4925722"/>
            <a:ext cx="161930" cy="161930"/>
          </a:xfrm>
          <a:prstGeom prst="ellipse">
            <a:avLst/>
          </a:prstGeom>
          <a:ln w="12700">
            <a:solidFill>
              <a:srgbClr val="DBAFD6"/>
            </a:solidFill>
          </a:ln>
          <a:effectLst>
            <a:glow rad="63500">
              <a:schemeClr val="accent1">
                <a:alpha val="2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0" name="组合 29"/>
          <p:cNvGrpSpPr/>
          <p:nvPr/>
        </p:nvGrpSpPr>
        <p:grpSpPr>
          <a:xfrm>
            <a:off x="6090332" y="4904267"/>
            <a:ext cx="1432591" cy="338554"/>
            <a:chOff x="5376818" y="5407708"/>
            <a:chExt cx="1432591" cy="338554"/>
          </a:xfrm>
        </p:grpSpPr>
        <p:sp>
          <p:nvSpPr>
            <p:cNvPr id="31" name="文本框 30"/>
            <p:cNvSpPr txBox="1"/>
            <p:nvPr/>
          </p:nvSpPr>
          <p:spPr>
            <a:xfrm>
              <a:off x="5376818" y="5407708"/>
              <a:ext cx="143259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b="1" dirty="0">
                  <a:solidFill>
                    <a:srgbClr val="DBAFD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TITLE HERE</a:t>
              </a:r>
              <a:endParaRPr lang="en-US" altLang="zh-CN" sz="1600" b="1" dirty="0">
                <a:solidFill>
                  <a:srgbClr val="DBAFD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32" name="组合 31"/>
            <p:cNvGrpSpPr/>
            <p:nvPr/>
          </p:nvGrpSpPr>
          <p:grpSpPr>
            <a:xfrm>
              <a:off x="5400185" y="5501815"/>
              <a:ext cx="74916" cy="115989"/>
              <a:chOff x="6037835" y="3836343"/>
              <a:chExt cx="382110" cy="591601"/>
            </a:xfrm>
          </p:grpSpPr>
          <p:cxnSp>
            <p:nvCxnSpPr>
              <p:cNvPr id="36" name="直接连接符 35"/>
              <p:cNvCxnSpPr/>
              <p:nvPr/>
            </p:nvCxnSpPr>
            <p:spPr>
              <a:xfrm flipV="1">
                <a:off x="6074262" y="3836343"/>
                <a:ext cx="0" cy="591601"/>
              </a:xfrm>
              <a:prstGeom prst="line">
                <a:avLst/>
              </a:prstGeom>
              <a:ln w="19050"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直接连接符 36"/>
              <p:cNvCxnSpPr/>
              <p:nvPr/>
            </p:nvCxnSpPr>
            <p:spPr>
              <a:xfrm flipH="1">
                <a:off x="6037835" y="3860632"/>
                <a:ext cx="382110" cy="0"/>
              </a:xfrm>
              <a:prstGeom prst="line">
                <a:avLst/>
              </a:prstGeom>
              <a:ln w="19050"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3" name="组合 32"/>
            <p:cNvGrpSpPr/>
            <p:nvPr/>
          </p:nvGrpSpPr>
          <p:grpSpPr>
            <a:xfrm rot="10800000">
              <a:off x="6711127" y="5536167"/>
              <a:ext cx="74916" cy="115989"/>
              <a:chOff x="6037835" y="3836343"/>
              <a:chExt cx="382110" cy="591601"/>
            </a:xfrm>
          </p:grpSpPr>
          <p:cxnSp>
            <p:nvCxnSpPr>
              <p:cNvPr id="34" name="直接连接符 33"/>
              <p:cNvCxnSpPr/>
              <p:nvPr/>
            </p:nvCxnSpPr>
            <p:spPr>
              <a:xfrm flipV="1">
                <a:off x="6074262" y="3836343"/>
                <a:ext cx="0" cy="591601"/>
              </a:xfrm>
              <a:prstGeom prst="line">
                <a:avLst/>
              </a:prstGeom>
              <a:ln w="19050"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直接连接符 34"/>
              <p:cNvCxnSpPr/>
              <p:nvPr/>
            </p:nvCxnSpPr>
            <p:spPr>
              <a:xfrm flipH="1">
                <a:off x="6037835" y="3860632"/>
                <a:ext cx="382110" cy="0"/>
              </a:xfrm>
              <a:prstGeom prst="line">
                <a:avLst/>
              </a:prstGeom>
              <a:ln w="19050"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38" name="文本框 37"/>
          <p:cNvSpPr txBox="1"/>
          <p:nvPr/>
        </p:nvSpPr>
        <p:spPr>
          <a:xfrm>
            <a:off x="6003088" y="5213082"/>
            <a:ext cx="5573812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50" dirty="0">
                <a:solidFill>
                  <a:srgbClr val="ECD4E9"/>
                </a:solidFill>
              </a:rPr>
              <a:t>Love is a lamp</a:t>
            </a:r>
            <a:r>
              <a:rPr lang="en-US" altLang="zh-CN" sz="1050" dirty="0">
                <a:solidFill>
                  <a:schemeClr val="bg1">
                    <a:lumMod val="95000"/>
                  </a:schemeClr>
                </a:solidFill>
              </a:rPr>
              <a:t>, while friendship is the shadow. When the lamp is </a:t>
            </a:r>
            <a:r>
              <a:rPr lang="en-US" altLang="zh-CN" sz="1050" dirty="0" err="1">
                <a:solidFill>
                  <a:schemeClr val="bg1">
                    <a:lumMod val="95000"/>
                  </a:schemeClr>
                </a:solidFill>
              </a:rPr>
              <a:t>off,you</a:t>
            </a:r>
            <a:r>
              <a:rPr lang="en-US" altLang="zh-CN" sz="1050" dirty="0">
                <a:solidFill>
                  <a:schemeClr val="bg1">
                    <a:lumMod val="95000"/>
                  </a:schemeClr>
                </a:solidFill>
              </a:rPr>
              <a:t> will find the shadow everywhere. Friend is who can give you strength at last,</a:t>
            </a:r>
            <a:r>
              <a:rPr lang="en-US" altLang="zh-CN" sz="1050" dirty="0">
                <a:solidFill>
                  <a:srgbClr val="ECD4E9"/>
                </a:solidFill>
              </a:rPr>
              <a:t> </a:t>
            </a:r>
            <a:r>
              <a:rPr lang="en-US" altLang="zh-CN" sz="1050" dirty="0">
                <a:solidFill>
                  <a:srgbClr val="F2F2F2"/>
                </a:solidFill>
              </a:rPr>
              <a:t>Love is a lamp</a:t>
            </a:r>
            <a:r>
              <a:rPr lang="en-US" altLang="zh-CN" sz="1050" dirty="0">
                <a:solidFill>
                  <a:schemeClr val="bg1">
                    <a:lumMod val="95000"/>
                  </a:schemeClr>
                </a:solidFill>
              </a:rPr>
              <a:t>, while friendship is the shadow. When the lamp is </a:t>
            </a:r>
            <a:r>
              <a:rPr lang="en-US" altLang="zh-CN" sz="1050" dirty="0" err="1">
                <a:solidFill>
                  <a:schemeClr val="bg1">
                    <a:lumMod val="95000"/>
                  </a:schemeClr>
                </a:solidFill>
              </a:rPr>
              <a:t>off,you</a:t>
            </a:r>
            <a:r>
              <a:rPr lang="en-US" altLang="zh-CN" sz="1050" dirty="0">
                <a:solidFill>
                  <a:schemeClr val="bg1">
                    <a:lumMod val="95000"/>
                  </a:schemeClr>
                </a:solidFill>
              </a:rPr>
              <a:t> will find</a:t>
            </a:r>
            <a:r>
              <a:rPr lang="zh-CN" altLang="en-US" sz="1050" dirty="0">
                <a:solidFill>
                  <a:schemeClr val="bg1">
                    <a:lumMod val="95000"/>
                  </a:schemeClr>
                </a:solidFill>
              </a:rPr>
              <a:t>，</a:t>
            </a:r>
            <a:r>
              <a:rPr lang="en-US" altLang="zh-CN" sz="1050" dirty="0">
                <a:solidFill>
                  <a:srgbClr val="ECD4E9"/>
                </a:solidFill>
              </a:rPr>
              <a:t>Love is a lamp</a:t>
            </a:r>
            <a:r>
              <a:rPr lang="en-US" altLang="zh-CN" sz="1050" dirty="0">
                <a:solidFill>
                  <a:schemeClr val="bg1">
                    <a:lumMod val="95000"/>
                  </a:schemeClr>
                </a:solidFill>
              </a:rPr>
              <a:t>, while friendship is the shadow. When the lamp is </a:t>
            </a:r>
            <a:r>
              <a:rPr lang="en-US" altLang="zh-CN" sz="1050" dirty="0" err="1">
                <a:solidFill>
                  <a:schemeClr val="bg1">
                    <a:lumMod val="95000"/>
                  </a:schemeClr>
                </a:solidFill>
              </a:rPr>
              <a:t>off,you</a:t>
            </a:r>
            <a:r>
              <a:rPr lang="en-US" altLang="zh-CN" sz="1050" dirty="0">
                <a:solidFill>
                  <a:schemeClr val="bg1">
                    <a:lumMod val="95000"/>
                  </a:schemeClr>
                </a:solidFill>
              </a:rPr>
              <a:t> will find the shadow everywhere. Friend is who can give you strength at last,</a:t>
            </a:r>
            <a:r>
              <a:rPr lang="en-US" altLang="zh-CN" sz="1050" dirty="0">
                <a:solidFill>
                  <a:srgbClr val="ECD4E9"/>
                </a:solidFill>
              </a:rPr>
              <a:t> </a:t>
            </a:r>
            <a:r>
              <a:rPr lang="en-US" altLang="zh-CN" sz="1050" dirty="0">
                <a:solidFill>
                  <a:srgbClr val="F2F2F2"/>
                </a:solidFill>
              </a:rPr>
              <a:t>Love is a lamp</a:t>
            </a:r>
            <a:r>
              <a:rPr lang="en-US" altLang="zh-CN" sz="1050" dirty="0">
                <a:solidFill>
                  <a:schemeClr val="bg1">
                    <a:lumMod val="95000"/>
                  </a:schemeClr>
                </a:solidFill>
              </a:rPr>
              <a:t>, while friendship is the shadow. When the lamp is </a:t>
            </a:r>
            <a:r>
              <a:rPr lang="en-US" altLang="zh-CN" sz="1050" dirty="0" err="1">
                <a:solidFill>
                  <a:schemeClr val="bg1">
                    <a:lumMod val="95000"/>
                  </a:schemeClr>
                </a:solidFill>
              </a:rPr>
              <a:t>off,you</a:t>
            </a:r>
            <a:r>
              <a:rPr lang="en-US" altLang="zh-CN" sz="1050" dirty="0">
                <a:solidFill>
                  <a:schemeClr val="bg1">
                    <a:lumMod val="95000"/>
                  </a:schemeClr>
                </a:solidFill>
              </a:rPr>
              <a:t> will find</a:t>
            </a:r>
            <a:endParaRPr lang="en-US" altLang="zh-CN" sz="1050" dirty="0">
              <a:solidFill>
                <a:schemeClr val="bg1">
                  <a:lumMod val="95000"/>
                </a:schemeClr>
              </a:solidFill>
            </a:endParaRPr>
          </a:p>
          <a:p>
            <a:r>
              <a:rPr lang="en-US" altLang="zh-CN" sz="1050" dirty="0">
                <a:solidFill>
                  <a:srgbClr val="ECD4E9"/>
                </a:solidFill>
              </a:rPr>
              <a:t>Love is a lamp</a:t>
            </a:r>
            <a:r>
              <a:rPr lang="en-US" altLang="zh-CN" sz="1050" dirty="0">
                <a:solidFill>
                  <a:schemeClr val="bg1">
                    <a:lumMod val="95000"/>
                  </a:schemeClr>
                </a:solidFill>
              </a:rPr>
              <a:t>, while friendship is the shadow. </a:t>
            </a:r>
            <a:endParaRPr lang="en-US" altLang="zh-CN" sz="1050" dirty="0">
              <a:solidFill>
                <a:schemeClr val="bg1">
                  <a:lumMod val="95000"/>
                </a:schemeClr>
              </a:solidFill>
            </a:endParaRPr>
          </a:p>
        </p:txBody>
      </p:sp>
      <p:cxnSp>
        <p:nvCxnSpPr>
          <p:cNvPr id="39" name="直接连接符 38"/>
          <p:cNvCxnSpPr/>
          <p:nvPr/>
        </p:nvCxnSpPr>
        <p:spPr>
          <a:xfrm flipV="1">
            <a:off x="6103032" y="6345239"/>
            <a:ext cx="4793568" cy="1"/>
          </a:xfrm>
          <a:prstGeom prst="line">
            <a:avLst/>
          </a:prstGeom>
          <a:ln w="12700">
            <a:solidFill>
              <a:srgbClr val="ECD4E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0">
        <p:fade/>
      </p:transition>
    </mc:Choice>
    <mc:Fallback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repeatCount="indefinite" accel="50000" decel="50000" autoRev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22" grpId="0"/>
      <p:bldP spid="28" grpId="0"/>
      <p:bldP spid="29" grpId="0" animBg="1"/>
      <p:bldP spid="3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40309"/>
            </a:gs>
            <a:gs pos="82000">
              <a:srgbClr val="181A42"/>
            </a:gs>
            <a:gs pos="61025">
              <a:srgbClr val="182543"/>
            </a:gs>
            <a:gs pos="42087">
              <a:srgbClr val="13162D"/>
            </a:gs>
            <a:gs pos="21100">
              <a:srgbClr val="090913"/>
            </a:gs>
            <a:gs pos="100000">
              <a:srgbClr val="272D66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5" name="矩形 4"/>
          <p:cNvSpPr/>
          <p:nvPr/>
        </p:nvSpPr>
        <p:spPr>
          <a:xfrm>
            <a:off x="-2877164" y="0"/>
            <a:ext cx="18022528" cy="970444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0" y="0"/>
            <a:ext cx="12192000" cy="6857999"/>
          </a:xfrm>
          <a:prstGeom prst="rect">
            <a:avLst/>
          </a:prstGeom>
          <a:gradFill flip="none" rotWithShape="1">
            <a:gsLst>
              <a:gs pos="61000">
                <a:srgbClr val="C784BF">
                  <a:alpha val="10000"/>
                </a:srgbClr>
              </a:gs>
              <a:gs pos="38000">
                <a:srgbClr val="BB5BA0">
                  <a:alpha val="20000"/>
                </a:srgbClr>
              </a:gs>
              <a:gs pos="0">
                <a:srgbClr val="612748">
                  <a:alpha val="25000"/>
                </a:srgbClr>
              </a:gs>
              <a:gs pos="19000">
                <a:srgbClr val="752F5B">
                  <a:alpha val="25000"/>
                </a:srgbClr>
              </a:gs>
              <a:gs pos="100000">
                <a:srgbClr val="B04787">
                  <a:alpha val="0"/>
                </a:srgbClr>
              </a:gs>
            </a:gsLst>
            <a:path path="circle">
              <a:fillToRect t="100000" r="100000"/>
            </a:path>
            <a:tileRect l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4843739" y="1138084"/>
            <a:ext cx="2504522" cy="622300"/>
            <a:chOff x="4851399" y="1619934"/>
            <a:chExt cx="2504522" cy="622300"/>
          </a:xfrm>
        </p:grpSpPr>
        <p:sp>
          <p:nvSpPr>
            <p:cNvPr id="3" name="矩形: 圆角 2"/>
            <p:cNvSpPr/>
            <p:nvPr/>
          </p:nvSpPr>
          <p:spPr>
            <a:xfrm>
              <a:off x="4851399" y="1619934"/>
              <a:ext cx="2504522" cy="622300"/>
            </a:xfrm>
            <a:prstGeom prst="roundRect">
              <a:avLst>
                <a:gd name="adj" fmla="val 50000"/>
              </a:avLst>
            </a:prstGeom>
            <a:solidFill>
              <a:srgbClr val="ECD4E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" name="矩形 1"/>
            <p:cNvSpPr/>
            <p:nvPr/>
          </p:nvSpPr>
          <p:spPr>
            <a:xfrm>
              <a:off x="4927697" y="1700252"/>
              <a:ext cx="2351926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400" dirty="0">
                  <a:solidFill>
                    <a:srgbClr val="381929"/>
                  </a:solidFill>
                  <a:latin typeface="+mn-ea"/>
                </a:rPr>
                <a:t>INTRODUCTION</a:t>
              </a:r>
              <a:endParaRPr lang="zh-CN" altLang="en-US" sz="2400" dirty="0">
                <a:solidFill>
                  <a:srgbClr val="381929"/>
                </a:solidFill>
                <a:latin typeface="+mn-ea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2859882" y="2387904"/>
            <a:ext cx="6472237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altLang="zh-CN" sz="1050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041804" y="2445517"/>
            <a:ext cx="6108392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200" dirty="0">
                <a:solidFill>
                  <a:srgbClr val="ECD4E9"/>
                </a:solidFill>
              </a:rPr>
              <a:t>Love is a lamp</a:t>
            </a:r>
            <a:r>
              <a:rPr lang="en-US" altLang="zh-CN" sz="1200" dirty="0">
                <a:solidFill>
                  <a:schemeClr val="bg1">
                    <a:lumMod val="95000"/>
                  </a:schemeClr>
                </a:solidFill>
              </a:rPr>
              <a:t>, while friendship is the shadow. When </a:t>
            </a:r>
            <a:endParaRPr lang="en-US" altLang="zh-CN" sz="1200" dirty="0">
              <a:solidFill>
                <a:schemeClr val="bg1">
                  <a:lumMod val="95000"/>
                </a:schemeClr>
              </a:solidFill>
            </a:endParaRPr>
          </a:p>
          <a:p>
            <a:pPr algn="ctr">
              <a:lnSpc>
                <a:spcPct val="150000"/>
              </a:lnSpc>
            </a:pPr>
            <a:r>
              <a:rPr lang="en-US" altLang="zh-CN" sz="1200" dirty="0">
                <a:solidFill>
                  <a:schemeClr val="bg1">
                    <a:lumMod val="95000"/>
                  </a:schemeClr>
                </a:solidFill>
              </a:rPr>
              <a:t>the lamp is </a:t>
            </a:r>
            <a:r>
              <a:rPr lang="en-US" altLang="zh-CN" sz="1200" dirty="0" err="1">
                <a:solidFill>
                  <a:schemeClr val="bg1">
                    <a:lumMod val="95000"/>
                  </a:schemeClr>
                </a:solidFill>
              </a:rPr>
              <a:t>off,you</a:t>
            </a:r>
            <a:r>
              <a:rPr lang="en-US" altLang="zh-CN" sz="1200" dirty="0">
                <a:solidFill>
                  <a:schemeClr val="bg1">
                    <a:lumMod val="95000"/>
                  </a:schemeClr>
                </a:solidFill>
              </a:rPr>
              <a:t> will find the shadow everywhere. Friend is who can give you strength at last,</a:t>
            </a:r>
            <a:r>
              <a:rPr lang="en-US" altLang="zh-CN" sz="1200" dirty="0">
                <a:solidFill>
                  <a:srgbClr val="ECD4E9"/>
                </a:solidFill>
              </a:rPr>
              <a:t> Love is a lamp</a:t>
            </a:r>
            <a:r>
              <a:rPr lang="en-US" altLang="zh-CN" sz="1200" dirty="0">
                <a:solidFill>
                  <a:schemeClr val="bg1">
                    <a:lumMod val="95000"/>
                  </a:schemeClr>
                </a:solidFill>
              </a:rPr>
              <a:t>, while friendship is the shadow. When the lamp is </a:t>
            </a:r>
            <a:r>
              <a:rPr lang="en-US" altLang="zh-CN" sz="1200" dirty="0" err="1">
                <a:solidFill>
                  <a:schemeClr val="bg1">
                    <a:lumMod val="95000"/>
                  </a:schemeClr>
                </a:solidFill>
              </a:rPr>
              <a:t>off,you</a:t>
            </a:r>
            <a:r>
              <a:rPr lang="en-US" altLang="zh-CN" sz="1200" dirty="0">
                <a:solidFill>
                  <a:schemeClr val="bg1">
                    <a:lumMod val="95000"/>
                  </a:schemeClr>
                </a:solidFill>
              </a:rPr>
              <a:t> will find the shadow everywhere. Friend is who can give you strength at last,</a:t>
            </a:r>
            <a:r>
              <a:rPr lang="en-US" altLang="zh-CN" sz="1200" dirty="0">
                <a:solidFill>
                  <a:srgbClr val="ECD4E9"/>
                </a:solidFill>
              </a:rPr>
              <a:t> Love is a lamp</a:t>
            </a:r>
            <a:r>
              <a:rPr lang="en-US" altLang="zh-CN" sz="1200" dirty="0">
                <a:solidFill>
                  <a:schemeClr val="bg1">
                    <a:lumMod val="95000"/>
                  </a:schemeClr>
                </a:solidFill>
              </a:rPr>
              <a:t>, while friendship is the shadow. When the lamp is </a:t>
            </a:r>
            <a:r>
              <a:rPr lang="en-US" altLang="zh-CN" sz="1200" dirty="0" err="1">
                <a:solidFill>
                  <a:schemeClr val="bg1">
                    <a:lumMod val="95000"/>
                  </a:schemeClr>
                </a:solidFill>
              </a:rPr>
              <a:t>off,you</a:t>
            </a:r>
            <a:r>
              <a:rPr lang="en-US" altLang="zh-CN" sz="1200" dirty="0">
                <a:solidFill>
                  <a:schemeClr val="bg1">
                    <a:lumMod val="95000"/>
                  </a:schemeClr>
                </a:solidFill>
              </a:rPr>
              <a:t> will find the shadow everywhere. Friend is who can give you strength at last,</a:t>
            </a:r>
            <a:r>
              <a:rPr lang="en-US" altLang="zh-CN" sz="1200" dirty="0">
                <a:solidFill>
                  <a:srgbClr val="ECD4E9"/>
                </a:solidFill>
              </a:rPr>
              <a:t> Love is a lamp</a:t>
            </a:r>
            <a:r>
              <a:rPr lang="en-US" altLang="zh-CN" sz="1200" dirty="0">
                <a:solidFill>
                  <a:schemeClr val="bg1">
                    <a:lumMod val="95000"/>
                  </a:schemeClr>
                </a:solidFill>
              </a:rPr>
              <a:t>, while friendship is the shadow. When the lamp is </a:t>
            </a:r>
            <a:r>
              <a:rPr lang="en-US" altLang="zh-CN" sz="1200" dirty="0" err="1">
                <a:solidFill>
                  <a:schemeClr val="bg1">
                    <a:lumMod val="95000"/>
                  </a:schemeClr>
                </a:solidFill>
              </a:rPr>
              <a:t>off,you</a:t>
            </a:r>
            <a:r>
              <a:rPr lang="en-US" altLang="zh-CN" sz="1200" dirty="0">
                <a:solidFill>
                  <a:schemeClr val="bg1">
                    <a:lumMod val="95000"/>
                  </a:schemeClr>
                </a:solidFill>
              </a:rPr>
              <a:t> will find the shadow everywhere. Friend is who can give you strength at last, When the lamp is </a:t>
            </a:r>
            <a:r>
              <a:rPr lang="en-US" altLang="zh-CN" sz="1200" dirty="0" err="1">
                <a:solidFill>
                  <a:schemeClr val="bg1">
                    <a:lumMod val="95000"/>
                  </a:schemeClr>
                </a:solidFill>
              </a:rPr>
              <a:t>off,you</a:t>
            </a:r>
            <a:r>
              <a:rPr lang="en-US" altLang="zh-CN" sz="1200" dirty="0">
                <a:solidFill>
                  <a:schemeClr val="bg1">
                    <a:lumMod val="95000"/>
                  </a:schemeClr>
                </a:solidFill>
              </a:rPr>
              <a:t> will find the shadow everywhere. Friend is who can give you strength at last,</a:t>
            </a:r>
            <a:r>
              <a:rPr lang="en-US" altLang="zh-CN" sz="1200" dirty="0">
                <a:solidFill>
                  <a:srgbClr val="ECD4E9"/>
                </a:solidFill>
              </a:rPr>
              <a:t> Love is a lamp</a:t>
            </a:r>
            <a:r>
              <a:rPr lang="en-US" altLang="zh-CN" sz="1200" dirty="0">
                <a:solidFill>
                  <a:schemeClr val="bg1">
                    <a:lumMod val="95000"/>
                  </a:schemeClr>
                </a:solidFill>
              </a:rPr>
              <a:t>, while friendship is the shadow. When the lamp is </a:t>
            </a:r>
            <a:r>
              <a:rPr lang="en-US" altLang="zh-CN" sz="1200" dirty="0" err="1">
                <a:solidFill>
                  <a:schemeClr val="bg1">
                    <a:lumMod val="95000"/>
                  </a:schemeClr>
                </a:solidFill>
              </a:rPr>
              <a:t>off,you</a:t>
            </a:r>
            <a:r>
              <a:rPr lang="en-US" altLang="zh-CN" sz="1200" dirty="0">
                <a:solidFill>
                  <a:schemeClr val="bg1">
                    <a:lumMod val="95000"/>
                  </a:schemeClr>
                </a:solidFill>
              </a:rPr>
              <a:t> will find the shadow everywhere</a:t>
            </a:r>
            <a:endParaRPr lang="en-US" altLang="zh-CN" sz="1200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5344030" y="1870886"/>
            <a:ext cx="150393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200" i="1" kern="1700" spc="100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SUGAR MOMENT</a:t>
            </a:r>
            <a:endParaRPr lang="zh-CN" altLang="en-US" sz="1200" i="1" kern="1700" spc="100" dirty="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0">
        <p:fade/>
      </p:transition>
    </mc:Choice>
    <mc:Fallback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repeatCount="indefinite" accel="50000" decel="50000" autoRev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8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1" presetClass="entr" presetSubtype="0" fill="hold" grpId="0" nodeType="withEffect">
                                  <p:stCondLst>
                                    <p:cond delay="7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1" presetClass="entr" presetSubtype="0" fill="hold" grpId="0" nodeType="withEffect">
                                  <p:stCondLst>
                                    <p:cond delay="1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2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200" tmFilter="0,0; .5, 1; 1, 1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41" presetClass="entr" presetSubtype="0" fill="hold" grpId="0" nodeType="withEffect">
                                  <p:stCondLst>
                                    <p:cond delay="1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2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200" tmFilter="0,0; .5, 1; 1, 1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build="allAtOnce"/>
      <p:bldP spid="9" grpId="0" build="allAtOnce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40309"/>
            </a:gs>
            <a:gs pos="82000">
              <a:srgbClr val="181A42"/>
            </a:gs>
            <a:gs pos="61025">
              <a:srgbClr val="182543"/>
            </a:gs>
            <a:gs pos="42087">
              <a:srgbClr val="13162D"/>
            </a:gs>
            <a:gs pos="21100">
              <a:srgbClr val="090913"/>
            </a:gs>
            <a:gs pos="100000">
              <a:srgbClr val="272D66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5" name="矩形 4"/>
          <p:cNvSpPr/>
          <p:nvPr/>
        </p:nvSpPr>
        <p:spPr>
          <a:xfrm>
            <a:off x="-2877164" y="0"/>
            <a:ext cx="18022528" cy="970444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0" y="0"/>
            <a:ext cx="12192000" cy="6857999"/>
          </a:xfrm>
          <a:prstGeom prst="rect">
            <a:avLst/>
          </a:prstGeom>
          <a:gradFill flip="none" rotWithShape="1">
            <a:gsLst>
              <a:gs pos="61000">
                <a:srgbClr val="C784BF">
                  <a:alpha val="10000"/>
                </a:srgbClr>
              </a:gs>
              <a:gs pos="38000">
                <a:srgbClr val="BB5BA0">
                  <a:alpha val="20000"/>
                </a:srgbClr>
              </a:gs>
              <a:gs pos="0">
                <a:srgbClr val="612748">
                  <a:alpha val="25000"/>
                </a:srgbClr>
              </a:gs>
              <a:gs pos="19000">
                <a:srgbClr val="752F5B">
                  <a:alpha val="25000"/>
                </a:srgbClr>
              </a:gs>
              <a:gs pos="100000">
                <a:srgbClr val="B04787">
                  <a:alpha val="0"/>
                </a:srgbClr>
              </a:gs>
            </a:gsLst>
            <a:path path="circle">
              <a:fillToRect t="100000" r="100000"/>
            </a:path>
            <a:tileRect l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9" name="六边形 108"/>
          <p:cNvSpPr/>
          <p:nvPr/>
        </p:nvSpPr>
        <p:spPr>
          <a:xfrm rot="12320621">
            <a:off x="-580448" y="3782059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0" name="六边形 109"/>
          <p:cNvSpPr/>
          <p:nvPr/>
        </p:nvSpPr>
        <p:spPr>
          <a:xfrm rot="12399544">
            <a:off x="-657229" y="3744609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1" name="六边形 110"/>
          <p:cNvSpPr/>
          <p:nvPr/>
        </p:nvSpPr>
        <p:spPr>
          <a:xfrm rot="12478467">
            <a:off x="-733128" y="3705406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2" name="六边形 111"/>
          <p:cNvSpPr/>
          <p:nvPr/>
        </p:nvSpPr>
        <p:spPr>
          <a:xfrm rot="12557390">
            <a:off x="-808108" y="3664471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3" name="六边形 112"/>
          <p:cNvSpPr/>
          <p:nvPr/>
        </p:nvSpPr>
        <p:spPr>
          <a:xfrm rot="12636313">
            <a:off x="-882128" y="3621826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4" name="六边形 113"/>
          <p:cNvSpPr/>
          <p:nvPr/>
        </p:nvSpPr>
        <p:spPr>
          <a:xfrm rot="12715236">
            <a:off x="-955151" y="3577493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5" name="六边形 114"/>
          <p:cNvSpPr/>
          <p:nvPr/>
        </p:nvSpPr>
        <p:spPr>
          <a:xfrm rot="12794160">
            <a:off x="-1027136" y="3531495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6" name="六边形 115"/>
          <p:cNvSpPr/>
          <p:nvPr/>
        </p:nvSpPr>
        <p:spPr>
          <a:xfrm rot="12873083">
            <a:off x="-1098046" y="3483856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7" name="六边形 116"/>
          <p:cNvSpPr/>
          <p:nvPr/>
        </p:nvSpPr>
        <p:spPr>
          <a:xfrm rot="12952006">
            <a:off x="-1167844" y="3434603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8" name="六边形 117"/>
          <p:cNvSpPr/>
          <p:nvPr/>
        </p:nvSpPr>
        <p:spPr>
          <a:xfrm rot="13030929">
            <a:off x="-1236492" y="3383760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9" name="六边形 118"/>
          <p:cNvSpPr/>
          <p:nvPr/>
        </p:nvSpPr>
        <p:spPr>
          <a:xfrm rot="13109852">
            <a:off x="-1303956" y="3331354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0" name="六边形 119"/>
          <p:cNvSpPr/>
          <p:nvPr/>
        </p:nvSpPr>
        <p:spPr>
          <a:xfrm rot="13188775">
            <a:off x="-1370199" y="3277414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1" name="六边形 120"/>
          <p:cNvSpPr/>
          <p:nvPr/>
        </p:nvSpPr>
        <p:spPr>
          <a:xfrm rot="13267698">
            <a:off x="-1435187" y="3221968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2" name="六边形 121"/>
          <p:cNvSpPr/>
          <p:nvPr/>
        </p:nvSpPr>
        <p:spPr>
          <a:xfrm rot="13346621">
            <a:off x="-1498884" y="3165044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3" name="六边形 122"/>
          <p:cNvSpPr/>
          <p:nvPr/>
        </p:nvSpPr>
        <p:spPr>
          <a:xfrm rot="13425544">
            <a:off x="-1561257" y="3106672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4" name="六边形 123"/>
          <p:cNvSpPr/>
          <p:nvPr/>
        </p:nvSpPr>
        <p:spPr>
          <a:xfrm rot="13504467">
            <a:off x="-1622274" y="3046885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5" name="六边形 124"/>
          <p:cNvSpPr/>
          <p:nvPr/>
        </p:nvSpPr>
        <p:spPr>
          <a:xfrm rot="13583390">
            <a:off x="-1681903" y="2985713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6" name="六边形 125"/>
          <p:cNvSpPr/>
          <p:nvPr/>
        </p:nvSpPr>
        <p:spPr>
          <a:xfrm rot="13662314">
            <a:off x="-1740112" y="2923188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7" name="六边形 126"/>
          <p:cNvSpPr/>
          <p:nvPr/>
        </p:nvSpPr>
        <p:spPr>
          <a:xfrm rot="13741237">
            <a:off x="-1796871" y="2859342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8" name="六边形 127"/>
          <p:cNvSpPr/>
          <p:nvPr/>
        </p:nvSpPr>
        <p:spPr>
          <a:xfrm rot="13820160">
            <a:off x="-1852148" y="2794211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9" name="六边形 128"/>
          <p:cNvSpPr/>
          <p:nvPr/>
        </p:nvSpPr>
        <p:spPr>
          <a:xfrm rot="13899083">
            <a:off x="-1905916" y="2727829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0" name="六边形 129"/>
          <p:cNvSpPr/>
          <p:nvPr/>
        </p:nvSpPr>
        <p:spPr>
          <a:xfrm rot="13978006">
            <a:off x="-1958146" y="2660229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1" name="六边形 130"/>
          <p:cNvSpPr/>
          <p:nvPr/>
        </p:nvSpPr>
        <p:spPr>
          <a:xfrm rot="14056929">
            <a:off x="-2008810" y="2591448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2" name="六边形 131"/>
          <p:cNvSpPr/>
          <p:nvPr/>
        </p:nvSpPr>
        <p:spPr>
          <a:xfrm rot="14135852">
            <a:off x="-2057882" y="2521523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3" name="六边形 132"/>
          <p:cNvSpPr/>
          <p:nvPr/>
        </p:nvSpPr>
        <p:spPr>
          <a:xfrm rot="14214775">
            <a:off x="-2105336" y="2450489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4" name="六边形 133"/>
          <p:cNvSpPr/>
          <p:nvPr/>
        </p:nvSpPr>
        <p:spPr>
          <a:xfrm rot="14293698">
            <a:off x="-2151147" y="2378384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5" name="六边形 134"/>
          <p:cNvSpPr/>
          <p:nvPr/>
        </p:nvSpPr>
        <p:spPr>
          <a:xfrm rot="14372621">
            <a:off x="-2195290" y="2305247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6" name="六边形 135"/>
          <p:cNvSpPr/>
          <p:nvPr/>
        </p:nvSpPr>
        <p:spPr>
          <a:xfrm rot="14451544">
            <a:off x="-2237743" y="2231116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7" name="六边形 136"/>
          <p:cNvSpPr/>
          <p:nvPr/>
        </p:nvSpPr>
        <p:spPr>
          <a:xfrm rot="14530467">
            <a:off x="-2278482" y="2156030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8" name="六边形 137"/>
          <p:cNvSpPr/>
          <p:nvPr/>
        </p:nvSpPr>
        <p:spPr>
          <a:xfrm rot="14609390">
            <a:off x="-2317488" y="2080029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9" name="六边形 138"/>
          <p:cNvSpPr/>
          <p:nvPr/>
        </p:nvSpPr>
        <p:spPr>
          <a:xfrm rot="14688313">
            <a:off x="-2354739" y="2003152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0" name="六边形 139"/>
          <p:cNvSpPr/>
          <p:nvPr/>
        </p:nvSpPr>
        <p:spPr>
          <a:xfrm rot="14767236">
            <a:off x="-2390215" y="1925440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1" name="六边形 140"/>
          <p:cNvSpPr/>
          <p:nvPr/>
        </p:nvSpPr>
        <p:spPr>
          <a:xfrm rot="14846159">
            <a:off x="-2423898" y="1846934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2" name="六边形 141"/>
          <p:cNvSpPr/>
          <p:nvPr/>
        </p:nvSpPr>
        <p:spPr>
          <a:xfrm rot="14925083">
            <a:off x="-2455769" y="1767676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3" name="六边形 142"/>
          <p:cNvSpPr/>
          <p:nvPr/>
        </p:nvSpPr>
        <p:spPr>
          <a:xfrm rot="15004006">
            <a:off x="-2485813" y="1687708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4" name="六边形 143"/>
          <p:cNvSpPr/>
          <p:nvPr/>
        </p:nvSpPr>
        <p:spPr>
          <a:xfrm rot="15082929">
            <a:off x="-2514014" y="1607070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5" name="六边形 144"/>
          <p:cNvSpPr/>
          <p:nvPr/>
        </p:nvSpPr>
        <p:spPr>
          <a:xfrm rot="15161852">
            <a:off x="-2540355" y="1525806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6" name="六边形 145"/>
          <p:cNvSpPr/>
          <p:nvPr/>
        </p:nvSpPr>
        <p:spPr>
          <a:xfrm rot="15240775">
            <a:off x="-2564825" y="1443959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7" name="六边形 146"/>
          <p:cNvSpPr/>
          <p:nvPr/>
        </p:nvSpPr>
        <p:spPr>
          <a:xfrm rot="15319698">
            <a:off x="-2587409" y="1361573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8" name="六边形 147"/>
          <p:cNvSpPr/>
          <p:nvPr/>
        </p:nvSpPr>
        <p:spPr>
          <a:xfrm rot="15398621">
            <a:off x="-2608096" y="1278689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9" name="六边形 148"/>
          <p:cNvSpPr/>
          <p:nvPr/>
        </p:nvSpPr>
        <p:spPr>
          <a:xfrm rot="15477544">
            <a:off x="-2626874" y="1195352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0" name="六边形 149"/>
          <p:cNvSpPr/>
          <p:nvPr/>
        </p:nvSpPr>
        <p:spPr>
          <a:xfrm rot="15556467">
            <a:off x="-2643735" y="1111606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1" name="六边形 150"/>
          <p:cNvSpPr/>
          <p:nvPr/>
        </p:nvSpPr>
        <p:spPr>
          <a:xfrm rot="15635390">
            <a:off x="-2658668" y="1027494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2" name="六边形 151"/>
          <p:cNvSpPr/>
          <p:nvPr/>
        </p:nvSpPr>
        <p:spPr>
          <a:xfrm rot="15714313">
            <a:off x="-2671668" y="943063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3" name="六边形 152"/>
          <p:cNvSpPr/>
          <p:nvPr/>
        </p:nvSpPr>
        <p:spPr>
          <a:xfrm rot="15793236">
            <a:off x="-2682725" y="858355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4" name="六边形 153"/>
          <p:cNvSpPr/>
          <p:nvPr/>
        </p:nvSpPr>
        <p:spPr>
          <a:xfrm rot="15872159">
            <a:off x="-2691835" y="773416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5" name="六边形 154"/>
          <p:cNvSpPr/>
          <p:nvPr/>
        </p:nvSpPr>
        <p:spPr>
          <a:xfrm rot="15951083">
            <a:off x="-2698993" y="688290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6" name="六边形 155"/>
          <p:cNvSpPr/>
          <p:nvPr/>
        </p:nvSpPr>
        <p:spPr>
          <a:xfrm rot="16030006">
            <a:off x="-2704194" y="603023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7" name="六边形 156"/>
          <p:cNvSpPr/>
          <p:nvPr/>
        </p:nvSpPr>
        <p:spPr>
          <a:xfrm rot="16108929">
            <a:off x="-2707437" y="517658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8" name="六边形 157"/>
          <p:cNvSpPr/>
          <p:nvPr/>
        </p:nvSpPr>
        <p:spPr>
          <a:xfrm rot="16187852">
            <a:off x="-2708720" y="432241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9" name="六边形 158"/>
          <p:cNvSpPr/>
          <p:nvPr/>
        </p:nvSpPr>
        <p:spPr>
          <a:xfrm rot="16266775">
            <a:off x="-2708041" y="346817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0" name="六边形 159"/>
          <p:cNvSpPr/>
          <p:nvPr/>
        </p:nvSpPr>
        <p:spPr>
          <a:xfrm rot="16345698">
            <a:off x="-2705401" y="261432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1" name="六边形 160"/>
          <p:cNvSpPr/>
          <p:nvPr/>
        </p:nvSpPr>
        <p:spPr>
          <a:xfrm rot="16424621">
            <a:off x="-2700802" y="176129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2" name="六边形 161"/>
          <p:cNvSpPr/>
          <p:nvPr/>
        </p:nvSpPr>
        <p:spPr>
          <a:xfrm rot="16503544">
            <a:off x="-2694246" y="90954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3" name="六边形 162"/>
          <p:cNvSpPr/>
          <p:nvPr/>
        </p:nvSpPr>
        <p:spPr>
          <a:xfrm rot="16582467">
            <a:off x="-2685737" y="5953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4" name="六边形 163"/>
          <p:cNvSpPr/>
          <p:nvPr/>
        </p:nvSpPr>
        <p:spPr>
          <a:xfrm rot="16661390">
            <a:off x="-2675279" y="-78830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5" name="六边形 164"/>
          <p:cNvSpPr/>
          <p:nvPr/>
        </p:nvSpPr>
        <p:spPr>
          <a:xfrm rot="16740313">
            <a:off x="-2662877" y="-163352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6" name="六边形 165"/>
          <p:cNvSpPr/>
          <p:nvPr/>
        </p:nvSpPr>
        <p:spPr>
          <a:xfrm rot="16819236">
            <a:off x="-2648538" y="-247565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7" name="六边形 166"/>
          <p:cNvSpPr/>
          <p:nvPr/>
        </p:nvSpPr>
        <p:spPr>
          <a:xfrm rot="16898159">
            <a:off x="-2632269" y="-331429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8" name="六边形 167"/>
          <p:cNvSpPr/>
          <p:nvPr/>
        </p:nvSpPr>
        <p:spPr>
          <a:xfrm rot="16977083">
            <a:off x="-2614081" y="-414897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9" name="六边形 168"/>
          <p:cNvSpPr/>
          <p:nvPr/>
        </p:nvSpPr>
        <p:spPr>
          <a:xfrm rot="17056006">
            <a:off x="-2593979" y="-497924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0" name="六边形 169"/>
          <p:cNvSpPr/>
          <p:nvPr/>
        </p:nvSpPr>
        <p:spPr>
          <a:xfrm rot="17134929">
            <a:off x="-2571979" y="-580470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1" name="六边形 170"/>
          <p:cNvSpPr/>
          <p:nvPr/>
        </p:nvSpPr>
        <p:spPr>
          <a:xfrm rot="17213852">
            <a:off x="-2548088" y="-662487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2" name="六边形 171"/>
          <p:cNvSpPr/>
          <p:nvPr/>
        </p:nvSpPr>
        <p:spPr>
          <a:xfrm rot="17292775">
            <a:off x="-2522322" y="-743934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3" name="六边形 172"/>
          <p:cNvSpPr/>
          <p:nvPr/>
        </p:nvSpPr>
        <p:spPr>
          <a:xfrm rot="17371698">
            <a:off x="-2494692" y="-824769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4" name="六边形 173"/>
          <p:cNvSpPr/>
          <p:nvPr/>
        </p:nvSpPr>
        <p:spPr>
          <a:xfrm rot="17450621">
            <a:off x="-2465214" y="-904949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5" name="六边形 174"/>
          <p:cNvSpPr/>
          <p:nvPr/>
        </p:nvSpPr>
        <p:spPr>
          <a:xfrm rot="17529544">
            <a:off x="-2433904" y="-984430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6" name="六边形 175"/>
          <p:cNvSpPr/>
          <p:nvPr/>
        </p:nvSpPr>
        <p:spPr>
          <a:xfrm rot="17608467">
            <a:off x="-2400776" y="-1063172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7" name="六边形 176"/>
          <p:cNvSpPr/>
          <p:nvPr/>
        </p:nvSpPr>
        <p:spPr>
          <a:xfrm rot="17687390">
            <a:off x="-2365850" y="-1141132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8" name="六边形 177"/>
          <p:cNvSpPr/>
          <p:nvPr/>
        </p:nvSpPr>
        <p:spPr>
          <a:xfrm rot="17766313">
            <a:off x="-2329143" y="-1218271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9" name="六边形 178"/>
          <p:cNvSpPr/>
          <p:nvPr/>
        </p:nvSpPr>
        <p:spPr>
          <a:xfrm rot="17845237">
            <a:off x="-2290677" y="-1294546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0" name="六边形 179"/>
          <p:cNvSpPr/>
          <p:nvPr/>
        </p:nvSpPr>
        <p:spPr>
          <a:xfrm rot="17924160">
            <a:off x="-2250468" y="-1369918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1" name="六边形 180"/>
          <p:cNvSpPr/>
          <p:nvPr/>
        </p:nvSpPr>
        <p:spPr>
          <a:xfrm rot="18003083">
            <a:off x="-2208540" y="-1444347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2" name="六边形 181"/>
          <p:cNvSpPr/>
          <p:nvPr/>
        </p:nvSpPr>
        <p:spPr>
          <a:xfrm rot="18082006">
            <a:off x="-2164914" y="-1517794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3" name="六边形 182"/>
          <p:cNvSpPr/>
          <p:nvPr/>
        </p:nvSpPr>
        <p:spPr>
          <a:xfrm rot="18160929">
            <a:off x="-2119615" y="-1590220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4" name="六边形 183"/>
          <p:cNvSpPr/>
          <p:nvPr/>
        </p:nvSpPr>
        <p:spPr>
          <a:xfrm rot="18239852">
            <a:off x="-2072664" y="-1661588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5" name="六边形 184"/>
          <p:cNvSpPr/>
          <p:nvPr/>
        </p:nvSpPr>
        <p:spPr>
          <a:xfrm rot="18318775">
            <a:off x="-2024088" y="-1731859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6" name="六边形 185"/>
          <p:cNvSpPr/>
          <p:nvPr/>
        </p:nvSpPr>
        <p:spPr>
          <a:xfrm rot="18397698">
            <a:off x="-1973911" y="-1800996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7" name="六边形 186"/>
          <p:cNvSpPr/>
          <p:nvPr/>
        </p:nvSpPr>
        <p:spPr>
          <a:xfrm rot="18476621">
            <a:off x="-1922160" y="-1868963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8" name="六边形 187"/>
          <p:cNvSpPr/>
          <p:nvPr/>
        </p:nvSpPr>
        <p:spPr>
          <a:xfrm rot="18555544">
            <a:off x="-1868863" y="-1935724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9" name="六边形 188"/>
          <p:cNvSpPr/>
          <p:nvPr/>
        </p:nvSpPr>
        <p:spPr>
          <a:xfrm rot="18634467">
            <a:off x="-1814046" y="-2001244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0" name="六边形 189"/>
          <p:cNvSpPr/>
          <p:nvPr/>
        </p:nvSpPr>
        <p:spPr>
          <a:xfrm rot="18713390">
            <a:off x="-1757741" y="-2065489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1" name="六边形 190"/>
          <p:cNvSpPr/>
          <p:nvPr/>
        </p:nvSpPr>
        <p:spPr>
          <a:xfrm rot="18792314">
            <a:off x="-1699976" y="-2128424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2" name="六边形 191"/>
          <p:cNvSpPr/>
          <p:nvPr/>
        </p:nvSpPr>
        <p:spPr>
          <a:xfrm rot="18871237">
            <a:off x="-1640780" y="-2190016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3" name="六边形 192"/>
          <p:cNvSpPr/>
          <p:nvPr/>
        </p:nvSpPr>
        <p:spPr>
          <a:xfrm rot="18950160">
            <a:off x="-1580188" y="-2250233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4" name="六边形 193"/>
          <p:cNvSpPr/>
          <p:nvPr/>
        </p:nvSpPr>
        <p:spPr>
          <a:xfrm rot="19029083">
            <a:off x="-1518228" y="-2309044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5" name="六边形 194"/>
          <p:cNvSpPr/>
          <p:nvPr/>
        </p:nvSpPr>
        <p:spPr>
          <a:xfrm rot="19108006">
            <a:off x="-1454935" y="-2366417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6" name="六边形 195"/>
          <p:cNvSpPr/>
          <p:nvPr/>
        </p:nvSpPr>
        <p:spPr>
          <a:xfrm rot="19186929">
            <a:off x="-1390341" y="-2422321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7" name="六边形 196"/>
          <p:cNvSpPr/>
          <p:nvPr/>
        </p:nvSpPr>
        <p:spPr>
          <a:xfrm rot="19265852">
            <a:off x="-1324481" y="-2476729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8" name="六边形 197"/>
          <p:cNvSpPr/>
          <p:nvPr/>
        </p:nvSpPr>
        <p:spPr>
          <a:xfrm rot="19344775">
            <a:off x="-1257389" y="-2529610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9" name="六边形 198"/>
          <p:cNvSpPr/>
          <p:nvPr/>
        </p:nvSpPr>
        <p:spPr>
          <a:xfrm rot="19423698">
            <a:off x="-1189101" y="-2580936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0" name="六边形 199"/>
          <p:cNvSpPr/>
          <p:nvPr/>
        </p:nvSpPr>
        <p:spPr>
          <a:xfrm rot="19502621">
            <a:off x="-1119654" y="-2630682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1" name="六边形 200"/>
          <p:cNvSpPr/>
          <p:nvPr/>
        </p:nvSpPr>
        <p:spPr>
          <a:xfrm rot="19581544">
            <a:off x="-1049081" y="-2678819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2" name="六边形 201"/>
          <p:cNvSpPr/>
          <p:nvPr/>
        </p:nvSpPr>
        <p:spPr>
          <a:xfrm rot="19660467">
            <a:off x="-977423" y="-2725325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3" name="六边形 202"/>
          <p:cNvSpPr/>
          <p:nvPr/>
        </p:nvSpPr>
        <p:spPr>
          <a:xfrm rot="19739390">
            <a:off x="-904716" y="-2770174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4" name="六边形 203"/>
          <p:cNvSpPr/>
          <p:nvPr/>
        </p:nvSpPr>
        <p:spPr>
          <a:xfrm rot="19818313">
            <a:off x="-830999" y="-2813342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5" name="六边形 204"/>
          <p:cNvSpPr/>
          <p:nvPr/>
        </p:nvSpPr>
        <p:spPr>
          <a:xfrm rot="19897236">
            <a:off x="-756311" y="-2854805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6" name="六边形 205"/>
          <p:cNvSpPr/>
          <p:nvPr/>
        </p:nvSpPr>
        <p:spPr>
          <a:xfrm rot="19976159">
            <a:off x="-680690" y="-2894544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7" name="六边形 206"/>
          <p:cNvSpPr/>
          <p:nvPr/>
        </p:nvSpPr>
        <p:spPr>
          <a:xfrm rot="20055083">
            <a:off x="-604176" y="-2932536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8" name="六边形 207"/>
          <p:cNvSpPr/>
          <p:nvPr/>
        </p:nvSpPr>
        <p:spPr>
          <a:xfrm rot="20134006">
            <a:off x="-526811" y="-2968761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14" name="组合 313"/>
          <p:cNvGrpSpPr/>
          <p:nvPr/>
        </p:nvGrpSpPr>
        <p:grpSpPr>
          <a:xfrm>
            <a:off x="3662934" y="2304134"/>
            <a:ext cx="2698521" cy="1969770"/>
            <a:chOff x="5854615" y="1462027"/>
            <a:chExt cx="2698521" cy="1969770"/>
          </a:xfrm>
        </p:grpSpPr>
        <p:sp>
          <p:nvSpPr>
            <p:cNvPr id="313" name="矩形: 圆角 312"/>
            <p:cNvSpPr/>
            <p:nvPr/>
          </p:nvSpPr>
          <p:spPr>
            <a:xfrm>
              <a:off x="5854615" y="1695754"/>
              <a:ext cx="2698521" cy="1502317"/>
            </a:xfrm>
            <a:prstGeom prst="roundRect">
              <a:avLst>
                <a:gd name="adj" fmla="val 50000"/>
              </a:avLst>
            </a:prstGeom>
            <a:solidFill>
              <a:srgbClr val="ECD4E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211" name="矩形 210"/>
            <p:cNvSpPr/>
            <p:nvPr/>
          </p:nvSpPr>
          <p:spPr>
            <a:xfrm>
              <a:off x="6383759" y="1462027"/>
              <a:ext cx="1640232" cy="196977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en-US" altLang="zh-CN" sz="12200" b="1" dirty="0">
                  <a:solidFill>
                    <a:srgbClr val="381929"/>
                  </a:solidFill>
                  <a:latin typeface="MyriadSetPro-Ultralight" panose="02000103050000020004" pitchFamily="2" charset="0"/>
                </a:rPr>
                <a:t>04</a:t>
              </a:r>
              <a:endParaRPr lang="zh-CN" altLang="en-US" sz="12200" b="1" dirty="0">
                <a:solidFill>
                  <a:srgbClr val="381929"/>
                </a:solidFill>
                <a:latin typeface="MyriadSetPro-Ultralight" panose="02000103050000020004" pitchFamily="2" charset="0"/>
              </a:endParaRPr>
            </a:p>
          </p:txBody>
        </p:sp>
      </p:grpSp>
      <p:sp>
        <p:nvSpPr>
          <p:cNvPr id="315" name="文本框 314"/>
          <p:cNvSpPr txBox="1"/>
          <p:nvPr/>
        </p:nvSpPr>
        <p:spPr>
          <a:xfrm>
            <a:off x="6709301" y="2996560"/>
            <a:ext cx="4331252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200" dirty="0">
                <a:solidFill>
                  <a:srgbClr val="ECD4E9"/>
                </a:solidFill>
              </a:rPr>
              <a:t>Love is a lamp</a:t>
            </a:r>
            <a:r>
              <a:rPr lang="en-US" altLang="zh-CN" sz="1200" dirty="0">
                <a:solidFill>
                  <a:schemeClr val="bg1">
                    <a:lumMod val="95000"/>
                  </a:schemeClr>
                </a:solidFill>
              </a:rPr>
              <a:t>, while friendship is the shadow. When </a:t>
            </a:r>
            <a:endParaRPr lang="en-US" altLang="zh-CN" sz="1200" dirty="0">
              <a:solidFill>
                <a:schemeClr val="bg1">
                  <a:lumMod val="95000"/>
                </a:schemeClr>
              </a:solidFill>
            </a:endParaRPr>
          </a:p>
          <a:p>
            <a:pPr algn="ctr">
              <a:lnSpc>
                <a:spcPct val="150000"/>
              </a:lnSpc>
            </a:pPr>
            <a:r>
              <a:rPr lang="en-US" altLang="zh-CN" sz="1200" dirty="0">
                <a:solidFill>
                  <a:schemeClr val="bg1">
                    <a:lumMod val="95000"/>
                  </a:schemeClr>
                </a:solidFill>
              </a:rPr>
              <a:t>the lamp is </a:t>
            </a:r>
            <a:r>
              <a:rPr lang="en-US" altLang="zh-CN" sz="1200" dirty="0" err="1">
                <a:solidFill>
                  <a:schemeClr val="bg1">
                    <a:lumMod val="95000"/>
                  </a:schemeClr>
                </a:solidFill>
              </a:rPr>
              <a:t>off,you</a:t>
            </a:r>
            <a:r>
              <a:rPr lang="en-US" altLang="zh-CN" sz="1200" dirty="0">
                <a:solidFill>
                  <a:schemeClr val="bg1">
                    <a:lumMod val="95000"/>
                  </a:schemeClr>
                </a:solidFill>
              </a:rPr>
              <a:t> will find the shadow everywhere. Friend is who can give you strength at last,</a:t>
            </a:r>
            <a:r>
              <a:rPr lang="en-US" altLang="zh-CN" sz="1200" dirty="0">
                <a:solidFill>
                  <a:srgbClr val="ECD4E9"/>
                </a:solidFill>
              </a:rPr>
              <a:t> Love is a lamp</a:t>
            </a:r>
            <a:r>
              <a:rPr lang="en-US" altLang="zh-CN" sz="1200" dirty="0">
                <a:solidFill>
                  <a:schemeClr val="bg1">
                    <a:lumMod val="95000"/>
                  </a:schemeClr>
                </a:solidFill>
              </a:rPr>
              <a:t>, while friendship is the shadow. When the lamp is </a:t>
            </a:r>
            <a:r>
              <a:rPr lang="en-US" altLang="zh-CN" sz="1200" dirty="0" err="1">
                <a:solidFill>
                  <a:schemeClr val="bg1">
                    <a:lumMod val="95000"/>
                  </a:schemeClr>
                </a:solidFill>
              </a:rPr>
              <a:t>off,you</a:t>
            </a:r>
            <a:r>
              <a:rPr lang="en-US" altLang="zh-CN" sz="1200" dirty="0">
                <a:solidFill>
                  <a:schemeClr val="bg1">
                    <a:lumMod val="95000"/>
                  </a:schemeClr>
                </a:solidFill>
              </a:rPr>
              <a:t> will find the shadow everywhere. Friend is who can give you strength at last,</a:t>
            </a:r>
            <a:r>
              <a:rPr lang="en-US" altLang="zh-CN" sz="1200" dirty="0">
                <a:solidFill>
                  <a:srgbClr val="ECD4E9"/>
                </a:solidFill>
              </a:rPr>
              <a:t> Love is a lamp</a:t>
            </a:r>
            <a:r>
              <a:rPr lang="en-US" altLang="zh-CN" sz="1200" dirty="0">
                <a:solidFill>
                  <a:schemeClr val="bg1">
                    <a:lumMod val="95000"/>
                  </a:schemeClr>
                </a:solidFill>
              </a:rPr>
              <a:t>, while friendship is the shadow. When the lamp is </a:t>
            </a:r>
            <a:r>
              <a:rPr lang="en-US" altLang="zh-CN" sz="1200" dirty="0" err="1">
                <a:solidFill>
                  <a:schemeClr val="bg1">
                    <a:lumMod val="95000"/>
                  </a:schemeClr>
                </a:solidFill>
              </a:rPr>
              <a:t>off,you</a:t>
            </a:r>
            <a:r>
              <a:rPr lang="en-US" altLang="zh-CN" sz="1200" dirty="0">
                <a:solidFill>
                  <a:schemeClr val="bg1">
                    <a:lumMod val="95000"/>
                  </a:schemeClr>
                </a:solidFill>
              </a:rPr>
              <a:t> will find the shadow everywhere. </a:t>
            </a:r>
            <a:endParaRPr lang="en-US" altLang="zh-CN" sz="1200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316" name="矩形 315"/>
          <p:cNvSpPr/>
          <p:nvPr/>
        </p:nvSpPr>
        <p:spPr>
          <a:xfrm>
            <a:off x="7562709" y="2481304"/>
            <a:ext cx="262443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400" b="1" dirty="0">
                <a:solidFill>
                  <a:srgbClr val="ECD4E9"/>
                </a:solidFill>
                <a:latin typeface="MyriadSetPro-Ultralight" panose="02000103050000020004" pitchFamily="2" charset="0"/>
              </a:rPr>
              <a:t>ADD YOU TITLE HERE</a:t>
            </a:r>
            <a:endParaRPr lang="zh-CN" altLang="en-US" sz="2400" b="1" dirty="0">
              <a:solidFill>
                <a:srgbClr val="ECD4E9"/>
              </a:solidFill>
              <a:latin typeface="MyriadSetPro-Ultralight" panose="02000103050000020004" pitchFamily="2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0">
        <p:fade/>
      </p:transition>
    </mc:Choice>
    <mc:Fallback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repeatCount="indefinite" accel="50000" decel="50000" autoRev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30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3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3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3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3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30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0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3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30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30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30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30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30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30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30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30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30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30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30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30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30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30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3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30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30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30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30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30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30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30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30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30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30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30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30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30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30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30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30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8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30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30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2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30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30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6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30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30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0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30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30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4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30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30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8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30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30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2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30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30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6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30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30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0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30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30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4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6" dur="30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30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8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0" dur="30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30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2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4" dur="30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30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6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8" dur="30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30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0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2" dur="30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30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4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6" dur="30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30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8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0" dur="30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30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2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4" dur="30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30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6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8" dur="30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30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0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2" dur="30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30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4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6" dur="30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30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8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0" dur="30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30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2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4" dur="30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30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6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8" dur="30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30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0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2" dur="30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30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4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6" dur="30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30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8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0" dur="30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" dur="30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2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4" dur="30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30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6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8" dur="30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30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0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2" dur="30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" dur="30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4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6" dur="30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30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8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0" dur="30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1" dur="30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2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4" dur="30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5" dur="30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6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8" dur="30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9" dur="30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0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2" dur="30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30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4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6" dur="30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7" dur="30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8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0" dur="30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1" dur="30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2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4" dur="30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5" dur="30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6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8" dur="30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9" dur="30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0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2" dur="30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3" dur="30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4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6" dur="30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7" dur="30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8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0" dur="300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1" dur="300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2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4" dur="30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5" dur="30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6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8" dur="300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9" dur="300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0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2" dur="30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3" dur="30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4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6" dur="3000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7" dur="3000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8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0" dur="300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1" dur="300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2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4" dur="3000" fill="hold"/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5" dur="3000" fill="hold"/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6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8" dur="300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9" dur="300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0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2" dur="300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3" dur="300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4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6" dur="3000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7" dur="3000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8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0" dur="3000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1" dur="3000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2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4" dur="300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5" dur="300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6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8" dur="3000" fill="hold"/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9" dur="3000" fill="hold"/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0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2" dur="3000" fill="hold"/>
                                        <p:tgtEl>
                                          <p:spTgt spid="1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3" dur="3000" fill="hold"/>
                                        <p:tgtEl>
                                          <p:spTgt spid="1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4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6" dur="3000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7" dur="3000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8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0" dur="3000" fill="hold"/>
                                        <p:tgtEl>
                                          <p:spTgt spid="1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1" dur="3000" fill="hold"/>
                                        <p:tgtEl>
                                          <p:spTgt spid="1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2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4" dur="3000" fill="hold"/>
                                        <p:tgtEl>
                                          <p:spTgt spid="1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5" dur="3000" fill="hold"/>
                                        <p:tgtEl>
                                          <p:spTgt spid="1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6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8" dur="300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9" dur="300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0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2" dur="3000" fill="hold"/>
                                        <p:tgtEl>
                                          <p:spTgt spid="1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3" dur="3000" fill="hold"/>
                                        <p:tgtEl>
                                          <p:spTgt spid="1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4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6" dur="3000" fill="hold"/>
                                        <p:tgtEl>
                                          <p:spTgt spid="1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7" dur="3000" fill="hold"/>
                                        <p:tgtEl>
                                          <p:spTgt spid="1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8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0" dur="3000" fill="hold"/>
                                        <p:tgtEl>
                                          <p:spTgt spid="1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1" dur="3000" fill="hold"/>
                                        <p:tgtEl>
                                          <p:spTgt spid="1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2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4" dur="3000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5" dur="3000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6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8" dur="3000" fill="hold"/>
                                        <p:tgtEl>
                                          <p:spTgt spid="1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9" dur="3000" fill="hold"/>
                                        <p:tgtEl>
                                          <p:spTgt spid="1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0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2" dur="3000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3" dur="3000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4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6" dur="3000" fill="hold"/>
                                        <p:tgtEl>
                                          <p:spTgt spid="1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7" dur="3000" fill="hold"/>
                                        <p:tgtEl>
                                          <p:spTgt spid="1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8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0" dur="3000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1" dur="3000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2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4" dur="3000" fill="hold"/>
                                        <p:tgtEl>
                                          <p:spTgt spid="1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5" dur="3000" fill="hold"/>
                                        <p:tgtEl>
                                          <p:spTgt spid="1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6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8" dur="3000" fill="hold"/>
                                        <p:tgtEl>
                                          <p:spTgt spid="1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9" dur="3000" fill="hold"/>
                                        <p:tgtEl>
                                          <p:spTgt spid="1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0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2" dur="3000" fill="hold"/>
                                        <p:tgtEl>
                                          <p:spTgt spid="1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3" dur="3000" fill="hold"/>
                                        <p:tgtEl>
                                          <p:spTgt spid="1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4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6" dur="300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7" dur="300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8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0" dur="3000" fill="hold"/>
                                        <p:tgtEl>
                                          <p:spTgt spid="2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1" dur="3000" fill="hold"/>
                                        <p:tgtEl>
                                          <p:spTgt spid="2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2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4" dur="3000" fill="hold"/>
                                        <p:tgtEl>
                                          <p:spTgt spid="2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5" dur="3000" fill="hold"/>
                                        <p:tgtEl>
                                          <p:spTgt spid="2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6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8" dur="3000" fill="hold"/>
                                        <p:tgtEl>
                                          <p:spTgt spid="2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9" dur="3000" fill="hold"/>
                                        <p:tgtEl>
                                          <p:spTgt spid="2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0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2" dur="3000" fill="hold"/>
                                        <p:tgtEl>
                                          <p:spTgt spid="2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3" dur="3000" fill="hold"/>
                                        <p:tgtEl>
                                          <p:spTgt spid="2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4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6" dur="3000" fill="hold"/>
                                        <p:tgtEl>
                                          <p:spTgt spid="2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7" dur="3000" fill="hold"/>
                                        <p:tgtEl>
                                          <p:spTgt spid="2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8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0" dur="3000" fill="hold"/>
                                        <p:tgtEl>
                                          <p:spTgt spid="2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1" dur="3000" fill="hold"/>
                                        <p:tgtEl>
                                          <p:spTgt spid="2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2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4" dur="3000" fill="hold"/>
                                        <p:tgtEl>
                                          <p:spTgt spid="2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5" dur="3000" fill="hold"/>
                                        <p:tgtEl>
                                          <p:spTgt spid="2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6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8" dur="3000" fill="hold"/>
                                        <p:tgtEl>
                                          <p:spTgt spid="2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9" dur="3000" fill="hold"/>
                                        <p:tgtEl>
                                          <p:spTgt spid="2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0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11" dur="30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12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13" dur="3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14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15" dur="3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16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17" dur="3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18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19" dur="30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20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21" dur="3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22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23" dur="30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24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25" dur="30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26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27" dur="30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28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29" dur="30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30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31" dur="30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32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33" dur="30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34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35" dur="30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36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37" dur="3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38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39" dur="30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40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41" dur="30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42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43" dur="30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44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45" dur="30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46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47" dur="30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48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49" dur="30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0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51" dur="30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2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53" dur="30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4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55" dur="30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6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57" dur="30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8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59" dur="30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60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61" dur="30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62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63" dur="30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64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65" dur="30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66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67" dur="30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68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69" dur="30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70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71" dur="30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72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73" dur="30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74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75" dur="30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76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77" dur="30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78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79" dur="30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80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81" dur="30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82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83" dur="30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84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85" dur="30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86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87" dur="30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88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89" dur="30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90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91" dur="30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92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93" dur="30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94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95" dur="30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96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97" dur="30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98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99" dur="30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00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01" dur="30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02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03" dur="30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04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05" dur="30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06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07" dur="30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08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09" dur="30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10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11" dur="30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12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13" dur="30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14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15" dur="30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16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17" dur="30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18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19" dur="30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20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21" dur="30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22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23" dur="30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24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25" dur="30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26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27" dur="30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28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29" dur="30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30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31" dur="30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32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33" dur="30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34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35" dur="300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36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37" dur="30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38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39" dur="300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40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41" dur="30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42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43" dur="3000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44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45" dur="300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46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47" dur="3000" fill="hold"/>
                                        <p:tgtEl>
                                          <p:spTgt spid="17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48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49" dur="300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50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51" dur="300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52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53" dur="3000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54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55" dur="3000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56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57" dur="300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58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59" dur="3000" fill="hold"/>
                                        <p:tgtEl>
                                          <p:spTgt spid="18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60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61" dur="3000" fill="hold"/>
                                        <p:tgtEl>
                                          <p:spTgt spid="18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62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63" dur="3000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64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65" dur="3000" fill="hold"/>
                                        <p:tgtEl>
                                          <p:spTgt spid="18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66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67" dur="3000" fill="hold"/>
                                        <p:tgtEl>
                                          <p:spTgt spid="18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68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69" dur="300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70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71" dur="3000" fill="hold"/>
                                        <p:tgtEl>
                                          <p:spTgt spid="18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72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73" dur="3000" fill="hold"/>
                                        <p:tgtEl>
                                          <p:spTgt spid="19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74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75" dur="3000" fill="hold"/>
                                        <p:tgtEl>
                                          <p:spTgt spid="19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76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77" dur="3000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78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79" dur="3000" fill="hold"/>
                                        <p:tgtEl>
                                          <p:spTgt spid="19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80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81" dur="3000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82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83" dur="3000" fill="hold"/>
                                        <p:tgtEl>
                                          <p:spTgt spid="19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84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85" dur="3000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86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87" dur="3000" fill="hold"/>
                                        <p:tgtEl>
                                          <p:spTgt spid="19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88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89" dur="3000" fill="hold"/>
                                        <p:tgtEl>
                                          <p:spTgt spid="19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90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91" dur="3000" fill="hold"/>
                                        <p:tgtEl>
                                          <p:spTgt spid="19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92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93" dur="300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94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95" dur="3000" fill="hold"/>
                                        <p:tgtEl>
                                          <p:spTgt spid="20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96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97" dur="3000" fill="hold"/>
                                        <p:tgtEl>
                                          <p:spTgt spid="20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98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99" dur="3000" fill="hold"/>
                                        <p:tgtEl>
                                          <p:spTgt spid="20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00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01" dur="3000" fill="hold"/>
                                        <p:tgtEl>
                                          <p:spTgt spid="20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02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03" dur="3000" fill="hold"/>
                                        <p:tgtEl>
                                          <p:spTgt spid="20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04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05" dur="3000" fill="hold"/>
                                        <p:tgtEl>
                                          <p:spTgt spid="20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06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07" dur="3000" fill="hold"/>
                                        <p:tgtEl>
                                          <p:spTgt spid="20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08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09" dur="3000" fill="hold"/>
                                        <p:tgtEl>
                                          <p:spTgt spid="20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10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2" dur="500"/>
                                        <p:tgtEl>
                                          <p:spTgt spid="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3" presetID="42" presetClass="entr" presetSubtype="0" fill="hold" grpId="0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6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5" dur="1000"/>
                                        <p:tgtEl>
                                          <p:spTgt spid="3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6" dur="1000" fill="hold"/>
                                        <p:tgtEl>
                                          <p:spTgt spid="3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7" dur="1000" fill="hold"/>
                                        <p:tgtEl>
                                          <p:spTgt spid="3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8" presetID="41" presetClass="entr" presetSubtype="0" fill="hold" grpId="0" nodeType="withEffect">
                                  <p:stCondLst>
                                    <p:cond delay="43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0" dur="300" fill="hold"/>
                                        <p:tgtEl>
                                          <p:spTgt spid="3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1" dur="300" fill="hold"/>
                                        <p:tgtEl>
                                          <p:spTgt spid="3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2" dur="300" fill="hold"/>
                                        <p:tgtEl>
                                          <p:spTgt spid="3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3" dur="300" fill="hold"/>
                                        <p:tgtEl>
                                          <p:spTgt spid="3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4" dur="300" tmFilter="0,0; .5, 1; 1, 1"/>
                                        <p:tgtEl>
                                          <p:spTgt spid="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109" grpId="0" animBg="1"/>
      <p:bldP spid="109" grpId="1" animBg="1"/>
      <p:bldP spid="110" grpId="0" animBg="1"/>
      <p:bldP spid="110" grpId="1" animBg="1"/>
      <p:bldP spid="111" grpId="0" animBg="1"/>
      <p:bldP spid="111" grpId="1" animBg="1"/>
      <p:bldP spid="112" grpId="0" animBg="1"/>
      <p:bldP spid="112" grpId="1" animBg="1"/>
      <p:bldP spid="113" grpId="0" animBg="1"/>
      <p:bldP spid="113" grpId="1" animBg="1"/>
      <p:bldP spid="114" grpId="0" animBg="1"/>
      <p:bldP spid="114" grpId="1" animBg="1"/>
      <p:bldP spid="115" grpId="0" animBg="1"/>
      <p:bldP spid="115" grpId="1" animBg="1"/>
      <p:bldP spid="116" grpId="0" animBg="1"/>
      <p:bldP spid="116" grpId="1" animBg="1"/>
      <p:bldP spid="117" grpId="0" animBg="1"/>
      <p:bldP spid="117" grpId="1" animBg="1"/>
      <p:bldP spid="118" grpId="0" animBg="1"/>
      <p:bldP spid="118" grpId="1" animBg="1"/>
      <p:bldP spid="119" grpId="0" animBg="1"/>
      <p:bldP spid="119" grpId="1" animBg="1"/>
      <p:bldP spid="120" grpId="0" animBg="1"/>
      <p:bldP spid="120" grpId="1" animBg="1"/>
      <p:bldP spid="121" grpId="0" animBg="1"/>
      <p:bldP spid="121" grpId="1" animBg="1"/>
      <p:bldP spid="122" grpId="0" animBg="1"/>
      <p:bldP spid="122" grpId="1" animBg="1"/>
      <p:bldP spid="123" grpId="0" animBg="1"/>
      <p:bldP spid="123" grpId="1" animBg="1"/>
      <p:bldP spid="124" grpId="0" animBg="1"/>
      <p:bldP spid="124" grpId="1" animBg="1"/>
      <p:bldP spid="125" grpId="0" animBg="1"/>
      <p:bldP spid="125" grpId="1" animBg="1"/>
      <p:bldP spid="126" grpId="0" animBg="1"/>
      <p:bldP spid="126" grpId="1" animBg="1"/>
      <p:bldP spid="127" grpId="0" animBg="1"/>
      <p:bldP spid="127" grpId="1" animBg="1"/>
      <p:bldP spid="128" grpId="0" animBg="1"/>
      <p:bldP spid="128" grpId="1" animBg="1"/>
      <p:bldP spid="129" grpId="0" animBg="1"/>
      <p:bldP spid="129" grpId="1" animBg="1"/>
      <p:bldP spid="130" grpId="0" animBg="1"/>
      <p:bldP spid="130" grpId="1" animBg="1"/>
      <p:bldP spid="131" grpId="0" animBg="1"/>
      <p:bldP spid="131" grpId="1" animBg="1"/>
      <p:bldP spid="132" grpId="0" animBg="1"/>
      <p:bldP spid="132" grpId="1" animBg="1"/>
      <p:bldP spid="133" grpId="0" animBg="1"/>
      <p:bldP spid="133" grpId="1" animBg="1"/>
      <p:bldP spid="134" grpId="0" animBg="1"/>
      <p:bldP spid="134" grpId="1" animBg="1"/>
      <p:bldP spid="135" grpId="0" animBg="1"/>
      <p:bldP spid="135" grpId="1" animBg="1"/>
      <p:bldP spid="136" grpId="0" animBg="1"/>
      <p:bldP spid="136" grpId="1" animBg="1"/>
      <p:bldP spid="137" grpId="0" animBg="1"/>
      <p:bldP spid="137" grpId="1" animBg="1"/>
      <p:bldP spid="138" grpId="0" animBg="1"/>
      <p:bldP spid="138" grpId="1" animBg="1"/>
      <p:bldP spid="139" grpId="0" animBg="1"/>
      <p:bldP spid="139" grpId="1" animBg="1"/>
      <p:bldP spid="140" grpId="0" animBg="1"/>
      <p:bldP spid="140" grpId="1" animBg="1"/>
      <p:bldP spid="141" grpId="0" animBg="1"/>
      <p:bldP spid="141" grpId="1" animBg="1"/>
      <p:bldP spid="142" grpId="0" animBg="1"/>
      <p:bldP spid="142" grpId="1" animBg="1"/>
      <p:bldP spid="143" grpId="0" animBg="1"/>
      <p:bldP spid="143" grpId="1" animBg="1"/>
      <p:bldP spid="144" grpId="0" animBg="1"/>
      <p:bldP spid="144" grpId="1" animBg="1"/>
      <p:bldP spid="145" grpId="0" animBg="1"/>
      <p:bldP spid="145" grpId="1" animBg="1"/>
      <p:bldP spid="146" grpId="0" animBg="1"/>
      <p:bldP spid="146" grpId="1" animBg="1"/>
      <p:bldP spid="147" grpId="0" animBg="1"/>
      <p:bldP spid="147" grpId="1" animBg="1"/>
      <p:bldP spid="148" grpId="0" animBg="1"/>
      <p:bldP spid="148" grpId="1" animBg="1"/>
      <p:bldP spid="149" grpId="0" animBg="1"/>
      <p:bldP spid="149" grpId="1" animBg="1"/>
      <p:bldP spid="150" grpId="0" animBg="1"/>
      <p:bldP spid="150" grpId="1" animBg="1"/>
      <p:bldP spid="151" grpId="0" animBg="1"/>
      <p:bldP spid="151" grpId="1" animBg="1"/>
      <p:bldP spid="152" grpId="0" animBg="1"/>
      <p:bldP spid="152" grpId="1" animBg="1"/>
      <p:bldP spid="153" grpId="0" animBg="1"/>
      <p:bldP spid="153" grpId="1" animBg="1"/>
      <p:bldP spid="154" grpId="0" animBg="1"/>
      <p:bldP spid="154" grpId="1" animBg="1"/>
      <p:bldP spid="155" grpId="0" animBg="1"/>
      <p:bldP spid="155" grpId="1" animBg="1"/>
      <p:bldP spid="156" grpId="0" animBg="1"/>
      <p:bldP spid="156" grpId="1" animBg="1"/>
      <p:bldP spid="157" grpId="0" animBg="1"/>
      <p:bldP spid="157" grpId="1" animBg="1"/>
      <p:bldP spid="158" grpId="0" animBg="1"/>
      <p:bldP spid="158" grpId="1" animBg="1"/>
      <p:bldP spid="159" grpId="0" animBg="1"/>
      <p:bldP spid="159" grpId="1" animBg="1"/>
      <p:bldP spid="160" grpId="0" animBg="1"/>
      <p:bldP spid="160" grpId="1" animBg="1"/>
      <p:bldP spid="161" grpId="0" animBg="1"/>
      <p:bldP spid="161" grpId="1" animBg="1"/>
      <p:bldP spid="162" grpId="0" animBg="1"/>
      <p:bldP spid="162" grpId="1" animBg="1"/>
      <p:bldP spid="163" grpId="0" animBg="1"/>
      <p:bldP spid="163" grpId="1" animBg="1"/>
      <p:bldP spid="164" grpId="0" animBg="1"/>
      <p:bldP spid="164" grpId="1" animBg="1"/>
      <p:bldP spid="165" grpId="0" animBg="1"/>
      <p:bldP spid="165" grpId="1" animBg="1"/>
      <p:bldP spid="166" grpId="0" animBg="1"/>
      <p:bldP spid="166" grpId="1" animBg="1"/>
      <p:bldP spid="167" grpId="0" animBg="1"/>
      <p:bldP spid="167" grpId="1" animBg="1"/>
      <p:bldP spid="168" grpId="0" animBg="1"/>
      <p:bldP spid="168" grpId="1" animBg="1"/>
      <p:bldP spid="169" grpId="0" animBg="1"/>
      <p:bldP spid="169" grpId="1" animBg="1"/>
      <p:bldP spid="170" grpId="0" animBg="1"/>
      <p:bldP spid="170" grpId="1" animBg="1"/>
      <p:bldP spid="171" grpId="0" animBg="1"/>
      <p:bldP spid="171" grpId="1" animBg="1"/>
      <p:bldP spid="172" grpId="0" animBg="1"/>
      <p:bldP spid="172" grpId="1" animBg="1"/>
      <p:bldP spid="173" grpId="0" animBg="1"/>
      <p:bldP spid="173" grpId="1" animBg="1"/>
      <p:bldP spid="174" grpId="0" animBg="1"/>
      <p:bldP spid="174" grpId="1" animBg="1"/>
      <p:bldP spid="175" grpId="0" animBg="1"/>
      <p:bldP spid="175" grpId="1" animBg="1"/>
      <p:bldP spid="176" grpId="0" animBg="1"/>
      <p:bldP spid="176" grpId="1" animBg="1"/>
      <p:bldP spid="177" grpId="0" animBg="1"/>
      <p:bldP spid="177" grpId="1" animBg="1"/>
      <p:bldP spid="178" grpId="0" animBg="1"/>
      <p:bldP spid="178" grpId="1" animBg="1"/>
      <p:bldP spid="179" grpId="0" animBg="1"/>
      <p:bldP spid="179" grpId="1" animBg="1"/>
      <p:bldP spid="180" grpId="0" animBg="1"/>
      <p:bldP spid="180" grpId="1" animBg="1"/>
      <p:bldP spid="181" grpId="0" animBg="1"/>
      <p:bldP spid="181" grpId="1" animBg="1"/>
      <p:bldP spid="182" grpId="0" animBg="1"/>
      <p:bldP spid="182" grpId="1" animBg="1"/>
      <p:bldP spid="183" grpId="0" animBg="1"/>
      <p:bldP spid="183" grpId="1" animBg="1"/>
      <p:bldP spid="184" grpId="0" animBg="1"/>
      <p:bldP spid="184" grpId="1" animBg="1"/>
      <p:bldP spid="185" grpId="0" animBg="1"/>
      <p:bldP spid="185" grpId="1" animBg="1"/>
      <p:bldP spid="186" grpId="0" animBg="1"/>
      <p:bldP spid="186" grpId="1" animBg="1"/>
      <p:bldP spid="187" grpId="0" animBg="1"/>
      <p:bldP spid="187" grpId="1" animBg="1"/>
      <p:bldP spid="188" grpId="0" animBg="1"/>
      <p:bldP spid="188" grpId="1" animBg="1"/>
      <p:bldP spid="189" grpId="0" animBg="1"/>
      <p:bldP spid="189" grpId="1" animBg="1"/>
      <p:bldP spid="190" grpId="0" animBg="1"/>
      <p:bldP spid="190" grpId="1" animBg="1"/>
      <p:bldP spid="191" grpId="0" animBg="1"/>
      <p:bldP spid="191" grpId="1" animBg="1"/>
      <p:bldP spid="192" grpId="0" animBg="1"/>
      <p:bldP spid="192" grpId="1" animBg="1"/>
      <p:bldP spid="193" grpId="0" animBg="1"/>
      <p:bldP spid="193" grpId="1" animBg="1"/>
      <p:bldP spid="194" grpId="0" animBg="1"/>
      <p:bldP spid="194" grpId="1" animBg="1"/>
      <p:bldP spid="195" grpId="0" animBg="1"/>
      <p:bldP spid="195" grpId="1" animBg="1"/>
      <p:bldP spid="196" grpId="0" animBg="1"/>
      <p:bldP spid="196" grpId="1" animBg="1"/>
      <p:bldP spid="197" grpId="0" animBg="1"/>
      <p:bldP spid="197" grpId="1" animBg="1"/>
      <p:bldP spid="198" grpId="0" animBg="1"/>
      <p:bldP spid="198" grpId="1" animBg="1"/>
      <p:bldP spid="199" grpId="0" animBg="1"/>
      <p:bldP spid="199" grpId="1" animBg="1"/>
      <p:bldP spid="200" grpId="0" animBg="1"/>
      <p:bldP spid="200" grpId="1" animBg="1"/>
      <p:bldP spid="201" grpId="0" animBg="1"/>
      <p:bldP spid="201" grpId="1" animBg="1"/>
      <p:bldP spid="202" grpId="0" animBg="1"/>
      <p:bldP spid="202" grpId="1" animBg="1"/>
      <p:bldP spid="203" grpId="0" animBg="1"/>
      <p:bldP spid="203" grpId="1" animBg="1"/>
      <p:bldP spid="204" grpId="0" animBg="1"/>
      <p:bldP spid="204" grpId="1" animBg="1"/>
      <p:bldP spid="205" grpId="0" animBg="1"/>
      <p:bldP spid="205" grpId="1" animBg="1"/>
      <p:bldP spid="206" grpId="0" animBg="1"/>
      <p:bldP spid="206" grpId="1" animBg="1"/>
      <p:bldP spid="207" grpId="0" animBg="1"/>
      <p:bldP spid="207" grpId="1" animBg="1"/>
      <p:bldP spid="208" grpId="0" animBg="1"/>
      <p:bldP spid="208" grpId="1" animBg="1"/>
      <p:bldP spid="315" grpId="0"/>
      <p:bldP spid="31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40309"/>
            </a:gs>
            <a:gs pos="82000">
              <a:srgbClr val="181A42"/>
            </a:gs>
            <a:gs pos="61025">
              <a:srgbClr val="182543"/>
            </a:gs>
            <a:gs pos="42087">
              <a:srgbClr val="13162D"/>
            </a:gs>
            <a:gs pos="21100">
              <a:srgbClr val="090913"/>
            </a:gs>
            <a:gs pos="100000">
              <a:srgbClr val="272D66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5" name="矩形 4"/>
          <p:cNvSpPr/>
          <p:nvPr/>
        </p:nvSpPr>
        <p:spPr>
          <a:xfrm>
            <a:off x="-2877164" y="0"/>
            <a:ext cx="18022528" cy="970444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0" y="0"/>
            <a:ext cx="12192000" cy="6857999"/>
          </a:xfrm>
          <a:prstGeom prst="rect">
            <a:avLst/>
          </a:prstGeom>
          <a:gradFill flip="none" rotWithShape="1">
            <a:gsLst>
              <a:gs pos="61000">
                <a:srgbClr val="C784BF">
                  <a:alpha val="10000"/>
                </a:srgbClr>
              </a:gs>
              <a:gs pos="38000">
                <a:srgbClr val="BB5BA0">
                  <a:alpha val="20000"/>
                </a:srgbClr>
              </a:gs>
              <a:gs pos="0">
                <a:srgbClr val="612748">
                  <a:alpha val="25000"/>
                </a:srgbClr>
              </a:gs>
              <a:gs pos="19000">
                <a:srgbClr val="752F5B">
                  <a:alpha val="25000"/>
                </a:srgbClr>
              </a:gs>
              <a:gs pos="100000">
                <a:srgbClr val="B04787">
                  <a:alpha val="0"/>
                </a:srgbClr>
              </a:gs>
            </a:gsLst>
            <a:path path="circle">
              <a:fillToRect t="100000" r="100000"/>
            </a:path>
            <a:tileRect l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504412" y="299679"/>
            <a:ext cx="6181189" cy="661215"/>
            <a:chOff x="504412" y="299679"/>
            <a:chExt cx="6181189" cy="661215"/>
          </a:xfrm>
        </p:grpSpPr>
        <p:grpSp>
          <p:nvGrpSpPr>
            <p:cNvPr id="7" name="组合 6"/>
            <p:cNvGrpSpPr/>
            <p:nvPr/>
          </p:nvGrpSpPr>
          <p:grpSpPr>
            <a:xfrm>
              <a:off x="1094627" y="299679"/>
              <a:ext cx="5590974" cy="661215"/>
              <a:chOff x="1000326" y="330159"/>
              <a:chExt cx="5590974" cy="661215"/>
            </a:xfrm>
          </p:grpSpPr>
          <p:sp>
            <p:nvSpPr>
              <p:cNvPr id="11" name="矩形 10"/>
              <p:cNvSpPr/>
              <p:nvPr/>
            </p:nvSpPr>
            <p:spPr>
              <a:xfrm>
                <a:off x="1000326" y="330159"/>
                <a:ext cx="2218877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altLang="zh-CN" sz="2000" b="1" dirty="0">
                    <a:solidFill>
                      <a:srgbClr val="ECD4E9"/>
                    </a:solidFill>
                    <a:latin typeface="MyriadSetPro-Ultralight" panose="02000103050000020004" pitchFamily="2" charset="0"/>
                  </a:rPr>
                  <a:t>ADD YOU TITLE HERE</a:t>
                </a:r>
                <a:endParaRPr lang="zh-CN" altLang="en-US" sz="2000" b="1" dirty="0">
                  <a:solidFill>
                    <a:srgbClr val="ECD4E9"/>
                  </a:solidFill>
                  <a:latin typeface="MyriadSetPro-Ultralight" panose="02000103050000020004" pitchFamily="2" charset="0"/>
                </a:endParaRPr>
              </a:p>
            </p:txBody>
          </p:sp>
          <p:sp>
            <p:nvSpPr>
              <p:cNvPr id="12" name="文本框 11"/>
              <p:cNvSpPr txBox="1"/>
              <p:nvPr/>
            </p:nvSpPr>
            <p:spPr>
              <a:xfrm>
                <a:off x="1009850" y="591264"/>
                <a:ext cx="5581450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000" dirty="0">
                    <a:solidFill>
                      <a:srgbClr val="ECD4E9"/>
                    </a:solidFill>
                  </a:rPr>
                  <a:t>Love is a lamp</a:t>
                </a:r>
                <a:r>
                  <a:rPr lang="en-US" altLang="zh-CN" sz="1000" dirty="0">
                    <a:solidFill>
                      <a:schemeClr val="bg1">
                        <a:lumMod val="95000"/>
                      </a:schemeClr>
                    </a:solidFill>
                  </a:rPr>
                  <a:t>, while friendship is the shadow. When the lamp is </a:t>
                </a:r>
                <a:r>
                  <a:rPr lang="en-US" altLang="zh-CN" sz="1000" dirty="0" err="1">
                    <a:solidFill>
                      <a:schemeClr val="bg1">
                        <a:lumMod val="95000"/>
                      </a:schemeClr>
                    </a:solidFill>
                  </a:rPr>
                  <a:t>off,you</a:t>
                </a:r>
                <a:r>
                  <a:rPr lang="en-US" altLang="zh-CN" sz="1000" dirty="0">
                    <a:solidFill>
                      <a:schemeClr val="bg1">
                        <a:lumMod val="95000"/>
                      </a:schemeClr>
                    </a:solidFill>
                  </a:rPr>
                  <a:t> will find the shadow everywhere. Friend is who can give you strength at last</a:t>
                </a:r>
                <a:endParaRPr lang="en-US" altLang="zh-CN" sz="1000" dirty="0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>
              <a:off x="504412" y="344802"/>
              <a:ext cx="598727" cy="584775"/>
              <a:chOff x="502031" y="325753"/>
              <a:chExt cx="598727" cy="584775"/>
            </a:xfrm>
          </p:grpSpPr>
          <p:sp>
            <p:nvSpPr>
              <p:cNvPr id="9" name="矩形 8"/>
              <p:cNvSpPr/>
              <p:nvPr/>
            </p:nvSpPr>
            <p:spPr>
              <a:xfrm>
                <a:off x="502031" y="325753"/>
                <a:ext cx="598727" cy="58477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altLang="zh-CN" sz="3200" b="1" dirty="0">
                    <a:solidFill>
                      <a:srgbClr val="ECD4E9"/>
                    </a:solidFill>
                    <a:latin typeface="MyriadSetPro-Ultralight" panose="02000103050000020004" pitchFamily="2" charset="0"/>
                  </a:rPr>
                  <a:t>01</a:t>
                </a:r>
                <a:endParaRPr lang="zh-CN" altLang="en-US" sz="3200" b="1" dirty="0">
                  <a:solidFill>
                    <a:srgbClr val="ECD4E9"/>
                  </a:solidFill>
                  <a:latin typeface="MyriadSetPro-Ultralight" panose="02000103050000020004" pitchFamily="2" charset="0"/>
                </a:endParaRPr>
              </a:p>
            </p:txBody>
          </p:sp>
          <p:sp>
            <p:nvSpPr>
              <p:cNvPr id="10" name="矩形: 圆角 9"/>
              <p:cNvSpPr/>
              <p:nvPr/>
            </p:nvSpPr>
            <p:spPr>
              <a:xfrm>
                <a:off x="547792" y="368256"/>
                <a:ext cx="494505" cy="499768"/>
              </a:xfrm>
              <a:prstGeom prst="roundRect">
                <a:avLst/>
              </a:prstGeom>
              <a:noFill/>
              <a:ln>
                <a:gradFill>
                  <a:gsLst>
                    <a:gs pos="0">
                      <a:srgbClr val="ECD4E9"/>
                    </a:gs>
                    <a:gs pos="68000">
                      <a:srgbClr val="BB5BA0"/>
                    </a:gs>
                    <a:gs pos="43000">
                      <a:srgbClr val="B04787"/>
                    </a:gs>
                    <a:gs pos="100000">
                      <a:srgbClr val="ECD4E9"/>
                    </a:gs>
                  </a:gsLst>
                  <a:lin ang="5400000" scaled="1"/>
                </a:gra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2" name="椭圆 1"/>
          <p:cNvSpPr/>
          <p:nvPr/>
        </p:nvSpPr>
        <p:spPr>
          <a:xfrm>
            <a:off x="5892449" y="2421625"/>
            <a:ext cx="330902" cy="45719"/>
          </a:xfrm>
          <a:prstGeom prst="ellipse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olid"/>
          </a:ln>
          <a:effectLst>
            <a:glow rad="25400">
              <a:srgbClr val="ECD4E9">
                <a:alpha val="1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 flipV="1">
            <a:off x="5707928" y="2763440"/>
            <a:ext cx="699944" cy="45837"/>
          </a:xfrm>
          <a:prstGeom prst="ellipse">
            <a:avLst/>
          </a:prstGeom>
          <a:noFill/>
          <a:ln>
            <a:gradFill>
              <a:gsLst>
                <a:gs pos="0">
                  <a:srgbClr val="C784BF">
                    <a:alpha val="70000"/>
                  </a:srgbClr>
                </a:gs>
                <a:gs pos="73000">
                  <a:srgbClr val="BB5BA0">
                    <a:alpha val="65000"/>
                  </a:srgbClr>
                </a:gs>
                <a:gs pos="43000">
                  <a:srgbClr val="ECD4E9">
                    <a:alpha val="65000"/>
                  </a:srgbClr>
                </a:gs>
                <a:gs pos="100000">
                  <a:srgbClr val="BB5BA0">
                    <a:alpha val="70000"/>
                  </a:srgbClr>
                </a:gs>
              </a:gsLst>
              <a:lin ang="5400000" scaled="1"/>
            </a:gradFill>
            <a:prstDash val="solid"/>
          </a:ln>
          <a:effectLst>
            <a:glow rad="25400">
              <a:srgbClr val="ECD4E9">
                <a:alpha val="1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/>
              <a:t>`</a:t>
            </a:r>
            <a:endParaRPr lang="zh-CN" altLang="en-US" dirty="0"/>
          </a:p>
        </p:txBody>
      </p:sp>
      <p:sp>
        <p:nvSpPr>
          <p:cNvPr id="15" name="椭圆 14"/>
          <p:cNvSpPr/>
          <p:nvPr/>
        </p:nvSpPr>
        <p:spPr>
          <a:xfrm flipV="1">
            <a:off x="5558746" y="3105373"/>
            <a:ext cx="998309" cy="65377"/>
          </a:xfrm>
          <a:prstGeom prst="ellipse">
            <a:avLst/>
          </a:prstGeom>
          <a:noFill/>
          <a:ln>
            <a:gradFill>
              <a:gsLst>
                <a:gs pos="0">
                  <a:srgbClr val="C784BF">
                    <a:alpha val="70000"/>
                  </a:srgbClr>
                </a:gs>
                <a:gs pos="73000">
                  <a:srgbClr val="BB5BA0">
                    <a:alpha val="65000"/>
                  </a:srgbClr>
                </a:gs>
                <a:gs pos="43000">
                  <a:srgbClr val="ECD4E9">
                    <a:alpha val="65000"/>
                  </a:srgbClr>
                </a:gs>
                <a:gs pos="100000">
                  <a:srgbClr val="BB5BA0">
                    <a:alpha val="70000"/>
                  </a:srgbClr>
                </a:gs>
              </a:gsLst>
              <a:lin ang="5400000" scaled="1"/>
            </a:gradFill>
            <a:prstDash val="solid"/>
          </a:ln>
          <a:effectLst>
            <a:glow rad="25400">
              <a:srgbClr val="ECD4E9">
                <a:alpha val="1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 flipV="1">
            <a:off x="5363519" y="3466846"/>
            <a:ext cx="1388762" cy="90947"/>
          </a:xfrm>
          <a:prstGeom prst="ellipse">
            <a:avLst/>
          </a:prstGeom>
          <a:noFill/>
          <a:ln>
            <a:gradFill>
              <a:gsLst>
                <a:gs pos="0">
                  <a:srgbClr val="C784BF">
                    <a:alpha val="70000"/>
                  </a:srgbClr>
                </a:gs>
                <a:gs pos="73000">
                  <a:srgbClr val="BB5BA0">
                    <a:alpha val="65000"/>
                  </a:srgbClr>
                </a:gs>
                <a:gs pos="43000">
                  <a:srgbClr val="ECD4E9">
                    <a:alpha val="65000"/>
                  </a:srgbClr>
                </a:gs>
                <a:gs pos="100000">
                  <a:srgbClr val="BB5BA0">
                    <a:alpha val="70000"/>
                  </a:srgbClr>
                </a:gs>
              </a:gsLst>
              <a:lin ang="5400000" scaled="1"/>
            </a:gradFill>
            <a:prstDash val="solid"/>
          </a:ln>
          <a:effectLst>
            <a:glow rad="25400">
              <a:srgbClr val="ECD4E9">
                <a:alpha val="1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 flipV="1">
            <a:off x="5134440" y="3853889"/>
            <a:ext cx="1846921" cy="84519"/>
          </a:xfrm>
          <a:prstGeom prst="ellipse">
            <a:avLst/>
          </a:prstGeom>
          <a:noFill/>
          <a:ln>
            <a:gradFill>
              <a:gsLst>
                <a:gs pos="0">
                  <a:srgbClr val="C784BF">
                    <a:alpha val="70000"/>
                  </a:srgbClr>
                </a:gs>
                <a:gs pos="73000">
                  <a:srgbClr val="BB5BA0">
                    <a:alpha val="65000"/>
                  </a:srgbClr>
                </a:gs>
                <a:gs pos="43000">
                  <a:srgbClr val="ECD4E9">
                    <a:alpha val="65000"/>
                  </a:srgbClr>
                </a:gs>
                <a:gs pos="100000">
                  <a:srgbClr val="BB5BA0">
                    <a:alpha val="70000"/>
                  </a:srgbClr>
                </a:gs>
              </a:gsLst>
              <a:lin ang="5400000" scaled="1"/>
            </a:gradFill>
            <a:prstDash val="solid"/>
          </a:ln>
          <a:effectLst>
            <a:glow rad="25400">
              <a:srgbClr val="ECD4E9">
                <a:alpha val="1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 flipV="1">
            <a:off x="4789719" y="4234504"/>
            <a:ext cx="2536362" cy="116069"/>
          </a:xfrm>
          <a:prstGeom prst="ellipse">
            <a:avLst/>
          </a:prstGeom>
          <a:noFill/>
          <a:ln>
            <a:gradFill>
              <a:gsLst>
                <a:gs pos="0">
                  <a:srgbClr val="C784BF">
                    <a:alpha val="70000"/>
                  </a:srgbClr>
                </a:gs>
                <a:gs pos="73000">
                  <a:srgbClr val="BB5BA0">
                    <a:alpha val="65000"/>
                  </a:srgbClr>
                </a:gs>
                <a:gs pos="43000">
                  <a:srgbClr val="ECD4E9">
                    <a:alpha val="65000"/>
                  </a:srgbClr>
                </a:gs>
                <a:gs pos="100000">
                  <a:srgbClr val="BB5BA0">
                    <a:alpha val="70000"/>
                  </a:srgbClr>
                </a:gs>
              </a:gsLst>
              <a:lin ang="5400000" scaled="1"/>
            </a:gradFill>
            <a:prstDash val="solid"/>
          </a:ln>
          <a:effectLst>
            <a:glow rad="25400">
              <a:srgbClr val="ECD4E9">
                <a:alpha val="1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 flipV="1">
            <a:off x="4533587" y="4646669"/>
            <a:ext cx="3048627" cy="85355"/>
          </a:xfrm>
          <a:prstGeom prst="ellipse">
            <a:avLst/>
          </a:prstGeom>
          <a:noFill/>
          <a:ln>
            <a:gradFill>
              <a:gsLst>
                <a:gs pos="0">
                  <a:srgbClr val="C784BF">
                    <a:alpha val="70000"/>
                  </a:srgbClr>
                </a:gs>
                <a:gs pos="73000">
                  <a:srgbClr val="BB5BA0">
                    <a:alpha val="65000"/>
                  </a:srgbClr>
                </a:gs>
                <a:gs pos="43000">
                  <a:srgbClr val="ECD4E9">
                    <a:alpha val="65000"/>
                  </a:srgbClr>
                </a:gs>
                <a:gs pos="100000">
                  <a:srgbClr val="BB5BA0">
                    <a:alpha val="70000"/>
                  </a:srgbClr>
                </a:gs>
              </a:gsLst>
              <a:lin ang="5400000" scaled="1"/>
            </a:gradFill>
            <a:prstDash val="solid"/>
          </a:ln>
          <a:effectLst>
            <a:glow rad="25400">
              <a:srgbClr val="ECD4E9">
                <a:alpha val="1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 flipV="1">
            <a:off x="4136646" y="5028120"/>
            <a:ext cx="3842508" cy="107583"/>
          </a:xfrm>
          <a:prstGeom prst="ellipse">
            <a:avLst/>
          </a:prstGeom>
          <a:noFill/>
          <a:ln>
            <a:gradFill>
              <a:gsLst>
                <a:gs pos="0">
                  <a:srgbClr val="C784BF">
                    <a:alpha val="70000"/>
                  </a:srgbClr>
                </a:gs>
                <a:gs pos="73000">
                  <a:srgbClr val="BB5BA0">
                    <a:alpha val="65000"/>
                  </a:srgbClr>
                </a:gs>
                <a:gs pos="43000">
                  <a:srgbClr val="ECD4E9">
                    <a:alpha val="65000"/>
                  </a:srgbClr>
                </a:gs>
                <a:gs pos="100000">
                  <a:srgbClr val="BB5BA0">
                    <a:alpha val="70000"/>
                  </a:srgbClr>
                </a:gs>
              </a:gsLst>
              <a:lin ang="5400000" scaled="1"/>
            </a:gradFill>
            <a:prstDash val="solid"/>
          </a:ln>
          <a:effectLst>
            <a:glow rad="25400">
              <a:srgbClr val="ECD4E9">
                <a:alpha val="1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 flipV="1">
            <a:off x="3539956" y="5431799"/>
            <a:ext cx="5035888" cy="140995"/>
          </a:xfrm>
          <a:prstGeom prst="ellipse">
            <a:avLst/>
          </a:prstGeom>
          <a:noFill/>
          <a:ln>
            <a:gradFill>
              <a:gsLst>
                <a:gs pos="0">
                  <a:srgbClr val="C784BF">
                    <a:alpha val="40000"/>
                  </a:srgbClr>
                </a:gs>
                <a:gs pos="73000">
                  <a:srgbClr val="BB5BA0">
                    <a:alpha val="30000"/>
                  </a:srgbClr>
                </a:gs>
                <a:gs pos="43000">
                  <a:srgbClr val="ECD4E9">
                    <a:alpha val="30000"/>
                  </a:srgbClr>
                </a:gs>
                <a:gs pos="100000">
                  <a:srgbClr val="BB5BA0">
                    <a:alpha val="40000"/>
                  </a:srgbClr>
                </a:gs>
              </a:gsLst>
              <a:lin ang="5400000" scaled="1"/>
            </a:gradFill>
            <a:prstDash val="solid"/>
          </a:ln>
          <a:effectLst>
            <a:glow rad="25400">
              <a:srgbClr val="ECD4E9">
                <a:alpha val="1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 flipV="1">
            <a:off x="2652074" y="5868890"/>
            <a:ext cx="6811653" cy="190713"/>
          </a:xfrm>
          <a:prstGeom prst="ellipse">
            <a:avLst/>
          </a:prstGeom>
          <a:noFill/>
          <a:ln>
            <a:gradFill>
              <a:gsLst>
                <a:gs pos="0">
                  <a:srgbClr val="C784BF">
                    <a:alpha val="40000"/>
                  </a:srgbClr>
                </a:gs>
                <a:gs pos="73000">
                  <a:srgbClr val="BB5BA0">
                    <a:alpha val="30000"/>
                  </a:srgbClr>
                </a:gs>
                <a:gs pos="43000">
                  <a:srgbClr val="ECD4E9">
                    <a:alpha val="30000"/>
                  </a:srgbClr>
                </a:gs>
                <a:gs pos="100000">
                  <a:srgbClr val="BB5BA0">
                    <a:alpha val="40000"/>
                  </a:srgbClr>
                </a:gs>
              </a:gsLst>
              <a:lin ang="5400000" scaled="1"/>
            </a:gra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 flipV="1">
            <a:off x="1555249" y="6355704"/>
            <a:ext cx="9005302" cy="252131"/>
          </a:xfrm>
          <a:prstGeom prst="ellipse">
            <a:avLst/>
          </a:prstGeom>
          <a:noFill/>
          <a:ln>
            <a:gradFill>
              <a:gsLst>
                <a:gs pos="0">
                  <a:srgbClr val="C784BF">
                    <a:alpha val="20000"/>
                  </a:srgbClr>
                </a:gs>
                <a:gs pos="73000">
                  <a:srgbClr val="BB5BA0">
                    <a:alpha val="10000"/>
                  </a:srgbClr>
                </a:gs>
                <a:gs pos="43000">
                  <a:srgbClr val="ECD4E9">
                    <a:alpha val="10000"/>
                  </a:srgbClr>
                </a:gs>
                <a:gs pos="100000">
                  <a:srgbClr val="BB5BA0">
                    <a:alpha val="20000"/>
                  </a:srgbClr>
                </a:gs>
              </a:gsLst>
              <a:lin ang="5400000" scaled="1"/>
            </a:gra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5960011" y="1585821"/>
            <a:ext cx="215673" cy="780462"/>
            <a:chOff x="5960011" y="1585821"/>
            <a:chExt cx="215673" cy="780462"/>
          </a:xfrm>
        </p:grpSpPr>
        <p:sp>
          <p:nvSpPr>
            <p:cNvPr id="13" name="KSO_Shape"/>
            <p:cNvSpPr/>
            <p:nvPr/>
          </p:nvSpPr>
          <p:spPr bwMode="auto">
            <a:xfrm>
              <a:off x="5960011" y="1585821"/>
              <a:ext cx="215673" cy="353563"/>
            </a:xfrm>
            <a:custGeom>
              <a:avLst/>
              <a:gdLst>
                <a:gd name="T0" fmla="*/ 1029029 w 3535"/>
                <a:gd name="T1" fmla="*/ 1156466 h 5800"/>
                <a:gd name="T2" fmla="*/ 818493 w 3535"/>
                <a:gd name="T3" fmla="*/ 1179458 h 5800"/>
                <a:gd name="T4" fmla="*/ 848054 w 3535"/>
                <a:gd name="T5" fmla="*/ 1077639 h 5800"/>
                <a:gd name="T6" fmla="*/ 875315 w 3535"/>
                <a:gd name="T7" fmla="*/ 972864 h 5800"/>
                <a:gd name="T8" fmla="*/ 898635 w 3535"/>
                <a:gd name="T9" fmla="*/ 868417 h 5800"/>
                <a:gd name="T10" fmla="*/ 916371 w 3535"/>
                <a:gd name="T11" fmla="*/ 767255 h 5800"/>
                <a:gd name="T12" fmla="*/ 926553 w 3535"/>
                <a:gd name="T13" fmla="*/ 672662 h 5800"/>
                <a:gd name="T14" fmla="*/ 927538 w 3535"/>
                <a:gd name="T15" fmla="*/ 635876 h 5800"/>
                <a:gd name="T16" fmla="*/ 926553 w 3535"/>
                <a:gd name="T17" fmla="*/ 582996 h 5800"/>
                <a:gd name="T18" fmla="*/ 921955 w 3535"/>
                <a:gd name="T19" fmla="*/ 531429 h 5800"/>
                <a:gd name="T20" fmla="*/ 914072 w 3535"/>
                <a:gd name="T21" fmla="*/ 481505 h 5800"/>
                <a:gd name="T22" fmla="*/ 903233 w 3535"/>
                <a:gd name="T23" fmla="*/ 433223 h 5800"/>
                <a:gd name="T24" fmla="*/ 889438 w 3535"/>
                <a:gd name="T25" fmla="*/ 387241 h 5800"/>
                <a:gd name="T26" fmla="*/ 873673 w 3535"/>
                <a:gd name="T27" fmla="*/ 342900 h 5800"/>
                <a:gd name="T28" fmla="*/ 855936 w 3535"/>
                <a:gd name="T29" fmla="*/ 301187 h 5800"/>
                <a:gd name="T30" fmla="*/ 836230 w 3535"/>
                <a:gd name="T31" fmla="*/ 261773 h 5800"/>
                <a:gd name="T32" fmla="*/ 808640 w 3535"/>
                <a:gd name="T33" fmla="*/ 212178 h 5800"/>
                <a:gd name="T34" fmla="*/ 763314 w 3535"/>
                <a:gd name="T35" fmla="*/ 146816 h 5800"/>
                <a:gd name="T36" fmla="*/ 717660 w 3535"/>
                <a:gd name="T37" fmla="*/ 92622 h 5800"/>
                <a:gd name="T38" fmla="*/ 673319 w 3535"/>
                <a:gd name="T39" fmla="*/ 50253 h 5800"/>
                <a:gd name="T40" fmla="*/ 632592 w 3535"/>
                <a:gd name="T41" fmla="*/ 20035 h 5800"/>
                <a:gd name="T42" fmla="*/ 608943 w 3535"/>
                <a:gd name="T43" fmla="*/ 7226 h 5800"/>
                <a:gd name="T44" fmla="*/ 593835 w 3535"/>
                <a:gd name="T45" fmla="*/ 1971 h 5800"/>
                <a:gd name="T46" fmla="*/ 580697 w 3535"/>
                <a:gd name="T47" fmla="*/ 0 h 5800"/>
                <a:gd name="T48" fmla="*/ 572486 w 3535"/>
                <a:gd name="T49" fmla="*/ 657 h 5800"/>
                <a:gd name="T50" fmla="*/ 558034 w 3535"/>
                <a:gd name="T51" fmla="*/ 5255 h 5800"/>
                <a:gd name="T52" fmla="*/ 541283 w 3535"/>
                <a:gd name="T53" fmla="*/ 12809 h 5800"/>
                <a:gd name="T54" fmla="*/ 502526 w 3535"/>
                <a:gd name="T55" fmla="*/ 38428 h 5800"/>
                <a:gd name="T56" fmla="*/ 459171 w 3535"/>
                <a:gd name="T57" fmla="*/ 77185 h 5800"/>
                <a:gd name="T58" fmla="*/ 413517 w 3535"/>
                <a:gd name="T59" fmla="*/ 127438 h 5800"/>
                <a:gd name="T60" fmla="*/ 368191 w 3535"/>
                <a:gd name="T61" fmla="*/ 189515 h 5800"/>
                <a:gd name="T62" fmla="*/ 332390 w 3535"/>
                <a:gd name="T63" fmla="*/ 248635 h 5800"/>
                <a:gd name="T64" fmla="*/ 312026 w 3535"/>
                <a:gd name="T65" fmla="*/ 287721 h 5800"/>
                <a:gd name="T66" fmla="*/ 293633 w 3535"/>
                <a:gd name="T67" fmla="*/ 328777 h 5800"/>
                <a:gd name="T68" fmla="*/ 277210 w 3535"/>
                <a:gd name="T69" fmla="*/ 371803 h 5800"/>
                <a:gd name="T70" fmla="*/ 263087 w 3535"/>
                <a:gd name="T71" fmla="*/ 417458 h 5800"/>
                <a:gd name="T72" fmla="*/ 250935 w 3535"/>
                <a:gd name="T73" fmla="*/ 465083 h 5800"/>
                <a:gd name="T74" fmla="*/ 242066 w 3535"/>
                <a:gd name="T75" fmla="*/ 514350 h 5800"/>
                <a:gd name="T76" fmla="*/ 236483 w 3535"/>
                <a:gd name="T77" fmla="*/ 565588 h 5800"/>
                <a:gd name="T78" fmla="*/ 233855 w 3535"/>
                <a:gd name="T79" fmla="*/ 618468 h 5800"/>
                <a:gd name="T80" fmla="*/ 235169 w 3535"/>
                <a:gd name="T81" fmla="*/ 672662 h 5800"/>
                <a:gd name="T82" fmla="*/ 241410 w 3535"/>
                <a:gd name="T83" fmla="*/ 734739 h 5800"/>
                <a:gd name="T84" fmla="*/ 256190 w 3535"/>
                <a:gd name="T85" fmla="*/ 834259 h 5800"/>
                <a:gd name="T86" fmla="*/ 277867 w 3535"/>
                <a:gd name="T87" fmla="*/ 938048 h 5800"/>
                <a:gd name="T88" fmla="*/ 304143 w 3535"/>
                <a:gd name="T89" fmla="*/ 1043152 h 5800"/>
                <a:gd name="T90" fmla="*/ 333047 w 3535"/>
                <a:gd name="T91" fmla="*/ 1146284 h 5800"/>
                <a:gd name="T92" fmla="*/ 132693 w 3535"/>
                <a:gd name="T93" fmla="*/ 1156466 h 5800"/>
                <a:gd name="T94" fmla="*/ 580697 w 3535"/>
                <a:gd name="T95" fmla="*/ 1905000 h 5800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0" t="0" r="r" b="b"/>
              <a:pathLst>
                <a:path w="3535" h="5800">
                  <a:moveTo>
                    <a:pt x="2174" y="4724"/>
                  </a:moveTo>
                  <a:lnTo>
                    <a:pt x="3535" y="5397"/>
                  </a:lnTo>
                  <a:lnTo>
                    <a:pt x="3133" y="3521"/>
                  </a:lnTo>
                  <a:lnTo>
                    <a:pt x="2462" y="3691"/>
                  </a:lnTo>
                  <a:lnTo>
                    <a:pt x="2492" y="3591"/>
                  </a:lnTo>
                  <a:lnTo>
                    <a:pt x="2523" y="3490"/>
                  </a:lnTo>
                  <a:lnTo>
                    <a:pt x="2552" y="3385"/>
                  </a:lnTo>
                  <a:lnTo>
                    <a:pt x="2582" y="3281"/>
                  </a:lnTo>
                  <a:lnTo>
                    <a:pt x="2611" y="3176"/>
                  </a:lnTo>
                  <a:lnTo>
                    <a:pt x="2638" y="3069"/>
                  </a:lnTo>
                  <a:lnTo>
                    <a:pt x="2665" y="2962"/>
                  </a:lnTo>
                  <a:lnTo>
                    <a:pt x="2691" y="2856"/>
                  </a:lnTo>
                  <a:lnTo>
                    <a:pt x="2714" y="2749"/>
                  </a:lnTo>
                  <a:lnTo>
                    <a:pt x="2736" y="2644"/>
                  </a:lnTo>
                  <a:lnTo>
                    <a:pt x="2757" y="2540"/>
                  </a:lnTo>
                  <a:lnTo>
                    <a:pt x="2774" y="2437"/>
                  </a:lnTo>
                  <a:lnTo>
                    <a:pt x="2790" y="2336"/>
                  </a:lnTo>
                  <a:lnTo>
                    <a:pt x="2802" y="2237"/>
                  </a:lnTo>
                  <a:lnTo>
                    <a:pt x="2813" y="2141"/>
                  </a:lnTo>
                  <a:lnTo>
                    <a:pt x="2821" y="2048"/>
                  </a:lnTo>
                  <a:lnTo>
                    <a:pt x="2823" y="1992"/>
                  </a:lnTo>
                  <a:lnTo>
                    <a:pt x="2824" y="1936"/>
                  </a:lnTo>
                  <a:lnTo>
                    <a:pt x="2824" y="1883"/>
                  </a:lnTo>
                  <a:lnTo>
                    <a:pt x="2823" y="1829"/>
                  </a:lnTo>
                  <a:lnTo>
                    <a:pt x="2821" y="1775"/>
                  </a:lnTo>
                  <a:lnTo>
                    <a:pt x="2817" y="1722"/>
                  </a:lnTo>
                  <a:lnTo>
                    <a:pt x="2813" y="1669"/>
                  </a:lnTo>
                  <a:lnTo>
                    <a:pt x="2807" y="1618"/>
                  </a:lnTo>
                  <a:lnTo>
                    <a:pt x="2800" y="1566"/>
                  </a:lnTo>
                  <a:lnTo>
                    <a:pt x="2791" y="1515"/>
                  </a:lnTo>
                  <a:lnTo>
                    <a:pt x="2783" y="1466"/>
                  </a:lnTo>
                  <a:lnTo>
                    <a:pt x="2773" y="1416"/>
                  </a:lnTo>
                  <a:lnTo>
                    <a:pt x="2762" y="1367"/>
                  </a:lnTo>
                  <a:lnTo>
                    <a:pt x="2750" y="1319"/>
                  </a:lnTo>
                  <a:lnTo>
                    <a:pt x="2736" y="1271"/>
                  </a:lnTo>
                  <a:lnTo>
                    <a:pt x="2723" y="1224"/>
                  </a:lnTo>
                  <a:lnTo>
                    <a:pt x="2708" y="1179"/>
                  </a:lnTo>
                  <a:lnTo>
                    <a:pt x="2693" y="1132"/>
                  </a:lnTo>
                  <a:lnTo>
                    <a:pt x="2677" y="1088"/>
                  </a:lnTo>
                  <a:lnTo>
                    <a:pt x="2660" y="1044"/>
                  </a:lnTo>
                  <a:lnTo>
                    <a:pt x="2643" y="1001"/>
                  </a:lnTo>
                  <a:lnTo>
                    <a:pt x="2625" y="958"/>
                  </a:lnTo>
                  <a:lnTo>
                    <a:pt x="2606" y="917"/>
                  </a:lnTo>
                  <a:lnTo>
                    <a:pt x="2587" y="876"/>
                  </a:lnTo>
                  <a:lnTo>
                    <a:pt x="2567" y="836"/>
                  </a:lnTo>
                  <a:lnTo>
                    <a:pt x="2546" y="797"/>
                  </a:lnTo>
                  <a:lnTo>
                    <a:pt x="2525" y="757"/>
                  </a:lnTo>
                  <a:lnTo>
                    <a:pt x="2505" y="719"/>
                  </a:lnTo>
                  <a:lnTo>
                    <a:pt x="2462" y="646"/>
                  </a:lnTo>
                  <a:lnTo>
                    <a:pt x="2416" y="577"/>
                  </a:lnTo>
                  <a:lnTo>
                    <a:pt x="2371" y="511"/>
                  </a:lnTo>
                  <a:lnTo>
                    <a:pt x="2324" y="447"/>
                  </a:lnTo>
                  <a:lnTo>
                    <a:pt x="2278" y="388"/>
                  </a:lnTo>
                  <a:lnTo>
                    <a:pt x="2231" y="333"/>
                  </a:lnTo>
                  <a:lnTo>
                    <a:pt x="2185" y="282"/>
                  </a:lnTo>
                  <a:lnTo>
                    <a:pt x="2139" y="235"/>
                  </a:lnTo>
                  <a:lnTo>
                    <a:pt x="2094" y="191"/>
                  </a:lnTo>
                  <a:lnTo>
                    <a:pt x="2050" y="153"/>
                  </a:lnTo>
                  <a:lnTo>
                    <a:pt x="2007" y="117"/>
                  </a:lnTo>
                  <a:lnTo>
                    <a:pt x="1965" y="87"/>
                  </a:lnTo>
                  <a:lnTo>
                    <a:pt x="1926" y="61"/>
                  </a:lnTo>
                  <a:lnTo>
                    <a:pt x="1889" y="39"/>
                  </a:lnTo>
                  <a:lnTo>
                    <a:pt x="1871" y="30"/>
                  </a:lnTo>
                  <a:lnTo>
                    <a:pt x="1854" y="22"/>
                  </a:lnTo>
                  <a:lnTo>
                    <a:pt x="1838" y="16"/>
                  </a:lnTo>
                  <a:lnTo>
                    <a:pt x="1823" y="10"/>
                  </a:lnTo>
                  <a:lnTo>
                    <a:pt x="1808" y="6"/>
                  </a:lnTo>
                  <a:lnTo>
                    <a:pt x="1794" y="2"/>
                  </a:lnTo>
                  <a:lnTo>
                    <a:pt x="1780" y="1"/>
                  </a:lnTo>
                  <a:lnTo>
                    <a:pt x="1768" y="0"/>
                  </a:lnTo>
                  <a:lnTo>
                    <a:pt x="1757" y="1"/>
                  </a:lnTo>
                  <a:lnTo>
                    <a:pt x="1743" y="2"/>
                  </a:lnTo>
                  <a:lnTo>
                    <a:pt x="1729" y="6"/>
                  </a:lnTo>
                  <a:lnTo>
                    <a:pt x="1714" y="10"/>
                  </a:lnTo>
                  <a:lnTo>
                    <a:pt x="1699" y="16"/>
                  </a:lnTo>
                  <a:lnTo>
                    <a:pt x="1682" y="22"/>
                  </a:lnTo>
                  <a:lnTo>
                    <a:pt x="1666" y="30"/>
                  </a:lnTo>
                  <a:lnTo>
                    <a:pt x="1648" y="39"/>
                  </a:lnTo>
                  <a:lnTo>
                    <a:pt x="1611" y="61"/>
                  </a:lnTo>
                  <a:lnTo>
                    <a:pt x="1572" y="87"/>
                  </a:lnTo>
                  <a:lnTo>
                    <a:pt x="1530" y="117"/>
                  </a:lnTo>
                  <a:lnTo>
                    <a:pt x="1487" y="153"/>
                  </a:lnTo>
                  <a:lnTo>
                    <a:pt x="1443" y="191"/>
                  </a:lnTo>
                  <a:lnTo>
                    <a:pt x="1398" y="235"/>
                  </a:lnTo>
                  <a:lnTo>
                    <a:pt x="1352" y="282"/>
                  </a:lnTo>
                  <a:lnTo>
                    <a:pt x="1306" y="333"/>
                  </a:lnTo>
                  <a:lnTo>
                    <a:pt x="1259" y="388"/>
                  </a:lnTo>
                  <a:lnTo>
                    <a:pt x="1213" y="447"/>
                  </a:lnTo>
                  <a:lnTo>
                    <a:pt x="1166" y="511"/>
                  </a:lnTo>
                  <a:lnTo>
                    <a:pt x="1121" y="577"/>
                  </a:lnTo>
                  <a:lnTo>
                    <a:pt x="1075" y="646"/>
                  </a:lnTo>
                  <a:lnTo>
                    <a:pt x="1032" y="719"/>
                  </a:lnTo>
                  <a:lnTo>
                    <a:pt x="1012" y="757"/>
                  </a:lnTo>
                  <a:lnTo>
                    <a:pt x="991" y="797"/>
                  </a:lnTo>
                  <a:lnTo>
                    <a:pt x="970" y="836"/>
                  </a:lnTo>
                  <a:lnTo>
                    <a:pt x="950" y="876"/>
                  </a:lnTo>
                  <a:lnTo>
                    <a:pt x="931" y="917"/>
                  </a:lnTo>
                  <a:lnTo>
                    <a:pt x="912" y="958"/>
                  </a:lnTo>
                  <a:lnTo>
                    <a:pt x="894" y="1001"/>
                  </a:lnTo>
                  <a:lnTo>
                    <a:pt x="877" y="1044"/>
                  </a:lnTo>
                  <a:lnTo>
                    <a:pt x="860" y="1088"/>
                  </a:lnTo>
                  <a:lnTo>
                    <a:pt x="844" y="1132"/>
                  </a:lnTo>
                  <a:lnTo>
                    <a:pt x="829" y="1179"/>
                  </a:lnTo>
                  <a:lnTo>
                    <a:pt x="814" y="1224"/>
                  </a:lnTo>
                  <a:lnTo>
                    <a:pt x="801" y="1271"/>
                  </a:lnTo>
                  <a:lnTo>
                    <a:pt x="787" y="1319"/>
                  </a:lnTo>
                  <a:lnTo>
                    <a:pt x="775" y="1367"/>
                  </a:lnTo>
                  <a:lnTo>
                    <a:pt x="764" y="1416"/>
                  </a:lnTo>
                  <a:lnTo>
                    <a:pt x="754" y="1466"/>
                  </a:lnTo>
                  <a:lnTo>
                    <a:pt x="746" y="1515"/>
                  </a:lnTo>
                  <a:lnTo>
                    <a:pt x="737" y="1566"/>
                  </a:lnTo>
                  <a:lnTo>
                    <a:pt x="730" y="1618"/>
                  </a:lnTo>
                  <a:lnTo>
                    <a:pt x="723" y="1669"/>
                  </a:lnTo>
                  <a:lnTo>
                    <a:pt x="720" y="1722"/>
                  </a:lnTo>
                  <a:lnTo>
                    <a:pt x="716" y="1775"/>
                  </a:lnTo>
                  <a:lnTo>
                    <a:pt x="714" y="1829"/>
                  </a:lnTo>
                  <a:lnTo>
                    <a:pt x="712" y="1883"/>
                  </a:lnTo>
                  <a:lnTo>
                    <a:pt x="712" y="1936"/>
                  </a:lnTo>
                  <a:lnTo>
                    <a:pt x="714" y="1992"/>
                  </a:lnTo>
                  <a:lnTo>
                    <a:pt x="716" y="2048"/>
                  </a:lnTo>
                  <a:lnTo>
                    <a:pt x="723" y="2141"/>
                  </a:lnTo>
                  <a:lnTo>
                    <a:pt x="735" y="2237"/>
                  </a:lnTo>
                  <a:lnTo>
                    <a:pt x="747" y="2336"/>
                  </a:lnTo>
                  <a:lnTo>
                    <a:pt x="763" y="2437"/>
                  </a:lnTo>
                  <a:lnTo>
                    <a:pt x="780" y="2540"/>
                  </a:lnTo>
                  <a:lnTo>
                    <a:pt x="801" y="2644"/>
                  </a:lnTo>
                  <a:lnTo>
                    <a:pt x="823" y="2749"/>
                  </a:lnTo>
                  <a:lnTo>
                    <a:pt x="846" y="2856"/>
                  </a:lnTo>
                  <a:lnTo>
                    <a:pt x="872" y="2962"/>
                  </a:lnTo>
                  <a:lnTo>
                    <a:pt x="899" y="3069"/>
                  </a:lnTo>
                  <a:lnTo>
                    <a:pt x="926" y="3176"/>
                  </a:lnTo>
                  <a:lnTo>
                    <a:pt x="955" y="3281"/>
                  </a:lnTo>
                  <a:lnTo>
                    <a:pt x="985" y="3385"/>
                  </a:lnTo>
                  <a:lnTo>
                    <a:pt x="1014" y="3490"/>
                  </a:lnTo>
                  <a:lnTo>
                    <a:pt x="1045" y="3591"/>
                  </a:lnTo>
                  <a:lnTo>
                    <a:pt x="1075" y="3691"/>
                  </a:lnTo>
                  <a:lnTo>
                    <a:pt x="404" y="3521"/>
                  </a:lnTo>
                  <a:lnTo>
                    <a:pt x="0" y="5397"/>
                  </a:lnTo>
                  <a:lnTo>
                    <a:pt x="1362" y="4724"/>
                  </a:lnTo>
                  <a:lnTo>
                    <a:pt x="1768" y="5800"/>
                  </a:lnTo>
                  <a:lnTo>
                    <a:pt x="2174" y="4724"/>
                  </a:lnTo>
                  <a:close/>
                </a:path>
              </a:pathLst>
            </a:custGeom>
            <a:solidFill>
              <a:srgbClr val="DBAFD6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6" name="等腰三角形 24"/>
            <p:cNvSpPr/>
            <p:nvPr/>
          </p:nvSpPr>
          <p:spPr>
            <a:xfrm>
              <a:off x="5978424" y="1913439"/>
              <a:ext cx="178847" cy="452844"/>
            </a:xfrm>
            <a:custGeom>
              <a:avLst/>
              <a:gdLst>
                <a:gd name="connsiteX0" fmla="*/ 0 w 578876"/>
                <a:gd name="connsiteY0" fmla="*/ 4648025 h 4648025"/>
                <a:gd name="connsiteX1" fmla="*/ 289438 w 578876"/>
                <a:gd name="connsiteY1" fmla="*/ 0 h 4648025"/>
                <a:gd name="connsiteX2" fmla="*/ 578876 w 578876"/>
                <a:gd name="connsiteY2" fmla="*/ 4648025 h 4648025"/>
                <a:gd name="connsiteX3" fmla="*/ 0 w 578876"/>
                <a:gd name="connsiteY3" fmla="*/ 4648025 h 4648025"/>
                <a:gd name="connsiteX0-1" fmla="*/ 0 w 578876"/>
                <a:gd name="connsiteY0-2" fmla="*/ 4648025 h 4648025"/>
                <a:gd name="connsiteX1-3" fmla="*/ 289438 w 578876"/>
                <a:gd name="connsiteY1-4" fmla="*/ 0 h 4648025"/>
                <a:gd name="connsiteX2-5" fmla="*/ 578876 w 578876"/>
                <a:gd name="connsiteY2-6" fmla="*/ 4648025 h 4648025"/>
                <a:gd name="connsiteX3-7" fmla="*/ 0 w 578876"/>
                <a:gd name="connsiteY3-8" fmla="*/ 4648025 h 4648025"/>
                <a:gd name="connsiteX0-9" fmla="*/ 0 w 578876"/>
                <a:gd name="connsiteY0-10" fmla="*/ 4648025 h 4648025"/>
                <a:gd name="connsiteX1-11" fmla="*/ 289438 w 578876"/>
                <a:gd name="connsiteY1-12" fmla="*/ 0 h 4648025"/>
                <a:gd name="connsiteX2-13" fmla="*/ 578876 w 578876"/>
                <a:gd name="connsiteY2-14" fmla="*/ 4648025 h 4648025"/>
                <a:gd name="connsiteX3-15" fmla="*/ 0 w 578876"/>
                <a:gd name="connsiteY3-16" fmla="*/ 4648025 h 4648025"/>
                <a:gd name="connsiteX0-17" fmla="*/ 0 w 578876"/>
                <a:gd name="connsiteY0-18" fmla="*/ 4648025 h 4648025"/>
                <a:gd name="connsiteX1-19" fmla="*/ 289438 w 578876"/>
                <a:gd name="connsiteY1-20" fmla="*/ 0 h 4648025"/>
                <a:gd name="connsiteX2-21" fmla="*/ 578876 w 578876"/>
                <a:gd name="connsiteY2-22" fmla="*/ 4648025 h 4648025"/>
                <a:gd name="connsiteX3-23" fmla="*/ 0 w 578876"/>
                <a:gd name="connsiteY3-24" fmla="*/ 4648025 h 4648025"/>
                <a:gd name="connsiteX0-25" fmla="*/ 0 w 578876"/>
                <a:gd name="connsiteY0-26" fmla="*/ 4648025 h 4648025"/>
                <a:gd name="connsiteX1-27" fmla="*/ 289438 w 578876"/>
                <a:gd name="connsiteY1-28" fmla="*/ 0 h 4648025"/>
                <a:gd name="connsiteX2-29" fmla="*/ 578876 w 578876"/>
                <a:gd name="connsiteY2-30" fmla="*/ 4648025 h 4648025"/>
                <a:gd name="connsiteX3-31" fmla="*/ 0 w 578876"/>
                <a:gd name="connsiteY3-32" fmla="*/ 4648025 h 4648025"/>
                <a:gd name="connsiteX0-33" fmla="*/ 0 w 578876"/>
                <a:gd name="connsiteY0-34" fmla="*/ 4648025 h 4648025"/>
                <a:gd name="connsiteX1-35" fmla="*/ 289438 w 578876"/>
                <a:gd name="connsiteY1-36" fmla="*/ 0 h 4648025"/>
                <a:gd name="connsiteX2-37" fmla="*/ 578876 w 578876"/>
                <a:gd name="connsiteY2-38" fmla="*/ 4648025 h 4648025"/>
                <a:gd name="connsiteX3-39" fmla="*/ 0 w 578876"/>
                <a:gd name="connsiteY3-40" fmla="*/ 4648025 h 4648025"/>
                <a:gd name="connsiteX0-41" fmla="*/ 0 w 578876"/>
                <a:gd name="connsiteY0-42" fmla="*/ 4648025 h 4648025"/>
                <a:gd name="connsiteX1-43" fmla="*/ 289438 w 578876"/>
                <a:gd name="connsiteY1-44" fmla="*/ 0 h 4648025"/>
                <a:gd name="connsiteX2-45" fmla="*/ 578876 w 578876"/>
                <a:gd name="connsiteY2-46" fmla="*/ 4648025 h 4648025"/>
                <a:gd name="connsiteX3-47" fmla="*/ 0 w 578876"/>
                <a:gd name="connsiteY3-48" fmla="*/ 4648025 h 4648025"/>
                <a:gd name="connsiteX0-49" fmla="*/ 0 w 578876"/>
                <a:gd name="connsiteY0-50" fmla="*/ 4648025 h 4648025"/>
                <a:gd name="connsiteX1-51" fmla="*/ 289438 w 578876"/>
                <a:gd name="connsiteY1-52" fmla="*/ 0 h 4648025"/>
                <a:gd name="connsiteX2-53" fmla="*/ 578876 w 578876"/>
                <a:gd name="connsiteY2-54" fmla="*/ 4648025 h 4648025"/>
                <a:gd name="connsiteX3-55" fmla="*/ 0 w 578876"/>
                <a:gd name="connsiteY3-56" fmla="*/ 4648025 h 4648025"/>
                <a:gd name="connsiteX0-57" fmla="*/ 0 w 578876"/>
                <a:gd name="connsiteY0-58" fmla="*/ 4648025 h 4648025"/>
                <a:gd name="connsiteX1-59" fmla="*/ 289438 w 578876"/>
                <a:gd name="connsiteY1-60" fmla="*/ 0 h 4648025"/>
                <a:gd name="connsiteX2-61" fmla="*/ 578876 w 578876"/>
                <a:gd name="connsiteY2-62" fmla="*/ 4648025 h 4648025"/>
                <a:gd name="connsiteX3-63" fmla="*/ 0 w 578876"/>
                <a:gd name="connsiteY3-64" fmla="*/ 4648025 h 4648025"/>
                <a:gd name="connsiteX0-65" fmla="*/ 0 w 578876"/>
                <a:gd name="connsiteY0-66" fmla="*/ 4648025 h 4648025"/>
                <a:gd name="connsiteX1-67" fmla="*/ 289438 w 578876"/>
                <a:gd name="connsiteY1-68" fmla="*/ 0 h 4648025"/>
                <a:gd name="connsiteX2-69" fmla="*/ 578876 w 578876"/>
                <a:gd name="connsiteY2-70" fmla="*/ 4648025 h 4648025"/>
                <a:gd name="connsiteX3-71" fmla="*/ 0 w 578876"/>
                <a:gd name="connsiteY3-72" fmla="*/ 4648025 h 4648025"/>
                <a:gd name="connsiteX0-73" fmla="*/ 0 w 578876"/>
                <a:gd name="connsiteY0-74" fmla="*/ 4648025 h 4648025"/>
                <a:gd name="connsiteX1-75" fmla="*/ 289438 w 578876"/>
                <a:gd name="connsiteY1-76" fmla="*/ 0 h 4648025"/>
                <a:gd name="connsiteX2-77" fmla="*/ 578876 w 578876"/>
                <a:gd name="connsiteY2-78" fmla="*/ 4648025 h 4648025"/>
                <a:gd name="connsiteX3-79" fmla="*/ 0 w 578876"/>
                <a:gd name="connsiteY3-80" fmla="*/ 4648025 h 4648025"/>
                <a:gd name="connsiteX0-81" fmla="*/ 0 w 578876"/>
                <a:gd name="connsiteY0-82" fmla="*/ 4648025 h 4648025"/>
                <a:gd name="connsiteX1-83" fmla="*/ 289438 w 578876"/>
                <a:gd name="connsiteY1-84" fmla="*/ 0 h 4648025"/>
                <a:gd name="connsiteX2-85" fmla="*/ 578876 w 578876"/>
                <a:gd name="connsiteY2-86" fmla="*/ 4648025 h 4648025"/>
                <a:gd name="connsiteX3-87" fmla="*/ 0 w 578876"/>
                <a:gd name="connsiteY3-88" fmla="*/ 4648025 h 4648025"/>
                <a:gd name="connsiteX0-89" fmla="*/ 0 w 578876"/>
                <a:gd name="connsiteY0-90" fmla="*/ 4648025 h 4648025"/>
                <a:gd name="connsiteX1-91" fmla="*/ 289438 w 578876"/>
                <a:gd name="connsiteY1-92" fmla="*/ 0 h 4648025"/>
                <a:gd name="connsiteX2-93" fmla="*/ 578876 w 578876"/>
                <a:gd name="connsiteY2-94" fmla="*/ 4648025 h 4648025"/>
                <a:gd name="connsiteX3-95" fmla="*/ 0 w 578876"/>
                <a:gd name="connsiteY3-96" fmla="*/ 4648025 h 4648025"/>
                <a:gd name="connsiteX0-97" fmla="*/ 0 w 578876"/>
                <a:gd name="connsiteY0-98" fmla="*/ 4648025 h 4648025"/>
                <a:gd name="connsiteX1-99" fmla="*/ 289438 w 578876"/>
                <a:gd name="connsiteY1-100" fmla="*/ 0 h 4648025"/>
                <a:gd name="connsiteX2-101" fmla="*/ 578876 w 578876"/>
                <a:gd name="connsiteY2-102" fmla="*/ 4648025 h 4648025"/>
                <a:gd name="connsiteX3-103" fmla="*/ 0 w 578876"/>
                <a:gd name="connsiteY3-104" fmla="*/ 4648025 h 4648025"/>
                <a:gd name="connsiteX0-105" fmla="*/ 0 w 578876"/>
                <a:gd name="connsiteY0-106" fmla="*/ 4648025 h 4648025"/>
                <a:gd name="connsiteX1-107" fmla="*/ 289438 w 578876"/>
                <a:gd name="connsiteY1-108" fmla="*/ 0 h 4648025"/>
                <a:gd name="connsiteX2-109" fmla="*/ 578876 w 578876"/>
                <a:gd name="connsiteY2-110" fmla="*/ 4648025 h 4648025"/>
                <a:gd name="connsiteX3-111" fmla="*/ 0 w 578876"/>
                <a:gd name="connsiteY3-112" fmla="*/ 4648025 h 464802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578876" h="4648025">
                  <a:moveTo>
                    <a:pt x="0" y="4648025"/>
                  </a:moveTo>
                  <a:cubicBezTo>
                    <a:pt x="162866" y="3047883"/>
                    <a:pt x="238853" y="1866842"/>
                    <a:pt x="289438" y="0"/>
                  </a:cubicBezTo>
                  <a:cubicBezTo>
                    <a:pt x="343197" y="1879542"/>
                    <a:pt x="403887" y="3035183"/>
                    <a:pt x="578876" y="4648025"/>
                  </a:cubicBezTo>
                  <a:lnTo>
                    <a:pt x="0" y="4648025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ECD4E9">
                    <a:alpha val="0"/>
                  </a:srgbClr>
                </a:gs>
                <a:gs pos="96842">
                  <a:srgbClr val="ECD4E9">
                    <a:alpha val="70000"/>
                  </a:srgbClr>
                </a:gs>
                <a:gs pos="47000">
                  <a:srgbClr val="ECD4E9">
                    <a:alpha val="40000"/>
                  </a:srgbClr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8371530" y="2044523"/>
            <a:ext cx="2692379" cy="926850"/>
            <a:chOff x="8371530" y="2044523"/>
            <a:chExt cx="2692379" cy="926850"/>
          </a:xfrm>
        </p:grpSpPr>
        <p:grpSp>
          <p:nvGrpSpPr>
            <p:cNvPr id="27" name="组合 26"/>
            <p:cNvGrpSpPr/>
            <p:nvPr/>
          </p:nvGrpSpPr>
          <p:grpSpPr>
            <a:xfrm>
              <a:off x="9001424" y="2044523"/>
              <a:ext cx="1432591" cy="338554"/>
              <a:chOff x="5376818" y="5407708"/>
              <a:chExt cx="1432591" cy="338554"/>
            </a:xfrm>
          </p:grpSpPr>
          <p:sp>
            <p:nvSpPr>
              <p:cNvPr id="28" name="文本框 27"/>
              <p:cNvSpPr txBox="1"/>
              <p:nvPr/>
            </p:nvSpPr>
            <p:spPr>
              <a:xfrm>
                <a:off x="5376818" y="5407708"/>
                <a:ext cx="1432591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600" b="1" dirty="0">
                    <a:solidFill>
                      <a:srgbClr val="DBAFD6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TITLE HERE</a:t>
                </a:r>
                <a:endParaRPr lang="en-US" altLang="zh-CN" sz="1600" b="1" dirty="0">
                  <a:solidFill>
                    <a:srgbClr val="DBAFD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grpSp>
            <p:nvGrpSpPr>
              <p:cNvPr id="29" name="组合 28"/>
              <p:cNvGrpSpPr/>
              <p:nvPr/>
            </p:nvGrpSpPr>
            <p:grpSpPr>
              <a:xfrm>
                <a:off x="5400185" y="5501815"/>
                <a:ext cx="74916" cy="115989"/>
                <a:chOff x="6037835" y="3836343"/>
                <a:chExt cx="382110" cy="591601"/>
              </a:xfrm>
            </p:grpSpPr>
            <p:cxnSp>
              <p:nvCxnSpPr>
                <p:cNvPr id="33" name="直接连接符 32"/>
                <p:cNvCxnSpPr/>
                <p:nvPr/>
              </p:nvCxnSpPr>
              <p:spPr>
                <a:xfrm flipV="1">
                  <a:off x="6074262" y="3836343"/>
                  <a:ext cx="0" cy="591601"/>
                </a:xfrm>
                <a:prstGeom prst="line">
                  <a:avLst/>
                </a:prstGeom>
                <a:ln w="19050">
                  <a:solidFill>
                    <a:schemeClr val="bg1">
                      <a:lumMod val="8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4" name="直接连接符 33"/>
                <p:cNvCxnSpPr/>
                <p:nvPr/>
              </p:nvCxnSpPr>
              <p:spPr>
                <a:xfrm flipH="1">
                  <a:off x="6037835" y="3860632"/>
                  <a:ext cx="382110" cy="0"/>
                </a:xfrm>
                <a:prstGeom prst="line">
                  <a:avLst/>
                </a:prstGeom>
                <a:ln w="19050">
                  <a:solidFill>
                    <a:schemeClr val="bg1">
                      <a:lumMod val="8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30" name="组合 29"/>
              <p:cNvGrpSpPr/>
              <p:nvPr/>
            </p:nvGrpSpPr>
            <p:grpSpPr>
              <a:xfrm rot="10800000">
                <a:off x="6711127" y="5536167"/>
                <a:ext cx="74916" cy="115989"/>
                <a:chOff x="6037835" y="3836343"/>
                <a:chExt cx="382110" cy="591601"/>
              </a:xfrm>
            </p:grpSpPr>
            <p:cxnSp>
              <p:nvCxnSpPr>
                <p:cNvPr id="31" name="直接连接符 30"/>
                <p:cNvCxnSpPr/>
                <p:nvPr/>
              </p:nvCxnSpPr>
              <p:spPr>
                <a:xfrm flipV="1">
                  <a:off x="6074262" y="3836343"/>
                  <a:ext cx="0" cy="591601"/>
                </a:xfrm>
                <a:prstGeom prst="line">
                  <a:avLst/>
                </a:prstGeom>
                <a:ln w="19050">
                  <a:solidFill>
                    <a:schemeClr val="bg1">
                      <a:lumMod val="8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2" name="直接连接符 31"/>
                <p:cNvCxnSpPr/>
                <p:nvPr/>
              </p:nvCxnSpPr>
              <p:spPr>
                <a:xfrm flipH="1">
                  <a:off x="6037835" y="3860632"/>
                  <a:ext cx="382110" cy="0"/>
                </a:xfrm>
                <a:prstGeom prst="line">
                  <a:avLst/>
                </a:prstGeom>
                <a:ln w="19050">
                  <a:solidFill>
                    <a:schemeClr val="bg1">
                      <a:lumMod val="8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35" name="文本框 34"/>
            <p:cNvSpPr txBox="1"/>
            <p:nvPr/>
          </p:nvSpPr>
          <p:spPr>
            <a:xfrm>
              <a:off x="8371530" y="2325042"/>
              <a:ext cx="269237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200" dirty="0">
                  <a:solidFill>
                    <a:srgbClr val="ECD4E9"/>
                  </a:solidFill>
                </a:rPr>
                <a:t>Love is a lamp</a:t>
              </a:r>
              <a:r>
                <a:rPr lang="en-US" altLang="zh-CN" sz="1200" dirty="0">
                  <a:solidFill>
                    <a:schemeClr val="bg1">
                      <a:lumMod val="95000"/>
                    </a:schemeClr>
                  </a:solidFill>
                </a:rPr>
                <a:t>, while friendship is the shadow. When the lamp is </a:t>
              </a:r>
              <a:r>
                <a:rPr lang="en-US" altLang="zh-CN" sz="1200" dirty="0" err="1">
                  <a:solidFill>
                    <a:schemeClr val="bg1">
                      <a:lumMod val="95000"/>
                    </a:schemeClr>
                  </a:solidFill>
                </a:rPr>
                <a:t>off,you</a:t>
              </a:r>
              <a:r>
                <a:rPr lang="en-US" altLang="zh-CN" sz="1200" dirty="0">
                  <a:solidFill>
                    <a:schemeClr val="bg1">
                      <a:lumMod val="95000"/>
                    </a:schemeClr>
                  </a:solidFill>
                </a:rPr>
                <a:t> will find the shadow everywhere</a:t>
              </a:r>
              <a:endParaRPr lang="en-US" altLang="zh-CN" sz="1200" dirty="0">
                <a:solidFill>
                  <a:schemeClr val="bg1">
                    <a:lumMod val="95000"/>
                  </a:schemeClr>
                </a:solidFill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9519149" y="1568259"/>
            <a:ext cx="397140" cy="397140"/>
            <a:chOff x="3527288" y="1017989"/>
            <a:chExt cx="397140" cy="397140"/>
          </a:xfrm>
        </p:grpSpPr>
        <p:sp>
          <p:nvSpPr>
            <p:cNvPr id="37" name="椭圆 36"/>
            <p:cNvSpPr/>
            <p:nvPr/>
          </p:nvSpPr>
          <p:spPr>
            <a:xfrm>
              <a:off x="3527288" y="1017989"/>
              <a:ext cx="397140" cy="397140"/>
            </a:xfrm>
            <a:prstGeom prst="ellipse">
              <a:avLst/>
            </a:prstGeom>
            <a:noFill/>
            <a:ln>
              <a:gradFill>
                <a:gsLst>
                  <a:gs pos="0">
                    <a:schemeClr val="bg1">
                      <a:lumMod val="95000"/>
                    </a:schemeClr>
                  </a:gs>
                  <a:gs pos="68000">
                    <a:srgbClr val="BB5BA0"/>
                  </a:gs>
                  <a:gs pos="43000">
                    <a:srgbClr val="C784BF"/>
                  </a:gs>
                  <a:gs pos="100000">
                    <a:schemeClr val="bg1">
                      <a:lumMod val="95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KSO_Shape"/>
            <p:cNvSpPr/>
            <p:nvPr/>
          </p:nvSpPr>
          <p:spPr bwMode="auto">
            <a:xfrm>
              <a:off x="3591254" y="1100184"/>
              <a:ext cx="269209" cy="199414"/>
            </a:xfrm>
            <a:custGeom>
              <a:avLst/>
              <a:gdLst>
                <a:gd name="T0" fmla="*/ 186223 w 4950"/>
                <a:gd name="T1" fmla="*/ 870396 h 3662"/>
                <a:gd name="T2" fmla="*/ 534663 w 4950"/>
                <a:gd name="T3" fmla="*/ 870396 h 3662"/>
                <a:gd name="T4" fmla="*/ 74926 w 4950"/>
                <a:gd name="T5" fmla="*/ 586935 h 3662"/>
                <a:gd name="T6" fmla="*/ 1246820 w 4950"/>
                <a:gd name="T7" fmla="*/ 965004 h 3662"/>
                <a:gd name="T8" fmla="*/ 1479235 w 4950"/>
                <a:gd name="T9" fmla="*/ 1007578 h 3662"/>
                <a:gd name="T10" fmla="*/ 1651637 w 4950"/>
                <a:gd name="T11" fmla="*/ 896595 h 3662"/>
                <a:gd name="T12" fmla="*/ 1800397 w 4950"/>
                <a:gd name="T13" fmla="*/ 1147671 h 3662"/>
                <a:gd name="T14" fmla="*/ 1397763 w 4950"/>
                <a:gd name="T15" fmla="*/ 1332521 h 3662"/>
                <a:gd name="T16" fmla="*/ 446644 w 4950"/>
                <a:gd name="T17" fmla="*/ 1137119 h 3662"/>
                <a:gd name="T18" fmla="*/ 63650 w 4950"/>
                <a:gd name="T19" fmla="*/ 955907 h 3662"/>
                <a:gd name="T20" fmla="*/ 420093 w 4950"/>
                <a:gd name="T21" fmla="*/ 955907 h 3662"/>
                <a:gd name="T22" fmla="*/ 542665 w 4950"/>
                <a:gd name="T23" fmla="*/ 997026 h 3662"/>
                <a:gd name="T24" fmla="*/ 863827 w 4950"/>
                <a:gd name="T25" fmla="*/ 1099639 h 3662"/>
                <a:gd name="T26" fmla="*/ 872920 w 4950"/>
                <a:gd name="T27" fmla="*/ 950813 h 3662"/>
                <a:gd name="T28" fmla="*/ 974397 w 4950"/>
                <a:gd name="T29" fmla="*/ 910423 h 3662"/>
                <a:gd name="T30" fmla="*/ 976943 w 4950"/>
                <a:gd name="T31" fmla="*/ 985745 h 3662"/>
                <a:gd name="T32" fmla="*/ 1150435 w 4950"/>
                <a:gd name="T33" fmla="*/ 914789 h 3662"/>
                <a:gd name="T34" fmla="*/ 1706194 w 4950"/>
                <a:gd name="T35" fmla="*/ 590210 h 3662"/>
                <a:gd name="T36" fmla="*/ 1343205 w 4950"/>
                <a:gd name="T37" fmla="*/ 590210 h 3662"/>
                <a:gd name="T38" fmla="*/ 1337386 w 4950"/>
                <a:gd name="T39" fmla="*/ 639697 h 3662"/>
                <a:gd name="T40" fmla="*/ 1369029 w 4950"/>
                <a:gd name="T41" fmla="*/ 783793 h 3662"/>
                <a:gd name="T42" fmla="*/ 1376303 w 4950"/>
                <a:gd name="T43" fmla="*/ 799440 h 3662"/>
                <a:gd name="T44" fmla="*/ 1678552 w 4950"/>
                <a:gd name="T45" fmla="*/ 793982 h 3662"/>
                <a:gd name="T46" fmla="*/ 1688736 w 4950"/>
                <a:gd name="T47" fmla="*/ 657891 h 3662"/>
                <a:gd name="T48" fmla="*/ 1706558 w 4950"/>
                <a:gd name="T49" fmla="*/ 594577 h 3662"/>
                <a:gd name="T50" fmla="*/ 1215904 w 4950"/>
                <a:gd name="T51" fmla="*/ 467583 h 3662"/>
                <a:gd name="T52" fmla="*/ 627411 w 4950"/>
                <a:gd name="T53" fmla="*/ 270725 h 3662"/>
                <a:gd name="T54" fmla="*/ 693244 w 4950"/>
                <a:gd name="T55" fmla="*/ 640425 h 3662"/>
                <a:gd name="T56" fmla="*/ 804541 w 4950"/>
                <a:gd name="T57" fmla="*/ 842014 h 3662"/>
                <a:gd name="T58" fmla="*/ 934388 w 4950"/>
                <a:gd name="T59" fmla="*/ 851838 h 3662"/>
                <a:gd name="T60" fmla="*/ 1064235 w 4950"/>
                <a:gd name="T61" fmla="*/ 842014 h 3662"/>
                <a:gd name="T62" fmla="*/ 1179533 w 4950"/>
                <a:gd name="T63" fmla="*/ 647339 h 3662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4950" h="3662">
                  <a:moveTo>
                    <a:pt x="134" y="2392"/>
                  </a:moveTo>
                  <a:cubicBezTo>
                    <a:pt x="512" y="2392"/>
                    <a:pt x="512" y="2392"/>
                    <a:pt x="512" y="2392"/>
                  </a:cubicBezTo>
                  <a:cubicBezTo>
                    <a:pt x="677" y="2556"/>
                    <a:pt x="901" y="2556"/>
                    <a:pt x="1065" y="2392"/>
                  </a:cubicBezTo>
                  <a:cubicBezTo>
                    <a:pt x="1470" y="2392"/>
                    <a:pt x="1470" y="2392"/>
                    <a:pt x="1470" y="2392"/>
                  </a:cubicBezTo>
                  <a:cubicBezTo>
                    <a:pt x="1436" y="2126"/>
                    <a:pt x="1402" y="1861"/>
                    <a:pt x="1368" y="1595"/>
                  </a:cubicBezTo>
                  <a:cubicBezTo>
                    <a:pt x="1161" y="1029"/>
                    <a:pt x="375" y="1059"/>
                    <a:pt x="206" y="1613"/>
                  </a:cubicBezTo>
                  <a:cubicBezTo>
                    <a:pt x="134" y="2392"/>
                    <a:pt x="134" y="2392"/>
                    <a:pt x="134" y="2392"/>
                  </a:cubicBezTo>
                  <a:close/>
                  <a:moveTo>
                    <a:pt x="3428" y="2652"/>
                  </a:moveTo>
                  <a:cubicBezTo>
                    <a:pt x="3827" y="2460"/>
                    <a:pt x="3827" y="2460"/>
                    <a:pt x="3827" y="2460"/>
                  </a:cubicBezTo>
                  <a:cubicBezTo>
                    <a:pt x="4067" y="2769"/>
                    <a:pt x="4067" y="2769"/>
                    <a:pt x="4067" y="2769"/>
                  </a:cubicBezTo>
                  <a:cubicBezTo>
                    <a:pt x="4312" y="2773"/>
                    <a:pt x="4312" y="2773"/>
                    <a:pt x="4312" y="2773"/>
                  </a:cubicBezTo>
                  <a:cubicBezTo>
                    <a:pt x="4541" y="2464"/>
                    <a:pt x="4541" y="2464"/>
                    <a:pt x="4541" y="2464"/>
                  </a:cubicBezTo>
                  <a:cubicBezTo>
                    <a:pt x="4950" y="2676"/>
                    <a:pt x="4950" y="2676"/>
                    <a:pt x="4950" y="2676"/>
                  </a:cubicBezTo>
                  <a:cubicBezTo>
                    <a:pt x="4950" y="3154"/>
                    <a:pt x="4950" y="3154"/>
                    <a:pt x="4950" y="3154"/>
                  </a:cubicBezTo>
                  <a:cubicBezTo>
                    <a:pt x="3843" y="3154"/>
                    <a:pt x="3843" y="3154"/>
                    <a:pt x="3843" y="3154"/>
                  </a:cubicBezTo>
                  <a:cubicBezTo>
                    <a:pt x="3843" y="3662"/>
                    <a:pt x="3843" y="3662"/>
                    <a:pt x="3843" y="3662"/>
                  </a:cubicBezTo>
                  <a:cubicBezTo>
                    <a:pt x="1228" y="3662"/>
                    <a:pt x="1228" y="3662"/>
                    <a:pt x="1228" y="3662"/>
                  </a:cubicBezTo>
                  <a:cubicBezTo>
                    <a:pt x="1228" y="3125"/>
                    <a:pt x="1228" y="3125"/>
                    <a:pt x="1228" y="3125"/>
                  </a:cubicBezTo>
                  <a:cubicBezTo>
                    <a:pt x="0" y="3125"/>
                    <a:pt x="0" y="3125"/>
                    <a:pt x="0" y="3125"/>
                  </a:cubicBezTo>
                  <a:cubicBezTo>
                    <a:pt x="2" y="2943"/>
                    <a:pt x="57" y="2776"/>
                    <a:pt x="175" y="2627"/>
                  </a:cubicBezTo>
                  <a:cubicBezTo>
                    <a:pt x="263" y="2627"/>
                    <a:pt x="350" y="2627"/>
                    <a:pt x="437" y="2627"/>
                  </a:cubicBezTo>
                  <a:cubicBezTo>
                    <a:pt x="677" y="2890"/>
                    <a:pt x="916" y="2884"/>
                    <a:pt x="1155" y="2627"/>
                  </a:cubicBezTo>
                  <a:cubicBezTo>
                    <a:pt x="1240" y="2627"/>
                    <a:pt x="1325" y="2627"/>
                    <a:pt x="1409" y="2627"/>
                  </a:cubicBezTo>
                  <a:cubicBezTo>
                    <a:pt x="1441" y="2663"/>
                    <a:pt x="1469" y="2701"/>
                    <a:pt x="1492" y="2740"/>
                  </a:cubicBezTo>
                  <a:cubicBezTo>
                    <a:pt x="1975" y="2508"/>
                    <a:pt x="1975" y="2508"/>
                    <a:pt x="1975" y="2508"/>
                  </a:cubicBezTo>
                  <a:cubicBezTo>
                    <a:pt x="2375" y="3022"/>
                    <a:pt x="2375" y="3022"/>
                    <a:pt x="2375" y="3022"/>
                  </a:cubicBezTo>
                  <a:cubicBezTo>
                    <a:pt x="2477" y="2709"/>
                    <a:pt x="2477" y="2709"/>
                    <a:pt x="2477" y="2709"/>
                  </a:cubicBezTo>
                  <a:cubicBezTo>
                    <a:pt x="2400" y="2613"/>
                    <a:pt x="2400" y="2613"/>
                    <a:pt x="2400" y="2613"/>
                  </a:cubicBezTo>
                  <a:cubicBezTo>
                    <a:pt x="2485" y="2502"/>
                    <a:pt x="2485" y="2502"/>
                    <a:pt x="2485" y="2502"/>
                  </a:cubicBezTo>
                  <a:cubicBezTo>
                    <a:pt x="2679" y="2502"/>
                    <a:pt x="2679" y="2502"/>
                    <a:pt x="2679" y="2502"/>
                  </a:cubicBezTo>
                  <a:cubicBezTo>
                    <a:pt x="2763" y="2613"/>
                    <a:pt x="2763" y="2613"/>
                    <a:pt x="2763" y="2613"/>
                  </a:cubicBezTo>
                  <a:cubicBezTo>
                    <a:pt x="2686" y="2709"/>
                    <a:pt x="2686" y="2709"/>
                    <a:pt x="2686" y="2709"/>
                  </a:cubicBezTo>
                  <a:cubicBezTo>
                    <a:pt x="2782" y="3000"/>
                    <a:pt x="2782" y="3000"/>
                    <a:pt x="2782" y="3000"/>
                  </a:cubicBezTo>
                  <a:cubicBezTo>
                    <a:pt x="3163" y="2514"/>
                    <a:pt x="3163" y="2514"/>
                    <a:pt x="3163" y="2514"/>
                  </a:cubicBezTo>
                  <a:cubicBezTo>
                    <a:pt x="3428" y="2652"/>
                    <a:pt x="3428" y="2652"/>
                    <a:pt x="3428" y="2652"/>
                  </a:cubicBezTo>
                  <a:close/>
                  <a:moveTo>
                    <a:pt x="4691" y="1622"/>
                  </a:moveTo>
                  <a:cubicBezTo>
                    <a:pt x="4686" y="1278"/>
                    <a:pt x="4503" y="1107"/>
                    <a:pt x="4175" y="1103"/>
                  </a:cubicBezTo>
                  <a:cubicBezTo>
                    <a:pt x="3896" y="1099"/>
                    <a:pt x="3687" y="1274"/>
                    <a:pt x="3693" y="1622"/>
                  </a:cubicBezTo>
                  <a:cubicBezTo>
                    <a:pt x="3674" y="1622"/>
                    <a:pt x="3674" y="1622"/>
                    <a:pt x="3674" y="1622"/>
                  </a:cubicBezTo>
                  <a:cubicBezTo>
                    <a:pt x="3672" y="1669"/>
                    <a:pt x="3671" y="1736"/>
                    <a:pt x="3677" y="1758"/>
                  </a:cubicBezTo>
                  <a:cubicBezTo>
                    <a:pt x="3681" y="1773"/>
                    <a:pt x="3701" y="1792"/>
                    <a:pt x="3722" y="1808"/>
                  </a:cubicBezTo>
                  <a:cubicBezTo>
                    <a:pt x="3764" y="2154"/>
                    <a:pt x="3764" y="2154"/>
                    <a:pt x="3764" y="2154"/>
                  </a:cubicBezTo>
                  <a:cubicBezTo>
                    <a:pt x="3764" y="2180"/>
                    <a:pt x="3764" y="2180"/>
                    <a:pt x="3764" y="2180"/>
                  </a:cubicBezTo>
                  <a:cubicBezTo>
                    <a:pt x="3784" y="2197"/>
                    <a:pt x="3784" y="2197"/>
                    <a:pt x="3784" y="2197"/>
                  </a:cubicBezTo>
                  <a:cubicBezTo>
                    <a:pt x="4074" y="2430"/>
                    <a:pt x="4297" y="2414"/>
                    <a:pt x="4593" y="2198"/>
                  </a:cubicBezTo>
                  <a:cubicBezTo>
                    <a:pt x="4615" y="2182"/>
                    <a:pt x="4615" y="2182"/>
                    <a:pt x="4615" y="2182"/>
                  </a:cubicBezTo>
                  <a:cubicBezTo>
                    <a:pt x="4615" y="2154"/>
                    <a:pt x="4615" y="2154"/>
                    <a:pt x="4615" y="2154"/>
                  </a:cubicBezTo>
                  <a:cubicBezTo>
                    <a:pt x="4643" y="1808"/>
                    <a:pt x="4643" y="1808"/>
                    <a:pt x="4643" y="1808"/>
                  </a:cubicBezTo>
                  <a:cubicBezTo>
                    <a:pt x="4664" y="1792"/>
                    <a:pt x="4685" y="1773"/>
                    <a:pt x="4689" y="1758"/>
                  </a:cubicBezTo>
                  <a:cubicBezTo>
                    <a:pt x="4694" y="1738"/>
                    <a:pt x="4693" y="1680"/>
                    <a:pt x="4692" y="1634"/>
                  </a:cubicBezTo>
                  <a:cubicBezTo>
                    <a:pt x="4691" y="1622"/>
                    <a:pt x="4691" y="1622"/>
                    <a:pt x="4691" y="1622"/>
                  </a:cubicBezTo>
                  <a:close/>
                  <a:moveTo>
                    <a:pt x="3343" y="1285"/>
                  </a:moveTo>
                  <a:cubicBezTo>
                    <a:pt x="3468" y="744"/>
                    <a:pt x="3468" y="744"/>
                    <a:pt x="3468" y="744"/>
                  </a:cubicBezTo>
                  <a:cubicBezTo>
                    <a:pt x="3122" y="701"/>
                    <a:pt x="2501" y="0"/>
                    <a:pt x="1725" y="744"/>
                  </a:cubicBezTo>
                  <a:cubicBezTo>
                    <a:pt x="1825" y="1266"/>
                    <a:pt x="1825" y="1266"/>
                    <a:pt x="1825" y="1266"/>
                  </a:cubicBezTo>
                  <a:cubicBezTo>
                    <a:pt x="1838" y="1443"/>
                    <a:pt x="1864" y="1609"/>
                    <a:pt x="1906" y="1760"/>
                  </a:cubicBezTo>
                  <a:cubicBezTo>
                    <a:pt x="1965" y="1970"/>
                    <a:pt x="2055" y="2150"/>
                    <a:pt x="2190" y="2291"/>
                  </a:cubicBezTo>
                  <a:cubicBezTo>
                    <a:pt x="2212" y="2314"/>
                    <a:pt x="2212" y="2314"/>
                    <a:pt x="2212" y="2314"/>
                  </a:cubicBezTo>
                  <a:cubicBezTo>
                    <a:pt x="2244" y="2318"/>
                    <a:pt x="2244" y="2318"/>
                    <a:pt x="2244" y="2318"/>
                  </a:cubicBezTo>
                  <a:cubicBezTo>
                    <a:pt x="2354" y="2334"/>
                    <a:pt x="2462" y="2341"/>
                    <a:pt x="2569" y="2341"/>
                  </a:cubicBezTo>
                  <a:cubicBezTo>
                    <a:pt x="2677" y="2341"/>
                    <a:pt x="2784" y="2334"/>
                    <a:pt x="2895" y="2318"/>
                  </a:cubicBezTo>
                  <a:cubicBezTo>
                    <a:pt x="2926" y="2314"/>
                    <a:pt x="2926" y="2314"/>
                    <a:pt x="2926" y="2314"/>
                  </a:cubicBezTo>
                  <a:cubicBezTo>
                    <a:pt x="2948" y="2291"/>
                    <a:pt x="2948" y="2291"/>
                    <a:pt x="2948" y="2291"/>
                  </a:cubicBezTo>
                  <a:cubicBezTo>
                    <a:pt x="3078" y="2155"/>
                    <a:pt x="3176" y="1981"/>
                    <a:pt x="3243" y="1779"/>
                  </a:cubicBezTo>
                  <a:cubicBezTo>
                    <a:pt x="3292" y="1629"/>
                    <a:pt x="3326" y="1462"/>
                    <a:pt x="3343" y="1285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anchor="ctr" anchorCtr="1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sp>
        <p:nvSpPr>
          <p:cNvPr id="39" name="文本框 38"/>
          <p:cNvSpPr txBox="1"/>
          <p:nvPr/>
        </p:nvSpPr>
        <p:spPr>
          <a:xfrm>
            <a:off x="692618" y="2272074"/>
            <a:ext cx="268991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>
                <a:solidFill>
                  <a:srgbClr val="ECD4E9"/>
                </a:solidFill>
              </a:rPr>
              <a:t>Love is a lamp</a:t>
            </a:r>
            <a:r>
              <a:rPr lang="en-US" altLang="zh-CN" sz="1200" dirty="0">
                <a:solidFill>
                  <a:schemeClr val="bg1">
                    <a:lumMod val="95000"/>
                  </a:schemeClr>
                </a:solidFill>
              </a:rPr>
              <a:t>, while friendship is the shadow. When the lamp is </a:t>
            </a:r>
            <a:r>
              <a:rPr lang="en-US" altLang="zh-CN" sz="1200" dirty="0" err="1">
                <a:solidFill>
                  <a:schemeClr val="bg1">
                    <a:lumMod val="95000"/>
                  </a:schemeClr>
                </a:solidFill>
              </a:rPr>
              <a:t>off,you</a:t>
            </a:r>
            <a:r>
              <a:rPr lang="en-US" altLang="zh-CN" sz="1200" dirty="0">
                <a:solidFill>
                  <a:schemeClr val="bg1">
                    <a:lumMod val="95000"/>
                  </a:schemeClr>
                </a:solidFill>
              </a:rPr>
              <a:t> will find the shadow everywhere</a:t>
            </a:r>
            <a:endParaRPr lang="en-US" altLang="zh-CN" sz="1200" dirty="0">
              <a:solidFill>
                <a:schemeClr val="bg1">
                  <a:lumMod val="95000"/>
                </a:schemeClr>
              </a:solidFill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1321279" y="2005889"/>
            <a:ext cx="1432591" cy="338554"/>
            <a:chOff x="5376818" y="5407708"/>
            <a:chExt cx="1432591" cy="338554"/>
          </a:xfrm>
        </p:grpSpPr>
        <p:sp>
          <p:nvSpPr>
            <p:cNvPr id="41" name="文本框 40"/>
            <p:cNvSpPr txBox="1"/>
            <p:nvPr/>
          </p:nvSpPr>
          <p:spPr>
            <a:xfrm>
              <a:off x="5376818" y="5407708"/>
              <a:ext cx="143259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b="1" dirty="0">
                  <a:solidFill>
                    <a:srgbClr val="DBAFD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TITLE HERE</a:t>
              </a:r>
              <a:endParaRPr lang="en-US" altLang="zh-CN" sz="1600" b="1" dirty="0">
                <a:solidFill>
                  <a:srgbClr val="DBAFD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42" name="组合 41"/>
            <p:cNvGrpSpPr/>
            <p:nvPr/>
          </p:nvGrpSpPr>
          <p:grpSpPr>
            <a:xfrm>
              <a:off x="5400185" y="5501815"/>
              <a:ext cx="74916" cy="115989"/>
              <a:chOff x="6037835" y="3836343"/>
              <a:chExt cx="382110" cy="591601"/>
            </a:xfrm>
          </p:grpSpPr>
          <p:cxnSp>
            <p:nvCxnSpPr>
              <p:cNvPr id="46" name="直接连接符 45"/>
              <p:cNvCxnSpPr/>
              <p:nvPr/>
            </p:nvCxnSpPr>
            <p:spPr>
              <a:xfrm flipV="1">
                <a:off x="6074262" y="3836343"/>
                <a:ext cx="0" cy="591601"/>
              </a:xfrm>
              <a:prstGeom prst="line">
                <a:avLst/>
              </a:prstGeom>
              <a:ln w="19050"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" name="直接连接符 46"/>
              <p:cNvCxnSpPr/>
              <p:nvPr/>
            </p:nvCxnSpPr>
            <p:spPr>
              <a:xfrm flipH="1">
                <a:off x="6037835" y="3860632"/>
                <a:ext cx="382110" cy="0"/>
              </a:xfrm>
              <a:prstGeom prst="line">
                <a:avLst/>
              </a:prstGeom>
              <a:ln w="19050"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3" name="组合 42"/>
            <p:cNvGrpSpPr/>
            <p:nvPr/>
          </p:nvGrpSpPr>
          <p:grpSpPr>
            <a:xfrm rot="10800000">
              <a:off x="6711127" y="5536167"/>
              <a:ext cx="74916" cy="115989"/>
              <a:chOff x="6037835" y="3836343"/>
              <a:chExt cx="382110" cy="591601"/>
            </a:xfrm>
          </p:grpSpPr>
          <p:cxnSp>
            <p:nvCxnSpPr>
              <p:cNvPr id="44" name="直接连接符 43"/>
              <p:cNvCxnSpPr/>
              <p:nvPr/>
            </p:nvCxnSpPr>
            <p:spPr>
              <a:xfrm flipV="1">
                <a:off x="6074262" y="3836343"/>
                <a:ext cx="0" cy="591601"/>
              </a:xfrm>
              <a:prstGeom prst="line">
                <a:avLst/>
              </a:prstGeom>
              <a:ln w="19050"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5" name="直接连接符 44"/>
              <p:cNvCxnSpPr/>
              <p:nvPr/>
            </p:nvCxnSpPr>
            <p:spPr>
              <a:xfrm flipH="1">
                <a:off x="6037835" y="3860632"/>
                <a:ext cx="382110" cy="0"/>
              </a:xfrm>
              <a:prstGeom prst="line">
                <a:avLst/>
              </a:prstGeom>
              <a:ln w="19050"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48" name="组合 47"/>
          <p:cNvGrpSpPr/>
          <p:nvPr/>
        </p:nvGrpSpPr>
        <p:grpSpPr>
          <a:xfrm>
            <a:off x="1839004" y="1563941"/>
            <a:ext cx="397140" cy="397140"/>
            <a:chOff x="9974752" y="3463506"/>
            <a:chExt cx="397140" cy="397140"/>
          </a:xfrm>
        </p:grpSpPr>
        <p:sp>
          <p:nvSpPr>
            <p:cNvPr id="49" name="椭圆 48"/>
            <p:cNvSpPr/>
            <p:nvPr/>
          </p:nvSpPr>
          <p:spPr>
            <a:xfrm>
              <a:off x="9974752" y="3463506"/>
              <a:ext cx="397140" cy="397140"/>
            </a:xfrm>
            <a:prstGeom prst="ellipse">
              <a:avLst/>
            </a:prstGeom>
            <a:noFill/>
            <a:ln>
              <a:gradFill>
                <a:gsLst>
                  <a:gs pos="0">
                    <a:schemeClr val="bg1">
                      <a:lumMod val="95000"/>
                    </a:schemeClr>
                  </a:gs>
                  <a:gs pos="68000">
                    <a:srgbClr val="BB5BA0"/>
                  </a:gs>
                  <a:gs pos="43000">
                    <a:srgbClr val="C784BF"/>
                  </a:gs>
                  <a:gs pos="100000">
                    <a:schemeClr val="bg1">
                      <a:lumMod val="95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KSO_Shape"/>
            <p:cNvSpPr/>
            <p:nvPr/>
          </p:nvSpPr>
          <p:spPr>
            <a:xfrm>
              <a:off x="10041498" y="3571779"/>
              <a:ext cx="263649" cy="180595"/>
            </a:xfrm>
            <a:custGeom>
              <a:avLst/>
              <a:gdLst>
                <a:gd name="connsiteX0" fmla="*/ 199900 w 399800"/>
                <a:gd name="connsiteY0" fmla="*/ 138007 h 356773"/>
                <a:gd name="connsiteX1" fmla="*/ 278752 w 399800"/>
                <a:gd name="connsiteY1" fmla="*/ 216859 h 356773"/>
                <a:gd name="connsiteX2" fmla="*/ 199900 w 399800"/>
                <a:gd name="connsiteY2" fmla="*/ 295710 h 356773"/>
                <a:gd name="connsiteX3" fmla="*/ 121048 w 399800"/>
                <a:gd name="connsiteY3" fmla="*/ 216859 h 356773"/>
                <a:gd name="connsiteX4" fmla="*/ 199900 w 399800"/>
                <a:gd name="connsiteY4" fmla="*/ 138007 h 356773"/>
                <a:gd name="connsiteX5" fmla="*/ 199900 w 399800"/>
                <a:gd name="connsiteY5" fmla="*/ 116920 h 356773"/>
                <a:gd name="connsiteX6" fmla="*/ 99961 w 399800"/>
                <a:gd name="connsiteY6" fmla="*/ 216859 h 356773"/>
                <a:gd name="connsiteX7" fmla="*/ 199900 w 399800"/>
                <a:gd name="connsiteY7" fmla="*/ 316797 h 356773"/>
                <a:gd name="connsiteX8" fmla="*/ 299839 w 399800"/>
                <a:gd name="connsiteY8" fmla="*/ 216859 h 356773"/>
                <a:gd name="connsiteX9" fmla="*/ 199900 w 399800"/>
                <a:gd name="connsiteY9" fmla="*/ 116920 h 356773"/>
                <a:gd name="connsiteX10" fmla="*/ 0 w 399800"/>
                <a:gd name="connsiteY10" fmla="*/ 76944 h 356773"/>
                <a:gd name="connsiteX11" fmla="*/ 399800 w 399800"/>
                <a:gd name="connsiteY11" fmla="*/ 76944 h 356773"/>
                <a:gd name="connsiteX12" fmla="*/ 399800 w 399800"/>
                <a:gd name="connsiteY12" fmla="*/ 356773 h 356773"/>
                <a:gd name="connsiteX13" fmla="*/ 0 w 399800"/>
                <a:gd name="connsiteY13" fmla="*/ 356773 h 356773"/>
                <a:gd name="connsiteX14" fmla="*/ 74962 w 399800"/>
                <a:gd name="connsiteY14" fmla="*/ 0 h 356773"/>
                <a:gd name="connsiteX15" fmla="*/ 324838 w 399800"/>
                <a:gd name="connsiteY15" fmla="*/ 0 h 356773"/>
                <a:gd name="connsiteX16" fmla="*/ 339829 w 399800"/>
                <a:gd name="connsiteY16" fmla="*/ 59963 h 356773"/>
                <a:gd name="connsiteX17" fmla="*/ 59971 w 399800"/>
                <a:gd name="connsiteY17" fmla="*/ 59963 h 3567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399800" h="356773">
                  <a:moveTo>
                    <a:pt x="199900" y="138007"/>
                  </a:moveTo>
                  <a:cubicBezTo>
                    <a:pt x="243449" y="138007"/>
                    <a:pt x="278752" y="173310"/>
                    <a:pt x="278752" y="216859"/>
                  </a:cubicBezTo>
                  <a:cubicBezTo>
                    <a:pt x="278752" y="260407"/>
                    <a:pt x="243449" y="295710"/>
                    <a:pt x="199900" y="295710"/>
                  </a:cubicBezTo>
                  <a:cubicBezTo>
                    <a:pt x="156352" y="295710"/>
                    <a:pt x="121048" y="260407"/>
                    <a:pt x="121048" y="216859"/>
                  </a:cubicBezTo>
                  <a:cubicBezTo>
                    <a:pt x="121048" y="173310"/>
                    <a:pt x="156352" y="138007"/>
                    <a:pt x="199900" y="138007"/>
                  </a:cubicBezTo>
                  <a:close/>
                  <a:moveTo>
                    <a:pt x="199900" y="116920"/>
                  </a:moveTo>
                  <a:cubicBezTo>
                    <a:pt x="144706" y="116920"/>
                    <a:pt x="99961" y="161664"/>
                    <a:pt x="99961" y="216859"/>
                  </a:cubicBezTo>
                  <a:cubicBezTo>
                    <a:pt x="99961" y="272053"/>
                    <a:pt x="144706" y="316797"/>
                    <a:pt x="199900" y="316797"/>
                  </a:cubicBezTo>
                  <a:cubicBezTo>
                    <a:pt x="255095" y="316797"/>
                    <a:pt x="299839" y="272053"/>
                    <a:pt x="299839" y="216859"/>
                  </a:cubicBezTo>
                  <a:cubicBezTo>
                    <a:pt x="299839" y="161664"/>
                    <a:pt x="255095" y="116920"/>
                    <a:pt x="199900" y="116920"/>
                  </a:cubicBezTo>
                  <a:close/>
                  <a:moveTo>
                    <a:pt x="0" y="76944"/>
                  </a:moveTo>
                  <a:lnTo>
                    <a:pt x="399800" y="76944"/>
                  </a:lnTo>
                  <a:lnTo>
                    <a:pt x="399800" y="356773"/>
                  </a:lnTo>
                  <a:lnTo>
                    <a:pt x="0" y="356773"/>
                  </a:lnTo>
                  <a:close/>
                  <a:moveTo>
                    <a:pt x="74962" y="0"/>
                  </a:moveTo>
                  <a:lnTo>
                    <a:pt x="324838" y="0"/>
                  </a:lnTo>
                  <a:lnTo>
                    <a:pt x="339829" y="59963"/>
                  </a:lnTo>
                  <a:lnTo>
                    <a:pt x="59971" y="59963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65" name="组合 64"/>
          <p:cNvGrpSpPr/>
          <p:nvPr/>
        </p:nvGrpSpPr>
        <p:grpSpPr>
          <a:xfrm flipH="1">
            <a:off x="2578134" y="3512173"/>
            <a:ext cx="2045678" cy="722371"/>
            <a:chOff x="7874610" y="1263309"/>
            <a:chExt cx="2045678" cy="722371"/>
          </a:xfrm>
        </p:grpSpPr>
        <p:sp>
          <p:nvSpPr>
            <p:cNvPr id="69" name="文本框 68"/>
            <p:cNvSpPr txBox="1"/>
            <p:nvPr/>
          </p:nvSpPr>
          <p:spPr>
            <a:xfrm>
              <a:off x="7874610" y="1263309"/>
              <a:ext cx="145566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1600" b="1" dirty="0">
                  <a:solidFill>
                    <a:srgbClr val="DBAFD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TITLE HERE</a:t>
              </a:r>
              <a:endParaRPr lang="en-US" altLang="zh-CN" sz="1600" b="1" dirty="0">
                <a:solidFill>
                  <a:srgbClr val="DBAFD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0" name="文本框 69"/>
            <p:cNvSpPr txBox="1"/>
            <p:nvPr/>
          </p:nvSpPr>
          <p:spPr>
            <a:xfrm>
              <a:off x="7874610" y="1524015"/>
              <a:ext cx="204567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1200" dirty="0">
                  <a:solidFill>
                    <a:srgbClr val="ECD4E9"/>
                  </a:solidFill>
                </a:rPr>
                <a:t>Love is a lamp</a:t>
              </a:r>
              <a:r>
                <a:rPr lang="en-US" altLang="zh-CN" sz="1200" dirty="0">
                  <a:solidFill>
                    <a:schemeClr val="bg1">
                      <a:lumMod val="95000"/>
                    </a:schemeClr>
                  </a:solidFill>
                </a:rPr>
                <a:t>, while friendship is the shadow</a:t>
              </a:r>
              <a:endParaRPr lang="en-US" altLang="zh-CN" sz="1200" dirty="0">
                <a:solidFill>
                  <a:schemeClr val="bg1">
                    <a:lumMod val="95000"/>
                  </a:schemeClr>
                </a:solidFill>
              </a:endParaRPr>
            </a:p>
          </p:txBody>
        </p:sp>
      </p:grpSp>
      <p:grpSp>
        <p:nvGrpSpPr>
          <p:cNvPr id="72" name="组合 71"/>
          <p:cNvGrpSpPr/>
          <p:nvPr/>
        </p:nvGrpSpPr>
        <p:grpSpPr>
          <a:xfrm flipH="1">
            <a:off x="1381292" y="4709428"/>
            <a:ext cx="2045678" cy="722371"/>
            <a:chOff x="7874610" y="1263309"/>
            <a:chExt cx="2045678" cy="722371"/>
          </a:xfrm>
        </p:grpSpPr>
        <p:sp>
          <p:nvSpPr>
            <p:cNvPr id="76" name="文本框 75"/>
            <p:cNvSpPr txBox="1"/>
            <p:nvPr/>
          </p:nvSpPr>
          <p:spPr>
            <a:xfrm>
              <a:off x="7874610" y="1263309"/>
              <a:ext cx="145566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1600" b="1" dirty="0">
                  <a:solidFill>
                    <a:srgbClr val="DBAFD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TITLE HERE</a:t>
              </a:r>
              <a:endParaRPr lang="en-US" altLang="zh-CN" sz="1600" b="1" dirty="0">
                <a:solidFill>
                  <a:srgbClr val="DBAFD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7" name="文本框 76"/>
            <p:cNvSpPr txBox="1"/>
            <p:nvPr/>
          </p:nvSpPr>
          <p:spPr>
            <a:xfrm>
              <a:off x="7874610" y="1524015"/>
              <a:ext cx="204567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1200" dirty="0">
                  <a:solidFill>
                    <a:srgbClr val="ECD4E9"/>
                  </a:solidFill>
                </a:rPr>
                <a:t>Love is a lamp</a:t>
              </a:r>
              <a:r>
                <a:rPr lang="en-US" altLang="zh-CN" sz="1200" dirty="0">
                  <a:solidFill>
                    <a:schemeClr val="bg1">
                      <a:lumMod val="95000"/>
                    </a:schemeClr>
                  </a:solidFill>
                </a:rPr>
                <a:t>, while friendship is the shadow</a:t>
              </a:r>
              <a:endParaRPr lang="en-US" altLang="zh-CN" sz="1200" dirty="0">
                <a:solidFill>
                  <a:schemeClr val="bg1">
                    <a:lumMod val="95000"/>
                  </a:schemeClr>
                </a:solidFill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4655059" y="3612243"/>
            <a:ext cx="479381" cy="283905"/>
            <a:chOff x="4655059" y="3612243"/>
            <a:chExt cx="479381" cy="283905"/>
          </a:xfrm>
        </p:grpSpPr>
        <p:grpSp>
          <p:nvGrpSpPr>
            <p:cNvPr id="66" name="组合 65"/>
            <p:cNvGrpSpPr/>
            <p:nvPr/>
          </p:nvGrpSpPr>
          <p:grpSpPr>
            <a:xfrm>
              <a:off x="4655059" y="3612243"/>
              <a:ext cx="134660" cy="134660"/>
              <a:chOff x="8049259" y="1478840"/>
              <a:chExt cx="134660" cy="134660"/>
            </a:xfrm>
          </p:grpSpPr>
          <p:sp>
            <p:nvSpPr>
              <p:cNvPr id="67" name="椭圆 66"/>
              <p:cNvSpPr/>
              <p:nvPr/>
            </p:nvSpPr>
            <p:spPr>
              <a:xfrm rot="11105025">
                <a:off x="8049259" y="1478840"/>
                <a:ext cx="134660" cy="134660"/>
              </a:xfrm>
              <a:prstGeom prst="ellipse">
                <a:avLst/>
              </a:prstGeom>
              <a:gradFill flip="none" rotWithShape="1">
                <a:gsLst>
                  <a:gs pos="0">
                    <a:srgbClr val="ECD4E9"/>
                  </a:gs>
                  <a:gs pos="67000">
                    <a:srgbClr val="DBAFD6">
                      <a:alpha val="50000"/>
                    </a:srgbClr>
                  </a:gs>
                  <a:gs pos="43000">
                    <a:srgbClr val="C784BF">
                      <a:alpha val="40000"/>
                    </a:srgbClr>
                  </a:gs>
                  <a:gs pos="100000">
                    <a:srgbClr val="ECD4E9">
                      <a:alpha val="60000"/>
                    </a:srgb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>
                <a:noFill/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8" name="椭圆 67"/>
              <p:cNvSpPr/>
              <p:nvPr/>
            </p:nvSpPr>
            <p:spPr>
              <a:xfrm rot="11105025">
                <a:off x="8072679" y="1502260"/>
                <a:ext cx="87821" cy="87821"/>
              </a:xfrm>
              <a:prstGeom prst="ellipse">
                <a:avLst/>
              </a:prstGeom>
              <a:solidFill>
                <a:srgbClr val="DBAFD6"/>
              </a:solidFill>
              <a:ln>
                <a:noFill/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92" name="直接连接符 91"/>
            <p:cNvCxnSpPr>
              <a:stCxn id="17" idx="2"/>
            </p:cNvCxnSpPr>
            <p:nvPr/>
          </p:nvCxnSpPr>
          <p:spPr>
            <a:xfrm flipH="1" flipV="1">
              <a:off x="4749379" y="3689100"/>
              <a:ext cx="385061" cy="207048"/>
            </a:xfrm>
            <a:prstGeom prst="line">
              <a:avLst/>
            </a:prstGeom>
            <a:noFill/>
            <a:ln>
              <a:gradFill>
                <a:gsLst>
                  <a:gs pos="9000">
                    <a:schemeClr val="bg1">
                      <a:lumMod val="95000"/>
                      <a:alpha val="10000"/>
                    </a:schemeClr>
                  </a:gs>
                  <a:gs pos="68000">
                    <a:srgbClr val="BB5BA0">
                      <a:alpha val="50000"/>
                    </a:srgbClr>
                  </a:gs>
                  <a:gs pos="43000">
                    <a:srgbClr val="C784BF">
                      <a:alpha val="40000"/>
                    </a:srgbClr>
                  </a:gs>
                  <a:gs pos="100000">
                    <a:schemeClr val="bg1">
                      <a:lumMod val="95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grpSp>
        <p:nvGrpSpPr>
          <p:cNvPr id="25" name="组合 24"/>
          <p:cNvGrpSpPr/>
          <p:nvPr/>
        </p:nvGrpSpPr>
        <p:grpSpPr>
          <a:xfrm>
            <a:off x="3458217" y="4809498"/>
            <a:ext cx="678429" cy="272413"/>
            <a:chOff x="3458217" y="4809498"/>
            <a:chExt cx="678429" cy="272413"/>
          </a:xfrm>
        </p:grpSpPr>
        <p:grpSp>
          <p:nvGrpSpPr>
            <p:cNvPr id="73" name="组合 72"/>
            <p:cNvGrpSpPr/>
            <p:nvPr/>
          </p:nvGrpSpPr>
          <p:grpSpPr>
            <a:xfrm>
              <a:off x="3458217" y="4809498"/>
              <a:ext cx="134660" cy="134660"/>
              <a:chOff x="8049259" y="1478840"/>
              <a:chExt cx="134660" cy="134660"/>
            </a:xfrm>
          </p:grpSpPr>
          <p:sp>
            <p:nvSpPr>
              <p:cNvPr id="74" name="椭圆 73"/>
              <p:cNvSpPr/>
              <p:nvPr/>
            </p:nvSpPr>
            <p:spPr>
              <a:xfrm rot="11105025">
                <a:off x="8049259" y="1478840"/>
                <a:ext cx="134660" cy="134660"/>
              </a:xfrm>
              <a:prstGeom prst="ellipse">
                <a:avLst/>
              </a:prstGeom>
              <a:gradFill flip="none" rotWithShape="1">
                <a:gsLst>
                  <a:gs pos="0">
                    <a:srgbClr val="ECD4E9"/>
                  </a:gs>
                  <a:gs pos="67000">
                    <a:srgbClr val="DBAFD6">
                      <a:alpha val="50000"/>
                    </a:srgbClr>
                  </a:gs>
                  <a:gs pos="43000">
                    <a:srgbClr val="C784BF">
                      <a:alpha val="40000"/>
                    </a:srgbClr>
                  </a:gs>
                  <a:gs pos="100000">
                    <a:srgbClr val="ECD4E9">
                      <a:alpha val="60000"/>
                    </a:srgb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>
                <a:noFill/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5" name="椭圆 74"/>
              <p:cNvSpPr/>
              <p:nvPr/>
            </p:nvSpPr>
            <p:spPr>
              <a:xfrm rot="11105025">
                <a:off x="8072679" y="1502260"/>
                <a:ext cx="87821" cy="87821"/>
              </a:xfrm>
              <a:prstGeom prst="ellipse">
                <a:avLst/>
              </a:prstGeom>
              <a:solidFill>
                <a:srgbClr val="DBAFD6"/>
              </a:solidFill>
              <a:ln>
                <a:noFill/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98" name="直接连接符 97"/>
            <p:cNvCxnSpPr>
              <a:stCxn id="20" idx="2"/>
            </p:cNvCxnSpPr>
            <p:nvPr/>
          </p:nvCxnSpPr>
          <p:spPr>
            <a:xfrm flipH="1" flipV="1">
              <a:off x="3562936" y="4890244"/>
              <a:ext cx="573710" cy="191667"/>
            </a:xfrm>
            <a:prstGeom prst="line">
              <a:avLst/>
            </a:prstGeom>
            <a:noFill/>
            <a:ln>
              <a:gradFill>
                <a:gsLst>
                  <a:gs pos="9000">
                    <a:schemeClr val="bg1">
                      <a:lumMod val="95000"/>
                      <a:alpha val="10000"/>
                    </a:schemeClr>
                  </a:gs>
                  <a:gs pos="68000">
                    <a:srgbClr val="BB5BA0">
                      <a:alpha val="50000"/>
                    </a:srgbClr>
                  </a:gs>
                  <a:gs pos="43000">
                    <a:srgbClr val="C784BF">
                      <a:alpha val="40000"/>
                    </a:srgbClr>
                  </a:gs>
                  <a:gs pos="100000">
                    <a:schemeClr val="bg1">
                      <a:lumMod val="95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grpSp>
        <p:nvGrpSpPr>
          <p:cNvPr id="52" name="组合 51"/>
          <p:cNvGrpSpPr/>
          <p:nvPr/>
        </p:nvGrpSpPr>
        <p:grpSpPr>
          <a:xfrm>
            <a:off x="7588564" y="4281949"/>
            <a:ext cx="3710893" cy="952250"/>
            <a:chOff x="7588564" y="4281949"/>
            <a:chExt cx="3710893" cy="952250"/>
          </a:xfrm>
        </p:grpSpPr>
        <p:grpSp>
          <p:nvGrpSpPr>
            <p:cNvPr id="91" name="组合 90"/>
            <p:cNvGrpSpPr/>
            <p:nvPr/>
          </p:nvGrpSpPr>
          <p:grpSpPr>
            <a:xfrm>
              <a:off x="8568978" y="4281949"/>
              <a:ext cx="2730479" cy="952250"/>
              <a:chOff x="10889210" y="3466960"/>
              <a:chExt cx="2730479" cy="952250"/>
            </a:xfrm>
          </p:grpSpPr>
          <p:grpSp>
            <p:nvGrpSpPr>
              <p:cNvPr id="78" name="组合 77"/>
              <p:cNvGrpSpPr/>
              <p:nvPr/>
            </p:nvGrpSpPr>
            <p:grpSpPr>
              <a:xfrm>
                <a:off x="11003510" y="3466960"/>
                <a:ext cx="1432591" cy="338554"/>
                <a:chOff x="5376818" y="5407708"/>
                <a:chExt cx="1432591" cy="338554"/>
              </a:xfrm>
            </p:grpSpPr>
            <p:sp>
              <p:nvSpPr>
                <p:cNvPr id="79" name="文本框 78"/>
                <p:cNvSpPr txBox="1"/>
                <p:nvPr/>
              </p:nvSpPr>
              <p:spPr>
                <a:xfrm>
                  <a:off x="5376818" y="5407708"/>
                  <a:ext cx="1432591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altLang="zh-CN" sz="1600" b="1" dirty="0">
                      <a:solidFill>
                        <a:srgbClr val="DBAFD6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TITLE HERE</a:t>
                  </a:r>
                  <a:endParaRPr lang="en-US" altLang="zh-CN" sz="1600" b="1" dirty="0">
                    <a:solidFill>
                      <a:srgbClr val="DBAFD6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grpSp>
              <p:nvGrpSpPr>
                <p:cNvPr id="80" name="组合 79"/>
                <p:cNvGrpSpPr/>
                <p:nvPr/>
              </p:nvGrpSpPr>
              <p:grpSpPr>
                <a:xfrm>
                  <a:off x="5400185" y="5501815"/>
                  <a:ext cx="74916" cy="115989"/>
                  <a:chOff x="6037835" y="3836343"/>
                  <a:chExt cx="382110" cy="591601"/>
                </a:xfrm>
              </p:grpSpPr>
              <p:cxnSp>
                <p:nvCxnSpPr>
                  <p:cNvPr id="84" name="直接连接符 83"/>
                  <p:cNvCxnSpPr/>
                  <p:nvPr/>
                </p:nvCxnSpPr>
                <p:spPr>
                  <a:xfrm flipV="1">
                    <a:off x="6074262" y="3836343"/>
                    <a:ext cx="0" cy="591601"/>
                  </a:xfrm>
                  <a:prstGeom prst="line">
                    <a:avLst/>
                  </a:prstGeom>
                  <a:ln w="19050">
                    <a:solidFill>
                      <a:schemeClr val="bg1">
                        <a:lumMod val="8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5" name="直接连接符 84"/>
                  <p:cNvCxnSpPr/>
                  <p:nvPr/>
                </p:nvCxnSpPr>
                <p:spPr>
                  <a:xfrm flipH="1">
                    <a:off x="6037835" y="3860632"/>
                    <a:ext cx="382110" cy="0"/>
                  </a:xfrm>
                  <a:prstGeom prst="line">
                    <a:avLst/>
                  </a:prstGeom>
                  <a:ln w="19050">
                    <a:solidFill>
                      <a:schemeClr val="bg1">
                        <a:lumMod val="8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81" name="组合 80"/>
                <p:cNvGrpSpPr/>
                <p:nvPr/>
              </p:nvGrpSpPr>
              <p:grpSpPr>
                <a:xfrm rot="10800000">
                  <a:off x="6711127" y="5536167"/>
                  <a:ext cx="74916" cy="115989"/>
                  <a:chOff x="6037835" y="3836343"/>
                  <a:chExt cx="382110" cy="591601"/>
                </a:xfrm>
              </p:grpSpPr>
              <p:cxnSp>
                <p:nvCxnSpPr>
                  <p:cNvPr id="82" name="直接连接符 81"/>
                  <p:cNvCxnSpPr/>
                  <p:nvPr/>
                </p:nvCxnSpPr>
                <p:spPr>
                  <a:xfrm flipV="1">
                    <a:off x="6074262" y="3836343"/>
                    <a:ext cx="0" cy="591601"/>
                  </a:xfrm>
                  <a:prstGeom prst="line">
                    <a:avLst/>
                  </a:prstGeom>
                  <a:ln w="19050">
                    <a:solidFill>
                      <a:schemeClr val="bg1">
                        <a:lumMod val="8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3" name="直接连接符 82"/>
                  <p:cNvCxnSpPr/>
                  <p:nvPr/>
                </p:nvCxnSpPr>
                <p:spPr>
                  <a:xfrm flipH="1">
                    <a:off x="6037835" y="3860632"/>
                    <a:ext cx="382110" cy="0"/>
                  </a:xfrm>
                  <a:prstGeom prst="line">
                    <a:avLst/>
                  </a:prstGeom>
                  <a:ln w="19050">
                    <a:solidFill>
                      <a:schemeClr val="bg1">
                        <a:lumMod val="8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sp>
            <p:nvSpPr>
              <p:cNvPr id="86" name="文本框 85"/>
              <p:cNvSpPr txBox="1"/>
              <p:nvPr/>
            </p:nvSpPr>
            <p:spPr>
              <a:xfrm>
                <a:off x="10927310" y="3772879"/>
                <a:ext cx="2692379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200" dirty="0">
                    <a:solidFill>
                      <a:srgbClr val="ECD4E9"/>
                    </a:solidFill>
                  </a:rPr>
                  <a:t>Love is a lamp</a:t>
                </a:r>
                <a:r>
                  <a:rPr lang="en-US" altLang="zh-CN" sz="1200" dirty="0">
                    <a:solidFill>
                      <a:schemeClr val="bg1">
                        <a:lumMod val="95000"/>
                      </a:schemeClr>
                    </a:solidFill>
                  </a:rPr>
                  <a:t>, while friendship is the shadow. When the lamp is </a:t>
                </a:r>
                <a:r>
                  <a:rPr lang="en-US" altLang="zh-CN" sz="1200" dirty="0" err="1">
                    <a:solidFill>
                      <a:schemeClr val="bg1">
                        <a:lumMod val="95000"/>
                      </a:schemeClr>
                    </a:solidFill>
                  </a:rPr>
                  <a:t>off,you</a:t>
                </a:r>
                <a:r>
                  <a:rPr lang="en-US" altLang="zh-CN" sz="1200" dirty="0">
                    <a:solidFill>
                      <a:schemeClr val="bg1">
                        <a:lumMod val="95000"/>
                      </a:schemeClr>
                    </a:solidFill>
                  </a:rPr>
                  <a:t> will find the shadow everywhere</a:t>
                </a:r>
                <a:endParaRPr lang="en-US" altLang="zh-CN" sz="1200" dirty="0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cxnSp>
            <p:nvCxnSpPr>
              <p:cNvPr id="88" name="直接连接符 87"/>
              <p:cNvCxnSpPr/>
              <p:nvPr/>
            </p:nvCxnSpPr>
            <p:spPr>
              <a:xfrm>
                <a:off x="10889210" y="3533757"/>
                <a:ext cx="0" cy="665430"/>
              </a:xfrm>
              <a:prstGeom prst="line">
                <a:avLst/>
              </a:prstGeom>
              <a:ln w="28575">
                <a:solidFill>
                  <a:srgbClr val="ECD4E9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102" name="直接连接符 101"/>
            <p:cNvCxnSpPr/>
            <p:nvPr/>
          </p:nvCxnSpPr>
          <p:spPr>
            <a:xfrm flipV="1">
              <a:off x="7588564" y="4467260"/>
              <a:ext cx="957091" cy="222086"/>
            </a:xfrm>
            <a:prstGeom prst="line">
              <a:avLst/>
            </a:prstGeom>
            <a:noFill/>
            <a:ln>
              <a:gradFill>
                <a:gsLst>
                  <a:gs pos="9000">
                    <a:schemeClr val="bg1">
                      <a:lumMod val="95000"/>
                      <a:alpha val="10000"/>
                    </a:schemeClr>
                  </a:gs>
                  <a:gs pos="68000">
                    <a:srgbClr val="BB5BA0">
                      <a:alpha val="50000"/>
                    </a:srgbClr>
                  </a:gs>
                  <a:gs pos="43000">
                    <a:srgbClr val="C784BF">
                      <a:alpha val="40000"/>
                    </a:srgbClr>
                  </a:gs>
                  <a:gs pos="100000">
                    <a:schemeClr val="bg1">
                      <a:lumMod val="95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 advTm="0">
        <p14:vortex dir="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repeatCount="indefinite" accel="50000" decel="50000" autoRev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8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8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8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8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8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8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8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4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8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4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8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4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8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4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8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nodeType="withEffect">
                                  <p:stCondLst>
                                    <p:cond delay="29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2" presetClass="entr" presetSubtype="0" fill="hold" grpId="0" nodeType="withEffect">
                                  <p:stCondLst>
                                    <p:cond delay="42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nodeType="withEffect">
                                  <p:stCondLst>
                                    <p:cond delay="51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22" presetClass="entr" presetSubtype="2" fill="hold" nodeType="withEffect">
                                  <p:stCondLst>
                                    <p:cond delay="64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42" presetClass="entr" presetSubtype="0" fill="hold" nodeType="withEffect">
                                  <p:stCondLst>
                                    <p:cond delay="68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22" presetClass="entr" presetSubtype="8" fill="hold" nodeType="withEffect">
                                  <p:stCondLst>
                                    <p:cond delay="77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22" presetClass="entr" presetSubtype="2" fill="hold" nodeType="withEffect">
                                  <p:stCondLst>
                                    <p:cond delay="86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42" presetClass="entr" presetSubtype="0" fill="hold" nodeType="withEffect">
                                  <p:stCondLst>
                                    <p:cond delay="90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2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39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40309"/>
            </a:gs>
            <a:gs pos="82000">
              <a:srgbClr val="181A42"/>
            </a:gs>
            <a:gs pos="61025">
              <a:srgbClr val="182543"/>
            </a:gs>
            <a:gs pos="42087">
              <a:srgbClr val="13162D"/>
            </a:gs>
            <a:gs pos="21100">
              <a:srgbClr val="090913"/>
            </a:gs>
            <a:gs pos="100000">
              <a:srgbClr val="272D66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5" name="矩形 4"/>
          <p:cNvSpPr/>
          <p:nvPr/>
        </p:nvSpPr>
        <p:spPr>
          <a:xfrm>
            <a:off x="-2877164" y="0"/>
            <a:ext cx="18022528" cy="970444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0" y="0"/>
            <a:ext cx="12192000" cy="6857999"/>
          </a:xfrm>
          <a:prstGeom prst="rect">
            <a:avLst/>
          </a:prstGeom>
          <a:gradFill flip="none" rotWithShape="1">
            <a:gsLst>
              <a:gs pos="61000">
                <a:srgbClr val="C784BF">
                  <a:alpha val="10000"/>
                </a:srgbClr>
              </a:gs>
              <a:gs pos="38000">
                <a:srgbClr val="BB5BA0">
                  <a:alpha val="20000"/>
                </a:srgbClr>
              </a:gs>
              <a:gs pos="0">
                <a:srgbClr val="612748">
                  <a:alpha val="25000"/>
                </a:srgbClr>
              </a:gs>
              <a:gs pos="19000">
                <a:srgbClr val="752F5B">
                  <a:alpha val="25000"/>
                </a:srgbClr>
              </a:gs>
              <a:gs pos="100000">
                <a:srgbClr val="B04787">
                  <a:alpha val="0"/>
                </a:srgbClr>
              </a:gs>
            </a:gsLst>
            <a:path path="circle">
              <a:fillToRect t="100000" r="100000"/>
            </a:path>
            <a:tileRect l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504412" y="299679"/>
            <a:ext cx="6181189" cy="661215"/>
            <a:chOff x="504412" y="299679"/>
            <a:chExt cx="6181189" cy="661215"/>
          </a:xfrm>
        </p:grpSpPr>
        <p:grpSp>
          <p:nvGrpSpPr>
            <p:cNvPr id="7" name="组合 6"/>
            <p:cNvGrpSpPr/>
            <p:nvPr/>
          </p:nvGrpSpPr>
          <p:grpSpPr>
            <a:xfrm>
              <a:off x="1094627" y="299679"/>
              <a:ext cx="5590974" cy="661215"/>
              <a:chOff x="1000326" y="330159"/>
              <a:chExt cx="5590974" cy="661215"/>
            </a:xfrm>
          </p:grpSpPr>
          <p:sp>
            <p:nvSpPr>
              <p:cNvPr id="11" name="矩形 10"/>
              <p:cNvSpPr/>
              <p:nvPr/>
            </p:nvSpPr>
            <p:spPr>
              <a:xfrm>
                <a:off x="1000326" y="330159"/>
                <a:ext cx="2218877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altLang="zh-CN" sz="2000" b="1" dirty="0">
                    <a:solidFill>
                      <a:srgbClr val="ECD4E9"/>
                    </a:solidFill>
                    <a:latin typeface="MyriadSetPro-Ultralight" panose="02000103050000020004" pitchFamily="2" charset="0"/>
                  </a:rPr>
                  <a:t>ADD YOU TITLE HERE</a:t>
                </a:r>
                <a:endParaRPr lang="zh-CN" altLang="en-US" sz="2000" b="1" dirty="0">
                  <a:solidFill>
                    <a:srgbClr val="ECD4E9"/>
                  </a:solidFill>
                  <a:latin typeface="MyriadSetPro-Ultralight" panose="02000103050000020004" pitchFamily="2" charset="0"/>
                </a:endParaRPr>
              </a:p>
            </p:txBody>
          </p:sp>
          <p:sp>
            <p:nvSpPr>
              <p:cNvPr id="12" name="文本框 11"/>
              <p:cNvSpPr txBox="1"/>
              <p:nvPr/>
            </p:nvSpPr>
            <p:spPr>
              <a:xfrm>
                <a:off x="1009850" y="591264"/>
                <a:ext cx="5581450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000" dirty="0">
                    <a:solidFill>
                      <a:srgbClr val="ECD4E9"/>
                    </a:solidFill>
                  </a:rPr>
                  <a:t>Love is a lamp</a:t>
                </a:r>
                <a:r>
                  <a:rPr lang="en-US" altLang="zh-CN" sz="1000" dirty="0">
                    <a:solidFill>
                      <a:schemeClr val="bg1">
                        <a:lumMod val="95000"/>
                      </a:schemeClr>
                    </a:solidFill>
                  </a:rPr>
                  <a:t>, while friendship is the shadow. When the lamp is </a:t>
                </a:r>
                <a:r>
                  <a:rPr lang="en-US" altLang="zh-CN" sz="1000" dirty="0" err="1">
                    <a:solidFill>
                      <a:schemeClr val="bg1">
                        <a:lumMod val="95000"/>
                      </a:schemeClr>
                    </a:solidFill>
                  </a:rPr>
                  <a:t>off,you</a:t>
                </a:r>
                <a:r>
                  <a:rPr lang="en-US" altLang="zh-CN" sz="1000" dirty="0">
                    <a:solidFill>
                      <a:schemeClr val="bg1">
                        <a:lumMod val="95000"/>
                      </a:schemeClr>
                    </a:solidFill>
                  </a:rPr>
                  <a:t> will find the shadow everywhere. Friend is who can give you strength at last</a:t>
                </a:r>
                <a:endParaRPr lang="en-US" altLang="zh-CN" sz="1000" dirty="0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>
              <a:off x="504412" y="344802"/>
              <a:ext cx="598727" cy="584775"/>
              <a:chOff x="502031" y="325753"/>
              <a:chExt cx="598727" cy="584775"/>
            </a:xfrm>
          </p:grpSpPr>
          <p:sp>
            <p:nvSpPr>
              <p:cNvPr id="9" name="矩形 8"/>
              <p:cNvSpPr/>
              <p:nvPr/>
            </p:nvSpPr>
            <p:spPr>
              <a:xfrm>
                <a:off x="502031" y="325753"/>
                <a:ext cx="598727" cy="58477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altLang="zh-CN" sz="3200" b="1" dirty="0">
                    <a:solidFill>
                      <a:srgbClr val="ECD4E9"/>
                    </a:solidFill>
                    <a:latin typeface="MyriadSetPro-Ultralight" panose="02000103050000020004" pitchFamily="2" charset="0"/>
                  </a:rPr>
                  <a:t>01</a:t>
                </a:r>
                <a:endParaRPr lang="zh-CN" altLang="en-US" sz="3200" b="1" dirty="0">
                  <a:solidFill>
                    <a:srgbClr val="ECD4E9"/>
                  </a:solidFill>
                  <a:latin typeface="MyriadSetPro-Ultralight" panose="02000103050000020004" pitchFamily="2" charset="0"/>
                </a:endParaRPr>
              </a:p>
            </p:txBody>
          </p:sp>
          <p:sp>
            <p:nvSpPr>
              <p:cNvPr id="10" name="矩形: 圆角 9"/>
              <p:cNvSpPr/>
              <p:nvPr/>
            </p:nvSpPr>
            <p:spPr>
              <a:xfrm>
                <a:off x="547792" y="368256"/>
                <a:ext cx="494505" cy="499768"/>
              </a:xfrm>
              <a:prstGeom prst="roundRect">
                <a:avLst/>
              </a:prstGeom>
              <a:noFill/>
              <a:ln>
                <a:gradFill>
                  <a:gsLst>
                    <a:gs pos="0">
                      <a:srgbClr val="ECD4E9"/>
                    </a:gs>
                    <a:gs pos="68000">
                      <a:srgbClr val="BB5BA0"/>
                    </a:gs>
                    <a:gs pos="43000">
                      <a:srgbClr val="B04787"/>
                    </a:gs>
                    <a:gs pos="100000">
                      <a:srgbClr val="ECD4E9"/>
                    </a:gs>
                  </a:gsLst>
                  <a:lin ang="5400000" scaled="1"/>
                </a:gra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13" name="组合 12"/>
          <p:cNvGrpSpPr/>
          <p:nvPr/>
        </p:nvGrpSpPr>
        <p:grpSpPr>
          <a:xfrm>
            <a:off x="1275482" y="1906458"/>
            <a:ext cx="4555975" cy="3744871"/>
            <a:chOff x="2616232" y="1990829"/>
            <a:chExt cx="5029262" cy="4134065"/>
          </a:xfrm>
          <a:solidFill>
            <a:srgbClr val="8E809C">
              <a:alpha val="60000"/>
            </a:srgbClr>
          </a:solidFill>
        </p:grpSpPr>
        <p:sp>
          <p:nvSpPr>
            <p:cNvPr id="14" name="江西"/>
            <p:cNvSpPr/>
            <p:nvPr/>
          </p:nvSpPr>
          <p:spPr bwMode="auto">
            <a:xfrm>
              <a:off x="6102425" y="4743697"/>
              <a:ext cx="485781" cy="647734"/>
            </a:xfrm>
            <a:custGeom>
              <a:avLst/>
              <a:gdLst>
                <a:gd name="T0" fmla="*/ 1131 w 1831"/>
                <a:gd name="T1" fmla="*/ 123 h 2473"/>
                <a:gd name="T2" fmla="*/ 1175 w 1831"/>
                <a:gd name="T3" fmla="*/ 214 h 2473"/>
                <a:gd name="T4" fmla="*/ 1267 w 1831"/>
                <a:gd name="T5" fmla="*/ 107 h 2473"/>
                <a:gd name="T6" fmla="*/ 1330 w 1831"/>
                <a:gd name="T7" fmla="*/ 82 h 2473"/>
                <a:gd name="T8" fmla="*/ 1477 w 1831"/>
                <a:gd name="T9" fmla="*/ 183 h 2473"/>
                <a:gd name="T10" fmla="*/ 1597 w 1831"/>
                <a:gd name="T11" fmla="*/ 186 h 2473"/>
                <a:gd name="T12" fmla="*/ 1697 w 1831"/>
                <a:gd name="T13" fmla="*/ 261 h 2473"/>
                <a:gd name="T14" fmla="*/ 1637 w 1831"/>
                <a:gd name="T15" fmla="*/ 341 h 2473"/>
                <a:gd name="T16" fmla="*/ 1714 w 1831"/>
                <a:gd name="T17" fmla="*/ 445 h 2473"/>
                <a:gd name="T18" fmla="*/ 1786 w 1831"/>
                <a:gd name="T19" fmla="*/ 527 h 2473"/>
                <a:gd name="T20" fmla="*/ 1828 w 1831"/>
                <a:gd name="T21" fmla="*/ 689 h 2473"/>
                <a:gd name="T22" fmla="*/ 1799 w 1831"/>
                <a:gd name="T23" fmla="*/ 789 h 2473"/>
                <a:gd name="T24" fmla="*/ 1703 w 1831"/>
                <a:gd name="T25" fmla="*/ 874 h 2473"/>
                <a:gd name="T26" fmla="*/ 1591 w 1831"/>
                <a:gd name="T27" fmla="*/ 940 h 2473"/>
                <a:gd name="T28" fmla="*/ 1483 w 1831"/>
                <a:gd name="T29" fmla="*/ 899 h 2473"/>
                <a:gd name="T30" fmla="*/ 1354 w 1831"/>
                <a:gd name="T31" fmla="*/ 1025 h 2473"/>
                <a:gd name="T32" fmla="*/ 1310 w 1831"/>
                <a:gd name="T33" fmla="*/ 1081 h 2473"/>
                <a:gd name="T34" fmla="*/ 1370 w 1831"/>
                <a:gd name="T35" fmla="*/ 1202 h 2473"/>
                <a:gd name="T36" fmla="*/ 1231 w 1831"/>
                <a:gd name="T37" fmla="*/ 1332 h 2473"/>
                <a:gd name="T38" fmla="*/ 1144 w 1831"/>
                <a:gd name="T39" fmla="*/ 1483 h 2473"/>
                <a:gd name="T40" fmla="*/ 1174 w 1831"/>
                <a:gd name="T41" fmla="*/ 1604 h 2473"/>
                <a:gd name="T42" fmla="*/ 1111 w 1831"/>
                <a:gd name="T43" fmla="*/ 1693 h 2473"/>
                <a:gd name="T44" fmla="*/ 1074 w 1831"/>
                <a:gd name="T45" fmla="*/ 1811 h 2473"/>
                <a:gd name="T46" fmla="*/ 1012 w 1831"/>
                <a:gd name="T47" fmla="*/ 1899 h 2473"/>
                <a:gd name="T48" fmla="*/ 978 w 1831"/>
                <a:gd name="T49" fmla="*/ 2081 h 2473"/>
                <a:gd name="T50" fmla="*/ 948 w 1831"/>
                <a:gd name="T51" fmla="*/ 2209 h 2473"/>
                <a:gd name="T52" fmla="*/ 924 w 1831"/>
                <a:gd name="T53" fmla="*/ 2272 h 2473"/>
                <a:gd name="T54" fmla="*/ 926 w 1831"/>
                <a:gd name="T55" fmla="*/ 2401 h 2473"/>
                <a:gd name="T56" fmla="*/ 817 w 1831"/>
                <a:gd name="T57" fmla="*/ 2366 h 2473"/>
                <a:gd name="T58" fmla="*/ 678 w 1831"/>
                <a:gd name="T59" fmla="*/ 2378 h 2473"/>
                <a:gd name="T60" fmla="*/ 557 w 1831"/>
                <a:gd name="T61" fmla="*/ 2430 h 2473"/>
                <a:gd name="T62" fmla="*/ 464 w 1831"/>
                <a:gd name="T63" fmla="*/ 2441 h 2473"/>
                <a:gd name="T64" fmla="*/ 340 w 1831"/>
                <a:gd name="T65" fmla="*/ 2433 h 2473"/>
                <a:gd name="T66" fmla="*/ 346 w 1831"/>
                <a:gd name="T67" fmla="*/ 2365 h 2473"/>
                <a:gd name="T68" fmla="*/ 485 w 1831"/>
                <a:gd name="T69" fmla="*/ 2195 h 2473"/>
                <a:gd name="T70" fmla="*/ 489 w 1831"/>
                <a:gd name="T71" fmla="*/ 2120 h 2473"/>
                <a:gd name="T72" fmla="*/ 342 w 1831"/>
                <a:gd name="T73" fmla="*/ 2122 h 2473"/>
                <a:gd name="T74" fmla="*/ 217 w 1831"/>
                <a:gd name="T75" fmla="*/ 2094 h 2473"/>
                <a:gd name="T76" fmla="*/ 170 w 1831"/>
                <a:gd name="T77" fmla="*/ 1966 h 2473"/>
                <a:gd name="T78" fmla="*/ 256 w 1831"/>
                <a:gd name="T79" fmla="*/ 1772 h 2473"/>
                <a:gd name="T80" fmla="*/ 180 w 1831"/>
                <a:gd name="T81" fmla="*/ 1733 h 2473"/>
                <a:gd name="T82" fmla="*/ 220 w 1831"/>
                <a:gd name="T83" fmla="*/ 1589 h 2473"/>
                <a:gd name="T84" fmla="*/ 123 w 1831"/>
                <a:gd name="T85" fmla="*/ 1470 h 2473"/>
                <a:gd name="T86" fmla="*/ 108 w 1831"/>
                <a:gd name="T87" fmla="*/ 1296 h 2473"/>
                <a:gd name="T88" fmla="*/ 35 w 1831"/>
                <a:gd name="T89" fmla="*/ 1249 h 2473"/>
                <a:gd name="T90" fmla="*/ 8 w 1831"/>
                <a:gd name="T91" fmla="*/ 1201 h 2473"/>
                <a:gd name="T92" fmla="*/ 23 w 1831"/>
                <a:gd name="T93" fmla="*/ 1103 h 2473"/>
                <a:gd name="T94" fmla="*/ 145 w 1831"/>
                <a:gd name="T95" fmla="*/ 949 h 2473"/>
                <a:gd name="T96" fmla="*/ 189 w 1831"/>
                <a:gd name="T97" fmla="*/ 871 h 2473"/>
                <a:gd name="T98" fmla="*/ 218 w 1831"/>
                <a:gd name="T99" fmla="*/ 758 h 2473"/>
                <a:gd name="T100" fmla="*/ 193 w 1831"/>
                <a:gd name="T101" fmla="*/ 671 h 2473"/>
                <a:gd name="T102" fmla="*/ 139 w 1831"/>
                <a:gd name="T103" fmla="*/ 551 h 2473"/>
                <a:gd name="T104" fmla="*/ 189 w 1831"/>
                <a:gd name="T105" fmla="*/ 429 h 2473"/>
                <a:gd name="T106" fmla="*/ 313 w 1831"/>
                <a:gd name="T107" fmla="*/ 376 h 2473"/>
                <a:gd name="T108" fmla="*/ 473 w 1831"/>
                <a:gd name="T109" fmla="*/ 318 h 2473"/>
                <a:gd name="T110" fmla="*/ 486 w 1831"/>
                <a:gd name="T111" fmla="*/ 284 h 2473"/>
                <a:gd name="T112" fmla="*/ 556 w 1831"/>
                <a:gd name="T113" fmla="*/ 260 h 2473"/>
                <a:gd name="T114" fmla="*/ 611 w 1831"/>
                <a:gd name="T115" fmla="*/ 219 h 2473"/>
                <a:gd name="T116" fmla="*/ 759 w 1831"/>
                <a:gd name="T117" fmla="*/ 124 h 2473"/>
                <a:gd name="T118" fmla="*/ 914 w 1831"/>
                <a:gd name="T119" fmla="*/ 123 h 2473"/>
                <a:gd name="T120" fmla="*/ 1065 w 1831"/>
                <a:gd name="T121" fmla="*/ 39 h 24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831" h="2473">
                  <a:moveTo>
                    <a:pt x="1143" y="19"/>
                  </a:moveTo>
                  <a:lnTo>
                    <a:pt x="1149" y="27"/>
                  </a:lnTo>
                  <a:lnTo>
                    <a:pt x="1157" y="34"/>
                  </a:lnTo>
                  <a:lnTo>
                    <a:pt x="1162" y="36"/>
                  </a:lnTo>
                  <a:lnTo>
                    <a:pt x="1168" y="39"/>
                  </a:lnTo>
                  <a:lnTo>
                    <a:pt x="1174" y="39"/>
                  </a:lnTo>
                  <a:lnTo>
                    <a:pt x="1179" y="39"/>
                  </a:lnTo>
                  <a:lnTo>
                    <a:pt x="1182" y="40"/>
                  </a:lnTo>
                  <a:lnTo>
                    <a:pt x="1186" y="41"/>
                  </a:lnTo>
                  <a:lnTo>
                    <a:pt x="1188" y="44"/>
                  </a:lnTo>
                  <a:lnTo>
                    <a:pt x="1190" y="47"/>
                  </a:lnTo>
                  <a:lnTo>
                    <a:pt x="1191" y="57"/>
                  </a:lnTo>
                  <a:lnTo>
                    <a:pt x="1190" y="66"/>
                  </a:lnTo>
                  <a:lnTo>
                    <a:pt x="1186" y="76"/>
                  </a:lnTo>
                  <a:lnTo>
                    <a:pt x="1181" y="84"/>
                  </a:lnTo>
                  <a:lnTo>
                    <a:pt x="1174" y="92"/>
                  </a:lnTo>
                  <a:lnTo>
                    <a:pt x="1167" y="101"/>
                  </a:lnTo>
                  <a:lnTo>
                    <a:pt x="1159" y="108"/>
                  </a:lnTo>
                  <a:lnTo>
                    <a:pt x="1150" y="114"/>
                  </a:lnTo>
                  <a:lnTo>
                    <a:pt x="1141" y="118"/>
                  </a:lnTo>
                  <a:lnTo>
                    <a:pt x="1131" y="123"/>
                  </a:lnTo>
                  <a:lnTo>
                    <a:pt x="1128" y="127"/>
                  </a:lnTo>
                  <a:lnTo>
                    <a:pt x="1123" y="130"/>
                  </a:lnTo>
                  <a:lnTo>
                    <a:pt x="1121" y="135"/>
                  </a:lnTo>
                  <a:lnTo>
                    <a:pt x="1117" y="140"/>
                  </a:lnTo>
                  <a:lnTo>
                    <a:pt x="1113" y="152"/>
                  </a:lnTo>
                  <a:lnTo>
                    <a:pt x="1109" y="165"/>
                  </a:lnTo>
                  <a:lnTo>
                    <a:pt x="1105" y="177"/>
                  </a:lnTo>
                  <a:lnTo>
                    <a:pt x="1103" y="185"/>
                  </a:lnTo>
                  <a:lnTo>
                    <a:pt x="1103" y="187"/>
                  </a:lnTo>
                  <a:lnTo>
                    <a:pt x="1103" y="190"/>
                  </a:lnTo>
                  <a:lnTo>
                    <a:pt x="1104" y="193"/>
                  </a:lnTo>
                  <a:lnTo>
                    <a:pt x="1105" y="196"/>
                  </a:lnTo>
                  <a:lnTo>
                    <a:pt x="1111" y="202"/>
                  </a:lnTo>
                  <a:lnTo>
                    <a:pt x="1119" y="208"/>
                  </a:lnTo>
                  <a:lnTo>
                    <a:pt x="1124" y="211"/>
                  </a:lnTo>
                  <a:lnTo>
                    <a:pt x="1130" y="212"/>
                  </a:lnTo>
                  <a:lnTo>
                    <a:pt x="1137" y="214"/>
                  </a:lnTo>
                  <a:lnTo>
                    <a:pt x="1144" y="215"/>
                  </a:lnTo>
                  <a:lnTo>
                    <a:pt x="1157" y="216"/>
                  </a:lnTo>
                  <a:lnTo>
                    <a:pt x="1168" y="215"/>
                  </a:lnTo>
                  <a:lnTo>
                    <a:pt x="1175" y="214"/>
                  </a:lnTo>
                  <a:lnTo>
                    <a:pt x="1185" y="210"/>
                  </a:lnTo>
                  <a:lnTo>
                    <a:pt x="1192" y="205"/>
                  </a:lnTo>
                  <a:lnTo>
                    <a:pt x="1200" y="197"/>
                  </a:lnTo>
                  <a:lnTo>
                    <a:pt x="1209" y="186"/>
                  </a:lnTo>
                  <a:lnTo>
                    <a:pt x="1220" y="175"/>
                  </a:lnTo>
                  <a:lnTo>
                    <a:pt x="1226" y="170"/>
                  </a:lnTo>
                  <a:lnTo>
                    <a:pt x="1234" y="166"/>
                  </a:lnTo>
                  <a:lnTo>
                    <a:pt x="1239" y="162"/>
                  </a:lnTo>
                  <a:lnTo>
                    <a:pt x="1245" y="160"/>
                  </a:lnTo>
                  <a:lnTo>
                    <a:pt x="1255" y="158"/>
                  </a:lnTo>
                  <a:lnTo>
                    <a:pt x="1262" y="154"/>
                  </a:lnTo>
                  <a:lnTo>
                    <a:pt x="1266" y="152"/>
                  </a:lnTo>
                  <a:lnTo>
                    <a:pt x="1268" y="148"/>
                  </a:lnTo>
                  <a:lnTo>
                    <a:pt x="1270" y="145"/>
                  </a:lnTo>
                  <a:lnTo>
                    <a:pt x="1273" y="140"/>
                  </a:lnTo>
                  <a:lnTo>
                    <a:pt x="1274" y="130"/>
                  </a:lnTo>
                  <a:lnTo>
                    <a:pt x="1274" y="120"/>
                  </a:lnTo>
                  <a:lnTo>
                    <a:pt x="1274" y="116"/>
                  </a:lnTo>
                  <a:lnTo>
                    <a:pt x="1272" y="113"/>
                  </a:lnTo>
                  <a:lnTo>
                    <a:pt x="1269" y="109"/>
                  </a:lnTo>
                  <a:lnTo>
                    <a:pt x="1267" y="107"/>
                  </a:lnTo>
                  <a:lnTo>
                    <a:pt x="1263" y="105"/>
                  </a:lnTo>
                  <a:lnTo>
                    <a:pt x="1261" y="102"/>
                  </a:lnTo>
                  <a:lnTo>
                    <a:pt x="1260" y="99"/>
                  </a:lnTo>
                  <a:lnTo>
                    <a:pt x="1259" y="96"/>
                  </a:lnTo>
                  <a:lnTo>
                    <a:pt x="1259" y="92"/>
                  </a:lnTo>
                  <a:lnTo>
                    <a:pt x="1259" y="89"/>
                  </a:lnTo>
                  <a:lnTo>
                    <a:pt x="1261" y="85"/>
                  </a:lnTo>
                  <a:lnTo>
                    <a:pt x="1262" y="83"/>
                  </a:lnTo>
                  <a:lnTo>
                    <a:pt x="1275" y="66"/>
                  </a:lnTo>
                  <a:lnTo>
                    <a:pt x="1288" y="53"/>
                  </a:lnTo>
                  <a:lnTo>
                    <a:pt x="1292" y="51"/>
                  </a:lnTo>
                  <a:lnTo>
                    <a:pt x="1295" y="50"/>
                  </a:lnTo>
                  <a:lnTo>
                    <a:pt x="1300" y="50"/>
                  </a:lnTo>
                  <a:lnTo>
                    <a:pt x="1304" y="50"/>
                  </a:lnTo>
                  <a:lnTo>
                    <a:pt x="1308" y="51"/>
                  </a:lnTo>
                  <a:lnTo>
                    <a:pt x="1312" y="52"/>
                  </a:lnTo>
                  <a:lnTo>
                    <a:pt x="1316" y="55"/>
                  </a:lnTo>
                  <a:lnTo>
                    <a:pt x="1319" y="60"/>
                  </a:lnTo>
                  <a:lnTo>
                    <a:pt x="1324" y="70"/>
                  </a:lnTo>
                  <a:lnTo>
                    <a:pt x="1327" y="78"/>
                  </a:lnTo>
                  <a:lnTo>
                    <a:pt x="1330" y="82"/>
                  </a:lnTo>
                  <a:lnTo>
                    <a:pt x="1332" y="85"/>
                  </a:lnTo>
                  <a:lnTo>
                    <a:pt x="1337" y="86"/>
                  </a:lnTo>
                  <a:lnTo>
                    <a:pt x="1342" y="88"/>
                  </a:lnTo>
                  <a:lnTo>
                    <a:pt x="1355" y="88"/>
                  </a:lnTo>
                  <a:lnTo>
                    <a:pt x="1365" y="88"/>
                  </a:lnTo>
                  <a:lnTo>
                    <a:pt x="1371" y="89"/>
                  </a:lnTo>
                  <a:lnTo>
                    <a:pt x="1376" y="91"/>
                  </a:lnTo>
                  <a:lnTo>
                    <a:pt x="1381" y="95"/>
                  </a:lnTo>
                  <a:lnTo>
                    <a:pt x="1386" y="101"/>
                  </a:lnTo>
                  <a:lnTo>
                    <a:pt x="1396" y="115"/>
                  </a:lnTo>
                  <a:lnTo>
                    <a:pt x="1408" y="134"/>
                  </a:lnTo>
                  <a:lnTo>
                    <a:pt x="1420" y="153"/>
                  </a:lnTo>
                  <a:lnTo>
                    <a:pt x="1428" y="168"/>
                  </a:lnTo>
                  <a:lnTo>
                    <a:pt x="1434" y="180"/>
                  </a:lnTo>
                  <a:lnTo>
                    <a:pt x="1442" y="187"/>
                  </a:lnTo>
                  <a:lnTo>
                    <a:pt x="1444" y="190"/>
                  </a:lnTo>
                  <a:lnTo>
                    <a:pt x="1449" y="190"/>
                  </a:lnTo>
                  <a:lnTo>
                    <a:pt x="1453" y="190"/>
                  </a:lnTo>
                  <a:lnTo>
                    <a:pt x="1458" y="189"/>
                  </a:lnTo>
                  <a:lnTo>
                    <a:pt x="1469" y="184"/>
                  </a:lnTo>
                  <a:lnTo>
                    <a:pt x="1477" y="183"/>
                  </a:lnTo>
                  <a:lnTo>
                    <a:pt x="1480" y="183"/>
                  </a:lnTo>
                  <a:lnTo>
                    <a:pt x="1483" y="184"/>
                  </a:lnTo>
                  <a:lnTo>
                    <a:pt x="1486" y="186"/>
                  </a:lnTo>
                  <a:lnTo>
                    <a:pt x="1488" y="190"/>
                  </a:lnTo>
                  <a:lnTo>
                    <a:pt x="1491" y="195"/>
                  </a:lnTo>
                  <a:lnTo>
                    <a:pt x="1494" y="197"/>
                  </a:lnTo>
                  <a:lnTo>
                    <a:pt x="1497" y="199"/>
                  </a:lnTo>
                  <a:lnTo>
                    <a:pt x="1501" y="199"/>
                  </a:lnTo>
                  <a:lnTo>
                    <a:pt x="1508" y="199"/>
                  </a:lnTo>
                  <a:lnTo>
                    <a:pt x="1515" y="197"/>
                  </a:lnTo>
                  <a:lnTo>
                    <a:pt x="1524" y="195"/>
                  </a:lnTo>
                  <a:lnTo>
                    <a:pt x="1533" y="193"/>
                  </a:lnTo>
                  <a:lnTo>
                    <a:pt x="1543" y="193"/>
                  </a:lnTo>
                  <a:lnTo>
                    <a:pt x="1552" y="196"/>
                  </a:lnTo>
                  <a:lnTo>
                    <a:pt x="1557" y="197"/>
                  </a:lnTo>
                  <a:lnTo>
                    <a:pt x="1562" y="197"/>
                  </a:lnTo>
                  <a:lnTo>
                    <a:pt x="1566" y="197"/>
                  </a:lnTo>
                  <a:lnTo>
                    <a:pt x="1571" y="197"/>
                  </a:lnTo>
                  <a:lnTo>
                    <a:pt x="1579" y="195"/>
                  </a:lnTo>
                  <a:lnTo>
                    <a:pt x="1588" y="190"/>
                  </a:lnTo>
                  <a:lnTo>
                    <a:pt x="1597" y="186"/>
                  </a:lnTo>
                  <a:lnTo>
                    <a:pt x="1608" y="183"/>
                  </a:lnTo>
                  <a:lnTo>
                    <a:pt x="1614" y="183"/>
                  </a:lnTo>
                  <a:lnTo>
                    <a:pt x="1621" y="183"/>
                  </a:lnTo>
                  <a:lnTo>
                    <a:pt x="1629" y="184"/>
                  </a:lnTo>
                  <a:lnTo>
                    <a:pt x="1637" y="186"/>
                  </a:lnTo>
                  <a:lnTo>
                    <a:pt x="1651" y="192"/>
                  </a:lnTo>
                  <a:lnTo>
                    <a:pt x="1661" y="197"/>
                  </a:lnTo>
                  <a:lnTo>
                    <a:pt x="1665" y="199"/>
                  </a:lnTo>
                  <a:lnTo>
                    <a:pt x="1667" y="203"/>
                  </a:lnTo>
                  <a:lnTo>
                    <a:pt x="1670" y="206"/>
                  </a:lnTo>
                  <a:lnTo>
                    <a:pt x="1670" y="212"/>
                  </a:lnTo>
                  <a:lnTo>
                    <a:pt x="1671" y="223"/>
                  </a:lnTo>
                  <a:lnTo>
                    <a:pt x="1672" y="231"/>
                  </a:lnTo>
                  <a:lnTo>
                    <a:pt x="1673" y="235"/>
                  </a:lnTo>
                  <a:lnTo>
                    <a:pt x="1676" y="238"/>
                  </a:lnTo>
                  <a:lnTo>
                    <a:pt x="1679" y="241"/>
                  </a:lnTo>
                  <a:lnTo>
                    <a:pt x="1684" y="243"/>
                  </a:lnTo>
                  <a:lnTo>
                    <a:pt x="1694" y="244"/>
                  </a:lnTo>
                  <a:lnTo>
                    <a:pt x="1698" y="246"/>
                  </a:lnTo>
                  <a:lnTo>
                    <a:pt x="1700" y="250"/>
                  </a:lnTo>
                  <a:lnTo>
                    <a:pt x="1697" y="261"/>
                  </a:lnTo>
                  <a:lnTo>
                    <a:pt x="1696" y="271"/>
                  </a:lnTo>
                  <a:lnTo>
                    <a:pt x="1692" y="280"/>
                  </a:lnTo>
                  <a:lnTo>
                    <a:pt x="1690" y="287"/>
                  </a:lnTo>
                  <a:lnTo>
                    <a:pt x="1686" y="292"/>
                  </a:lnTo>
                  <a:lnTo>
                    <a:pt x="1683" y="296"/>
                  </a:lnTo>
                  <a:lnTo>
                    <a:pt x="1679" y="298"/>
                  </a:lnTo>
                  <a:lnTo>
                    <a:pt x="1671" y="301"/>
                  </a:lnTo>
                  <a:lnTo>
                    <a:pt x="1661" y="303"/>
                  </a:lnTo>
                  <a:lnTo>
                    <a:pt x="1657" y="304"/>
                  </a:lnTo>
                  <a:lnTo>
                    <a:pt x="1653" y="305"/>
                  </a:lnTo>
                  <a:lnTo>
                    <a:pt x="1650" y="307"/>
                  </a:lnTo>
                  <a:lnTo>
                    <a:pt x="1647" y="310"/>
                  </a:lnTo>
                  <a:lnTo>
                    <a:pt x="1646" y="312"/>
                  </a:lnTo>
                  <a:lnTo>
                    <a:pt x="1645" y="316"/>
                  </a:lnTo>
                  <a:lnTo>
                    <a:pt x="1645" y="318"/>
                  </a:lnTo>
                  <a:lnTo>
                    <a:pt x="1645" y="322"/>
                  </a:lnTo>
                  <a:lnTo>
                    <a:pt x="1646" y="326"/>
                  </a:lnTo>
                  <a:lnTo>
                    <a:pt x="1646" y="330"/>
                  </a:lnTo>
                  <a:lnTo>
                    <a:pt x="1644" y="334"/>
                  </a:lnTo>
                  <a:lnTo>
                    <a:pt x="1639" y="337"/>
                  </a:lnTo>
                  <a:lnTo>
                    <a:pt x="1637" y="341"/>
                  </a:lnTo>
                  <a:lnTo>
                    <a:pt x="1635" y="347"/>
                  </a:lnTo>
                  <a:lnTo>
                    <a:pt x="1634" y="354"/>
                  </a:lnTo>
                  <a:lnTo>
                    <a:pt x="1634" y="362"/>
                  </a:lnTo>
                  <a:lnTo>
                    <a:pt x="1635" y="372"/>
                  </a:lnTo>
                  <a:lnTo>
                    <a:pt x="1639" y="381"/>
                  </a:lnTo>
                  <a:lnTo>
                    <a:pt x="1642" y="391"/>
                  </a:lnTo>
                  <a:lnTo>
                    <a:pt x="1647" y="400"/>
                  </a:lnTo>
                  <a:lnTo>
                    <a:pt x="1653" y="408"/>
                  </a:lnTo>
                  <a:lnTo>
                    <a:pt x="1659" y="416"/>
                  </a:lnTo>
                  <a:lnTo>
                    <a:pt x="1665" y="420"/>
                  </a:lnTo>
                  <a:lnTo>
                    <a:pt x="1671" y="425"/>
                  </a:lnTo>
                  <a:lnTo>
                    <a:pt x="1677" y="427"/>
                  </a:lnTo>
                  <a:lnTo>
                    <a:pt x="1683" y="430"/>
                  </a:lnTo>
                  <a:lnTo>
                    <a:pt x="1688" y="431"/>
                  </a:lnTo>
                  <a:lnTo>
                    <a:pt x="1694" y="431"/>
                  </a:lnTo>
                  <a:lnTo>
                    <a:pt x="1702" y="433"/>
                  </a:lnTo>
                  <a:lnTo>
                    <a:pt x="1708" y="436"/>
                  </a:lnTo>
                  <a:lnTo>
                    <a:pt x="1710" y="437"/>
                  </a:lnTo>
                  <a:lnTo>
                    <a:pt x="1713" y="439"/>
                  </a:lnTo>
                  <a:lnTo>
                    <a:pt x="1714" y="442"/>
                  </a:lnTo>
                  <a:lnTo>
                    <a:pt x="1714" y="445"/>
                  </a:lnTo>
                  <a:lnTo>
                    <a:pt x="1714" y="451"/>
                  </a:lnTo>
                  <a:lnTo>
                    <a:pt x="1714" y="456"/>
                  </a:lnTo>
                  <a:lnTo>
                    <a:pt x="1714" y="458"/>
                  </a:lnTo>
                  <a:lnTo>
                    <a:pt x="1715" y="460"/>
                  </a:lnTo>
                  <a:lnTo>
                    <a:pt x="1716" y="460"/>
                  </a:lnTo>
                  <a:lnTo>
                    <a:pt x="1719" y="460"/>
                  </a:lnTo>
                  <a:lnTo>
                    <a:pt x="1723" y="457"/>
                  </a:lnTo>
                  <a:lnTo>
                    <a:pt x="1727" y="456"/>
                  </a:lnTo>
                  <a:lnTo>
                    <a:pt x="1729" y="457"/>
                  </a:lnTo>
                  <a:lnTo>
                    <a:pt x="1732" y="457"/>
                  </a:lnTo>
                  <a:lnTo>
                    <a:pt x="1734" y="460"/>
                  </a:lnTo>
                  <a:lnTo>
                    <a:pt x="1736" y="462"/>
                  </a:lnTo>
                  <a:lnTo>
                    <a:pt x="1741" y="469"/>
                  </a:lnTo>
                  <a:lnTo>
                    <a:pt x="1746" y="477"/>
                  </a:lnTo>
                  <a:lnTo>
                    <a:pt x="1753" y="486"/>
                  </a:lnTo>
                  <a:lnTo>
                    <a:pt x="1763" y="493"/>
                  </a:lnTo>
                  <a:lnTo>
                    <a:pt x="1767" y="496"/>
                  </a:lnTo>
                  <a:lnTo>
                    <a:pt x="1772" y="501"/>
                  </a:lnTo>
                  <a:lnTo>
                    <a:pt x="1776" y="507"/>
                  </a:lnTo>
                  <a:lnTo>
                    <a:pt x="1780" y="513"/>
                  </a:lnTo>
                  <a:lnTo>
                    <a:pt x="1786" y="527"/>
                  </a:lnTo>
                  <a:lnTo>
                    <a:pt x="1791" y="542"/>
                  </a:lnTo>
                  <a:lnTo>
                    <a:pt x="1792" y="548"/>
                  </a:lnTo>
                  <a:lnTo>
                    <a:pt x="1795" y="552"/>
                  </a:lnTo>
                  <a:lnTo>
                    <a:pt x="1797" y="557"/>
                  </a:lnTo>
                  <a:lnTo>
                    <a:pt x="1799" y="559"/>
                  </a:lnTo>
                  <a:lnTo>
                    <a:pt x="1805" y="567"/>
                  </a:lnTo>
                  <a:lnTo>
                    <a:pt x="1815" y="575"/>
                  </a:lnTo>
                  <a:lnTo>
                    <a:pt x="1818" y="581"/>
                  </a:lnTo>
                  <a:lnTo>
                    <a:pt x="1821" y="587"/>
                  </a:lnTo>
                  <a:lnTo>
                    <a:pt x="1822" y="592"/>
                  </a:lnTo>
                  <a:lnTo>
                    <a:pt x="1822" y="597"/>
                  </a:lnTo>
                  <a:lnTo>
                    <a:pt x="1821" y="608"/>
                  </a:lnTo>
                  <a:lnTo>
                    <a:pt x="1817" y="619"/>
                  </a:lnTo>
                  <a:lnTo>
                    <a:pt x="1816" y="625"/>
                  </a:lnTo>
                  <a:lnTo>
                    <a:pt x="1817" y="632"/>
                  </a:lnTo>
                  <a:lnTo>
                    <a:pt x="1817" y="638"/>
                  </a:lnTo>
                  <a:lnTo>
                    <a:pt x="1818" y="645"/>
                  </a:lnTo>
                  <a:lnTo>
                    <a:pt x="1822" y="658"/>
                  </a:lnTo>
                  <a:lnTo>
                    <a:pt x="1823" y="670"/>
                  </a:lnTo>
                  <a:lnTo>
                    <a:pt x="1826" y="679"/>
                  </a:lnTo>
                  <a:lnTo>
                    <a:pt x="1828" y="689"/>
                  </a:lnTo>
                  <a:lnTo>
                    <a:pt x="1830" y="694"/>
                  </a:lnTo>
                  <a:lnTo>
                    <a:pt x="1830" y="697"/>
                  </a:lnTo>
                  <a:lnTo>
                    <a:pt x="1831" y="703"/>
                  </a:lnTo>
                  <a:lnTo>
                    <a:pt x="1830" y="708"/>
                  </a:lnTo>
                  <a:lnTo>
                    <a:pt x="1829" y="715"/>
                  </a:lnTo>
                  <a:lnTo>
                    <a:pt x="1827" y="720"/>
                  </a:lnTo>
                  <a:lnTo>
                    <a:pt x="1823" y="725"/>
                  </a:lnTo>
                  <a:lnTo>
                    <a:pt x="1820" y="728"/>
                  </a:lnTo>
                  <a:lnTo>
                    <a:pt x="1810" y="734"/>
                  </a:lnTo>
                  <a:lnTo>
                    <a:pt x="1801" y="739"/>
                  </a:lnTo>
                  <a:lnTo>
                    <a:pt x="1797" y="741"/>
                  </a:lnTo>
                  <a:lnTo>
                    <a:pt x="1793" y="745"/>
                  </a:lnTo>
                  <a:lnTo>
                    <a:pt x="1791" y="747"/>
                  </a:lnTo>
                  <a:lnTo>
                    <a:pt x="1789" y="751"/>
                  </a:lnTo>
                  <a:lnTo>
                    <a:pt x="1787" y="756"/>
                  </a:lnTo>
                  <a:lnTo>
                    <a:pt x="1787" y="759"/>
                  </a:lnTo>
                  <a:lnTo>
                    <a:pt x="1789" y="764"/>
                  </a:lnTo>
                  <a:lnTo>
                    <a:pt x="1792" y="770"/>
                  </a:lnTo>
                  <a:lnTo>
                    <a:pt x="1796" y="776"/>
                  </a:lnTo>
                  <a:lnTo>
                    <a:pt x="1798" y="782"/>
                  </a:lnTo>
                  <a:lnTo>
                    <a:pt x="1799" y="789"/>
                  </a:lnTo>
                  <a:lnTo>
                    <a:pt x="1801" y="796"/>
                  </a:lnTo>
                  <a:lnTo>
                    <a:pt x="1801" y="802"/>
                  </a:lnTo>
                  <a:lnTo>
                    <a:pt x="1801" y="808"/>
                  </a:lnTo>
                  <a:lnTo>
                    <a:pt x="1798" y="814"/>
                  </a:lnTo>
                  <a:lnTo>
                    <a:pt x="1796" y="817"/>
                  </a:lnTo>
                  <a:lnTo>
                    <a:pt x="1791" y="821"/>
                  </a:lnTo>
                  <a:lnTo>
                    <a:pt x="1786" y="823"/>
                  </a:lnTo>
                  <a:lnTo>
                    <a:pt x="1779" y="826"/>
                  </a:lnTo>
                  <a:lnTo>
                    <a:pt x="1772" y="828"/>
                  </a:lnTo>
                  <a:lnTo>
                    <a:pt x="1755" y="833"/>
                  </a:lnTo>
                  <a:lnTo>
                    <a:pt x="1740" y="836"/>
                  </a:lnTo>
                  <a:lnTo>
                    <a:pt x="1733" y="839"/>
                  </a:lnTo>
                  <a:lnTo>
                    <a:pt x="1726" y="841"/>
                  </a:lnTo>
                  <a:lnTo>
                    <a:pt x="1721" y="845"/>
                  </a:lnTo>
                  <a:lnTo>
                    <a:pt x="1716" y="848"/>
                  </a:lnTo>
                  <a:lnTo>
                    <a:pt x="1713" y="852"/>
                  </a:lnTo>
                  <a:lnTo>
                    <a:pt x="1709" y="857"/>
                  </a:lnTo>
                  <a:lnTo>
                    <a:pt x="1707" y="863"/>
                  </a:lnTo>
                  <a:lnTo>
                    <a:pt x="1705" y="867"/>
                  </a:lnTo>
                  <a:lnTo>
                    <a:pt x="1704" y="872"/>
                  </a:lnTo>
                  <a:lnTo>
                    <a:pt x="1703" y="874"/>
                  </a:lnTo>
                  <a:lnTo>
                    <a:pt x="1701" y="877"/>
                  </a:lnTo>
                  <a:lnTo>
                    <a:pt x="1697" y="877"/>
                  </a:lnTo>
                  <a:lnTo>
                    <a:pt x="1690" y="877"/>
                  </a:lnTo>
                  <a:lnTo>
                    <a:pt x="1682" y="873"/>
                  </a:lnTo>
                  <a:lnTo>
                    <a:pt x="1676" y="873"/>
                  </a:lnTo>
                  <a:lnTo>
                    <a:pt x="1670" y="873"/>
                  </a:lnTo>
                  <a:lnTo>
                    <a:pt x="1663" y="874"/>
                  </a:lnTo>
                  <a:lnTo>
                    <a:pt x="1656" y="877"/>
                  </a:lnTo>
                  <a:lnTo>
                    <a:pt x="1647" y="879"/>
                  </a:lnTo>
                  <a:lnTo>
                    <a:pt x="1639" y="883"/>
                  </a:lnTo>
                  <a:lnTo>
                    <a:pt x="1632" y="887"/>
                  </a:lnTo>
                  <a:lnTo>
                    <a:pt x="1625" y="892"/>
                  </a:lnTo>
                  <a:lnTo>
                    <a:pt x="1618" y="897"/>
                  </a:lnTo>
                  <a:lnTo>
                    <a:pt x="1612" y="903"/>
                  </a:lnTo>
                  <a:lnTo>
                    <a:pt x="1606" y="909"/>
                  </a:lnTo>
                  <a:lnTo>
                    <a:pt x="1601" y="915"/>
                  </a:lnTo>
                  <a:lnTo>
                    <a:pt x="1597" y="921"/>
                  </a:lnTo>
                  <a:lnTo>
                    <a:pt x="1595" y="927"/>
                  </a:lnTo>
                  <a:lnTo>
                    <a:pt x="1593" y="931"/>
                  </a:lnTo>
                  <a:lnTo>
                    <a:pt x="1593" y="936"/>
                  </a:lnTo>
                  <a:lnTo>
                    <a:pt x="1591" y="940"/>
                  </a:lnTo>
                  <a:lnTo>
                    <a:pt x="1589" y="945"/>
                  </a:lnTo>
                  <a:lnTo>
                    <a:pt x="1585" y="948"/>
                  </a:lnTo>
                  <a:lnTo>
                    <a:pt x="1582" y="952"/>
                  </a:lnTo>
                  <a:lnTo>
                    <a:pt x="1577" y="954"/>
                  </a:lnTo>
                  <a:lnTo>
                    <a:pt x="1571" y="955"/>
                  </a:lnTo>
                  <a:lnTo>
                    <a:pt x="1565" y="956"/>
                  </a:lnTo>
                  <a:lnTo>
                    <a:pt x="1559" y="955"/>
                  </a:lnTo>
                  <a:lnTo>
                    <a:pt x="1552" y="953"/>
                  </a:lnTo>
                  <a:lnTo>
                    <a:pt x="1546" y="948"/>
                  </a:lnTo>
                  <a:lnTo>
                    <a:pt x="1540" y="943"/>
                  </a:lnTo>
                  <a:lnTo>
                    <a:pt x="1535" y="939"/>
                  </a:lnTo>
                  <a:lnTo>
                    <a:pt x="1526" y="925"/>
                  </a:lnTo>
                  <a:lnTo>
                    <a:pt x="1519" y="914"/>
                  </a:lnTo>
                  <a:lnTo>
                    <a:pt x="1514" y="908"/>
                  </a:lnTo>
                  <a:lnTo>
                    <a:pt x="1511" y="903"/>
                  </a:lnTo>
                  <a:lnTo>
                    <a:pt x="1506" y="901"/>
                  </a:lnTo>
                  <a:lnTo>
                    <a:pt x="1501" y="898"/>
                  </a:lnTo>
                  <a:lnTo>
                    <a:pt x="1497" y="897"/>
                  </a:lnTo>
                  <a:lnTo>
                    <a:pt x="1493" y="897"/>
                  </a:lnTo>
                  <a:lnTo>
                    <a:pt x="1488" y="898"/>
                  </a:lnTo>
                  <a:lnTo>
                    <a:pt x="1483" y="899"/>
                  </a:lnTo>
                  <a:lnTo>
                    <a:pt x="1474" y="906"/>
                  </a:lnTo>
                  <a:lnTo>
                    <a:pt x="1463" y="915"/>
                  </a:lnTo>
                  <a:lnTo>
                    <a:pt x="1452" y="924"/>
                  </a:lnTo>
                  <a:lnTo>
                    <a:pt x="1444" y="933"/>
                  </a:lnTo>
                  <a:lnTo>
                    <a:pt x="1437" y="937"/>
                  </a:lnTo>
                  <a:lnTo>
                    <a:pt x="1430" y="941"/>
                  </a:lnTo>
                  <a:lnTo>
                    <a:pt x="1421" y="942"/>
                  </a:lnTo>
                  <a:lnTo>
                    <a:pt x="1414" y="943"/>
                  </a:lnTo>
                  <a:lnTo>
                    <a:pt x="1411" y="943"/>
                  </a:lnTo>
                  <a:lnTo>
                    <a:pt x="1408" y="947"/>
                  </a:lnTo>
                  <a:lnTo>
                    <a:pt x="1406" y="952"/>
                  </a:lnTo>
                  <a:lnTo>
                    <a:pt x="1405" y="958"/>
                  </a:lnTo>
                  <a:lnTo>
                    <a:pt x="1404" y="972"/>
                  </a:lnTo>
                  <a:lnTo>
                    <a:pt x="1402" y="985"/>
                  </a:lnTo>
                  <a:lnTo>
                    <a:pt x="1400" y="992"/>
                  </a:lnTo>
                  <a:lnTo>
                    <a:pt x="1396" y="998"/>
                  </a:lnTo>
                  <a:lnTo>
                    <a:pt x="1390" y="1004"/>
                  </a:lnTo>
                  <a:lnTo>
                    <a:pt x="1385" y="1009"/>
                  </a:lnTo>
                  <a:lnTo>
                    <a:pt x="1371" y="1017"/>
                  </a:lnTo>
                  <a:lnTo>
                    <a:pt x="1362" y="1022"/>
                  </a:lnTo>
                  <a:lnTo>
                    <a:pt x="1354" y="1025"/>
                  </a:lnTo>
                  <a:lnTo>
                    <a:pt x="1346" y="1028"/>
                  </a:lnTo>
                  <a:lnTo>
                    <a:pt x="1344" y="1030"/>
                  </a:lnTo>
                  <a:lnTo>
                    <a:pt x="1342" y="1034"/>
                  </a:lnTo>
                  <a:lnTo>
                    <a:pt x="1341" y="1036"/>
                  </a:lnTo>
                  <a:lnTo>
                    <a:pt x="1339" y="1041"/>
                  </a:lnTo>
                  <a:lnTo>
                    <a:pt x="1339" y="1044"/>
                  </a:lnTo>
                  <a:lnTo>
                    <a:pt x="1338" y="1047"/>
                  </a:lnTo>
                  <a:lnTo>
                    <a:pt x="1337" y="1049"/>
                  </a:lnTo>
                  <a:lnTo>
                    <a:pt x="1335" y="1050"/>
                  </a:lnTo>
                  <a:lnTo>
                    <a:pt x="1329" y="1050"/>
                  </a:lnTo>
                  <a:lnTo>
                    <a:pt x="1323" y="1049"/>
                  </a:lnTo>
                  <a:lnTo>
                    <a:pt x="1316" y="1047"/>
                  </a:lnTo>
                  <a:lnTo>
                    <a:pt x="1311" y="1046"/>
                  </a:lnTo>
                  <a:lnTo>
                    <a:pt x="1308" y="1047"/>
                  </a:lnTo>
                  <a:lnTo>
                    <a:pt x="1307" y="1049"/>
                  </a:lnTo>
                  <a:lnTo>
                    <a:pt x="1306" y="1053"/>
                  </a:lnTo>
                  <a:lnTo>
                    <a:pt x="1305" y="1059"/>
                  </a:lnTo>
                  <a:lnTo>
                    <a:pt x="1305" y="1065"/>
                  </a:lnTo>
                  <a:lnTo>
                    <a:pt x="1306" y="1071"/>
                  </a:lnTo>
                  <a:lnTo>
                    <a:pt x="1307" y="1076"/>
                  </a:lnTo>
                  <a:lnTo>
                    <a:pt x="1310" y="1081"/>
                  </a:lnTo>
                  <a:lnTo>
                    <a:pt x="1312" y="1086"/>
                  </a:lnTo>
                  <a:lnTo>
                    <a:pt x="1316" y="1088"/>
                  </a:lnTo>
                  <a:lnTo>
                    <a:pt x="1319" y="1091"/>
                  </a:lnTo>
                  <a:lnTo>
                    <a:pt x="1324" y="1091"/>
                  </a:lnTo>
                  <a:lnTo>
                    <a:pt x="1329" y="1091"/>
                  </a:lnTo>
                  <a:lnTo>
                    <a:pt x="1332" y="1092"/>
                  </a:lnTo>
                  <a:lnTo>
                    <a:pt x="1335" y="1094"/>
                  </a:lnTo>
                  <a:lnTo>
                    <a:pt x="1337" y="1098"/>
                  </a:lnTo>
                  <a:lnTo>
                    <a:pt x="1339" y="1105"/>
                  </a:lnTo>
                  <a:lnTo>
                    <a:pt x="1344" y="1113"/>
                  </a:lnTo>
                  <a:lnTo>
                    <a:pt x="1348" y="1120"/>
                  </a:lnTo>
                  <a:lnTo>
                    <a:pt x="1350" y="1128"/>
                  </a:lnTo>
                  <a:lnTo>
                    <a:pt x="1351" y="1137"/>
                  </a:lnTo>
                  <a:lnTo>
                    <a:pt x="1350" y="1149"/>
                  </a:lnTo>
                  <a:lnTo>
                    <a:pt x="1351" y="1156"/>
                  </a:lnTo>
                  <a:lnTo>
                    <a:pt x="1352" y="1163"/>
                  </a:lnTo>
                  <a:lnTo>
                    <a:pt x="1355" y="1169"/>
                  </a:lnTo>
                  <a:lnTo>
                    <a:pt x="1358" y="1175"/>
                  </a:lnTo>
                  <a:lnTo>
                    <a:pt x="1364" y="1186"/>
                  </a:lnTo>
                  <a:lnTo>
                    <a:pt x="1369" y="1196"/>
                  </a:lnTo>
                  <a:lnTo>
                    <a:pt x="1370" y="1202"/>
                  </a:lnTo>
                  <a:lnTo>
                    <a:pt x="1369" y="1207"/>
                  </a:lnTo>
                  <a:lnTo>
                    <a:pt x="1367" y="1212"/>
                  </a:lnTo>
                  <a:lnTo>
                    <a:pt x="1364" y="1217"/>
                  </a:lnTo>
                  <a:lnTo>
                    <a:pt x="1357" y="1227"/>
                  </a:lnTo>
                  <a:lnTo>
                    <a:pt x="1349" y="1238"/>
                  </a:lnTo>
                  <a:lnTo>
                    <a:pt x="1342" y="1251"/>
                  </a:lnTo>
                  <a:lnTo>
                    <a:pt x="1336" y="1267"/>
                  </a:lnTo>
                  <a:lnTo>
                    <a:pt x="1330" y="1280"/>
                  </a:lnTo>
                  <a:lnTo>
                    <a:pt x="1324" y="1290"/>
                  </a:lnTo>
                  <a:lnTo>
                    <a:pt x="1317" y="1299"/>
                  </a:lnTo>
                  <a:lnTo>
                    <a:pt x="1307" y="1307"/>
                  </a:lnTo>
                  <a:lnTo>
                    <a:pt x="1302" y="1311"/>
                  </a:lnTo>
                  <a:lnTo>
                    <a:pt x="1298" y="1314"/>
                  </a:lnTo>
                  <a:lnTo>
                    <a:pt x="1294" y="1315"/>
                  </a:lnTo>
                  <a:lnTo>
                    <a:pt x="1289" y="1317"/>
                  </a:lnTo>
                  <a:lnTo>
                    <a:pt x="1281" y="1317"/>
                  </a:lnTo>
                  <a:lnTo>
                    <a:pt x="1274" y="1318"/>
                  </a:lnTo>
                  <a:lnTo>
                    <a:pt x="1266" y="1320"/>
                  </a:lnTo>
                  <a:lnTo>
                    <a:pt x="1255" y="1324"/>
                  </a:lnTo>
                  <a:lnTo>
                    <a:pt x="1243" y="1328"/>
                  </a:lnTo>
                  <a:lnTo>
                    <a:pt x="1231" y="1332"/>
                  </a:lnTo>
                  <a:lnTo>
                    <a:pt x="1217" y="1337"/>
                  </a:lnTo>
                  <a:lnTo>
                    <a:pt x="1201" y="1342"/>
                  </a:lnTo>
                  <a:lnTo>
                    <a:pt x="1193" y="1346"/>
                  </a:lnTo>
                  <a:lnTo>
                    <a:pt x="1185" y="1352"/>
                  </a:lnTo>
                  <a:lnTo>
                    <a:pt x="1176" y="1361"/>
                  </a:lnTo>
                  <a:lnTo>
                    <a:pt x="1169" y="1369"/>
                  </a:lnTo>
                  <a:lnTo>
                    <a:pt x="1157" y="1387"/>
                  </a:lnTo>
                  <a:lnTo>
                    <a:pt x="1150" y="1399"/>
                  </a:lnTo>
                  <a:lnTo>
                    <a:pt x="1149" y="1404"/>
                  </a:lnTo>
                  <a:lnTo>
                    <a:pt x="1148" y="1410"/>
                  </a:lnTo>
                  <a:lnTo>
                    <a:pt x="1147" y="1418"/>
                  </a:lnTo>
                  <a:lnTo>
                    <a:pt x="1147" y="1425"/>
                  </a:lnTo>
                  <a:lnTo>
                    <a:pt x="1146" y="1439"/>
                  </a:lnTo>
                  <a:lnTo>
                    <a:pt x="1143" y="1450"/>
                  </a:lnTo>
                  <a:lnTo>
                    <a:pt x="1142" y="1454"/>
                  </a:lnTo>
                  <a:lnTo>
                    <a:pt x="1141" y="1459"/>
                  </a:lnTo>
                  <a:lnTo>
                    <a:pt x="1140" y="1464"/>
                  </a:lnTo>
                  <a:lnTo>
                    <a:pt x="1141" y="1469"/>
                  </a:lnTo>
                  <a:lnTo>
                    <a:pt x="1141" y="1475"/>
                  </a:lnTo>
                  <a:lnTo>
                    <a:pt x="1143" y="1478"/>
                  </a:lnTo>
                  <a:lnTo>
                    <a:pt x="1144" y="1483"/>
                  </a:lnTo>
                  <a:lnTo>
                    <a:pt x="1148" y="1485"/>
                  </a:lnTo>
                  <a:lnTo>
                    <a:pt x="1153" y="1491"/>
                  </a:lnTo>
                  <a:lnTo>
                    <a:pt x="1155" y="1498"/>
                  </a:lnTo>
                  <a:lnTo>
                    <a:pt x="1157" y="1508"/>
                  </a:lnTo>
                  <a:lnTo>
                    <a:pt x="1159" y="1520"/>
                  </a:lnTo>
                  <a:lnTo>
                    <a:pt x="1160" y="1526"/>
                  </a:lnTo>
                  <a:lnTo>
                    <a:pt x="1162" y="1532"/>
                  </a:lnTo>
                  <a:lnTo>
                    <a:pt x="1166" y="1536"/>
                  </a:lnTo>
                  <a:lnTo>
                    <a:pt x="1169" y="1541"/>
                  </a:lnTo>
                  <a:lnTo>
                    <a:pt x="1178" y="1551"/>
                  </a:lnTo>
                  <a:lnTo>
                    <a:pt x="1185" y="1558"/>
                  </a:lnTo>
                  <a:lnTo>
                    <a:pt x="1187" y="1561"/>
                  </a:lnTo>
                  <a:lnTo>
                    <a:pt x="1188" y="1566"/>
                  </a:lnTo>
                  <a:lnTo>
                    <a:pt x="1190" y="1571"/>
                  </a:lnTo>
                  <a:lnTo>
                    <a:pt x="1188" y="1576"/>
                  </a:lnTo>
                  <a:lnTo>
                    <a:pt x="1185" y="1585"/>
                  </a:lnTo>
                  <a:lnTo>
                    <a:pt x="1181" y="1595"/>
                  </a:lnTo>
                  <a:lnTo>
                    <a:pt x="1180" y="1598"/>
                  </a:lnTo>
                  <a:lnTo>
                    <a:pt x="1178" y="1602"/>
                  </a:lnTo>
                  <a:lnTo>
                    <a:pt x="1176" y="1604"/>
                  </a:lnTo>
                  <a:lnTo>
                    <a:pt x="1174" y="1604"/>
                  </a:lnTo>
                  <a:lnTo>
                    <a:pt x="1172" y="1604"/>
                  </a:lnTo>
                  <a:lnTo>
                    <a:pt x="1169" y="1603"/>
                  </a:lnTo>
                  <a:lnTo>
                    <a:pt x="1167" y="1601"/>
                  </a:lnTo>
                  <a:lnTo>
                    <a:pt x="1165" y="1597"/>
                  </a:lnTo>
                  <a:lnTo>
                    <a:pt x="1161" y="1595"/>
                  </a:lnTo>
                  <a:lnTo>
                    <a:pt x="1157" y="1592"/>
                  </a:lnTo>
                  <a:lnTo>
                    <a:pt x="1154" y="1592"/>
                  </a:lnTo>
                  <a:lnTo>
                    <a:pt x="1150" y="1592"/>
                  </a:lnTo>
                  <a:lnTo>
                    <a:pt x="1147" y="1595"/>
                  </a:lnTo>
                  <a:lnTo>
                    <a:pt x="1143" y="1598"/>
                  </a:lnTo>
                  <a:lnTo>
                    <a:pt x="1140" y="1602"/>
                  </a:lnTo>
                  <a:lnTo>
                    <a:pt x="1137" y="1608"/>
                  </a:lnTo>
                  <a:lnTo>
                    <a:pt x="1130" y="1622"/>
                  </a:lnTo>
                  <a:lnTo>
                    <a:pt x="1122" y="1640"/>
                  </a:lnTo>
                  <a:lnTo>
                    <a:pt x="1118" y="1651"/>
                  </a:lnTo>
                  <a:lnTo>
                    <a:pt x="1115" y="1660"/>
                  </a:lnTo>
                  <a:lnTo>
                    <a:pt x="1112" y="1670"/>
                  </a:lnTo>
                  <a:lnTo>
                    <a:pt x="1111" y="1678"/>
                  </a:lnTo>
                  <a:lnTo>
                    <a:pt x="1110" y="1685"/>
                  </a:lnTo>
                  <a:lnTo>
                    <a:pt x="1111" y="1690"/>
                  </a:lnTo>
                  <a:lnTo>
                    <a:pt x="1111" y="1693"/>
                  </a:lnTo>
                  <a:lnTo>
                    <a:pt x="1113" y="1696"/>
                  </a:lnTo>
                  <a:lnTo>
                    <a:pt x="1115" y="1698"/>
                  </a:lnTo>
                  <a:lnTo>
                    <a:pt x="1118" y="1699"/>
                  </a:lnTo>
                  <a:lnTo>
                    <a:pt x="1122" y="1699"/>
                  </a:lnTo>
                  <a:lnTo>
                    <a:pt x="1125" y="1699"/>
                  </a:lnTo>
                  <a:lnTo>
                    <a:pt x="1134" y="1700"/>
                  </a:lnTo>
                  <a:lnTo>
                    <a:pt x="1140" y="1703"/>
                  </a:lnTo>
                  <a:lnTo>
                    <a:pt x="1142" y="1705"/>
                  </a:lnTo>
                  <a:lnTo>
                    <a:pt x="1143" y="1708"/>
                  </a:lnTo>
                  <a:lnTo>
                    <a:pt x="1143" y="1711"/>
                  </a:lnTo>
                  <a:lnTo>
                    <a:pt x="1142" y="1716"/>
                  </a:lnTo>
                  <a:lnTo>
                    <a:pt x="1138" y="1725"/>
                  </a:lnTo>
                  <a:lnTo>
                    <a:pt x="1132" y="1733"/>
                  </a:lnTo>
                  <a:lnTo>
                    <a:pt x="1127" y="1741"/>
                  </a:lnTo>
                  <a:lnTo>
                    <a:pt x="1118" y="1749"/>
                  </a:lnTo>
                  <a:lnTo>
                    <a:pt x="1111" y="1761"/>
                  </a:lnTo>
                  <a:lnTo>
                    <a:pt x="1104" y="1774"/>
                  </a:lnTo>
                  <a:lnTo>
                    <a:pt x="1098" y="1788"/>
                  </a:lnTo>
                  <a:lnTo>
                    <a:pt x="1090" y="1799"/>
                  </a:lnTo>
                  <a:lnTo>
                    <a:pt x="1083" y="1806"/>
                  </a:lnTo>
                  <a:lnTo>
                    <a:pt x="1074" y="1811"/>
                  </a:lnTo>
                  <a:lnTo>
                    <a:pt x="1065" y="1815"/>
                  </a:lnTo>
                  <a:lnTo>
                    <a:pt x="1050" y="1818"/>
                  </a:lnTo>
                  <a:lnTo>
                    <a:pt x="1043" y="1821"/>
                  </a:lnTo>
                  <a:lnTo>
                    <a:pt x="1036" y="1824"/>
                  </a:lnTo>
                  <a:lnTo>
                    <a:pt x="1030" y="1826"/>
                  </a:lnTo>
                  <a:lnTo>
                    <a:pt x="1026" y="1830"/>
                  </a:lnTo>
                  <a:lnTo>
                    <a:pt x="1022" y="1834"/>
                  </a:lnTo>
                  <a:lnTo>
                    <a:pt x="1020" y="1837"/>
                  </a:lnTo>
                  <a:lnTo>
                    <a:pt x="1018" y="1841"/>
                  </a:lnTo>
                  <a:lnTo>
                    <a:pt x="1017" y="1844"/>
                  </a:lnTo>
                  <a:lnTo>
                    <a:pt x="1028" y="1859"/>
                  </a:lnTo>
                  <a:lnTo>
                    <a:pt x="1042" y="1878"/>
                  </a:lnTo>
                  <a:lnTo>
                    <a:pt x="1042" y="1880"/>
                  </a:lnTo>
                  <a:lnTo>
                    <a:pt x="1042" y="1882"/>
                  </a:lnTo>
                  <a:lnTo>
                    <a:pt x="1041" y="1883"/>
                  </a:lnTo>
                  <a:lnTo>
                    <a:pt x="1040" y="1886"/>
                  </a:lnTo>
                  <a:lnTo>
                    <a:pt x="1035" y="1888"/>
                  </a:lnTo>
                  <a:lnTo>
                    <a:pt x="1030" y="1891"/>
                  </a:lnTo>
                  <a:lnTo>
                    <a:pt x="1024" y="1893"/>
                  </a:lnTo>
                  <a:lnTo>
                    <a:pt x="1018" y="1895"/>
                  </a:lnTo>
                  <a:lnTo>
                    <a:pt x="1012" y="1899"/>
                  </a:lnTo>
                  <a:lnTo>
                    <a:pt x="1009" y="1905"/>
                  </a:lnTo>
                  <a:lnTo>
                    <a:pt x="1003" y="1919"/>
                  </a:lnTo>
                  <a:lnTo>
                    <a:pt x="998" y="1937"/>
                  </a:lnTo>
                  <a:lnTo>
                    <a:pt x="997" y="1945"/>
                  </a:lnTo>
                  <a:lnTo>
                    <a:pt x="996" y="1954"/>
                  </a:lnTo>
                  <a:lnTo>
                    <a:pt x="996" y="1962"/>
                  </a:lnTo>
                  <a:lnTo>
                    <a:pt x="997" y="1968"/>
                  </a:lnTo>
                  <a:lnTo>
                    <a:pt x="998" y="1974"/>
                  </a:lnTo>
                  <a:lnTo>
                    <a:pt x="998" y="1979"/>
                  </a:lnTo>
                  <a:lnTo>
                    <a:pt x="998" y="1983"/>
                  </a:lnTo>
                  <a:lnTo>
                    <a:pt x="997" y="1987"/>
                  </a:lnTo>
                  <a:lnTo>
                    <a:pt x="993" y="1994"/>
                  </a:lnTo>
                  <a:lnTo>
                    <a:pt x="989" y="2001"/>
                  </a:lnTo>
                  <a:lnTo>
                    <a:pt x="986" y="2012"/>
                  </a:lnTo>
                  <a:lnTo>
                    <a:pt x="985" y="2024"/>
                  </a:lnTo>
                  <a:lnTo>
                    <a:pt x="985" y="2036"/>
                  </a:lnTo>
                  <a:lnTo>
                    <a:pt x="982" y="2046"/>
                  </a:lnTo>
                  <a:lnTo>
                    <a:pt x="979" y="2057"/>
                  </a:lnTo>
                  <a:lnTo>
                    <a:pt x="979" y="2069"/>
                  </a:lnTo>
                  <a:lnTo>
                    <a:pt x="979" y="2075"/>
                  </a:lnTo>
                  <a:lnTo>
                    <a:pt x="978" y="2081"/>
                  </a:lnTo>
                  <a:lnTo>
                    <a:pt x="978" y="2087"/>
                  </a:lnTo>
                  <a:lnTo>
                    <a:pt x="976" y="2092"/>
                  </a:lnTo>
                  <a:lnTo>
                    <a:pt x="968" y="2101"/>
                  </a:lnTo>
                  <a:lnTo>
                    <a:pt x="959" y="2111"/>
                  </a:lnTo>
                  <a:lnTo>
                    <a:pt x="948" y="2120"/>
                  </a:lnTo>
                  <a:lnTo>
                    <a:pt x="936" y="2130"/>
                  </a:lnTo>
                  <a:lnTo>
                    <a:pt x="932" y="2135"/>
                  </a:lnTo>
                  <a:lnTo>
                    <a:pt x="929" y="2141"/>
                  </a:lnTo>
                  <a:lnTo>
                    <a:pt x="929" y="2149"/>
                  </a:lnTo>
                  <a:lnTo>
                    <a:pt x="929" y="2156"/>
                  </a:lnTo>
                  <a:lnTo>
                    <a:pt x="932" y="2163"/>
                  </a:lnTo>
                  <a:lnTo>
                    <a:pt x="935" y="2170"/>
                  </a:lnTo>
                  <a:lnTo>
                    <a:pt x="940" y="2176"/>
                  </a:lnTo>
                  <a:lnTo>
                    <a:pt x="946" y="2181"/>
                  </a:lnTo>
                  <a:lnTo>
                    <a:pt x="951" y="2185"/>
                  </a:lnTo>
                  <a:lnTo>
                    <a:pt x="954" y="2189"/>
                  </a:lnTo>
                  <a:lnTo>
                    <a:pt x="957" y="2194"/>
                  </a:lnTo>
                  <a:lnTo>
                    <a:pt x="957" y="2197"/>
                  </a:lnTo>
                  <a:lnTo>
                    <a:pt x="955" y="2201"/>
                  </a:lnTo>
                  <a:lnTo>
                    <a:pt x="952" y="2204"/>
                  </a:lnTo>
                  <a:lnTo>
                    <a:pt x="948" y="2209"/>
                  </a:lnTo>
                  <a:lnTo>
                    <a:pt x="943" y="2214"/>
                  </a:lnTo>
                  <a:lnTo>
                    <a:pt x="940" y="2217"/>
                  </a:lnTo>
                  <a:lnTo>
                    <a:pt x="939" y="2222"/>
                  </a:lnTo>
                  <a:lnTo>
                    <a:pt x="939" y="2227"/>
                  </a:lnTo>
                  <a:lnTo>
                    <a:pt x="939" y="2232"/>
                  </a:lnTo>
                  <a:lnTo>
                    <a:pt x="942" y="2242"/>
                  </a:lnTo>
                  <a:lnTo>
                    <a:pt x="945" y="2248"/>
                  </a:lnTo>
                  <a:lnTo>
                    <a:pt x="946" y="2254"/>
                  </a:lnTo>
                  <a:lnTo>
                    <a:pt x="947" y="2266"/>
                  </a:lnTo>
                  <a:lnTo>
                    <a:pt x="947" y="2271"/>
                  </a:lnTo>
                  <a:lnTo>
                    <a:pt x="946" y="2273"/>
                  </a:lnTo>
                  <a:lnTo>
                    <a:pt x="946" y="2276"/>
                  </a:lnTo>
                  <a:lnTo>
                    <a:pt x="943" y="2277"/>
                  </a:lnTo>
                  <a:lnTo>
                    <a:pt x="942" y="2277"/>
                  </a:lnTo>
                  <a:lnTo>
                    <a:pt x="940" y="2277"/>
                  </a:lnTo>
                  <a:lnTo>
                    <a:pt x="939" y="2276"/>
                  </a:lnTo>
                  <a:lnTo>
                    <a:pt x="936" y="2273"/>
                  </a:lnTo>
                  <a:lnTo>
                    <a:pt x="934" y="2271"/>
                  </a:lnTo>
                  <a:lnTo>
                    <a:pt x="932" y="2271"/>
                  </a:lnTo>
                  <a:lnTo>
                    <a:pt x="928" y="2271"/>
                  </a:lnTo>
                  <a:lnTo>
                    <a:pt x="924" y="2272"/>
                  </a:lnTo>
                  <a:lnTo>
                    <a:pt x="921" y="2275"/>
                  </a:lnTo>
                  <a:lnTo>
                    <a:pt x="917" y="2278"/>
                  </a:lnTo>
                  <a:lnTo>
                    <a:pt x="914" y="2283"/>
                  </a:lnTo>
                  <a:lnTo>
                    <a:pt x="910" y="2289"/>
                  </a:lnTo>
                  <a:lnTo>
                    <a:pt x="904" y="2304"/>
                  </a:lnTo>
                  <a:lnTo>
                    <a:pt x="899" y="2321"/>
                  </a:lnTo>
                  <a:lnTo>
                    <a:pt x="896" y="2335"/>
                  </a:lnTo>
                  <a:lnTo>
                    <a:pt x="894" y="2343"/>
                  </a:lnTo>
                  <a:lnTo>
                    <a:pt x="901" y="2354"/>
                  </a:lnTo>
                  <a:lnTo>
                    <a:pt x="904" y="2364"/>
                  </a:lnTo>
                  <a:lnTo>
                    <a:pt x="901" y="2370"/>
                  </a:lnTo>
                  <a:lnTo>
                    <a:pt x="899" y="2376"/>
                  </a:lnTo>
                  <a:lnTo>
                    <a:pt x="899" y="2378"/>
                  </a:lnTo>
                  <a:lnTo>
                    <a:pt x="901" y="2380"/>
                  </a:lnTo>
                  <a:lnTo>
                    <a:pt x="903" y="2383"/>
                  </a:lnTo>
                  <a:lnTo>
                    <a:pt x="908" y="2385"/>
                  </a:lnTo>
                  <a:lnTo>
                    <a:pt x="913" y="2387"/>
                  </a:lnTo>
                  <a:lnTo>
                    <a:pt x="917" y="2391"/>
                  </a:lnTo>
                  <a:lnTo>
                    <a:pt x="921" y="2393"/>
                  </a:lnTo>
                  <a:lnTo>
                    <a:pt x="923" y="2397"/>
                  </a:lnTo>
                  <a:lnTo>
                    <a:pt x="926" y="2401"/>
                  </a:lnTo>
                  <a:lnTo>
                    <a:pt x="927" y="2404"/>
                  </a:lnTo>
                  <a:lnTo>
                    <a:pt x="928" y="2408"/>
                  </a:lnTo>
                  <a:lnTo>
                    <a:pt x="928" y="2411"/>
                  </a:lnTo>
                  <a:lnTo>
                    <a:pt x="927" y="2414"/>
                  </a:lnTo>
                  <a:lnTo>
                    <a:pt x="926" y="2416"/>
                  </a:lnTo>
                  <a:lnTo>
                    <a:pt x="923" y="2418"/>
                  </a:lnTo>
                  <a:lnTo>
                    <a:pt x="921" y="2420"/>
                  </a:lnTo>
                  <a:lnTo>
                    <a:pt x="914" y="2422"/>
                  </a:lnTo>
                  <a:lnTo>
                    <a:pt x="905" y="2422"/>
                  </a:lnTo>
                  <a:lnTo>
                    <a:pt x="897" y="2422"/>
                  </a:lnTo>
                  <a:lnTo>
                    <a:pt x="890" y="2421"/>
                  </a:lnTo>
                  <a:lnTo>
                    <a:pt x="883" y="2417"/>
                  </a:lnTo>
                  <a:lnTo>
                    <a:pt x="877" y="2412"/>
                  </a:lnTo>
                  <a:lnTo>
                    <a:pt x="870" y="2406"/>
                  </a:lnTo>
                  <a:lnTo>
                    <a:pt x="860" y="2401"/>
                  </a:lnTo>
                  <a:lnTo>
                    <a:pt x="852" y="2396"/>
                  </a:lnTo>
                  <a:lnTo>
                    <a:pt x="845" y="2393"/>
                  </a:lnTo>
                  <a:lnTo>
                    <a:pt x="839" y="2391"/>
                  </a:lnTo>
                  <a:lnTo>
                    <a:pt x="832" y="2384"/>
                  </a:lnTo>
                  <a:lnTo>
                    <a:pt x="825" y="2376"/>
                  </a:lnTo>
                  <a:lnTo>
                    <a:pt x="817" y="2366"/>
                  </a:lnTo>
                  <a:lnTo>
                    <a:pt x="810" y="2357"/>
                  </a:lnTo>
                  <a:lnTo>
                    <a:pt x="802" y="2347"/>
                  </a:lnTo>
                  <a:lnTo>
                    <a:pt x="794" y="2339"/>
                  </a:lnTo>
                  <a:lnTo>
                    <a:pt x="785" y="2334"/>
                  </a:lnTo>
                  <a:lnTo>
                    <a:pt x="777" y="2332"/>
                  </a:lnTo>
                  <a:lnTo>
                    <a:pt x="766" y="2330"/>
                  </a:lnTo>
                  <a:lnTo>
                    <a:pt x="762" y="2332"/>
                  </a:lnTo>
                  <a:lnTo>
                    <a:pt x="757" y="2333"/>
                  </a:lnTo>
                  <a:lnTo>
                    <a:pt x="752" y="2334"/>
                  </a:lnTo>
                  <a:lnTo>
                    <a:pt x="749" y="2338"/>
                  </a:lnTo>
                  <a:lnTo>
                    <a:pt x="743" y="2343"/>
                  </a:lnTo>
                  <a:lnTo>
                    <a:pt x="738" y="2347"/>
                  </a:lnTo>
                  <a:lnTo>
                    <a:pt x="733" y="2349"/>
                  </a:lnTo>
                  <a:lnTo>
                    <a:pt x="726" y="2349"/>
                  </a:lnTo>
                  <a:lnTo>
                    <a:pt x="719" y="2349"/>
                  </a:lnTo>
                  <a:lnTo>
                    <a:pt x="712" y="2349"/>
                  </a:lnTo>
                  <a:lnTo>
                    <a:pt x="706" y="2352"/>
                  </a:lnTo>
                  <a:lnTo>
                    <a:pt x="700" y="2358"/>
                  </a:lnTo>
                  <a:lnTo>
                    <a:pt x="691" y="2366"/>
                  </a:lnTo>
                  <a:lnTo>
                    <a:pt x="683" y="2374"/>
                  </a:lnTo>
                  <a:lnTo>
                    <a:pt x="678" y="2378"/>
                  </a:lnTo>
                  <a:lnTo>
                    <a:pt x="674" y="2380"/>
                  </a:lnTo>
                  <a:lnTo>
                    <a:pt x="668" y="2382"/>
                  </a:lnTo>
                  <a:lnTo>
                    <a:pt x="661" y="2383"/>
                  </a:lnTo>
                  <a:lnTo>
                    <a:pt x="647" y="2383"/>
                  </a:lnTo>
                  <a:lnTo>
                    <a:pt x="633" y="2383"/>
                  </a:lnTo>
                  <a:lnTo>
                    <a:pt x="620" y="2383"/>
                  </a:lnTo>
                  <a:lnTo>
                    <a:pt x="608" y="2383"/>
                  </a:lnTo>
                  <a:lnTo>
                    <a:pt x="602" y="2384"/>
                  </a:lnTo>
                  <a:lnTo>
                    <a:pt x="596" y="2385"/>
                  </a:lnTo>
                  <a:lnTo>
                    <a:pt x="592" y="2387"/>
                  </a:lnTo>
                  <a:lnTo>
                    <a:pt x="587" y="2390"/>
                  </a:lnTo>
                  <a:lnTo>
                    <a:pt x="583" y="2393"/>
                  </a:lnTo>
                  <a:lnTo>
                    <a:pt x="580" y="2397"/>
                  </a:lnTo>
                  <a:lnTo>
                    <a:pt x="576" y="2402"/>
                  </a:lnTo>
                  <a:lnTo>
                    <a:pt x="574" y="2406"/>
                  </a:lnTo>
                  <a:lnTo>
                    <a:pt x="570" y="2415"/>
                  </a:lnTo>
                  <a:lnTo>
                    <a:pt x="568" y="2422"/>
                  </a:lnTo>
                  <a:lnTo>
                    <a:pt x="567" y="2427"/>
                  </a:lnTo>
                  <a:lnTo>
                    <a:pt x="563" y="2430"/>
                  </a:lnTo>
                  <a:lnTo>
                    <a:pt x="561" y="2431"/>
                  </a:lnTo>
                  <a:lnTo>
                    <a:pt x="557" y="2430"/>
                  </a:lnTo>
                  <a:lnTo>
                    <a:pt x="554" y="2429"/>
                  </a:lnTo>
                  <a:lnTo>
                    <a:pt x="550" y="2428"/>
                  </a:lnTo>
                  <a:lnTo>
                    <a:pt x="542" y="2423"/>
                  </a:lnTo>
                  <a:lnTo>
                    <a:pt x="533" y="2420"/>
                  </a:lnTo>
                  <a:lnTo>
                    <a:pt x="525" y="2417"/>
                  </a:lnTo>
                  <a:lnTo>
                    <a:pt x="518" y="2417"/>
                  </a:lnTo>
                  <a:lnTo>
                    <a:pt x="516" y="2418"/>
                  </a:lnTo>
                  <a:lnTo>
                    <a:pt x="512" y="2420"/>
                  </a:lnTo>
                  <a:lnTo>
                    <a:pt x="511" y="2422"/>
                  </a:lnTo>
                  <a:lnTo>
                    <a:pt x="508" y="2425"/>
                  </a:lnTo>
                  <a:lnTo>
                    <a:pt x="505" y="2437"/>
                  </a:lnTo>
                  <a:lnTo>
                    <a:pt x="501" y="2445"/>
                  </a:lnTo>
                  <a:lnTo>
                    <a:pt x="498" y="2447"/>
                  </a:lnTo>
                  <a:lnTo>
                    <a:pt x="493" y="2447"/>
                  </a:lnTo>
                  <a:lnTo>
                    <a:pt x="489" y="2446"/>
                  </a:lnTo>
                  <a:lnTo>
                    <a:pt x="485" y="2441"/>
                  </a:lnTo>
                  <a:lnTo>
                    <a:pt x="482" y="2439"/>
                  </a:lnTo>
                  <a:lnTo>
                    <a:pt x="480" y="2437"/>
                  </a:lnTo>
                  <a:lnTo>
                    <a:pt x="476" y="2437"/>
                  </a:lnTo>
                  <a:lnTo>
                    <a:pt x="473" y="2439"/>
                  </a:lnTo>
                  <a:lnTo>
                    <a:pt x="464" y="2441"/>
                  </a:lnTo>
                  <a:lnTo>
                    <a:pt x="456" y="2446"/>
                  </a:lnTo>
                  <a:lnTo>
                    <a:pt x="445" y="2450"/>
                  </a:lnTo>
                  <a:lnTo>
                    <a:pt x="432" y="2456"/>
                  </a:lnTo>
                  <a:lnTo>
                    <a:pt x="419" y="2462"/>
                  </a:lnTo>
                  <a:lnTo>
                    <a:pt x="407" y="2468"/>
                  </a:lnTo>
                  <a:lnTo>
                    <a:pt x="401" y="2471"/>
                  </a:lnTo>
                  <a:lnTo>
                    <a:pt x="397" y="2473"/>
                  </a:lnTo>
                  <a:lnTo>
                    <a:pt x="392" y="2473"/>
                  </a:lnTo>
                  <a:lnTo>
                    <a:pt x="387" y="2473"/>
                  </a:lnTo>
                  <a:lnTo>
                    <a:pt x="384" y="2472"/>
                  </a:lnTo>
                  <a:lnTo>
                    <a:pt x="380" y="2471"/>
                  </a:lnTo>
                  <a:lnTo>
                    <a:pt x="378" y="2468"/>
                  </a:lnTo>
                  <a:lnTo>
                    <a:pt x="376" y="2465"/>
                  </a:lnTo>
                  <a:lnTo>
                    <a:pt x="374" y="2458"/>
                  </a:lnTo>
                  <a:lnTo>
                    <a:pt x="369" y="2448"/>
                  </a:lnTo>
                  <a:lnTo>
                    <a:pt x="367" y="2443"/>
                  </a:lnTo>
                  <a:lnTo>
                    <a:pt x="363" y="2440"/>
                  </a:lnTo>
                  <a:lnTo>
                    <a:pt x="360" y="2437"/>
                  </a:lnTo>
                  <a:lnTo>
                    <a:pt x="356" y="2435"/>
                  </a:lnTo>
                  <a:lnTo>
                    <a:pt x="347" y="2434"/>
                  </a:lnTo>
                  <a:lnTo>
                    <a:pt x="340" y="2433"/>
                  </a:lnTo>
                  <a:lnTo>
                    <a:pt x="336" y="2433"/>
                  </a:lnTo>
                  <a:lnTo>
                    <a:pt x="332" y="2431"/>
                  </a:lnTo>
                  <a:lnTo>
                    <a:pt x="330" y="2429"/>
                  </a:lnTo>
                  <a:lnTo>
                    <a:pt x="328" y="2425"/>
                  </a:lnTo>
                  <a:lnTo>
                    <a:pt x="324" y="2420"/>
                  </a:lnTo>
                  <a:lnTo>
                    <a:pt x="319" y="2415"/>
                  </a:lnTo>
                  <a:lnTo>
                    <a:pt x="315" y="2412"/>
                  </a:lnTo>
                  <a:lnTo>
                    <a:pt x="308" y="2410"/>
                  </a:lnTo>
                  <a:lnTo>
                    <a:pt x="302" y="2409"/>
                  </a:lnTo>
                  <a:lnTo>
                    <a:pt x="297" y="2406"/>
                  </a:lnTo>
                  <a:lnTo>
                    <a:pt x="294" y="2404"/>
                  </a:lnTo>
                  <a:lnTo>
                    <a:pt x="294" y="2402"/>
                  </a:lnTo>
                  <a:lnTo>
                    <a:pt x="294" y="2399"/>
                  </a:lnTo>
                  <a:lnTo>
                    <a:pt x="296" y="2396"/>
                  </a:lnTo>
                  <a:lnTo>
                    <a:pt x="298" y="2392"/>
                  </a:lnTo>
                  <a:lnTo>
                    <a:pt x="303" y="2390"/>
                  </a:lnTo>
                  <a:lnTo>
                    <a:pt x="308" y="2387"/>
                  </a:lnTo>
                  <a:lnTo>
                    <a:pt x="313" y="2385"/>
                  </a:lnTo>
                  <a:lnTo>
                    <a:pt x="327" y="2380"/>
                  </a:lnTo>
                  <a:lnTo>
                    <a:pt x="337" y="2374"/>
                  </a:lnTo>
                  <a:lnTo>
                    <a:pt x="346" y="2365"/>
                  </a:lnTo>
                  <a:lnTo>
                    <a:pt x="355" y="2353"/>
                  </a:lnTo>
                  <a:lnTo>
                    <a:pt x="362" y="2341"/>
                  </a:lnTo>
                  <a:lnTo>
                    <a:pt x="367" y="2332"/>
                  </a:lnTo>
                  <a:lnTo>
                    <a:pt x="368" y="2322"/>
                  </a:lnTo>
                  <a:lnTo>
                    <a:pt x="369" y="2314"/>
                  </a:lnTo>
                  <a:lnTo>
                    <a:pt x="368" y="2304"/>
                  </a:lnTo>
                  <a:lnTo>
                    <a:pt x="368" y="2296"/>
                  </a:lnTo>
                  <a:lnTo>
                    <a:pt x="367" y="2289"/>
                  </a:lnTo>
                  <a:lnTo>
                    <a:pt x="368" y="2282"/>
                  </a:lnTo>
                  <a:lnTo>
                    <a:pt x="371" y="2277"/>
                  </a:lnTo>
                  <a:lnTo>
                    <a:pt x="373" y="2272"/>
                  </a:lnTo>
                  <a:lnTo>
                    <a:pt x="378" y="2267"/>
                  </a:lnTo>
                  <a:lnTo>
                    <a:pt x="385" y="2260"/>
                  </a:lnTo>
                  <a:lnTo>
                    <a:pt x="398" y="2247"/>
                  </a:lnTo>
                  <a:lnTo>
                    <a:pt x="411" y="2238"/>
                  </a:lnTo>
                  <a:lnTo>
                    <a:pt x="423" y="2229"/>
                  </a:lnTo>
                  <a:lnTo>
                    <a:pt x="436" y="2223"/>
                  </a:lnTo>
                  <a:lnTo>
                    <a:pt x="450" y="2217"/>
                  </a:lnTo>
                  <a:lnTo>
                    <a:pt x="462" y="2212"/>
                  </a:lnTo>
                  <a:lnTo>
                    <a:pt x="474" y="2204"/>
                  </a:lnTo>
                  <a:lnTo>
                    <a:pt x="485" y="2195"/>
                  </a:lnTo>
                  <a:lnTo>
                    <a:pt x="488" y="2190"/>
                  </a:lnTo>
                  <a:lnTo>
                    <a:pt x="491" y="2187"/>
                  </a:lnTo>
                  <a:lnTo>
                    <a:pt x="492" y="2183"/>
                  </a:lnTo>
                  <a:lnTo>
                    <a:pt x="492" y="2179"/>
                  </a:lnTo>
                  <a:lnTo>
                    <a:pt x="491" y="2177"/>
                  </a:lnTo>
                  <a:lnTo>
                    <a:pt x="488" y="2175"/>
                  </a:lnTo>
                  <a:lnTo>
                    <a:pt x="486" y="2174"/>
                  </a:lnTo>
                  <a:lnTo>
                    <a:pt x="483" y="2172"/>
                  </a:lnTo>
                  <a:lnTo>
                    <a:pt x="481" y="2171"/>
                  </a:lnTo>
                  <a:lnTo>
                    <a:pt x="480" y="2170"/>
                  </a:lnTo>
                  <a:lnTo>
                    <a:pt x="479" y="2168"/>
                  </a:lnTo>
                  <a:lnTo>
                    <a:pt x="480" y="2165"/>
                  </a:lnTo>
                  <a:lnTo>
                    <a:pt x="482" y="2159"/>
                  </a:lnTo>
                  <a:lnTo>
                    <a:pt x="487" y="2151"/>
                  </a:lnTo>
                  <a:lnTo>
                    <a:pt x="489" y="2146"/>
                  </a:lnTo>
                  <a:lnTo>
                    <a:pt x="492" y="2141"/>
                  </a:lnTo>
                  <a:lnTo>
                    <a:pt x="493" y="2137"/>
                  </a:lnTo>
                  <a:lnTo>
                    <a:pt x="493" y="2132"/>
                  </a:lnTo>
                  <a:lnTo>
                    <a:pt x="493" y="2127"/>
                  </a:lnTo>
                  <a:lnTo>
                    <a:pt x="492" y="2124"/>
                  </a:lnTo>
                  <a:lnTo>
                    <a:pt x="489" y="2120"/>
                  </a:lnTo>
                  <a:lnTo>
                    <a:pt x="486" y="2116"/>
                  </a:lnTo>
                  <a:lnTo>
                    <a:pt x="475" y="2111"/>
                  </a:lnTo>
                  <a:lnTo>
                    <a:pt x="464" y="2103"/>
                  </a:lnTo>
                  <a:lnTo>
                    <a:pt x="453" y="2096"/>
                  </a:lnTo>
                  <a:lnTo>
                    <a:pt x="443" y="2088"/>
                  </a:lnTo>
                  <a:lnTo>
                    <a:pt x="434" y="2081"/>
                  </a:lnTo>
                  <a:lnTo>
                    <a:pt x="425" y="2075"/>
                  </a:lnTo>
                  <a:lnTo>
                    <a:pt x="420" y="2072"/>
                  </a:lnTo>
                  <a:lnTo>
                    <a:pt x="416" y="2071"/>
                  </a:lnTo>
                  <a:lnTo>
                    <a:pt x="412" y="2070"/>
                  </a:lnTo>
                  <a:lnTo>
                    <a:pt x="407" y="2070"/>
                  </a:lnTo>
                  <a:lnTo>
                    <a:pt x="403" y="2070"/>
                  </a:lnTo>
                  <a:lnTo>
                    <a:pt x="398" y="2072"/>
                  </a:lnTo>
                  <a:lnTo>
                    <a:pt x="394" y="2075"/>
                  </a:lnTo>
                  <a:lnTo>
                    <a:pt x="390" y="2078"/>
                  </a:lnTo>
                  <a:lnTo>
                    <a:pt x="381" y="2087"/>
                  </a:lnTo>
                  <a:lnTo>
                    <a:pt x="375" y="2095"/>
                  </a:lnTo>
                  <a:lnTo>
                    <a:pt x="368" y="2103"/>
                  </a:lnTo>
                  <a:lnTo>
                    <a:pt x="361" y="2112"/>
                  </a:lnTo>
                  <a:lnTo>
                    <a:pt x="351" y="2118"/>
                  </a:lnTo>
                  <a:lnTo>
                    <a:pt x="342" y="2122"/>
                  </a:lnTo>
                  <a:lnTo>
                    <a:pt x="332" y="2125"/>
                  </a:lnTo>
                  <a:lnTo>
                    <a:pt x="322" y="2126"/>
                  </a:lnTo>
                  <a:lnTo>
                    <a:pt x="310" y="2126"/>
                  </a:lnTo>
                  <a:lnTo>
                    <a:pt x="299" y="2124"/>
                  </a:lnTo>
                  <a:lnTo>
                    <a:pt x="288" y="2122"/>
                  </a:lnTo>
                  <a:lnTo>
                    <a:pt x="279" y="2120"/>
                  </a:lnTo>
                  <a:lnTo>
                    <a:pt x="274" y="2120"/>
                  </a:lnTo>
                  <a:lnTo>
                    <a:pt x="268" y="2121"/>
                  </a:lnTo>
                  <a:lnTo>
                    <a:pt x="262" y="2122"/>
                  </a:lnTo>
                  <a:lnTo>
                    <a:pt x="256" y="2125"/>
                  </a:lnTo>
                  <a:lnTo>
                    <a:pt x="246" y="2132"/>
                  </a:lnTo>
                  <a:lnTo>
                    <a:pt x="237" y="2137"/>
                  </a:lnTo>
                  <a:lnTo>
                    <a:pt x="231" y="2140"/>
                  </a:lnTo>
                  <a:lnTo>
                    <a:pt x="225" y="2141"/>
                  </a:lnTo>
                  <a:lnTo>
                    <a:pt x="223" y="2140"/>
                  </a:lnTo>
                  <a:lnTo>
                    <a:pt x="222" y="2137"/>
                  </a:lnTo>
                  <a:lnTo>
                    <a:pt x="222" y="2132"/>
                  </a:lnTo>
                  <a:lnTo>
                    <a:pt x="222" y="2127"/>
                  </a:lnTo>
                  <a:lnTo>
                    <a:pt x="223" y="2114"/>
                  </a:lnTo>
                  <a:lnTo>
                    <a:pt x="222" y="2103"/>
                  </a:lnTo>
                  <a:lnTo>
                    <a:pt x="217" y="2094"/>
                  </a:lnTo>
                  <a:lnTo>
                    <a:pt x="210" y="2084"/>
                  </a:lnTo>
                  <a:lnTo>
                    <a:pt x="203" y="2076"/>
                  </a:lnTo>
                  <a:lnTo>
                    <a:pt x="197" y="2070"/>
                  </a:lnTo>
                  <a:lnTo>
                    <a:pt x="192" y="2067"/>
                  </a:lnTo>
                  <a:lnTo>
                    <a:pt x="186" y="2063"/>
                  </a:lnTo>
                  <a:lnTo>
                    <a:pt x="185" y="2061"/>
                  </a:lnTo>
                  <a:lnTo>
                    <a:pt x="184" y="2058"/>
                  </a:lnTo>
                  <a:lnTo>
                    <a:pt x="183" y="2055"/>
                  </a:lnTo>
                  <a:lnTo>
                    <a:pt x="184" y="2051"/>
                  </a:lnTo>
                  <a:lnTo>
                    <a:pt x="187" y="2042"/>
                  </a:lnTo>
                  <a:lnTo>
                    <a:pt x="190" y="2029"/>
                  </a:lnTo>
                  <a:lnTo>
                    <a:pt x="191" y="2021"/>
                  </a:lnTo>
                  <a:lnTo>
                    <a:pt x="191" y="2014"/>
                  </a:lnTo>
                  <a:lnTo>
                    <a:pt x="191" y="2007"/>
                  </a:lnTo>
                  <a:lnTo>
                    <a:pt x="190" y="1999"/>
                  </a:lnTo>
                  <a:lnTo>
                    <a:pt x="187" y="1993"/>
                  </a:lnTo>
                  <a:lnTo>
                    <a:pt x="184" y="1987"/>
                  </a:lnTo>
                  <a:lnTo>
                    <a:pt x="180" y="1982"/>
                  </a:lnTo>
                  <a:lnTo>
                    <a:pt x="177" y="1977"/>
                  </a:lnTo>
                  <a:lnTo>
                    <a:pt x="172" y="1971"/>
                  </a:lnTo>
                  <a:lnTo>
                    <a:pt x="170" y="1966"/>
                  </a:lnTo>
                  <a:lnTo>
                    <a:pt x="166" y="1957"/>
                  </a:lnTo>
                  <a:lnTo>
                    <a:pt x="165" y="1948"/>
                  </a:lnTo>
                  <a:lnTo>
                    <a:pt x="165" y="1942"/>
                  </a:lnTo>
                  <a:lnTo>
                    <a:pt x="165" y="1937"/>
                  </a:lnTo>
                  <a:lnTo>
                    <a:pt x="166" y="1932"/>
                  </a:lnTo>
                  <a:lnTo>
                    <a:pt x="168" y="1929"/>
                  </a:lnTo>
                  <a:lnTo>
                    <a:pt x="172" y="1920"/>
                  </a:lnTo>
                  <a:lnTo>
                    <a:pt x="178" y="1912"/>
                  </a:lnTo>
                  <a:lnTo>
                    <a:pt x="183" y="1904"/>
                  </a:lnTo>
                  <a:lnTo>
                    <a:pt x="189" y="1895"/>
                  </a:lnTo>
                  <a:lnTo>
                    <a:pt x="192" y="1886"/>
                  </a:lnTo>
                  <a:lnTo>
                    <a:pt x="195" y="1874"/>
                  </a:lnTo>
                  <a:lnTo>
                    <a:pt x="197" y="1851"/>
                  </a:lnTo>
                  <a:lnTo>
                    <a:pt x="201" y="1830"/>
                  </a:lnTo>
                  <a:lnTo>
                    <a:pt x="202" y="1822"/>
                  </a:lnTo>
                  <a:lnTo>
                    <a:pt x="205" y="1813"/>
                  </a:lnTo>
                  <a:lnTo>
                    <a:pt x="209" y="1806"/>
                  </a:lnTo>
                  <a:lnTo>
                    <a:pt x="212" y="1800"/>
                  </a:lnTo>
                  <a:lnTo>
                    <a:pt x="228" y="1790"/>
                  </a:lnTo>
                  <a:lnTo>
                    <a:pt x="247" y="1778"/>
                  </a:lnTo>
                  <a:lnTo>
                    <a:pt x="256" y="1772"/>
                  </a:lnTo>
                  <a:lnTo>
                    <a:pt x="265" y="1766"/>
                  </a:lnTo>
                  <a:lnTo>
                    <a:pt x="271" y="1761"/>
                  </a:lnTo>
                  <a:lnTo>
                    <a:pt x="274" y="1755"/>
                  </a:lnTo>
                  <a:lnTo>
                    <a:pt x="275" y="1749"/>
                  </a:lnTo>
                  <a:lnTo>
                    <a:pt x="275" y="1744"/>
                  </a:lnTo>
                  <a:lnTo>
                    <a:pt x="273" y="1741"/>
                  </a:lnTo>
                  <a:lnTo>
                    <a:pt x="271" y="1737"/>
                  </a:lnTo>
                  <a:lnTo>
                    <a:pt x="266" y="1736"/>
                  </a:lnTo>
                  <a:lnTo>
                    <a:pt x="261" y="1735"/>
                  </a:lnTo>
                  <a:lnTo>
                    <a:pt x="255" y="1735"/>
                  </a:lnTo>
                  <a:lnTo>
                    <a:pt x="248" y="1736"/>
                  </a:lnTo>
                  <a:lnTo>
                    <a:pt x="234" y="1741"/>
                  </a:lnTo>
                  <a:lnTo>
                    <a:pt x="222" y="1746"/>
                  </a:lnTo>
                  <a:lnTo>
                    <a:pt x="210" y="1750"/>
                  </a:lnTo>
                  <a:lnTo>
                    <a:pt x="197" y="1753"/>
                  </a:lnTo>
                  <a:lnTo>
                    <a:pt x="190" y="1753"/>
                  </a:lnTo>
                  <a:lnTo>
                    <a:pt x="185" y="1750"/>
                  </a:lnTo>
                  <a:lnTo>
                    <a:pt x="181" y="1747"/>
                  </a:lnTo>
                  <a:lnTo>
                    <a:pt x="179" y="1743"/>
                  </a:lnTo>
                  <a:lnTo>
                    <a:pt x="179" y="1738"/>
                  </a:lnTo>
                  <a:lnTo>
                    <a:pt x="180" y="1733"/>
                  </a:lnTo>
                  <a:lnTo>
                    <a:pt x="183" y="1728"/>
                  </a:lnTo>
                  <a:lnTo>
                    <a:pt x="187" y="1722"/>
                  </a:lnTo>
                  <a:lnTo>
                    <a:pt x="197" y="1712"/>
                  </a:lnTo>
                  <a:lnTo>
                    <a:pt x="203" y="1704"/>
                  </a:lnTo>
                  <a:lnTo>
                    <a:pt x="204" y="1699"/>
                  </a:lnTo>
                  <a:lnTo>
                    <a:pt x="205" y="1695"/>
                  </a:lnTo>
                  <a:lnTo>
                    <a:pt x="205" y="1690"/>
                  </a:lnTo>
                  <a:lnTo>
                    <a:pt x="204" y="1685"/>
                  </a:lnTo>
                  <a:lnTo>
                    <a:pt x="202" y="1675"/>
                  </a:lnTo>
                  <a:lnTo>
                    <a:pt x="203" y="1666"/>
                  </a:lnTo>
                  <a:lnTo>
                    <a:pt x="204" y="1661"/>
                  </a:lnTo>
                  <a:lnTo>
                    <a:pt x="205" y="1656"/>
                  </a:lnTo>
                  <a:lnTo>
                    <a:pt x="208" y="1653"/>
                  </a:lnTo>
                  <a:lnTo>
                    <a:pt x="212" y="1648"/>
                  </a:lnTo>
                  <a:lnTo>
                    <a:pt x="215" y="1642"/>
                  </a:lnTo>
                  <a:lnTo>
                    <a:pt x="218" y="1636"/>
                  </a:lnTo>
                  <a:lnTo>
                    <a:pt x="220" y="1629"/>
                  </a:lnTo>
                  <a:lnTo>
                    <a:pt x="221" y="1621"/>
                  </a:lnTo>
                  <a:lnTo>
                    <a:pt x="222" y="1605"/>
                  </a:lnTo>
                  <a:lnTo>
                    <a:pt x="221" y="1593"/>
                  </a:lnTo>
                  <a:lnTo>
                    <a:pt x="220" y="1589"/>
                  </a:lnTo>
                  <a:lnTo>
                    <a:pt x="216" y="1584"/>
                  </a:lnTo>
                  <a:lnTo>
                    <a:pt x="212" y="1580"/>
                  </a:lnTo>
                  <a:lnTo>
                    <a:pt x="208" y="1577"/>
                  </a:lnTo>
                  <a:lnTo>
                    <a:pt x="202" y="1573"/>
                  </a:lnTo>
                  <a:lnTo>
                    <a:pt x="195" y="1570"/>
                  </a:lnTo>
                  <a:lnTo>
                    <a:pt x="187" y="1567"/>
                  </a:lnTo>
                  <a:lnTo>
                    <a:pt x="178" y="1566"/>
                  </a:lnTo>
                  <a:lnTo>
                    <a:pt x="159" y="1564"/>
                  </a:lnTo>
                  <a:lnTo>
                    <a:pt x="142" y="1559"/>
                  </a:lnTo>
                  <a:lnTo>
                    <a:pt x="135" y="1555"/>
                  </a:lnTo>
                  <a:lnTo>
                    <a:pt x="129" y="1552"/>
                  </a:lnTo>
                  <a:lnTo>
                    <a:pt x="124" y="1547"/>
                  </a:lnTo>
                  <a:lnTo>
                    <a:pt x="121" y="1541"/>
                  </a:lnTo>
                  <a:lnTo>
                    <a:pt x="118" y="1534"/>
                  </a:lnTo>
                  <a:lnTo>
                    <a:pt x="117" y="1527"/>
                  </a:lnTo>
                  <a:lnTo>
                    <a:pt x="115" y="1517"/>
                  </a:lnTo>
                  <a:lnTo>
                    <a:pt x="115" y="1508"/>
                  </a:lnTo>
                  <a:lnTo>
                    <a:pt x="115" y="1498"/>
                  </a:lnTo>
                  <a:lnTo>
                    <a:pt x="116" y="1489"/>
                  </a:lnTo>
                  <a:lnTo>
                    <a:pt x="120" y="1478"/>
                  </a:lnTo>
                  <a:lnTo>
                    <a:pt x="123" y="1470"/>
                  </a:lnTo>
                  <a:lnTo>
                    <a:pt x="133" y="1453"/>
                  </a:lnTo>
                  <a:lnTo>
                    <a:pt x="140" y="1439"/>
                  </a:lnTo>
                  <a:lnTo>
                    <a:pt x="142" y="1432"/>
                  </a:lnTo>
                  <a:lnTo>
                    <a:pt x="143" y="1426"/>
                  </a:lnTo>
                  <a:lnTo>
                    <a:pt x="145" y="1421"/>
                  </a:lnTo>
                  <a:lnTo>
                    <a:pt x="143" y="1415"/>
                  </a:lnTo>
                  <a:lnTo>
                    <a:pt x="141" y="1410"/>
                  </a:lnTo>
                  <a:lnTo>
                    <a:pt x="139" y="1406"/>
                  </a:lnTo>
                  <a:lnTo>
                    <a:pt x="134" y="1401"/>
                  </a:lnTo>
                  <a:lnTo>
                    <a:pt x="130" y="1395"/>
                  </a:lnTo>
                  <a:lnTo>
                    <a:pt x="121" y="1385"/>
                  </a:lnTo>
                  <a:lnTo>
                    <a:pt x="111" y="1377"/>
                  </a:lnTo>
                  <a:lnTo>
                    <a:pt x="103" y="1368"/>
                  </a:lnTo>
                  <a:lnTo>
                    <a:pt x="94" y="1357"/>
                  </a:lnTo>
                  <a:lnTo>
                    <a:pt x="91" y="1351"/>
                  </a:lnTo>
                  <a:lnTo>
                    <a:pt x="89" y="1346"/>
                  </a:lnTo>
                  <a:lnTo>
                    <a:pt x="88" y="1340"/>
                  </a:lnTo>
                  <a:lnTo>
                    <a:pt x="89" y="1333"/>
                  </a:lnTo>
                  <a:lnTo>
                    <a:pt x="94" y="1321"/>
                  </a:lnTo>
                  <a:lnTo>
                    <a:pt x="102" y="1308"/>
                  </a:lnTo>
                  <a:lnTo>
                    <a:pt x="108" y="1296"/>
                  </a:lnTo>
                  <a:lnTo>
                    <a:pt x="111" y="1287"/>
                  </a:lnTo>
                  <a:lnTo>
                    <a:pt x="113" y="1277"/>
                  </a:lnTo>
                  <a:lnTo>
                    <a:pt x="113" y="1265"/>
                  </a:lnTo>
                  <a:lnTo>
                    <a:pt x="113" y="1254"/>
                  </a:lnTo>
                  <a:lnTo>
                    <a:pt x="114" y="1243"/>
                  </a:lnTo>
                  <a:lnTo>
                    <a:pt x="114" y="1238"/>
                  </a:lnTo>
                  <a:lnTo>
                    <a:pt x="114" y="1235"/>
                  </a:lnTo>
                  <a:lnTo>
                    <a:pt x="113" y="1232"/>
                  </a:lnTo>
                  <a:lnTo>
                    <a:pt x="111" y="1230"/>
                  </a:lnTo>
                  <a:lnTo>
                    <a:pt x="109" y="1229"/>
                  </a:lnTo>
                  <a:lnTo>
                    <a:pt x="107" y="1229"/>
                  </a:lnTo>
                  <a:lnTo>
                    <a:pt x="103" y="1230"/>
                  </a:lnTo>
                  <a:lnTo>
                    <a:pt x="99" y="1231"/>
                  </a:lnTo>
                  <a:lnTo>
                    <a:pt x="89" y="1236"/>
                  </a:lnTo>
                  <a:lnTo>
                    <a:pt x="78" y="1242"/>
                  </a:lnTo>
                  <a:lnTo>
                    <a:pt x="66" y="1246"/>
                  </a:lnTo>
                  <a:lnTo>
                    <a:pt x="57" y="1251"/>
                  </a:lnTo>
                  <a:lnTo>
                    <a:pt x="51" y="1252"/>
                  </a:lnTo>
                  <a:lnTo>
                    <a:pt x="46" y="1252"/>
                  </a:lnTo>
                  <a:lnTo>
                    <a:pt x="40" y="1251"/>
                  </a:lnTo>
                  <a:lnTo>
                    <a:pt x="35" y="1249"/>
                  </a:lnTo>
                  <a:lnTo>
                    <a:pt x="29" y="1246"/>
                  </a:lnTo>
                  <a:lnTo>
                    <a:pt x="26" y="1244"/>
                  </a:lnTo>
                  <a:lnTo>
                    <a:pt x="22" y="1242"/>
                  </a:lnTo>
                  <a:lnTo>
                    <a:pt x="20" y="1238"/>
                  </a:lnTo>
                  <a:lnTo>
                    <a:pt x="20" y="1235"/>
                  </a:lnTo>
                  <a:lnTo>
                    <a:pt x="21" y="1232"/>
                  </a:lnTo>
                  <a:lnTo>
                    <a:pt x="23" y="1230"/>
                  </a:lnTo>
                  <a:lnTo>
                    <a:pt x="27" y="1226"/>
                  </a:lnTo>
                  <a:lnTo>
                    <a:pt x="29" y="1224"/>
                  </a:lnTo>
                  <a:lnTo>
                    <a:pt x="29" y="1220"/>
                  </a:lnTo>
                  <a:lnTo>
                    <a:pt x="29" y="1217"/>
                  </a:lnTo>
                  <a:lnTo>
                    <a:pt x="28" y="1214"/>
                  </a:lnTo>
                  <a:lnTo>
                    <a:pt x="27" y="1211"/>
                  </a:lnTo>
                  <a:lnTo>
                    <a:pt x="25" y="1208"/>
                  </a:lnTo>
                  <a:lnTo>
                    <a:pt x="22" y="1207"/>
                  </a:lnTo>
                  <a:lnTo>
                    <a:pt x="19" y="1207"/>
                  </a:lnTo>
                  <a:lnTo>
                    <a:pt x="15" y="1208"/>
                  </a:lnTo>
                  <a:lnTo>
                    <a:pt x="13" y="1207"/>
                  </a:lnTo>
                  <a:lnTo>
                    <a:pt x="10" y="1207"/>
                  </a:lnTo>
                  <a:lnTo>
                    <a:pt x="9" y="1205"/>
                  </a:lnTo>
                  <a:lnTo>
                    <a:pt x="8" y="1201"/>
                  </a:lnTo>
                  <a:lnTo>
                    <a:pt x="8" y="1196"/>
                  </a:lnTo>
                  <a:lnTo>
                    <a:pt x="12" y="1187"/>
                  </a:lnTo>
                  <a:lnTo>
                    <a:pt x="16" y="1179"/>
                  </a:lnTo>
                  <a:lnTo>
                    <a:pt x="17" y="1176"/>
                  </a:lnTo>
                  <a:lnTo>
                    <a:pt x="19" y="1175"/>
                  </a:lnTo>
                  <a:lnTo>
                    <a:pt x="17" y="1173"/>
                  </a:lnTo>
                  <a:lnTo>
                    <a:pt x="16" y="1172"/>
                  </a:lnTo>
                  <a:lnTo>
                    <a:pt x="14" y="1170"/>
                  </a:lnTo>
                  <a:lnTo>
                    <a:pt x="9" y="1169"/>
                  </a:lnTo>
                  <a:lnTo>
                    <a:pt x="7" y="1169"/>
                  </a:lnTo>
                  <a:lnTo>
                    <a:pt x="4" y="1167"/>
                  </a:lnTo>
                  <a:lnTo>
                    <a:pt x="2" y="1164"/>
                  </a:lnTo>
                  <a:lnTo>
                    <a:pt x="1" y="1161"/>
                  </a:lnTo>
                  <a:lnTo>
                    <a:pt x="0" y="1156"/>
                  </a:lnTo>
                  <a:lnTo>
                    <a:pt x="1" y="1150"/>
                  </a:lnTo>
                  <a:lnTo>
                    <a:pt x="1" y="1144"/>
                  </a:lnTo>
                  <a:lnTo>
                    <a:pt x="3" y="1137"/>
                  </a:lnTo>
                  <a:lnTo>
                    <a:pt x="7" y="1129"/>
                  </a:lnTo>
                  <a:lnTo>
                    <a:pt x="12" y="1119"/>
                  </a:lnTo>
                  <a:lnTo>
                    <a:pt x="17" y="1111"/>
                  </a:lnTo>
                  <a:lnTo>
                    <a:pt x="23" y="1103"/>
                  </a:lnTo>
                  <a:lnTo>
                    <a:pt x="36" y="1088"/>
                  </a:lnTo>
                  <a:lnTo>
                    <a:pt x="48" y="1078"/>
                  </a:lnTo>
                  <a:lnTo>
                    <a:pt x="52" y="1074"/>
                  </a:lnTo>
                  <a:lnTo>
                    <a:pt x="54" y="1067"/>
                  </a:lnTo>
                  <a:lnTo>
                    <a:pt x="57" y="1060"/>
                  </a:lnTo>
                  <a:lnTo>
                    <a:pt x="57" y="1051"/>
                  </a:lnTo>
                  <a:lnTo>
                    <a:pt x="57" y="1032"/>
                  </a:lnTo>
                  <a:lnTo>
                    <a:pt x="57" y="1016"/>
                  </a:lnTo>
                  <a:lnTo>
                    <a:pt x="55" y="1009"/>
                  </a:lnTo>
                  <a:lnTo>
                    <a:pt x="57" y="1002"/>
                  </a:lnTo>
                  <a:lnTo>
                    <a:pt x="58" y="994"/>
                  </a:lnTo>
                  <a:lnTo>
                    <a:pt x="59" y="988"/>
                  </a:lnTo>
                  <a:lnTo>
                    <a:pt x="61" y="984"/>
                  </a:lnTo>
                  <a:lnTo>
                    <a:pt x="65" y="979"/>
                  </a:lnTo>
                  <a:lnTo>
                    <a:pt x="70" y="975"/>
                  </a:lnTo>
                  <a:lnTo>
                    <a:pt x="76" y="971"/>
                  </a:lnTo>
                  <a:lnTo>
                    <a:pt x="89" y="965"/>
                  </a:lnTo>
                  <a:lnTo>
                    <a:pt x="102" y="961"/>
                  </a:lnTo>
                  <a:lnTo>
                    <a:pt x="116" y="956"/>
                  </a:lnTo>
                  <a:lnTo>
                    <a:pt x="130" y="953"/>
                  </a:lnTo>
                  <a:lnTo>
                    <a:pt x="145" y="949"/>
                  </a:lnTo>
                  <a:lnTo>
                    <a:pt x="158" y="945"/>
                  </a:lnTo>
                  <a:lnTo>
                    <a:pt x="162" y="942"/>
                  </a:lnTo>
                  <a:lnTo>
                    <a:pt x="166" y="939"/>
                  </a:lnTo>
                  <a:lnTo>
                    <a:pt x="170" y="936"/>
                  </a:lnTo>
                  <a:lnTo>
                    <a:pt x="172" y="934"/>
                  </a:lnTo>
                  <a:lnTo>
                    <a:pt x="172" y="930"/>
                  </a:lnTo>
                  <a:lnTo>
                    <a:pt x="171" y="927"/>
                  </a:lnTo>
                  <a:lnTo>
                    <a:pt x="170" y="922"/>
                  </a:lnTo>
                  <a:lnTo>
                    <a:pt x="167" y="917"/>
                  </a:lnTo>
                  <a:lnTo>
                    <a:pt x="162" y="908"/>
                  </a:lnTo>
                  <a:lnTo>
                    <a:pt x="158" y="901"/>
                  </a:lnTo>
                  <a:lnTo>
                    <a:pt x="154" y="893"/>
                  </a:lnTo>
                  <a:lnTo>
                    <a:pt x="153" y="887"/>
                  </a:lnTo>
                  <a:lnTo>
                    <a:pt x="153" y="884"/>
                  </a:lnTo>
                  <a:lnTo>
                    <a:pt x="155" y="882"/>
                  </a:lnTo>
                  <a:lnTo>
                    <a:pt x="158" y="880"/>
                  </a:lnTo>
                  <a:lnTo>
                    <a:pt x="162" y="880"/>
                  </a:lnTo>
                  <a:lnTo>
                    <a:pt x="172" y="879"/>
                  </a:lnTo>
                  <a:lnTo>
                    <a:pt x="180" y="877"/>
                  </a:lnTo>
                  <a:lnTo>
                    <a:pt x="185" y="874"/>
                  </a:lnTo>
                  <a:lnTo>
                    <a:pt x="189" y="871"/>
                  </a:lnTo>
                  <a:lnTo>
                    <a:pt x="192" y="867"/>
                  </a:lnTo>
                  <a:lnTo>
                    <a:pt x="197" y="864"/>
                  </a:lnTo>
                  <a:lnTo>
                    <a:pt x="205" y="852"/>
                  </a:lnTo>
                  <a:lnTo>
                    <a:pt x="217" y="840"/>
                  </a:lnTo>
                  <a:lnTo>
                    <a:pt x="229" y="829"/>
                  </a:lnTo>
                  <a:lnTo>
                    <a:pt x="239" y="819"/>
                  </a:lnTo>
                  <a:lnTo>
                    <a:pt x="246" y="809"/>
                  </a:lnTo>
                  <a:lnTo>
                    <a:pt x="249" y="802"/>
                  </a:lnTo>
                  <a:lnTo>
                    <a:pt x="250" y="795"/>
                  </a:lnTo>
                  <a:lnTo>
                    <a:pt x="249" y="788"/>
                  </a:lnTo>
                  <a:lnTo>
                    <a:pt x="248" y="784"/>
                  </a:lnTo>
                  <a:lnTo>
                    <a:pt x="246" y="782"/>
                  </a:lnTo>
                  <a:lnTo>
                    <a:pt x="242" y="778"/>
                  </a:lnTo>
                  <a:lnTo>
                    <a:pt x="239" y="776"/>
                  </a:lnTo>
                  <a:lnTo>
                    <a:pt x="231" y="772"/>
                  </a:lnTo>
                  <a:lnTo>
                    <a:pt x="224" y="770"/>
                  </a:lnTo>
                  <a:lnTo>
                    <a:pt x="221" y="767"/>
                  </a:lnTo>
                  <a:lnTo>
                    <a:pt x="220" y="766"/>
                  </a:lnTo>
                  <a:lnTo>
                    <a:pt x="218" y="763"/>
                  </a:lnTo>
                  <a:lnTo>
                    <a:pt x="217" y="760"/>
                  </a:lnTo>
                  <a:lnTo>
                    <a:pt x="218" y="758"/>
                  </a:lnTo>
                  <a:lnTo>
                    <a:pt x="220" y="756"/>
                  </a:lnTo>
                  <a:lnTo>
                    <a:pt x="221" y="753"/>
                  </a:lnTo>
                  <a:lnTo>
                    <a:pt x="223" y="752"/>
                  </a:lnTo>
                  <a:lnTo>
                    <a:pt x="227" y="751"/>
                  </a:lnTo>
                  <a:lnTo>
                    <a:pt x="229" y="748"/>
                  </a:lnTo>
                  <a:lnTo>
                    <a:pt x="231" y="746"/>
                  </a:lnTo>
                  <a:lnTo>
                    <a:pt x="233" y="742"/>
                  </a:lnTo>
                  <a:lnTo>
                    <a:pt x="233" y="740"/>
                  </a:lnTo>
                  <a:lnTo>
                    <a:pt x="233" y="737"/>
                  </a:lnTo>
                  <a:lnTo>
                    <a:pt x="230" y="734"/>
                  </a:lnTo>
                  <a:lnTo>
                    <a:pt x="228" y="732"/>
                  </a:lnTo>
                  <a:lnTo>
                    <a:pt x="220" y="727"/>
                  </a:lnTo>
                  <a:lnTo>
                    <a:pt x="210" y="723"/>
                  </a:lnTo>
                  <a:lnTo>
                    <a:pt x="202" y="719"/>
                  </a:lnTo>
                  <a:lnTo>
                    <a:pt x="193" y="713"/>
                  </a:lnTo>
                  <a:lnTo>
                    <a:pt x="191" y="709"/>
                  </a:lnTo>
                  <a:lnTo>
                    <a:pt x="190" y="704"/>
                  </a:lnTo>
                  <a:lnTo>
                    <a:pt x="189" y="700"/>
                  </a:lnTo>
                  <a:lnTo>
                    <a:pt x="189" y="694"/>
                  </a:lnTo>
                  <a:lnTo>
                    <a:pt x="190" y="682"/>
                  </a:lnTo>
                  <a:lnTo>
                    <a:pt x="193" y="671"/>
                  </a:lnTo>
                  <a:lnTo>
                    <a:pt x="196" y="657"/>
                  </a:lnTo>
                  <a:lnTo>
                    <a:pt x="198" y="640"/>
                  </a:lnTo>
                  <a:lnTo>
                    <a:pt x="199" y="624"/>
                  </a:lnTo>
                  <a:lnTo>
                    <a:pt x="199" y="612"/>
                  </a:lnTo>
                  <a:lnTo>
                    <a:pt x="198" y="607"/>
                  </a:lnTo>
                  <a:lnTo>
                    <a:pt x="198" y="603"/>
                  </a:lnTo>
                  <a:lnTo>
                    <a:pt x="196" y="600"/>
                  </a:lnTo>
                  <a:lnTo>
                    <a:pt x="193" y="596"/>
                  </a:lnTo>
                  <a:lnTo>
                    <a:pt x="191" y="594"/>
                  </a:lnTo>
                  <a:lnTo>
                    <a:pt x="187" y="592"/>
                  </a:lnTo>
                  <a:lnTo>
                    <a:pt x="184" y="590"/>
                  </a:lnTo>
                  <a:lnTo>
                    <a:pt x="179" y="590"/>
                  </a:lnTo>
                  <a:lnTo>
                    <a:pt x="176" y="590"/>
                  </a:lnTo>
                  <a:lnTo>
                    <a:pt x="172" y="589"/>
                  </a:lnTo>
                  <a:lnTo>
                    <a:pt x="170" y="588"/>
                  </a:lnTo>
                  <a:lnTo>
                    <a:pt x="167" y="586"/>
                  </a:lnTo>
                  <a:lnTo>
                    <a:pt x="164" y="580"/>
                  </a:lnTo>
                  <a:lnTo>
                    <a:pt x="160" y="574"/>
                  </a:lnTo>
                  <a:lnTo>
                    <a:pt x="155" y="567"/>
                  </a:lnTo>
                  <a:lnTo>
                    <a:pt x="147" y="558"/>
                  </a:lnTo>
                  <a:lnTo>
                    <a:pt x="139" y="551"/>
                  </a:lnTo>
                  <a:lnTo>
                    <a:pt x="132" y="546"/>
                  </a:lnTo>
                  <a:lnTo>
                    <a:pt x="128" y="545"/>
                  </a:lnTo>
                  <a:lnTo>
                    <a:pt x="126" y="543"/>
                  </a:lnTo>
                  <a:lnTo>
                    <a:pt x="123" y="540"/>
                  </a:lnTo>
                  <a:lnTo>
                    <a:pt x="122" y="537"/>
                  </a:lnTo>
                  <a:lnTo>
                    <a:pt x="120" y="530"/>
                  </a:lnTo>
                  <a:lnTo>
                    <a:pt x="118" y="521"/>
                  </a:lnTo>
                  <a:lnTo>
                    <a:pt x="117" y="513"/>
                  </a:lnTo>
                  <a:lnTo>
                    <a:pt x="117" y="502"/>
                  </a:lnTo>
                  <a:lnTo>
                    <a:pt x="118" y="498"/>
                  </a:lnTo>
                  <a:lnTo>
                    <a:pt x="120" y="492"/>
                  </a:lnTo>
                  <a:lnTo>
                    <a:pt x="122" y="486"/>
                  </a:lnTo>
                  <a:lnTo>
                    <a:pt x="126" y="480"/>
                  </a:lnTo>
                  <a:lnTo>
                    <a:pt x="145" y="461"/>
                  </a:lnTo>
                  <a:lnTo>
                    <a:pt x="160" y="445"/>
                  </a:lnTo>
                  <a:lnTo>
                    <a:pt x="162" y="442"/>
                  </a:lnTo>
                  <a:lnTo>
                    <a:pt x="166" y="438"/>
                  </a:lnTo>
                  <a:lnTo>
                    <a:pt x="168" y="436"/>
                  </a:lnTo>
                  <a:lnTo>
                    <a:pt x="172" y="433"/>
                  </a:lnTo>
                  <a:lnTo>
                    <a:pt x="180" y="431"/>
                  </a:lnTo>
                  <a:lnTo>
                    <a:pt x="189" y="429"/>
                  </a:lnTo>
                  <a:lnTo>
                    <a:pt x="199" y="427"/>
                  </a:lnTo>
                  <a:lnTo>
                    <a:pt x="209" y="426"/>
                  </a:lnTo>
                  <a:lnTo>
                    <a:pt x="214" y="425"/>
                  </a:lnTo>
                  <a:lnTo>
                    <a:pt x="218" y="423"/>
                  </a:lnTo>
                  <a:lnTo>
                    <a:pt x="222" y="419"/>
                  </a:lnTo>
                  <a:lnTo>
                    <a:pt x="224" y="413"/>
                  </a:lnTo>
                  <a:lnTo>
                    <a:pt x="228" y="401"/>
                  </a:lnTo>
                  <a:lnTo>
                    <a:pt x="229" y="389"/>
                  </a:lnTo>
                  <a:lnTo>
                    <a:pt x="230" y="384"/>
                  </a:lnTo>
                  <a:lnTo>
                    <a:pt x="231" y="379"/>
                  </a:lnTo>
                  <a:lnTo>
                    <a:pt x="234" y="375"/>
                  </a:lnTo>
                  <a:lnTo>
                    <a:pt x="236" y="373"/>
                  </a:lnTo>
                  <a:lnTo>
                    <a:pt x="241" y="370"/>
                  </a:lnTo>
                  <a:lnTo>
                    <a:pt x="246" y="370"/>
                  </a:lnTo>
                  <a:lnTo>
                    <a:pt x="250" y="370"/>
                  </a:lnTo>
                  <a:lnTo>
                    <a:pt x="256" y="370"/>
                  </a:lnTo>
                  <a:lnTo>
                    <a:pt x="267" y="372"/>
                  </a:lnTo>
                  <a:lnTo>
                    <a:pt x="277" y="375"/>
                  </a:lnTo>
                  <a:lnTo>
                    <a:pt x="288" y="376"/>
                  </a:lnTo>
                  <a:lnTo>
                    <a:pt x="305" y="378"/>
                  </a:lnTo>
                  <a:lnTo>
                    <a:pt x="313" y="376"/>
                  </a:lnTo>
                  <a:lnTo>
                    <a:pt x="323" y="375"/>
                  </a:lnTo>
                  <a:lnTo>
                    <a:pt x="331" y="373"/>
                  </a:lnTo>
                  <a:lnTo>
                    <a:pt x="338" y="370"/>
                  </a:lnTo>
                  <a:lnTo>
                    <a:pt x="350" y="362"/>
                  </a:lnTo>
                  <a:lnTo>
                    <a:pt x="361" y="353"/>
                  </a:lnTo>
                  <a:lnTo>
                    <a:pt x="368" y="348"/>
                  </a:lnTo>
                  <a:lnTo>
                    <a:pt x="374" y="344"/>
                  </a:lnTo>
                  <a:lnTo>
                    <a:pt x="382" y="343"/>
                  </a:lnTo>
                  <a:lnTo>
                    <a:pt x="391" y="344"/>
                  </a:lnTo>
                  <a:lnTo>
                    <a:pt x="399" y="345"/>
                  </a:lnTo>
                  <a:lnTo>
                    <a:pt x="407" y="347"/>
                  </a:lnTo>
                  <a:lnTo>
                    <a:pt x="416" y="347"/>
                  </a:lnTo>
                  <a:lnTo>
                    <a:pt x="424" y="345"/>
                  </a:lnTo>
                  <a:lnTo>
                    <a:pt x="438" y="342"/>
                  </a:lnTo>
                  <a:lnTo>
                    <a:pt x="453" y="337"/>
                  </a:lnTo>
                  <a:lnTo>
                    <a:pt x="458" y="334"/>
                  </a:lnTo>
                  <a:lnTo>
                    <a:pt x="464" y="330"/>
                  </a:lnTo>
                  <a:lnTo>
                    <a:pt x="469" y="326"/>
                  </a:lnTo>
                  <a:lnTo>
                    <a:pt x="472" y="324"/>
                  </a:lnTo>
                  <a:lnTo>
                    <a:pt x="473" y="321"/>
                  </a:lnTo>
                  <a:lnTo>
                    <a:pt x="473" y="318"/>
                  </a:lnTo>
                  <a:lnTo>
                    <a:pt x="469" y="316"/>
                  </a:lnTo>
                  <a:lnTo>
                    <a:pt x="464" y="315"/>
                  </a:lnTo>
                  <a:lnTo>
                    <a:pt x="458" y="313"/>
                  </a:lnTo>
                  <a:lnTo>
                    <a:pt x="454" y="311"/>
                  </a:lnTo>
                  <a:lnTo>
                    <a:pt x="451" y="309"/>
                  </a:lnTo>
                  <a:lnTo>
                    <a:pt x="450" y="306"/>
                  </a:lnTo>
                  <a:lnTo>
                    <a:pt x="450" y="303"/>
                  </a:lnTo>
                  <a:lnTo>
                    <a:pt x="450" y="300"/>
                  </a:lnTo>
                  <a:lnTo>
                    <a:pt x="451" y="297"/>
                  </a:lnTo>
                  <a:lnTo>
                    <a:pt x="454" y="294"/>
                  </a:lnTo>
                  <a:lnTo>
                    <a:pt x="457" y="290"/>
                  </a:lnTo>
                  <a:lnTo>
                    <a:pt x="462" y="287"/>
                  </a:lnTo>
                  <a:lnTo>
                    <a:pt x="468" y="287"/>
                  </a:lnTo>
                  <a:lnTo>
                    <a:pt x="475" y="290"/>
                  </a:lnTo>
                  <a:lnTo>
                    <a:pt x="479" y="291"/>
                  </a:lnTo>
                  <a:lnTo>
                    <a:pt x="482" y="292"/>
                  </a:lnTo>
                  <a:lnTo>
                    <a:pt x="485" y="292"/>
                  </a:lnTo>
                  <a:lnTo>
                    <a:pt x="486" y="291"/>
                  </a:lnTo>
                  <a:lnTo>
                    <a:pt x="487" y="288"/>
                  </a:lnTo>
                  <a:lnTo>
                    <a:pt x="487" y="286"/>
                  </a:lnTo>
                  <a:lnTo>
                    <a:pt x="486" y="284"/>
                  </a:lnTo>
                  <a:lnTo>
                    <a:pt x="485" y="280"/>
                  </a:lnTo>
                  <a:lnTo>
                    <a:pt x="483" y="277"/>
                  </a:lnTo>
                  <a:lnTo>
                    <a:pt x="483" y="273"/>
                  </a:lnTo>
                  <a:lnTo>
                    <a:pt x="485" y="269"/>
                  </a:lnTo>
                  <a:lnTo>
                    <a:pt x="487" y="267"/>
                  </a:lnTo>
                  <a:lnTo>
                    <a:pt x="492" y="262"/>
                  </a:lnTo>
                  <a:lnTo>
                    <a:pt x="499" y="259"/>
                  </a:lnTo>
                  <a:lnTo>
                    <a:pt x="506" y="258"/>
                  </a:lnTo>
                  <a:lnTo>
                    <a:pt x="516" y="259"/>
                  </a:lnTo>
                  <a:lnTo>
                    <a:pt x="519" y="260"/>
                  </a:lnTo>
                  <a:lnTo>
                    <a:pt x="524" y="262"/>
                  </a:lnTo>
                  <a:lnTo>
                    <a:pt x="529" y="265"/>
                  </a:lnTo>
                  <a:lnTo>
                    <a:pt x="533" y="268"/>
                  </a:lnTo>
                  <a:lnTo>
                    <a:pt x="537" y="272"/>
                  </a:lnTo>
                  <a:lnTo>
                    <a:pt x="542" y="273"/>
                  </a:lnTo>
                  <a:lnTo>
                    <a:pt x="545" y="274"/>
                  </a:lnTo>
                  <a:lnTo>
                    <a:pt x="549" y="273"/>
                  </a:lnTo>
                  <a:lnTo>
                    <a:pt x="552" y="272"/>
                  </a:lnTo>
                  <a:lnTo>
                    <a:pt x="555" y="268"/>
                  </a:lnTo>
                  <a:lnTo>
                    <a:pt x="555" y="265"/>
                  </a:lnTo>
                  <a:lnTo>
                    <a:pt x="556" y="260"/>
                  </a:lnTo>
                  <a:lnTo>
                    <a:pt x="554" y="248"/>
                  </a:lnTo>
                  <a:lnTo>
                    <a:pt x="552" y="235"/>
                  </a:lnTo>
                  <a:lnTo>
                    <a:pt x="550" y="229"/>
                  </a:lnTo>
                  <a:lnTo>
                    <a:pt x="549" y="223"/>
                  </a:lnTo>
                  <a:lnTo>
                    <a:pt x="546" y="218"/>
                  </a:lnTo>
                  <a:lnTo>
                    <a:pt x="544" y="216"/>
                  </a:lnTo>
                  <a:lnTo>
                    <a:pt x="542" y="212"/>
                  </a:lnTo>
                  <a:lnTo>
                    <a:pt x="540" y="210"/>
                  </a:lnTo>
                  <a:lnTo>
                    <a:pt x="539" y="208"/>
                  </a:lnTo>
                  <a:lnTo>
                    <a:pt x="540" y="206"/>
                  </a:lnTo>
                  <a:lnTo>
                    <a:pt x="542" y="204"/>
                  </a:lnTo>
                  <a:lnTo>
                    <a:pt x="544" y="203"/>
                  </a:lnTo>
                  <a:lnTo>
                    <a:pt x="548" y="203"/>
                  </a:lnTo>
                  <a:lnTo>
                    <a:pt x="552" y="203"/>
                  </a:lnTo>
                  <a:lnTo>
                    <a:pt x="564" y="205"/>
                  </a:lnTo>
                  <a:lnTo>
                    <a:pt x="576" y="209"/>
                  </a:lnTo>
                  <a:lnTo>
                    <a:pt x="588" y="212"/>
                  </a:lnTo>
                  <a:lnTo>
                    <a:pt x="595" y="217"/>
                  </a:lnTo>
                  <a:lnTo>
                    <a:pt x="600" y="218"/>
                  </a:lnTo>
                  <a:lnTo>
                    <a:pt x="605" y="219"/>
                  </a:lnTo>
                  <a:lnTo>
                    <a:pt x="611" y="219"/>
                  </a:lnTo>
                  <a:lnTo>
                    <a:pt x="617" y="219"/>
                  </a:lnTo>
                  <a:lnTo>
                    <a:pt x="624" y="218"/>
                  </a:lnTo>
                  <a:lnTo>
                    <a:pt x="630" y="216"/>
                  </a:lnTo>
                  <a:lnTo>
                    <a:pt x="634" y="214"/>
                  </a:lnTo>
                  <a:lnTo>
                    <a:pt x="639" y="210"/>
                  </a:lnTo>
                  <a:lnTo>
                    <a:pt x="645" y="203"/>
                  </a:lnTo>
                  <a:lnTo>
                    <a:pt x="652" y="192"/>
                  </a:lnTo>
                  <a:lnTo>
                    <a:pt x="656" y="185"/>
                  </a:lnTo>
                  <a:lnTo>
                    <a:pt x="659" y="175"/>
                  </a:lnTo>
                  <a:lnTo>
                    <a:pt x="663" y="165"/>
                  </a:lnTo>
                  <a:lnTo>
                    <a:pt x="665" y="152"/>
                  </a:lnTo>
                  <a:lnTo>
                    <a:pt x="669" y="141"/>
                  </a:lnTo>
                  <a:lnTo>
                    <a:pt x="671" y="135"/>
                  </a:lnTo>
                  <a:lnTo>
                    <a:pt x="675" y="132"/>
                  </a:lnTo>
                  <a:lnTo>
                    <a:pt x="678" y="129"/>
                  </a:lnTo>
                  <a:lnTo>
                    <a:pt x="691" y="129"/>
                  </a:lnTo>
                  <a:lnTo>
                    <a:pt x="712" y="128"/>
                  </a:lnTo>
                  <a:lnTo>
                    <a:pt x="732" y="124"/>
                  </a:lnTo>
                  <a:lnTo>
                    <a:pt x="745" y="122"/>
                  </a:lnTo>
                  <a:lnTo>
                    <a:pt x="753" y="123"/>
                  </a:lnTo>
                  <a:lnTo>
                    <a:pt x="759" y="124"/>
                  </a:lnTo>
                  <a:lnTo>
                    <a:pt x="766" y="130"/>
                  </a:lnTo>
                  <a:lnTo>
                    <a:pt x="773" y="137"/>
                  </a:lnTo>
                  <a:lnTo>
                    <a:pt x="778" y="145"/>
                  </a:lnTo>
                  <a:lnTo>
                    <a:pt x="784" y="151"/>
                  </a:lnTo>
                  <a:lnTo>
                    <a:pt x="790" y="156"/>
                  </a:lnTo>
                  <a:lnTo>
                    <a:pt x="798" y="162"/>
                  </a:lnTo>
                  <a:lnTo>
                    <a:pt x="804" y="165"/>
                  </a:lnTo>
                  <a:lnTo>
                    <a:pt x="813" y="167"/>
                  </a:lnTo>
                  <a:lnTo>
                    <a:pt x="822" y="168"/>
                  </a:lnTo>
                  <a:lnTo>
                    <a:pt x="833" y="168"/>
                  </a:lnTo>
                  <a:lnTo>
                    <a:pt x="839" y="167"/>
                  </a:lnTo>
                  <a:lnTo>
                    <a:pt x="845" y="166"/>
                  </a:lnTo>
                  <a:lnTo>
                    <a:pt x="851" y="164"/>
                  </a:lnTo>
                  <a:lnTo>
                    <a:pt x="856" y="160"/>
                  </a:lnTo>
                  <a:lnTo>
                    <a:pt x="865" y="152"/>
                  </a:lnTo>
                  <a:lnTo>
                    <a:pt x="876" y="143"/>
                  </a:lnTo>
                  <a:lnTo>
                    <a:pt x="885" y="135"/>
                  </a:lnTo>
                  <a:lnTo>
                    <a:pt x="896" y="128"/>
                  </a:lnTo>
                  <a:lnTo>
                    <a:pt x="902" y="126"/>
                  </a:lnTo>
                  <a:lnTo>
                    <a:pt x="908" y="123"/>
                  </a:lnTo>
                  <a:lnTo>
                    <a:pt x="914" y="123"/>
                  </a:lnTo>
                  <a:lnTo>
                    <a:pt x="921" y="123"/>
                  </a:lnTo>
                  <a:lnTo>
                    <a:pt x="945" y="126"/>
                  </a:lnTo>
                  <a:lnTo>
                    <a:pt x="960" y="127"/>
                  </a:lnTo>
                  <a:lnTo>
                    <a:pt x="967" y="124"/>
                  </a:lnTo>
                  <a:lnTo>
                    <a:pt x="973" y="122"/>
                  </a:lnTo>
                  <a:lnTo>
                    <a:pt x="979" y="117"/>
                  </a:lnTo>
                  <a:lnTo>
                    <a:pt x="985" y="110"/>
                  </a:lnTo>
                  <a:lnTo>
                    <a:pt x="992" y="103"/>
                  </a:lnTo>
                  <a:lnTo>
                    <a:pt x="1001" y="97"/>
                  </a:lnTo>
                  <a:lnTo>
                    <a:pt x="1008" y="93"/>
                  </a:lnTo>
                  <a:lnTo>
                    <a:pt x="1016" y="90"/>
                  </a:lnTo>
                  <a:lnTo>
                    <a:pt x="1024" y="86"/>
                  </a:lnTo>
                  <a:lnTo>
                    <a:pt x="1033" y="83"/>
                  </a:lnTo>
                  <a:lnTo>
                    <a:pt x="1041" y="79"/>
                  </a:lnTo>
                  <a:lnTo>
                    <a:pt x="1049" y="73"/>
                  </a:lnTo>
                  <a:lnTo>
                    <a:pt x="1053" y="70"/>
                  </a:lnTo>
                  <a:lnTo>
                    <a:pt x="1055" y="66"/>
                  </a:lnTo>
                  <a:lnTo>
                    <a:pt x="1058" y="63"/>
                  </a:lnTo>
                  <a:lnTo>
                    <a:pt x="1060" y="58"/>
                  </a:lnTo>
                  <a:lnTo>
                    <a:pt x="1062" y="48"/>
                  </a:lnTo>
                  <a:lnTo>
                    <a:pt x="1065" y="39"/>
                  </a:lnTo>
                  <a:lnTo>
                    <a:pt x="1067" y="29"/>
                  </a:lnTo>
                  <a:lnTo>
                    <a:pt x="1072" y="20"/>
                  </a:lnTo>
                  <a:lnTo>
                    <a:pt x="1074" y="16"/>
                  </a:lnTo>
                  <a:lnTo>
                    <a:pt x="1078" y="13"/>
                  </a:lnTo>
                  <a:lnTo>
                    <a:pt x="1081" y="9"/>
                  </a:lnTo>
                  <a:lnTo>
                    <a:pt x="1086" y="6"/>
                  </a:lnTo>
                  <a:lnTo>
                    <a:pt x="1093" y="3"/>
                  </a:lnTo>
                  <a:lnTo>
                    <a:pt x="1102" y="1"/>
                  </a:lnTo>
                  <a:lnTo>
                    <a:pt x="1109" y="0"/>
                  </a:lnTo>
                  <a:lnTo>
                    <a:pt x="1117" y="0"/>
                  </a:lnTo>
                  <a:lnTo>
                    <a:pt x="1124" y="2"/>
                  </a:lnTo>
                  <a:lnTo>
                    <a:pt x="1131" y="6"/>
                  </a:lnTo>
                  <a:lnTo>
                    <a:pt x="1137" y="11"/>
                  </a:lnTo>
                  <a:lnTo>
                    <a:pt x="1143" y="19"/>
                  </a:lnTo>
                  <a:close/>
                </a:path>
              </a:pathLst>
            </a:custGeom>
            <a:grpFill/>
            <a:ln w="9525">
              <a:solidFill>
                <a:schemeClr val="bg1">
                  <a:alpha val="50000"/>
                </a:schemeClr>
              </a:solidFill>
              <a:round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5" name="Freeform 75"/>
            <p:cNvSpPr>
              <a:spLocks noEditPoints="1"/>
            </p:cNvSpPr>
            <p:nvPr/>
          </p:nvSpPr>
          <p:spPr bwMode="auto">
            <a:xfrm>
              <a:off x="6159576" y="5620043"/>
              <a:ext cx="57151" cy="47628"/>
            </a:xfrm>
            <a:custGeom>
              <a:avLst/>
              <a:gdLst>
                <a:gd name="T0" fmla="*/ 154 w 213"/>
                <a:gd name="T1" fmla="*/ 3 h 153"/>
                <a:gd name="T2" fmla="*/ 166 w 213"/>
                <a:gd name="T3" fmla="*/ 5 h 153"/>
                <a:gd name="T4" fmla="*/ 175 w 213"/>
                <a:gd name="T5" fmla="*/ 13 h 153"/>
                <a:gd name="T6" fmla="*/ 182 w 213"/>
                <a:gd name="T7" fmla="*/ 17 h 153"/>
                <a:gd name="T8" fmla="*/ 162 w 213"/>
                <a:gd name="T9" fmla="*/ 26 h 153"/>
                <a:gd name="T10" fmla="*/ 132 w 213"/>
                <a:gd name="T11" fmla="*/ 33 h 153"/>
                <a:gd name="T12" fmla="*/ 135 w 213"/>
                <a:gd name="T13" fmla="*/ 43 h 153"/>
                <a:gd name="T14" fmla="*/ 141 w 213"/>
                <a:gd name="T15" fmla="*/ 55 h 153"/>
                <a:gd name="T16" fmla="*/ 151 w 213"/>
                <a:gd name="T17" fmla="*/ 46 h 153"/>
                <a:gd name="T18" fmla="*/ 169 w 213"/>
                <a:gd name="T19" fmla="*/ 40 h 153"/>
                <a:gd name="T20" fmla="*/ 180 w 213"/>
                <a:gd name="T21" fmla="*/ 29 h 153"/>
                <a:gd name="T22" fmla="*/ 189 w 213"/>
                <a:gd name="T23" fmla="*/ 28 h 153"/>
                <a:gd name="T24" fmla="*/ 195 w 213"/>
                <a:gd name="T25" fmla="*/ 38 h 153"/>
                <a:gd name="T26" fmla="*/ 200 w 213"/>
                <a:gd name="T27" fmla="*/ 41 h 153"/>
                <a:gd name="T28" fmla="*/ 209 w 213"/>
                <a:gd name="T29" fmla="*/ 34 h 153"/>
                <a:gd name="T30" fmla="*/ 212 w 213"/>
                <a:gd name="T31" fmla="*/ 46 h 153"/>
                <a:gd name="T32" fmla="*/ 204 w 213"/>
                <a:gd name="T33" fmla="*/ 63 h 153"/>
                <a:gd name="T34" fmla="*/ 188 w 213"/>
                <a:gd name="T35" fmla="*/ 60 h 153"/>
                <a:gd name="T36" fmla="*/ 168 w 213"/>
                <a:gd name="T37" fmla="*/ 60 h 153"/>
                <a:gd name="T38" fmla="*/ 167 w 213"/>
                <a:gd name="T39" fmla="*/ 78 h 153"/>
                <a:gd name="T40" fmla="*/ 177 w 213"/>
                <a:gd name="T41" fmla="*/ 89 h 153"/>
                <a:gd name="T42" fmla="*/ 183 w 213"/>
                <a:gd name="T43" fmla="*/ 117 h 153"/>
                <a:gd name="T44" fmla="*/ 179 w 213"/>
                <a:gd name="T45" fmla="*/ 118 h 153"/>
                <a:gd name="T46" fmla="*/ 170 w 213"/>
                <a:gd name="T47" fmla="*/ 102 h 153"/>
                <a:gd name="T48" fmla="*/ 158 w 213"/>
                <a:gd name="T49" fmla="*/ 105 h 153"/>
                <a:gd name="T50" fmla="*/ 162 w 213"/>
                <a:gd name="T51" fmla="*/ 133 h 153"/>
                <a:gd name="T52" fmla="*/ 149 w 213"/>
                <a:gd name="T53" fmla="*/ 146 h 153"/>
                <a:gd name="T54" fmla="*/ 126 w 213"/>
                <a:gd name="T55" fmla="*/ 141 h 153"/>
                <a:gd name="T56" fmla="*/ 120 w 213"/>
                <a:gd name="T57" fmla="*/ 146 h 153"/>
                <a:gd name="T58" fmla="*/ 113 w 213"/>
                <a:gd name="T59" fmla="*/ 152 h 153"/>
                <a:gd name="T60" fmla="*/ 108 w 213"/>
                <a:gd name="T61" fmla="*/ 146 h 153"/>
                <a:gd name="T62" fmla="*/ 112 w 213"/>
                <a:gd name="T63" fmla="*/ 121 h 153"/>
                <a:gd name="T64" fmla="*/ 111 w 213"/>
                <a:gd name="T65" fmla="*/ 108 h 153"/>
                <a:gd name="T66" fmla="*/ 123 w 213"/>
                <a:gd name="T67" fmla="*/ 108 h 153"/>
                <a:gd name="T68" fmla="*/ 133 w 213"/>
                <a:gd name="T69" fmla="*/ 105 h 153"/>
                <a:gd name="T70" fmla="*/ 131 w 213"/>
                <a:gd name="T71" fmla="*/ 99 h 153"/>
                <a:gd name="T72" fmla="*/ 122 w 213"/>
                <a:gd name="T73" fmla="*/ 95 h 153"/>
                <a:gd name="T74" fmla="*/ 112 w 213"/>
                <a:gd name="T75" fmla="*/ 73 h 153"/>
                <a:gd name="T76" fmla="*/ 91 w 213"/>
                <a:gd name="T77" fmla="*/ 70 h 153"/>
                <a:gd name="T78" fmla="*/ 48 w 213"/>
                <a:gd name="T79" fmla="*/ 76 h 153"/>
                <a:gd name="T80" fmla="*/ 19 w 213"/>
                <a:gd name="T81" fmla="*/ 73 h 153"/>
                <a:gd name="T82" fmla="*/ 20 w 213"/>
                <a:gd name="T83" fmla="*/ 60 h 153"/>
                <a:gd name="T84" fmla="*/ 56 w 213"/>
                <a:gd name="T85" fmla="*/ 34 h 153"/>
                <a:gd name="T86" fmla="*/ 75 w 213"/>
                <a:gd name="T87" fmla="*/ 27 h 153"/>
                <a:gd name="T88" fmla="*/ 81 w 213"/>
                <a:gd name="T89" fmla="*/ 14 h 153"/>
                <a:gd name="T90" fmla="*/ 116 w 213"/>
                <a:gd name="T91" fmla="*/ 3 h 153"/>
                <a:gd name="T92" fmla="*/ 3 w 213"/>
                <a:gd name="T93" fmla="*/ 128 h 153"/>
                <a:gd name="T94" fmla="*/ 26 w 213"/>
                <a:gd name="T95" fmla="*/ 112 h 153"/>
                <a:gd name="T96" fmla="*/ 54 w 213"/>
                <a:gd name="T97" fmla="*/ 99 h 153"/>
                <a:gd name="T98" fmla="*/ 74 w 213"/>
                <a:gd name="T99" fmla="*/ 83 h 153"/>
                <a:gd name="T100" fmla="*/ 79 w 213"/>
                <a:gd name="T101" fmla="*/ 86 h 153"/>
                <a:gd name="T102" fmla="*/ 72 w 213"/>
                <a:gd name="T103" fmla="*/ 102 h 153"/>
                <a:gd name="T104" fmla="*/ 70 w 213"/>
                <a:gd name="T105" fmla="*/ 117 h 153"/>
                <a:gd name="T106" fmla="*/ 63 w 213"/>
                <a:gd name="T107" fmla="*/ 123 h 153"/>
                <a:gd name="T108" fmla="*/ 66 w 213"/>
                <a:gd name="T109" fmla="*/ 137 h 153"/>
                <a:gd name="T110" fmla="*/ 57 w 213"/>
                <a:gd name="T111" fmla="*/ 142 h 153"/>
                <a:gd name="T112" fmla="*/ 45 w 213"/>
                <a:gd name="T113" fmla="*/ 134 h 153"/>
                <a:gd name="T114" fmla="*/ 35 w 213"/>
                <a:gd name="T115" fmla="*/ 139 h 153"/>
                <a:gd name="T116" fmla="*/ 10 w 213"/>
                <a:gd name="T117" fmla="*/ 149 h 153"/>
                <a:gd name="T118" fmla="*/ 0 w 213"/>
                <a:gd name="T119" fmla="*/ 141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13" h="153">
                  <a:moveTo>
                    <a:pt x="149" y="0"/>
                  </a:moveTo>
                  <a:lnTo>
                    <a:pt x="150" y="2"/>
                  </a:lnTo>
                  <a:lnTo>
                    <a:pt x="151" y="3"/>
                  </a:lnTo>
                  <a:lnTo>
                    <a:pt x="154" y="3"/>
                  </a:lnTo>
                  <a:lnTo>
                    <a:pt x="155" y="3"/>
                  </a:lnTo>
                  <a:lnTo>
                    <a:pt x="160" y="3"/>
                  </a:lnTo>
                  <a:lnTo>
                    <a:pt x="163" y="4"/>
                  </a:lnTo>
                  <a:lnTo>
                    <a:pt x="166" y="5"/>
                  </a:lnTo>
                  <a:lnTo>
                    <a:pt x="167" y="9"/>
                  </a:lnTo>
                  <a:lnTo>
                    <a:pt x="168" y="10"/>
                  </a:lnTo>
                  <a:lnTo>
                    <a:pt x="171" y="13"/>
                  </a:lnTo>
                  <a:lnTo>
                    <a:pt x="175" y="13"/>
                  </a:lnTo>
                  <a:lnTo>
                    <a:pt x="179" y="13"/>
                  </a:lnTo>
                  <a:lnTo>
                    <a:pt x="182" y="14"/>
                  </a:lnTo>
                  <a:lnTo>
                    <a:pt x="183" y="15"/>
                  </a:lnTo>
                  <a:lnTo>
                    <a:pt x="182" y="17"/>
                  </a:lnTo>
                  <a:lnTo>
                    <a:pt x="177" y="20"/>
                  </a:lnTo>
                  <a:lnTo>
                    <a:pt x="173" y="22"/>
                  </a:lnTo>
                  <a:lnTo>
                    <a:pt x="168" y="24"/>
                  </a:lnTo>
                  <a:lnTo>
                    <a:pt x="162" y="26"/>
                  </a:lnTo>
                  <a:lnTo>
                    <a:pt x="152" y="27"/>
                  </a:lnTo>
                  <a:lnTo>
                    <a:pt x="142" y="28"/>
                  </a:lnTo>
                  <a:lnTo>
                    <a:pt x="135" y="32"/>
                  </a:lnTo>
                  <a:lnTo>
                    <a:pt x="132" y="33"/>
                  </a:lnTo>
                  <a:lnTo>
                    <a:pt x="130" y="34"/>
                  </a:lnTo>
                  <a:lnTo>
                    <a:pt x="130" y="36"/>
                  </a:lnTo>
                  <a:lnTo>
                    <a:pt x="131" y="38"/>
                  </a:lnTo>
                  <a:lnTo>
                    <a:pt x="135" y="43"/>
                  </a:lnTo>
                  <a:lnTo>
                    <a:pt x="137" y="52"/>
                  </a:lnTo>
                  <a:lnTo>
                    <a:pt x="138" y="54"/>
                  </a:lnTo>
                  <a:lnTo>
                    <a:pt x="139" y="55"/>
                  </a:lnTo>
                  <a:lnTo>
                    <a:pt x="141" y="55"/>
                  </a:lnTo>
                  <a:lnTo>
                    <a:pt x="142" y="55"/>
                  </a:lnTo>
                  <a:lnTo>
                    <a:pt x="145" y="54"/>
                  </a:lnTo>
                  <a:lnTo>
                    <a:pt x="148" y="51"/>
                  </a:lnTo>
                  <a:lnTo>
                    <a:pt x="151" y="46"/>
                  </a:lnTo>
                  <a:lnTo>
                    <a:pt x="156" y="42"/>
                  </a:lnTo>
                  <a:lnTo>
                    <a:pt x="161" y="41"/>
                  </a:lnTo>
                  <a:lnTo>
                    <a:pt x="164" y="40"/>
                  </a:lnTo>
                  <a:lnTo>
                    <a:pt x="169" y="40"/>
                  </a:lnTo>
                  <a:lnTo>
                    <a:pt x="173" y="39"/>
                  </a:lnTo>
                  <a:lnTo>
                    <a:pt x="175" y="36"/>
                  </a:lnTo>
                  <a:lnTo>
                    <a:pt x="179" y="32"/>
                  </a:lnTo>
                  <a:lnTo>
                    <a:pt x="180" y="29"/>
                  </a:lnTo>
                  <a:lnTo>
                    <a:pt x="182" y="28"/>
                  </a:lnTo>
                  <a:lnTo>
                    <a:pt x="185" y="27"/>
                  </a:lnTo>
                  <a:lnTo>
                    <a:pt x="187" y="27"/>
                  </a:lnTo>
                  <a:lnTo>
                    <a:pt x="189" y="28"/>
                  </a:lnTo>
                  <a:lnTo>
                    <a:pt x="192" y="29"/>
                  </a:lnTo>
                  <a:lnTo>
                    <a:pt x="194" y="30"/>
                  </a:lnTo>
                  <a:lnTo>
                    <a:pt x="194" y="33"/>
                  </a:lnTo>
                  <a:lnTo>
                    <a:pt x="195" y="38"/>
                  </a:lnTo>
                  <a:lnTo>
                    <a:pt x="196" y="40"/>
                  </a:lnTo>
                  <a:lnTo>
                    <a:pt x="198" y="41"/>
                  </a:lnTo>
                  <a:lnTo>
                    <a:pt x="199" y="41"/>
                  </a:lnTo>
                  <a:lnTo>
                    <a:pt x="200" y="41"/>
                  </a:lnTo>
                  <a:lnTo>
                    <a:pt x="201" y="39"/>
                  </a:lnTo>
                  <a:lnTo>
                    <a:pt x="204" y="36"/>
                  </a:lnTo>
                  <a:lnTo>
                    <a:pt x="207" y="34"/>
                  </a:lnTo>
                  <a:lnTo>
                    <a:pt x="209" y="34"/>
                  </a:lnTo>
                  <a:lnTo>
                    <a:pt x="212" y="35"/>
                  </a:lnTo>
                  <a:lnTo>
                    <a:pt x="213" y="38"/>
                  </a:lnTo>
                  <a:lnTo>
                    <a:pt x="213" y="41"/>
                  </a:lnTo>
                  <a:lnTo>
                    <a:pt x="212" y="46"/>
                  </a:lnTo>
                  <a:lnTo>
                    <a:pt x="209" y="51"/>
                  </a:lnTo>
                  <a:lnTo>
                    <a:pt x="208" y="55"/>
                  </a:lnTo>
                  <a:lnTo>
                    <a:pt x="206" y="61"/>
                  </a:lnTo>
                  <a:lnTo>
                    <a:pt x="204" y="63"/>
                  </a:lnTo>
                  <a:lnTo>
                    <a:pt x="201" y="64"/>
                  </a:lnTo>
                  <a:lnTo>
                    <a:pt x="199" y="65"/>
                  </a:lnTo>
                  <a:lnTo>
                    <a:pt x="196" y="64"/>
                  </a:lnTo>
                  <a:lnTo>
                    <a:pt x="188" y="60"/>
                  </a:lnTo>
                  <a:lnTo>
                    <a:pt x="180" y="59"/>
                  </a:lnTo>
                  <a:lnTo>
                    <a:pt x="175" y="59"/>
                  </a:lnTo>
                  <a:lnTo>
                    <a:pt x="171" y="59"/>
                  </a:lnTo>
                  <a:lnTo>
                    <a:pt x="168" y="60"/>
                  </a:lnTo>
                  <a:lnTo>
                    <a:pt x="167" y="63"/>
                  </a:lnTo>
                  <a:lnTo>
                    <a:pt x="166" y="67"/>
                  </a:lnTo>
                  <a:lnTo>
                    <a:pt x="166" y="74"/>
                  </a:lnTo>
                  <a:lnTo>
                    <a:pt x="167" y="78"/>
                  </a:lnTo>
                  <a:lnTo>
                    <a:pt x="168" y="80"/>
                  </a:lnTo>
                  <a:lnTo>
                    <a:pt x="170" y="83"/>
                  </a:lnTo>
                  <a:lnTo>
                    <a:pt x="173" y="85"/>
                  </a:lnTo>
                  <a:lnTo>
                    <a:pt x="177" y="89"/>
                  </a:lnTo>
                  <a:lnTo>
                    <a:pt x="181" y="95"/>
                  </a:lnTo>
                  <a:lnTo>
                    <a:pt x="183" y="101"/>
                  </a:lnTo>
                  <a:lnTo>
                    <a:pt x="183" y="110"/>
                  </a:lnTo>
                  <a:lnTo>
                    <a:pt x="183" y="117"/>
                  </a:lnTo>
                  <a:lnTo>
                    <a:pt x="181" y="121"/>
                  </a:lnTo>
                  <a:lnTo>
                    <a:pt x="180" y="121"/>
                  </a:lnTo>
                  <a:lnTo>
                    <a:pt x="179" y="120"/>
                  </a:lnTo>
                  <a:lnTo>
                    <a:pt x="179" y="118"/>
                  </a:lnTo>
                  <a:lnTo>
                    <a:pt x="177" y="117"/>
                  </a:lnTo>
                  <a:lnTo>
                    <a:pt x="176" y="112"/>
                  </a:lnTo>
                  <a:lnTo>
                    <a:pt x="174" y="106"/>
                  </a:lnTo>
                  <a:lnTo>
                    <a:pt x="170" y="102"/>
                  </a:lnTo>
                  <a:lnTo>
                    <a:pt x="166" y="99"/>
                  </a:lnTo>
                  <a:lnTo>
                    <a:pt x="162" y="101"/>
                  </a:lnTo>
                  <a:lnTo>
                    <a:pt x="160" y="102"/>
                  </a:lnTo>
                  <a:lnTo>
                    <a:pt x="158" y="105"/>
                  </a:lnTo>
                  <a:lnTo>
                    <a:pt x="160" y="111"/>
                  </a:lnTo>
                  <a:lnTo>
                    <a:pt x="162" y="118"/>
                  </a:lnTo>
                  <a:lnTo>
                    <a:pt x="162" y="128"/>
                  </a:lnTo>
                  <a:lnTo>
                    <a:pt x="162" y="133"/>
                  </a:lnTo>
                  <a:lnTo>
                    <a:pt x="161" y="137"/>
                  </a:lnTo>
                  <a:lnTo>
                    <a:pt x="158" y="141"/>
                  </a:lnTo>
                  <a:lnTo>
                    <a:pt x="156" y="143"/>
                  </a:lnTo>
                  <a:lnTo>
                    <a:pt x="149" y="146"/>
                  </a:lnTo>
                  <a:lnTo>
                    <a:pt x="142" y="146"/>
                  </a:lnTo>
                  <a:lnTo>
                    <a:pt x="135" y="145"/>
                  </a:lnTo>
                  <a:lnTo>
                    <a:pt x="129" y="142"/>
                  </a:lnTo>
                  <a:lnTo>
                    <a:pt x="126" y="141"/>
                  </a:lnTo>
                  <a:lnTo>
                    <a:pt x="125" y="141"/>
                  </a:lnTo>
                  <a:lnTo>
                    <a:pt x="124" y="141"/>
                  </a:lnTo>
                  <a:lnTo>
                    <a:pt x="123" y="142"/>
                  </a:lnTo>
                  <a:lnTo>
                    <a:pt x="120" y="146"/>
                  </a:lnTo>
                  <a:lnTo>
                    <a:pt x="118" y="150"/>
                  </a:lnTo>
                  <a:lnTo>
                    <a:pt x="117" y="152"/>
                  </a:lnTo>
                  <a:lnTo>
                    <a:pt x="116" y="153"/>
                  </a:lnTo>
                  <a:lnTo>
                    <a:pt x="113" y="152"/>
                  </a:lnTo>
                  <a:lnTo>
                    <a:pt x="112" y="152"/>
                  </a:lnTo>
                  <a:lnTo>
                    <a:pt x="111" y="150"/>
                  </a:lnTo>
                  <a:lnTo>
                    <a:pt x="108" y="148"/>
                  </a:lnTo>
                  <a:lnTo>
                    <a:pt x="108" y="146"/>
                  </a:lnTo>
                  <a:lnTo>
                    <a:pt x="108" y="143"/>
                  </a:lnTo>
                  <a:lnTo>
                    <a:pt x="111" y="135"/>
                  </a:lnTo>
                  <a:lnTo>
                    <a:pt x="113" y="126"/>
                  </a:lnTo>
                  <a:lnTo>
                    <a:pt x="112" y="121"/>
                  </a:lnTo>
                  <a:lnTo>
                    <a:pt x="110" y="116"/>
                  </a:lnTo>
                  <a:lnTo>
                    <a:pt x="108" y="112"/>
                  </a:lnTo>
                  <a:lnTo>
                    <a:pt x="110" y="109"/>
                  </a:lnTo>
                  <a:lnTo>
                    <a:pt x="111" y="108"/>
                  </a:lnTo>
                  <a:lnTo>
                    <a:pt x="113" y="106"/>
                  </a:lnTo>
                  <a:lnTo>
                    <a:pt x="114" y="106"/>
                  </a:lnTo>
                  <a:lnTo>
                    <a:pt x="118" y="106"/>
                  </a:lnTo>
                  <a:lnTo>
                    <a:pt x="123" y="108"/>
                  </a:lnTo>
                  <a:lnTo>
                    <a:pt x="127" y="109"/>
                  </a:lnTo>
                  <a:lnTo>
                    <a:pt x="130" y="108"/>
                  </a:lnTo>
                  <a:lnTo>
                    <a:pt x="132" y="108"/>
                  </a:lnTo>
                  <a:lnTo>
                    <a:pt x="133" y="105"/>
                  </a:lnTo>
                  <a:lnTo>
                    <a:pt x="133" y="104"/>
                  </a:lnTo>
                  <a:lnTo>
                    <a:pt x="133" y="103"/>
                  </a:lnTo>
                  <a:lnTo>
                    <a:pt x="133" y="101"/>
                  </a:lnTo>
                  <a:lnTo>
                    <a:pt x="131" y="99"/>
                  </a:lnTo>
                  <a:lnTo>
                    <a:pt x="129" y="99"/>
                  </a:lnTo>
                  <a:lnTo>
                    <a:pt x="126" y="98"/>
                  </a:lnTo>
                  <a:lnTo>
                    <a:pt x="124" y="97"/>
                  </a:lnTo>
                  <a:lnTo>
                    <a:pt x="122" y="95"/>
                  </a:lnTo>
                  <a:lnTo>
                    <a:pt x="119" y="92"/>
                  </a:lnTo>
                  <a:lnTo>
                    <a:pt x="114" y="85"/>
                  </a:lnTo>
                  <a:lnTo>
                    <a:pt x="113" y="77"/>
                  </a:lnTo>
                  <a:lnTo>
                    <a:pt x="112" y="73"/>
                  </a:lnTo>
                  <a:lnTo>
                    <a:pt x="110" y="71"/>
                  </a:lnTo>
                  <a:lnTo>
                    <a:pt x="106" y="70"/>
                  </a:lnTo>
                  <a:lnTo>
                    <a:pt x="101" y="68"/>
                  </a:lnTo>
                  <a:lnTo>
                    <a:pt x="91" y="70"/>
                  </a:lnTo>
                  <a:lnTo>
                    <a:pt x="79" y="72"/>
                  </a:lnTo>
                  <a:lnTo>
                    <a:pt x="68" y="76"/>
                  </a:lnTo>
                  <a:lnTo>
                    <a:pt x="57" y="76"/>
                  </a:lnTo>
                  <a:lnTo>
                    <a:pt x="48" y="76"/>
                  </a:lnTo>
                  <a:lnTo>
                    <a:pt x="37" y="76"/>
                  </a:lnTo>
                  <a:lnTo>
                    <a:pt x="29" y="76"/>
                  </a:lnTo>
                  <a:lnTo>
                    <a:pt x="22" y="74"/>
                  </a:lnTo>
                  <a:lnTo>
                    <a:pt x="19" y="73"/>
                  </a:lnTo>
                  <a:lnTo>
                    <a:pt x="18" y="72"/>
                  </a:lnTo>
                  <a:lnTo>
                    <a:pt x="17" y="70"/>
                  </a:lnTo>
                  <a:lnTo>
                    <a:pt x="17" y="67"/>
                  </a:lnTo>
                  <a:lnTo>
                    <a:pt x="20" y="60"/>
                  </a:lnTo>
                  <a:lnTo>
                    <a:pt x="28" y="52"/>
                  </a:lnTo>
                  <a:lnTo>
                    <a:pt x="35" y="45"/>
                  </a:lnTo>
                  <a:lnTo>
                    <a:pt x="43" y="40"/>
                  </a:lnTo>
                  <a:lnTo>
                    <a:pt x="56" y="34"/>
                  </a:lnTo>
                  <a:lnTo>
                    <a:pt x="66" y="32"/>
                  </a:lnTo>
                  <a:lnTo>
                    <a:pt x="69" y="30"/>
                  </a:lnTo>
                  <a:lnTo>
                    <a:pt x="73" y="29"/>
                  </a:lnTo>
                  <a:lnTo>
                    <a:pt x="75" y="27"/>
                  </a:lnTo>
                  <a:lnTo>
                    <a:pt x="78" y="23"/>
                  </a:lnTo>
                  <a:lnTo>
                    <a:pt x="80" y="19"/>
                  </a:lnTo>
                  <a:lnTo>
                    <a:pt x="80" y="16"/>
                  </a:lnTo>
                  <a:lnTo>
                    <a:pt x="81" y="14"/>
                  </a:lnTo>
                  <a:lnTo>
                    <a:pt x="88" y="10"/>
                  </a:lnTo>
                  <a:lnTo>
                    <a:pt x="97" y="7"/>
                  </a:lnTo>
                  <a:lnTo>
                    <a:pt x="105" y="4"/>
                  </a:lnTo>
                  <a:lnTo>
                    <a:pt x="116" y="3"/>
                  </a:lnTo>
                  <a:lnTo>
                    <a:pt x="131" y="2"/>
                  </a:lnTo>
                  <a:lnTo>
                    <a:pt x="144" y="1"/>
                  </a:lnTo>
                  <a:lnTo>
                    <a:pt x="149" y="0"/>
                  </a:lnTo>
                  <a:close/>
                  <a:moveTo>
                    <a:pt x="3" y="128"/>
                  </a:moveTo>
                  <a:lnTo>
                    <a:pt x="6" y="123"/>
                  </a:lnTo>
                  <a:lnTo>
                    <a:pt x="11" y="118"/>
                  </a:lnTo>
                  <a:lnTo>
                    <a:pt x="18" y="115"/>
                  </a:lnTo>
                  <a:lnTo>
                    <a:pt x="26" y="112"/>
                  </a:lnTo>
                  <a:lnTo>
                    <a:pt x="35" y="110"/>
                  </a:lnTo>
                  <a:lnTo>
                    <a:pt x="42" y="108"/>
                  </a:lnTo>
                  <a:lnTo>
                    <a:pt x="49" y="103"/>
                  </a:lnTo>
                  <a:lnTo>
                    <a:pt x="54" y="99"/>
                  </a:lnTo>
                  <a:lnTo>
                    <a:pt x="59" y="93"/>
                  </a:lnTo>
                  <a:lnTo>
                    <a:pt x="64" y="89"/>
                  </a:lnTo>
                  <a:lnTo>
                    <a:pt x="69" y="85"/>
                  </a:lnTo>
                  <a:lnTo>
                    <a:pt x="74" y="83"/>
                  </a:lnTo>
                  <a:lnTo>
                    <a:pt x="76" y="83"/>
                  </a:lnTo>
                  <a:lnTo>
                    <a:pt x="78" y="84"/>
                  </a:lnTo>
                  <a:lnTo>
                    <a:pt x="79" y="85"/>
                  </a:lnTo>
                  <a:lnTo>
                    <a:pt x="79" y="86"/>
                  </a:lnTo>
                  <a:lnTo>
                    <a:pt x="78" y="91"/>
                  </a:lnTo>
                  <a:lnTo>
                    <a:pt x="75" y="95"/>
                  </a:lnTo>
                  <a:lnTo>
                    <a:pt x="73" y="98"/>
                  </a:lnTo>
                  <a:lnTo>
                    <a:pt x="72" y="102"/>
                  </a:lnTo>
                  <a:lnTo>
                    <a:pt x="72" y="105"/>
                  </a:lnTo>
                  <a:lnTo>
                    <a:pt x="72" y="110"/>
                  </a:lnTo>
                  <a:lnTo>
                    <a:pt x="72" y="115"/>
                  </a:lnTo>
                  <a:lnTo>
                    <a:pt x="70" y="117"/>
                  </a:lnTo>
                  <a:lnTo>
                    <a:pt x="69" y="120"/>
                  </a:lnTo>
                  <a:lnTo>
                    <a:pt x="66" y="120"/>
                  </a:lnTo>
                  <a:lnTo>
                    <a:pt x="64" y="121"/>
                  </a:lnTo>
                  <a:lnTo>
                    <a:pt x="63" y="123"/>
                  </a:lnTo>
                  <a:lnTo>
                    <a:pt x="63" y="127"/>
                  </a:lnTo>
                  <a:lnTo>
                    <a:pt x="63" y="131"/>
                  </a:lnTo>
                  <a:lnTo>
                    <a:pt x="64" y="135"/>
                  </a:lnTo>
                  <a:lnTo>
                    <a:pt x="66" y="137"/>
                  </a:lnTo>
                  <a:lnTo>
                    <a:pt x="64" y="140"/>
                  </a:lnTo>
                  <a:lnTo>
                    <a:pt x="63" y="142"/>
                  </a:lnTo>
                  <a:lnTo>
                    <a:pt x="60" y="143"/>
                  </a:lnTo>
                  <a:lnTo>
                    <a:pt x="57" y="142"/>
                  </a:lnTo>
                  <a:lnTo>
                    <a:pt x="55" y="141"/>
                  </a:lnTo>
                  <a:lnTo>
                    <a:pt x="53" y="139"/>
                  </a:lnTo>
                  <a:lnTo>
                    <a:pt x="49" y="136"/>
                  </a:lnTo>
                  <a:lnTo>
                    <a:pt x="45" y="134"/>
                  </a:lnTo>
                  <a:lnTo>
                    <a:pt x="43" y="134"/>
                  </a:lnTo>
                  <a:lnTo>
                    <a:pt x="39" y="135"/>
                  </a:lnTo>
                  <a:lnTo>
                    <a:pt x="37" y="136"/>
                  </a:lnTo>
                  <a:lnTo>
                    <a:pt x="35" y="139"/>
                  </a:lnTo>
                  <a:lnTo>
                    <a:pt x="29" y="145"/>
                  </a:lnTo>
                  <a:lnTo>
                    <a:pt x="25" y="148"/>
                  </a:lnTo>
                  <a:lnTo>
                    <a:pt x="19" y="149"/>
                  </a:lnTo>
                  <a:lnTo>
                    <a:pt x="10" y="149"/>
                  </a:lnTo>
                  <a:lnTo>
                    <a:pt x="5" y="148"/>
                  </a:lnTo>
                  <a:lnTo>
                    <a:pt x="1" y="146"/>
                  </a:lnTo>
                  <a:lnTo>
                    <a:pt x="0" y="143"/>
                  </a:lnTo>
                  <a:lnTo>
                    <a:pt x="0" y="141"/>
                  </a:lnTo>
                  <a:lnTo>
                    <a:pt x="1" y="134"/>
                  </a:lnTo>
                  <a:lnTo>
                    <a:pt x="3" y="128"/>
                  </a:lnTo>
                  <a:close/>
                </a:path>
              </a:pathLst>
            </a:custGeom>
            <a:grpFill/>
            <a:ln w="9525">
              <a:solidFill>
                <a:schemeClr val="bg1">
                  <a:alpha val="50000"/>
                </a:schemeClr>
              </a:solidFill>
              <a:round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6" name="上海"/>
            <p:cNvSpPr>
              <a:spLocks noEditPoints="1"/>
            </p:cNvSpPr>
            <p:nvPr/>
          </p:nvSpPr>
          <p:spPr bwMode="auto">
            <a:xfrm>
              <a:off x="6797759" y="4496035"/>
              <a:ext cx="95251" cy="133357"/>
            </a:xfrm>
            <a:custGeom>
              <a:avLst/>
              <a:gdLst>
                <a:gd name="T0" fmla="*/ 121 w 357"/>
                <a:gd name="T1" fmla="*/ 465 h 494"/>
                <a:gd name="T2" fmla="*/ 98 w 357"/>
                <a:gd name="T3" fmla="*/ 454 h 494"/>
                <a:gd name="T4" fmla="*/ 48 w 357"/>
                <a:gd name="T5" fmla="*/ 449 h 494"/>
                <a:gd name="T6" fmla="*/ 30 w 357"/>
                <a:gd name="T7" fmla="*/ 439 h 494"/>
                <a:gd name="T8" fmla="*/ 25 w 357"/>
                <a:gd name="T9" fmla="*/ 416 h 494"/>
                <a:gd name="T10" fmla="*/ 22 w 357"/>
                <a:gd name="T11" fmla="*/ 373 h 494"/>
                <a:gd name="T12" fmla="*/ 11 w 357"/>
                <a:gd name="T13" fmla="*/ 365 h 494"/>
                <a:gd name="T14" fmla="*/ 0 w 357"/>
                <a:gd name="T15" fmla="*/ 366 h 494"/>
                <a:gd name="T16" fmla="*/ 5 w 357"/>
                <a:gd name="T17" fmla="*/ 342 h 494"/>
                <a:gd name="T18" fmla="*/ 32 w 357"/>
                <a:gd name="T19" fmla="*/ 302 h 494"/>
                <a:gd name="T20" fmla="*/ 46 w 357"/>
                <a:gd name="T21" fmla="*/ 247 h 494"/>
                <a:gd name="T22" fmla="*/ 50 w 357"/>
                <a:gd name="T23" fmla="*/ 184 h 494"/>
                <a:gd name="T24" fmla="*/ 80 w 357"/>
                <a:gd name="T25" fmla="*/ 157 h 494"/>
                <a:gd name="T26" fmla="*/ 113 w 357"/>
                <a:gd name="T27" fmla="*/ 146 h 494"/>
                <a:gd name="T28" fmla="*/ 163 w 357"/>
                <a:gd name="T29" fmla="*/ 164 h 494"/>
                <a:gd name="T30" fmla="*/ 199 w 357"/>
                <a:gd name="T31" fmla="*/ 184 h 494"/>
                <a:gd name="T32" fmla="*/ 233 w 357"/>
                <a:gd name="T33" fmla="*/ 200 h 494"/>
                <a:gd name="T34" fmla="*/ 287 w 357"/>
                <a:gd name="T35" fmla="*/ 241 h 494"/>
                <a:gd name="T36" fmla="*/ 325 w 357"/>
                <a:gd name="T37" fmla="*/ 298 h 494"/>
                <a:gd name="T38" fmla="*/ 350 w 357"/>
                <a:gd name="T39" fmla="*/ 340 h 494"/>
                <a:gd name="T40" fmla="*/ 357 w 357"/>
                <a:gd name="T41" fmla="*/ 372 h 494"/>
                <a:gd name="T42" fmla="*/ 348 w 357"/>
                <a:gd name="T43" fmla="*/ 402 h 494"/>
                <a:gd name="T44" fmla="*/ 323 w 357"/>
                <a:gd name="T45" fmla="*/ 411 h 494"/>
                <a:gd name="T46" fmla="*/ 265 w 357"/>
                <a:gd name="T47" fmla="*/ 409 h 494"/>
                <a:gd name="T48" fmla="*/ 215 w 357"/>
                <a:gd name="T49" fmla="*/ 421 h 494"/>
                <a:gd name="T50" fmla="*/ 192 w 357"/>
                <a:gd name="T51" fmla="*/ 448 h 494"/>
                <a:gd name="T52" fmla="*/ 171 w 357"/>
                <a:gd name="T53" fmla="*/ 472 h 494"/>
                <a:gd name="T54" fmla="*/ 71 w 357"/>
                <a:gd name="T55" fmla="*/ 6 h 494"/>
                <a:gd name="T56" fmla="*/ 99 w 357"/>
                <a:gd name="T57" fmla="*/ 0 h 494"/>
                <a:gd name="T58" fmla="*/ 144 w 357"/>
                <a:gd name="T59" fmla="*/ 25 h 494"/>
                <a:gd name="T60" fmla="*/ 190 w 357"/>
                <a:gd name="T61" fmla="*/ 45 h 494"/>
                <a:gd name="T62" fmla="*/ 213 w 357"/>
                <a:gd name="T63" fmla="*/ 62 h 494"/>
                <a:gd name="T64" fmla="*/ 266 w 357"/>
                <a:gd name="T65" fmla="*/ 84 h 494"/>
                <a:gd name="T66" fmla="*/ 304 w 357"/>
                <a:gd name="T67" fmla="*/ 92 h 494"/>
                <a:gd name="T68" fmla="*/ 313 w 357"/>
                <a:gd name="T69" fmla="*/ 99 h 494"/>
                <a:gd name="T70" fmla="*/ 314 w 357"/>
                <a:gd name="T71" fmla="*/ 112 h 494"/>
                <a:gd name="T72" fmla="*/ 284 w 357"/>
                <a:gd name="T73" fmla="*/ 137 h 494"/>
                <a:gd name="T74" fmla="*/ 260 w 357"/>
                <a:gd name="T75" fmla="*/ 135 h 494"/>
                <a:gd name="T76" fmla="*/ 188 w 357"/>
                <a:gd name="T77" fmla="*/ 106 h 494"/>
                <a:gd name="T78" fmla="*/ 125 w 357"/>
                <a:gd name="T79" fmla="*/ 84 h 494"/>
                <a:gd name="T80" fmla="*/ 98 w 357"/>
                <a:gd name="T81" fmla="*/ 71 h 494"/>
                <a:gd name="T82" fmla="*/ 51 w 357"/>
                <a:gd name="T83" fmla="*/ 42 h 494"/>
                <a:gd name="T84" fmla="*/ 43 w 357"/>
                <a:gd name="T85" fmla="*/ 31 h 494"/>
                <a:gd name="T86" fmla="*/ 46 w 357"/>
                <a:gd name="T87" fmla="*/ 20 h 494"/>
                <a:gd name="T88" fmla="*/ 71 w 357"/>
                <a:gd name="T89" fmla="*/ 6 h 494"/>
                <a:gd name="T90" fmla="*/ 215 w 357"/>
                <a:gd name="T91" fmla="*/ 162 h 494"/>
                <a:gd name="T92" fmla="*/ 222 w 357"/>
                <a:gd name="T93" fmla="*/ 157 h 494"/>
                <a:gd name="T94" fmla="*/ 260 w 357"/>
                <a:gd name="T95" fmla="*/ 166 h 494"/>
                <a:gd name="T96" fmla="*/ 282 w 357"/>
                <a:gd name="T97" fmla="*/ 183 h 494"/>
                <a:gd name="T98" fmla="*/ 278 w 357"/>
                <a:gd name="T99" fmla="*/ 193 h 494"/>
                <a:gd name="T100" fmla="*/ 253 w 357"/>
                <a:gd name="T101" fmla="*/ 183 h 494"/>
                <a:gd name="T102" fmla="*/ 289 w 357"/>
                <a:gd name="T103" fmla="*/ 175 h 494"/>
                <a:gd name="T104" fmla="*/ 293 w 357"/>
                <a:gd name="T105" fmla="*/ 171 h 494"/>
                <a:gd name="T106" fmla="*/ 319 w 357"/>
                <a:gd name="T107" fmla="*/ 189 h 494"/>
                <a:gd name="T108" fmla="*/ 315 w 357"/>
                <a:gd name="T109" fmla="*/ 194 h 494"/>
                <a:gd name="T110" fmla="*/ 295 w 357"/>
                <a:gd name="T111" fmla="*/ 187 h 494"/>
                <a:gd name="T112" fmla="*/ 289 w 357"/>
                <a:gd name="T113" fmla="*/ 175 h 4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57" h="494">
                  <a:moveTo>
                    <a:pt x="132" y="494"/>
                  </a:moveTo>
                  <a:lnTo>
                    <a:pt x="129" y="485"/>
                  </a:lnTo>
                  <a:lnTo>
                    <a:pt x="125" y="473"/>
                  </a:lnTo>
                  <a:lnTo>
                    <a:pt x="121" y="465"/>
                  </a:lnTo>
                  <a:lnTo>
                    <a:pt x="117" y="460"/>
                  </a:lnTo>
                  <a:lnTo>
                    <a:pt x="112" y="456"/>
                  </a:lnTo>
                  <a:lnTo>
                    <a:pt x="107" y="455"/>
                  </a:lnTo>
                  <a:lnTo>
                    <a:pt x="98" y="454"/>
                  </a:lnTo>
                  <a:lnTo>
                    <a:pt x="80" y="454"/>
                  </a:lnTo>
                  <a:lnTo>
                    <a:pt x="68" y="453"/>
                  </a:lnTo>
                  <a:lnTo>
                    <a:pt x="55" y="450"/>
                  </a:lnTo>
                  <a:lnTo>
                    <a:pt x="48" y="449"/>
                  </a:lnTo>
                  <a:lnTo>
                    <a:pt x="42" y="447"/>
                  </a:lnTo>
                  <a:lnTo>
                    <a:pt x="37" y="445"/>
                  </a:lnTo>
                  <a:lnTo>
                    <a:pt x="32" y="442"/>
                  </a:lnTo>
                  <a:lnTo>
                    <a:pt x="30" y="439"/>
                  </a:lnTo>
                  <a:lnTo>
                    <a:pt x="27" y="435"/>
                  </a:lnTo>
                  <a:lnTo>
                    <a:pt x="26" y="431"/>
                  </a:lnTo>
                  <a:lnTo>
                    <a:pt x="26" y="427"/>
                  </a:lnTo>
                  <a:lnTo>
                    <a:pt x="25" y="416"/>
                  </a:lnTo>
                  <a:lnTo>
                    <a:pt x="25" y="403"/>
                  </a:lnTo>
                  <a:lnTo>
                    <a:pt x="24" y="390"/>
                  </a:lnTo>
                  <a:lnTo>
                    <a:pt x="23" y="380"/>
                  </a:lnTo>
                  <a:lnTo>
                    <a:pt x="22" y="373"/>
                  </a:lnTo>
                  <a:lnTo>
                    <a:pt x="18" y="367"/>
                  </a:lnTo>
                  <a:lnTo>
                    <a:pt x="17" y="365"/>
                  </a:lnTo>
                  <a:lnTo>
                    <a:pt x="13" y="365"/>
                  </a:lnTo>
                  <a:lnTo>
                    <a:pt x="11" y="365"/>
                  </a:lnTo>
                  <a:lnTo>
                    <a:pt x="7" y="366"/>
                  </a:lnTo>
                  <a:lnTo>
                    <a:pt x="5" y="367"/>
                  </a:lnTo>
                  <a:lnTo>
                    <a:pt x="3" y="367"/>
                  </a:lnTo>
                  <a:lnTo>
                    <a:pt x="0" y="366"/>
                  </a:lnTo>
                  <a:lnTo>
                    <a:pt x="0" y="361"/>
                  </a:lnTo>
                  <a:lnTo>
                    <a:pt x="0" y="355"/>
                  </a:lnTo>
                  <a:lnTo>
                    <a:pt x="3" y="349"/>
                  </a:lnTo>
                  <a:lnTo>
                    <a:pt x="5" y="342"/>
                  </a:lnTo>
                  <a:lnTo>
                    <a:pt x="8" y="335"/>
                  </a:lnTo>
                  <a:lnTo>
                    <a:pt x="18" y="321"/>
                  </a:lnTo>
                  <a:lnTo>
                    <a:pt x="29" y="309"/>
                  </a:lnTo>
                  <a:lnTo>
                    <a:pt x="32" y="302"/>
                  </a:lnTo>
                  <a:lnTo>
                    <a:pt x="37" y="292"/>
                  </a:lnTo>
                  <a:lnTo>
                    <a:pt x="39" y="283"/>
                  </a:lnTo>
                  <a:lnTo>
                    <a:pt x="42" y="271"/>
                  </a:lnTo>
                  <a:lnTo>
                    <a:pt x="46" y="247"/>
                  </a:lnTo>
                  <a:lnTo>
                    <a:pt x="50" y="223"/>
                  </a:lnTo>
                  <a:lnTo>
                    <a:pt x="50" y="204"/>
                  </a:lnTo>
                  <a:lnTo>
                    <a:pt x="50" y="190"/>
                  </a:lnTo>
                  <a:lnTo>
                    <a:pt x="50" y="184"/>
                  </a:lnTo>
                  <a:lnTo>
                    <a:pt x="52" y="178"/>
                  </a:lnTo>
                  <a:lnTo>
                    <a:pt x="56" y="172"/>
                  </a:lnTo>
                  <a:lnTo>
                    <a:pt x="62" y="168"/>
                  </a:lnTo>
                  <a:lnTo>
                    <a:pt x="80" y="157"/>
                  </a:lnTo>
                  <a:lnTo>
                    <a:pt x="96" y="146"/>
                  </a:lnTo>
                  <a:lnTo>
                    <a:pt x="100" y="144"/>
                  </a:lnTo>
                  <a:lnTo>
                    <a:pt x="104" y="141"/>
                  </a:lnTo>
                  <a:lnTo>
                    <a:pt x="113" y="146"/>
                  </a:lnTo>
                  <a:lnTo>
                    <a:pt x="125" y="150"/>
                  </a:lnTo>
                  <a:lnTo>
                    <a:pt x="136" y="155"/>
                  </a:lnTo>
                  <a:lnTo>
                    <a:pt x="150" y="159"/>
                  </a:lnTo>
                  <a:lnTo>
                    <a:pt x="163" y="164"/>
                  </a:lnTo>
                  <a:lnTo>
                    <a:pt x="174" y="171"/>
                  </a:lnTo>
                  <a:lnTo>
                    <a:pt x="182" y="177"/>
                  </a:lnTo>
                  <a:lnTo>
                    <a:pt x="190" y="181"/>
                  </a:lnTo>
                  <a:lnTo>
                    <a:pt x="199" y="184"/>
                  </a:lnTo>
                  <a:lnTo>
                    <a:pt x="209" y="188"/>
                  </a:lnTo>
                  <a:lnTo>
                    <a:pt x="216" y="190"/>
                  </a:lnTo>
                  <a:lnTo>
                    <a:pt x="225" y="194"/>
                  </a:lnTo>
                  <a:lnTo>
                    <a:pt x="233" y="200"/>
                  </a:lnTo>
                  <a:lnTo>
                    <a:pt x="243" y="206"/>
                  </a:lnTo>
                  <a:lnTo>
                    <a:pt x="262" y="220"/>
                  </a:lnTo>
                  <a:lnTo>
                    <a:pt x="278" y="234"/>
                  </a:lnTo>
                  <a:lnTo>
                    <a:pt x="287" y="241"/>
                  </a:lnTo>
                  <a:lnTo>
                    <a:pt x="294" y="251"/>
                  </a:lnTo>
                  <a:lnTo>
                    <a:pt x="302" y="261"/>
                  </a:lnTo>
                  <a:lnTo>
                    <a:pt x="310" y="275"/>
                  </a:lnTo>
                  <a:lnTo>
                    <a:pt x="325" y="298"/>
                  </a:lnTo>
                  <a:lnTo>
                    <a:pt x="338" y="317"/>
                  </a:lnTo>
                  <a:lnTo>
                    <a:pt x="342" y="326"/>
                  </a:lnTo>
                  <a:lnTo>
                    <a:pt x="346" y="333"/>
                  </a:lnTo>
                  <a:lnTo>
                    <a:pt x="350" y="340"/>
                  </a:lnTo>
                  <a:lnTo>
                    <a:pt x="352" y="348"/>
                  </a:lnTo>
                  <a:lnTo>
                    <a:pt x="354" y="355"/>
                  </a:lnTo>
                  <a:lnTo>
                    <a:pt x="356" y="364"/>
                  </a:lnTo>
                  <a:lnTo>
                    <a:pt x="357" y="372"/>
                  </a:lnTo>
                  <a:lnTo>
                    <a:pt x="357" y="382"/>
                  </a:lnTo>
                  <a:lnTo>
                    <a:pt x="356" y="390"/>
                  </a:lnTo>
                  <a:lnTo>
                    <a:pt x="352" y="397"/>
                  </a:lnTo>
                  <a:lnTo>
                    <a:pt x="348" y="402"/>
                  </a:lnTo>
                  <a:lnTo>
                    <a:pt x="342" y="405"/>
                  </a:lnTo>
                  <a:lnTo>
                    <a:pt x="337" y="408"/>
                  </a:lnTo>
                  <a:lnTo>
                    <a:pt x="331" y="410"/>
                  </a:lnTo>
                  <a:lnTo>
                    <a:pt x="323" y="411"/>
                  </a:lnTo>
                  <a:lnTo>
                    <a:pt x="316" y="411"/>
                  </a:lnTo>
                  <a:lnTo>
                    <a:pt x="302" y="411"/>
                  </a:lnTo>
                  <a:lnTo>
                    <a:pt x="284" y="410"/>
                  </a:lnTo>
                  <a:lnTo>
                    <a:pt x="265" y="409"/>
                  </a:lnTo>
                  <a:lnTo>
                    <a:pt x="244" y="410"/>
                  </a:lnTo>
                  <a:lnTo>
                    <a:pt x="233" y="411"/>
                  </a:lnTo>
                  <a:lnTo>
                    <a:pt x="224" y="415"/>
                  </a:lnTo>
                  <a:lnTo>
                    <a:pt x="215" y="421"/>
                  </a:lnTo>
                  <a:lnTo>
                    <a:pt x="208" y="427"/>
                  </a:lnTo>
                  <a:lnTo>
                    <a:pt x="201" y="434"/>
                  </a:lnTo>
                  <a:lnTo>
                    <a:pt x="196" y="441"/>
                  </a:lnTo>
                  <a:lnTo>
                    <a:pt x="192" y="448"/>
                  </a:lnTo>
                  <a:lnTo>
                    <a:pt x="188" y="454"/>
                  </a:lnTo>
                  <a:lnTo>
                    <a:pt x="184" y="460"/>
                  </a:lnTo>
                  <a:lnTo>
                    <a:pt x="178" y="466"/>
                  </a:lnTo>
                  <a:lnTo>
                    <a:pt x="171" y="472"/>
                  </a:lnTo>
                  <a:lnTo>
                    <a:pt x="163" y="478"/>
                  </a:lnTo>
                  <a:lnTo>
                    <a:pt x="146" y="487"/>
                  </a:lnTo>
                  <a:lnTo>
                    <a:pt x="132" y="494"/>
                  </a:lnTo>
                  <a:close/>
                  <a:moveTo>
                    <a:pt x="71" y="6"/>
                  </a:moveTo>
                  <a:lnTo>
                    <a:pt x="79" y="5"/>
                  </a:lnTo>
                  <a:lnTo>
                    <a:pt x="88" y="1"/>
                  </a:lnTo>
                  <a:lnTo>
                    <a:pt x="93" y="1"/>
                  </a:lnTo>
                  <a:lnTo>
                    <a:pt x="99" y="0"/>
                  </a:lnTo>
                  <a:lnTo>
                    <a:pt x="105" y="0"/>
                  </a:lnTo>
                  <a:lnTo>
                    <a:pt x="111" y="1"/>
                  </a:lnTo>
                  <a:lnTo>
                    <a:pt x="127" y="12"/>
                  </a:lnTo>
                  <a:lnTo>
                    <a:pt x="144" y="25"/>
                  </a:lnTo>
                  <a:lnTo>
                    <a:pt x="159" y="32"/>
                  </a:lnTo>
                  <a:lnTo>
                    <a:pt x="174" y="37"/>
                  </a:lnTo>
                  <a:lnTo>
                    <a:pt x="184" y="42"/>
                  </a:lnTo>
                  <a:lnTo>
                    <a:pt x="190" y="45"/>
                  </a:lnTo>
                  <a:lnTo>
                    <a:pt x="195" y="50"/>
                  </a:lnTo>
                  <a:lnTo>
                    <a:pt x="200" y="55"/>
                  </a:lnTo>
                  <a:lnTo>
                    <a:pt x="207" y="58"/>
                  </a:lnTo>
                  <a:lnTo>
                    <a:pt x="213" y="62"/>
                  </a:lnTo>
                  <a:lnTo>
                    <a:pt x="224" y="67"/>
                  </a:lnTo>
                  <a:lnTo>
                    <a:pt x="238" y="72"/>
                  </a:lnTo>
                  <a:lnTo>
                    <a:pt x="253" y="80"/>
                  </a:lnTo>
                  <a:lnTo>
                    <a:pt x="266" y="84"/>
                  </a:lnTo>
                  <a:lnTo>
                    <a:pt x="276" y="87"/>
                  </a:lnTo>
                  <a:lnTo>
                    <a:pt x="288" y="89"/>
                  </a:lnTo>
                  <a:lnTo>
                    <a:pt x="299" y="90"/>
                  </a:lnTo>
                  <a:lnTo>
                    <a:pt x="304" y="92"/>
                  </a:lnTo>
                  <a:lnTo>
                    <a:pt x="307" y="92"/>
                  </a:lnTo>
                  <a:lnTo>
                    <a:pt x="309" y="93"/>
                  </a:lnTo>
                  <a:lnTo>
                    <a:pt x="312" y="95"/>
                  </a:lnTo>
                  <a:lnTo>
                    <a:pt x="313" y="99"/>
                  </a:lnTo>
                  <a:lnTo>
                    <a:pt x="314" y="101"/>
                  </a:lnTo>
                  <a:lnTo>
                    <a:pt x="315" y="105"/>
                  </a:lnTo>
                  <a:lnTo>
                    <a:pt x="315" y="108"/>
                  </a:lnTo>
                  <a:lnTo>
                    <a:pt x="314" y="112"/>
                  </a:lnTo>
                  <a:lnTo>
                    <a:pt x="309" y="120"/>
                  </a:lnTo>
                  <a:lnTo>
                    <a:pt x="302" y="127"/>
                  </a:lnTo>
                  <a:lnTo>
                    <a:pt x="294" y="133"/>
                  </a:lnTo>
                  <a:lnTo>
                    <a:pt x="284" y="137"/>
                  </a:lnTo>
                  <a:lnTo>
                    <a:pt x="278" y="137"/>
                  </a:lnTo>
                  <a:lnTo>
                    <a:pt x="274" y="137"/>
                  </a:lnTo>
                  <a:lnTo>
                    <a:pt x="268" y="137"/>
                  </a:lnTo>
                  <a:lnTo>
                    <a:pt x="260" y="135"/>
                  </a:lnTo>
                  <a:lnTo>
                    <a:pt x="246" y="130"/>
                  </a:lnTo>
                  <a:lnTo>
                    <a:pt x="228" y="122"/>
                  </a:lnTo>
                  <a:lnTo>
                    <a:pt x="208" y="114"/>
                  </a:lnTo>
                  <a:lnTo>
                    <a:pt x="188" y="106"/>
                  </a:lnTo>
                  <a:lnTo>
                    <a:pt x="170" y="99"/>
                  </a:lnTo>
                  <a:lnTo>
                    <a:pt x="155" y="94"/>
                  </a:lnTo>
                  <a:lnTo>
                    <a:pt x="140" y="89"/>
                  </a:lnTo>
                  <a:lnTo>
                    <a:pt x="125" y="84"/>
                  </a:lnTo>
                  <a:lnTo>
                    <a:pt x="118" y="82"/>
                  </a:lnTo>
                  <a:lnTo>
                    <a:pt x="109" y="80"/>
                  </a:lnTo>
                  <a:lnTo>
                    <a:pt x="104" y="76"/>
                  </a:lnTo>
                  <a:lnTo>
                    <a:pt x="98" y="71"/>
                  </a:lnTo>
                  <a:lnTo>
                    <a:pt x="79" y="56"/>
                  </a:lnTo>
                  <a:lnTo>
                    <a:pt x="68" y="49"/>
                  </a:lnTo>
                  <a:lnTo>
                    <a:pt x="60" y="45"/>
                  </a:lnTo>
                  <a:lnTo>
                    <a:pt x="51" y="42"/>
                  </a:lnTo>
                  <a:lnTo>
                    <a:pt x="48" y="39"/>
                  </a:lnTo>
                  <a:lnTo>
                    <a:pt x="45" y="36"/>
                  </a:lnTo>
                  <a:lnTo>
                    <a:pt x="44" y="33"/>
                  </a:lnTo>
                  <a:lnTo>
                    <a:pt x="43" y="31"/>
                  </a:lnTo>
                  <a:lnTo>
                    <a:pt x="43" y="27"/>
                  </a:lnTo>
                  <a:lnTo>
                    <a:pt x="44" y="25"/>
                  </a:lnTo>
                  <a:lnTo>
                    <a:pt x="45" y="23"/>
                  </a:lnTo>
                  <a:lnTo>
                    <a:pt x="46" y="20"/>
                  </a:lnTo>
                  <a:lnTo>
                    <a:pt x="52" y="15"/>
                  </a:lnTo>
                  <a:lnTo>
                    <a:pt x="58" y="12"/>
                  </a:lnTo>
                  <a:lnTo>
                    <a:pt x="66" y="8"/>
                  </a:lnTo>
                  <a:lnTo>
                    <a:pt x="71" y="6"/>
                  </a:lnTo>
                  <a:close/>
                  <a:moveTo>
                    <a:pt x="220" y="166"/>
                  </a:moveTo>
                  <a:lnTo>
                    <a:pt x="216" y="165"/>
                  </a:lnTo>
                  <a:lnTo>
                    <a:pt x="215" y="163"/>
                  </a:lnTo>
                  <a:lnTo>
                    <a:pt x="215" y="162"/>
                  </a:lnTo>
                  <a:lnTo>
                    <a:pt x="215" y="159"/>
                  </a:lnTo>
                  <a:lnTo>
                    <a:pt x="216" y="158"/>
                  </a:lnTo>
                  <a:lnTo>
                    <a:pt x="219" y="157"/>
                  </a:lnTo>
                  <a:lnTo>
                    <a:pt x="222" y="157"/>
                  </a:lnTo>
                  <a:lnTo>
                    <a:pt x="227" y="158"/>
                  </a:lnTo>
                  <a:lnTo>
                    <a:pt x="238" y="160"/>
                  </a:lnTo>
                  <a:lnTo>
                    <a:pt x="250" y="163"/>
                  </a:lnTo>
                  <a:lnTo>
                    <a:pt x="260" y="166"/>
                  </a:lnTo>
                  <a:lnTo>
                    <a:pt x="270" y="171"/>
                  </a:lnTo>
                  <a:lnTo>
                    <a:pt x="276" y="175"/>
                  </a:lnTo>
                  <a:lnTo>
                    <a:pt x="279" y="179"/>
                  </a:lnTo>
                  <a:lnTo>
                    <a:pt x="282" y="183"/>
                  </a:lnTo>
                  <a:lnTo>
                    <a:pt x="283" y="188"/>
                  </a:lnTo>
                  <a:lnTo>
                    <a:pt x="282" y="190"/>
                  </a:lnTo>
                  <a:lnTo>
                    <a:pt x="281" y="191"/>
                  </a:lnTo>
                  <a:lnTo>
                    <a:pt x="278" y="193"/>
                  </a:lnTo>
                  <a:lnTo>
                    <a:pt x="275" y="194"/>
                  </a:lnTo>
                  <a:lnTo>
                    <a:pt x="269" y="193"/>
                  </a:lnTo>
                  <a:lnTo>
                    <a:pt x="263" y="190"/>
                  </a:lnTo>
                  <a:lnTo>
                    <a:pt x="253" y="183"/>
                  </a:lnTo>
                  <a:lnTo>
                    <a:pt x="241" y="178"/>
                  </a:lnTo>
                  <a:lnTo>
                    <a:pt x="231" y="172"/>
                  </a:lnTo>
                  <a:lnTo>
                    <a:pt x="220" y="166"/>
                  </a:lnTo>
                  <a:close/>
                  <a:moveTo>
                    <a:pt x="289" y="175"/>
                  </a:moveTo>
                  <a:lnTo>
                    <a:pt x="289" y="172"/>
                  </a:lnTo>
                  <a:lnTo>
                    <a:pt x="290" y="171"/>
                  </a:lnTo>
                  <a:lnTo>
                    <a:pt x="291" y="171"/>
                  </a:lnTo>
                  <a:lnTo>
                    <a:pt x="293" y="171"/>
                  </a:lnTo>
                  <a:lnTo>
                    <a:pt x="297" y="172"/>
                  </a:lnTo>
                  <a:lnTo>
                    <a:pt x="302" y="175"/>
                  </a:lnTo>
                  <a:lnTo>
                    <a:pt x="312" y="182"/>
                  </a:lnTo>
                  <a:lnTo>
                    <a:pt x="319" y="189"/>
                  </a:lnTo>
                  <a:lnTo>
                    <a:pt x="319" y="190"/>
                  </a:lnTo>
                  <a:lnTo>
                    <a:pt x="319" y="191"/>
                  </a:lnTo>
                  <a:lnTo>
                    <a:pt x="318" y="193"/>
                  </a:lnTo>
                  <a:lnTo>
                    <a:pt x="315" y="194"/>
                  </a:lnTo>
                  <a:lnTo>
                    <a:pt x="310" y="194"/>
                  </a:lnTo>
                  <a:lnTo>
                    <a:pt x="306" y="193"/>
                  </a:lnTo>
                  <a:lnTo>
                    <a:pt x="300" y="190"/>
                  </a:lnTo>
                  <a:lnTo>
                    <a:pt x="295" y="187"/>
                  </a:lnTo>
                  <a:lnTo>
                    <a:pt x="293" y="184"/>
                  </a:lnTo>
                  <a:lnTo>
                    <a:pt x="290" y="182"/>
                  </a:lnTo>
                  <a:lnTo>
                    <a:pt x="289" y="178"/>
                  </a:lnTo>
                  <a:lnTo>
                    <a:pt x="289" y="175"/>
                  </a:lnTo>
                  <a:close/>
                </a:path>
              </a:pathLst>
            </a:custGeom>
            <a:grpFill/>
            <a:ln w="9525">
              <a:solidFill>
                <a:schemeClr val="bg1">
                  <a:alpha val="50000"/>
                </a:schemeClr>
              </a:solidFill>
              <a:round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7" name="黑龙江"/>
            <p:cNvSpPr/>
            <p:nvPr/>
          </p:nvSpPr>
          <p:spPr bwMode="auto">
            <a:xfrm>
              <a:off x="6550105" y="1990829"/>
              <a:ext cx="1095389" cy="1057330"/>
            </a:xfrm>
            <a:custGeom>
              <a:avLst/>
              <a:gdLst>
                <a:gd name="T0" fmla="*/ 385 w 4137"/>
                <a:gd name="T1" fmla="*/ 68 h 3992"/>
                <a:gd name="T2" fmla="*/ 616 w 4137"/>
                <a:gd name="T3" fmla="*/ 2 h 3992"/>
                <a:gd name="T4" fmla="*/ 893 w 4137"/>
                <a:gd name="T5" fmla="*/ 105 h 3992"/>
                <a:gd name="T6" fmla="*/ 1227 w 4137"/>
                <a:gd name="T7" fmla="*/ 198 h 3992"/>
                <a:gd name="T8" fmla="*/ 1337 w 4137"/>
                <a:gd name="T9" fmla="*/ 327 h 3992"/>
                <a:gd name="T10" fmla="*/ 1458 w 4137"/>
                <a:gd name="T11" fmla="*/ 485 h 3992"/>
                <a:gd name="T12" fmla="*/ 1574 w 4137"/>
                <a:gd name="T13" fmla="*/ 700 h 3992"/>
                <a:gd name="T14" fmla="*/ 1623 w 4137"/>
                <a:gd name="T15" fmla="*/ 786 h 3992"/>
                <a:gd name="T16" fmla="*/ 1780 w 4137"/>
                <a:gd name="T17" fmla="*/ 1046 h 3992"/>
                <a:gd name="T18" fmla="*/ 1874 w 4137"/>
                <a:gd name="T19" fmla="*/ 1293 h 3992"/>
                <a:gd name="T20" fmla="*/ 2045 w 4137"/>
                <a:gd name="T21" fmla="*/ 1461 h 3992"/>
                <a:gd name="T22" fmla="*/ 2302 w 4137"/>
                <a:gd name="T23" fmla="*/ 1468 h 3992"/>
                <a:gd name="T24" fmla="*/ 2485 w 4137"/>
                <a:gd name="T25" fmla="*/ 1457 h 3992"/>
                <a:gd name="T26" fmla="*/ 2681 w 4137"/>
                <a:gd name="T27" fmla="*/ 1624 h 3992"/>
                <a:gd name="T28" fmla="*/ 2844 w 4137"/>
                <a:gd name="T29" fmla="*/ 1695 h 3992"/>
                <a:gd name="T30" fmla="*/ 2942 w 4137"/>
                <a:gd name="T31" fmla="*/ 1854 h 3992"/>
                <a:gd name="T32" fmla="*/ 3074 w 4137"/>
                <a:gd name="T33" fmla="*/ 2101 h 3992"/>
                <a:gd name="T34" fmla="*/ 3345 w 4137"/>
                <a:gd name="T35" fmla="*/ 2034 h 3992"/>
                <a:gd name="T36" fmla="*/ 3520 w 4137"/>
                <a:gd name="T37" fmla="*/ 1878 h 3992"/>
                <a:gd name="T38" fmla="*/ 3652 w 4137"/>
                <a:gd name="T39" fmla="*/ 1771 h 3992"/>
                <a:gd name="T40" fmla="*/ 3909 w 4137"/>
                <a:gd name="T41" fmla="*/ 1599 h 3992"/>
                <a:gd name="T42" fmla="*/ 4124 w 4137"/>
                <a:gd name="T43" fmla="*/ 1502 h 3992"/>
                <a:gd name="T44" fmla="*/ 4074 w 4137"/>
                <a:gd name="T45" fmla="*/ 1766 h 3992"/>
                <a:gd name="T46" fmla="*/ 4009 w 4137"/>
                <a:gd name="T47" fmla="*/ 2032 h 3992"/>
                <a:gd name="T48" fmla="*/ 3993 w 4137"/>
                <a:gd name="T49" fmla="*/ 2413 h 3992"/>
                <a:gd name="T50" fmla="*/ 3947 w 4137"/>
                <a:gd name="T51" fmla="*/ 2706 h 3992"/>
                <a:gd name="T52" fmla="*/ 3915 w 4137"/>
                <a:gd name="T53" fmla="*/ 3042 h 3992"/>
                <a:gd name="T54" fmla="*/ 3518 w 4137"/>
                <a:gd name="T55" fmla="*/ 3043 h 3992"/>
                <a:gd name="T56" fmla="*/ 3363 w 4137"/>
                <a:gd name="T57" fmla="*/ 3261 h 3992"/>
                <a:gd name="T58" fmla="*/ 3446 w 4137"/>
                <a:gd name="T59" fmla="*/ 3579 h 3992"/>
                <a:gd name="T60" fmla="*/ 3484 w 4137"/>
                <a:gd name="T61" fmla="*/ 3907 h 3992"/>
                <a:gd name="T62" fmla="*/ 3256 w 4137"/>
                <a:gd name="T63" fmla="*/ 3855 h 3992"/>
                <a:gd name="T64" fmla="*/ 3121 w 4137"/>
                <a:gd name="T65" fmla="*/ 3790 h 3992"/>
                <a:gd name="T66" fmla="*/ 2932 w 4137"/>
                <a:gd name="T67" fmla="*/ 3832 h 3992"/>
                <a:gd name="T68" fmla="*/ 2812 w 4137"/>
                <a:gd name="T69" fmla="*/ 3991 h 3992"/>
                <a:gd name="T70" fmla="*/ 2588 w 4137"/>
                <a:gd name="T71" fmla="*/ 3700 h 3992"/>
                <a:gd name="T72" fmla="*/ 2480 w 4137"/>
                <a:gd name="T73" fmla="*/ 3784 h 3992"/>
                <a:gd name="T74" fmla="*/ 2322 w 4137"/>
                <a:gd name="T75" fmla="*/ 3737 h 3992"/>
                <a:gd name="T76" fmla="*/ 2178 w 4137"/>
                <a:gd name="T77" fmla="*/ 3632 h 3992"/>
                <a:gd name="T78" fmla="*/ 2098 w 4137"/>
                <a:gd name="T79" fmla="*/ 3465 h 3992"/>
                <a:gd name="T80" fmla="*/ 1802 w 4137"/>
                <a:gd name="T81" fmla="*/ 3460 h 3992"/>
                <a:gd name="T82" fmla="*/ 1598 w 4137"/>
                <a:gd name="T83" fmla="*/ 3370 h 3992"/>
                <a:gd name="T84" fmla="*/ 1383 w 4137"/>
                <a:gd name="T85" fmla="*/ 3393 h 3992"/>
                <a:gd name="T86" fmla="*/ 1134 w 4137"/>
                <a:gd name="T87" fmla="*/ 3214 h 3992"/>
                <a:gd name="T88" fmla="*/ 974 w 4137"/>
                <a:gd name="T89" fmla="*/ 3093 h 3992"/>
                <a:gd name="T90" fmla="*/ 869 w 4137"/>
                <a:gd name="T91" fmla="*/ 2964 h 3992"/>
                <a:gd name="T92" fmla="*/ 961 w 4137"/>
                <a:gd name="T93" fmla="*/ 2837 h 3992"/>
                <a:gd name="T94" fmla="*/ 855 w 4137"/>
                <a:gd name="T95" fmla="*/ 2860 h 3992"/>
                <a:gd name="T96" fmla="*/ 705 w 4137"/>
                <a:gd name="T97" fmla="*/ 2767 h 3992"/>
                <a:gd name="T98" fmla="*/ 803 w 4137"/>
                <a:gd name="T99" fmla="*/ 2410 h 3992"/>
                <a:gd name="T100" fmla="*/ 1094 w 4137"/>
                <a:gd name="T101" fmla="*/ 2176 h 3992"/>
                <a:gd name="T102" fmla="*/ 1163 w 4137"/>
                <a:gd name="T103" fmla="*/ 1909 h 3992"/>
                <a:gd name="T104" fmla="*/ 1242 w 4137"/>
                <a:gd name="T105" fmla="*/ 1570 h 3992"/>
                <a:gd name="T106" fmla="*/ 1302 w 4137"/>
                <a:gd name="T107" fmla="*/ 1221 h 3992"/>
                <a:gd name="T108" fmla="*/ 1361 w 4137"/>
                <a:gd name="T109" fmla="*/ 926 h 3992"/>
                <a:gd name="T110" fmla="*/ 1089 w 4137"/>
                <a:gd name="T111" fmla="*/ 774 h 3992"/>
                <a:gd name="T112" fmla="*/ 912 w 4137"/>
                <a:gd name="T113" fmla="*/ 916 h 3992"/>
                <a:gd name="T114" fmla="*/ 669 w 4137"/>
                <a:gd name="T115" fmla="*/ 959 h 3992"/>
                <a:gd name="T116" fmla="*/ 505 w 4137"/>
                <a:gd name="T117" fmla="*/ 840 h 3992"/>
                <a:gd name="T118" fmla="*/ 429 w 4137"/>
                <a:gd name="T119" fmla="*/ 592 h 3992"/>
                <a:gd name="T120" fmla="*/ 262 w 4137"/>
                <a:gd name="T121" fmla="*/ 518 h 3992"/>
                <a:gd name="T122" fmla="*/ 0 w 4137"/>
                <a:gd name="T123" fmla="*/ 496 h 3992"/>
                <a:gd name="T124" fmla="*/ 87 w 4137"/>
                <a:gd name="T125" fmla="*/ 216 h 39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4137" h="3992">
                  <a:moveTo>
                    <a:pt x="49" y="156"/>
                  </a:moveTo>
                  <a:lnTo>
                    <a:pt x="60" y="153"/>
                  </a:lnTo>
                  <a:lnTo>
                    <a:pt x="71" y="150"/>
                  </a:lnTo>
                  <a:lnTo>
                    <a:pt x="82" y="145"/>
                  </a:lnTo>
                  <a:lnTo>
                    <a:pt x="92" y="139"/>
                  </a:lnTo>
                  <a:lnTo>
                    <a:pt x="102" y="132"/>
                  </a:lnTo>
                  <a:lnTo>
                    <a:pt x="114" y="124"/>
                  </a:lnTo>
                  <a:lnTo>
                    <a:pt x="120" y="120"/>
                  </a:lnTo>
                  <a:lnTo>
                    <a:pt x="127" y="118"/>
                  </a:lnTo>
                  <a:lnTo>
                    <a:pt x="134" y="115"/>
                  </a:lnTo>
                  <a:lnTo>
                    <a:pt x="144" y="114"/>
                  </a:lnTo>
                  <a:lnTo>
                    <a:pt x="161" y="114"/>
                  </a:lnTo>
                  <a:lnTo>
                    <a:pt x="175" y="113"/>
                  </a:lnTo>
                  <a:lnTo>
                    <a:pt x="182" y="112"/>
                  </a:lnTo>
                  <a:lnTo>
                    <a:pt x="187" y="111"/>
                  </a:lnTo>
                  <a:lnTo>
                    <a:pt x="192" y="108"/>
                  </a:lnTo>
                  <a:lnTo>
                    <a:pt x="195" y="106"/>
                  </a:lnTo>
                  <a:lnTo>
                    <a:pt x="202" y="97"/>
                  </a:lnTo>
                  <a:lnTo>
                    <a:pt x="212" y="89"/>
                  </a:lnTo>
                  <a:lnTo>
                    <a:pt x="217" y="86"/>
                  </a:lnTo>
                  <a:lnTo>
                    <a:pt x="222" y="82"/>
                  </a:lnTo>
                  <a:lnTo>
                    <a:pt x="228" y="80"/>
                  </a:lnTo>
                  <a:lnTo>
                    <a:pt x="234" y="77"/>
                  </a:lnTo>
                  <a:lnTo>
                    <a:pt x="245" y="76"/>
                  </a:lnTo>
                  <a:lnTo>
                    <a:pt x="255" y="77"/>
                  </a:lnTo>
                  <a:lnTo>
                    <a:pt x="262" y="80"/>
                  </a:lnTo>
                  <a:lnTo>
                    <a:pt x="269" y="82"/>
                  </a:lnTo>
                  <a:lnTo>
                    <a:pt x="275" y="84"/>
                  </a:lnTo>
                  <a:lnTo>
                    <a:pt x="283" y="86"/>
                  </a:lnTo>
                  <a:lnTo>
                    <a:pt x="293" y="84"/>
                  </a:lnTo>
                  <a:lnTo>
                    <a:pt x="302" y="81"/>
                  </a:lnTo>
                  <a:lnTo>
                    <a:pt x="313" y="76"/>
                  </a:lnTo>
                  <a:lnTo>
                    <a:pt x="326" y="71"/>
                  </a:lnTo>
                  <a:lnTo>
                    <a:pt x="334" y="69"/>
                  </a:lnTo>
                  <a:lnTo>
                    <a:pt x="341" y="68"/>
                  </a:lnTo>
                  <a:lnTo>
                    <a:pt x="348" y="68"/>
                  </a:lnTo>
                  <a:lnTo>
                    <a:pt x="357" y="68"/>
                  </a:lnTo>
                  <a:lnTo>
                    <a:pt x="371" y="69"/>
                  </a:lnTo>
                  <a:lnTo>
                    <a:pt x="385" y="68"/>
                  </a:lnTo>
                  <a:lnTo>
                    <a:pt x="396" y="65"/>
                  </a:lnTo>
                  <a:lnTo>
                    <a:pt x="407" y="61"/>
                  </a:lnTo>
                  <a:lnTo>
                    <a:pt x="415" y="53"/>
                  </a:lnTo>
                  <a:lnTo>
                    <a:pt x="425" y="46"/>
                  </a:lnTo>
                  <a:lnTo>
                    <a:pt x="430" y="43"/>
                  </a:lnTo>
                  <a:lnTo>
                    <a:pt x="436" y="40"/>
                  </a:lnTo>
                  <a:lnTo>
                    <a:pt x="444" y="38"/>
                  </a:lnTo>
                  <a:lnTo>
                    <a:pt x="449" y="37"/>
                  </a:lnTo>
                  <a:lnTo>
                    <a:pt x="463" y="37"/>
                  </a:lnTo>
                  <a:lnTo>
                    <a:pt x="473" y="34"/>
                  </a:lnTo>
                  <a:lnTo>
                    <a:pt x="477" y="33"/>
                  </a:lnTo>
                  <a:lnTo>
                    <a:pt x="480" y="31"/>
                  </a:lnTo>
                  <a:lnTo>
                    <a:pt x="483" y="29"/>
                  </a:lnTo>
                  <a:lnTo>
                    <a:pt x="485" y="25"/>
                  </a:lnTo>
                  <a:lnTo>
                    <a:pt x="489" y="18"/>
                  </a:lnTo>
                  <a:lnTo>
                    <a:pt x="495" y="12"/>
                  </a:lnTo>
                  <a:lnTo>
                    <a:pt x="498" y="10"/>
                  </a:lnTo>
                  <a:lnTo>
                    <a:pt x="502" y="7"/>
                  </a:lnTo>
                  <a:lnTo>
                    <a:pt x="505" y="6"/>
                  </a:lnTo>
                  <a:lnTo>
                    <a:pt x="510" y="6"/>
                  </a:lnTo>
                  <a:lnTo>
                    <a:pt x="520" y="7"/>
                  </a:lnTo>
                  <a:lnTo>
                    <a:pt x="527" y="10"/>
                  </a:lnTo>
                  <a:lnTo>
                    <a:pt x="533" y="13"/>
                  </a:lnTo>
                  <a:lnTo>
                    <a:pt x="536" y="15"/>
                  </a:lnTo>
                  <a:lnTo>
                    <a:pt x="540" y="18"/>
                  </a:lnTo>
                  <a:lnTo>
                    <a:pt x="545" y="19"/>
                  </a:lnTo>
                  <a:lnTo>
                    <a:pt x="548" y="19"/>
                  </a:lnTo>
                  <a:lnTo>
                    <a:pt x="551" y="18"/>
                  </a:lnTo>
                  <a:lnTo>
                    <a:pt x="553" y="17"/>
                  </a:lnTo>
                  <a:lnTo>
                    <a:pt x="556" y="14"/>
                  </a:lnTo>
                  <a:lnTo>
                    <a:pt x="561" y="8"/>
                  </a:lnTo>
                  <a:lnTo>
                    <a:pt x="566" y="5"/>
                  </a:lnTo>
                  <a:lnTo>
                    <a:pt x="571" y="4"/>
                  </a:lnTo>
                  <a:lnTo>
                    <a:pt x="577" y="4"/>
                  </a:lnTo>
                  <a:lnTo>
                    <a:pt x="584" y="8"/>
                  </a:lnTo>
                  <a:lnTo>
                    <a:pt x="589" y="12"/>
                  </a:lnTo>
                  <a:lnTo>
                    <a:pt x="596" y="6"/>
                  </a:lnTo>
                  <a:lnTo>
                    <a:pt x="608" y="0"/>
                  </a:lnTo>
                  <a:lnTo>
                    <a:pt x="616" y="2"/>
                  </a:lnTo>
                  <a:lnTo>
                    <a:pt x="625" y="7"/>
                  </a:lnTo>
                  <a:lnTo>
                    <a:pt x="636" y="12"/>
                  </a:lnTo>
                  <a:lnTo>
                    <a:pt x="647" y="17"/>
                  </a:lnTo>
                  <a:lnTo>
                    <a:pt x="658" y="19"/>
                  </a:lnTo>
                  <a:lnTo>
                    <a:pt x="668" y="21"/>
                  </a:lnTo>
                  <a:lnTo>
                    <a:pt x="673" y="23"/>
                  </a:lnTo>
                  <a:lnTo>
                    <a:pt x="678" y="25"/>
                  </a:lnTo>
                  <a:lnTo>
                    <a:pt x="682" y="27"/>
                  </a:lnTo>
                  <a:lnTo>
                    <a:pt x="687" y="31"/>
                  </a:lnTo>
                  <a:lnTo>
                    <a:pt x="694" y="39"/>
                  </a:lnTo>
                  <a:lnTo>
                    <a:pt x="702" y="46"/>
                  </a:lnTo>
                  <a:lnTo>
                    <a:pt x="706" y="49"/>
                  </a:lnTo>
                  <a:lnTo>
                    <a:pt x="711" y="51"/>
                  </a:lnTo>
                  <a:lnTo>
                    <a:pt x="717" y="52"/>
                  </a:lnTo>
                  <a:lnTo>
                    <a:pt x="724" y="52"/>
                  </a:lnTo>
                  <a:lnTo>
                    <a:pt x="737" y="51"/>
                  </a:lnTo>
                  <a:lnTo>
                    <a:pt x="748" y="49"/>
                  </a:lnTo>
                  <a:lnTo>
                    <a:pt x="759" y="46"/>
                  </a:lnTo>
                  <a:lnTo>
                    <a:pt x="769" y="45"/>
                  </a:lnTo>
                  <a:lnTo>
                    <a:pt x="774" y="46"/>
                  </a:lnTo>
                  <a:lnTo>
                    <a:pt x="780" y="48"/>
                  </a:lnTo>
                  <a:lnTo>
                    <a:pt x="785" y="50"/>
                  </a:lnTo>
                  <a:lnTo>
                    <a:pt x="789" y="53"/>
                  </a:lnTo>
                  <a:lnTo>
                    <a:pt x="798" y="61"/>
                  </a:lnTo>
                  <a:lnTo>
                    <a:pt x="804" y="69"/>
                  </a:lnTo>
                  <a:lnTo>
                    <a:pt x="809" y="78"/>
                  </a:lnTo>
                  <a:lnTo>
                    <a:pt x="813" y="88"/>
                  </a:lnTo>
                  <a:lnTo>
                    <a:pt x="819" y="96"/>
                  </a:lnTo>
                  <a:lnTo>
                    <a:pt x="825" y="103"/>
                  </a:lnTo>
                  <a:lnTo>
                    <a:pt x="831" y="107"/>
                  </a:lnTo>
                  <a:lnTo>
                    <a:pt x="841" y="111"/>
                  </a:lnTo>
                  <a:lnTo>
                    <a:pt x="845" y="111"/>
                  </a:lnTo>
                  <a:lnTo>
                    <a:pt x="850" y="111"/>
                  </a:lnTo>
                  <a:lnTo>
                    <a:pt x="855" y="111"/>
                  </a:lnTo>
                  <a:lnTo>
                    <a:pt x="860" y="109"/>
                  </a:lnTo>
                  <a:lnTo>
                    <a:pt x="870" y="106"/>
                  </a:lnTo>
                  <a:lnTo>
                    <a:pt x="882" y="103"/>
                  </a:lnTo>
                  <a:lnTo>
                    <a:pt x="887" y="103"/>
                  </a:lnTo>
                  <a:lnTo>
                    <a:pt x="893" y="105"/>
                  </a:lnTo>
                  <a:lnTo>
                    <a:pt x="899" y="107"/>
                  </a:lnTo>
                  <a:lnTo>
                    <a:pt x="904" y="109"/>
                  </a:lnTo>
                  <a:lnTo>
                    <a:pt x="921" y="125"/>
                  </a:lnTo>
                  <a:lnTo>
                    <a:pt x="936" y="133"/>
                  </a:lnTo>
                  <a:lnTo>
                    <a:pt x="938" y="134"/>
                  </a:lnTo>
                  <a:lnTo>
                    <a:pt x="942" y="134"/>
                  </a:lnTo>
                  <a:lnTo>
                    <a:pt x="945" y="133"/>
                  </a:lnTo>
                  <a:lnTo>
                    <a:pt x="949" y="132"/>
                  </a:lnTo>
                  <a:lnTo>
                    <a:pt x="951" y="130"/>
                  </a:lnTo>
                  <a:lnTo>
                    <a:pt x="955" y="127"/>
                  </a:lnTo>
                  <a:lnTo>
                    <a:pt x="956" y="125"/>
                  </a:lnTo>
                  <a:lnTo>
                    <a:pt x="958" y="121"/>
                  </a:lnTo>
                  <a:lnTo>
                    <a:pt x="962" y="112"/>
                  </a:lnTo>
                  <a:lnTo>
                    <a:pt x="968" y="102"/>
                  </a:lnTo>
                  <a:lnTo>
                    <a:pt x="971" y="96"/>
                  </a:lnTo>
                  <a:lnTo>
                    <a:pt x="975" y="93"/>
                  </a:lnTo>
                  <a:lnTo>
                    <a:pt x="980" y="90"/>
                  </a:lnTo>
                  <a:lnTo>
                    <a:pt x="983" y="88"/>
                  </a:lnTo>
                  <a:lnTo>
                    <a:pt x="994" y="88"/>
                  </a:lnTo>
                  <a:lnTo>
                    <a:pt x="1008" y="87"/>
                  </a:lnTo>
                  <a:lnTo>
                    <a:pt x="1022" y="86"/>
                  </a:lnTo>
                  <a:lnTo>
                    <a:pt x="1036" y="87"/>
                  </a:lnTo>
                  <a:lnTo>
                    <a:pt x="1049" y="90"/>
                  </a:lnTo>
                  <a:lnTo>
                    <a:pt x="1061" y="95"/>
                  </a:lnTo>
                  <a:lnTo>
                    <a:pt x="1072" y="102"/>
                  </a:lnTo>
                  <a:lnTo>
                    <a:pt x="1083" y="108"/>
                  </a:lnTo>
                  <a:lnTo>
                    <a:pt x="1094" y="114"/>
                  </a:lnTo>
                  <a:lnTo>
                    <a:pt x="1108" y="120"/>
                  </a:lnTo>
                  <a:lnTo>
                    <a:pt x="1122" y="124"/>
                  </a:lnTo>
                  <a:lnTo>
                    <a:pt x="1134" y="126"/>
                  </a:lnTo>
                  <a:lnTo>
                    <a:pt x="1140" y="127"/>
                  </a:lnTo>
                  <a:lnTo>
                    <a:pt x="1147" y="130"/>
                  </a:lnTo>
                  <a:lnTo>
                    <a:pt x="1154" y="133"/>
                  </a:lnTo>
                  <a:lnTo>
                    <a:pt x="1160" y="137"/>
                  </a:lnTo>
                  <a:lnTo>
                    <a:pt x="1173" y="147"/>
                  </a:lnTo>
                  <a:lnTo>
                    <a:pt x="1187" y="160"/>
                  </a:lnTo>
                  <a:lnTo>
                    <a:pt x="1201" y="176"/>
                  </a:lnTo>
                  <a:lnTo>
                    <a:pt x="1217" y="190"/>
                  </a:lnTo>
                  <a:lnTo>
                    <a:pt x="1227" y="198"/>
                  </a:lnTo>
                  <a:lnTo>
                    <a:pt x="1236" y="206"/>
                  </a:lnTo>
                  <a:lnTo>
                    <a:pt x="1247" y="214"/>
                  </a:lnTo>
                  <a:lnTo>
                    <a:pt x="1259" y="221"/>
                  </a:lnTo>
                  <a:lnTo>
                    <a:pt x="1266" y="222"/>
                  </a:lnTo>
                  <a:lnTo>
                    <a:pt x="1273" y="222"/>
                  </a:lnTo>
                  <a:lnTo>
                    <a:pt x="1282" y="221"/>
                  </a:lnTo>
                  <a:lnTo>
                    <a:pt x="1289" y="221"/>
                  </a:lnTo>
                  <a:lnTo>
                    <a:pt x="1291" y="221"/>
                  </a:lnTo>
                  <a:lnTo>
                    <a:pt x="1294" y="221"/>
                  </a:lnTo>
                  <a:lnTo>
                    <a:pt x="1296" y="222"/>
                  </a:lnTo>
                  <a:lnTo>
                    <a:pt x="1297" y="225"/>
                  </a:lnTo>
                  <a:lnTo>
                    <a:pt x="1299" y="231"/>
                  </a:lnTo>
                  <a:lnTo>
                    <a:pt x="1299" y="239"/>
                  </a:lnTo>
                  <a:lnTo>
                    <a:pt x="1299" y="244"/>
                  </a:lnTo>
                  <a:lnTo>
                    <a:pt x="1298" y="248"/>
                  </a:lnTo>
                  <a:lnTo>
                    <a:pt x="1297" y="253"/>
                  </a:lnTo>
                  <a:lnTo>
                    <a:pt x="1295" y="257"/>
                  </a:lnTo>
                  <a:lnTo>
                    <a:pt x="1292" y="260"/>
                  </a:lnTo>
                  <a:lnTo>
                    <a:pt x="1290" y="263"/>
                  </a:lnTo>
                  <a:lnTo>
                    <a:pt x="1286" y="265"/>
                  </a:lnTo>
                  <a:lnTo>
                    <a:pt x="1283" y="266"/>
                  </a:lnTo>
                  <a:lnTo>
                    <a:pt x="1278" y="270"/>
                  </a:lnTo>
                  <a:lnTo>
                    <a:pt x="1273" y="275"/>
                  </a:lnTo>
                  <a:lnTo>
                    <a:pt x="1272" y="279"/>
                  </a:lnTo>
                  <a:lnTo>
                    <a:pt x="1272" y="284"/>
                  </a:lnTo>
                  <a:lnTo>
                    <a:pt x="1274" y="289"/>
                  </a:lnTo>
                  <a:lnTo>
                    <a:pt x="1280" y="294"/>
                  </a:lnTo>
                  <a:lnTo>
                    <a:pt x="1283" y="295"/>
                  </a:lnTo>
                  <a:lnTo>
                    <a:pt x="1288" y="297"/>
                  </a:lnTo>
                  <a:lnTo>
                    <a:pt x="1291" y="298"/>
                  </a:lnTo>
                  <a:lnTo>
                    <a:pt x="1296" y="298"/>
                  </a:lnTo>
                  <a:lnTo>
                    <a:pt x="1305" y="300"/>
                  </a:lnTo>
                  <a:lnTo>
                    <a:pt x="1316" y="302"/>
                  </a:lnTo>
                  <a:lnTo>
                    <a:pt x="1320" y="303"/>
                  </a:lnTo>
                  <a:lnTo>
                    <a:pt x="1324" y="305"/>
                  </a:lnTo>
                  <a:lnTo>
                    <a:pt x="1327" y="308"/>
                  </a:lnTo>
                  <a:lnTo>
                    <a:pt x="1329" y="311"/>
                  </a:lnTo>
                  <a:lnTo>
                    <a:pt x="1334" y="319"/>
                  </a:lnTo>
                  <a:lnTo>
                    <a:pt x="1337" y="327"/>
                  </a:lnTo>
                  <a:lnTo>
                    <a:pt x="1343" y="335"/>
                  </a:lnTo>
                  <a:lnTo>
                    <a:pt x="1351" y="341"/>
                  </a:lnTo>
                  <a:lnTo>
                    <a:pt x="1367" y="351"/>
                  </a:lnTo>
                  <a:lnTo>
                    <a:pt x="1381" y="360"/>
                  </a:lnTo>
                  <a:lnTo>
                    <a:pt x="1386" y="366"/>
                  </a:lnTo>
                  <a:lnTo>
                    <a:pt x="1389" y="373"/>
                  </a:lnTo>
                  <a:lnTo>
                    <a:pt x="1390" y="379"/>
                  </a:lnTo>
                  <a:lnTo>
                    <a:pt x="1387" y="386"/>
                  </a:lnTo>
                  <a:lnTo>
                    <a:pt x="1386" y="392"/>
                  </a:lnTo>
                  <a:lnTo>
                    <a:pt x="1386" y="397"/>
                  </a:lnTo>
                  <a:lnTo>
                    <a:pt x="1387" y="399"/>
                  </a:lnTo>
                  <a:lnTo>
                    <a:pt x="1390" y="401"/>
                  </a:lnTo>
                  <a:lnTo>
                    <a:pt x="1392" y="402"/>
                  </a:lnTo>
                  <a:lnTo>
                    <a:pt x="1395" y="402"/>
                  </a:lnTo>
                  <a:lnTo>
                    <a:pt x="1400" y="403"/>
                  </a:lnTo>
                  <a:lnTo>
                    <a:pt x="1405" y="405"/>
                  </a:lnTo>
                  <a:lnTo>
                    <a:pt x="1409" y="408"/>
                  </a:lnTo>
                  <a:lnTo>
                    <a:pt x="1411" y="411"/>
                  </a:lnTo>
                  <a:lnTo>
                    <a:pt x="1410" y="415"/>
                  </a:lnTo>
                  <a:lnTo>
                    <a:pt x="1406" y="420"/>
                  </a:lnTo>
                  <a:lnTo>
                    <a:pt x="1402" y="423"/>
                  </a:lnTo>
                  <a:lnTo>
                    <a:pt x="1397" y="426"/>
                  </a:lnTo>
                  <a:lnTo>
                    <a:pt x="1392" y="429"/>
                  </a:lnTo>
                  <a:lnTo>
                    <a:pt x="1389" y="433"/>
                  </a:lnTo>
                  <a:lnTo>
                    <a:pt x="1387" y="436"/>
                  </a:lnTo>
                  <a:lnTo>
                    <a:pt x="1387" y="441"/>
                  </a:lnTo>
                  <a:lnTo>
                    <a:pt x="1389" y="445"/>
                  </a:lnTo>
                  <a:lnTo>
                    <a:pt x="1391" y="447"/>
                  </a:lnTo>
                  <a:lnTo>
                    <a:pt x="1395" y="448"/>
                  </a:lnTo>
                  <a:lnTo>
                    <a:pt x="1399" y="449"/>
                  </a:lnTo>
                  <a:lnTo>
                    <a:pt x="1409" y="452"/>
                  </a:lnTo>
                  <a:lnTo>
                    <a:pt x="1418" y="454"/>
                  </a:lnTo>
                  <a:lnTo>
                    <a:pt x="1427" y="456"/>
                  </a:lnTo>
                  <a:lnTo>
                    <a:pt x="1436" y="459"/>
                  </a:lnTo>
                  <a:lnTo>
                    <a:pt x="1444" y="462"/>
                  </a:lnTo>
                  <a:lnTo>
                    <a:pt x="1452" y="467"/>
                  </a:lnTo>
                  <a:lnTo>
                    <a:pt x="1455" y="474"/>
                  </a:lnTo>
                  <a:lnTo>
                    <a:pt x="1458" y="481"/>
                  </a:lnTo>
                  <a:lnTo>
                    <a:pt x="1458" y="485"/>
                  </a:lnTo>
                  <a:lnTo>
                    <a:pt x="1458" y="490"/>
                  </a:lnTo>
                  <a:lnTo>
                    <a:pt x="1456" y="493"/>
                  </a:lnTo>
                  <a:lnTo>
                    <a:pt x="1455" y="498"/>
                  </a:lnTo>
                  <a:lnTo>
                    <a:pt x="1450" y="505"/>
                  </a:lnTo>
                  <a:lnTo>
                    <a:pt x="1446" y="510"/>
                  </a:lnTo>
                  <a:lnTo>
                    <a:pt x="1443" y="513"/>
                  </a:lnTo>
                  <a:lnTo>
                    <a:pt x="1441" y="517"/>
                  </a:lnTo>
                  <a:lnTo>
                    <a:pt x="1441" y="521"/>
                  </a:lnTo>
                  <a:lnTo>
                    <a:pt x="1441" y="524"/>
                  </a:lnTo>
                  <a:lnTo>
                    <a:pt x="1443" y="535"/>
                  </a:lnTo>
                  <a:lnTo>
                    <a:pt x="1449" y="546"/>
                  </a:lnTo>
                  <a:lnTo>
                    <a:pt x="1455" y="555"/>
                  </a:lnTo>
                  <a:lnTo>
                    <a:pt x="1461" y="563"/>
                  </a:lnTo>
                  <a:lnTo>
                    <a:pt x="1468" y="571"/>
                  </a:lnTo>
                  <a:lnTo>
                    <a:pt x="1478" y="579"/>
                  </a:lnTo>
                  <a:lnTo>
                    <a:pt x="1481" y="582"/>
                  </a:lnTo>
                  <a:lnTo>
                    <a:pt x="1486" y="587"/>
                  </a:lnTo>
                  <a:lnTo>
                    <a:pt x="1488" y="591"/>
                  </a:lnTo>
                  <a:lnTo>
                    <a:pt x="1492" y="595"/>
                  </a:lnTo>
                  <a:lnTo>
                    <a:pt x="1497" y="605"/>
                  </a:lnTo>
                  <a:lnTo>
                    <a:pt x="1503" y="612"/>
                  </a:lnTo>
                  <a:lnTo>
                    <a:pt x="1509" y="618"/>
                  </a:lnTo>
                  <a:lnTo>
                    <a:pt x="1516" y="622"/>
                  </a:lnTo>
                  <a:lnTo>
                    <a:pt x="1523" y="626"/>
                  </a:lnTo>
                  <a:lnTo>
                    <a:pt x="1531" y="632"/>
                  </a:lnTo>
                  <a:lnTo>
                    <a:pt x="1534" y="636"/>
                  </a:lnTo>
                  <a:lnTo>
                    <a:pt x="1536" y="639"/>
                  </a:lnTo>
                  <a:lnTo>
                    <a:pt x="1538" y="643"/>
                  </a:lnTo>
                  <a:lnTo>
                    <a:pt x="1540" y="648"/>
                  </a:lnTo>
                  <a:lnTo>
                    <a:pt x="1538" y="664"/>
                  </a:lnTo>
                  <a:lnTo>
                    <a:pt x="1536" y="676"/>
                  </a:lnTo>
                  <a:lnTo>
                    <a:pt x="1536" y="680"/>
                  </a:lnTo>
                  <a:lnTo>
                    <a:pt x="1538" y="683"/>
                  </a:lnTo>
                  <a:lnTo>
                    <a:pt x="1541" y="686"/>
                  </a:lnTo>
                  <a:lnTo>
                    <a:pt x="1546" y="687"/>
                  </a:lnTo>
                  <a:lnTo>
                    <a:pt x="1551" y="688"/>
                  </a:lnTo>
                  <a:lnTo>
                    <a:pt x="1560" y="691"/>
                  </a:lnTo>
                  <a:lnTo>
                    <a:pt x="1568" y="694"/>
                  </a:lnTo>
                  <a:lnTo>
                    <a:pt x="1574" y="700"/>
                  </a:lnTo>
                  <a:lnTo>
                    <a:pt x="1579" y="706"/>
                  </a:lnTo>
                  <a:lnTo>
                    <a:pt x="1581" y="712"/>
                  </a:lnTo>
                  <a:lnTo>
                    <a:pt x="1580" y="718"/>
                  </a:lnTo>
                  <a:lnTo>
                    <a:pt x="1578" y="725"/>
                  </a:lnTo>
                  <a:lnTo>
                    <a:pt x="1575" y="733"/>
                  </a:lnTo>
                  <a:lnTo>
                    <a:pt x="1575" y="740"/>
                  </a:lnTo>
                  <a:lnTo>
                    <a:pt x="1576" y="743"/>
                  </a:lnTo>
                  <a:lnTo>
                    <a:pt x="1579" y="745"/>
                  </a:lnTo>
                  <a:lnTo>
                    <a:pt x="1581" y="748"/>
                  </a:lnTo>
                  <a:lnTo>
                    <a:pt x="1586" y="749"/>
                  </a:lnTo>
                  <a:lnTo>
                    <a:pt x="1594" y="750"/>
                  </a:lnTo>
                  <a:lnTo>
                    <a:pt x="1603" y="751"/>
                  </a:lnTo>
                  <a:lnTo>
                    <a:pt x="1605" y="752"/>
                  </a:lnTo>
                  <a:lnTo>
                    <a:pt x="1607" y="754"/>
                  </a:lnTo>
                  <a:lnTo>
                    <a:pt x="1610" y="756"/>
                  </a:lnTo>
                  <a:lnTo>
                    <a:pt x="1611" y="758"/>
                  </a:lnTo>
                  <a:lnTo>
                    <a:pt x="1611" y="762"/>
                  </a:lnTo>
                  <a:lnTo>
                    <a:pt x="1611" y="764"/>
                  </a:lnTo>
                  <a:lnTo>
                    <a:pt x="1609" y="768"/>
                  </a:lnTo>
                  <a:lnTo>
                    <a:pt x="1607" y="770"/>
                  </a:lnTo>
                  <a:lnTo>
                    <a:pt x="1601" y="776"/>
                  </a:lnTo>
                  <a:lnTo>
                    <a:pt x="1597" y="781"/>
                  </a:lnTo>
                  <a:lnTo>
                    <a:pt x="1592" y="787"/>
                  </a:lnTo>
                  <a:lnTo>
                    <a:pt x="1590" y="793"/>
                  </a:lnTo>
                  <a:lnTo>
                    <a:pt x="1587" y="800"/>
                  </a:lnTo>
                  <a:lnTo>
                    <a:pt x="1588" y="807"/>
                  </a:lnTo>
                  <a:lnTo>
                    <a:pt x="1590" y="811"/>
                  </a:lnTo>
                  <a:lnTo>
                    <a:pt x="1593" y="813"/>
                  </a:lnTo>
                  <a:lnTo>
                    <a:pt x="1595" y="815"/>
                  </a:lnTo>
                  <a:lnTo>
                    <a:pt x="1599" y="817"/>
                  </a:lnTo>
                  <a:lnTo>
                    <a:pt x="1603" y="818"/>
                  </a:lnTo>
                  <a:lnTo>
                    <a:pt x="1606" y="817"/>
                  </a:lnTo>
                  <a:lnTo>
                    <a:pt x="1610" y="815"/>
                  </a:lnTo>
                  <a:lnTo>
                    <a:pt x="1612" y="813"/>
                  </a:lnTo>
                  <a:lnTo>
                    <a:pt x="1616" y="806"/>
                  </a:lnTo>
                  <a:lnTo>
                    <a:pt x="1618" y="796"/>
                  </a:lnTo>
                  <a:lnTo>
                    <a:pt x="1619" y="793"/>
                  </a:lnTo>
                  <a:lnTo>
                    <a:pt x="1620" y="788"/>
                  </a:lnTo>
                  <a:lnTo>
                    <a:pt x="1623" y="786"/>
                  </a:lnTo>
                  <a:lnTo>
                    <a:pt x="1625" y="784"/>
                  </a:lnTo>
                  <a:lnTo>
                    <a:pt x="1629" y="784"/>
                  </a:lnTo>
                  <a:lnTo>
                    <a:pt x="1632" y="786"/>
                  </a:lnTo>
                  <a:lnTo>
                    <a:pt x="1635" y="787"/>
                  </a:lnTo>
                  <a:lnTo>
                    <a:pt x="1638" y="789"/>
                  </a:lnTo>
                  <a:lnTo>
                    <a:pt x="1639" y="792"/>
                  </a:lnTo>
                  <a:lnTo>
                    <a:pt x="1642" y="795"/>
                  </a:lnTo>
                  <a:lnTo>
                    <a:pt x="1643" y="799"/>
                  </a:lnTo>
                  <a:lnTo>
                    <a:pt x="1643" y="802"/>
                  </a:lnTo>
                  <a:lnTo>
                    <a:pt x="1641" y="812"/>
                  </a:lnTo>
                  <a:lnTo>
                    <a:pt x="1637" y="823"/>
                  </a:lnTo>
                  <a:lnTo>
                    <a:pt x="1633" y="834"/>
                  </a:lnTo>
                  <a:lnTo>
                    <a:pt x="1631" y="843"/>
                  </a:lnTo>
                  <a:lnTo>
                    <a:pt x="1630" y="852"/>
                  </a:lnTo>
                  <a:lnTo>
                    <a:pt x="1630" y="862"/>
                  </a:lnTo>
                  <a:lnTo>
                    <a:pt x="1632" y="871"/>
                  </a:lnTo>
                  <a:lnTo>
                    <a:pt x="1636" y="882"/>
                  </a:lnTo>
                  <a:lnTo>
                    <a:pt x="1643" y="893"/>
                  </a:lnTo>
                  <a:lnTo>
                    <a:pt x="1653" y="903"/>
                  </a:lnTo>
                  <a:lnTo>
                    <a:pt x="1662" y="913"/>
                  </a:lnTo>
                  <a:lnTo>
                    <a:pt x="1670" y="921"/>
                  </a:lnTo>
                  <a:lnTo>
                    <a:pt x="1686" y="933"/>
                  </a:lnTo>
                  <a:lnTo>
                    <a:pt x="1701" y="941"/>
                  </a:lnTo>
                  <a:lnTo>
                    <a:pt x="1706" y="945"/>
                  </a:lnTo>
                  <a:lnTo>
                    <a:pt x="1711" y="948"/>
                  </a:lnTo>
                  <a:lnTo>
                    <a:pt x="1716" y="954"/>
                  </a:lnTo>
                  <a:lnTo>
                    <a:pt x="1720" y="960"/>
                  </a:lnTo>
                  <a:lnTo>
                    <a:pt x="1725" y="968"/>
                  </a:lnTo>
                  <a:lnTo>
                    <a:pt x="1731" y="976"/>
                  </a:lnTo>
                  <a:lnTo>
                    <a:pt x="1738" y="984"/>
                  </a:lnTo>
                  <a:lnTo>
                    <a:pt x="1745" y="991"/>
                  </a:lnTo>
                  <a:lnTo>
                    <a:pt x="1752" y="996"/>
                  </a:lnTo>
                  <a:lnTo>
                    <a:pt x="1758" y="1002"/>
                  </a:lnTo>
                  <a:lnTo>
                    <a:pt x="1763" y="1009"/>
                  </a:lnTo>
                  <a:lnTo>
                    <a:pt x="1765" y="1017"/>
                  </a:lnTo>
                  <a:lnTo>
                    <a:pt x="1768" y="1027"/>
                  </a:lnTo>
                  <a:lnTo>
                    <a:pt x="1771" y="1034"/>
                  </a:lnTo>
                  <a:lnTo>
                    <a:pt x="1775" y="1041"/>
                  </a:lnTo>
                  <a:lnTo>
                    <a:pt x="1780" y="1046"/>
                  </a:lnTo>
                  <a:lnTo>
                    <a:pt x="1784" y="1052"/>
                  </a:lnTo>
                  <a:lnTo>
                    <a:pt x="1790" y="1059"/>
                  </a:lnTo>
                  <a:lnTo>
                    <a:pt x="1793" y="1063"/>
                  </a:lnTo>
                  <a:lnTo>
                    <a:pt x="1794" y="1066"/>
                  </a:lnTo>
                  <a:lnTo>
                    <a:pt x="1796" y="1071"/>
                  </a:lnTo>
                  <a:lnTo>
                    <a:pt x="1796" y="1076"/>
                  </a:lnTo>
                  <a:lnTo>
                    <a:pt x="1796" y="1086"/>
                  </a:lnTo>
                  <a:lnTo>
                    <a:pt x="1794" y="1095"/>
                  </a:lnTo>
                  <a:lnTo>
                    <a:pt x="1792" y="1103"/>
                  </a:lnTo>
                  <a:lnTo>
                    <a:pt x="1789" y="1109"/>
                  </a:lnTo>
                  <a:lnTo>
                    <a:pt x="1788" y="1116"/>
                  </a:lnTo>
                  <a:lnTo>
                    <a:pt x="1788" y="1123"/>
                  </a:lnTo>
                  <a:lnTo>
                    <a:pt x="1790" y="1129"/>
                  </a:lnTo>
                  <a:lnTo>
                    <a:pt x="1795" y="1136"/>
                  </a:lnTo>
                  <a:lnTo>
                    <a:pt x="1801" y="1141"/>
                  </a:lnTo>
                  <a:lnTo>
                    <a:pt x="1806" y="1147"/>
                  </a:lnTo>
                  <a:lnTo>
                    <a:pt x="1808" y="1149"/>
                  </a:lnTo>
                  <a:lnTo>
                    <a:pt x="1811" y="1153"/>
                  </a:lnTo>
                  <a:lnTo>
                    <a:pt x="1813" y="1156"/>
                  </a:lnTo>
                  <a:lnTo>
                    <a:pt x="1813" y="1161"/>
                  </a:lnTo>
                  <a:lnTo>
                    <a:pt x="1815" y="1173"/>
                  </a:lnTo>
                  <a:lnTo>
                    <a:pt x="1819" y="1184"/>
                  </a:lnTo>
                  <a:lnTo>
                    <a:pt x="1823" y="1192"/>
                  </a:lnTo>
                  <a:lnTo>
                    <a:pt x="1827" y="1199"/>
                  </a:lnTo>
                  <a:lnTo>
                    <a:pt x="1834" y="1204"/>
                  </a:lnTo>
                  <a:lnTo>
                    <a:pt x="1843" y="1208"/>
                  </a:lnTo>
                  <a:lnTo>
                    <a:pt x="1852" y="1211"/>
                  </a:lnTo>
                  <a:lnTo>
                    <a:pt x="1864" y="1214"/>
                  </a:lnTo>
                  <a:lnTo>
                    <a:pt x="1874" y="1216"/>
                  </a:lnTo>
                  <a:lnTo>
                    <a:pt x="1880" y="1218"/>
                  </a:lnTo>
                  <a:lnTo>
                    <a:pt x="1882" y="1219"/>
                  </a:lnTo>
                  <a:lnTo>
                    <a:pt x="1883" y="1222"/>
                  </a:lnTo>
                  <a:lnTo>
                    <a:pt x="1884" y="1227"/>
                  </a:lnTo>
                  <a:lnTo>
                    <a:pt x="1884" y="1231"/>
                  </a:lnTo>
                  <a:lnTo>
                    <a:pt x="1883" y="1244"/>
                  </a:lnTo>
                  <a:lnTo>
                    <a:pt x="1881" y="1259"/>
                  </a:lnTo>
                  <a:lnTo>
                    <a:pt x="1878" y="1273"/>
                  </a:lnTo>
                  <a:lnTo>
                    <a:pt x="1876" y="1284"/>
                  </a:lnTo>
                  <a:lnTo>
                    <a:pt x="1874" y="1293"/>
                  </a:lnTo>
                  <a:lnTo>
                    <a:pt x="1874" y="1302"/>
                  </a:lnTo>
                  <a:lnTo>
                    <a:pt x="1875" y="1310"/>
                  </a:lnTo>
                  <a:lnTo>
                    <a:pt x="1877" y="1317"/>
                  </a:lnTo>
                  <a:lnTo>
                    <a:pt x="1881" y="1323"/>
                  </a:lnTo>
                  <a:lnTo>
                    <a:pt x="1884" y="1331"/>
                  </a:lnTo>
                  <a:lnTo>
                    <a:pt x="1888" y="1340"/>
                  </a:lnTo>
                  <a:lnTo>
                    <a:pt x="1889" y="1349"/>
                  </a:lnTo>
                  <a:lnTo>
                    <a:pt x="1890" y="1361"/>
                  </a:lnTo>
                  <a:lnTo>
                    <a:pt x="1891" y="1373"/>
                  </a:lnTo>
                  <a:lnTo>
                    <a:pt x="1894" y="1384"/>
                  </a:lnTo>
                  <a:lnTo>
                    <a:pt x="1896" y="1391"/>
                  </a:lnTo>
                  <a:lnTo>
                    <a:pt x="1902" y="1395"/>
                  </a:lnTo>
                  <a:lnTo>
                    <a:pt x="1912" y="1400"/>
                  </a:lnTo>
                  <a:lnTo>
                    <a:pt x="1921" y="1404"/>
                  </a:lnTo>
                  <a:lnTo>
                    <a:pt x="1928" y="1406"/>
                  </a:lnTo>
                  <a:lnTo>
                    <a:pt x="1933" y="1408"/>
                  </a:lnTo>
                  <a:lnTo>
                    <a:pt x="1938" y="1411"/>
                  </a:lnTo>
                  <a:lnTo>
                    <a:pt x="1940" y="1416"/>
                  </a:lnTo>
                  <a:lnTo>
                    <a:pt x="1943" y="1422"/>
                  </a:lnTo>
                  <a:lnTo>
                    <a:pt x="1944" y="1430"/>
                  </a:lnTo>
                  <a:lnTo>
                    <a:pt x="1945" y="1437"/>
                  </a:lnTo>
                  <a:lnTo>
                    <a:pt x="1947" y="1443"/>
                  </a:lnTo>
                  <a:lnTo>
                    <a:pt x="1951" y="1447"/>
                  </a:lnTo>
                  <a:lnTo>
                    <a:pt x="1956" y="1447"/>
                  </a:lnTo>
                  <a:lnTo>
                    <a:pt x="1960" y="1448"/>
                  </a:lnTo>
                  <a:lnTo>
                    <a:pt x="1965" y="1450"/>
                  </a:lnTo>
                  <a:lnTo>
                    <a:pt x="1971" y="1455"/>
                  </a:lnTo>
                  <a:lnTo>
                    <a:pt x="1977" y="1462"/>
                  </a:lnTo>
                  <a:lnTo>
                    <a:pt x="1985" y="1468"/>
                  </a:lnTo>
                  <a:lnTo>
                    <a:pt x="1989" y="1469"/>
                  </a:lnTo>
                  <a:lnTo>
                    <a:pt x="1994" y="1471"/>
                  </a:lnTo>
                  <a:lnTo>
                    <a:pt x="1998" y="1471"/>
                  </a:lnTo>
                  <a:lnTo>
                    <a:pt x="2004" y="1470"/>
                  </a:lnTo>
                  <a:lnTo>
                    <a:pt x="2015" y="1467"/>
                  </a:lnTo>
                  <a:lnTo>
                    <a:pt x="2026" y="1462"/>
                  </a:lnTo>
                  <a:lnTo>
                    <a:pt x="2031" y="1460"/>
                  </a:lnTo>
                  <a:lnTo>
                    <a:pt x="2035" y="1458"/>
                  </a:lnTo>
                  <a:lnTo>
                    <a:pt x="2040" y="1460"/>
                  </a:lnTo>
                  <a:lnTo>
                    <a:pt x="2045" y="1461"/>
                  </a:lnTo>
                  <a:lnTo>
                    <a:pt x="2054" y="1468"/>
                  </a:lnTo>
                  <a:lnTo>
                    <a:pt x="2065" y="1473"/>
                  </a:lnTo>
                  <a:lnTo>
                    <a:pt x="2070" y="1474"/>
                  </a:lnTo>
                  <a:lnTo>
                    <a:pt x="2076" y="1474"/>
                  </a:lnTo>
                  <a:lnTo>
                    <a:pt x="2083" y="1474"/>
                  </a:lnTo>
                  <a:lnTo>
                    <a:pt x="2090" y="1473"/>
                  </a:lnTo>
                  <a:lnTo>
                    <a:pt x="2109" y="1467"/>
                  </a:lnTo>
                  <a:lnTo>
                    <a:pt x="2124" y="1464"/>
                  </a:lnTo>
                  <a:lnTo>
                    <a:pt x="2135" y="1462"/>
                  </a:lnTo>
                  <a:lnTo>
                    <a:pt x="2146" y="1458"/>
                  </a:lnTo>
                  <a:lnTo>
                    <a:pt x="2154" y="1454"/>
                  </a:lnTo>
                  <a:lnTo>
                    <a:pt x="2160" y="1448"/>
                  </a:lnTo>
                  <a:lnTo>
                    <a:pt x="2165" y="1442"/>
                  </a:lnTo>
                  <a:lnTo>
                    <a:pt x="2172" y="1436"/>
                  </a:lnTo>
                  <a:lnTo>
                    <a:pt x="2176" y="1433"/>
                  </a:lnTo>
                  <a:lnTo>
                    <a:pt x="2180" y="1432"/>
                  </a:lnTo>
                  <a:lnTo>
                    <a:pt x="2185" y="1430"/>
                  </a:lnTo>
                  <a:lnTo>
                    <a:pt x="2190" y="1430"/>
                  </a:lnTo>
                  <a:lnTo>
                    <a:pt x="2202" y="1430"/>
                  </a:lnTo>
                  <a:lnTo>
                    <a:pt x="2216" y="1430"/>
                  </a:lnTo>
                  <a:lnTo>
                    <a:pt x="2230" y="1430"/>
                  </a:lnTo>
                  <a:lnTo>
                    <a:pt x="2243" y="1430"/>
                  </a:lnTo>
                  <a:lnTo>
                    <a:pt x="2248" y="1431"/>
                  </a:lnTo>
                  <a:lnTo>
                    <a:pt x="2253" y="1432"/>
                  </a:lnTo>
                  <a:lnTo>
                    <a:pt x="2255" y="1433"/>
                  </a:lnTo>
                  <a:lnTo>
                    <a:pt x="2258" y="1436"/>
                  </a:lnTo>
                  <a:lnTo>
                    <a:pt x="2260" y="1441"/>
                  </a:lnTo>
                  <a:lnTo>
                    <a:pt x="2259" y="1447"/>
                  </a:lnTo>
                  <a:lnTo>
                    <a:pt x="2259" y="1452"/>
                  </a:lnTo>
                  <a:lnTo>
                    <a:pt x="2258" y="1460"/>
                  </a:lnTo>
                  <a:lnTo>
                    <a:pt x="2258" y="1462"/>
                  </a:lnTo>
                  <a:lnTo>
                    <a:pt x="2259" y="1466"/>
                  </a:lnTo>
                  <a:lnTo>
                    <a:pt x="2260" y="1468"/>
                  </a:lnTo>
                  <a:lnTo>
                    <a:pt x="2261" y="1469"/>
                  </a:lnTo>
                  <a:lnTo>
                    <a:pt x="2267" y="1470"/>
                  </a:lnTo>
                  <a:lnTo>
                    <a:pt x="2275" y="1470"/>
                  </a:lnTo>
                  <a:lnTo>
                    <a:pt x="2284" y="1468"/>
                  </a:lnTo>
                  <a:lnTo>
                    <a:pt x="2293" y="1467"/>
                  </a:lnTo>
                  <a:lnTo>
                    <a:pt x="2302" y="1468"/>
                  </a:lnTo>
                  <a:lnTo>
                    <a:pt x="2309" y="1470"/>
                  </a:lnTo>
                  <a:lnTo>
                    <a:pt x="2317" y="1474"/>
                  </a:lnTo>
                  <a:lnTo>
                    <a:pt x="2323" y="1476"/>
                  </a:lnTo>
                  <a:lnTo>
                    <a:pt x="2329" y="1479"/>
                  </a:lnTo>
                  <a:lnTo>
                    <a:pt x="2336" y="1482"/>
                  </a:lnTo>
                  <a:lnTo>
                    <a:pt x="2341" y="1486"/>
                  </a:lnTo>
                  <a:lnTo>
                    <a:pt x="2346" y="1492"/>
                  </a:lnTo>
                  <a:lnTo>
                    <a:pt x="2347" y="1495"/>
                  </a:lnTo>
                  <a:lnTo>
                    <a:pt x="2348" y="1498"/>
                  </a:lnTo>
                  <a:lnTo>
                    <a:pt x="2350" y="1499"/>
                  </a:lnTo>
                  <a:lnTo>
                    <a:pt x="2353" y="1500"/>
                  </a:lnTo>
                  <a:lnTo>
                    <a:pt x="2360" y="1501"/>
                  </a:lnTo>
                  <a:lnTo>
                    <a:pt x="2368" y="1502"/>
                  </a:lnTo>
                  <a:lnTo>
                    <a:pt x="2375" y="1501"/>
                  </a:lnTo>
                  <a:lnTo>
                    <a:pt x="2382" y="1500"/>
                  </a:lnTo>
                  <a:lnTo>
                    <a:pt x="2387" y="1498"/>
                  </a:lnTo>
                  <a:lnTo>
                    <a:pt x="2391" y="1493"/>
                  </a:lnTo>
                  <a:lnTo>
                    <a:pt x="2394" y="1489"/>
                  </a:lnTo>
                  <a:lnTo>
                    <a:pt x="2400" y="1486"/>
                  </a:lnTo>
                  <a:lnTo>
                    <a:pt x="2406" y="1485"/>
                  </a:lnTo>
                  <a:lnTo>
                    <a:pt x="2415" y="1486"/>
                  </a:lnTo>
                  <a:lnTo>
                    <a:pt x="2424" y="1488"/>
                  </a:lnTo>
                  <a:lnTo>
                    <a:pt x="2434" y="1490"/>
                  </a:lnTo>
                  <a:lnTo>
                    <a:pt x="2437" y="1490"/>
                  </a:lnTo>
                  <a:lnTo>
                    <a:pt x="2442" y="1489"/>
                  </a:lnTo>
                  <a:lnTo>
                    <a:pt x="2444" y="1487"/>
                  </a:lnTo>
                  <a:lnTo>
                    <a:pt x="2447" y="1482"/>
                  </a:lnTo>
                  <a:lnTo>
                    <a:pt x="2450" y="1471"/>
                  </a:lnTo>
                  <a:lnTo>
                    <a:pt x="2451" y="1462"/>
                  </a:lnTo>
                  <a:lnTo>
                    <a:pt x="2453" y="1458"/>
                  </a:lnTo>
                  <a:lnTo>
                    <a:pt x="2454" y="1455"/>
                  </a:lnTo>
                  <a:lnTo>
                    <a:pt x="2457" y="1454"/>
                  </a:lnTo>
                  <a:lnTo>
                    <a:pt x="2461" y="1451"/>
                  </a:lnTo>
                  <a:lnTo>
                    <a:pt x="2466" y="1451"/>
                  </a:lnTo>
                  <a:lnTo>
                    <a:pt x="2470" y="1451"/>
                  </a:lnTo>
                  <a:lnTo>
                    <a:pt x="2474" y="1451"/>
                  </a:lnTo>
                  <a:lnTo>
                    <a:pt x="2478" y="1452"/>
                  </a:lnTo>
                  <a:lnTo>
                    <a:pt x="2481" y="1455"/>
                  </a:lnTo>
                  <a:lnTo>
                    <a:pt x="2485" y="1457"/>
                  </a:lnTo>
                  <a:lnTo>
                    <a:pt x="2487" y="1461"/>
                  </a:lnTo>
                  <a:lnTo>
                    <a:pt x="2489" y="1466"/>
                  </a:lnTo>
                  <a:lnTo>
                    <a:pt x="2492" y="1476"/>
                  </a:lnTo>
                  <a:lnTo>
                    <a:pt x="2494" y="1487"/>
                  </a:lnTo>
                  <a:lnTo>
                    <a:pt x="2498" y="1496"/>
                  </a:lnTo>
                  <a:lnTo>
                    <a:pt x="2501" y="1504"/>
                  </a:lnTo>
                  <a:lnTo>
                    <a:pt x="2502" y="1507"/>
                  </a:lnTo>
                  <a:lnTo>
                    <a:pt x="2505" y="1510"/>
                  </a:lnTo>
                  <a:lnTo>
                    <a:pt x="2508" y="1511"/>
                  </a:lnTo>
                  <a:lnTo>
                    <a:pt x="2512" y="1512"/>
                  </a:lnTo>
                  <a:lnTo>
                    <a:pt x="2519" y="1513"/>
                  </a:lnTo>
                  <a:lnTo>
                    <a:pt x="2529" y="1511"/>
                  </a:lnTo>
                  <a:lnTo>
                    <a:pt x="2537" y="1510"/>
                  </a:lnTo>
                  <a:lnTo>
                    <a:pt x="2544" y="1510"/>
                  </a:lnTo>
                  <a:lnTo>
                    <a:pt x="2548" y="1511"/>
                  </a:lnTo>
                  <a:lnTo>
                    <a:pt x="2550" y="1512"/>
                  </a:lnTo>
                  <a:lnTo>
                    <a:pt x="2552" y="1514"/>
                  </a:lnTo>
                  <a:lnTo>
                    <a:pt x="2555" y="1518"/>
                  </a:lnTo>
                  <a:lnTo>
                    <a:pt x="2557" y="1525"/>
                  </a:lnTo>
                  <a:lnTo>
                    <a:pt x="2561" y="1530"/>
                  </a:lnTo>
                  <a:lnTo>
                    <a:pt x="2562" y="1533"/>
                  </a:lnTo>
                  <a:lnTo>
                    <a:pt x="2564" y="1534"/>
                  </a:lnTo>
                  <a:lnTo>
                    <a:pt x="2568" y="1536"/>
                  </a:lnTo>
                  <a:lnTo>
                    <a:pt x="2571" y="1537"/>
                  </a:lnTo>
                  <a:lnTo>
                    <a:pt x="2581" y="1540"/>
                  </a:lnTo>
                  <a:lnTo>
                    <a:pt x="2592" y="1546"/>
                  </a:lnTo>
                  <a:lnTo>
                    <a:pt x="2602" y="1553"/>
                  </a:lnTo>
                  <a:lnTo>
                    <a:pt x="2612" y="1561"/>
                  </a:lnTo>
                  <a:lnTo>
                    <a:pt x="2618" y="1568"/>
                  </a:lnTo>
                  <a:lnTo>
                    <a:pt x="2624" y="1576"/>
                  </a:lnTo>
                  <a:lnTo>
                    <a:pt x="2627" y="1583"/>
                  </a:lnTo>
                  <a:lnTo>
                    <a:pt x="2631" y="1589"/>
                  </a:lnTo>
                  <a:lnTo>
                    <a:pt x="2636" y="1596"/>
                  </a:lnTo>
                  <a:lnTo>
                    <a:pt x="2644" y="1606"/>
                  </a:lnTo>
                  <a:lnTo>
                    <a:pt x="2650" y="1609"/>
                  </a:lnTo>
                  <a:lnTo>
                    <a:pt x="2655" y="1614"/>
                  </a:lnTo>
                  <a:lnTo>
                    <a:pt x="2662" y="1618"/>
                  </a:lnTo>
                  <a:lnTo>
                    <a:pt x="2668" y="1620"/>
                  </a:lnTo>
                  <a:lnTo>
                    <a:pt x="2681" y="1624"/>
                  </a:lnTo>
                  <a:lnTo>
                    <a:pt x="2693" y="1627"/>
                  </a:lnTo>
                  <a:lnTo>
                    <a:pt x="2703" y="1631"/>
                  </a:lnTo>
                  <a:lnTo>
                    <a:pt x="2712" y="1634"/>
                  </a:lnTo>
                  <a:lnTo>
                    <a:pt x="2721" y="1638"/>
                  </a:lnTo>
                  <a:lnTo>
                    <a:pt x="2733" y="1639"/>
                  </a:lnTo>
                  <a:lnTo>
                    <a:pt x="2739" y="1640"/>
                  </a:lnTo>
                  <a:lnTo>
                    <a:pt x="2745" y="1639"/>
                  </a:lnTo>
                  <a:lnTo>
                    <a:pt x="2751" y="1638"/>
                  </a:lnTo>
                  <a:lnTo>
                    <a:pt x="2756" y="1637"/>
                  </a:lnTo>
                  <a:lnTo>
                    <a:pt x="2764" y="1631"/>
                  </a:lnTo>
                  <a:lnTo>
                    <a:pt x="2775" y="1627"/>
                  </a:lnTo>
                  <a:lnTo>
                    <a:pt x="2779" y="1626"/>
                  </a:lnTo>
                  <a:lnTo>
                    <a:pt x="2785" y="1625"/>
                  </a:lnTo>
                  <a:lnTo>
                    <a:pt x="2790" y="1625"/>
                  </a:lnTo>
                  <a:lnTo>
                    <a:pt x="2796" y="1626"/>
                  </a:lnTo>
                  <a:lnTo>
                    <a:pt x="2807" y="1628"/>
                  </a:lnTo>
                  <a:lnTo>
                    <a:pt x="2817" y="1628"/>
                  </a:lnTo>
                  <a:lnTo>
                    <a:pt x="2822" y="1628"/>
                  </a:lnTo>
                  <a:lnTo>
                    <a:pt x="2827" y="1627"/>
                  </a:lnTo>
                  <a:lnTo>
                    <a:pt x="2832" y="1625"/>
                  </a:lnTo>
                  <a:lnTo>
                    <a:pt x="2835" y="1622"/>
                  </a:lnTo>
                  <a:lnTo>
                    <a:pt x="2842" y="1619"/>
                  </a:lnTo>
                  <a:lnTo>
                    <a:pt x="2848" y="1618"/>
                  </a:lnTo>
                  <a:lnTo>
                    <a:pt x="2852" y="1618"/>
                  </a:lnTo>
                  <a:lnTo>
                    <a:pt x="2854" y="1619"/>
                  </a:lnTo>
                  <a:lnTo>
                    <a:pt x="2857" y="1620"/>
                  </a:lnTo>
                  <a:lnTo>
                    <a:pt x="2859" y="1622"/>
                  </a:lnTo>
                  <a:lnTo>
                    <a:pt x="2860" y="1625"/>
                  </a:lnTo>
                  <a:lnTo>
                    <a:pt x="2861" y="1628"/>
                  </a:lnTo>
                  <a:lnTo>
                    <a:pt x="2861" y="1633"/>
                  </a:lnTo>
                  <a:lnTo>
                    <a:pt x="2861" y="1638"/>
                  </a:lnTo>
                  <a:lnTo>
                    <a:pt x="2859" y="1647"/>
                  </a:lnTo>
                  <a:lnTo>
                    <a:pt x="2856" y="1655"/>
                  </a:lnTo>
                  <a:lnTo>
                    <a:pt x="2852" y="1660"/>
                  </a:lnTo>
                  <a:lnTo>
                    <a:pt x="2848" y="1666"/>
                  </a:lnTo>
                  <a:lnTo>
                    <a:pt x="2845" y="1672"/>
                  </a:lnTo>
                  <a:lnTo>
                    <a:pt x="2845" y="1679"/>
                  </a:lnTo>
                  <a:lnTo>
                    <a:pt x="2845" y="1688"/>
                  </a:lnTo>
                  <a:lnTo>
                    <a:pt x="2844" y="1695"/>
                  </a:lnTo>
                  <a:lnTo>
                    <a:pt x="2842" y="1702"/>
                  </a:lnTo>
                  <a:lnTo>
                    <a:pt x="2840" y="1708"/>
                  </a:lnTo>
                  <a:lnTo>
                    <a:pt x="2838" y="1713"/>
                  </a:lnTo>
                  <a:lnTo>
                    <a:pt x="2837" y="1720"/>
                  </a:lnTo>
                  <a:lnTo>
                    <a:pt x="2838" y="1723"/>
                  </a:lnTo>
                  <a:lnTo>
                    <a:pt x="2838" y="1727"/>
                  </a:lnTo>
                  <a:lnTo>
                    <a:pt x="2840" y="1731"/>
                  </a:lnTo>
                  <a:lnTo>
                    <a:pt x="2842" y="1733"/>
                  </a:lnTo>
                  <a:lnTo>
                    <a:pt x="2848" y="1738"/>
                  </a:lnTo>
                  <a:lnTo>
                    <a:pt x="2854" y="1741"/>
                  </a:lnTo>
                  <a:lnTo>
                    <a:pt x="2858" y="1744"/>
                  </a:lnTo>
                  <a:lnTo>
                    <a:pt x="2860" y="1747"/>
                  </a:lnTo>
                  <a:lnTo>
                    <a:pt x="2863" y="1751"/>
                  </a:lnTo>
                  <a:lnTo>
                    <a:pt x="2864" y="1757"/>
                  </a:lnTo>
                  <a:lnTo>
                    <a:pt x="2866" y="1767"/>
                  </a:lnTo>
                  <a:lnTo>
                    <a:pt x="2870" y="1776"/>
                  </a:lnTo>
                  <a:lnTo>
                    <a:pt x="2871" y="1778"/>
                  </a:lnTo>
                  <a:lnTo>
                    <a:pt x="2875" y="1779"/>
                  </a:lnTo>
                  <a:lnTo>
                    <a:pt x="2877" y="1781"/>
                  </a:lnTo>
                  <a:lnTo>
                    <a:pt x="2880" y="1779"/>
                  </a:lnTo>
                  <a:lnTo>
                    <a:pt x="2889" y="1776"/>
                  </a:lnTo>
                  <a:lnTo>
                    <a:pt x="2896" y="1773"/>
                  </a:lnTo>
                  <a:lnTo>
                    <a:pt x="2903" y="1771"/>
                  </a:lnTo>
                  <a:lnTo>
                    <a:pt x="2910" y="1771"/>
                  </a:lnTo>
                  <a:lnTo>
                    <a:pt x="2914" y="1772"/>
                  </a:lnTo>
                  <a:lnTo>
                    <a:pt x="2916" y="1773"/>
                  </a:lnTo>
                  <a:lnTo>
                    <a:pt x="2919" y="1776"/>
                  </a:lnTo>
                  <a:lnTo>
                    <a:pt x="2921" y="1777"/>
                  </a:lnTo>
                  <a:lnTo>
                    <a:pt x="2922" y="1783"/>
                  </a:lnTo>
                  <a:lnTo>
                    <a:pt x="2923" y="1789"/>
                  </a:lnTo>
                  <a:lnTo>
                    <a:pt x="2923" y="1796"/>
                  </a:lnTo>
                  <a:lnTo>
                    <a:pt x="2924" y="1803"/>
                  </a:lnTo>
                  <a:lnTo>
                    <a:pt x="2926" y="1811"/>
                  </a:lnTo>
                  <a:lnTo>
                    <a:pt x="2929" y="1817"/>
                  </a:lnTo>
                  <a:lnTo>
                    <a:pt x="2934" y="1823"/>
                  </a:lnTo>
                  <a:lnTo>
                    <a:pt x="2938" y="1829"/>
                  </a:lnTo>
                  <a:lnTo>
                    <a:pt x="2940" y="1836"/>
                  </a:lnTo>
                  <a:lnTo>
                    <a:pt x="2941" y="1844"/>
                  </a:lnTo>
                  <a:lnTo>
                    <a:pt x="2942" y="1854"/>
                  </a:lnTo>
                  <a:lnTo>
                    <a:pt x="2942" y="1865"/>
                  </a:lnTo>
                  <a:lnTo>
                    <a:pt x="2942" y="1876"/>
                  </a:lnTo>
                  <a:lnTo>
                    <a:pt x="2942" y="1885"/>
                  </a:lnTo>
                  <a:lnTo>
                    <a:pt x="2941" y="1893"/>
                  </a:lnTo>
                  <a:lnTo>
                    <a:pt x="2939" y="1903"/>
                  </a:lnTo>
                  <a:lnTo>
                    <a:pt x="2935" y="1912"/>
                  </a:lnTo>
                  <a:lnTo>
                    <a:pt x="2929" y="1922"/>
                  </a:lnTo>
                  <a:lnTo>
                    <a:pt x="2924" y="1930"/>
                  </a:lnTo>
                  <a:lnTo>
                    <a:pt x="2922" y="1939"/>
                  </a:lnTo>
                  <a:lnTo>
                    <a:pt x="2921" y="1946"/>
                  </a:lnTo>
                  <a:lnTo>
                    <a:pt x="2922" y="1953"/>
                  </a:lnTo>
                  <a:lnTo>
                    <a:pt x="2923" y="1956"/>
                  </a:lnTo>
                  <a:lnTo>
                    <a:pt x="2924" y="1960"/>
                  </a:lnTo>
                  <a:lnTo>
                    <a:pt x="2928" y="1964"/>
                  </a:lnTo>
                  <a:lnTo>
                    <a:pt x="2932" y="1967"/>
                  </a:lnTo>
                  <a:lnTo>
                    <a:pt x="2940" y="1974"/>
                  </a:lnTo>
                  <a:lnTo>
                    <a:pt x="2948" y="1981"/>
                  </a:lnTo>
                  <a:lnTo>
                    <a:pt x="2960" y="1990"/>
                  </a:lnTo>
                  <a:lnTo>
                    <a:pt x="2974" y="2000"/>
                  </a:lnTo>
                  <a:lnTo>
                    <a:pt x="2983" y="2005"/>
                  </a:lnTo>
                  <a:lnTo>
                    <a:pt x="2991" y="2012"/>
                  </a:lnTo>
                  <a:lnTo>
                    <a:pt x="2997" y="2018"/>
                  </a:lnTo>
                  <a:lnTo>
                    <a:pt x="3004" y="2025"/>
                  </a:lnTo>
                  <a:lnTo>
                    <a:pt x="3012" y="2037"/>
                  </a:lnTo>
                  <a:lnTo>
                    <a:pt x="3018" y="2047"/>
                  </a:lnTo>
                  <a:lnTo>
                    <a:pt x="3021" y="2056"/>
                  </a:lnTo>
                  <a:lnTo>
                    <a:pt x="3023" y="2065"/>
                  </a:lnTo>
                  <a:lnTo>
                    <a:pt x="3024" y="2068"/>
                  </a:lnTo>
                  <a:lnTo>
                    <a:pt x="3027" y="2073"/>
                  </a:lnTo>
                  <a:lnTo>
                    <a:pt x="3029" y="2078"/>
                  </a:lnTo>
                  <a:lnTo>
                    <a:pt x="3033" y="2082"/>
                  </a:lnTo>
                  <a:lnTo>
                    <a:pt x="3037" y="2087"/>
                  </a:lnTo>
                  <a:lnTo>
                    <a:pt x="3042" y="2092"/>
                  </a:lnTo>
                  <a:lnTo>
                    <a:pt x="3047" y="2094"/>
                  </a:lnTo>
                  <a:lnTo>
                    <a:pt x="3050" y="2097"/>
                  </a:lnTo>
                  <a:lnTo>
                    <a:pt x="3056" y="2099"/>
                  </a:lnTo>
                  <a:lnTo>
                    <a:pt x="3062" y="2100"/>
                  </a:lnTo>
                  <a:lnTo>
                    <a:pt x="3068" y="2101"/>
                  </a:lnTo>
                  <a:lnTo>
                    <a:pt x="3074" y="2101"/>
                  </a:lnTo>
                  <a:lnTo>
                    <a:pt x="3081" y="2100"/>
                  </a:lnTo>
                  <a:lnTo>
                    <a:pt x="3087" y="2099"/>
                  </a:lnTo>
                  <a:lnTo>
                    <a:pt x="3093" y="2095"/>
                  </a:lnTo>
                  <a:lnTo>
                    <a:pt x="3098" y="2092"/>
                  </a:lnTo>
                  <a:lnTo>
                    <a:pt x="3105" y="2082"/>
                  </a:lnTo>
                  <a:lnTo>
                    <a:pt x="3111" y="2075"/>
                  </a:lnTo>
                  <a:lnTo>
                    <a:pt x="3115" y="2073"/>
                  </a:lnTo>
                  <a:lnTo>
                    <a:pt x="3118" y="2071"/>
                  </a:lnTo>
                  <a:lnTo>
                    <a:pt x="3123" y="2068"/>
                  </a:lnTo>
                  <a:lnTo>
                    <a:pt x="3129" y="2067"/>
                  </a:lnTo>
                  <a:lnTo>
                    <a:pt x="3142" y="2063"/>
                  </a:lnTo>
                  <a:lnTo>
                    <a:pt x="3154" y="2060"/>
                  </a:lnTo>
                  <a:lnTo>
                    <a:pt x="3165" y="2056"/>
                  </a:lnTo>
                  <a:lnTo>
                    <a:pt x="3174" y="2054"/>
                  </a:lnTo>
                  <a:lnTo>
                    <a:pt x="3182" y="2053"/>
                  </a:lnTo>
                  <a:lnTo>
                    <a:pt x="3191" y="2053"/>
                  </a:lnTo>
                  <a:lnTo>
                    <a:pt x="3196" y="2053"/>
                  </a:lnTo>
                  <a:lnTo>
                    <a:pt x="3200" y="2054"/>
                  </a:lnTo>
                  <a:lnTo>
                    <a:pt x="3205" y="2056"/>
                  </a:lnTo>
                  <a:lnTo>
                    <a:pt x="3209" y="2059"/>
                  </a:lnTo>
                  <a:lnTo>
                    <a:pt x="3218" y="2063"/>
                  </a:lnTo>
                  <a:lnTo>
                    <a:pt x="3228" y="2068"/>
                  </a:lnTo>
                  <a:lnTo>
                    <a:pt x="3231" y="2068"/>
                  </a:lnTo>
                  <a:lnTo>
                    <a:pt x="3236" y="2068"/>
                  </a:lnTo>
                  <a:lnTo>
                    <a:pt x="3239" y="2067"/>
                  </a:lnTo>
                  <a:lnTo>
                    <a:pt x="3242" y="2065"/>
                  </a:lnTo>
                  <a:lnTo>
                    <a:pt x="3247" y="2060"/>
                  </a:lnTo>
                  <a:lnTo>
                    <a:pt x="3253" y="2056"/>
                  </a:lnTo>
                  <a:lnTo>
                    <a:pt x="3260" y="2054"/>
                  </a:lnTo>
                  <a:lnTo>
                    <a:pt x="3268" y="2053"/>
                  </a:lnTo>
                  <a:lnTo>
                    <a:pt x="3282" y="2053"/>
                  </a:lnTo>
                  <a:lnTo>
                    <a:pt x="3300" y="2053"/>
                  </a:lnTo>
                  <a:lnTo>
                    <a:pt x="3310" y="2052"/>
                  </a:lnTo>
                  <a:lnTo>
                    <a:pt x="3318" y="2050"/>
                  </a:lnTo>
                  <a:lnTo>
                    <a:pt x="3325" y="2049"/>
                  </a:lnTo>
                  <a:lnTo>
                    <a:pt x="3330" y="2047"/>
                  </a:lnTo>
                  <a:lnTo>
                    <a:pt x="3337" y="2042"/>
                  </a:lnTo>
                  <a:lnTo>
                    <a:pt x="3343" y="2036"/>
                  </a:lnTo>
                  <a:lnTo>
                    <a:pt x="3345" y="2034"/>
                  </a:lnTo>
                  <a:lnTo>
                    <a:pt x="3349" y="2031"/>
                  </a:lnTo>
                  <a:lnTo>
                    <a:pt x="3354" y="2030"/>
                  </a:lnTo>
                  <a:lnTo>
                    <a:pt x="3358" y="2029"/>
                  </a:lnTo>
                  <a:lnTo>
                    <a:pt x="3368" y="2029"/>
                  </a:lnTo>
                  <a:lnTo>
                    <a:pt x="3377" y="2029"/>
                  </a:lnTo>
                  <a:lnTo>
                    <a:pt x="3382" y="2028"/>
                  </a:lnTo>
                  <a:lnTo>
                    <a:pt x="3387" y="2025"/>
                  </a:lnTo>
                  <a:lnTo>
                    <a:pt x="3392" y="2022"/>
                  </a:lnTo>
                  <a:lnTo>
                    <a:pt x="3395" y="2018"/>
                  </a:lnTo>
                  <a:lnTo>
                    <a:pt x="3405" y="2008"/>
                  </a:lnTo>
                  <a:lnTo>
                    <a:pt x="3414" y="1998"/>
                  </a:lnTo>
                  <a:lnTo>
                    <a:pt x="3419" y="1993"/>
                  </a:lnTo>
                  <a:lnTo>
                    <a:pt x="3425" y="1990"/>
                  </a:lnTo>
                  <a:lnTo>
                    <a:pt x="3430" y="1987"/>
                  </a:lnTo>
                  <a:lnTo>
                    <a:pt x="3433" y="1986"/>
                  </a:lnTo>
                  <a:lnTo>
                    <a:pt x="3448" y="1989"/>
                  </a:lnTo>
                  <a:lnTo>
                    <a:pt x="3464" y="1993"/>
                  </a:lnTo>
                  <a:lnTo>
                    <a:pt x="3470" y="1993"/>
                  </a:lnTo>
                  <a:lnTo>
                    <a:pt x="3476" y="1992"/>
                  </a:lnTo>
                  <a:lnTo>
                    <a:pt x="3482" y="1991"/>
                  </a:lnTo>
                  <a:lnTo>
                    <a:pt x="3488" y="1989"/>
                  </a:lnTo>
                  <a:lnTo>
                    <a:pt x="3494" y="1986"/>
                  </a:lnTo>
                  <a:lnTo>
                    <a:pt x="3499" y="1981"/>
                  </a:lnTo>
                  <a:lnTo>
                    <a:pt x="3503" y="1977"/>
                  </a:lnTo>
                  <a:lnTo>
                    <a:pt x="3506" y="1971"/>
                  </a:lnTo>
                  <a:lnTo>
                    <a:pt x="3508" y="1965"/>
                  </a:lnTo>
                  <a:lnTo>
                    <a:pt x="3509" y="1958"/>
                  </a:lnTo>
                  <a:lnTo>
                    <a:pt x="3509" y="1952"/>
                  </a:lnTo>
                  <a:lnTo>
                    <a:pt x="3509" y="1945"/>
                  </a:lnTo>
                  <a:lnTo>
                    <a:pt x="3508" y="1933"/>
                  </a:lnTo>
                  <a:lnTo>
                    <a:pt x="3506" y="1923"/>
                  </a:lnTo>
                  <a:lnTo>
                    <a:pt x="3503" y="1914"/>
                  </a:lnTo>
                  <a:lnTo>
                    <a:pt x="3503" y="1902"/>
                  </a:lnTo>
                  <a:lnTo>
                    <a:pt x="3506" y="1891"/>
                  </a:lnTo>
                  <a:lnTo>
                    <a:pt x="3509" y="1883"/>
                  </a:lnTo>
                  <a:lnTo>
                    <a:pt x="3512" y="1880"/>
                  </a:lnTo>
                  <a:lnTo>
                    <a:pt x="3514" y="1879"/>
                  </a:lnTo>
                  <a:lnTo>
                    <a:pt x="3518" y="1878"/>
                  </a:lnTo>
                  <a:lnTo>
                    <a:pt x="3520" y="1878"/>
                  </a:lnTo>
                  <a:lnTo>
                    <a:pt x="3527" y="1880"/>
                  </a:lnTo>
                  <a:lnTo>
                    <a:pt x="3533" y="1883"/>
                  </a:lnTo>
                  <a:lnTo>
                    <a:pt x="3535" y="1884"/>
                  </a:lnTo>
                  <a:lnTo>
                    <a:pt x="3538" y="1885"/>
                  </a:lnTo>
                  <a:lnTo>
                    <a:pt x="3541" y="1885"/>
                  </a:lnTo>
                  <a:lnTo>
                    <a:pt x="3544" y="1885"/>
                  </a:lnTo>
                  <a:lnTo>
                    <a:pt x="3547" y="1884"/>
                  </a:lnTo>
                  <a:lnTo>
                    <a:pt x="3550" y="1882"/>
                  </a:lnTo>
                  <a:lnTo>
                    <a:pt x="3551" y="1878"/>
                  </a:lnTo>
                  <a:lnTo>
                    <a:pt x="3552" y="1873"/>
                  </a:lnTo>
                  <a:lnTo>
                    <a:pt x="3553" y="1868"/>
                  </a:lnTo>
                  <a:lnTo>
                    <a:pt x="3556" y="1864"/>
                  </a:lnTo>
                  <a:lnTo>
                    <a:pt x="3557" y="1859"/>
                  </a:lnTo>
                  <a:lnTo>
                    <a:pt x="3560" y="1855"/>
                  </a:lnTo>
                  <a:lnTo>
                    <a:pt x="3566" y="1848"/>
                  </a:lnTo>
                  <a:lnTo>
                    <a:pt x="3575" y="1844"/>
                  </a:lnTo>
                  <a:lnTo>
                    <a:pt x="3583" y="1841"/>
                  </a:lnTo>
                  <a:lnTo>
                    <a:pt x="3590" y="1838"/>
                  </a:lnTo>
                  <a:lnTo>
                    <a:pt x="3593" y="1835"/>
                  </a:lnTo>
                  <a:lnTo>
                    <a:pt x="3594" y="1832"/>
                  </a:lnTo>
                  <a:lnTo>
                    <a:pt x="3595" y="1828"/>
                  </a:lnTo>
                  <a:lnTo>
                    <a:pt x="3596" y="1822"/>
                  </a:lnTo>
                  <a:lnTo>
                    <a:pt x="3597" y="1810"/>
                  </a:lnTo>
                  <a:lnTo>
                    <a:pt x="3600" y="1800"/>
                  </a:lnTo>
                  <a:lnTo>
                    <a:pt x="3602" y="1796"/>
                  </a:lnTo>
                  <a:lnTo>
                    <a:pt x="3604" y="1794"/>
                  </a:lnTo>
                  <a:lnTo>
                    <a:pt x="3608" y="1791"/>
                  </a:lnTo>
                  <a:lnTo>
                    <a:pt x="3612" y="1790"/>
                  </a:lnTo>
                  <a:lnTo>
                    <a:pt x="3620" y="1790"/>
                  </a:lnTo>
                  <a:lnTo>
                    <a:pt x="3627" y="1789"/>
                  </a:lnTo>
                  <a:lnTo>
                    <a:pt x="3629" y="1788"/>
                  </a:lnTo>
                  <a:lnTo>
                    <a:pt x="3632" y="1786"/>
                  </a:lnTo>
                  <a:lnTo>
                    <a:pt x="3634" y="1784"/>
                  </a:lnTo>
                  <a:lnTo>
                    <a:pt x="3635" y="1782"/>
                  </a:lnTo>
                  <a:lnTo>
                    <a:pt x="3637" y="1778"/>
                  </a:lnTo>
                  <a:lnTo>
                    <a:pt x="3639" y="1776"/>
                  </a:lnTo>
                  <a:lnTo>
                    <a:pt x="3642" y="1773"/>
                  </a:lnTo>
                  <a:lnTo>
                    <a:pt x="3645" y="1772"/>
                  </a:lnTo>
                  <a:lnTo>
                    <a:pt x="3652" y="1771"/>
                  </a:lnTo>
                  <a:lnTo>
                    <a:pt x="3658" y="1771"/>
                  </a:lnTo>
                  <a:lnTo>
                    <a:pt x="3664" y="1771"/>
                  </a:lnTo>
                  <a:lnTo>
                    <a:pt x="3672" y="1770"/>
                  </a:lnTo>
                  <a:lnTo>
                    <a:pt x="3681" y="1767"/>
                  </a:lnTo>
                  <a:lnTo>
                    <a:pt x="3689" y="1765"/>
                  </a:lnTo>
                  <a:lnTo>
                    <a:pt x="3698" y="1763"/>
                  </a:lnTo>
                  <a:lnTo>
                    <a:pt x="3713" y="1759"/>
                  </a:lnTo>
                  <a:lnTo>
                    <a:pt x="3727" y="1756"/>
                  </a:lnTo>
                  <a:lnTo>
                    <a:pt x="3739" y="1751"/>
                  </a:lnTo>
                  <a:lnTo>
                    <a:pt x="3747" y="1746"/>
                  </a:lnTo>
                  <a:lnTo>
                    <a:pt x="3755" y="1739"/>
                  </a:lnTo>
                  <a:lnTo>
                    <a:pt x="3763" y="1732"/>
                  </a:lnTo>
                  <a:lnTo>
                    <a:pt x="3767" y="1723"/>
                  </a:lnTo>
                  <a:lnTo>
                    <a:pt x="3773" y="1713"/>
                  </a:lnTo>
                  <a:lnTo>
                    <a:pt x="3780" y="1701"/>
                  </a:lnTo>
                  <a:lnTo>
                    <a:pt x="3789" y="1689"/>
                  </a:lnTo>
                  <a:lnTo>
                    <a:pt x="3796" y="1681"/>
                  </a:lnTo>
                  <a:lnTo>
                    <a:pt x="3804" y="1675"/>
                  </a:lnTo>
                  <a:lnTo>
                    <a:pt x="3811" y="1671"/>
                  </a:lnTo>
                  <a:lnTo>
                    <a:pt x="3818" y="1669"/>
                  </a:lnTo>
                  <a:lnTo>
                    <a:pt x="3824" y="1668"/>
                  </a:lnTo>
                  <a:lnTo>
                    <a:pt x="3831" y="1668"/>
                  </a:lnTo>
                  <a:lnTo>
                    <a:pt x="3837" y="1666"/>
                  </a:lnTo>
                  <a:lnTo>
                    <a:pt x="3841" y="1664"/>
                  </a:lnTo>
                  <a:lnTo>
                    <a:pt x="3843" y="1662"/>
                  </a:lnTo>
                  <a:lnTo>
                    <a:pt x="3846" y="1659"/>
                  </a:lnTo>
                  <a:lnTo>
                    <a:pt x="3847" y="1656"/>
                  </a:lnTo>
                  <a:lnTo>
                    <a:pt x="3849" y="1649"/>
                  </a:lnTo>
                  <a:lnTo>
                    <a:pt x="3853" y="1641"/>
                  </a:lnTo>
                  <a:lnTo>
                    <a:pt x="3855" y="1638"/>
                  </a:lnTo>
                  <a:lnTo>
                    <a:pt x="3858" y="1635"/>
                  </a:lnTo>
                  <a:lnTo>
                    <a:pt x="3860" y="1633"/>
                  </a:lnTo>
                  <a:lnTo>
                    <a:pt x="3865" y="1631"/>
                  </a:lnTo>
                  <a:lnTo>
                    <a:pt x="3873" y="1627"/>
                  </a:lnTo>
                  <a:lnTo>
                    <a:pt x="3881" y="1624"/>
                  </a:lnTo>
                  <a:lnTo>
                    <a:pt x="3890" y="1618"/>
                  </a:lnTo>
                  <a:lnTo>
                    <a:pt x="3897" y="1611"/>
                  </a:lnTo>
                  <a:lnTo>
                    <a:pt x="3903" y="1603"/>
                  </a:lnTo>
                  <a:lnTo>
                    <a:pt x="3909" y="1599"/>
                  </a:lnTo>
                  <a:lnTo>
                    <a:pt x="3914" y="1596"/>
                  </a:lnTo>
                  <a:lnTo>
                    <a:pt x="3921" y="1595"/>
                  </a:lnTo>
                  <a:lnTo>
                    <a:pt x="3929" y="1595"/>
                  </a:lnTo>
                  <a:lnTo>
                    <a:pt x="3938" y="1594"/>
                  </a:lnTo>
                  <a:lnTo>
                    <a:pt x="3943" y="1593"/>
                  </a:lnTo>
                  <a:lnTo>
                    <a:pt x="3948" y="1590"/>
                  </a:lnTo>
                  <a:lnTo>
                    <a:pt x="3953" y="1588"/>
                  </a:lnTo>
                  <a:lnTo>
                    <a:pt x="3957" y="1586"/>
                  </a:lnTo>
                  <a:lnTo>
                    <a:pt x="3967" y="1578"/>
                  </a:lnTo>
                  <a:lnTo>
                    <a:pt x="3980" y="1570"/>
                  </a:lnTo>
                  <a:lnTo>
                    <a:pt x="3987" y="1568"/>
                  </a:lnTo>
                  <a:lnTo>
                    <a:pt x="3994" y="1564"/>
                  </a:lnTo>
                  <a:lnTo>
                    <a:pt x="4001" y="1562"/>
                  </a:lnTo>
                  <a:lnTo>
                    <a:pt x="4009" y="1561"/>
                  </a:lnTo>
                  <a:lnTo>
                    <a:pt x="4021" y="1559"/>
                  </a:lnTo>
                  <a:lnTo>
                    <a:pt x="4030" y="1561"/>
                  </a:lnTo>
                  <a:lnTo>
                    <a:pt x="4037" y="1562"/>
                  </a:lnTo>
                  <a:lnTo>
                    <a:pt x="4045" y="1563"/>
                  </a:lnTo>
                  <a:lnTo>
                    <a:pt x="4053" y="1564"/>
                  </a:lnTo>
                  <a:lnTo>
                    <a:pt x="4061" y="1564"/>
                  </a:lnTo>
                  <a:lnTo>
                    <a:pt x="4066" y="1563"/>
                  </a:lnTo>
                  <a:lnTo>
                    <a:pt x="4069" y="1561"/>
                  </a:lnTo>
                  <a:lnTo>
                    <a:pt x="4072" y="1559"/>
                  </a:lnTo>
                  <a:lnTo>
                    <a:pt x="4074" y="1556"/>
                  </a:lnTo>
                  <a:lnTo>
                    <a:pt x="4078" y="1550"/>
                  </a:lnTo>
                  <a:lnTo>
                    <a:pt x="4082" y="1544"/>
                  </a:lnTo>
                  <a:lnTo>
                    <a:pt x="4087" y="1539"/>
                  </a:lnTo>
                  <a:lnTo>
                    <a:pt x="4095" y="1534"/>
                  </a:lnTo>
                  <a:lnTo>
                    <a:pt x="4105" y="1532"/>
                  </a:lnTo>
                  <a:lnTo>
                    <a:pt x="4112" y="1527"/>
                  </a:lnTo>
                  <a:lnTo>
                    <a:pt x="4114" y="1524"/>
                  </a:lnTo>
                  <a:lnTo>
                    <a:pt x="4117" y="1521"/>
                  </a:lnTo>
                  <a:lnTo>
                    <a:pt x="4119" y="1518"/>
                  </a:lnTo>
                  <a:lnTo>
                    <a:pt x="4120" y="1514"/>
                  </a:lnTo>
                  <a:lnTo>
                    <a:pt x="4120" y="1508"/>
                  </a:lnTo>
                  <a:lnTo>
                    <a:pt x="4120" y="1504"/>
                  </a:lnTo>
                  <a:lnTo>
                    <a:pt x="4120" y="1502"/>
                  </a:lnTo>
                  <a:lnTo>
                    <a:pt x="4122" y="1501"/>
                  </a:lnTo>
                  <a:lnTo>
                    <a:pt x="4124" y="1502"/>
                  </a:lnTo>
                  <a:lnTo>
                    <a:pt x="4126" y="1505"/>
                  </a:lnTo>
                  <a:lnTo>
                    <a:pt x="4130" y="1507"/>
                  </a:lnTo>
                  <a:lnTo>
                    <a:pt x="4133" y="1511"/>
                  </a:lnTo>
                  <a:lnTo>
                    <a:pt x="4136" y="1515"/>
                  </a:lnTo>
                  <a:lnTo>
                    <a:pt x="4137" y="1521"/>
                  </a:lnTo>
                  <a:lnTo>
                    <a:pt x="4137" y="1526"/>
                  </a:lnTo>
                  <a:lnTo>
                    <a:pt x="4135" y="1531"/>
                  </a:lnTo>
                  <a:lnTo>
                    <a:pt x="4132" y="1536"/>
                  </a:lnTo>
                  <a:lnTo>
                    <a:pt x="4129" y="1540"/>
                  </a:lnTo>
                  <a:lnTo>
                    <a:pt x="4118" y="1549"/>
                  </a:lnTo>
                  <a:lnTo>
                    <a:pt x="4105" y="1558"/>
                  </a:lnTo>
                  <a:lnTo>
                    <a:pt x="4091" y="1568"/>
                  </a:lnTo>
                  <a:lnTo>
                    <a:pt x="4080" y="1578"/>
                  </a:lnTo>
                  <a:lnTo>
                    <a:pt x="4069" y="1588"/>
                  </a:lnTo>
                  <a:lnTo>
                    <a:pt x="4061" y="1597"/>
                  </a:lnTo>
                  <a:lnTo>
                    <a:pt x="4057" y="1602"/>
                  </a:lnTo>
                  <a:lnTo>
                    <a:pt x="4055" y="1608"/>
                  </a:lnTo>
                  <a:lnTo>
                    <a:pt x="4053" y="1614"/>
                  </a:lnTo>
                  <a:lnTo>
                    <a:pt x="4051" y="1620"/>
                  </a:lnTo>
                  <a:lnTo>
                    <a:pt x="4049" y="1634"/>
                  </a:lnTo>
                  <a:lnTo>
                    <a:pt x="4049" y="1647"/>
                  </a:lnTo>
                  <a:lnTo>
                    <a:pt x="4049" y="1660"/>
                  </a:lnTo>
                  <a:lnTo>
                    <a:pt x="4049" y="1671"/>
                  </a:lnTo>
                  <a:lnTo>
                    <a:pt x="4048" y="1682"/>
                  </a:lnTo>
                  <a:lnTo>
                    <a:pt x="4045" y="1693"/>
                  </a:lnTo>
                  <a:lnTo>
                    <a:pt x="4043" y="1704"/>
                  </a:lnTo>
                  <a:lnTo>
                    <a:pt x="4040" y="1719"/>
                  </a:lnTo>
                  <a:lnTo>
                    <a:pt x="4038" y="1732"/>
                  </a:lnTo>
                  <a:lnTo>
                    <a:pt x="4037" y="1744"/>
                  </a:lnTo>
                  <a:lnTo>
                    <a:pt x="4038" y="1748"/>
                  </a:lnTo>
                  <a:lnTo>
                    <a:pt x="4041" y="1752"/>
                  </a:lnTo>
                  <a:lnTo>
                    <a:pt x="4043" y="1756"/>
                  </a:lnTo>
                  <a:lnTo>
                    <a:pt x="4047" y="1759"/>
                  </a:lnTo>
                  <a:lnTo>
                    <a:pt x="4051" y="1763"/>
                  </a:lnTo>
                  <a:lnTo>
                    <a:pt x="4056" y="1764"/>
                  </a:lnTo>
                  <a:lnTo>
                    <a:pt x="4061" y="1765"/>
                  </a:lnTo>
                  <a:lnTo>
                    <a:pt x="4066" y="1765"/>
                  </a:lnTo>
                  <a:lnTo>
                    <a:pt x="4070" y="1765"/>
                  </a:lnTo>
                  <a:lnTo>
                    <a:pt x="4074" y="1766"/>
                  </a:lnTo>
                  <a:lnTo>
                    <a:pt x="4078" y="1766"/>
                  </a:lnTo>
                  <a:lnTo>
                    <a:pt x="4080" y="1769"/>
                  </a:lnTo>
                  <a:lnTo>
                    <a:pt x="4082" y="1770"/>
                  </a:lnTo>
                  <a:lnTo>
                    <a:pt x="4084" y="1772"/>
                  </a:lnTo>
                  <a:lnTo>
                    <a:pt x="4085" y="1775"/>
                  </a:lnTo>
                  <a:lnTo>
                    <a:pt x="4085" y="1778"/>
                  </a:lnTo>
                  <a:lnTo>
                    <a:pt x="4085" y="1782"/>
                  </a:lnTo>
                  <a:lnTo>
                    <a:pt x="4087" y="1784"/>
                  </a:lnTo>
                  <a:lnTo>
                    <a:pt x="4088" y="1788"/>
                  </a:lnTo>
                  <a:lnTo>
                    <a:pt x="4091" y="1791"/>
                  </a:lnTo>
                  <a:lnTo>
                    <a:pt x="4098" y="1797"/>
                  </a:lnTo>
                  <a:lnTo>
                    <a:pt x="4105" y="1804"/>
                  </a:lnTo>
                  <a:lnTo>
                    <a:pt x="4113" y="1814"/>
                  </a:lnTo>
                  <a:lnTo>
                    <a:pt x="4118" y="1822"/>
                  </a:lnTo>
                  <a:lnTo>
                    <a:pt x="4122" y="1832"/>
                  </a:lnTo>
                  <a:lnTo>
                    <a:pt x="4123" y="1841"/>
                  </a:lnTo>
                  <a:lnTo>
                    <a:pt x="4122" y="1853"/>
                  </a:lnTo>
                  <a:lnTo>
                    <a:pt x="4119" y="1868"/>
                  </a:lnTo>
                  <a:lnTo>
                    <a:pt x="4117" y="1886"/>
                  </a:lnTo>
                  <a:lnTo>
                    <a:pt x="4112" y="1901"/>
                  </a:lnTo>
                  <a:lnTo>
                    <a:pt x="4106" y="1914"/>
                  </a:lnTo>
                  <a:lnTo>
                    <a:pt x="4101" y="1927"/>
                  </a:lnTo>
                  <a:lnTo>
                    <a:pt x="4097" y="1941"/>
                  </a:lnTo>
                  <a:lnTo>
                    <a:pt x="4093" y="1954"/>
                  </a:lnTo>
                  <a:lnTo>
                    <a:pt x="4092" y="1959"/>
                  </a:lnTo>
                  <a:lnTo>
                    <a:pt x="4088" y="1964"/>
                  </a:lnTo>
                  <a:lnTo>
                    <a:pt x="4085" y="1967"/>
                  </a:lnTo>
                  <a:lnTo>
                    <a:pt x="4080" y="1971"/>
                  </a:lnTo>
                  <a:lnTo>
                    <a:pt x="4070" y="1974"/>
                  </a:lnTo>
                  <a:lnTo>
                    <a:pt x="4059" y="1979"/>
                  </a:lnTo>
                  <a:lnTo>
                    <a:pt x="4053" y="1981"/>
                  </a:lnTo>
                  <a:lnTo>
                    <a:pt x="4047" y="1984"/>
                  </a:lnTo>
                  <a:lnTo>
                    <a:pt x="4041" y="1989"/>
                  </a:lnTo>
                  <a:lnTo>
                    <a:pt x="4035" y="1993"/>
                  </a:lnTo>
                  <a:lnTo>
                    <a:pt x="4024" y="2004"/>
                  </a:lnTo>
                  <a:lnTo>
                    <a:pt x="4016" y="2013"/>
                  </a:lnTo>
                  <a:lnTo>
                    <a:pt x="4012" y="2019"/>
                  </a:lnTo>
                  <a:lnTo>
                    <a:pt x="4010" y="2025"/>
                  </a:lnTo>
                  <a:lnTo>
                    <a:pt x="4009" y="2032"/>
                  </a:lnTo>
                  <a:lnTo>
                    <a:pt x="4006" y="2040"/>
                  </a:lnTo>
                  <a:lnTo>
                    <a:pt x="4006" y="2047"/>
                  </a:lnTo>
                  <a:lnTo>
                    <a:pt x="4006" y="2054"/>
                  </a:lnTo>
                  <a:lnTo>
                    <a:pt x="4006" y="2060"/>
                  </a:lnTo>
                  <a:lnTo>
                    <a:pt x="4007" y="2066"/>
                  </a:lnTo>
                  <a:lnTo>
                    <a:pt x="4012" y="2076"/>
                  </a:lnTo>
                  <a:lnTo>
                    <a:pt x="4019" y="2090"/>
                  </a:lnTo>
                  <a:lnTo>
                    <a:pt x="4022" y="2098"/>
                  </a:lnTo>
                  <a:lnTo>
                    <a:pt x="4024" y="2105"/>
                  </a:lnTo>
                  <a:lnTo>
                    <a:pt x="4025" y="2113"/>
                  </a:lnTo>
                  <a:lnTo>
                    <a:pt x="4026" y="2120"/>
                  </a:lnTo>
                  <a:lnTo>
                    <a:pt x="4025" y="2129"/>
                  </a:lnTo>
                  <a:lnTo>
                    <a:pt x="4023" y="2135"/>
                  </a:lnTo>
                  <a:lnTo>
                    <a:pt x="4019" y="2141"/>
                  </a:lnTo>
                  <a:lnTo>
                    <a:pt x="4017" y="2145"/>
                  </a:lnTo>
                  <a:lnTo>
                    <a:pt x="4013" y="2151"/>
                  </a:lnTo>
                  <a:lnTo>
                    <a:pt x="4010" y="2156"/>
                  </a:lnTo>
                  <a:lnTo>
                    <a:pt x="4007" y="2162"/>
                  </a:lnTo>
                  <a:lnTo>
                    <a:pt x="4005" y="2168"/>
                  </a:lnTo>
                  <a:lnTo>
                    <a:pt x="4004" y="2185"/>
                  </a:lnTo>
                  <a:lnTo>
                    <a:pt x="4005" y="2204"/>
                  </a:lnTo>
                  <a:lnTo>
                    <a:pt x="4007" y="2224"/>
                  </a:lnTo>
                  <a:lnTo>
                    <a:pt x="4011" y="2242"/>
                  </a:lnTo>
                  <a:lnTo>
                    <a:pt x="4013" y="2264"/>
                  </a:lnTo>
                  <a:lnTo>
                    <a:pt x="4016" y="2294"/>
                  </a:lnTo>
                  <a:lnTo>
                    <a:pt x="4017" y="2321"/>
                  </a:lnTo>
                  <a:lnTo>
                    <a:pt x="4016" y="2342"/>
                  </a:lnTo>
                  <a:lnTo>
                    <a:pt x="4015" y="2347"/>
                  </a:lnTo>
                  <a:lnTo>
                    <a:pt x="4012" y="2353"/>
                  </a:lnTo>
                  <a:lnTo>
                    <a:pt x="4010" y="2358"/>
                  </a:lnTo>
                  <a:lnTo>
                    <a:pt x="4006" y="2363"/>
                  </a:lnTo>
                  <a:lnTo>
                    <a:pt x="4001" y="2369"/>
                  </a:lnTo>
                  <a:lnTo>
                    <a:pt x="3998" y="2374"/>
                  </a:lnTo>
                  <a:lnTo>
                    <a:pt x="3996" y="2380"/>
                  </a:lnTo>
                  <a:lnTo>
                    <a:pt x="3993" y="2387"/>
                  </a:lnTo>
                  <a:lnTo>
                    <a:pt x="3992" y="2394"/>
                  </a:lnTo>
                  <a:lnTo>
                    <a:pt x="3991" y="2401"/>
                  </a:lnTo>
                  <a:lnTo>
                    <a:pt x="3992" y="2407"/>
                  </a:lnTo>
                  <a:lnTo>
                    <a:pt x="3993" y="2413"/>
                  </a:lnTo>
                  <a:lnTo>
                    <a:pt x="3996" y="2419"/>
                  </a:lnTo>
                  <a:lnTo>
                    <a:pt x="3998" y="2424"/>
                  </a:lnTo>
                  <a:lnTo>
                    <a:pt x="4000" y="2429"/>
                  </a:lnTo>
                  <a:lnTo>
                    <a:pt x="4005" y="2433"/>
                  </a:lnTo>
                  <a:lnTo>
                    <a:pt x="4013" y="2446"/>
                  </a:lnTo>
                  <a:lnTo>
                    <a:pt x="4022" y="2462"/>
                  </a:lnTo>
                  <a:lnTo>
                    <a:pt x="4025" y="2471"/>
                  </a:lnTo>
                  <a:lnTo>
                    <a:pt x="4028" y="2479"/>
                  </a:lnTo>
                  <a:lnTo>
                    <a:pt x="4029" y="2488"/>
                  </a:lnTo>
                  <a:lnTo>
                    <a:pt x="4029" y="2496"/>
                  </a:lnTo>
                  <a:lnTo>
                    <a:pt x="4028" y="2503"/>
                  </a:lnTo>
                  <a:lnTo>
                    <a:pt x="4025" y="2510"/>
                  </a:lnTo>
                  <a:lnTo>
                    <a:pt x="4022" y="2517"/>
                  </a:lnTo>
                  <a:lnTo>
                    <a:pt x="4018" y="2523"/>
                  </a:lnTo>
                  <a:lnTo>
                    <a:pt x="4009" y="2535"/>
                  </a:lnTo>
                  <a:lnTo>
                    <a:pt x="4000" y="2547"/>
                  </a:lnTo>
                  <a:lnTo>
                    <a:pt x="3997" y="2553"/>
                  </a:lnTo>
                  <a:lnTo>
                    <a:pt x="3994" y="2560"/>
                  </a:lnTo>
                  <a:lnTo>
                    <a:pt x="3992" y="2567"/>
                  </a:lnTo>
                  <a:lnTo>
                    <a:pt x="3992" y="2574"/>
                  </a:lnTo>
                  <a:lnTo>
                    <a:pt x="3992" y="2580"/>
                  </a:lnTo>
                  <a:lnTo>
                    <a:pt x="3992" y="2586"/>
                  </a:lnTo>
                  <a:lnTo>
                    <a:pt x="3993" y="2591"/>
                  </a:lnTo>
                  <a:lnTo>
                    <a:pt x="3996" y="2595"/>
                  </a:lnTo>
                  <a:lnTo>
                    <a:pt x="3999" y="2601"/>
                  </a:lnTo>
                  <a:lnTo>
                    <a:pt x="4001" y="2608"/>
                  </a:lnTo>
                  <a:lnTo>
                    <a:pt x="4001" y="2616"/>
                  </a:lnTo>
                  <a:lnTo>
                    <a:pt x="4000" y="2626"/>
                  </a:lnTo>
                  <a:lnTo>
                    <a:pt x="3998" y="2639"/>
                  </a:lnTo>
                  <a:lnTo>
                    <a:pt x="3992" y="2654"/>
                  </a:lnTo>
                  <a:lnTo>
                    <a:pt x="3984" y="2668"/>
                  </a:lnTo>
                  <a:lnTo>
                    <a:pt x="3977" y="2681"/>
                  </a:lnTo>
                  <a:lnTo>
                    <a:pt x="3973" y="2687"/>
                  </a:lnTo>
                  <a:lnTo>
                    <a:pt x="3968" y="2692"/>
                  </a:lnTo>
                  <a:lnTo>
                    <a:pt x="3962" y="2696"/>
                  </a:lnTo>
                  <a:lnTo>
                    <a:pt x="3956" y="2698"/>
                  </a:lnTo>
                  <a:lnTo>
                    <a:pt x="3952" y="2700"/>
                  </a:lnTo>
                  <a:lnTo>
                    <a:pt x="3948" y="2703"/>
                  </a:lnTo>
                  <a:lnTo>
                    <a:pt x="3947" y="2706"/>
                  </a:lnTo>
                  <a:lnTo>
                    <a:pt x="3947" y="2714"/>
                  </a:lnTo>
                  <a:lnTo>
                    <a:pt x="3949" y="2734"/>
                  </a:lnTo>
                  <a:lnTo>
                    <a:pt x="3950" y="2748"/>
                  </a:lnTo>
                  <a:lnTo>
                    <a:pt x="3949" y="2754"/>
                  </a:lnTo>
                  <a:lnTo>
                    <a:pt x="3949" y="2762"/>
                  </a:lnTo>
                  <a:lnTo>
                    <a:pt x="3950" y="2769"/>
                  </a:lnTo>
                  <a:lnTo>
                    <a:pt x="3953" y="2777"/>
                  </a:lnTo>
                  <a:lnTo>
                    <a:pt x="3955" y="2784"/>
                  </a:lnTo>
                  <a:lnTo>
                    <a:pt x="3956" y="2793"/>
                  </a:lnTo>
                  <a:lnTo>
                    <a:pt x="3956" y="2803"/>
                  </a:lnTo>
                  <a:lnTo>
                    <a:pt x="3954" y="2811"/>
                  </a:lnTo>
                  <a:lnTo>
                    <a:pt x="3949" y="2817"/>
                  </a:lnTo>
                  <a:lnTo>
                    <a:pt x="3940" y="2826"/>
                  </a:lnTo>
                  <a:lnTo>
                    <a:pt x="3929" y="2837"/>
                  </a:lnTo>
                  <a:lnTo>
                    <a:pt x="3917" y="2851"/>
                  </a:lnTo>
                  <a:lnTo>
                    <a:pt x="3911" y="2859"/>
                  </a:lnTo>
                  <a:lnTo>
                    <a:pt x="3906" y="2868"/>
                  </a:lnTo>
                  <a:lnTo>
                    <a:pt x="3902" y="2876"/>
                  </a:lnTo>
                  <a:lnTo>
                    <a:pt x="3898" y="2885"/>
                  </a:lnTo>
                  <a:lnTo>
                    <a:pt x="3892" y="2901"/>
                  </a:lnTo>
                  <a:lnTo>
                    <a:pt x="3889" y="2913"/>
                  </a:lnTo>
                  <a:lnTo>
                    <a:pt x="3887" y="2925"/>
                  </a:lnTo>
                  <a:lnTo>
                    <a:pt x="3887" y="2939"/>
                  </a:lnTo>
                  <a:lnTo>
                    <a:pt x="3886" y="2955"/>
                  </a:lnTo>
                  <a:lnTo>
                    <a:pt x="3886" y="2968"/>
                  </a:lnTo>
                  <a:lnTo>
                    <a:pt x="3886" y="2974"/>
                  </a:lnTo>
                  <a:lnTo>
                    <a:pt x="3887" y="2980"/>
                  </a:lnTo>
                  <a:lnTo>
                    <a:pt x="3889" y="2985"/>
                  </a:lnTo>
                  <a:lnTo>
                    <a:pt x="3891" y="2990"/>
                  </a:lnTo>
                  <a:lnTo>
                    <a:pt x="3893" y="2995"/>
                  </a:lnTo>
                  <a:lnTo>
                    <a:pt x="3896" y="2999"/>
                  </a:lnTo>
                  <a:lnTo>
                    <a:pt x="3899" y="3002"/>
                  </a:lnTo>
                  <a:lnTo>
                    <a:pt x="3903" y="3005"/>
                  </a:lnTo>
                  <a:lnTo>
                    <a:pt x="3905" y="3007"/>
                  </a:lnTo>
                  <a:lnTo>
                    <a:pt x="3908" y="3011"/>
                  </a:lnTo>
                  <a:lnTo>
                    <a:pt x="3910" y="3015"/>
                  </a:lnTo>
                  <a:lnTo>
                    <a:pt x="3912" y="3020"/>
                  </a:lnTo>
                  <a:lnTo>
                    <a:pt x="3915" y="3030"/>
                  </a:lnTo>
                  <a:lnTo>
                    <a:pt x="3915" y="3042"/>
                  </a:lnTo>
                  <a:lnTo>
                    <a:pt x="3915" y="3046"/>
                  </a:lnTo>
                  <a:lnTo>
                    <a:pt x="3914" y="3052"/>
                  </a:lnTo>
                  <a:lnTo>
                    <a:pt x="3911" y="3058"/>
                  </a:lnTo>
                  <a:lnTo>
                    <a:pt x="3909" y="3064"/>
                  </a:lnTo>
                  <a:lnTo>
                    <a:pt x="3905" y="3070"/>
                  </a:lnTo>
                  <a:lnTo>
                    <a:pt x="3900" y="3076"/>
                  </a:lnTo>
                  <a:lnTo>
                    <a:pt x="3896" y="3082"/>
                  </a:lnTo>
                  <a:lnTo>
                    <a:pt x="3889" y="3088"/>
                  </a:lnTo>
                  <a:lnTo>
                    <a:pt x="3884" y="3090"/>
                  </a:lnTo>
                  <a:lnTo>
                    <a:pt x="3878" y="3093"/>
                  </a:lnTo>
                  <a:lnTo>
                    <a:pt x="3873" y="3095"/>
                  </a:lnTo>
                  <a:lnTo>
                    <a:pt x="3867" y="3096"/>
                  </a:lnTo>
                  <a:lnTo>
                    <a:pt x="3854" y="3097"/>
                  </a:lnTo>
                  <a:lnTo>
                    <a:pt x="3843" y="3097"/>
                  </a:lnTo>
                  <a:lnTo>
                    <a:pt x="3829" y="3096"/>
                  </a:lnTo>
                  <a:lnTo>
                    <a:pt x="3816" y="3095"/>
                  </a:lnTo>
                  <a:lnTo>
                    <a:pt x="3803" y="3093"/>
                  </a:lnTo>
                  <a:lnTo>
                    <a:pt x="3789" y="3092"/>
                  </a:lnTo>
                  <a:lnTo>
                    <a:pt x="3753" y="3088"/>
                  </a:lnTo>
                  <a:lnTo>
                    <a:pt x="3713" y="3084"/>
                  </a:lnTo>
                  <a:lnTo>
                    <a:pt x="3672" y="3082"/>
                  </a:lnTo>
                  <a:lnTo>
                    <a:pt x="3635" y="3080"/>
                  </a:lnTo>
                  <a:lnTo>
                    <a:pt x="3614" y="3078"/>
                  </a:lnTo>
                  <a:lnTo>
                    <a:pt x="3596" y="3077"/>
                  </a:lnTo>
                  <a:lnTo>
                    <a:pt x="3582" y="3076"/>
                  </a:lnTo>
                  <a:lnTo>
                    <a:pt x="3571" y="3074"/>
                  </a:lnTo>
                  <a:lnTo>
                    <a:pt x="3563" y="3071"/>
                  </a:lnTo>
                  <a:lnTo>
                    <a:pt x="3557" y="3069"/>
                  </a:lnTo>
                  <a:lnTo>
                    <a:pt x="3552" y="3065"/>
                  </a:lnTo>
                  <a:lnTo>
                    <a:pt x="3547" y="3063"/>
                  </a:lnTo>
                  <a:lnTo>
                    <a:pt x="3541" y="3055"/>
                  </a:lnTo>
                  <a:lnTo>
                    <a:pt x="3538" y="3049"/>
                  </a:lnTo>
                  <a:lnTo>
                    <a:pt x="3535" y="3046"/>
                  </a:lnTo>
                  <a:lnTo>
                    <a:pt x="3533" y="3044"/>
                  </a:lnTo>
                  <a:lnTo>
                    <a:pt x="3531" y="3042"/>
                  </a:lnTo>
                  <a:lnTo>
                    <a:pt x="3527" y="3042"/>
                  </a:lnTo>
                  <a:lnTo>
                    <a:pt x="3524" y="3040"/>
                  </a:lnTo>
                  <a:lnTo>
                    <a:pt x="3520" y="3042"/>
                  </a:lnTo>
                  <a:lnTo>
                    <a:pt x="3518" y="3043"/>
                  </a:lnTo>
                  <a:lnTo>
                    <a:pt x="3515" y="3045"/>
                  </a:lnTo>
                  <a:lnTo>
                    <a:pt x="3509" y="3053"/>
                  </a:lnTo>
                  <a:lnTo>
                    <a:pt x="3505" y="3068"/>
                  </a:lnTo>
                  <a:lnTo>
                    <a:pt x="3500" y="3083"/>
                  </a:lnTo>
                  <a:lnTo>
                    <a:pt x="3496" y="3095"/>
                  </a:lnTo>
                  <a:lnTo>
                    <a:pt x="3492" y="3103"/>
                  </a:lnTo>
                  <a:lnTo>
                    <a:pt x="3484" y="3112"/>
                  </a:lnTo>
                  <a:lnTo>
                    <a:pt x="3477" y="3118"/>
                  </a:lnTo>
                  <a:lnTo>
                    <a:pt x="3472" y="3121"/>
                  </a:lnTo>
                  <a:lnTo>
                    <a:pt x="3471" y="3124"/>
                  </a:lnTo>
                  <a:lnTo>
                    <a:pt x="3471" y="3126"/>
                  </a:lnTo>
                  <a:lnTo>
                    <a:pt x="3471" y="3128"/>
                  </a:lnTo>
                  <a:lnTo>
                    <a:pt x="3472" y="3132"/>
                  </a:lnTo>
                  <a:lnTo>
                    <a:pt x="3474" y="3138"/>
                  </a:lnTo>
                  <a:lnTo>
                    <a:pt x="3474" y="3145"/>
                  </a:lnTo>
                  <a:lnTo>
                    <a:pt x="3471" y="3153"/>
                  </a:lnTo>
                  <a:lnTo>
                    <a:pt x="3465" y="3164"/>
                  </a:lnTo>
                  <a:lnTo>
                    <a:pt x="3458" y="3175"/>
                  </a:lnTo>
                  <a:lnTo>
                    <a:pt x="3451" y="3184"/>
                  </a:lnTo>
                  <a:lnTo>
                    <a:pt x="3445" y="3193"/>
                  </a:lnTo>
                  <a:lnTo>
                    <a:pt x="3439" y="3200"/>
                  </a:lnTo>
                  <a:lnTo>
                    <a:pt x="3434" y="3206"/>
                  </a:lnTo>
                  <a:lnTo>
                    <a:pt x="3431" y="3213"/>
                  </a:lnTo>
                  <a:lnTo>
                    <a:pt x="3430" y="3220"/>
                  </a:lnTo>
                  <a:lnTo>
                    <a:pt x="3431" y="3226"/>
                  </a:lnTo>
                  <a:lnTo>
                    <a:pt x="3431" y="3228"/>
                  </a:lnTo>
                  <a:lnTo>
                    <a:pt x="3431" y="3231"/>
                  </a:lnTo>
                  <a:lnTo>
                    <a:pt x="3429" y="3232"/>
                  </a:lnTo>
                  <a:lnTo>
                    <a:pt x="3426" y="3232"/>
                  </a:lnTo>
                  <a:lnTo>
                    <a:pt x="3418" y="3233"/>
                  </a:lnTo>
                  <a:lnTo>
                    <a:pt x="3405" y="3233"/>
                  </a:lnTo>
                  <a:lnTo>
                    <a:pt x="3399" y="3233"/>
                  </a:lnTo>
                  <a:lnTo>
                    <a:pt x="3393" y="3235"/>
                  </a:lnTo>
                  <a:lnTo>
                    <a:pt x="3387" y="3237"/>
                  </a:lnTo>
                  <a:lnTo>
                    <a:pt x="3382" y="3240"/>
                  </a:lnTo>
                  <a:lnTo>
                    <a:pt x="3375" y="3247"/>
                  </a:lnTo>
                  <a:lnTo>
                    <a:pt x="3369" y="3256"/>
                  </a:lnTo>
                  <a:lnTo>
                    <a:pt x="3367" y="3259"/>
                  </a:lnTo>
                  <a:lnTo>
                    <a:pt x="3363" y="3261"/>
                  </a:lnTo>
                  <a:lnTo>
                    <a:pt x="3360" y="3264"/>
                  </a:lnTo>
                  <a:lnTo>
                    <a:pt x="3356" y="3265"/>
                  </a:lnTo>
                  <a:lnTo>
                    <a:pt x="3348" y="3265"/>
                  </a:lnTo>
                  <a:lnTo>
                    <a:pt x="3341" y="3264"/>
                  </a:lnTo>
                  <a:lnTo>
                    <a:pt x="3333" y="3264"/>
                  </a:lnTo>
                  <a:lnTo>
                    <a:pt x="3326" y="3265"/>
                  </a:lnTo>
                  <a:lnTo>
                    <a:pt x="3324" y="3267"/>
                  </a:lnTo>
                  <a:lnTo>
                    <a:pt x="3322" y="3270"/>
                  </a:lnTo>
                  <a:lnTo>
                    <a:pt x="3320" y="3273"/>
                  </a:lnTo>
                  <a:lnTo>
                    <a:pt x="3320" y="3278"/>
                  </a:lnTo>
                  <a:lnTo>
                    <a:pt x="3318" y="3285"/>
                  </a:lnTo>
                  <a:lnTo>
                    <a:pt x="3316" y="3291"/>
                  </a:lnTo>
                  <a:lnTo>
                    <a:pt x="3311" y="3295"/>
                  </a:lnTo>
                  <a:lnTo>
                    <a:pt x="3305" y="3297"/>
                  </a:lnTo>
                  <a:lnTo>
                    <a:pt x="3301" y="3298"/>
                  </a:lnTo>
                  <a:lnTo>
                    <a:pt x="3299" y="3301"/>
                  </a:lnTo>
                  <a:lnTo>
                    <a:pt x="3298" y="3304"/>
                  </a:lnTo>
                  <a:lnTo>
                    <a:pt x="3298" y="3309"/>
                  </a:lnTo>
                  <a:lnTo>
                    <a:pt x="3298" y="3314"/>
                  </a:lnTo>
                  <a:lnTo>
                    <a:pt x="3300" y="3317"/>
                  </a:lnTo>
                  <a:lnTo>
                    <a:pt x="3302" y="3322"/>
                  </a:lnTo>
                  <a:lnTo>
                    <a:pt x="3307" y="3326"/>
                  </a:lnTo>
                  <a:lnTo>
                    <a:pt x="3317" y="3330"/>
                  </a:lnTo>
                  <a:lnTo>
                    <a:pt x="3324" y="3334"/>
                  </a:lnTo>
                  <a:lnTo>
                    <a:pt x="3327" y="3336"/>
                  </a:lnTo>
                  <a:lnTo>
                    <a:pt x="3331" y="3341"/>
                  </a:lnTo>
                  <a:lnTo>
                    <a:pt x="3335" y="3346"/>
                  </a:lnTo>
                  <a:lnTo>
                    <a:pt x="3338" y="3354"/>
                  </a:lnTo>
                  <a:lnTo>
                    <a:pt x="3348" y="3373"/>
                  </a:lnTo>
                  <a:lnTo>
                    <a:pt x="3357" y="3392"/>
                  </a:lnTo>
                  <a:lnTo>
                    <a:pt x="3367" y="3411"/>
                  </a:lnTo>
                  <a:lnTo>
                    <a:pt x="3374" y="3427"/>
                  </a:lnTo>
                  <a:lnTo>
                    <a:pt x="3383" y="3446"/>
                  </a:lnTo>
                  <a:lnTo>
                    <a:pt x="3396" y="3473"/>
                  </a:lnTo>
                  <a:lnTo>
                    <a:pt x="3409" y="3502"/>
                  </a:lnTo>
                  <a:lnTo>
                    <a:pt x="3420" y="3524"/>
                  </a:lnTo>
                  <a:lnTo>
                    <a:pt x="3429" y="3543"/>
                  </a:lnTo>
                  <a:lnTo>
                    <a:pt x="3437" y="3561"/>
                  </a:lnTo>
                  <a:lnTo>
                    <a:pt x="3446" y="3579"/>
                  </a:lnTo>
                  <a:lnTo>
                    <a:pt x="3452" y="3594"/>
                  </a:lnTo>
                  <a:lnTo>
                    <a:pt x="3456" y="3601"/>
                  </a:lnTo>
                  <a:lnTo>
                    <a:pt x="3458" y="3610"/>
                  </a:lnTo>
                  <a:lnTo>
                    <a:pt x="3462" y="3619"/>
                  </a:lnTo>
                  <a:lnTo>
                    <a:pt x="3462" y="3626"/>
                  </a:lnTo>
                  <a:lnTo>
                    <a:pt x="3457" y="3638"/>
                  </a:lnTo>
                  <a:lnTo>
                    <a:pt x="3452" y="3651"/>
                  </a:lnTo>
                  <a:lnTo>
                    <a:pt x="3453" y="3667"/>
                  </a:lnTo>
                  <a:lnTo>
                    <a:pt x="3455" y="3683"/>
                  </a:lnTo>
                  <a:lnTo>
                    <a:pt x="3457" y="3701"/>
                  </a:lnTo>
                  <a:lnTo>
                    <a:pt x="3456" y="3717"/>
                  </a:lnTo>
                  <a:lnTo>
                    <a:pt x="3455" y="3731"/>
                  </a:lnTo>
                  <a:lnTo>
                    <a:pt x="3455" y="3742"/>
                  </a:lnTo>
                  <a:lnTo>
                    <a:pt x="3456" y="3746"/>
                  </a:lnTo>
                  <a:lnTo>
                    <a:pt x="3457" y="3751"/>
                  </a:lnTo>
                  <a:lnTo>
                    <a:pt x="3459" y="3755"/>
                  </a:lnTo>
                  <a:lnTo>
                    <a:pt x="3462" y="3760"/>
                  </a:lnTo>
                  <a:lnTo>
                    <a:pt x="3468" y="3768"/>
                  </a:lnTo>
                  <a:lnTo>
                    <a:pt x="3472" y="3780"/>
                  </a:lnTo>
                  <a:lnTo>
                    <a:pt x="3475" y="3786"/>
                  </a:lnTo>
                  <a:lnTo>
                    <a:pt x="3476" y="3793"/>
                  </a:lnTo>
                  <a:lnTo>
                    <a:pt x="3476" y="3800"/>
                  </a:lnTo>
                  <a:lnTo>
                    <a:pt x="3476" y="3808"/>
                  </a:lnTo>
                  <a:lnTo>
                    <a:pt x="3475" y="3824"/>
                  </a:lnTo>
                  <a:lnTo>
                    <a:pt x="3476" y="3838"/>
                  </a:lnTo>
                  <a:lnTo>
                    <a:pt x="3477" y="3845"/>
                  </a:lnTo>
                  <a:lnTo>
                    <a:pt x="3478" y="3851"/>
                  </a:lnTo>
                  <a:lnTo>
                    <a:pt x="3482" y="3856"/>
                  </a:lnTo>
                  <a:lnTo>
                    <a:pt x="3487" y="3861"/>
                  </a:lnTo>
                  <a:lnTo>
                    <a:pt x="3501" y="3866"/>
                  </a:lnTo>
                  <a:lnTo>
                    <a:pt x="3509" y="3871"/>
                  </a:lnTo>
                  <a:lnTo>
                    <a:pt x="3512" y="3875"/>
                  </a:lnTo>
                  <a:lnTo>
                    <a:pt x="3512" y="3878"/>
                  </a:lnTo>
                  <a:lnTo>
                    <a:pt x="3512" y="3881"/>
                  </a:lnTo>
                  <a:lnTo>
                    <a:pt x="3509" y="3883"/>
                  </a:lnTo>
                  <a:lnTo>
                    <a:pt x="3505" y="3889"/>
                  </a:lnTo>
                  <a:lnTo>
                    <a:pt x="3497" y="3894"/>
                  </a:lnTo>
                  <a:lnTo>
                    <a:pt x="3490" y="3901"/>
                  </a:lnTo>
                  <a:lnTo>
                    <a:pt x="3484" y="3907"/>
                  </a:lnTo>
                  <a:lnTo>
                    <a:pt x="3480" y="3912"/>
                  </a:lnTo>
                  <a:lnTo>
                    <a:pt x="3476" y="3915"/>
                  </a:lnTo>
                  <a:lnTo>
                    <a:pt x="3474" y="3915"/>
                  </a:lnTo>
                  <a:lnTo>
                    <a:pt x="3471" y="3915"/>
                  </a:lnTo>
                  <a:lnTo>
                    <a:pt x="3468" y="3914"/>
                  </a:lnTo>
                  <a:lnTo>
                    <a:pt x="3464" y="3910"/>
                  </a:lnTo>
                  <a:lnTo>
                    <a:pt x="3450" y="3899"/>
                  </a:lnTo>
                  <a:lnTo>
                    <a:pt x="3436" y="3887"/>
                  </a:lnTo>
                  <a:lnTo>
                    <a:pt x="3431" y="3883"/>
                  </a:lnTo>
                  <a:lnTo>
                    <a:pt x="3426" y="3881"/>
                  </a:lnTo>
                  <a:lnTo>
                    <a:pt x="3424" y="3881"/>
                  </a:lnTo>
                  <a:lnTo>
                    <a:pt x="3423" y="3881"/>
                  </a:lnTo>
                  <a:lnTo>
                    <a:pt x="3420" y="3882"/>
                  </a:lnTo>
                  <a:lnTo>
                    <a:pt x="3419" y="3884"/>
                  </a:lnTo>
                  <a:lnTo>
                    <a:pt x="3412" y="3896"/>
                  </a:lnTo>
                  <a:lnTo>
                    <a:pt x="3407" y="3908"/>
                  </a:lnTo>
                  <a:lnTo>
                    <a:pt x="3405" y="3912"/>
                  </a:lnTo>
                  <a:lnTo>
                    <a:pt x="3402" y="3915"/>
                  </a:lnTo>
                  <a:lnTo>
                    <a:pt x="3399" y="3918"/>
                  </a:lnTo>
                  <a:lnTo>
                    <a:pt x="3395" y="3919"/>
                  </a:lnTo>
                  <a:lnTo>
                    <a:pt x="3392" y="3919"/>
                  </a:lnTo>
                  <a:lnTo>
                    <a:pt x="3387" y="3919"/>
                  </a:lnTo>
                  <a:lnTo>
                    <a:pt x="3382" y="3916"/>
                  </a:lnTo>
                  <a:lnTo>
                    <a:pt x="3379" y="3914"/>
                  </a:lnTo>
                  <a:lnTo>
                    <a:pt x="3369" y="3906"/>
                  </a:lnTo>
                  <a:lnTo>
                    <a:pt x="3360" y="3899"/>
                  </a:lnTo>
                  <a:lnTo>
                    <a:pt x="3349" y="3891"/>
                  </a:lnTo>
                  <a:lnTo>
                    <a:pt x="3338" y="3887"/>
                  </a:lnTo>
                  <a:lnTo>
                    <a:pt x="3327" y="3883"/>
                  </a:lnTo>
                  <a:lnTo>
                    <a:pt x="3318" y="3878"/>
                  </a:lnTo>
                  <a:lnTo>
                    <a:pt x="3310" y="3874"/>
                  </a:lnTo>
                  <a:lnTo>
                    <a:pt x="3302" y="3866"/>
                  </a:lnTo>
                  <a:lnTo>
                    <a:pt x="3297" y="3862"/>
                  </a:lnTo>
                  <a:lnTo>
                    <a:pt x="3289" y="3859"/>
                  </a:lnTo>
                  <a:lnTo>
                    <a:pt x="3282" y="3858"/>
                  </a:lnTo>
                  <a:lnTo>
                    <a:pt x="3275" y="3858"/>
                  </a:lnTo>
                  <a:lnTo>
                    <a:pt x="3268" y="3858"/>
                  </a:lnTo>
                  <a:lnTo>
                    <a:pt x="3260" y="3857"/>
                  </a:lnTo>
                  <a:lnTo>
                    <a:pt x="3256" y="3855"/>
                  </a:lnTo>
                  <a:lnTo>
                    <a:pt x="3251" y="3853"/>
                  </a:lnTo>
                  <a:lnTo>
                    <a:pt x="3248" y="3850"/>
                  </a:lnTo>
                  <a:lnTo>
                    <a:pt x="3245" y="3846"/>
                  </a:lnTo>
                  <a:lnTo>
                    <a:pt x="3238" y="3833"/>
                  </a:lnTo>
                  <a:lnTo>
                    <a:pt x="3231" y="3821"/>
                  </a:lnTo>
                  <a:lnTo>
                    <a:pt x="3226" y="3819"/>
                  </a:lnTo>
                  <a:lnTo>
                    <a:pt x="3222" y="3819"/>
                  </a:lnTo>
                  <a:lnTo>
                    <a:pt x="3218" y="3819"/>
                  </a:lnTo>
                  <a:lnTo>
                    <a:pt x="3213" y="3821"/>
                  </a:lnTo>
                  <a:lnTo>
                    <a:pt x="3211" y="3823"/>
                  </a:lnTo>
                  <a:lnTo>
                    <a:pt x="3209" y="3820"/>
                  </a:lnTo>
                  <a:lnTo>
                    <a:pt x="3207" y="3817"/>
                  </a:lnTo>
                  <a:lnTo>
                    <a:pt x="3206" y="3812"/>
                  </a:lnTo>
                  <a:lnTo>
                    <a:pt x="3205" y="3800"/>
                  </a:lnTo>
                  <a:lnTo>
                    <a:pt x="3204" y="3788"/>
                  </a:lnTo>
                  <a:lnTo>
                    <a:pt x="3203" y="3779"/>
                  </a:lnTo>
                  <a:lnTo>
                    <a:pt x="3200" y="3769"/>
                  </a:lnTo>
                  <a:lnTo>
                    <a:pt x="3199" y="3761"/>
                  </a:lnTo>
                  <a:lnTo>
                    <a:pt x="3196" y="3752"/>
                  </a:lnTo>
                  <a:lnTo>
                    <a:pt x="3192" y="3743"/>
                  </a:lnTo>
                  <a:lnTo>
                    <a:pt x="3186" y="3733"/>
                  </a:lnTo>
                  <a:lnTo>
                    <a:pt x="3182" y="3723"/>
                  </a:lnTo>
                  <a:lnTo>
                    <a:pt x="3180" y="3713"/>
                  </a:lnTo>
                  <a:lnTo>
                    <a:pt x="3179" y="3704"/>
                  </a:lnTo>
                  <a:lnTo>
                    <a:pt x="3178" y="3697"/>
                  </a:lnTo>
                  <a:lnTo>
                    <a:pt x="3176" y="3694"/>
                  </a:lnTo>
                  <a:lnTo>
                    <a:pt x="3176" y="3692"/>
                  </a:lnTo>
                  <a:lnTo>
                    <a:pt x="3175" y="3692"/>
                  </a:lnTo>
                  <a:lnTo>
                    <a:pt x="3173" y="3693"/>
                  </a:lnTo>
                  <a:lnTo>
                    <a:pt x="3169" y="3698"/>
                  </a:lnTo>
                  <a:lnTo>
                    <a:pt x="3165" y="3707"/>
                  </a:lnTo>
                  <a:lnTo>
                    <a:pt x="3157" y="3718"/>
                  </a:lnTo>
                  <a:lnTo>
                    <a:pt x="3152" y="3730"/>
                  </a:lnTo>
                  <a:lnTo>
                    <a:pt x="3146" y="3743"/>
                  </a:lnTo>
                  <a:lnTo>
                    <a:pt x="3136" y="3758"/>
                  </a:lnTo>
                  <a:lnTo>
                    <a:pt x="3129" y="3774"/>
                  </a:lnTo>
                  <a:lnTo>
                    <a:pt x="3123" y="3787"/>
                  </a:lnTo>
                  <a:lnTo>
                    <a:pt x="3122" y="3788"/>
                  </a:lnTo>
                  <a:lnTo>
                    <a:pt x="3121" y="3790"/>
                  </a:lnTo>
                  <a:lnTo>
                    <a:pt x="3119" y="3792"/>
                  </a:lnTo>
                  <a:lnTo>
                    <a:pt x="3117" y="3792"/>
                  </a:lnTo>
                  <a:lnTo>
                    <a:pt x="3112" y="3792"/>
                  </a:lnTo>
                  <a:lnTo>
                    <a:pt x="3108" y="3789"/>
                  </a:lnTo>
                  <a:lnTo>
                    <a:pt x="3103" y="3787"/>
                  </a:lnTo>
                  <a:lnTo>
                    <a:pt x="3098" y="3782"/>
                  </a:lnTo>
                  <a:lnTo>
                    <a:pt x="3094" y="3777"/>
                  </a:lnTo>
                  <a:lnTo>
                    <a:pt x="3092" y="3773"/>
                  </a:lnTo>
                  <a:lnTo>
                    <a:pt x="3089" y="3762"/>
                  </a:lnTo>
                  <a:lnTo>
                    <a:pt x="3086" y="3752"/>
                  </a:lnTo>
                  <a:lnTo>
                    <a:pt x="3084" y="3743"/>
                  </a:lnTo>
                  <a:lnTo>
                    <a:pt x="3079" y="3733"/>
                  </a:lnTo>
                  <a:lnTo>
                    <a:pt x="3075" y="3731"/>
                  </a:lnTo>
                  <a:lnTo>
                    <a:pt x="3070" y="3729"/>
                  </a:lnTo>
                  <a:lnTo>
                    <a:pt x="3065" y="3727"/>
                  </a:lnTo>
                  <a:lnTo>
                    <a:pt x="3058" y="3729"/>
                  </a:lnTo>
                  <a:lnTo>
                    <a:pt x="3050" y="3730"/>
                  </a:lnTo>
                  <a:lnTo>
                    <a:pt x="3045" y="3733"/>
                  </a:lnTo>
                  <a:lnTo>
                    <a:pt x="3037" y="3738"/>
                  </a:lnTo>
                  <a:lnTo>
                    <a:pt x="3031" y="3743"/>
                  </a:lnTo>
                  <a:lnTo>
                    <a:pt x="3027" y="3749"/>
                  </a:lnTo>
                  <a:lnTo>
                    <a:pt x="3024" y="3755"/>
                  </a:lnTo>
                  <a:lnTo>
                    <a:pt x="3022" y="3761"/>
                  </a:lnTo>
                  <a:lnTo>
                    <a:pt x="3022" y="3767"/>
                  </a:lnTo>
                  <a:lnTo>
                    <a:pt x="3022" y="3777"/>
                  </a:lnTo>
                  <a:lnTo>
                    <a:pt x="3022" y="3788"/>
                  </a:lnTo>
                  <a:lnTo>
                    <a:pt x="3020" y="3793"/>
                  </a:lnTo>
                  <a:lnTo>
                    <a:pt x="3017" y="3796"/>
                  </a:lnTo>
                  <a:lnTo>
                    <a:pt x="3015" y="3800"/>
                  </a:lnTo>
                  <a:lnTo>
                    <a:pt x="3011" y="3802"/>
                  </a:lnTo>
                  <a:lnTo>
                    <a:pt x="3002" y="3805"/>
                  </a:lnTo>
                  <a:lnTo>
                    <a:pt x="2991" y="3807"/>
                  </a:lnTo>
                  <a:lnTo>
                    <a:pt x="2979" y="3808"/>
                  </a:lnTo>
                  <a:lnTo>
                    <a:pt x="2966" y="3811"/>
                  </a:lnTo>
                  <a:lnTo>
                    <a:pt x="2960" y="3812"/>
                  </a:lnTo>
                  <a:lnTo>
                    <a:pt x="2954" y="3814"/>
                  </a:lnTo>
                  <a:lnTo>
                    <a:pt x="2948" y="3818"/>
                  </a:lnTo>
                  <a:lnTo>
                    <a:pt x="2942" y="3821"/>
                  </a:lnTo>
                  <a:lnTo>
                    <a:pt x="2932" y="3832"/>
                  </a:lnTo>
                  <a:lnTo>
                    <a:pt x="2921" y="3843"/>
                  </a:lnTo>
                  <a:lnTo>
                    <a:pt x="2914" y="3849"/>
                  </a:lnTo>
                  <a:lnTo>
                    <a:pt x="2908" y="3853"/>
                  </a:lnTo>
                  <a:lnTo>
                    <a:pt x="2901" y="3857"/>
                  </a:lnTo>
                  <a:lnTo>
                    <a:pt x="2894" y="3859"/>
                  </a:lnTo>
                  <a:lnTo>
                    <a:pt x="2888" y="3861"/>
                  </a:lnTo>
                  <a:lnTo>
                    <a:pt x="2880" y="3864"/>
                  </a:lnTo>
                  <a:lnTo>
                    <a:pt x="2876" y="3868"/>
                  </a:lnTo>
                  <a:lnTo>
                    <a:pt x="2871" y="3872"/>
                  </a:lnTo>
                  <a:lnTo>
                    <a:pt x="2869" y="3877"/>
                  </a:lnTo>
                  <a:lnTo>
                    <a:pt x="2866" y="3882"/>
                  </a:lnTo>
                  <a:lnTo>
                    <a:pt x="2865" y="3888"/>
                  </a:lnTo>
                  <a:lnTo>
                    <a:pt x="2865" y="3894"/>
                  </a:lnTo>
                  <a:lnTo>
                    <a:pt x="2867" y="3905"/>
                  </a:lnTo>
                  <a:lnTo>
                    <a:pt x="2871" y="3918"/>
                  </a:lnTo>
                  <a:lnTo>
                    <a:pt x="2877" y="3929"/>
                  </a:lnTo>
                  <a:lnTo>
                    <a:pt x="2883" y="3944"/>
                  </a:lnTo>
                  <a:lnTo>
                    <a:pt x="2885" y="3951"/>
                  </a:lnTo>
                  <a:lnTo>
                    <a:pt x="2886" y="3956"/>
                  </a:lnTo>
                  <a:lnTo>
                    <a:pt x="2885" y="3959"/>
                  </a:lnTo>
                  <a:lnTo>
                    <a:pt x="2883" y="3962"/>
                  </a:lnTo>
                  <a:lnTo>
                    <a:pt x="2878" y="3964"/>
                  </a:lnTo>
                  <a:lnTo>
                    <a:pt x="2873" y="3964"/>
                  </a:lnTo>
                  <a:lnTo>
                    <a:pt x="2867" y="3963"/>
                  </a:lnTo>
                  <a:lnTo>
                    <a:pt x="2860" y="3962"/>
                  </a:lnTo>
                  <a:lnTo>
                    <a:pt x="2857" y="3960"/>
                  </a:lnTo>
                  <a:lnTo>
                    <a:pt x="2854" y="3962"/>
                  </a:lnTo>
                  <a:lnTo>
                    <a:pt x="2851" y="3962"/>
                  </a:lnTo>
                  <a:lnTo>
                    <a:pt x="2850" y="3963"/>
                  </a:lnTo>
                  <a:lnTo>
                    <a:pt x="2845" y="3968"/>
                  </a:lnTo>
                  <a:lnTo>
                    <a:pt x="2841" y="3973"/>
                  </a:lnTo>
                  <a:lnTo>
                    <a:pt x="2838" y="3979"/>
                  </a:lnTo>
                  <a:lnTo>
                    <a:pt x="2834" y="3985"/>
                  </a:lnTo>
                  <a:lnTo>
                    <a:pt x="2832" y="3988"/>
                  </a:lnTo>
                  <a:lnTo>
                    <a:pt x="2828" y="3989"/>
                  </a:lnTo>
                  <a:lnTo>
                    <a:pt x="2826" y="3991"/>
                  </a:lnTo>
                  <a:lnTo>
                    <a:pt x="2822" y="3991"/>
                  </a:lnTo>
                  <a:lnTo>
                    <a:pt x="2816" y="3992"/>
                  </a:lnTo>
                  <a:lnTo>
                    <a:pt x="2812" y="3991"/>
                  </a:lnTo>
                  <a:lnTo>
                    <a:pt x="2806" y="3987"/>
                  </a:lnTo>
                  <a:lnTo>
                    <a:pt x="2796" y="3978"/>
                  </a:lnTo>
                  <a:lnTo>
                    <a:pt x="2793" y="3976"/>
                  </a:lnTo>
                  <a:lnTo>
                    <a:pt x="2789" y="3975"/>
                  </a:lnTo>
                  <a:lnTo>
                    <a:pt x="2784" y="3976"/>
                  </a:lnTo>
                  <a:lnTo>
                    <a:pt x="2781" y="3976"/>
                  </a:lnTo>
                  <a:lnTo>
                    <a:pt x="2774" y="3978"/>
                  </a:lnTo>
                  <a:lnTo>
                    <a:pt x="2768" y="3979"/>
                  </a:lnTo>
                  <a:lnTo>
                    <a:pt x="2762" y="3976"/>
                  </a:lnTo>
                  <a:lnTo>
                    <a:pt x="2757" y="3971"/>
                  </a:lnTo>
                  <a:lnTo>
                    <a:pt x="2752" y="3964"/>
                  </a:lnTo>
                  <a:lnTo>
                    <a:pt x="2746" y="3951"/>
                  </a:lnTo>
                  <a:lnTo>
                    <a:pt x="2740" y="3934"/>
                  </a:lnTo>
                  <a:lnTo>
                    <a:pt x="2733" y="3918"/>
                  </a:lnTo>
                  <a:lnTo>
                    <a:pt x="2727" y="3902"/>
                  </a:lnTo>
                  <a:lnTo>
                    <a:pt x="2721" y="3888"/>
                  </a:lnTo>
                  <a:lnTo>
                    <a:pt x="2719" y="3883"/>
                  </a:lnTo>
                  <a:lnTo>
                    <a:pt x="2715" y="3878"/>
                  </a:lnTo>
                  <a:lnTo>
                    <a:pt x="2712" y="3874"/>
                  </a:lnTo>
                  <a:lnTo>
                    <a:pt x="2707" y="3870"/>
                  </a:lnTo>
                  <a:lnTo>
                    <a:pt x="2702" y="3868"/>
                  </a:lnTo>
                  <a:lnTo>
                    <a:pt x="2697" y="3865"/>
                  </a:lnTo>
                  <a:lnTo>
                    <a:pt x="2693" y="3864"/>
                  </a:lnTo>
                  <a:lnTo>
                    <a:pt x="2687" y="3863"/>
                  </a:lnTo>
                  <a:lnTo>
                    <a:pt x="2676" y="3859"/>
                  </a:lnTo>
                  <a:lnTo>
                    <a:pt x="2667" y="3856"/>
                  </a:lnTo>
                  <a:lnTo>
                    <a:pt x="2659" y="3850"/>
                  </a:lnTo>
                  <a:lnTo>
                    <a:pt x="2651" y="3842"/>
                  </a:lnTo>
                  <a:lnTo>
                    <a:pt x="2645" y="3830"/>
                  </a:lnTo>
                  <a:lnTo>
                    <a:pt x="2640" y="3815"/>
                  </a:lnTo>
                  <a:lnTo>
                    <a:pt x="2636" y="3801"/>
                  </a:lnTo>
                  <a:lnTo>
                    <a:pt x="2631" y="3790"/>
                  </a:lnTo>
                  <a:lnTo>
                    <a:pt x="2618" y="3774"/>
                  </a:lnTo>
                  <a:lnTo>
                    <a:pt x="2601" y="3756"/>
                  </a:lnTo>
                  <a:lnTo>
                    <a:pt x="2598" y="3750"/>
                  </a:lnTo>
                  <a:lnTo>
                    <a:pt x="2594" y="3742"/>
                  </a:lnTo>
                  <a:lnTo>
                    <a:pt x="2593" y="3732"/>
                  </a:lnTo>
                  <a:lnTo>
                    <a:pt x="2590" y="3721"/>
                  </a:lnTo>
                  <a:lnTo>
                    <a:pt x="2588" y="3700"/>
                  </a:lnTo>
                  <a:lnTo>
                    <a:pt x="2587" y="3682"/>
                  </a:lnTo>
                  <a:lnTo>
                    <a:pt x="2584" y="3669"/>
                  </a:lnTo>
                  <a:lnTo>
                    <a:pt x="2580" y="3657"/>
                  </a:lnTo>
                  <a:lnTo>
                    <a:pt x="2575" y="3648"/>
                  </a:lnTo>
                  <a:lnTo>
                    <a:pt x="2569" y="3639"/>
                  </a:lnTo>
                  <a:lnTo>
                    <a:pt x="2562" y="3632"/>
                  </a:lnTo>
                  <a:lnTo>
                    <a:pt x="2554" y="3625"/>
                  </a:lnTo>
                  <a:lnTo>
                    <a:pt x="2551" y="3623"/>
                  </a:lnTo>
                  <a:lnTo>
                    <a:pt x="2548" y="3620"/>
                  </a:lnTo>
                  <a:lnTo>
                    <a:pt x="2545" y="3619"/>
                  </a:lnTo>
                  <a:lnTo>
                    <a:pt x="2542" y="3619"/>
                  </a:lnTo>
                  <a:lnTo>
                    <a:pt x="2536" y="3623"/>
                  </a:lnTo>
                  <a:lnTo>
                    <a:pt x="2529" y="3630"/>
                  </a:lnTo>
                  <a:lnTo>
                    <a:pt x="2520" y="3638"/>
                  </a:lnTo>
                  <a:lnTo>
                    <a:pt x="2514" y="3645"/>
                  </a:lnTo>
                  <a:lnTo>
                    <a:pt x="2510" y="3654"/>
                  </a:lnTo>
                  <a:lnTo>
                    <a:pt x="2505" y="3666"/>
                  </a:lnTo>
                  <a:lnTo>
                    <a:pt x="2500" y="3677"/>
                  </a:lnTo>
                  <a:lnTo>
                    <a:pt x="2497" y="3687"/>
                  </a:lnTo>
                  <a:lnTo>
                    <a:pt x="2494" y="3691"/>
                  </a:lnTo>
                  <a:lnTo>
                    <a:pt x="2491" y="3693"/>
                  </a:lnTo>
                  <a:lnTo>
                    <a:pt x="2486" y="3694"/>
                  </a:lnTo>
                  <a:lnTo>
                    <a:pt x="2482" y="3694"/>
                  </a:lnTo>
                  <a:lnTo>
                    <a:pt x="2473" y="3693"/>
                  </a:lnTo>
                  <a:lnTo>
                    <a:pt x="2464" y="3691"/>
                  </a:lnTo>
                  <a:lnTo>
                    <a:pt x="2461" y="3691"/>
                  </a:lnTo>
                  <a:lnTo>
                    <a:pt x="2460" y="3692"/>
                  </a:lnTo>
                  <a:lnTo>
                    <a:pt x="2458" y="3693"/>
                  </a:lnTo>
                  <a:lnTo>
                    <a:pt x="2457" y="3695"/>
                  </a:lnTo>
                  <a:lnTo>
                    <a:pt x="2460" y="3700"/>
                  </a:lnTo>
                  <a:lnTo>
                    <a:pt x="2463" y="3705"/>
                  </a:lnTo>
                  <a:lnTo>
                    <a:pt x="2468" y="3710"/>
                  </a:lnTo>
                  <a:lnTo>
                    <a:pt x="2472" y="3716"/>
                  </a:lnTo>
                  <a:lnTo>
                    <a:pt x="2474" y="3723"/>
                  </a:lnTo>
                  <a:lnTo>
                    <a:pt x="2474" y="3730"/>
                  </a:lnTo>
                  <a:lnTo>
                    <a:pt x="2474" y="3740"/>
                  </a:lnTo>
                  <a:lnTo>
                    <a:pt x="2474" y="3756"/>
                  </a:lnTo>
                  <a:lnTo>
                    <a:pt x="2476" y="3773"/>
                  </a:lnTo>
                  <a:lnTo>
                    <a:pt x="2480" y="3784"/>
                  </a:lnTo>
                  <a:lnTo>
                    <a:pt x="2483" y="3792"/>
                  </a:lnTo>
                  <a:lnTo>
                    <a:pt x="2486" y="3796"/>
                  </a:lnTo>
                  <a:lnTo>
                    <a:pt x="2486" y="3800"/>
                  </a:lnTo>
                  <a:lnTo>
                    <a:pt x="2485" y="3802"/>
                  </a:lnTo>
                  <a:lnTo>
                    <a:pt x="2483" y="3805"/>
                  </a:lnTo>
                  <a:lnTo>
                    <a:pt x="2480" y="3808"/>
                  </a:lnTo>
                  <a:lnTo>
                    <a:pt x="2470" y="3814"/>
                  </a:lnTo>
                  <a:lnTo>
                    <a:pt x="2457" y="3823"/>
                  </a:lnTo>
                  <a:lnTo>
                    <a:pt x="2450" y="3826"/>
                  </a:lnTo>
                  <a:lnTo>
                    <a:pt x="2443" y="3830"/>
                  </a:lnTo>
                  <a:lnTo>
                    <a:pt x="2435" y="3832"/>
                  </a:lnTo>
                  <a:lnTo>
                    <a:pt x="2426" y="3833"/>
                  </a:lnTo>
                  <a:lnTo>
                    <a:pt x="2419" y="3833"/>
                  </a:lnTo>
                  <a:lnTo>
                    <a:pt x="2412" y="3832"/>
                  </a:lnTo>
                  <a:lnTo>
                    <a:pt x="2407" y="3830"/>
                  </a:lnTo>
                  <a:lnTo>
                    <a:pt x="2403" y="3826"/>
                  </a:lnTo>
                  <a:lnTo>
                    <a:pt x="2395" y="3818"/>
                  </a:lnTo>
                  <a:lnTo>
                    <a:pt x="2392" y="3811"/>
                  </a:lnTo>
                  <a:lnTo>
                    <a:pt x="2390" y="3805"/>
                  </a:lnTo>
                  <a:lnTo>
                    <a:pt x="2387" y="3799"/>
                  </a:lnTo>
                  <a:lnTo>
                    <a:pt x="2385" y="3796"/>
                  </a:lnTo>
                  <a:lnTo>
                    <a:pt x="2384" y="3795"/>
                  </a:lnTo>
                  <a:lnTo>
                    <a:pt x="2381" y="3794"/>
                  </a:lnTo>
                  <a:lnTo>
                    <a:pt x="2378" y="3794"/>
                  </a:lnTo>
                  <a:lnTo>
                    <a:pt x="2372" y="3796"/>
                  </a:lnTo>
                  <a:lnTo>
                    <a:pt x="2366" y="3798"/>
                  </a:lnTo>
                  <a:lnTo>
                    <a:pt x="2360" y="3799"/>
                  </a:lnTo>
                  <a:lnTo>
                    <a:pt x="2355" y="3798"/>
                  </a:lnTo>
                  <a:lnTo>
                    <a:pt x="2351" y="3795"/>
                  </a:lnTo>
                  <a:lnTo>
                    <a:pt x="2350" y="3793"/>
                  </a:lnTo>
                  <a:lnTo>
                    <a:pt x="2348" y="3790"/>
                  </a:lnTo>
                  <a:lnTo>
                    <a:pt x="2347" y="3787"/>
                  </a:lnTo>
                  <a:lnTo>
                    <a:pt x="2344" y="3780"/>
                  </a:lnTo>
                  <a:lnTo>
                    <a:pt x="2343" y="3773"/>
                  </a:lnTo>
                  <a:lnTo>
                    <a:pt x="2342" y="3767"/>
                  </a:lnTo>
                  <a:lnTo>
                    <a:pt x="2340" y="3761"/>
                  </a:lnTo>
                  <a:lnTo>
                    <a:pt x="2336" y="3754"/>
                  </a:lnTo>
                  <a:lnTo>
                    <a:pt x="2331" y="3748"/>
                  </a:lnTo>
                  <a:lnTo>
                    <a:pt x="2322" y="3737"/>
                  </a:lnTo>
                  <a:lnTo>
                    <a:pt x="2310" y="3724"/>
                  </a:lnTo>
                  <a:lnTo>
                    <a:pt x="2298" y="3710"/>
                  </a:lnTo>
                  <a:lnTo>
                    <a:pt x="2287" y="3699"/>
                  </a:lnTo>
                  <a:lnTo>
                    <a:pt x="2284" y="3694"/>
                  </a:lnTo>
                  <a:lnTo>
                    <a:pt x="2281" y="3689"/>
                  </a:lnTo>
                  <a:lnTo>
                    <a:pt x="2279" y="3685"/>
                  </a:lnTo>
                  <a:lnTo>
                    <a:pt x="2278" y="3680"/>
                  </a:lnTo>
                  <a:lnTo>
                    <a:pt x="2278" y="3675"/>
                  </a:lnTo>
                  <a:lnTo>
                    <a:pt x="2278" y="3672"/>
                  </a:lnTo>
                  <a:lnTo>
                    <a:pt x="2279" y="3667"/>
                  </a:lnTo>
                  <a:lnTo>
                    <a:pt x="2280" y="3663"/>
                  </a:lnTo>
                  <a:lnTo>
                    <a:pt x="2288" y="3655"/>
                  </a:lnTo>
                  <a:lnTo>
                    <a:pt x="2298" y="3647"/>
                  </a:lnTo>
                  <a:lnTo>
                    <a:pt x="2299" y="3645"/>
                  </a:lnTo>
                  <a:lnTo>
                    <a:pt x="2299" y="3644"/>
                  </a:lnTo>
                  <a:lnTo>
                    <a:pt x="2298" y="3643"/>
                  </a:lnTo>
                  <a:lnTo>
                    <a:pt x="2297" y="3642"/>
                  </a:lnTo>
                  <a:lnTo>
                    <a:pt x="2293" y="3639"/>
                  </a:lnTo>
                  <a:lnTo>
                    <a:pt x="2290" y="3638"/>
                  </a:lnTo>
                  <a:lnTo>
                    <a:pt x="2279" y="3632"/>
                  </a:lnTo>
                  <a:lnTo>
                    <a:pt x="2267" y="3625"/>
                  </a:lnTo>
                  <a:lnTo>
                    <a:pt x="2261" y="3623"/>
                  </a:lnTo>
                  <a:lnTo>
                    <a:pt x="2255" y="3623"/>
                  </a:lnTo>
                  <a:lnTo>
                    <a:pt x="2249" y="3623"/>
                  </a:lnTo>
                  <a:lnTo>
                    <a:pt x="2242" y="3622"/>
                  </a:lnTo>
                  <a:lnTo>
                    <a:pt x="2234" y="3620"/>
                  </a:lnTo>
                  <a:lnTo>
                    <a:pt x="2228" y="3620"/>
                  </a:lnTo>
                  <a:lnTo>
                    <a:pt x="2222" y="3623"/>
                  </a:lnTo>
                  <a:lnTo>
                    <a:pt x="2217" y="3626"/>
                  </a:lnTo>
                  <a:lnTo>
                    <a:pt x="2214" y="3628"/>
                  </a:lnTo>
                  <a:lnTo>
                    <a:pt x="2210" y="3629"/>
                  </a:lnTo>
                  <a:lnTo>
                    <a:pt x="2205" y="3628"/>
                  </a:lnTo>
                  <a:lnTo>
                    <a:pt x="2201" y="3626"/>
                  </a:lnTo>
                  <a:lnTo>
                    <a:pt x="2191" y="3623"/>
                  </a:lnTo>
                  <a:lnTo>
                    <a:pt x="2182" y="3620"/>
                  </a:lnTo>
                  <a:lnTo>
                    <a:pt x="2178" y="3622"/>
                  </a:lnTo>
                  <a:lnTo>
                    <a:pt x="2177" y="3624"/>
                  </a:lnTo>
                  <a:lnTo>
                    <a:pt x="2177" y="3628"/>
                  </a:lnTo>
                  <a:lnTo>
                    <a:pt x="2178" y="3632"/>
                  </a:lnTo>
                  <a:lnTo>
                    <a:pt x="2179" y="3636"/>
                  </a:lnTo>
                  <a:lnTo>
                    <a:pt x="2179" y="3639"/>
                  </a:lnTo>
                  <a:lnTo>
                    <a:pt x="2173" y="3650"/>
                  </a:lnTo>
                  <a:lnTo>
                    <a:pt x="2167" y="3660"/>
                  </a:lnTo>
                  <a:lnTo>
                    <a:pt x="2165" y="3661"/>
                  </a:lnTo>
                  <a:lnTo>
                    <a:pt x="2161" y="3661"/>
                  </a:lnTo>
                  <a:lnTo>
                    <a:pt x="2157" y="3658"/>
                  </a:lnTo>
                  <a:lnTo>
                    <a:pt x="2151" y="3655"/>
                  </a:lnTo>
                  <a:lnTo>
                    <a:pt x="2146" y="3650"/>
                  </a:lnTo>
                  <a:lnTo>
                    <a:pt x="2141" y="3645"/>
                  </a:lnTo>
                  <a:lnTo>
                    <a:pt x="2138" y="3639"/>
                  </a:lnTo>
                  <a:lnTo>
                    <a:pt x="2135" y="3634"/>
                  </a:lnTo>
                  <a:lnTo>
                    <a:pt x="2133" y="3622"/>
                  </a:lnTo>
                  <a:lnTo>
                    <a:pt x="2130" y="3609"/>
                  </a:lnTo>
                  <a:lnTo>
                    <a:pt x="2126" y="3597"/>
                  </a:lnTo>
                  <a:lnTo>
                    <a:pt x="2121" y="3585"/>
                  </a:lnTo>
                  <a:lnTo>
                    <a:pt x="2117" y="3579"/>
                  </a:lnTo>
                  <a:lnTo>
                    <a:pt x="2115" y="3571"/>
                  </a:lnTo>
                  <a:lnTo>
                    <a:pt x="2114" y="3561"/>
                  </a:lnTo>
                  <a:lnTo>
                    <a:pt x="2113" y="3552"/>
                  </a:lnTo>
                  <a:lnTo>
                    <a:pt x="2111" y="3542"/>
                  </a:lnTo>
                  <a:lnTo>
                    <a:pt x="2111" y="3534"/>
                  </a:lnTo>
                  <a:lnTo>
                    <a:pt x="2113" y="3527"/>
                  </a:lnTo>
                  <a:lnTo>
                    <a:pt x="2114" y="3523"/>
                  </a:lnTo>
                  <a:lnTo>
                    <a:pt x="2115" y="3519"/>
                  </a:lnTo>
                  <a:lnTo>
                    <a:pt x="2120" y="3518"/>
                  </a:lnTo>
                  <a:lnTo>
                    <a:pt x="2123" y="3516"/>
                  </a:lnTo>
                  <a:lnTo>
                    <a:pt x="2128" y="3515"/>
                  </a:lnTo>
                  <a:lnTo>
                    <a:pt x="2132" y="3515"/>
                  </a:lnTo>
                  <a:lnTo>
                    <a:pt x="2136" y="3513"/>
                  </a:lnTo>
                  <a:lnTo>
                    <a:pt x="2138" y="3513"/>
                  </a:lnTo>
                  <a:lnTo>
                    <a:pt x="2139" y="3512"/>
                  </a:lnTo>
                  <a:lnTo>
                    <a:pt x="2139" y="3511"/>
                  </a:lnTo>
                  <a:lnTo>
                    <a:pt x="2139" y="3509"/>
                  </a:lnTo>
                  <a:lnTo>
                    <a:pt x="2132" y="3499"/>
                  </a:lnTo>
                  <a:lnTo>
                    <a:pt x="2123" y="3491"/>
                  </a:lnTo>
                  <a:lnTo>
                    <a:pt x="2114" y="3481"/>
                  </a:lnTo>
                  <a:lnTo>
                    <a:pt x="2104" y="3472"/>
                  </a:lnTo>
                  <a:lnTo>
                    <a:pt x="2098" y="3465"/>
                  </a:lnTo>
                  <a:lnTo>
                    <a:pt x="2094" y="3459"/>
                  </a:lnTo>
                  <a:lnTo>
                    <a:pt x="2090" y="3453"/>
                  </a:lnTo>
                  <a:lnTo>
                    <a:pt x="2086" y="3447"/>
                  </a:lnTo>
                  <a:lnTo>
                    <a:pt x="2082" y="3436"/>
                  </a:lnTo>
                  <a:lnTo>
                    <a:pt x="2079" y="3427"/>
                  </a:lnTo>
                  <a:lnTo>
                    <a:pt x="2078" y="3424"/>
                  </a:lnTo>
                  <a:lnTo>
                    <a:pt x="2076" y="3422"/>
                  </a:lnTo>
                  <a:lnTo>
                    <a:pt x="2072" y="3421"/>
                  </a:lnTo>
                  <a:lnTo>
                    <a:pt x="2069" y="3420"/>
                  </a:lnTo>
                  <a:lnTo>
                    <a:pt x="2058" y="3420"/>
                  </a:lnTo>
                  <a:lnTo>
                    <a:pt x="2046" y="3422"/>
                  </a:lnTo>
                  <a:lnTo>
                    <a:pt x="2034" y="3424"/>
                  </a:lnTo>
                  <a:lnTo>
                    <a:pt x="2025" y="3426"/>
                  </a:lnTo>
                  <a:lnTo>
                    <a:pt x="2017" y="3424"/>
                  </a:lnTo>
                  <a:lnTo>
                    <a:pt x="2008" y="3421"/>
                  </a:lnTo>
                  <a:lnTo>
                    <a:pt x="1998" y="3414"/>
                  </a:lnTo>
                  <a:lnTo>
                    <a:pt x="1989" y="3406"/>
                  </a:lnTo>
                  <a:lnTo>
                    <a:pt x="1983" y="3403"/>
                  </a:lnTo>
                  <a:lnTo>
                    <a:pt x="1977" y="3401"/>
                  </a:lnTo>
                  <a:lnTo>
                    <a:pt x="1971" y="3398"/>
                  </a:lnTo>
                  <a:lnTo>
                    <a:pt x="1964" y="3397"/>
                  </a:lnTo>
                  <a:lnTo>
                    <a:pt x="1951" y="3396"/>
                  </a:lnTo>
                  <a:lnTo>
                    <a:pt x="1939" y="3397"/>
                  </a:lnTo>
                  <a:lnTo>
                    <a:pt x="1933" y="3399"/>
                  </a:lnTo>
                  <a:lnTo>
                    <a:pt x="1927" y="3402"/>
                  </a:lnTo>
                  <a:lnTo>
                    <a:pt x="1922" y="3405"/>
                  </a:lnTo>
                  <a:lnTo>
                    <a:pt x="1918" y="3409"/>
                  </a:lnTo>
                  <a:lnTo>
                    <a:pt x="1906" y="3420"/>
                  </a:lnTo>
                  <a:lnTo>
                    <a:pt x="1893" y="3431"/>
                  </a:lnTo>
                  <a:lnTo>
                    <a:pt x="1878" y="3443"/>
                  </a:lnTo>
                  <a:lnTo>
                    <a:pt x="1863" y="3453"/>
                  </a:lnTo>
                  <a:lnTo>
                    <a:pt x="1855" y="3458"/>
                  </a:lnTo>
                  <a:lnTo>
                    <a:pt x="1846" y="3460"/>
                  </a:lnTo>
                  <a:lnTo>
                    <a:pt x="1838" y="3462"/>
                  </a:lnTo>
                  <a:lnTo>
                    <a:pt x="1830" y="3464"/>
                  </a:lnTo>
                  <a:lnTo>
                    <a:pt x="1821" y="3464"/>
                  </a:lnTo>
                  <a:lnTo>
                    <a:pt x="1814" y="3462"/>
                  </a:lnTo>
                  <a:lnTo>
                    <a:pt x="1808" y="3461"/>
                  </a:lnTo>
                  <a:lnTo>
                    <a:pt x="1802" y="3460"/>
                  </a:lnTo>
                  <a:lnTo>
                    <a:pt x="1793" y="3456"/>
                  </a:lnTo>
                  <a:lnTo>
                    <a:pt x="1783" y="3454"/>
                  </a:lnTo>
                  <a:lnTo>
                    <a:pt x="1773" y="3453"/>
                  </a:lnTo>
                  <a:lnTo>
                    <a:pt x="1763" y="3453"/>
                  </a:lnTo>
                  <a:lnTo>
                    <a:pt x="1755" y="3452"/>
                  </a:lnTo>
                  <a:lnTo>
                    <a:pt x="1748" y="3448"/>
                  </a:lnTo>
                  <a:lnTo>
                    <a:pt x="1742" y="3443"/>
                  </a:lnTo>
                  <a:lnTo>
                    <a:pt x="1736" y="3436"/>
                  </a:lnTo>
                  <a:lnTo>
                    <a:pt x="1727" y="3428"/>
                  </a:lnTo>
                  <a:lnTo>
                    <a:pt x="1716" y="3420"/>
                  </a:lnTo>
                  <a:lnTo>
                    <a:pt x="1705" y="3411"/>
                  </a:lnTo>
                  <a:lnTo>
                    <a:pt x="1695" y="3404"/>
                  </a:lnTo>
                  <a:lnTo>
                    <a:pt x="1689" y="3398"/>
                  </a:lnTo>
                  <a:lnTo>
                    <a:pt x="1686" y="3393"/>
                  </a:lnTo>
                  <a:lnTo>
                    <a:pt x="1685" y="3387"/>
                  </a:lnTo>
                  <a:lnTo>
                    <a:pt x="1683" y="3382"/>
                  </a:lnTo>
                  <a:lnTo>
                    <a:pt x="1683" y="3374"/>
                  </a:lnTo>
                  <a:lnTo>
                    <a:pt x="1683" y="3368"/>
                  </a:lnTo>
                  <a:lnTo>
                    <a:pt x="1681" y="3361"/>
                  </a:lnTo>
                  <a:lnTo>
                    <a:pt x="1677" y="3354"/>
                  </a:lnTo>
                  <a:lnTo>
                    <a:pt x="1675" y="3348"/>
                  </a:lnTo>
                  <a:lnTo>
                    <a:pt x="1675" y="3341"/>
                  </a:lnTo>
                  <a:lnTo>
                    <a:pt x="1676" y="3334"/>
                  </a:lnTo>
                  <a:lnTo>
                    <a:pt x="1679" y="3328"/>
                  </a:lnTo>
                  <a:lnTo>
                    <a:pt x="1680" y="3322"/>
                  </a:lnTo>
                  <a:lnTo>
                    <a:pt x="1680" y="3321"/>
                  </a:lnTo>
                  <a:lnTo>
                    <a:pt x="1676" y="3321"/>
                  </a:lnTo>
                  <a:lnTo>
                    <a:pt x="1669" y="3322"/>
                  </a:lnTo>
                  <a:lnTo>
                    <a:pt x="1658" y="3324"/>
                  </a:lnTo>
                  <a:lnTo>
                    <a:pt x="1647" y="3327"/>
                  </a:lnTo>
                  <a:lnTo>
                    <a:pt x="1636" y="3329"/>
                  </a:lnTo>
                  <a:lnTo>
                    <a:pt x="1626" y="3333"/>
                  </a:lnTo>
                  <a:lnTo>
                    <a:pt x="1620" y="3336"/>
                  </a:lnTo>
                  <a:lnTo>
                    <a:pt x="1614" y="3340"/>
                  </a:lnTo>
                  <a:lnTo>
                    <a:pt x="1611" y="3344"/>
                  </a:lnTo>
                  <a:lnTo>
                    <a:pt x="1607" y="3348"/>
                  </a:lnTo>
                  <a:lnTo>
                    <a:pt x="1603" y="3358"/>
                  </a:lnTo>
                  <a:lnTo>
                    <a:pt x="1600" y="3366"/>
                  </a:lnTo>
                  <a:lnTo>
                    <a:pt x="1598" y="3370"/>
                  </a:lnTo>
                  <a:lnTo>
                    <a:pt x="1594" y="3372"/>
                  </a:lnTo>
                  <a:lnTo>
                    <a:pt x="1591" y="3374"/>
                  </a:lnTo>
                  <a:lnTo>
                    <a:pt x="1585" y="3377"/>
                  </a:lnTo>
                  <a:lnTo>
                    <a:pt x="1572" y="3379"/>
                  </a:lnTo>
                  <a:lnTo>
                    <a:pt x="1557" y="3380"/>
                  </a:lnTo>
                  <a:lnTo>
                    <a:pt x="1551" y="3380"/>
                  </a:lnTo>
                  <a:lnTo>
                    <a:pt x="1546" y="3383"/>
                  </a:lnTo>
                  <a:lnTo>
                    <a:pt x="1540" y="3385"/>
                  </a:lnTo>
                  <a:lnTo>
                    <a:pt x="1535" y="3387"/>
                  </a:lnTo>
                  <a:lnTo>
                    <a:pt x="1524" y="3392"/>
                  </a:lnTo>
                  <a:lnTo>
                    <a:pt x="1512" y="3396"/>
                  </a:lnTo>
                  <a:lnTo>
                    <a:pt x="1506" y="3397"/>
                  </a:lnTo>
                  <a:lnTo>
                    <a:pt x="1500" y="3396"/>
                  </a:lnTo>
                  <a:lnTo>
                    <a:pt x="1496" y="3395"/>
                  </a:lnTo>
                  <a:lnTo>
                    <a:pt x="1491" y="3391"/>
                  </a:lnTo>
                  <a:lnTo>
                    <a:pt x="1486" y="3387"/>
                  </a:lnTo>
                  <a:lnTo>
                    <a:pt x="1483" y="3383"/>
                  </a:lnTo>
                  <a:lnTo>
                    <a:pt x="1479" y="3378"/>
                  </a:lnTo>
                  <a:lnTo>
                    <a:pt x="1475" y="3372"/>
                  </a:lnTo>
                  <a:lnTo>
                    <a:pt x="1472" y="3366"/>
                  </a:lnTo>
                  <a:lnTo>
                    <a:pt x="1468" y="3361"/>
                  </a:lnTo>
                  <a:lnTo>
                    <a:pt x="1464" y="3358"/>
                  </a:lnTo>
                  <a:lnTo>
                    <a:pt x="1459" y="3354"/>
                  </a:lnTo>
                  <a:lnTo>
                    <a:pt x="1448" y="3349"/>
                  </a:lnTo>
                  <a:lnTo>
                    <a:pt x="1439" y="3346"/>
                  </a:lnTo>
                  <a:lnTo>
                    <a:pt x="1435" y="3346"/>
                  </a:lnTo>
                  <a:lnTo>
                    <a:pt x="1433" y="3347"/>
                  </a:lnTo>
                  <a:lnTo>
                    <a:pt x="1430" y="3349"/>
                  </a:lnTo>
                  <a:lnTo>
                    <a:pt x="1429" y="3353"/>
                  </a:lnTo>
                  <a:lnTo>
                    <a:pt x="1425" y="3364"/>
                  </a:lnTo>
                  <a:lnTo>
                    <a:pt x="1424" y="3374"/>
                  </a:lnTo>
                  <a:lnTo>
                    <a:pt x="1423" y="3379"/>
                  </a:lnTo>
                  <a:lnTo>
                    <a:pt x="1421" y="3384"/>
                  </a:lnTo>
                  <a:lnTo>
                    <a:pt x="1417" y="3386"/>
                  </a:lnTo>
                  <a:lnTo>
                    <a:pt x="1414" y="3389"/>
                  </a:lnTo>
                  <a:lnTo>
                    <a:pt x="1405" y="3390"/>
                  </a:lnTo>
                  <a:lnTo>
                    <a:pt x="1396" y="3391"/>
                  </a:lnTo>
                  <a:lnTo>
                    <a:pt x="1387" y="3391"/>
                  </a:lnTo>
                  <a:lnTo>
                    <a:pt x="1383" y="3393"/>
                  </a:lnTo>
                  <a:lnTo>
                    <a:pt x="1379" y="3396"/>
                  </a:lnTo>
                  <a:lnTo>
                    <a:pt x="1376" y="3398"/>
                  </a:lnTo>
                  <a:lnTo>
                    <a:pt x="1364" y="3403"/>
                  </a:lnTo>
                  <a:lnTo>
                    <a:pt x="1345" y="3409"/>
                  </a:lnTo>
                  <a:lnTo>
                    <a:pt x="1332" y="3412"/>
                  </a:lnTo>
                  <a:lnTo>
                    <a:pt x="1318" y="3414"/>
                  </a:lnTo>
                  <a:lnTo>
                    <a:pt x="1313" y="3414"/>
                  </a:lnTo>
                  <a:lnTo>
                    <a:pt x="1307" y="3412"/>
                  </a:lnTo>
                  <a:lnTo>
                    <a:pt x="1302" y="3411"/>
                  </a:lnTo>
                  <a:lnTo>
                    <a:pt x="1297" y="3410"/>
                  </a:lnTo>
                  <a:lnTo>
                    <a:pt x="1282" y="3396"/>
                  </a:lnTo>
                  <a:lnTo>
                    <a:pt x="1265" y="3378"/>
                  </a:lnTo>
                  <a:lnTo>
                    <a:pt x="1254" y="3368"/>
                  </a:lnTo>
                  <a:lnTo>
                    <a:pt x="1241" y="3359"/>
                  </a:lnTo>
                  <a:lnTo>
                    <a:pt x="1228" y="3349"/>
                  </a:lnTo>
                  <a:lnTo>
                    <a:pt x="1217" y="3345"/>
                  </a:lnTo>
                  <a:lnTo>
                    <a:pt x="1210" y="3341"/>
                  </a:lnTo>
                  <a:lnTo>
                    <a:pt x="1203" y="3338"/>
                  </a:lnTo>
                  <a:lnTo>
                    <a:pt x="1197" y="3333"/>
                  </a:lnTo>
                  <a:lnTo>
                    <a:pt x="1192" y="3327"/>
                  </a:lnTo>
                  <a:lnTo>
                    <a:pt x="1188" y="3320"/>
                  </a:lnTo>
                  <a:lnTo>
                    <a:pt x="1181" y="3314"/>
                  </a:lnTo>
                  <a:lnTo>
                    <a:pt x="1173" y="3310"/>
                  </a:lnTo>
                  <a:lnTo>
                    <a:pt x="1168" y="3305"/>
                  </a:lnTo>
                  <a:lnTo>
                    <a:pt x="1165" y="3302"/>
                  </a:lnTo>
                  <a:lnTo>
                    <a:pt x="1164" y="3298"/>
                  </a:lnTo>
                  <a:lnTo>
                    <a:pt x="1163" y="3295"/>
                  </a:lnTo>
                  <a:lnTo>
                    <a:pt x="1162" y="3290"/>
                  </a:lnTo>
                  <a:lnTo>
                    <a:pt x="1162" y="3278"/>
                  </a:lnTo>
                  <a:lnTo>
                    <a:pt x="1162" y="3263"/>
                  </a:lnTo>
                  <a:lnTo>
                    <a:pt x="1162" y="3256"/>
                  </a:lnTo>
                  <a:lnTo>
                    <a:pt x="1160" y="3248"/>
                  </a:lnTo>
                  <a:lnTo>
                    <a:pt x="1158" y="3242"/>
                  </a:lnTo>
                  <a:lnTo>
                    <a:pt x="1156" y="3238"/>
                  </a:lnTo>
                  <a:lnTo>
                    <a:pt x="1150" y="3229"/>
                  </a:lnTo>
                  <a:lnTo>
                    <a:pt x="1143" y="3222"/>
                  </a:lnTo>
                  <a:lnTo>
                    <a:pt x="1139" y="3220"/>
                  </a:lnTo>
                  <a:lnTo>
                    <a:pt x="1137" y="3216"/>
                  </a:lnTo>
                  <a:lnTo>
                    <a:pt x="1134" y="3214"/>
                  </a:lnTo>
                  <a:lnTo>
                    <a:pt x="1134" y="3212"/>
                  </a:lnTo>
                  <a:lnTo>
                    <a:pt x="1134" y="3206"/>
                  </a:lnTo>
                  <a:lnTo>
                    <a:pt x="1137" y="3200"/>
                  </a:lnTo>
                  <a:lnTo>
                    <a:pt x="1139" y="3193"/>
                  </a:lnTo>
                  <a:lnTo>
                    <a:pt x="1140" y="3185"/>
                  </a:lnTo>
                  <a:lnTo>
                    <a:pt x="1143" y="3179"/>
                  </a:lnTo>
                  <a:lnTo>
                    <a:pt x="1143" y="3172"/>
                  </a:lnTo>
                  <a:lnTo>
                    <a:pt x="1138" y="3158"/>
                  </a:lnTo>
                  <a:lnTo>
                    <a:pt x="1128" y="3138"/>
                  </a:lnTo>
                  <a:lnTo>
                    <a:pt x="1125" y="3126"/>
                  </a:lnTo>
                  <a:lnTo>
                    <a:pt x="1124" y="3113"/>
                  </a:lnTo>
                  <a:lnTo>
                    <a:pt x="1122" y="3100"/>
                  </a:lnTo>
                  <a:lnTo>
                    <a:pt x="1122" y="3087"/>
                  </a:lnTo>
                  <a:lnTo>
                    <a:pt x="1121" y="3082"/>
                  </a:lnTo>
                  <a:lnTo>
                    <a:pt x="1120" y="3077"/>
                  </a:lnTo>
                  <a:lnTo>
                    <a:pt x="1116" y="3074"/>
                  </a:lnTo>
                  <a:lnTo>
                    <a:pt x="1113" y="3071"/>
                  </a:lnTo>
                  <a:lnTo>
                    <a:pt x="1104" y="3069"/>
                  </a:lnTo>
                  <a:lnTo>
                    <a:pt x="1096" y="3068"/>
                  </a:lnTo>
                  <a:lnTo>
                    <a:pt x="1093" y="3068"/>
                  </a:lnTo>
                  <a:lnTo>
                    <a:pt x="1088" y="3068"/>
                  </a:lnTo>
                  <a:lnTo>
                    <a:pt x="1084" y="3065"/>
                  </a:lnTo>
                  <a:lnTo>
                    <a:pt x="1082" y="3064"/>
                  </a:lnTo>
                  <a:lnTo>
                    <a:pt x="1078" y="3062"/>
                  </a:lnTo>
                  <a:lnTo>
                    <a:pt x="1077" y="3061"/>
                  </a:lnTo>
                  <a:lnTo>
                    <a:pt x="1075" y="3061"/>
                  </a:lnTo>
                  <a:lnTo>
                    <a:pt x="1074" y="3061"/>
                  </a:lnTo>
                  <a:lnTo>
                    <a:pt x="1070" y="3064"/>
                  </a:lnTo>
                  <a:lnTo>
                    <a:pt x="1064" y="3068"/>
                  </a:lnTo>
                  <a:lnTo>
                    <a:pt x="1052" y="3074"/>
                  </a:lnTo>
                  <a:lnTo>
                    <a:pt x="1040" y="3080"/>
                  </a:lnTo>
                  <a:lnTo>
                    <a:pt x="1024" y="3088"/>
                  </a:lnTo>
                  <a:lnTo>
                    <a:pt x="1009" y="3094"/>
                  </a:lnTo>
                  <a:lnTo>
                    <a:pt x="1003" y="3096"/>
                  </a:lnTo>
                  <a:lnTo>
                    <a:pt x="998" y="3097"/>
                  </a:lnTo>
                  <a:lnTo>
                    <a:pt x="993" y="3099"/>
                  </a:lnTo>
                  <a:lnTo>
                    <a:pt x="989" y="3099"/>
                  </a:lnTo>
                  <a:lnTo>
                    <a:pt x="981" y="3095"/>
                  </a:lnTo>
                  <a:lnTo>
                    <a:pt x="974" y="3093"/>
                  </a:lnTo>
                  <a:lnTo>
                    <a:pt x="970" y="3092"/>
                  </a:lnTo>
                  <a:lnTo>
                    <a:pt x="967" y="3092"/>
                  </a:lnTo>
                  <a:lnTo>
                    <a:pt x="962" y="3094"/>
                  </a:lnTo>
                  <a:lnTo>
                    <a:pt x="958" y="3096"/>
                  </a:lnTo>
                  <a:lnTo>
                    <a:pt x="951" y="3102"/>
                  </a:lnTo>
                  <a:lnTo>
                    <a:pt x="944" y="3107"/>
                  </a:lnTo>
                  <a:lnTo>
                    <a:pt x="940" y="3108"/>
                  </a:lnTo>
                  <a:lnTo>
                    <a:pt x="936" y="3109"/>
                  </a:lnTo>
                  <a:lnTo>
                    <a:pt x="930" y="3109"/>
                  </a:lnTo>
                  <a:lnTo>
                    <a:pt x="923" y="3108"/>
                  </a:lnTo>
                  <a:lnTo>
                    <a:pt x="899" y="3107"/>
                  </a:lnTo>
                  <a:lnTo>
                    <a:pt x="880" y="3103"/>
                  </a:lnTo>
                  <a:lnTo>
                    <a:pt x="872" y="3101"/>
                  </a:lnTo>
                  <a:lnTo>
                    <a:pt x="863" y="3097"/>
                  </a:lnTo>
                  <a:lnTo>
                    <a:pt x="855" y="3092"/>
                  </a:lnTo>
                  <a:lnTo>
                    <a:pt x="847" y="3082"/>
                  </a:lnTo>
                  <a:lnTo>
                    <a:pt x="836" y="3069"/>
                  </a:lnTo>
                  <a:lnTo>
                    <a:pt x="826" y="3057"/>
                  </a:lnTo>
                  <a:lnTo>
                    <a:pt x="822" y="3051"/>
                  </a:lnTo>
                  <a:lnTo>
                    <a:pt x="817" y="3045"/>
                  </a:lnTo>
                  <a:lnTo>
                    <a:pt x="814" y="3038"/>
                  </a:lnTo>
                  <a:lnTo>
                    <a:pt x="811" y="3030"/>
                  </a:lnTo>
                  <a:lnTo>
                    <a:pt x="807" y="3013"/>
                  </a:lnTo>
                  <a:lnTo>
                    <a:pt x="805" y="2999"/>
                  </a:lnTo>
                  <a:lnTo>
                    <a:pt x="805" y="2992"/>
                  </a:lnTo>
                  <a:lnTo>
                    <a:pt x="805" y="2986"/>
                  </a:lnTo>
                  <a:lnTo>
                    <a:pt x="806" y="2981"/>
                  </a:lnTo>
                  <a:lnTo>
                    <a:pt x="807" y="2977"/>
                  </a:lnTo>
                  <a:lnTo>
                    <a:pt x="810" y="2974"/>
                  </a:lnTo>
                  <a:lnTo>
                    <a:pt x="812" y="2971"/>
                  </a:lnTo>
                  <a:lnTo>
                    <a:pt x="816" y="2969"/>
                  </a:lnTo>
                  <a:lnTo>
                    <a:pt x="819" y="2968"/>
                  </a:lnTo>
                  <a:lnTo>
                    <a:pt x="828" y="2967"/>
                  </a:lnTo>
                  <a:lnTo>
                    <a:pt x="837" y="2967"/>
                  </a:lnTo>
                  <a:lnTo>
                    <a:pt x="847" y="2968"/>
                  </a:lnTo>
                  <a:lnTo>
                    <a:pt x="857" y="2968"/>
                  </a:lnTo>
                  <a:lnTo>
                    <a:pt x="862" y="2967"/>
                  </a:lnTo>
                  <a:lnTo>
                    <a:pt x="866" y="2967"/>
                  </a:lnTo>
                  <a:lnTo>
                    <a:pt x="869" y="2964"/>
                  </a:lnTo>
                  <a:lnTo>
                    <a:pt x="872" y="2963"/>
                  </a:lnTo>
                  <a:lnTo>
                    <a:pt x="876" y="2956"/>
                  </a:lnTo>
                  <a:lnTo>
                    <a:pt x="879" y="2947"/>
                  </a:lnTo>
                  <a:lnTo>
                    <a:pt x="880" y="2941"/>
                  </a:lnTo>
                  <a:lnTo>
                    <a:pt x="883" y="2936"/>
                  </a:lnTo>
                  <a:lnTo>
                    <a:pt x="887" y="2932"/>
                  </a:lnTo>
                  <a:lnTo>
                    <a:pt x="891" y="2929"/>
                  </a:lnTo>
                  <a:lnTo>
                    <a:pt x="896" y="2925"/>
                  </a:lnTo>
                  <a:lnTo>
                    <a:pt x="902" y="2923"/>
                  </a:lnTo>
                  <a:lnTo>
                    <a:pt x="908" y="2922"/>
                  </a:lnTo>
                  <a:lnTo>
                    <a:pt x="917" y="2922"/>
                  </a:lnTo>
                  <a:lnTo>
                    <a:pt x="932" y="2920"/>
                  </a:lnTo>
                  <a:lnTo>
                    <a:pt x="949" y="2919"/>
                  </a:lnTo>
                  <a:lnTo>
                    <a:pt x="956" y="2918"/>
                  </a:lnTo>
                  <a:lnTo>
                    <a:pt x="962" y="2916"/>
                  </a:lnTo>
                  <a:lnTo>
                    <a:pt x="963" y="2914"/>
                  </a:lnTo>
                  <a:lnTo>
                    <a:pt x="965" y="2912"/>
                  </a:lnTo>
                  <a:lnTo>
                    <a:pt x="965" y="2910"/>
                  </a:lnTo>
                  <a:lnTo>
                    <a:pt x="967" y="2908"/>
                  </a:lnTo>
                  <a:lnTo>
                    <a:pt x="965" y="2893"/>
                  </a:lnTo>
                  <a:lnTo>
                    <a:pt x="964" y="2879"/>
                  </a:lnTo>
                  <a:lnTo>
                    <a:pt x="964" y="2872"/>
                  </a:lnTo>
                  <a:lnTo>
                    <a:pt x="965" y="2867"/>
                  </a:lnTo>
                  <a:lnTo>
                    <a:pt x="969" y="2864"/>
                  </a:lnTo>
                  <a:lnTo>
                    <a:pt x="976" y="2862"/>
                  </a:lnTo>
                  <a:lnTo>
                    <a:pt x="978" y="2861"/>
                  </a:lnTo>
                  <a:lnTo>
                    <a:pt x="981" y="2860"/>
                  </a:lnTo>
                  <a:lnTo>
                    <a:pt x="982" y="2859"/>
                  </a:lnTo>
                  <a:lnTo>
                    <a:pt x="981" y="2857"/>
                  </a:lnTo>
                  <a:lnTo>
                    <a:pt x="977" y="2851"/>
                  </a:lnTo>
                  <a:lnTo>
                    <a:pt x="975" y="2845"/>
                  </a:lnTo>
                  <a:lnTo>
                    <a:pt x="975" y="2842"/>
                  </a:lnTo>
                  <a:lnTo>
                    <a:pt x="974" y="2838"/>
                  </a:lnTo>
                  <a:lnTo>
                    <a:pt x="973" y="2836"/>
                  </a:lnTo>
                  <a:lnTo>
                    <a:pt x="970" y="2834"/>
                  </a:lnTo>
                  <a:lnTo>
                    <a:pt x="968" y="2834"/>
                  </a:lnTo>
                  <a:lnTo>
                    <a:pt x="965" y="2834"/>
                  </a:lnTo>
                  <a:lnTo>
                    <a:pt x="963" y="2835"/>
                  </a:lnTo>
                  <a:lnTo>
                    <a:pt x="961" y="2837"/>
                  </a:lnTo>
                  <a:lnTo>
                    <a:pt x="957" y="2840"/>
                  </a:lnTo>
                  <a:lnTo>
                    <a:pt x="955" y="2842"/>
                  </a:lnTo>
                  <a:lnTo>
                    <a:pt x="951" y="2843"/>
                  </a:lnTo>
                  <a:lnTo>
                    <a:pt x="949" y="2844"/>
                  </a:lnTo>
                  <a:lnTo>
                    <a:pt x="946" y="2843"/>
                  </a:lnTo>
                  <a:lnTo>
                    <a:pt x="944" y="2841"/>
                  </a:lnTo>
                  <a:lnTo>
                    <a:pt x="942" y="2837"/>
                  </a:lnTo>
                  <a:lnTo>
                    <a:pt x="940" y="2834"/>
                  </a:lnTo>
                  <a:lnTo>
                    <a:pt x="940" y="2823"/>
                  </a:lnTo>
                  <a:lnTo>
                    <a:pt x="942" y="2815"/>
                  </a:lnTo>
                  <a:lnTo>
                    <a:pt x="942" y="2811"/>
                  </a:lnTo>
                  <a:lnTo>
                    <a:pt x="940" y="2809"/>
                  </a:lnTo>
                  <a:lnTo>
                    <a:pt x="938" y="2806"/>
                  </a:lnTo>
                  <a:lnTo>
                    <a:pt x="936" y="2804"/>
                  </a:lnTo>
                  <a:lnTo>
                    <a:pt x="927" y="2800"/>
                  </a:lnTo>
                  <a:lnTo>
                    <a:pt x="918" y="2794"/>
                  </a:lnTo>
                  <a:lnTo>
                    <a:pt x="900" y="2788"/>
                  </a:lnTo>
                  <a:lnTo>
                    <a:pt x="885" y="2782"/>
                  </a:lnTo>
                  <a:lnTo>
                    <a:pt x="881" y="2780"/>
                  </a:lnTo>
                  <a:lnTo>
                    <a:pt x="879" y="2779"/>
                  </a:lnTo>
                  <a:lnTo>
                    <a:pt x="877" y="2779"/>
                  </a:lnTo>
                  <a:lnTo>
                    <a:pt x="876" y="2780"/>
                  </a:lnTo>
                  <a:lnTo>
                    <a:pt x="876" y="2780"/>
                  </a:lnTo>
                  <a:lnTo>
                    <a:pt x="876" y="2782"/>
                  </a:lnTo>
                  <a:lnTo>
                    <a:pt x="880" y="2792"/>
                  </a:lnTo>
                  <a:lnTo>
                    <a:pt x="885" y="2804"/>
                  </a:lnTo>
                  <a:lnTo>
                    <a:pt x="888" y="2812"/>
                  </a:lnTo>
                  <a:lnTo>
                    <a:pt x="889" y="2821"/>
                  </a:lnTo>
                  <a:lnTo>
                    <a:pt x="889" y="2830"/>
                  </a:lnTo>
                  <a:lnTo>
                    <a:pt x="888" y="2840"/>
                  </a:lnTo>
                  <a:lnTo>
                    <a:pt x="887" y="2844"/>
                  </a:lnTo>
                  <a:lnTo>
                    <a:pt x="886" y="2847"/>
                  </a:lnTo>
                  <a:lnTo>
                    <a:pt x="883" y="2849"/>
                  </a:lnTo>
                  <a:lnTo>
                    <a:pt x="882" y="2849"/>
                  </a:lnTo>
                  <a:lnTo>
                    <a:pt x="876" y="2848"/>
                  </a:lnTo>
                  <a:lnTo>
                    <a:pt x="867" y="2849"/>
                  </a:lnTo>
                  <a:lnTo>
                    <a:pt x="862" y="2851"/>
                  </a:lnTo>
                  <a:lnTo>
                    <a:pt x="858" y="2855"/>
                  </a:lnTo>
                  <a:lnTo>
                    <a:pt x="855" y="2860"/>
                  </a:lnTo>
                  <a:lnTo>
                    <a:pt x="854" y="2866"/>
                  </a:lnTo>
                  <a:lnTo>
                    <a:pt x="851" y="2872"/>
                  </a:lnTo>
                  <a:lnTo>
                    <a:pt x="849" y="2879"/>
                  </a:lnTo>
                  <a:lnTo>
                    <a:pt x="844" y="2885"/>
                  </a:lnTo>
                  <a:lnTo>
                    <a:pt x="837" y="2889"/>
                  </a:lnTo>
                  <a:lnTo>
                    <a:pt x="828" y="2894"/>
                  </a:lnTo>
                  <a:lnTo>
                    <a:pt x="816" y="2899"/>
                  </a:lnTo>
                  <a:lnTo>
                    <a:pt x="803" y="2901"/>
                  </a:lnTo>
                  <a:lnTo>
                    <a:pt x="794" y="2903"/>
                  </a:lnTo>
                  <a:lnTo>
                    <a:pt x="787" y="2903"/>
                  </a:lnTo>
                  <a:lnTo>
                    <a:pt x="776" y="2903"/>
                  </a:lnTo>
                  <a:lnTo>
                    <a:pt x="773" y="2901"/>
                  </a:lnTo>
                  <a:lnTo>
                    <a:pt x="768" y="2900"/>
                  </a:lnTo>
                  <a:lnTo>
                    <a:pt x="765" y="2899"/>
                  </a:lnTo>
                  <a:lnTo>
                    <a:pt x="763" y="2898"/>
                  </a:lnTo>
                  <a:lnTo>
                    <a:pt x="761" y="2893"/>
                  </a:lnTo>
                  <a:lnTo>
                    <a:pt x="757" y="2887"/>
                  </a:lnTo>
                  <a:lnTo>
                    <a:pt x="755" y="2879"/>
                  </a:lnTo>
                  <a:lnTo>
                    <a:pt x="753" y="2870"/>
                  </a:lnTo>
                  <a:lnTo>
                    <a:pt x="751" y="2856"/>
                  </a:lnTo>
                  <a:lnTo>
                    <a:pt x="750" y="2845"/>
                  </a:lnTo>
                  <a:lnTo>
                    <a:pt x="749" y="2841"/>
                  </a:lnTo>
                  <a:lnTo>
                    <a:pt x="747" y="2838"/>
                  </a:lnTo>
                  <a:lnTo>
                    <a:pt x="743" y="2836"/>
                  </a:lnTo>
                  <a:lnTo>
                    <a:pt x="738" y="2835"/>
                  </a:lnTo>
                  <a:lnTo>
                    <a:pt x="732" y="2835"/>
                  </a:lnTo>
                  <a:lnTo>
                    <a:pt x="728" y="2835"/>
                  </a:lnTo>
                  <a:lnTo>
                    <a:pt x="724" y="2835"/>
                  </a:lnTo>
                  <a:lnTo>
                    <a:pt x="721" y="2832"/>
                  </a:lnTo>
                  <a:lnTo>
                    <a:pt x="718" y="2830"/>
                  </a:lnTo>
                  <a:lnTo>
                    <a:pt x="717" y="2825"/>
                  </a:lnTo>
                  <a:lnTo>
                    <a:pt x="716" y="2819"/>
                  </a:lnTo>
                  <a:lnTo>
                    <a:pt x="716" y="2811"/>
                  </a:lnTo>
                  <a:lnTo>
                    <a:pt x="717" y="2796"/>
                  </a:lnTo>
                  <a:lnTo>
                    <a:pt x="716" y="2782"/>
                  </a:lnTo>
                  <a:lnTo>
                    <a:pt x="715" y="2778"/>
                  </a:lnTo>
                  <a:lnTo>
                    <a:pt x="713" y="2774"/>
                  </a:lnTo>
                  <a:lnTo>
                    <a:pt x="710" y="2771"/>
                  </a:lnTo>
                  <a:lnTo>
                    <a:pt x="705" y="2767"/>
                  </a:lnTo>
                  <a:lnTo>
                    <a:pt x="691" y="2761"/>
                  </a:lnTo>
                  <a:lnTo>
                    <a:pt x="675" y="2753"/>
                  </a:lnTo>
                  <a:lnTo>
                    <a:pt x="659" y="2746"/>
                  </a:lnTo>
                  <a:lnTo>
                    <a:pt x="646" y="2737"/>
                  </a:lnTo>
                  <a:lnTo>
                    <a:pt x="635" y="2730"/>
                  </a:lnTo>
                  <a:lnTo>
                    <a:pt x="627" y="2723"/>
                  </a:lnTo>
                  <a:lnTo>
                    <a:pt x="621" y="2714"/>
                  </a:lnTo>
                  <a:lnTo>
                    <a:pt x="616" y="2704"/>
                  </a:lnTo>
                  <a:lnTo>
                    <a:pt x="614" y="2695"/>
                  </a:lnTo>
                  <a:lnTo>
                    <a:pt x="611" y="2686"/>
                  </a:lnTo>
                  <a:lnTo>
                    <a:pt x="610" y="2683"/>
                  </a:lnTo>
                  <a:lnTo>
                    <a:pt x="608" y="2679"/>
                  </a:lnTo>
                  <a:lnTo>
                    <a:pt x="605" y="2676"/>
                  </a:lnTo>
                  <a:lnTo>
                    <a:pt x="600" y="2673"/>
                  </a:lnTo>
                  <a:lnTo>
                    <a:pt x="598" y="2670"/>
                  </a:lnTo>
                  <a:lnTo>
                    <a:pt x="597" y="2665"/>
                  </a:lnTo>
                  <a:lnTo>
                    <a:pt x="597" y="2660"/>
                  </a:lnTo>
                  <a:lnTo>
                    <a:pt x="599" y="2654"/>
                  </a:lnTo>
                  <a:lnTo>
                    <a:pt x="605" y="2642"/>
                  </a:lnTo>
                  <a:lnTo>
                    <a:pt x="610" y="2629"/>
                  </a:lnTo>
                  <a:lnTo>
                    <a:pt x="614" y="2615"/>
                  </a:lnTo>
                  <a:lnTo>
                    <a:pt x="618" y="2599"/>
                  </a:lnTo>
                  <a:lnTo>
                    <a:pt x="621" y="2590"/>
                  </a:lnTo>
                  <a:lnTo>
                    <a:pt x="624" y="2582"/>
                  </a:lnTo>
                  <a:lnTo>
                    <a:pt x="630" y="2574"/>
                  </a:lnTo>
                  <a:lnTo>
                    <a:pt x="636" y="2567"/>
                  </a:lnTo>
                  <a:lnTo>
                    <a:pt x="654" y="2551"/>
                  </a:lnTo>
                  <a:lnTo>
                    <a:pt x="677" y="2532"/>
                  </a:lnTo>
                  <a:lnTo>
                    <a:pt x="700" y="2513"/>
                  </a:lnTo>
                  <a:lnTo>
                    <a:pt x="721" y="2495"/>
                  </a:lnTo>
                  <a:lnTo>
                    <a:pt x="738" y="2482"/>
                  </a:lnTo>
                  <a:lnTo>
                    <a:pt x="757" y="2470"/>
                  </a:lnTo>
                  <a:lnTo>
                    <a:pt x="773" y="2460"/>
                  </a:lnTo>
                  <a:lnTo>
                    <a:pt x="785" y="2451"/>
                  </a:lnTo>
                  <a:lnTo>
                    <a:pt x="789" y="2446"/>
                  </a:lnTo>
                  <a:lnTo>
                    <a:pt x="793" y="2440"/>
                  </a:lnTo>
                  <a:lnTo>
                    <a:pt x="797" y="2433"/>
                  </a:lnTo>
                  <a:lnTo>
                    <a:pt x="799" y="2426"/>
                  </a:lnTo>
                  <a:lnTo>
                    <a:pt x="803" y="2410"/>
                  </a:lnTo>
                  <a:lnTo>
                    <a:pt x="806" y="2396"/>
                  </a:lnTo>
                  <a:lnTo>
                    <a:pt x="809" y="2390"/>
                  </a:lnTo>
                  <a:lnTo>
                    <a:pt x="811" y="2384"/>
                  </a:lnTo>
                  <a:lnTo>
                    <a:pt x="814" y="2380"/>
                  </a:lnTo>
                  <a:lnTo>
                    <a:pt x="818" y="2375"/>
                  </a:lnTo>
                  <a:lnTo>
                    <a:pt x="823" y="2371"/>
                  </a:lnTo>
                  <a:lnTo>
                    <a:pt x="828" y="2369"/>
                  </a:lnTo>
                  <a:lnTo>
                    <a:pt x="833" y="2366"/>
                  </a:lnTo>
                  <a:lnTo>
                    <a:pt x="839" y="2364"/>
                  </a:lnTo>
                  <a:lnTo>
                    <a:pt x="845" y="2362"/>
                  </a:lnTo>
                  <a:lnTo>
                    <a:pt x="852" y="2358"/>
                  </a:lnTo>
                  <a:lnTo>
                    <a:pt x="861" y="2353"/>
                  </a:lnTo>
                  <a:lnTo>
                    <a:pt x="869" y="2347"/>
                  </a:lnTo>
                  <a:lnTo>
                    <a:pt x="883" y="2336"/>
                  </a:lnTo>
                  <a:lnTo>
                    <a:pt x="894" y="2324"/>
                  </a:lnTo>
                  <a:lnTo>
                    <a:pt x="901" y="2312"/>
                  </a:lnTo>
                  <a:lnTo>
                    <a:pt x="907" y="2295"/>
                  </a:lnTo>
                  <a:lnTo>
                    <a:pt x="914" y="2276"/>
                  </a:lnTo>
                  <a:lnTo>
                    <a:pt x="925" y="2257"/>
                  </a:lnTo>
                  <a:lnTo>
                    <a:pt x="938" y="2236"/>
                  </a:lnTo>
                  <a:lnTo>
                    <a:pt x="955" y="2214"/>
                  </a:lnTo>
                  <a:lnTo>
                    <a:pt x="971" y="2192"/>
                  </a:lnTo>
                  <a:lnTo>
                    <a:pt x="987" y="2170"/>
                  </a:lnTo>
                  <a:lnTo>
                    <a:pt x="1000" y="2154"/>
                  </a:lnTo>
                  <a:lnTo>
                    <a:pt x="1015" y="2135"/>
                  </a:lnTo>
                  <a:lnTo>
                    <a:pt x="1031" y="2117"/>
                  </a:lnTo>
                  <a:lnTo>
                    <a:pt x="1046" y="2101"/>
                  </a:lnTo>
                  <a:lnTo>
                    <a:pt x="1052" y="2095"/>
                  </a:lnTo>
                  <a:lnTo>
                    <a:pt x="1057" y="2093"/>
                  </a:lnTo>
                  <a:lnTo>
                    <a:pt x="1059" y="2093"/>
                  </a:lnTo>
                  <a:lnTo>
                    <a:pt x="1061" y="2093"/>
                  </a:lnTo>
                  <a:lnTo>
                    <a:pt x="1063" y="2095"/>
                  </a:lnTo>
                  <a:lnTo>
                    <a:pt x="1065" y="2100"/>
                  </a:lnTo>
                  <a:lnTo>
                    <a:pt x="1070" y="2111"/>
                  </a:lnTo>
                  <a:lnTo>
                    <a:pt x="1075" y="2124"/>
                  </a:lnTo>
                  <a:lnTo>
                    <a:pt x="1080" y="2137"/>
                  </a:lnTo>
                  <a:lnTo>
                    <a:pt x="1083" y="2148"/>
                  </a:lnTo>
                  <a:lnTo>
                    <a:pt x="1088" y="2161"/>
                  </a:lnTo>
                  <a:lnTo>
                    <a:pt x="1094" y="2176"/>
                  </a:lnTo>
                  <a:lnTo>
                    <a:pt x="1100" y="2192"/>
                  </a:lnTo>
                  <a:lnTo>
                    <a:pt x="1104" y="2204"/>
                  </a:lnTo>
                  <a:lnTo>
                    <a:pt x="1109" y="2213"/>
                  </a:lnTo>
                  <a:lnTo>
                    <a:pt x="1114" y="2221"/>
                  </a:lnTo>
                  <a:lnTo>
                    <a:pt x="1120" y="2229"/>
                  </a:lnTo>
                  <a:lnTo>
                    <a:pt x="1126" y="2235"/>
                  </a:lnTo>
                  <a:lnTo>
                    <a:pt x="1129" y="2239"/>
                  </a:lnTo>
                  <a:lnTo>
                    <a:pt x="1132" y="2244"/>
                  </a:lnTo>
                  <a:lnTo>
                    <a:pt x="1134" y="2251"/>
                  </a:lnTo>
                  <a:lnTo>
                    <a:pt x="1135" y="2260"/>
                  </a:lnTo>
                  <a:lnTo>
                    <a:pt x="1135" y="2268"/>
                  </a:lnTo>
                  <a:lnTo>
                    <a:pt x="1135" y="2271"/>
                  </a:lnTo>
                  <a:lnTo>
                    <a:pt x="1138" y="2269"/>
                  </a:lnTo>
                  <a:lnTo>
                    <a:pt x="1144" y="2262"/>
                  </a:lnTo>
                  <a:lnTo>
                    <a:pt x="1148" y="2254"/>
                  </a:lnTo>
                  <a:lnTo>
                    <a:pt x="1152" y="2246"/>
                  </a:lnTo>
                  <a:lnTo>
                    <a:pt x="1153" y="2237"/>
                  </a:lnTo>
                  <a:lnTo>
                    <a:pt x="1154" y="2227"/>
                  </a:lnTo>
                  <a:lnTo>
                    <a:pt x="1157" y="2218"/>
                  </a:lnTo>
                  <a:lnTo>
                    <a:pt x="1159" y="2211"/>
                  </a:lnTo>
                  <a:lnTo>
                    <a:pt x="1162" y="2202"/>
                  </a:lnTo>
                  <a:lnTo>
                    <a:pt x="1165" y="2192"/>
                  </a:lnTo>
                  <a:lnTo>
                    <a:pt x="1165" y="2185"/>
                  </a:lnTo>
                  <a:lnTo>
                    <a:pt x="1165" y="2180"/>
                  </a:lnTo>
                  <a:lnTo>
                    <a:pt x="1164" y="2175"/>
                  </a:lnTo>
                  <a:lnTo>
                    <a:pt x="1163" y="2170"/>
                  </a:lnTo>
                  <a:lnTo>
                    <a:pt x="1158" y="2162"/>
                  </a:lnTo>
                  <a:lnTo>
                    <a:pt x="1153" y="2151"/>
                  </a:lnTo>
                  <a:lnTo>
                    <a:pt x="1150" y="2138"/>
                  </a:lnTo>
                  <a:lnTo>
                    <a:pt x="1145" y="2122"/>
                  </a:lnTo>
                  <a:lnTo>
                    <a:pt x="1141" y="2105"/>
                  </a:lnTo>
                  <a:lnTo>
                    <a:pt x="1140" y="2087"/>
                  </a:lnTo>
                  <a:lnTo>
                    <a:pt x="1140" y="2065"/>
                  </a:lnTo>
                  <a:lnTo>
                    <a:pt x="1143" y="2035"/>
                  </a:lnTo>
                  <a:lnTo>
                    <a:pt x="1145" y="2004"/>
                  </a:lnTo>
                  <a:lnTo>
                    <a:pt x="1147" y="1979"/>
                  </a:lnTo>
                  <a:lnTo>
                    <a:pt x="1151" y="1958"/>
                  </a:lnTo>
                  <a:lnTo>
                    <a:pt x="1157" y="1934"/>
                  </a:lnTo>
                  <a:lnTo>
                    <a:pt x="1163" y="1909"/>
                  </a:lnTo>
                  <a:lnTo>
                    <a:pt x="1170" y="1885"/>
                  </a:lnTo>
                  <a:lnTo>
                    <a:pt x="1175" y="1864"/>
                  </a:lnTo>
                  <a:lnTo>
                    <a:pt x="1178" y="1844"/>
                  </a:lnTo>
                  <a:lnTo>
                    <a:pt x="1181" y="1824"/>
                  </a:lnTo>
                  <a:lnTo>
                    <a:pt x="1185" y="1809"/>
                  </a:lnTo>
                  <a:lnTo>
                    <a:pt x="1189" y="1803"/>
                  </a:lnTo>
                  <a:lnTo>
                    <a:pt x="1192" y="1798"/>
                  </a:lnTo>
                  <a:lnTo>
                    <a:pt x="1198" y="1795"/>
                  </a:lnTo>
                  <a:lnTo>
                    <a:pt x="1206" y="1792"/>
                  </a:lnTo>
                  <a:lnTo>
                    <a:pt x="1219" y="1791"/>
                  </a:lnTo>
                  <a:lnTo>
                    <a:pt x="1233" y="1792"/>
                  </a:lnTo>
                  <a:lnTo>
                    <a:pt x="1245" y="1792"/>
                  </a:lnTo>
                  <a:lnTo>
                    <a:pt x="1255" y="1792"/>
                  </a:lnTo>
                  <a:lnTo>
                    <a:pt x="1259" y="1791"/>
                  </a:lnTo>
                  <a:lnTo>
                    <a:pt x="1264" y="1789"/>
                  </a:lnTo>
                  <a:lnTo>
                    <a:pt x="1267" y="1786"/>
                  </a:lnTo>
                  <a:lnTo>
                    <a:pt x="1271" y="1783"/>
                  </a:lnTo>
                  <a:lnTo>
                    <a:pt x="1274" y="1778"/>
                  </a:lnTo>
                  <a:lnTo>
                    <a:pt x="1277" y="1771"/>
                  </a:lnTo>
                  <a:lnTo>
                    <a:pt x="1280" y="1761"/>
                  </a:lnTo>
                  <a:lnTo>
                    <a:pt x="1283" y="1752"/>
                  </a:lnTo>
                  <a:lnTo>
                    <a:pt x="1288" y="1732"/>
                  </a:lnTo>
                  <a:lnTo>
                    <a:pt x="1290" y="1713"/>
                  </a:lnTo>
                  <a:lnTo>
                    <a:pt x="1290" y="1696"/>
                  </a:lnTo>
                  <a:lnTo>
                    <a:pt x="1290" y="1679"/>
                  </a:lnTo>
                  <a:lnTo>
                    <a:pt x="1289" y="1671"/>
                  </a:lnTo>
                  <a:lnTo>
                    <a:pt x="1288" y="1663"/>
                  </a:lnTo>
                  <a:lnTo>
                    <a:pt x="1285" y="1655"/>
                  </a:lnTo>
                  <a:lnTo>
                    <a:pt x="1282" y="1647"/>
                  </a:lnTo>
                  <a:lnTo>
                    <a:pt x="1273" y="1632"/>
                  </a:lnTo>
                  <a:lnTo>
                    <a:pt x="1263" y="1615"/>
                  </a:lnTo>
                  <a:lnTo>
                    <a:pt x="1252" y="1601"/>
                  </a:lnTo>
                  <a:lnTo>
                    <a:pt x="1244" y="1590"/>
                  </a:lnTo>
                  <a:lnTo>
                    <a:pt x="1238" y="1582"/>
                  </a:lnTo>
                  <a:lnTo>
                    <a:pt x="1236" y="1576"/>
                  </a:lnTo>
                  <a:lnTo>
                    <a:pt x="1238" y="1574"/>
                  </a:lnTo>
                  <a:lnTo>
                    <a:pt x="1238" y="1573"/>
                  </a:lnTo>
                  <a:lnTo>
                    <a:pt x="1240" y="1571"/>
                  </a:lnTo>
                  <a:lnTo>
                    <a:pt x="1242" y="1570"/>
                  </a:lnTo>
                  <a:lnTo>
                    <a:pt x="1247" y="1569"/>
                  </a:lnTo>
                  <a:lnTo>
                    <a:pt x="1251" y="1568"/>
                  </a:lnTo>
                  <a:lnTo>
                    <a:pt x="1252" y="1567"/>
                  </a:lnTo>
                  <a:lnTo>
                    <a:pt x="1253" y="1564"/>
                  </a:lnTo>
                  <a:lnTo>
                    <a:pt x="1254" y="1561"/>
                  </a:lnTo>
                  <a:lnTo>
                    <a:pt x="1254" y="1557"/>
                  </a:lnTo>
                  <a:lnTo>
                    <a:pt x="1254" y="1546"/>
                  </a:lnTo>
                  <a:lnTo>
                    <a:pt x="1253" y="1538"/>
                  </a:lnTo>
                  <a:lnTo>
                    <a:pt x="1252" y="1531"/>
                  </a:lnTo>
                  <a:lnTo>
                    <a:pt x="1250" y="1524"/>
                  </a:lnTo>
                  <a:lnTo>
                    <a:pt x="1247" y="1517"/>
                  </a:lnTo>
                  <a:lnTo>
                    <a:pt x="1246" y="1511"/>
                  </a:lnTo>
                  <a:lnTo>
                    <a:pt x="1245" y="1504"/>
                  </a:lnTo>
                  <a:lnTo>
                    <a:pt x="1244" y="1496"/>
                  </a:lnTo>
                  <a:lnTo>
                    <a:pt x="1244" y="1488"/>
                  </a:lnTo>
                  <a:lnTo>
                    <a:pt x="1244" y="1479"/>
                  </a:lnTo>
                  <a:lnTo>
                    <a:pt x="1242" y="1467"/>
                  </a:lnTo>
                  <a:lnTo>
                    <a:pt x="1241" y="1451"/>
                  </a:lnTo>
                  <a:lnTo>
                    <a:pt x="1241" y="1435"/>
                  </a:lnTo>
                  <a:lnTo>
                    <a:pt x="1242" y="1419"/>
                  </a:lnTo>
                  <a:lnTo>
                    <a:pt x="1246" y="1405"/>
                  </a:lnTo>
                  <a:lnTo>
                    <a:pt x="1248" y="1392"/>
                  </a:lnTo>
                  <a:lnTo>
                    <a:pt x="1253" y="1381"/>
                  </a:lnTo>
                  <a:lnTo>
                    <a:pt x="1258" y="1369"/>
                  </a:lnTo>
                  <a:lnTo>
                    <a:pt x="1264" y="1356"/>
                  </a:lnTo>
                  <a:lnTo>
                    <a:pt x="1267" y="1343"/>
                  </a:lnTo>
                  <a:lnTo>
                    <a:pt x="1272" y="1331"/>
                  </a:lnTo>
                  <a:lnTo>
                    <a:pt x="1278" y="1321"/>
                  </a:lnTo>
                  <a:lnTo>
                    <a:pt x="1284" y="1311"/>
                  </a:lnTo>
                  <a:lnTo>
                    <a:pt x="1289" y="1299"/>
                  </a:lnTo>
                  <a:lnTo>
                    <a:pt x="1292" y="1286"/>
                  </a:lnTo>
                  <a:lnTo>
                    <a:pt x="1295" y="1271"/>
                  </a:lnTo>
                  <a:lnTo>
                    <a:pt x="1296" y="1255"/>
                  </a:lnTo>
                  <a:lnTo>
                    <a:pt x="1295" y="1242"/>
                  </a:lnTo>
                  <a:lnTo>
                    <a:pt x="1295" y="1237"/>
                  </a:lnTo>
                  <a:lnTo>
                    <a:pt x="1295" y="1233"/>
                  </a:lnTo>
                  <a:lnTo>
                    <a:pt x="1296" y="1229"/>
                  </a:lnTo>
                  <a:lnTo>
                    <a:pt x="1297" y="1225"/>
                  </a:lnTo>
                  <a:lnTo>
                    <a:pt x="1302" y="1221"/>
                  </a:lnTo>
                  <a:lnTo>
                    <a:pt x="1308" y="1216"/>
                  </a:lnTo>
                  <a:lnTo>
                    <a:pt x="1314" y="1212"/>
                  </a:lnTo>
                  <a:lnTo>
                    <a:pt x="1322" y="1209"/>
                  </a:lnTo>
                  <a:lnTo>
                    <a:pt x="1330" y="1202"/>
                  </a:lnTo>
                  <a:lnTo>
                    <a:pt x="1340" y="1193"/>
                  </a:lnTo>
                  <a:lnTo>
                    <a:pt x="1348" y="1183"/>
                  </a:lnTo>
                  <a:lnTo>
                    <a:pt x="1354" y="1172"/>
                  </a:lnTo>
                  <a:lnTo>
                    <a:pt x="1358" y="1162"/>
                  </a:lnTo>
                  <a:lnTo>
                    <a:pt x="1359" y="1152"/>
                  </a:lnTo>
                  <a:lnTo>
                    <a:pt x="1358" y="1140"/>
                  </a:lnTo>
                  <a:lnTo>
                    <a:pt x="1355" y="1126"/>
                  </a:lnTo>
                  <a:lnTo>
                    <a:pt x="1352" y="1111"/>
                  </a:lnTo>
                  <a:lnTo>
                    <a:pt x="1348" y="1099"/>
                  </a:lnTo>
                  <a:lnTo>
                    <a:pt x="1347" y="1094"/>
                  </a:lnTo>
                  <a:lnTo>
                    <a:pt x="1347" y="1089"/>
                  </a:lnTo>
                  <a:lnTo>
                    <a:pt x="1347" y="1083"/>
                  </a:lnTo>
                  <a:lnTo>
                    <a:pt x="1348" y="1079"/>
                  </a:lnTo>
                  <a:lnTo>
                    <a:pt x="1351" y="1071"/>
                  </a:lnTo>
                  <a:lnTo>
                    <a:pt x="1354" y="1065"/>
                  </a:lnTo>
                  <a:lnTo>
                    <a:pt x="1360" y="1060"/>
                  </a:lnTo>
                  <a:lnTo>
                    <a:pt x="1366" y="1053"/>
                  </a:lnTo>
                  <a:lnTo>
                    <a:pt x="1372" y="1045"/>
                  </a:lnTo>
                  <a:lnTo>
                    <a:pt x="1377" y="1035"/>
                  </a:lnTo>
                  <a:lnTo>
                    <a:pt x="1381" y="1026"/>
                  </a:lnTo>
                  <a:lnTo>
                    <a:pt x="1390" y="1014"/>
                  </a:lnTo>
                  <a:lnTo>
                    <a:pt x="1397" y="1002"/>
                  </a:lnTo>
                  <a:lnTo>
                    <a:pt x="1402" y="994"/>
                  </a:lnTo>
                  <a:lnTo>
                    <a:pt x="1403" y="989"/>
                  </a:lnTo>
                  <a:lnTo>
                    <a:pt x="1403" y="983"/>
                  </a:lnTo>
                  <a:lnTo>
                    <a:pt x="1402" y="977"/>
                  </a:lnTo>
                  <a:lnTo>
                    <a:pt x="1400" y="971"/>
                  </a:lnTo>
                  <a:lnTo>
                    <a:pt x="1399" y="964"/>
                  </a:lnTo>
                  <a:lnTo>
                    <a:pt x="1397" y="957"/>
                  </a:lnTo>
                  <a:lnTo>
                    <a:pt x="1393" y="951"/>
                  </a:lnTo>
                  <a:lnTo>
                    <a:pt x="1390" y="946"/>
                  </a:lnTo>
                  <a:lnTo>
                    <a:pt x="1383" y="938"/>
                  </a:lnTo>
                  <a:lnTo>
                    <a:pt x="1377" y="932"/>
                  </a:lnTo>
                  <a:lnTo>
                    <a:pt x="1370" y="928"/>
                  </a:lnTo>
                  <a:lnTo>
                    <a:pt x="1361" y="926"/>
                  </a:lnTo>
                  <a:lnTo>
                    <a:pt x="1354" y="922"/>
                  </a:lnTo>
                  <a:lnTo>
                    <a:pt x="1348" y="916"/>
                  </a:lnTo>
                  <a:lnTo>
                    <a:pt x="1342" y="910"/>
                  </a:lnTo>
                  <a:lnTo>
                    <a:pt x="1335" y="903"/>
                  </a:lnTo>
                  <a:lnTo>
                    <a:pt x="1324" y="893"/>
                  </a:lnTo>
                  <a:lnTo>
                    <a:pt x="1315" y="881"/>
                  </a:lnTo>
                  <a:lnTo>
                    <a:pt x="1302" y="866"/>
                  </a:lnTo>
                  <a:lnTo>
                    <a:pt x="1285" y="852"/>
                  </a:lnTo>
                  <a:lnTo>
                    <a:pt x="1277" y="845"/>
                  </a:lnTo>
                  <a:lnTo>
                    <a:pt x="1269" y="836"/>
                  </a:lnTo>
                  <a:lnTo>
                    <a:pt x="1260" y="827"/>
                  </a:lnTo>
                  <a:lnTo>
                    <a:pt x="1252" y="818"/>
                  </a:lnTo>
                  <a:lnTo>
                    <a:pt x="1238" y="799"/>
                  </a:lnTo>
                  <a:lnTo>
                    <a:pt x="1227" y="784"/>
                  </a:lnTo>
                  <a:lnTo>
                    <a:pt x="1216" y="771"/>
                  </a:lnTo>
                  <a:lnTo>
                    <a:pt x="1204" y="760"/>
                  </a:lnTo>
                  <a:lnTo>
                    <a:pt x="1197" y="754"/>
                  </a:lnTo>
                  <a:lnTo>
                    <a:pt x="1190" y="748"/>
                  </a:lnTo>
                  <a:lnTo>
                    <a:pt x="1182" y="742"/>
                  </a:lnTo>
                  <a:lnTo>
                    <a:pt x="1172" y="737"/>
                  </a:lnTo>
                  <a:lnTo>
                    <a:pt x="1159" y="726"/>
                  </a:lnTo>
                  <a:lnTo>
                    <a:pt x="1148" y="717"/>
                  </a:lnTo>
                  <a:lnTo>
                    <a:pt x="1145" y="716"/>
                  </a:lnTo>
                  <a:lnTo>
                    <a:pt x="1141" y="716"/>
                  </a:lnTo>
                  <a:lnTo>
                    <a:pt x="1137" y="717"/>
                  </a:lnTo>
                  <a:lnTo>
                    <a:pt x="1132" y="719"/>
                  </a:lnTo>
                  <a:lnTo>
                    <a:pt x="1121" y="725"/>
                  </a:lnTo>
                  <a:lnTo>
                    <a:pt x="1110" y="727"/>
                  </a:lnTo>
                  <a:lnTo>
                    <a:pt x="1103" y="729"/>
                  </a:lnTo>
                  <a:lnTo>
                    <a:pt x="1097" y="729"/>
                  </a:lnTo>
                  <a:lnTo>
                    <a:pt x="1095" y="730"/>
                  </a:lnTo>
                  <a:lnTo>
                    <a:pt x="1093" y="731"/>
                  </a:lnTo>
                  <a:lnTo>
                    <a:pt x="1093" y="733"/>
                  </a:lnTo>
                  <a:lnTo>
                    <a:pt x="1093" y="736"/>
                  </a:lnTo>
                  <a:lnTo>
                    <a:pt x="1094" y="745"/>
                  </a:lnTo>
                  <a:lnTo>
                    <a:pt x="1094" y="757"/>
                  </a:lnTo>
                  <a:lnTo>
                    <a:pt x="1093" y="763"/>
                  </a:lnTo>
                  <a:lnTo>
                    <a:pt x="1091" y="769"/>
                  </a:lnTo>
                  <a:lnTo>
                    <a:pt x="1089" y="774"/>
                  </a:lnTo>
                  <a:lnTo>
                    <a:pt x="1085" y="777"/>
                  </a:lnTo>
                  <a:lnTo>
                    <a:pt x="1076" y="782"/>
                  </a:lnTo>
                  <a:lnTo>
                    <a:pt x="1068" y="788"/>
                  </a:lnTo>
                  <a:lnTo>
                    <a:pt x="1064" y="792"/>
                  </a:lnTo>
                  <a:lnTo>
                    <a:pt x="1062" y="795"/>
                  </a:lnTo>
                  <a:lnTo>
                    <a:pt x="1061" y="799"/>
                  </a:lnTo>
                  <a:lnTo>
                    <a:pt x="1062" y="803"/>
                  </a:lnTo>
                  <a:lnTo>
                    <a:pt x="1064" y="813"/>
                  </a:lnTo>
                  <a:lnTo>
                    <a:pt x="1064" y="823"/>
                  </a:lnTo>
                  <a:lnTo>
                    <a:pt x="1064" y="827"/>
                  </a:lnTo>
                  <a:lnTo>
                    <a:pt x="1062" y="831"/>
                  </a:lnTo>
                  <a:lnTo>
                    <a:pt x="1059" y="836"/>
                  </a:lnTo>
                  <a:lnTo>
                    <a:pt x="1056" y="838"/>
                  </a:lnTo>
                  <a:lnTo>
                    <a:pt x="1045" y="847"/>
                  </a:lnTo>
                  <a:lnTo>
                    <a:pt x="1028" y="858"/>
                  </a:lnTo>
                  <a:lnTo>
                    <a:pt x="1012" y="869"/>
                  </a:lnTo>
                  <a:lnTo>
                    <a:pt x="999" y="876"/>
                  </a:lnTo>
                  <a:lnTo>
                    <a:pt x="994" y="877"/>
                  </a:lnTo>
                  <a:lnTo>
                    <a:pt x="989" y="878"/>
                  </a:lnTo>
                  <a:lnTo>
                    <a:pt x="984" y="878"/>
                  </a:lnTo>
                  <a:lnTo>
                    <a:pt x="978" y="877"/>
                  </a:lnTo>
                  <a:lnTo>
                    <a:pt x="970" y="874"/>
                  </a:lnTo>
                  <a:lnTo>
                    <a:pt x="962" y="870"/>
                  </a:lnTo>
                  <a:lnTo>
                    <a:pt x="956" y="868"/>
                  </a:lnTo>
                  <a:lnTo>
                    <a:pt x="949" y="866"/>
                  </a:lnTo>
                  <a:lnTo>
                    <a:pt x="946" y="868"/>
                  </a:lnTo>
                  <a:lnTo>
                    <a:pt x="943" y="869"/>
                  </a:lnTo>
                  <a:lnTo>
                    <a:pt x="940" y="872"/>
                  </a:lnTo>
                  <a:lnTo>
                    <a:pt x="939" y="876"/>
                  </a:lnTo>
                  <a:lnTo>
                    <a:pt x="938" y="885"/>
                  </a:lnTo>
                  <a:lnTo>
                    <a:pt x="937" y="896"/>
                  </a:lnTo>
                  <a:lnTo>
                    <a:pt x="936" y="901"/>
                  </a:lnTo>
                  <a:lnTo>
                    <a:pt x="935" y="906"/>
                  </a:lnTo>
                  <a:lnTo>
                    <a:pt x="932" y="909"/>
                  </a:lnTo>
                  <a:lnTo>
                    <a:pt x="929" y="912"/>
                  </a:lnTo>
                  <a:lnTo>
                    <a:pt x="925" y="914"/>
                  </a:lnTo>
                  <a:lnTo>
                    <a:pt x="920" y="915"/>
                  </a:lnTo>
                  <a:lnTo>
                    <a:pt x="917" y="916"/>
                  </a:lnTo>
                  <a:lnTo>
                    <a:pt x="912" y="916"/>
                  </a:lnTo>
                  <a:lnTo>
                    <a:pt x="906" y="915"/>
                  </a:lnTo>
                  <a:lnTo>
                    <a:pt x="901" y="914"/>
                  </a:lnTo>
                  <a:lnTo>
                    <a:pt x="895" y="912"/>
                  </a:lnTo>
                  <a:lnTo>
                    <a:pt x="889" y="908"/>
                  </a:lnTo>
                  <a:lnTo>
                    <a:pt x="883" y="905"/>
                  </a:lnTo>
                  <a:lnTo>
                    <a:pt x="876" y="902"/>
                  </a:lnTo>
                  <a:lnTo>
                    <a:pt x="869" y="902"/>
                  </a:lnTo>
                  <a:lnTo>
                    <a:pt x="862" y="903"/>
                  </a:lnTo>
                  <a:lnTo>
                    <a:pt x="848" y="907"/>
                  </a:lnTo>
                  <a:lnTo>
                    <a:pt x="837" y="913"/>
                  </a:lnTo>
                  <a:lnTo>
                    <a:pt x="832" y="915"/>
                  </a:lnTo>
                  <a:lnTo>
                    <a:pt x="828" y="916"/>
                  </a:lnTo>
                  <a:lnTo>
                    <a:pt x="820" y="918"/>
                  </a:lnTo>
                  <a:lnTo>
                    <a:pt x="814" y="918"/>
                  </a:lnTo>
                  <a:lnTo>
                    <a:pt x="807" y="918"/>
                  </a:lnTo>
                  <a:lnTo>
                    <a:pt x="800" y="916"/>
                  </a:lnTo>
                  <a:lnTo>
                    <a:pt x="793" y="915"/>
                  </a:lnTo>
                  <a:lnTo>
                    <a:pt x="786" y="913"/>
                  </a:lnTo>
                  <a:lnTo>
                    <a:pt x="772" y="907"/>
                  </a:lnTo>
                  <a:lnTo>
                    <a:pt x="760" y="901"/>
                  </a:lnTo>
                  <a:lnTo>
                    <a:pt x="750" y="896"/>
                  </a:lnTo>
                  <a:lnTo>
                    <a:pt x="743" y="891"/>
                  </a:lnTo>
                  <a:lnTo>
                    <a:pt x="740" y="889"/>
                  </a:lnTo>
                  <a:lnTo>
                    <a:pt x="737" y="888"/>
                  </a:lnTo>
                  <a:lnTo>
                    <a:pt x="734" y="888"/>
                  </a:lnTo>
                  <a:lnTo>
                    <a:pt x="730" y="889"/>
                  </a:lnTo>
                  <a:lnTo>
                    <a:pt x="728" y="891"/>
                  </a:lnTo>
                  <a:lnTo>
                    <a:pt x="724" y="895"/>
                  </a:lnTo>
                  <a:lnTo>
                    <a:pt x="723" y="899"/>
                  </a:lnTo>
                  <a:lnTo>
                    <a:pt x="722" y="903"/>
                  </a:lnTo>
                  <a:lnTo>
                    <a:pt x="719" y="913"/>
                  </a:lnTo>
                  <a:lnTo>
                    <a:pt x="717" y="921"/>
                  </a:lnTo>
                  <a:lnTo>
                    <a:pt x="716" y="925"/>
                  </a:lnTo>
                  <a:lnTo>
                    <a:pt x="712" y="927"/>
                  </a:lnTo>
                  <a:lnTo>
                    <a:pt x="710" y="931"/>
                  </a:lnTo>
                  <a:lnTo>
                    <a:pt x="705" y="933"/>
                  </a:lnTo>
                  <a:lnTo>
                    <a:pt x="693" y="941"/>
                  </a:lnTo>
                  <a:lnTo>
                    <a:pt x="681" y="950"/>
                  </a:lnTo>
                  <a:lnTo>
                    <a:pt x="669" y="959"/>
                  </a:lnTo>
                  <a:lnTo>
                    <a:pt x="661" y="966"/>
                  </a:lnTo>
                  <a:lnTo>
                    <a:pt x="654" y="972"/>
                  </a:lnTo>
                  <a:lnTo>
                    <a:pt x="646" y="976"/>
                  </a:lnTo>
                  <a:lnTo>
                    <a:pt x="641" y="976"/>
                  </a:lnTo>
                  <a:lnTo>
                    <a:pt x="636" y="976"/>
                  </a:lnTo>
                  <a:lnTo>
                    <a:pt x="631" y="975"/>
                  </a:lnTo>
                  <a:lnTo>
                    <a:pt x="627" y="971"/>
                  </a:lnTo>
                  <a:lnTo>
                    <a:pt x="616" y="965"/>
                  </a:lnTo>
                  <a:lnTo>
                    <a:pt x="606" y="960"/>
                  </a:lnTo>
                  <a:lnTo>
                    <a:pt x="600" y="959"/>
                  </a:lnTo>
                  <a:lnTo>
                    <a:pt x="596" y="958"/>
                  </a:lnTo>
                  <a:lnTo>
                    <a:pt x="590" y="958"/>
                  </a:lnTo>
                  <a:lnTo>
                    <a:pt x="584" y="959"/>
                  </a:lnTo>
                  <a:lnTo>
                    <a:pt x="577" y="959"/>
                  </a:lnTo>
                  <a:lnTo>
                    <a:pt x="572" y="959"/>
                  </a:lnTo>
                  <a:lnTo>
                    <a:pt x="568" y="957"/>
                  </a:lnTo>
                  <a:lnTo>
                    <a:pt x="566" y="956"/>
                  </a:lnTo>
                  <a:lnTo>
                    <a:pt x="561" y="950"/>
                  </a:lnTo>
                  <a:lnTo>
                    <a:pt x="558" y="943"/>
                  </a:lnTo>
                  <a:lnTo>
                    <a:pt x="554" y="937"/>
                  </a:lnTo>
                  <a:lnTo>
                    <a:pt x="549" y="931"/>
                  </a:lnTo>
                  <a:lnTo>
                    <a:pt x="543" y="926"/>
                  </a:lnTo>
                  <a:lnTo>
                    <a:pt x="536" y="922"/>
                  </a:lnTo>
                  <a:lnTo>
                    <a:pt x="529" y="919"/>
                  </a:lnTo>
                  <a:lnTo>
                    <a:pt x="523" y="914"/>
                  </a:lnTo>
                  <a:lnTo>
                    <a:pt x="522" y="910"/>
                  </a:lnTo>
                  <a:lnTo>
                    <a:pt x="521" y="907"/>
                  </a:lnTo>
                  <a:lnTo>
                    <a:pt x="520" y="902"/>
                  </a:lnTo>
                  <a:lnTo>
                    <a:pt x="520" y="896"/>
                  </a:lnTo>
                  <a:lnTo>
                    <a:pt x="523" y="882"/>
                  </a:lnTo>
                  <a:lnTo>
                    <a:pt x="526" y="869"/>
                  </a:lnTo>
                  <a:lnTo>
                    <a:pt x="527" y="863"/>
                  </a:lnTo>
                  <a:lnTo>
                    <a:pt x="527" y="858"/>
                  </a:lnTo>
                  <a:lnTo>
                    <a:pt x="526" y="855"/>
                  </a:lnTo>
                  <a:lnTo>
                    <a:pt x="523" y="852"/>
                  </a:lnTo>
                  <a:lnTo>
                    <a:pt x="517" y="850"/>
                  </a:lnTo>
                  <a:lnTo>
                    <a:pt x="510" y="846"/>
                  </a:lnTo>
                  <a:lnTo>
                    <a:pt x="508" y="843"/>
                  </a:lnTo>
                  <a:lnTo>
                    <a:pt x="505" y="840"/>
                  </a:lnTo>
                  <a:lnTo>
                    <a:pt x="503" y="836"/>
                  </a:lnTo>
                  <a:lnTo>
                    <a:pt x="501" y="831"/>
                  </a:lnTo>
                  <a:lnTo>
                    <a:pt x="495" y="818"/>
                  </a:lnTo>
                  <a:lnTo>
                    <a:pt x="488" y="805"/>
                  </a:lnTo>
                  <a:lnTo>
                    <a:pt x="479" y="792"/>
                  </a:lnTo>
                  <a:lnTo>
                    <a:pt x="474" y="781"/>
                  </a:lnTo>
                  <a:lnTo>
                    <a:pt x="470" y="770"/>
                  </a:lnTo>
                  <a:lnTo>
                    <a:pt x="467" y="758"/>
                  </a:lnTo>
                  <a:lnTo>
                    <a:pt x="466" y="751"/>
                  </a:lnTo>
                  <a:lnTo>
                    <a:pt x="464" y="745"/>
                  </a:lnTo>
                  <a:lnTo>
                    <a:pt x="461" y="740"/>
                  </a:lnTo>
                  <a:lnTo>
                    <a:pt x="458" y="736"/>
                  </a:lnTo>
                  <a:lnTo>
                    <a:pt x="451" y="730"/>
                  </a:lnTo>
                  <a:lnTo>
                    <a:pt x="446" y="723"/>
                  </a:lnTo>
                  <a:lnTo>
                    <a:pt x="444" y="719"/>
                  </a:lnTo>
                  <a:lnTo>
                    <a:pt x="442" y="716"/>
                  </a:lnTo>
                  <a:lnTo>
                    <a:pt x="442" y="711"/>
                  </a:lnTo>
                  <a:lnTo>
                    <a:pt x="442" y="705"/>
                  </a:lnTo>
                  <a:lnTo>
                    <a:pt x="442" y="692"/>
                  </a:lnTo>
                  <a:lnTo>
                    <a:pt x="440" y="680"/>
                  </a:lnTo>
                  <a:lnTo>
                    <a:pt x="438" y="674"/>
                  </a:lnTo>
                  <a:lnTo>
                    <a:pt x="435" y="668"/>
                  </a:lnTo>
                  <a:lnTo>
                    <a:pt x="432" y="663"/>
                  </a:lnTo>
                  <a:lnTo>
                    <a:pt x="427" y="658"/>
                  </a:lnTo>
                  <a:lnTo>
                    <a:pt x="422" y="654"/>
                  </a:lnTo>
                  <a:lnTo>
                    <a:pt x="419" y="649"/>
                  </a:lnTo>
                  <a:lnTo>
                    <a:pt x="415" y="645"/>
                  </a:lnTo>
                  <a:lnTo>
                    <a:pt x="414" y="641"/>
                  </a:lnTo>
                  <a:lnTo>
                    <a:pt x="411" y="636"/>
                  </a:lnTo>
                  <a:lnTo>
                    <a:pt x="411" y="631"/>
                  </a:lnTo>
                  <a:lnTo>
                    <a:pt x="411" y="628"/>
                  </a:lnTo>
                  <a:lnTo>
                    <a:pt x="411" y="622"/>
                  </a:lnTo>
                  <a:lnTo>
                    <a:pt x="413" y="617"/>
                  </a:lnTo>
                  <a:lnTo>
                    <a:pt x="415" y="613"/>
                  </a:lnTo>
                  <a:lnTo>
                    <a:pt x="417" y="609"/>
                  </a:lnTo>
                  <a:lnTo>
                    <a:pt x="421" y="605"/>
                  </a:lnTo>
                  <a:lnTo>
                    <a:pt x="423" y="601"/>
                  </a:lnTo>
                  <a:lnTo>
                    <a:pt x="427" y="597"/>
                  </a:lnTo>
                  <a:lnTo>
                    <a:pt x="429" y="592"/>
                  </a:lnTo>
                  <a:lnTo>
                    <a:pt x="430" y="586"/>
                  </a:lnTo>
                  <a:lnTo>
                    <a:pt x="434" y="574"/>
                  </a:lnTo>
                  <a:lnTo>
                    <a:pt x="438" y="565"/>
                  </a:lnTo>
                  <a:lnTo>
                    <a:pt x="438" y="561"/>
                  </a:lnTo>
                  <a:lnTo>
                    <a:pt x="438" y="559"/>
                  </a:lnTo>
                  <a:lnTo>
                    <a:pt x="436" y="557"/>
                  </a:lnTo>
                  <a:lnTo>
                    <a:pt x="433" y="557"/>
                  </a:lnTo>
                  <a:lnTo>
                    <a:pt x="420" y="560"/>
                  </a:lnTo>
                  <a:lnTo>
                    <a:pt x="404" y="562"/>
                  </a:lnTo>
                  <a:lnTo>
                    <a:pt x="388" y="566"/>
                  </a:lnTo>
                  <a:lnTo>
                    <a:pt x="375" y="567"/>
                  </a:lnTo>
                  <a:lnTo>
                    <a:pt x="364" y="567"/>
                  </a:lnTo>
                  <a:lnTo>
                    <a:pt x="354" y="565"/>
                  </a:lnTo>
                  <a:lnTo>
                    <a:pt x="351" y="563"/>
                  </a:lnTo>
                  <a:lnTo>
                    <a:pt x="347" y="561"/>
                  </a:lnTo>
                  <a:lnTo>
                    <a:pt x="345" y="557"/>
                  </a:lnTo>
                  <a:lnTo>
                    <a:pt x="344" y="554"/>
                  </a:lnTo>
                  <a:lnTo>
                    <a:pt x="343" y="546"/>
                  </a:lnTo>
                  <a:lnTo>
                    <a:pt x="340" y="538"/>
                  </a:lnTo>
                  <a:lnTo>
                    <a:pt x="338" y="536"/>
                  </a:lnTo>
                  <a:lnTo>
                    <a:pt x="335" y="534"/>
                  </a:lnTo>
                  <a:lnTo>
                    <a:pt x="333" y="531"/>
                  </a:lnTo>
                  <a:lnTo>
                    <a:pt x="329" y="530"/>
                  </a:lnTo>
                  <a:lnTo>
                    <a:pt x="322" y="528"/>
                  </a:lnTo>
                  <a:lnTo>
                    <a:pt x="318" y="524"/>
                  </a:lnTo>
                  <a:lnTo>
                    <a:pt x="315" y="518"/>
                  </a:lnTo>
                  <a:lnTo>
                    <a:pt x="313" y="510"/>
                  </a:lnTo>
                  <a:lnTo>
                    <a:pt x="308" y="498"/>
                  </a:lnTo>
                  <a:lnTo>
                    <a:pt x="300" y="484"/>
                  </a:lnTo>
                  <a:lnTo>
                    <a:pt x="296" y="478"/>
                  </a:lnTo>
                  <a:lnTo>
                    <a:pt x="291" y="472"/>
                  </a:lnTo>
                  <a:lnTo>
                    <a:pt x="288" y="468"/>
                  </a:lnTo>
                  <a:lnTo>
                    <a:pt x="285" y="467"/>
                  </a:lnTo>
                  <a:lnTo>
                    <a:pt x="283" y="468"/>
                  </a:lnTo>
                  <a:lnTo>
                    <a:pt x="280" y="473"/>
                  </a:lnTo>
                  <a:lnTo>
                    <a:pt x="277" y="479"/>
                  </a:lnTo>
                  <a:lnTo>
                    <a:pt x="274" y="487"/>
                  </a:lnTo>
                  <a:lnTo>
                    <a:pt x="266" y="504"/>
                  </a:lnTo>
                  <a:lnTo>
                    <a:pt x="262" y="518"/>
                  </a:lnTo>
                  <a:lnTo>
                    <a:pt x="255" y="532"/>
                  </a:lnTo>
                  <a:lnTo>
                    <a:pt x="245" y="552"/>
                  </a:lnTo>
                  <a:lnTo>
                    <a:pt x="237" y="569"/>
                  </a:lnTo>
                  <a:lnTo>
                    <a:pt x="230" y="582"/>
                  </a:lnTo>
                  <a:lnTo>
                    <a:pt x="226" y="587"/>
                  </a:lnTo>
                  <a:lnTo>
                    <a:pt x="222" y="591"/>
                  </a:lnTo>
                  <a:lnTo>
                    <a:pt x="218" y="593"/>
                  </a:lnTo>
                  <a:lnTo>
                    <a:pt x="213" y="595"/>
                  </a:lnTo>
                  <a:lnTo>
                    <a:pt x="203" y="597"/>
                  </a:lnTo>
                  <a:lnTo>
                    <a:pt x="194" y="598"/>
                  </a:lnTo>
                  <a:lnTo>
                    <a:pt x="190" y="597"/>
                  </a:lnTo>
                  <a:lnTo>
                    <a:pt x="186" y="595"/>
                  </a:lnTo>
                  <a:lnTo>
                    <a:pt x="182" y="593"/>
                  </a:lnTo>
                  <a:lnTo>
                    <a:pt x="177" y="591"/>
                  </a:lnTo>
                  <a:lnTo>
                    <a:pt x="168" y="582"/>
                  </a:lnTo>
                  <a:lnTo>
                    <a:pt x="159" y="573"/>
                  </a:lnTo>
                  <a:lnTo>
                    <a:pt x="153" y="562"/>
                  </a:lnTo>
                  <a:lnTo>
                    <a:pt x="149" y="552"/>
                  </a:lnTo>
                  <a:lnTo>
                    <a:pt x="144" y="548"/>
                  </a:lnTo>
                  <a:lnTo>
                    <a:pt x="139" y="544"/>
                  </a:lnTo>
                  <a:lnTo>
                    <a:pt x="133" y="541"/>
                  </a:lnTo>
                  <a:lnTo>
                    <a:pt x="124" y="538"/>
                  </a:lnTo>
                  <a:lnTo>
                    <a:pt x="105" y="535"/>
                  </a:lnTo>
                  <a:lnTo>
                    <a:pt x="90" y="531"/>
                  </a:lnTo>
                  <a:lnTo>
                    <a:pt x="79" y="528"/>
                  </a:lnTo>
                  <a:lnTo>
                    <a:pt x="69" y="522"/>
                  </a:lnTo>
                  <a:lnTo>
                    <a:pt x="61" y="515"/>
                  </a:lnTo>
                  <a:lnTo>
                    <a:pt x="52" y="509"/>
                  </a:lnTo>
                  <a:lnTo>
                    <a:pt x="49" y="506"/>
                  </a:lnTo>
                  <a:lnTo>
                    <a:pt x="43" y="505"/>
                  </a:lnTo>
                  <a:lnTo>
                    <a:pt x="37" y="504"/>
                  </a:lnTo>
                  <a:lnTo>
                    <a:pt x="29" y="505"/>
                  </a:lnTo>
                  <a:lnTo>
                    <a:pt x="14" y="506"/>
                  </a:lnTo>
                  <a:lnTo>
                    <a:pt x="6" y="506"/>
                  </a:lnTo>
                  <a:lnTo>
                    <a:pt x="4" y="506"/>
                  </a:lnTo>
                  <a:lnTo>
                    <a:pt x="3" y="505"/>
                  </a:lnTo>
                  <a:lnTo>
                    <a:pt x="1" y="503"/>
                  </a:lnTo>
                  <a:lnTo>
                    <a:pt x="0" y="499"/>
                  </a:lnTo>
                  <a:lnTo>
                    <a:pt x="0" y="496"/>
                  </a:lnTo>
                  <a:lnTo>
                    <a:pt x="3" y="492"/>
                  </a:lnTo>
                  <a:lnTo>
                    <a:pt x="5" y="487"/>
                  </a:lnTo>
                  <a:lnTo>
                    <a:pt x="8" y="484"/>
                  </a:lnTo>
                  <a:lnTo>
                    <a:pt x="18" y="473"/>
                  </a:lnTo>
                  <a:lnTo>
                    <a:pt x="31" y="460"/>
                  </a:lnTo>
                  <a:lnTo>
                    <a:pt x="45" y="443"/>
                  </a:lnTo>
                  <a:lnTo>
                    <a:pt x="61" y="426"/>
                  </a:lnTo>
                  <a:lnTo>
                    <a:pt x="69" y="416"/>
                  </a:lnTo>
                  <a:lnTo>
                    <a:pt x="76" y="406"/>
                  </a:lnTo>
                  <a:lnTo>
                    <a:pt x="82" y="397"/>
                  </a:lnTo>
                  <a:lnTo>
                    <a:pt x="88" y="386"/>
                  </a:lnTo>
                  <a:lnTo>
                    <a:pt x="98" y="367"/>
                  </a:lnTo>
                  <a:lnTo>
                    <a:pt x="102" y="353"/>
                  </a:lnTo>
                  <a:lnTo>
                    <a:pt x="105" y="340"/>
                  </a:lnTo>
                  <a:lnTo>
                    <a:pt x="106" y="328"/>
                  </a:lnTo>
                  <a:lnTo>
                    <a:pt x="106" y="316"/>
                  </a:lnTo>
                  <a:lnTo>
                    <a:pt x="108" y="303"/>
                  </a:lnTo>
                  <a:lnTo>
                    <a:pt x="111" y="297"/>
                  </a:lnTo>
                  <a:lnTo>
                    <a:pt x="114" y="292"/>
                  </a:lnTo>
                  <a:lnTo>
                    <a:pt x="118" y="289"/>
                  </a:lnTo>
                  <a:lnTo>
                    <a:pt x="121" y="285"/>
                  </a:lnTo>
                  <a:lnTo>
                    <a:pt x="126" y="284"/>
                  </a:lnTo>
                  <a:lnTo>
                    <a:pt x="129" y="282"/>
                  </a:lnTo>
                  <a:lnTo>
                    <a:pt x="131" y="279"/>
                  </a:lnTo>
                  <a:lnTo>
                    <a:pt x="132" y="276"/>
                  </a:lnTo>
                  <a:lnTo>
                    <a:pt x="133" y="269"/>
                  </a:lnTo>
                  <a:lnTo>
                    <a:pt x="132" y="258"/>
                  </a:lnTo>
                  <a:lnTo>
                    <a:pt x="130" y="252"/>
                  </a:lnTo>
                  <a:lnTo>
                    <a:pt x="127" y="247"/>
                  </a:lnTo>
                  <a:lnTo>
                    <a:pt x="124" y="244"/>
                  </a:lnTo>
                  <a:lnTo>
                    <a:pt x="120" y="241"/>
                  </a:lnTo>
                  <a:lnTo>
                    <a:pt x="112" y="238"/>
                  </a:lnTo>
                  <a:lnTo>
                    <a:pt x="105" y="237"/>
                  </a:lnTo>
                  <a:lnTo>
                    <a:pt x="98" y="235"/>
                  </a:lnTo>
                  <a:lnTo>
                    <a:pt x="93" y="232"/>
                  </a:lnTo>
                  <a:lnTo>
                    <a:pt x="90" y="229"/>
                  </a:lnTo>
                  <a:lnTo>
                    <a:pt x="88" y="226"/>
                  </a:lnTo>
                  <a:lnTo>
                    <a:pt x="87" y="222"/>
                  </a:lnTo>
                  <a:lnTo>
                    <a:pt x="87" y="216"/>
                  </a:lnTo>
                  <a:lnTo>
                    <a:pt x="86" y="210"/>
                  </a:lnTo>
                  <a:lnTo>
                    <a:pt x="83" y="206"/>
                  </a:lnTo>
                  <a:lnTo>
                    <a:pt x="80" y="201"/>
                  </a:lnTo>
                  <a:lnTo>
                    <a:pt x="76" y="196"/>
                  </a:lnTo>
                  <a:lnTo>
                    <a:pt x="68" y="189"/>
                  </a:lnTo>
                  <a:lnTo>
                    <a:pt x="60" y="184"/>
                  </a:lnTo>
                  <a:lnTo>
                    <a:pt x="50" y="179"/>
                  </a:lnTo>
                  <a:lnTo>
                    <a:pt x="41" y="174"/>
                  </a:lnTo>
                  <a:lnTo>
                    <a:pt x="37" y="169"/>
                  </a:lnTo>
                  <a:lnTo>
                    <a:pt x="35" y="165"/>
                  </a:lnTo>
                  <a:lnTo>
                    <a:pt x="33" y="163"/>
                  </a:lnTo>
                  <a:lnTo>
                    <a:pt x="35" y="160"/>
                  </a:lnTo>
                  <a:lnTo>
                    <a:pt x="39" y="158"/>
                  </a:lnTo>
                  <a:lnTo>
                    <a:pt x="49" y="156"/>
                  </a:lnTo>
                  <a:close/>
                </a:path>
              </a:pathLst>
            </a:custGeom>
            <a:grpFill/>
            <a:ln w="9525">
              <a:solidFill>
                <a:schemeClr val="bg1">
                  <a:alpha val="50000"/>
                </a:schemeClr>
              </a:solidFill>
              <a:round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8" name="湖北"/>
            <p:cNvSpPr/>
            <p:nvPr/>
          </p:nvSpPr>
          <p:spPr bwMode="auto">
            <a:xfrm>
              <a:off x="5578543" y="4400780"/>
              <a:ext cx="762009" cy="476275"/>
            </a:xfrm>
            <a:custGeom>
              <a:avLst/>
              <a:gdLst>
                <a:gd name="T0" fmla="*/ 2776 w 2869"/>
                <a:gd name="T1" fmla="*/ 1214 h 1815"/>
                <a:gd name="T2" fmla="*/ 2734 w 2869"/>
                <a:gd name="T3" fmla="*/ 1076 h 1815"/>
                <a:gd name="T4" fmla="*/ 2776 w 2869"/>
                <a:gd name="T5" fmla="*/ 956 h 1815"/>
                <a:gd name="T6" fmla="*/ 2706 w 2869"/>
                <a:gd name="T7" fmla="*/ 850 h 1815"/>
                <a:gd name="T8" fmla="*/ 2570 w 2869"/>
                <a:gd name="T9" fmla="*/ 763 h 1815"/>
                <a:gd name="T10" fmla="*/ 2494 w 2869"/>
                <a:gd name="T11" fmla="*/ 724 h 1815"/>
                <a:gd name="T12" fmla="*/ 2402 w 2869"/>
                <a:gd name="T13" fmla="*/ 735 h 1815"/>
                <a:gd name="T14" fmla="*/ 2267 w 2869"/>
                <a:gd name="T15" fmla="*/ 659 h 1815"/>
                <a:gd name="T16" fmla="*/ 2102 w 2869"/>
                <a:gd name="T17" fmla="*/ 596 h 1815"/>
                <a:gd name="T18" fmla="*/ 2015 w 2869"/>
                <a:gd name="T19" fmla="*/ 592 h 1815"/>
                <a:gd name="T20" fmla="*/ 1971 w 2869"/>
                <a:gd name="T21" fmla="*/ 457 h 1815"/>
                <a:gd name="T22" fmla="*/ 1939 w 2869"/>
                <a:gd name="T23" fmla="*/ 341 h 1815"/>
                <a:gd name="T24" fmla="*/ 1794 w 2869"/>
                <a:gd name="T25" fmla="*/ 377 h 1815"/>
                <a:gd name="T26" fmla="*/ 1662 w 2869"/>
                <a:gd name="T27" fmla="*/ 364 h 1815"/>
                <a:gd name="T28" fmla="*/ 1370 w 2869"/>
                <a:gd name="T29" fmla="*/ 356 h 1815"/>
                <a:gd name="T30" fmla="*/ 1187 w 2869"/>
                <a:gd name="T31" fmla="*/ 289 h 1815"/>
                <a:gd name="T32" fmla="*/ 1052 w 2869"/>
                <a:gd name="T33" fmla="*/ 146 h 1815"/>
                <a:gd name="T34" fmla="*/ 945 w 2869"/>
                <a:gd name="T35" fmla="*/ 4 h 1815"/>
                <a:gd name="T36" fmla="*/ 824 w 2869"/>
                <a:gd name="T37" fmla="*/ 43 h 1815"/>
                <a:gd name="T38" fmla="*/ 675 w 2869"/>
                <a:gd name="T39" fmla="*/ 30 h 1815"/>
                <a:gd name="T40" fmla="*/ 435 w 2869"/>
                <a:gd name="T41" fmla="*/ 7 h 1815"/>
                <a:gd name="T42" fmla="*/ 519 w 2869"/>
                <a:gd name="T43" fmla="*/ 101 h 1815"/>
                <a:gd name="T44" fmla="*/ 656 w 2869"/>
                <a:gd name="T45" fmla="*/ 195 h 1815"/>
                <a:gd name="T46" fmla="*/ 583 w 2869"/>
                <a:gd name="T47" fmla="*/ 305 h 1815"/>
                <a:gd name="T48" fmla="*/ 444 w 2869"/>
                <a:gd name="T49" fmla="*/ 341 h 1815"/>
                <a:gd name="T50" fmla="*/ 451 w 2869"/>
                <a:gd name="T51" fmla="*/ 530 h 1815"/>
                <a:gd name="T52" fmla="*/ 498 w 2869"/>
                <a:gd name="T53" fmla="*/ 705 h 1815"/>
                <a:gd name="T54" fmla="*/ 649 w 2869"/>
                <a:gd name="T55" fmla="*/ 804 h 1815"/>
                <a:gd name="T56" fmla="*/ 631 w 2869"/>
                <a:gd name="T57" fmla="*/ 1055 h 1815"/>
                <a:gd name="T58" fmla="*/ 453 w 2869"/>
                <a:gd name="T59" fmla="*/ 1121 h 1815"/>
                <a:gd name="T60" fmla="*/ 351 w 2869"/>
                <a:gd name="T61" fmla="*/ 1154 h 1815"/>
                <a:gd name="T62" fmla="*/ 233 w 2869"/>
                <a:gd name="T63" fmla="*/ 1135 h 1815"/>
                <a:gd name="T64" fmla="*/ 104 w 2869"/>
                <a:gd name="T65" fmla="*/ 1164 h 1815"/>
                <a:gd name="T66" fmla="*/ 44 w 2869"/>
                <a:gd name="T67" fmla="*/ 1284 h 1815"/>
                <a:gd name="T68" fmla="*/ 54 w 2869"/>
                <a:gd name="T69" fmla="*/ 1462 h 1815"/>
                <a:gd name="T70" fmla="*/ 54 w 2869"/>
                <a:gd name="T71" fmla="*/ 1545 h 1815"/>
                <a:gd name="T72" fmla="*/ 169 w 2869"/>
                <a:gd name="T73" fmla="*/ 1580 h 1815"/>
                <a:gd name="T74" fmla="*/ 213 w 2869"/>
                <a:gd name="T75" fmla="*/ 1718 h 1815"/>
                <a:gd name="T76" fmla="*/ 314 w 2869"/>
                <a:gd name="T77" fmla="*/ 1807 h 1815"/>
                <a:gd name="T78" fmla="*/ 359 w 2869"/>
                <a:gd name="T79" fmla="*/ 1706 h 1815"/>
                <a:gd name="T80" fmla="*/ 485 w 2869"/>
                <a:gd name="T81" fmla="*/ 1586 h 1815"/>
                <a:gd name="T82" fmla="*/ 672 w 2869"/>
                <a:gd name="T83" fmla="*/ 1524 h 1815"/>
                <a:gd name="T84" fmla="*/ 835 w 2869"/>
                <a:gd name="T85" fmla="*/ 1528 h 1815"/>
                <a:gd name="T86" fmla="*/ 776 w 2869"/>
                <a:gd name="T87" fmla="*/ 1402 h 1815"/>
                <a:gd name="T88" fmla="*/ 891 w 2869"/>
                <a:gd name="T89" fmla="*/ 1362 h 1815"/>
                <a:gd name="T90" fmla="*/ 1093 w 2869"/>
                <a:gd name="T91" fmla="*/ 1429 h 1815"/>
                <a:gd name="T92" fmla="*/ 1278 w 2869"/>
                <a:gd name="T93" fmla="*/ 1471 h 1815"/>
                <a:gd name="T94" fmla="*/ 1405 w 2869"/>
                <a:gd name="T95" fmla="*/ 1574 h 1815"/>
                <a:gd name="T96" fmla="*/ 1504 w 2869"/>
                <a:gd name="T97" fmla="*/ 1589 h 1815"/>
                <a:gd name="T98" fmla="*/ 1654 w 2869"/>
                <a:gd name="T99" fmla="*/ 1511 h 1815"/>
                <a:gd name="T100" fmla="*/ 1732 w 2869"/>
                <a:gd name="T101" fmla="*/ 1543 h 1815"/>
                <a:gd name="T102" fmla="*/ 1751 w 2869"/>
                <a:gd name="T103" fmla="*/ 1646 h 1815"/>
                <a:gd name="T104" fmla="*/ 1919 w 2869"/>
                <a:gd name="T105" fmla="*/ 1478 h 1815"/>
                <a:gd name="T106" fmla="*/ 1970 w 2869"/>
                <a:gd name="T107" fmla="*/ 1598 h 1815"/>
                <a:gd name="T108" fmla="*/ 1982 w 2869"/>
                <a:gd name="T109" fmla="*/ 1733 h 1815"/>
                <a:gd name="T110" fmla="*/ 2044 w 2869"/>
                <a:gd name="T111" fmla="*/ 1796 h 1815"/>
                <a:gd name="T112" fmla="*/ 2182 w 2869"/>
                <a:gd name="T113" fmla="*/ 1726 h 1815"/>
                <a:gd name="T114" fmla="*/ 2350 w 2869"/>
                <a:gd name="T115" fmla="*/ 1644 h 1815"/>
                <a:gd name="T116" fmla="*/ 2436 w 2869"/>
                <a:gd name="T117" fmla="*/ 1588 h 1815"/>
                <a:gd name="T118" fmla="*/ 2520 w 2869"/>
                <a:gd name="T119" fmla="*/ 1573 h 1815"/>
                <a:gd name="T120" fmla="*/ 2592 w 2869"/>
                <a:gd name="T121" fmla="*/ 1519 h 1815"/>
                <a:gd name="T122" fmla="*/ 2772 w 2869"/>
                <a:gd name="T123" fmla="*/ 1466 h 18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869" h="1815">
                  <a:moveTo>
                    <a:pt x="2867" y="1427"/>
                  </a:moveTo>
                  <a:lnTo>
                    <a:pt x="2869" y="1424"/>
                  </a:lnTo>
                  <a:lnTo>
                    <a:pt x="2869" y="1422"/>
                  </a:lnTo>
                  <a:lnTo>
                    <a:pt x="2864" y="1405"/>
                  </a:lnTo>
                  <a:lnTo>
                    <a:pt x="2862" y="1396"/>
                  </a:lnTo>
                  <a:lnTo>
                    <a:pt x="2859" y="1386"/>
                  </a:lnTo>
                  <a:lnTo>
                    <a:pt x="2858" y="1377"/>
                  </a:lnTo>
                  <a:lnTo>
                    <a:pt x="2856" y="1367"/>
                  </a:lnTo>
                  <a:lnTo>
                    <a:pt x="2853" y="1359"/>
                  </a:lnTo>
                  <a:lnTo>
                    <a:pt x="2851" y="1351"/>
                  </a:lnTo>
                  <a:lnTo>
                    <a:pt x="2851" y="1343"/>
                  </a:lnTo>
                  <a:lnTo>
                    <a:pt x="2851" y="1335"/>
                  </a:lnTo>
                  <a:lnTo>
                    <a:pt x="2851" y="1327"/>
                  </a:lnTo>
                  <a:lnTo>
                    <a:pt x="2851" y="1318"/>
                  </a:lnTo>
                  <a:lnTo>
                    <a:pt x="2851" y="1309"/>
                  </a:lnTo>
                  <a:lnTo>
                    <a:pt x="2850" y="1299"/>
                  </a:lnTo>
                  <a:lnTo>
                    <a:pt x="2848" y="1290"/>
                  </a:lnTo>
                  <a:lnTo>
                    <a:pt x="2845" y="1280"/>
                  </a:lnTo>
                  <a:lnTo>
                    <a:pt x="2841" y="1270"/>
                  </a:lnTo>
                  <a:lnTo>
                    <a:pt x="2835" y="1260"/>
                  </a:lnTo>
                  <a:lnTo>
                    <a:pt x="2829" y="1252"/>
                  </a:lnTo>
                  <a:lnTo>
                    <a:pt x="2819" y="1238"/>
                  </a:lnTo>
                  <a:lnTo>
                    <a:pt x="2810" y="1228"/>
                  </a:lnTo>
                  <a:lnTo>
                    <a:pt x="2795" y="1221"/>
                  </a:lnTo>
                  <a:lnTo>
                    <a:pt x="2780" y="1216"/>
                  </a:lnTo>
                  <a:lnTo>
                    <a:pt x="2776" y="1214"/>
                  </a:lnTo>
                  <a:lnTo>
                    <a:pt x="2774" y="1210"/>
                  </a:lnTo>
                  <a:lnTo>
                    <a:pt x="2772" y="1205"/>
                  </a:lnTo>
                  <a:lnTo>
                    <a:pt x="2771" y="1200"/>
                  </a:lnTo>
                  <a:lnTo>
                    <a:pt x="2770" y="1195"/>
                  </a:lnTo>
                  <a:lnTo>
                    <a:pt x="2770" y="1189"/>
                  </a:lnTo>
                  <a:lnTo>
                    <a:pt x="2771" y="1183"/>
                  </a:lnTo>
                  <a:lnTo>
                    <a:pt x="2772" y="1177"/>
                  </a:lnTo>
                  <a:lnTo>
                    <a:pt x="2776" y="1167"/>
                  </a:lnTo>
                  <a:lnTo>
                    <a:pt x="2778" y="1158"/>
                  </a:lnTo>
                  <a:lnTo>
                    <a:pt x="2778" y="1154"/>
                  </a:lnTo>
                  <a:lnTo>
                    <a:pt x="2778" y="1150"/>
                  </a:lnTo>
                  <a:lnTo>
                    <a:pt x="2776" y="1145"/>
                  </a:lnTo>
                  <a:lnTo>
                    <a:pt x="2772" y="1140"/>
                  </a:lnTo>
                  <a:lnTo>
                    <a:pt x="2769" y="1135"/>
                  </a:lnTo>
                  <a:lnTo>
                    <a:pt x="2766" y="1131"/>
                  </a:lnTo>
                  <a:lnTo>
                    <a:pt x="2764" y="1126"/>
                  </a:lnTo>
                  <a:lnTo>
                    <a:pt x="2763" y="1121"/>
                  </a:lnTo>
                  <a:lnTo>
                    <a:pt x="2762" y="1112"/>
                  </a:lnTo>
                  <a:lnTo>
                    <a:pt x="2762" y="1103"/>
                  </a:lnTo>
                  <a:lnTo>
                    <a:pt x="2759" y="1095"/>
                  </a:lnTo>
                  <a:lnTo>
                    <a:pt x="2757" y="1089"/>
                  </a:lnTo>
                  <a:lnTo>
                    <a:pt x="2752" y="1085"/>
                  </a:lnTo>
                  <a:lnTo>
                    <a:pt x="2746" y="1083"/>
                  </a:lnTo>
                  <a:lnTo>
                    <a:pt x="2741" y="1082"/>
                  </a:lnTo>
                  <a:lnTo>
                    <a:pt x="2738" y="1080"/>
                  </a:lnTo>
                  <a:lnTo>
                    <a:pt x="2734" y="1076"/>
                  </a:lnTo>
                  <a:lnTo>
                    <a:pt x="2731" y="1072"/>
                  </a:lnTo>
                  <a:lnTo>
                    <a:pt x="2727" y="1068"/>
                  </a:lnTo>
                  <a:lnTo>
                    <a:pt x="2724" y="1063"/>
                  </a:lnTo>
                  <a:lnTo>
                    <a:pt x="2722" y="1058"/>
                  </a:lnTo>
                  <a:lnTo>
                    <a:pt x="2720" y="1052"/>
                  </a:lnTo>
                  <a:lnTo>
                    <a:pt x="2719" y="1046"/>
                  </a:lnTo>
                  <a:lnTo>
                    <a:pt x="2719" y="1040"/>
                  </a:lnTo>
                  <a:lnTo>
                    <a:pt x="2719" y="1036"/>
                  </a:lnTo>
                  <a:lnTo>
                    <a:pt x="2720" y="1031"/>
                  </a:lnTo>
                  <a:lnTo>
                    <a:pt x="2722" y="1027"/>
                  </a:lnTo>
                  <a:lnTo>
                    <a:pt x="2725" y="1024"/>
                  </a:lnTo>
                  <a:lnTo>
                    <a:pt x="2727" y="1020"/>
                  </a:lnTo>
                  <a:lnTo>
                    <a:pt x="2731" y="1017"/>
                  </a:lnTo>
                  <a:lnTo>
                    <a:pt x="2738" y="1011"/>
                  </a:lnTo>
                  <a:lnTo>
                    <a:pt x="2743" y="1006"/>
                  </a:lnTo>
                  <a:lnTo>
                    <a:pt x="2745" y="1001"/>
                  </a:lnTo>
                  <a:lnTo>
                    <a:pt x="2746" y="994"/>
                  </a:lnTo>
                  <a:lnTo>
                    <a:pt x="2745" y="986"/>
                  </a:lnTo>
                  <a:lnTo>
                    <a:pt x="2744" y="977"/>
                  </a:lnTo>
                  <a:lnTo>
                    <a:pt x="2745" y="974"/>
                  </a:lnTo>
                  <a:lnTo>
                    <a:pt x="2746" y="971"/>
                  </a:lnTo>
                  <a:lnTo>
                    <a:pt x="2749" y="968"/>
                  </a:lnTo>
                  <a:lnTo>
                    <a:pt x="2752" y="965"/>
                  </a:lnTo>
                  <a:lnTo>
                    <a:pt x="2762" y="962"/>
                  </a:lnTo>
                  <a:lnTo>
                    <a:pt x="2769" y="959"/>
                  </a:lnTo>
                  <a:lnTo>
                    <a:pt x="2776" y="956"/>
                  </a:lnTo>
                  <a:lnTo>
                    <a:pt x="2783" y="949"/>
                  </a:lnTo>
                  <a:lnTo>
                    <a:pt x="2793" y="938"/>
                  </a:lnTo>
                  <a:lnTo>
                    <a:pt x="2803" y="929"/>
                  </a:lnTo>
                  <a:lnTo>
                    <a:pt x="2813" y="919"/>
                  </a:lnTo>
                  <a:lnTo>
                    <a:pt x="2819" y="912"/>
                  </a:lnTo>
                  <a:lnTo>
                    <a:pt x="2820" y="908"/>
                  </a:lnTo>
                  <a:lnTo>
                    <a:pt x="2820" y="905"/>
                  </a:lnTo>
                  <a:lnTo>
                    <a:pt x="2819" y="902"/>
                  </a:lnTo>
                  <a:lnTo>
                    <a:pt x="2816" y="899"/>
                  </a:lnTo>
                  <a:lnTo>
                    <a:pt x="2808" y="895"/>
                  </a:lnTo>
                  <a:lnTo>
                    <a:pt x="2799" y="892"/>
                  </a:lnTo>
                  <a:lnTo>
                    <a:pt x="2789" y="889"/>
                  </a:lnTo>
                  <a:lnTo>
                    <a:pt x="2780" y="883"/>
                  </a:lnTo>
                  <a:lnTo>
                    <a:pt x="2775" y="880"/>
                  </a:lnTo>
                  <a:lnTo>
                    <a:pt x="2770" y="876"/>
                  </a:lnTo>
                  <a:lnTo>
                    <a:pt x="2766" y="872"/>
                  </a:lnTo>
                  <a:lnTo>
                    <a:pt x="2764" y="867"/>
                  </a:lnTo>
                  <a:lnTo>
                    <a:pt x="2758" y="857"/>
                  </a:lnTo>
                  <a:lnTo>
                    <a:pt x="2751" y="849"/>
                  </a:lnTo>
                  <a:lnTo>
                    <a:pt x="2747" y="847"/>
                  </a:lnTo>
                  <a:lnTo>
                    <a:pt x="2743" y="845"/>
                  </a:lnTo>
                  <a:lnTo>
                    <a:pt x="2737" y="844"/>
                  </a:lnTo>
                  <a:lnTo>
                    <a:pt x="2731" y="845"/>
                  </a:lnTo>
                  <a:lnTo>
                    <a:pt x="2720" y="849"/>
                  </a:lnTo>
                  <a:lnTo>
                    <a:pt x="2709" y="850"/>
                  </a:lnTo>
                  <a:lnTo>
                    <a:pt x="2706" y="850"/>
                  </a:lnTo>
                  <a:lnTo>
                    <a:pt x="2701" y="848"/>
                  </a:lnTo>
                  <a:lnTo>
                    <a:pt x="2698" y="845"/>
                  </a:lnTo>
                  <a:lnTo>
                    <a:pt x="2694" y="842"/>
                  </a:lnTo>
                  <a:lnTo>
                    <a:pt x="2687" y="832"/>
                  </a:lnTo>
                  <a:lnTo>
                    <a:pt x="2682" y="824"/>
                  </a:lnTo>
                  <a:lnTo>
                    <a:pt x="2678" y="822"/>
                  </a:lnTo>
                  <a:lnTo>
                    <a:pt x="2676" y="819"/>
                  </a:lnTo>
                  <a:lnTo>
                    <a:pt x="2674" y="819"/>
                  </a:lnTo>
                  <a:lnTo>
                    <a:pt x="2670" y="819"/>
                  </a:lnTo>
                  <a:lnTo>
                    <a:pt x="2656" y="826"/>
                  </a:lnTo>
                  <a:lnTo>
                    <a:pt x="2640" y="837"/>
                  </a:lnTo>
                  <a:lnTo>
                    <a:pt x="2637" y="838"/>
                  </a:lnTo>
                  <a:lnTo>
                    <a:pt x="2632" y="837"/>
                  </a:lnTo>
                  <a:lnTo>
                    <a:pt x="2629" y="835"/>
                  </a:lnTo>
                  <a:lnTo>
                    <a:pt x="2624" y="830"/>
                  </a:lnTo>
                  <a:lnTo>
                    <a:pt x="2617" y="819"/>
                  </a:lnTo>
                  <a:lnTo>
                    <a:pt x="2608" y="807"/>
                  </a:lnTo>
                  <a:lnTo>
                    <a:pt x="2602" y="793"/>
                  </a:lnTo>
                  <a:lnTo>
                    <a:pt x="2598" y="781"/>
                  </a:lnTo>
                  <a:lnTo>
                    <a:pt x="2595" y="775"/>
                  </a:lnTo>
                  <a:lnTo>
                    <a:pt x="2593" y="772"/>
                  </a:lnTo>
                  <a:lnTo>
                    <a:pt x="2589" y="768"/>
                  </a:lnTo>
                  <a:lnTo>
                    <a:pt x="2585" y="767"/>
                  </a:lnTo>
                  <a:lnTo>
                    <a:pt x="2579" y="766"/>
                  </a:lnTo>
                  <a:lnTo>
                    <a:pt x="2574" y="765"/>
                  </a:lnTo>
                  <a:lnTo>
                    <a:pt x="2570" y="763"/>
                  </a:lnTo>
                  <a:lnTo>
                    <a:pt x="2567" y="761"/>
                  </a:lnTo>
                  <a:lnTo>
                    <a:pt x="2563" y="757"/>
                  </a:lnTo>
                  <a:lnTo>
                    <a:pt x="2562" y="754"/>
                  </a:lnTo>
                  <a:lnTo>
                    <a:pt x="2562" y="750"/>
                  </a:lnTo>
                  <a:lnTo>
                    <a:pt x="2562" y="748"/>
                  </a:lnTo>
                  <a:lnTo>
                    <a:pt x="2562" y="747"/>
                  </a:lnTo>
                  <a:lnTo>
                    <a:pt x="2562" y="746"/>
                  </a:lnTo>
                  <a:lnTo>
                    <a:pt x="2561" y="744"/>
                  </a:lnTo>
                  <a:lnTo>
                    <a:pt x="2558" y="744"/>
                  </a:lnTo>
                  <a:lnTo>
                    <a:pt x="2552" y="746"/>
                  </a:lnTo>
                  <a:lnTo>
                    <a:pt x="2542" y="750"/>
                  </a:lnTo>
                  <a:lnTo>
                    <a:pt x="2532" y="753"/>
                  </a:lnTo>
                  <a:lnTo>
                    <a:pt x="2524" y="754"/>
                  </a:lnTo>
                  <a:lnTo>
                    <a:pt x="2520" y="754"/>
                  </a:lnTo>
                  <a:lnTo>
                    <a:pt x="2518" y="753"/>
                  </a:lnTo>
                  <a:lnTo>
                    <a:pt x="2517" y="751"/>
                  </a:lnTo>
                  <a:lnTo>
                    <a:pt x="2516" y="749"/>
                  </a:lnTo>
                  <a:lnTo>
                    <a:pt x="2516" y="744"/>
                  </a:lnTo>
                  <a:lnTo>
                    <a:pt x="2514" y="742"/>
                  </a:lnTo>
                  <a:lnTo>
                    <a:pt x="2512" y="741"/>
                  </a:lnTo>
                  <a:lnTo>
                    <a:pt x="2508" y="741"/>
                  </a:lnTo>
                  <a:lnTo>
                    <a:pt x="2504" y="741"/>
                  </a:lnTo>
                  <a:lnTo>
                    <a:pt x="2500" y="740"/>
                  </a:lnTo>
                  <a:lnTo>
                    <a:pt x="2497" y="736"/>
                  </a:lnTo>
                  <a:lnTo>
                    <a:pt x="2494" y="729"/>
                  </a:lnTo>
                  <a:lnTo>
                    <a:pt x="2494" y="724"/>
                  </a:lnTo>
                  <a:lnTo>
                    <a:pt x="2494" y="719"/>
                  </a:lnTo>
                  <a:lnTo>
                    <a:pt x="2495" y="713"/>
                  </a:lnTo>
                  <a:lnTo>
                    <a:pt x="2497" y="709"/>
                  </a:lnTo>
                  <a:lnTo>
                    <a:pt x="2499" y="698"/>
                  </a:lnTo>
                  <a:lnTo>
                    <a:pt x="2500" y="687"/>
                  </a:lnTo>
                  <a:lnTo>
                    <a:pt x="2499" y="683"/>
                  </a:lnTo>
                  <a:lnTo>
                    <a:pt x="2498" y="678"/>
                  </a:lnTo>
                  <a:lnTo>
                    <a:pt x="2494" y="674"/>
                  </a:lnTo>
                  <a:lnTo>
                    <a:pt x="2489" y="671"/>
                  </a:lnTo>
                  <a:lnTo>
                    <a:pt x="2485" y="668"/>
                  </a:lnTo>
                  <a:lnTo>
                    <a:pt x="2480" y="666"/>
                  </a:lnTo>
                  <a:lnTo>
                    <a:pt x="2474" y="666"/>
                  </a:lnTo>
                  <a:lnTo>
                    <a:pt x="2469" y="666"/>
                  </a:lnTo>
                  <a:lnTo>
                    <a:pt x="2465" y="669"/>
                  </a:lnTo>
                  <a:lnTo>
                    <a:pt x="2461" y="674"/>
                  </a:lnTo>
                  <a:lnTo>
                    <a:pt x="2459" y="680"/>
                  </a:lnTo>
                  <a:lnTo>
                    <a:pt x="2457" y="687"/>
                  </a:lnTo>
                  <a:lnTo>
                    <a:pt x="2454" y="703"/>
                  </a:lnTo>
                  <a:lnTo>
                    <a:pt x="2451" y="717"/>
                  </a:lnTo>
                  <a:lnTo>
                    <a:pt x="2449" y="722"/>
                  </a:lnTo>
                  <a:lnTo>
                    <a:pt x="2445" y="725"/>
                  </a:lnTo>
                  <a:lnTo>
                    <a:pt x="2442" y="728"/>
                  </a:lnTo>
                  <a:lnTo>
                    <a:pt x="2437" y="729"/>
                  </a:lnTo>
                  <a:lnTo>
                    <a:pt x="2426" y="731"/>
                  </a:lnTo>
                  <a:lnTo>
                    <a:pt x="2416" y="732"/>
                  </a:lnTo>
                  <a:lnTo>
                    <a:pt x="2402" y="735"/>
                  </a:lnTo>
                  <a:lnTo>
                    <a:pt x="2387" y="738"/>
                  </a:lnTo>
                  <a:lnTo>
                    <a:pt x="2380" y="740"/>
                  </a:lnTo>
                  <a:lnTo>
                    <a:pt x="2373" y="740"/>
                  </a:lnTo>
                  <a:lnTo>
                    <a:pt x="2367" y="740"/>
                  </a:lnTo>
                  <a:lnTo>
                    <a:pt x="2360" y="737"/>
                  </a:lnTo>
                  <a:lnTo>
                    <a:pt x="2354" y="735"/>
                  </a:lnTo>
                  <a:lnTo>
                    <a:pt x="2346" y="730"/>
                  </a:lnTo>
                  <a:lnTo>
                    <a:pt x="2337" y="725"/>
                  </a:lnTo>
                  <a:lnTo>
                    <a:pt x="2329" y="718"/>
                  </a:lnTo>
                  <a:lnTo>
                    <a:pt x="2314" y="706"/>
                  </a:lnTo>
                  <a:lnTo>
                    <a:pt x="2303" y="696"/>
                  </a:lnTo>
                  <a:lnTo>
                    <a:pt x="2299" y="691"/>
                  </a:lnTo>
                  <a:lnTo>
                    <a:pt x="2296" y="688"/>
                  </a:lnTo>
                  <a:lnTo>
                    <a:pt x="2293" y="686"/>
                  </a:lnTo>
                  <a:lnTo>
                    <a:pt x="2291" y="686"/>
                  </a:lnTo>
                  <a:lnTo>
                    <a:pt x="2285" y="687"/>
                  </a:lnTo>
                  <a:lnTo>
                    <a:pt x="2278" y="692"/>
                  </a:lnTo>
                  <a:lnTo>
                    <a:pt x="2273" y="694"/>
                  </a:lnTo>
                  <a:lnTo>
                    <a:pt x="2270" y="694"/>
                  </a:lnTo>
                  <a:lnTo>
                    <a:pt x="2267" y="693"/>
                  </a:lnTo>
                  <a:lnTo>
                    <a:pt x="2264" y="691"/>
                  </a:lnTo>
                  <a:lnTo>
                    <a:pt x="2262" y="687"/>
                  </a:lnTo>
                  <a:lnTo>
                    <a:pt x="2261" y="683"/>
                  </a:lnTo>
                  <a:lnTo>
                    <a:pt x="2261" y="678"/>
                  </a:lnTo>
                  <a:lnTo>
                    <a:pt x="2261" y="674"/>
                  </a:lnTo>
                  <a:lnTo>
                    <a:pt x="2267" y="659"/>
                  </a:lnTo>
                  <a:lnTo>
                    <a:pt x="2274" y="643"/>
                  </a:lnTo>
                  <a:lnTo>
                    <a:pt x="2274" y="633"/>
                  </a:lnTo>
                  <a:lnTo>
                    <a:pt x="2274" y="621"/>
                  </a:lnTo>
                  <a:lnTo>
                    <a:pt x="2273" y="616"/>
                  </a:lnTo>
                  <a:lnTo>
                    <a:pt x="2271" y="611"/>
                  </a:lnTo>
                  <a:lnTo>
                    <a:pt x="2267" y="609"/>
                  </a:lnTo>
                  <a:lnTo>
                    <a:pt x="2264" y="608"/>
                  </a:lnTo>
                  <a:lnTo>
                    <a:pt x="2248" y="616"/>
                  </a:lnTo>
                  <a:lnTo>
                    <a:pt x="2232" y="623"/>
                  </a:lnTo>
                  <a:lnTo>
                    <a:pt x="2218" y="624"/>
                  </a:lnTo>
                  <a:lnTo>
                    <a:pt x="2203" y="623"/>
                  </a:lnTo>
                  <a:lnTo>
                    <a:pt x="2189" y="622"/>
                  </a:lnTo>
                  <a:lnTo>
                    <a:pt x="2179" y="620"/>
                  </a:lnTo>
                  <a:lnTo>
                    <a:pt x="2171" y="614"/>
                  </a:lnTo>
                  <a:lnTo>
                    <a:pt x="2159" y="603"/>
                  </a:lnTo>
                  <a:lnTo>
                    <a:pt x="2148" y="592"/>
                  </a:lnTo>
                  <a:lnTo>
                    <a:pt x="2140" y="583"/>
                  </a:lnTo>
                  <a:lnTo>
                    <a:pt x="2136" y="579"/>
                  </a:lnTo>
                  <a:lnTo>
                    <a:pt x="2133" y="576"/>
                  </a:lnTo>
                  <a:lnTo>
                    <a:pt x="2129" y="573"/>
                  </a:lnTo>
                  <a:lnTo>
                    <a:pt x="2126" y="572"/>
                  </a:lnTo>
                  <a:lnTo>
                    <a:pt x="2122" y="572"/>
                  </a:lnTo>
                  <a:lnTo>
                    <a:pt x="2119" y="573"/>
                  </a:lnTo>
                  <a:lnTo>
                    <a:pt x="2115" y="577"/>
                  </a:lnTo>
                  <a:lnTo>
                    <a:pt x="2110" y="581"/>
                  </a:lnTo>
                  <a:lnTo>
                    <a:pt x="2102" y="596"/>
                  </a:lnTo>
                  <a:lnTo>
                    <a:pt x="2094" y="609"/>
                  </a:lnTo>
                  <a:lnTo>
                    <a:pt x="2089" y="615"/>
                  </a:lnTo>
                  <a:lnTo>
                    <a:pt x="2084" y="621"/>
                  </a:lnTo>
                  <a:lnTo>
                    <a:pt x="2078" y="625"/>
                  </a:lnTo>
                  <a:lnTo>
                    <a:pt x="2073" y="629"/>
                  </a:lnTo>
                  <a:lnTo>
                    <a:pt x="2063" y="635"/>
                  </a:lnTo>
                  <a:lnTo>
                    <a:pt x="2053" y="637"/>
                  </a:lnTo>
                  <a:lnTo>
                    <a:pt x="2050" y="637"/>
                  </a:lnTo>
                  <a:lnTo>
                    <a:pt x="2047" y="636"/>
                  </a:lnTo>
                  <a:lnTo>
                    <a:pt x="2045" y="635"/>
                  </a:lnTo>
                  <a:lnTo>
                    <a:pt x="2044" y="633"/>
                  </a:lnTo>
                  <a:lnTo>
                    <a:pt x="2043" y="624"/>
                  </a:lnTo>
                  <a:lnTo>
                    <a:pt x="2043" y="615"/>
                  </a:lnTo>
                  <a:lnTo>
                    <a:pt x="2044" y="604"/>
                  </a:lnTo>
                  <a:lnTo>
                    <a:pt x="2045" y="591"/>
                  </a:lnTo>
                  <a:lnTo>
                    <a:pt x="2044" y="586"/>
                  </a:lnTo>
                  <a:lnTo>
                    <a:pt x="2043" y="583"/>
                  </a:lnTo>
                  <a:lnTo>
                    <a:pt x="2040" y="579"/>
                  </a:lnTo>
                  <a:lnTo>
                    <a:pt x="2038" y="578"/>
                  </a:lnTo>
                  <a:lnTo>
                    <a:pt x="2034" y="578"/>
                  </a:lnTo>
                  <a:lnTo>
                    <a:pt x="2032" y="579"/>
                  </a:lnTo>
                  <a:lnTo>
                    <a:pt x="2028" y="580"/>
                  </a:lnTo>
                  <a:lnTo>
                    <a:pt x="2026" y="583"/>
                  </a:lnTo>
                  <a:lnTo>
                    <a:pt x="2022" y="587"/>
                  </a:lnTo>
                  <a:lnTo>
                    <a:pt x="2018" y="591"/>
                  </a:lnTo>
                  <a:lnTo>
                    <a:pt x="2015" y="592"/>
                  </a:lnTo>
                  <a:lnTo>
                    <a:pt x="2013" y="592"/>
                  </a:lnTo>
                  <a:lnTo>
                    <a:pt x="2010" y="591"/>
                  </a:lnTo>
                  <a:lnTo>
                    <a:pt x="2008" y="590"/>
                  </a:lnTo>
                  <a:lnTo>
                    <a:pt x="2004" y="584"/>
                  </a:lnTo>
                  <a:lnTo>
                    <a:pt x="2002" y="577"/>
                  </a:lnTo>
                  <a:lnTo>
                    <a:pt x="2000" y="567"/>
                  </a:lnTo>
                  <a:lnTo>
                    <a:pt x="1997" y="558"/>
                  </a:lnTo>
                  <a:lnTo>
                    <a:pt x="1994" y="547"/>
                  </a:lnTo>
                  <a:lnTo>
                    <a:pt x="1990" y="540"/>
                  </a:lnTo>
                  <a:lnTo>
                    <a:pt x="1987" y="535"/>
                  </a:lnTo>
                  <a:lnTo>
                    <a:pt x="1983" y="533"/>
                  </a:lnTo>
                  <a:lnTo>
                    <a:pt x="1978" y="530"/>
                  </a:lnTo>
                  <a:lnTo>
                    <a:pt x="1975" y="529"/>
                  </a:lnTo>
                  <a:lnTo>
                    <a:pt x="1972" y="527"/>
                  </a:lnTo>
                  <a:lnTo>
                    <a:pt x="1971" y="522"/>
                  </a:lnTo>
                  <a:lnTo>
                    <a:pt x="1971" y="516"/>
                  </a:lnTo>
                  <a:lnTo>
                    <a:pt x="1971" y="510"/>
                  </a:lnTo>
                  <a:lnTo>
                    <a:pt x="1970" y="504"/>
                  </a:lnTo>
                  <a:lnTo>
                    <a:pt x="1966" y="497"/>
                  </a:lnTo>
                  <a:lnTo>
                    <a:pt x="1964" y="494"/>
                  </a:lnTo>
                  <a:lnTo>
                    <a:pt x="1963" y="490"/>
                  </a:lnTo>
                  <a:lnTo>
                    <a:pt x="1962" y="486"/>
                  </a:lnTo>
                  <a:lnTo>
                    <a:pt x="1963" y="482"/>
                  </a:lnTo>
                  <a:lnTo>
                    <a:pt x="1964" y="472"/>
                  </a:lnTo>
                  <a:lnTo>
                    <a:pt x="1969" y="461"/>
                  </a:lnTo>
                  <a:lnTo>
                    <a:pt x="1971" y="457"/>
                  </a:lnTo>
                  <a:lnTo>
                    <a:pt x="1972" y="452"/>
                  </a:lnTo>
                  <a:lnTo>
                    <a:pt x="1972" y="447"/>
                  </a:lnTo>
                  <a:lnTo>
                    <a:pt x="1972" y="444"/>
                  </a:lnTo>
                  <a:lnTo>
                    <a:pt x="1970" y="439"/>
                  </a:lnTo>
                  <a:lnTo>
                    <a:pt x="1965" y="433"/>
                  </a:lnTo>
                  <a:lnTo>
                    <a:pt x="1960" y="427"/>
                  </a:lnTo>
                  <a:lnTo>
                    <a:pt x="1958" y="420"/>
                  </a:lnTo>
                  <a:lnTo>
                    <a:pt x="1957" y="415"/>
                  </a:lnTo>
                  <a:lnTo>
                    <a:pt x="1957" y="412"/>
                  </a:lnTo>
                  <a:lnTo>
                    <a:pt x="1958" y="409"/>
                  </a:lnTo>
                  <a:lnTo>
                    <a:pt x="1959" y="407"/>
                  </a:lnTo>
                  <a:lnTo>
                    <a:pt x="1964" y="401"/>
                  </a:lnTo>
                  <a:lnTo>
                    <a:pt x="1968" y="394"/>
                  </a:lnTo>
                  <a:lnTo>
                    <a:pt x="1970" y="390"/>
                  </a:lnTo>
                  <a:lnTo>
                    <a:pt x="1970" y="385"/>
                  </a:lnTo>
                  <a:lnTo>
                    <a:pt x="1971" y="381"/>
                  </a:lnTo>
                  <a:lnTo>
                    <a:pt x="1970" y="377"/>
                  </a:lnTo>
                  <a:lnTo>
                    <a:pt x="1966" y="365"/>
                  </a:lnTo>
                  <a:lnTo>
                    <a:pt x="1963" y="351"/>
                  </a:lnTo>
                  <a:lnTo>
                    <a:pt x="1960" y="345"/>
                  </a:lnTo>
                  <a:lnTo>
                    <a:pt x="1959" y="340"/>
                  </a:lnTo>
                  <a:lnTo>
                    <a:pt x="1957" y="339"/>
                  </a:lnTo>
                  <a:lnTo>
                    <a:pt x="1956" y="338"/>
                  </a:lnTo>
                  <a:lnTo>
                    <a:pt x="1952" y="338"/>
                  </a:lnTo>
                  <a:lnTo>
                    <a:pt x="1949" y="339"/>
                  </a:lnTo>
                  <a:lnTo>
                    <a:pt x="1939" y="341"/>
                  </a:lnTo>
                  <a:lnTo>
                    <a:pt x="1931" y="346"/>
                  </a:lnTo>
                  <a:lnTo>
                    <a:pt x="1915" y="360"/>
                  </a:lnTo>
                  <a:lnTo>
                    <a:pt x="1897" y="377"/>
                  </a:lnTo>
                  <a:lnTo>
                    <a:pt x="1894" y="379"/>
                  </a:lnTo>
                  <a:lnTo>
                    <a:pt x="1889" y="382"/>
                  </a:lnTo>
                  <a:lnTo>
                    <a:pt x="1884" y="384"/>
                  </a:lnTo>
                  <a:lnTo>
                    <a:pt x="1881" y="384"/>
                  </a:lnTo>
                  <a:lnTo>
                    <a:pt x="1873" y="385"/>
                  </a:lnTo>
                  <a:lnTo>
                    <a:pt x="1865" y="385"/>
                  </a:lnTo>
                  <a:lnTo>
                    <a:pt x="1861" y="385"/>
                  </a:lnTo>
                  <a:lnTo>
                    <a:pt x="1858" y="387"/>
                  </a:lnTo>
                  <a:lnTo>
                    <a:pt x="1855" y="390"/>
                  </a:lnTo>
                  <a:lnTo>
                    <a:pt x="1849" y="395"/>
                  </a:lnTo>
                  <a:lnTo>
                    <a:pt x="1846" y="397"/>
                  </a:lnTo>
                  <a:lnTo>
                    <a:pt x="1843" y="400"/>
                  </a:lnTo>
                  <a:lnTo>
                    <a:pt x="1838" y="401"/>
                  </a:lnTo>
                  <a:lnTo>
                    <a:pt x="1834" y="402"/>
                  </a:lnTo>
                  <a:lnTo>
                    <a:pt x="1831" y="403"/>
                  </a:lnTo>
                  <a:lnTo>
                    <a:pt x="1826" y="402"/>
                  </a:lnTo>
                  <a:lnTo>
                    <a:pt x="1823" y="401"/>
                  </a:lnTo>
                  <a:lnTo>
                    <a:pt x="1818" y="400"/>
                  </a:lnTo>
                  <a:lnTo>
                    <a:pt x="1813" y="397"/>
                  </a:lnTo>
                  <a:lnTo>
                    <a:pt x="1808" y="394"/>
                  </a:lnTo>
                  <a:lnTo>
                    <a:pt x="1804" y="390"/>
                  </a:lnTo>
                  <a:lnTo>
                    <a:pt x="1800" y="387"/>
                  </a:lnTo>
                  <a:lnTo>
                    <a:pt x="1794" y="377"/>
                  </a:lnTo>
                  <a:lnTo>
                    <a:pt x="1789" y="369"/>
                  </a:lnTo>
                  <a:lnTo>
                    <a:pt x="1785" y="360"/>
                  </a:lnTo>
                  <a:lnTo>
                    <a:pt x="1780" y="356"/>
                  </a:lnTo>
                  <a:lnTo>
                    <a:pt x="1773" y="352"/>
                  </a:lnTo>
                  <a:lnTo>
                    <a:pt x="1764" y="351"/>
                  </a:lnTo>
                  <a:lnTo>
                    <a:pt x="1758" y="351"/>
                  </a:lnTo>
                  <a:lnTo>
                    <a:pt x="1755" y="352"/>
                  </a:lnTo>
                  <a:lnTo>
                    <a:pt x="1751" y="353"/>
                  </a:lnTo>
                  <a:lnTo>
                    <a:pt x="1749" y="354"/>
                  </a:lnTo>
                  <a:lnTo>
                    <a:pt x="1744" y="359"/>
                  </a:lnTo>
                  <a:lnTo>
                    <a:pt x="1741" y="364"/>
                  </a:lnTo>
                  <a:lnTo>
                    <a:pt x="1738" y="368"/>
                  </a:lnTo>
                  <a:lnTo>
                    <a:pt x="1736" y="369"/>
                  </a:lnTo>
                  <a:lnTo>
                    <a:pt x="1733" y="370"/>
                  </a:lnTo>
                  <a:lnTo>
                    <a:pt x="1731" y="371"/>
                  </a:lnTo>
                  <a:lnTo>
                    <a:pt x="1725" y="370"/>
                  </a:lnTo>
                  <a:lnTo>
                    <a:pt x="1720" y="366"/>
                  </a:lnTo>
                  <a:lnTo>
                    <a:pt x="1717" y="363"/>
                  </a:lnTo>
                  <a:lnTo>
                    <a:pt x="1714" y="360"/>
                  </a:lnTo>
                  <a:lnTo>
                    <a:pt x="1708" y="357"/>
                  </a:lnTo>
                  <a:lnTo>
                    <a:pt x="1699" y="354"/>
                  </a:lnTo>
                  <a:lnTo>
                    <a:pt x="1693" y="353"/>
                  </a:lnTo>
                  <a:lnTo>
                    <a:pt x="1687" y="354"/>
                  </a:lnTo>
                  <a:lnTo>
                    <a:pt x="1681" y="356"/>
                  </a:lnTo>
                  <a:lnTo>
                    <a:pt x="1675" y="358"/>
                  </a:lnTo>
                  <a:lnTo>
                    <a:pt x="1662" y="364"/>
                  </a:lnTo>
                  <a:lnTo>
                    <a:pt x="1648" y="368"/>
                  </a:lnTo>
                  <a:lnTo>
                    <a:pt x="1634" y="372"/>
                  </a:lnTo>
                  <a:lnTo>
                    <a:pt x="1619" y="378"/>
                  </a:lnTo>
                  <a:lnTo>
                    <a:pt x="1613" y="381"/>
                  </a:lnTo>
                  <a:lnTo>
                    <a:pt x="1606" y="383"/>
                  </a:lnTo>
                  <a:lnTo>
                    <a:pt x="1600" y="384"/>
                  </a:lnTo>
                  <a:lnTo>
                    <a:pt x="1596" y="385"/>
                  </a:lnTo>
                  <a:lnTo>
                    <a:pt x="1584" y="384"/>
                  </a:lnTo>
                  <a:lnTo>
                    <a:pt x="1572" y="382"/>
                  </a:lnTo>
                  <a:lnTo>
                    <a:pt x="1556" y="381"/>
                  </a:lnTo>
                  <a:lnTo>
                    <a:pt x="1537" y="379"/>
                  </a:lnTo>
                  <a:lnTo>
                    <a:pt x="1516" y="381"/>
                  </a:lnTo>
                  <a:lnTo>
                    <a:pt x="1496" y="383"/>
                  </a:lnTo>
                  <a:lnTo>
                    <a:pt x="1479" y="387"/>
                  </a:lnTo>
                  <a:lnTo>
                    <a:pt x="1466" y="390"/>
                  </a:lnTo>
                  <a:lnTo>
                    <a:pt x="1456" y="391"/>
                  </a:lnTo>
                  <a:lnTo>
                    <a:pt x="1445" y="393"/>
                  </a:lnTo>
                  <a:lnTo>
                    <a:pt x="1439" y="391"/>
                  </a:lnTo>
                  <a:lnTo>
                    <a:pt x="1434" y="390"/>
                  </a:lnTo>
                  <a:lnTo>
                    <a:pt x="1428" y="389"/>
                  </a:lnTo>
                  <a:lnTo>
                    <a:pt x="1423" y="387"/>
                  </a:lnTo>
                  <a:lnTo>
                    <a:pt x="1411" y="379"/>
                  </a:lnTo>
                  <a:lnTo>
                    <a:pt x="1397" y="372"/>
                  </a:lnTo>
                  <a:lnTo>
                    <a:pt x="1384" y="366"/>
                  </a:lnTo>
                  <a:lnTo>
                    <a:pt x="1376" y="360"/>
                  </a:lnTo>
                  <a:lnTo>
                    <a:pt x="1370" y="356"/>
                  </a:lnTo>
                  <a:lnTo>
                    <a:pt x="1364" y="351"/>
                  </a:lnTo>
                  <a:lnTo>
                    <a:pt x="1354" y="349"/>
                  </a:lnTo>
                  <a:lnTo>
                    <a:pt x="1341" y="347"/>
                  </a:lnTo>
                  <a:lnTo>
                    <a:pt x="1334" y="347"/>
                  </a:lnTo>
                  <a:lnTo>
                    <a:pt x="1329" y="346"/>
                  </a:lnTo>
                  <a:lnTo>
                    <a:pt x="1325" y="345"/>
                  </a:lnTo>
                  <a:lnTo>
                    <a:pt x="1321" y="343"/>
                  </a:lnTo>
                  <a:lnTo>
                    <a:pt x="1315" y="337"/>
                  </a:lnTo>
                  <a:lnTo>
                    <a:pt x="1308" y="331"/>
                  </a:lnTo>
                  <a:lnTo>
                    <a:pt x="1298" y="325"/>
                  </a:lnTo>
                  <a:lnTo>
                    <a:pt x="1288" y="321"/>
                  </a:lnTo>
                  <a:lnTo>
                    <a:pt x="1276" y="319"/>
                  </a:lnTo>
                  <a:lnTo>
                    <a:pt x="1265" y="318"/>
                  </a:lnTo>
                  <a:lnTo>
                    <a:pt x="1260" y="316"/>
                  </a:lnTo>
                  <a:lnTo>
                    <a:pt x="1256" y="315"/>
                  </a:lnTo>
                  <a:lnTo>
                    <a:pt x="1251" y="313"/>
                  </a:lnTo>
                  <a:lnTo>
                    <a:pt x="1247" y="310"/>
                  </a:lnTo>
                  <a:lnTo>
                    <a:pt x="1241" y="302"/>
                  </a:lnTo>
                  <a:lnTo>
                    <a:pt x="1235" y="293"/>
                  </a:lnTo>
                  <a:lnTo>
                    <a:pt x="1233" y="289"/>
                  </a:lnTo>
                  <a:lnTo>
                    <a:pt x="1229" y="288"/>
                  </a:lnTo>
                  <a:lnTo>
                    <a:pt x="1225" y="287"/>
                  </a:lnTo>
                  <a:lnTo>
                    <a:pt x="1220" y="288"/>
                  </a:lnTo>
                  <a:lnTo>
                    <a:pt x="1208" y="290"/>
                  </a:lnTo>
                  <a:lnTo>
                    <a:pt x="1196" y="290"/>
                  </a:lnTo>
                  <a:lnTo>
                    <a:pt x="1187" y="289"/>
                  </a:lnTo>
                  <a:lnTo>
                    <a:pt x="1178" y="286"/>
                  </a:lnTo>
                  <a:lnTo>
                    <a:pt x="1170" y="281"/>
                  </a:lnTo>
                  <a:lnTo>
                    <a:pt x="1159" y="272"/>
                  </a:lnTo>
                  <a:lnTo>
                    <a:pt x="1149" y="262"/>
                  </a:lnTo>
                  <a:lnTo>
                    <a:pt x="1139" y="251"/>
                  </a:lnTo>
                  <a:lnTo>
                    <a:pt x="1132" y="242"/>
                  </a:lnTo>
                  <a:lnTo>
                    <a:pt x="1126" y="233"/>
                  </a:lnTo>
                  <a:lnTo>
                    <a:pt x="1121" y="225"/>
                  </a:lnTo>
                  <a:lnTo>
                    <a:pt x="1115" y="213"/>
                  </a:lnTo>
                  <a:lnTo>
                    <a:pt x="1114" y="207"/>
                  </a:lnTo>
                  <a:lnTo>
                    <a:pt x="1113" y="202"/>
                  </a:lnTo>
                  <a:lnTo>
                    <a:pt x="1113" y="198"/>
                  </a:lnTo>
                  <a:lnTo>
                    <a:pt x="1113" y="193"/>
                  </a:lnTo>
                  <a:lnTo>
                    <a:pt x="1114" y="189"/>
                  </a:lnTo>
                  <a:lnTo>
                    <a:pt x="1115" y="187"/>
                  </a:lnTo>
                  <a:lnTo>
                    <a:pt x="1115" y="183"/>
                  </a:lnTo>
                  <a:lnTo>
                    <a:pt x="1114" y="181"/>
                  </a:lnTo>
                  <a:lnTo>
                    <a:pt x="1113" y="179"/>
                  </a:lnTo>
                  <a:lnTo>
                    <a:pt x="1109" y="176"/>
                  </a:lnTo>
                  <a:lnTo>
                    <a:pt x="1106" y="175"/>
                  </a:lnTo>
                  <a:lnTo>
                    <a:pt x="1102" y="174"/>
                  </a:lnTo>
                  <a:lnTo>
                    <a:pt x="1090" y="170"/>
                  </a:lnTo>
                  <a:lnTo>
                    <a:pt x="1077" y="164"/>
                  </a:lnTo>
                  <a:lnTo>
                    <a:pt x="1064" y="157"/>
                  </a:lnTo>
                  <a:lnTo>
                    <a:pt x="1056" y="150"/>
                  </a:lnTo>
                  <a:lnTo>
                    <a:pt x="1052" y="146"/>
                  </a:lnTo>
                  <a:lnTo>
                    <a:pt x="1050" y="142"/>
                  </a:lnTo>
                  <a:lnTo>
                    <a:pt x="1049" y="136"/>
                  </a:lnTo>
                  <a:lnTo>
                    <a:pt x="1048" y="129"/>
                  </a:lnTo>
                  <a:lnTo>
                    <a:pt x="1046" y="117"/>
                  </a:lnTo>
                  <a:lnTo>
                    <a:pt x="1048" y="105"/>
                  </a:lnTo>
                  <a:lnTo>
                    <a:pt x="1048" y="100"/>
                  </a:lnTo>
                  <a:lnTo>
                    <a:pt x="1046" y="97"/>
                  </a:lnTo>
                  <a:lnTo>
                    <a:pt x="1045" y="93"/>
                  </a:lnTo>
                  <a:lnTo>
                    <a:pt x="1044" y="89"/>
                  </a:lnTo>
                  <a:lnTo>
                    <a:pt x="1042" y="87"/>
                  </a:lnTo>
                  <a:lnTo>
                    <a:pt x="1039" y="83"/>
                  </a:lnTo>
                  <a:lnTo>
                    <a:pt x="1036" y="82"/>
                  </a:lnTo>
                  <a:lnTo>
                    <a:pt x="1032" y="80"/>
                  </a:lnTo>
                  <a:lnTo>
                    <a:pt x="1024" y="76"/>
                  </a:lnTo>
                  <a:lnTo>
                    <a:pt x="1018" y="72"/>
                  </a:lnTo>
                  <a:lnTo>
                    <a:pt x="1013" y="67"/>
                  </a:lnTo>
                  <a:lnTo>
                    <a:pt x="1011" y="61"/>
                  </a:lnTo>
                  <a:lnTo>
                    <a:pt x="1008" y="54"/>
                  </a:lnTo>
                  <a:lnTo>
                    <a:pt x="1006" y="48"/>
                  </a:lnTo>
                  <a:lnTo>
                    <a:pt x="1002" y="42"/>
                  </a:lnTo>
                  <a:lnTo>
                    <a:pt x="996" y="36"/>
                  </a:lnTo>
                  <a:lnTo>
                    <a:pt x="981" y="24"/>
                  </a:lnTo>
                  <a:lnTo>
                    <a:pt x="962" y="9"/>
                  </a:lnTo>
                  <a:lnTo>
                    <a:pt x="952" y="1"/>
                  </a:lnTo>
                  <a:lnTo>
                    <a:pt x="949" y="0"/>
                  </a:lnTo>
                  <a:lnTo>
                    <a:pt x="945" y="4"/>
                  </a:lnTo>
                  <a:lnTo>
                    <a:pt x="939" y="12"/>
                  </a:lnTo>
                  <a:lnTo>
                    <a:pt x="935" y="18"/>
                  </a:lnTo>
                  <a:lnTo>
                    <a:pt x="931" y="19"/>
                  </a:lnTo>
                  <a:lnTo>
                    <a:pt x="927" y="19"/>
                  </a:lnTo>
                  <a:lnTo>
                    <a:pt x="923" y="17"/>
                  </a:lnTo>
                  <a:lnTo>
                    <a:pt x="919" y="16"/>
                  </a:lnTo>
                  <a:lnTo>
                    <a:pt x="916" y="17"/>
                  </a:lnTo>
                  <a:lnTo>
                    <a:pt x="911" y="18"/>
                  </a:lnTo>
                  <a:lnTo>
                    <a:pt x="907" y="19"/>
                  </a:lnTo>
                  <a:lnTo>
                    <a:pt x="899" y="25"/>
                  </a:lnTo>
                  <a:lnTo>
                    <a:pt x="889" y="32"/>
                  </a:lnTo>
                  <a:lnTo>
                    <a:pt x="873" y="43"/>
                  </a:lnTo>
                  <a:lnTo>
                    <a:pt x="861" y="50"/>
                  </a:lnTo>
                  <a:lnTo>
                    <a:pt x="860" y="53"/>
                  </a:lnTo>
                  <a:lnTo>
                    <a:pt x="857" y="54"/>
                  </a:lnTo>
                  <a:lnTo>
                    <a:pt x="855" y="54"/>
                  </a:lnTo>
                  <a:lnTo>
                    <a:pt x="851" y="55"/>
                  </a:lnTo>
                  <a:lnTo>
                    <a:pt x="849" y="54"/>
                  </a:lnTo>
                  <a:lnTo>
                    <a:pt x="847" y="53"/>
                  </a:lnTo>
                  <a:lnTo>
                    <a:pt x="844" y="51"/>
                  </a:lnTo>
                  <a:lnTo>
                    <a:pt x="842" y="48"/>
                  </a:lnTo>
                  <a:lnTo>
                    <a:pt x="839" y="44"/>
                  </a:lnTo>
                  <a:lnTo>
                    <a:pt x="836" y="42"/>
                  </a:lnTo>
                  <a:lnTo>
                    <a:pt x="834" y="42"/>
                  </a:lnTo>
                  <a:lnTo>
                    <a:pt x="829" y="43"/>
                  </a:lnTo>
                  <a:lnTo>
                    <a:pt x="824" y="43"/>
                  </a:lnTo>
                  <a:lnTo>
                    <a:pt x="820" y="41"/>
                  </a:lnTo>
                  <a:lnTo>
                    <a:pt x="819" y="36"/>
                  </a:lnTo>
                  <a:lnTo>
                    <a:pt x="817" y="26"/>
                  </a:lnTo>
                  <a:lnTo>
                    <a:pt x="816" y="16"/>
                  </a:lnTo>
                  <a:lnTo>
                    <a:pt x="812" y="9"/>
                  </a:lnTo>
                  <a:lnTo>
                    <a:pt x="809" y="5"/>
                  </a:lnTo>
                  <a:lnTo>
                    <a:pt x="805" y="1"/>
                  </a:lnTo>
                  <a:lnTo>
                    <a:pt x="803" y="1"/>
                  </a:lnTo>
                  <a:lnTo>
                    <a:pt x="800" y="1"/>
                  </a:lnTo>
                  <a:lnTo>
                    <a:pt x="798" y="1"/>
                  </a:lnTo>
                  <a:lnTo>
                    <a:pt x="796" y="3"/>
                  </a:lnTo>
                  <a:lnTo>
                    <a:pt x="790" y="7"/>
                  </a:lnTo>
                  <a:lnTo>
                    <a:pt x="785" y="13"/>
                  </a:lnTo>
                  <a:lnTo>
                    <a:pt x="779" y="18"/>
                  </a:lnTo>
                  <a:lnTo>
                    <a:pt x="773" y="22"/>
                  </a:lnTo>
                  <a:lnTo>
                    <a:pt x="766" y="24"/>
                  </a:lnTo>
                  <a:lnTo>
                    <a:pt x="756" y="26"/>
                  </a:lnTo>
                  <a:lnTo>
                    <a:pt x="744" y="26"/>
                  </a:lnTo>
                  <a:lnTo>
                    <a:pt x="734" y="28"/>
                  </a:lnTo>
                  <a:lnTo>
                    <a:pt x="722" y="30"/>
                  </a:lnTo>
                  <a:lnTo>
                    <a:pt x="708" y="34"/>
                  </a:lnTo>
                  <a:lnTo>
                    <a:pt x="700" y="35"/>
                  </a:lnTo>
                  <a:lnTo>
                    <a:pt x="694" y="36"/>
                  </a:lnTo>
                  <a:lnTo>
                    <a:pt x="689" y="35"/>
                  </a:lnTo>
                  <a:lnTo>
                    <a:pt x="684" y="34"/>
                  </a:lnTo>
                  <a:lnTo>
                    <a:pt x="675" y="30"/>
                  </a:lnTo>
                  <a:lnTo>
                    <a:pt x="667" y="25"/>
                  </a:lnTo>
                  <a:lnTo>
                    <a:pt x="664" y="22"/>
                  </a:lnTo>
                  <a:lnTo>
                    <a:pt x="658" y="19"/>
                  </a:lnTo>
                  <a:lnTo>
                    <a:pt x="652" y="18"/>
                  </a:lnTo>
                  <a:lnTo>
                    <a:pt x="646" y="17"/>
                  </a:lnTo>
                  <a:lnTo>
                    <a:pt x="633" y="16"/>
                  </a:lnTo>
                  <a:lnTo>
                    <a:pt x="622" y="17"/>
                  </a:lnTo>
                  <a:lnTo>
                    <a:pt x="611" y="18"/>
                  </a:lnTo>
                  <a:lnTo>
                    <a:pt x="598" y="18"/>
                  </a:lnTo>
                  <a:lnTo>
                    <a:pt x="583" y="17"/>
                  </a:lnTo>
                  <a:lnTo>
                    <a:pt x="568" y="13"/>
                  </a:lnTo>
                  <a:lnTo>
                    <a:pt x="553" y="10"/>
                  </a:lnTo>
                  <a:lnTo>
                    <a:pt x="538" y="7"/>
                  </a:lnTo>
                  <a:lnTo>
                    <a:pt x="523" y="7"/>
                  </a:lnTo>
                  <a:lnTo>
                    <a:pt x="516" y="7"/>
                  </a:lnTo>
                  <a:lnTo>
                    <a:pt x="510" y="5"/>
                  </a:lnTo>
                  <a:lnTo>
                    <a:pt x="501" y="3"/>
                  </a:lnTo>
                  <a:lnTo>
                    <a:pt x="495" y="1"/>
                  </a:lnTo>
                  <a:lnTo>
                    <a:pt x="489" y="0"/>
                  </a:lnTo>
                  <a:lnTo>
                    <a:pt x="483" y="1"/>
                  </a:lnTo>
                  <a:lnTo>
                    <a:pt x="477" y="3"/>
                  </a:lnTo>
                  <a:lnTo>
                    <a:pt x="467" y="5"/>
                  </a:lnTo>
                  <a:lnTo>
                    <a:pt x="459" y="7"/>
                  </a:lnTo>
                  <a:lnTo>
                    <a:pt x="451" y="7"/>
                  </a:lnTo>
                  <a:lnTo>
                    <a:pt x="441" y="7"/>
                  </a:lnTo>
                  <a:lnTo>
                    <a:pt x="435" y="7"/>
                  </a:lnTo>
                  <a:lnTo>
                    <a:pt x="431" y="9"/>
                  </a:lnTo>
                  <a:lnTo>
                    <a:pt x="425" y="11"/>
                  </a:lnTo>
                  <a:lnTo>
                    <a:pt x="420" y="15"/>
                  </a:lnTo>
                  <a:lnTo>
                    <a:pt x="412" y="20"/>
                  </a:lnTo>
                  <a:lnTo>
                    <a:pt x="406" y="28"/>
                  </a:lnTo>
                  <a:lnTo>
                    <a:pt x="404" y="31"/>
                  </a:lnTo>
                  <a:lnTo>
                    <a:pt x="402" y="34"/>
                  </a:lnTo>
                  <a:lnTo>
                    <a:pt x="402" y="37"/>
                  </a:lnTo>
                  <a:lnTo>
                    <a:pt x="402" y="41"/>
                  </a:lnTo>
                  <a:lnTo>
                    <a:pt x="403" y="44"/>
                  </a:lnTo>
                  <a:lnTo>
                    <a:pt x="404" y="48"/>
                  </a:lnTo>
                  <a:lnTo>
                    <a:pt x="408" y="50"/>
                  </a:lnTo>
                  <a:lnTo>
                    <a:pt x="413" y="51"/>
                  </a:lnTo>
                  <a:lnTo>
                    <a:pt x="427" y="55"/>
                  </a:lnTo>
                  <a:lnTo>
                    <a:pt x="446" y="57"/>
                  </a:lnTo>
                  <a:lnTo>
                    <a:pt x="465" y="60"/>
                  </a:lnTo>
                  <a:lnTo>
                    <a:pt x="480" y="62"/>
                  </a:lnTo>
                  <a:lnTo>
                    <a:pt x="488" y="63"/>
                  </a:lnTo>
                  <a:lnTo>
                    <a:pt x="494" y="66"/>
                  </a:lnTo>
                  <a:lnTo>
                    <a:pt x="500" y="69"/>
                  </a:lnTo>
                  <a:lnTo>
                    <a:pt x="505" y="73"/>
                  </a:lnTo>
                  <a:lnTo>
                    <a:pt x="510" y="78"/>
                  </a:lnTo>
                  <a:lnTo>
                    <a:pt x="514" y="81"/>
                  </a:lnTo>
                  <a:lnTo>
                    <a:pt x="516" y="86"/>
                  </a:lnTo>
                  <a:lnTo>
                    <a:pt x="517" y="91"/>
                  </a:lnTo>
                  <a:lnTo>
                    <a:pt x="519" y="101"/>
                  </a:lnTo>
                  <a:lnTo>
                    <a:pt x="519" y="118"/>
                  </a:lnTo>
                  <a:lnTo>
                    <a:pt x="517" y="136"/>
                  </a:lnTo>
                  <a:lnTo>
                    <a:pt x="517" y="152"/>
                  </a:lnTo>
                  <a:lnTo>
                    <a:pt x="517" y="160"/>
                  </a:lnTo>
                  <a:lnTo>
                    <a:pt x="519" y="164"/>
                  </a:lnTo>
                  <a:lnTo>
                    <a:pt x="521" y="167"/>
                  </a:lnTo>
                  <a:lnTo>
                    <a:pt x="523" y="168"/>
                  </a:lnTo>
                  <a:lnTo>
                    <a:pt x="529" y="169"/>
                  </a:lnTo>
                  <a:lnTo>
                    <a:pt x="535" y="167"/>
                  </a:lnTo>
                  <a:lnTo>
                    <a:pt x="547" y="163"/>
                  </a:lnTo>
                  <a:lnTo>
                    <a:pt x="560" y="160"/>
                  </a:lnTo>
                  <a:lnTo>
                    <a:pt x="566" y="160"/>
                  </a:lnTo>
                  <a:lnTo>
                    <a:pt x="571" y="161"/>
                  </a:lnTo>
                  <a:lnTo>
                    <a:pt x="574" y="163"/>
                  </a:lnTo>
                  <a:lnTo>
                    <a:pt x="577" y="165"/>
                  </a:lnTo>
                  <a:lnTo>
                    <a:pt x="580" y="168"/>
                  </a:lnTo>
                  <a:lnTo>
                    <a:pt x="585" y="171"/>
                  </a:lnTo>
                  <a:lnTo>
                    <a:pt x="592" y="173"/>
                  </a:lnTo>
                  <a:lnTo>
                    <a:pt x="601" y="174"/>
                  </a:lnTo>
                  <a:lnTo>
                    <a:pt x="610" y="173"/>
                  </a:lnTo>
                  <a:lnTo>
                    <a:pt x="620" y="173"/>
                  </a:lnTo>
                  <a:lnTo>
                    <a:pt x="628" y="175"/>
                  </a:lnTo>
                  <a:lnTo>
                    <a:pt x="634" y="177"/>
                  </a:lnTo>
                  <a:lnTo>
                    <a:pt x="643" y="186"/>
                  </a:lnTo>
                  <a:lnTo>
                    <a:pt x="652" y="192"/>
                  </a:lnTo>
                  <a:lnTo>
                    <a:pt x="656" y="195"/>
                  </a:lnTo>
                  <a:lnTo>
                    <a:pt x="658" y="198"/>
                  </a:lnTo>
                  <a:lnTo>
                    <a:pt x="658" y="202"/>
                  </a:lnTo>
                  <a:lnTo>
                    <a:pt x="658" y="208"/>
                  </a:lnTo>
                  <a:lnTo>
                    <a:pt x="656" y="218"/>
                  </a:lnTo>
                  <a:lnTo>
                    <a:pt x="658" y="228"/>
                  </a:lnTo>
                  <a:lnTo>
                    <a:pt x="662" y="247"/>
                  </a:lnTo>
                  <a:lnTo>
                    <a:pt x="668" y="263"/>
                  </a:lnTo>
                  <a:lnTo>
                    <a:pt x="670" y="272"/>
                  </a:lnTo>
                  <a:lnTo>
                    <a:pt x="668" y="280"/>
                  </a:lnTo>
                  <a:lnTo>
                    <a:pt x="666" y="282"/>
                  </a:lnTo>
                  <a:lnTo>
                    <a:pt x="664" y="284"/>
                  </a:lnTo>
                  <a:lnTo>
                    <a:pt x="661" y="284"/>
                  </a:lnTo>
                  <a:lnTo>
                    <a:pt x="656" y="284"/>
                  </a:lnTo>
                  <a:lnTo>
                    <a:pt x="649" y="284"/>
                  </a:lnTo>
                  <a:lnTo>
                    <a:pt x="645" y="286"/>
                  </a:lnTo>
                  <a:lnTo>
                    <a:pt x="641" y="289"/>
                  </a:lnTo>
                  <a:lnTo>
                    <a:pt x="637" y="294"/>
                  </a:lnTo>
                  <a:lnTo>
                    <a:pt x="631" y="300"/>
                  </a:lnTo>
                  <a:lnTo>
                    <a:pt x="624" y="306"/>
                  </a:lnTo>
                  <a:lnTo>
                    <a:pt x="616" y="313"/>
                  </a:lnTo>
                  <a:lnTo>
                    <a:pt x="609" y="318"/>
                  </a:lnTo>
                  <a:lnTo>
                    <a:pt x="605" y="319"/>
                  </a:lnTo>
                  <a:lnTo>
                    <a:pt x="602" y="318"/>
                  </a:lnTo>
                  <a:lnTo>
                    <a:pt x="597" y="315"/>
                  </a:lnTo>
                  <a:lnTo>
                    <a:pt x="592" y="313"/>
                  </a:lnTo>
                  <a:lnTo>
                    <a:pt x="583" y="305"/>
                  </a:lnTo>
                  <a:lnTo>
                    <a:pt x="574" y="296"/>
                  </a:lnTo>
                  <a:lnTo>
                    <a:pt x="570" y="294"/>
                  </a:lnTo>
                  <a:lnTo>
                    <a:pt x="566" y="291"/>
                  </a:lnTo>
                  <a:lnTo>
                    <a:pt x="563" y="291"/>
                  </a:lnTo>
                  <a:lnTo>
                    <a:pt x="559" y="291"/>
                  </a:lnTo>
                  <a:lnTo>
                    <a:pt x="552" y="294"/>
                  </a:lnTo>
                  <a:lnTo>
                    <a:pt x="546" y="299"/>
                  </a:lnTo>
                  <a:lnTo>
                    <a:pt x="540" y="303"/>
                  </a:lnTo>
                  <a:lnTo>
                    <a:pt x="535" y="306"/>
                  </a:lnTo>
                  <a:lnTo>
                    <a:pt x="530" y="305"/>
                  </a:lnTo>
                  <a:lnTo>
                    <a:pt x="523" y="302"/>
                  </a:lnTo>
                  <a:lnTo>
                    <a:pt x="515" y="300"/>
                  </a:lnTo>
                  <a:lnTo>
                    <a:pt x="505" y="300"/>
                  </a:lnTo>
                  <a:lnTo>
                    <a:pt x="496" y="300"/>
                  </a:lnTo>
                  <a:lnTo>
                    <a:pt x="488" y="299"/>
                  </a:lnTo>
                  <a:lnTo>
                    <a:pt x="482" y="297"/>
                  </a:lnTo>
                  <a:lnTo>
                    <a:pt x="475" y="297"/>
                  </a:lnTo>
                  <a:lnTo>
                    <a:pt x="471" y="297"/>
                  </a:lnTo>
                  <a:lnTo>
                    <a:pt x="469" y="299"/>
                  </a:lnTo>
                  <a:lnTo>
                    <a:pt x="465" y="301"/>
                  </a:lnTo>
                  <a:lnTo>
                    <a:pt x="461" y="303"/>
                  </a:lnTo>
                  <a:lnTo>
                    <a:pt x="456" y="312"/>
                  </a:lnTo>
                  <a:lnTo>
                    <a:pt x="450" y="322"/>
                  </a:lnTo>
                  <a:lnTo>
                    <a:pt x="447" y="328"/>
                  </a:lnTo>
                  <a:lnTo>
                    <a:pt x="445" y="335"/>
                  </a:lnTo>
                  <a:lnTo>
                    <a:pt x="444" y="341"/>
                  </a:lnTo>
                  <a:lnTo>
                    <a:pt x="444" y="349"/>
                  </a:lnTo>
                  <a:lnTo>
                    <a:pt x="444" y="354"/>
                  </a:lnTo>
                  <a:lnTo>
                    <a:pt x="442" y="360"/>
                  </a:lnTo>
                  <a:lnTo>
                    <a:pt x="441" y="364"/>
                  </a:lnTo>
                  <a:lnTo>
                    <a:pt x="440" y="368"/>
                  </a:lnTo>
                  <a:lnTo>
                    <a:pt x="437" y="372"/>
                  </a:lnTo>
                  <a:lnTo>
                    <a:pt x="432" y="376"/>
                  </a:lnTo>
                  <a:lnTo>
                    <a:pt x="426" y="382"/>
                  </a:lnTo>
                  <a:lnTo>
                    <a:pt x="421" y="390"/>
                  </a:lnTo>
                  <a:lnTo>
                    <a:pt x="419" y="396"/>
                  </a:lnTo>
                  <a:lnTo>
                    <a:pt x="416" y="403"/>
                  </a:lnTo>
                  <a:lnTo>
                    <a:pt x="416" y="409"/>
                  </a:lnTo>
                  <a:lnTo>
                    <a:pt x="416" y="417"/>
                  </a:lnTo>
                  <a:lnTo>
                    <a:pt x="417" y="425"/>
                  </a:lnTo>
                  <a:lnTo>
                    <a:pt x="420" y="431"/>
                  </a:lnTo>
                  <a:lnTo>
                    <a:pt x="423" y="435"/>
                  </a:lnTo>
                  <a:lnTo>
                    <a:pt x="427" y="440"/>
                  </a:lnTo>
                  <a:lnTo>
                    <a:pt x="435" y="446"/>
                  </a:lnTo>
                  <a:lnTo>
                    <a:pt x="442" y="452"/>
                  </a:lnTo>
                  <a:lnTo>
                    <a:pt x="445" y="455"/>
                  </a:lnTo>
                  <a:lnTo>
                    <a:pt x="447" y="460"/>
                  </a:lnTo>
                  <a:lnTo>
                    <a:pt x="448" y="466"/>
                  </a:lnTo>
                  <a:lnTo>
                    <a:pt x="450" y="475"/>
                  </a:lnTo>
                  <a:lnTo>
                    <a:pt x="451" y="490"/>
                  </a:lnTo>
                  <a:lnTo>
                    <a:pt x="452" y="508"/>
                  </a:lnTo>
                  <a:lnTo>
                    <a:pt x="451" y="530"/>
                  </a:lnTo>
                  <a:lnTo>
                    <a:pt x="450" y="560"/>
                  </a:lnTo>
                  <a:lnTo>
                    <a:pt x="450" y="576"/>
                  </a:lnTo>
                  <a:lnTo>
                    <a:pt x="451" y="591"/>
                  </a:lnTo>
                  <a:lnTo>
                    <a:pt x="451" y="604"/>
                  </a:lnTo>
                  <a:lnTo>
                    <a:pt x="453" y="615"/>
                  </a:lnTo>
                  <a:lnTo>
                    <a:pt x="454" y="627"/>
                  </a:lnTo>
                  <a:lnTo>
                    <a:pt x="454" y="637"/>
                  </a:lnTo>
                  <a:lnTo>
                    <a:pt x="452" y="646"/>
                  </a:lnTo>
                  <a:lnTo>
                    <a:pt x="448" y="654"/>
                  </a:lnTo>
                  <a:lnTo>
                    <a:pt x="444" y="662"/>
                  </a:lnTo>
                  <a:lnTo>
                    <a:pt x="440" y="667"/>
                  </a:lnTo>
                  <a:lnTo>
                    <a:pt x="440" y="668"/>
                  </a:lnTo>
                  <a:lnTo>
                    <a:pt x="442" y="669"/>
                  </a:lnTo>
                  <a:lnTo>
                    <a:pt x="446" y="669"/>
                  </a:lnTo>
                  <a:lnTo>
                    <a:pt x="451" y="668"/>
                  </a:lnTo>
                  <a:lnTo>
                    <a:pt x="457" y="668"/>
                  </a:lnTo>
                  <a:lnTo>
                    <a:pt x="463" y="669"/>
                  </a:lnTo>
                  <a:lnTo>
                    <a:pt x="469" y="671"/>
                  </a:lnTo>
                  <a:lnTo>
                    <a:pt x="476" y="672"/>
                  </a:lnTo>
                  <a:lnTo>
                    <a:pt x="482" y="675"/>
                  </a:lnTo>
                  <a:lnTo>
                    <a:pt x="488" y="678"/>
                  </a:lnTo>
                  <a:lnTo>
                    <a:pt x="491" y="680"/>
                  </a:lnTo>
                  <a:lnTo>
                    <a:pt x="495" y="684"/>
                  </a:lnTo>
                  <a:lnTo>
                    <a:pt x="496" y="688"/>
                  </a:lnTo>
                  <a:lnTo>
                    <a:pt x="498" y="697"/>
                  </a:lnTo>
                  <a:lnTo>
                    <a:pt x="498" y="705"/>
                  </a:lnTo>
                  <a:lnTo>
                    <a:pt x="500" y="716"/>
                  </a:lnTo>
                  <a:lnTo>
                    <a:pt x="500" y="725"/>
                  </a:lnTo>
                  <a:lnTo>
                    <a:pt x="501" y="735"/>
                  </a:lnTo>
                  <a:lnTo>
                    <a:pt x="502" y="742"/>
                  </a:lnTo>
                  <a:lnTo>
                    <a:pt x="504" y="747"/>
                  </a:lnTo>
                  <a:lnTo>
                    <a:pt x="508" y="749"/>
                  </a:lnTo>
                  <a:lnTo>
                    <a:pt x="511" y="750"/>
                  </a:lnTo>
                  <a:lnTo>
                    <a:pt x="517" y="753"/>
                  </a:lnTo>
                  <a:lnTo>
                    <a:pt x="523" y="754"/>
                  </a:lnTo>
                  <a:lnTo>
                    <a:pt x="534" y="755"/>
                  </a:lnTo>
                  <a:lnTo>
                    <a:pt x="542" y="755"/>
                  </a:lnTo>
                  <a:lnTo>
                    <a:pt x="548" y="755"/>
                  </a:lnTo>
                  <a:lnTo>
                    <a:pt x="555" y="756"/>
                  </a:lnTo>
                  <a:lnTo>
                    <a:pt x="564" y="757"/>
                  </a:lnTo>
                  <a:lnTo>
                    <a:pt x="571" y="761"/>
                  </a:lnTo>
                  <a:lnTo>
                    <a:pt x="587" y="775"/>
                  </a:lnTo>
                  <a:lnTo>
                    <a:pt x="605" y="793"/>
                  </a:lnTo>
                  <a:lnTo>
                    <a:pt x="608" y="795"/>
                  </a:lnTo>
                  <a:lnTo>
                    <a:pt x="611" y="798"/>
                  </a:lnTo>
                  <a:lnTo>
                    <a:pt x="614" y="799"/>
                  </a:lnTo>
                  <a:lnTo>
                    <a:pt x="617" y="799"/>
                  </a:lnTo>
                  <a:lnTo>
                    <a:pt x="626" y="799"/>
                  </a:lnTo>
                  <a:lnTo>
                    <a:pt x="635" y="798"/>
                  </a:lnTo>
                  <a:lnTo>
                    <a:pt x="640" y="798"/>
                  </a:lnTo>
                  <a:lnTo>
                    <a:pt x="645" y="800"/>
                  </a:lnTo>
                  <a:lnTo>
                    <a:pt x="649" y="804"/>
                  </a:lnTo>
                  <a:lnTo>
                    <a:pt x="653" y="809"/>
                  </a:lnTo>
                  <a:lnTo>
                    <a:pt x="656" y="814"/>
                  </a:lnTo>
                  <a:lnTo>
                    <a:pt x="659" y="822"/>
                  </a:lnTo>
                  <a:lnTo>
                    <a:pt x="661" y="829"/>
                  </a:lnTo>
                  <a:lnTo>
                    <a:pt x="664" y="837"/>
                  </a:lnTo>
                  <a:lnTo>
                    <a:pt x="666" y="860"/>
                  </a:lnTo>
                  <a:lnTo>
                    <a:pt x="666" y="885"/>
                  </a:lnTo>
                  <a:lnTo>
                    <a:pt x="665" y="896"/>
                  </a:lnTo>
                  <a:lnTo>
                    <a:pt x="664" y="907"/>
                  </a:lnTo>
                  <a:lnTo>
                    <a:pt x="661" y="917"/>
                  </a:lnTo>
                  <a:lnTo>
                    <a:pt x="658" y="925"/>
                  </a:lnTo>
                  <a:lnTo>
                    <a:pt x="654" y="931"/>
                  </a:lnTo>
                  <a:lnTo>
                    <a:pt x="652" y="937"/>
                  </a:lnTo>
                  <a:lnTo>
                    <a:pt x="652" y="943"/>
                  </a:lnTo>
                  <a:lnTo>
                    <a:pt x="652" y="949"/>
                  </a:lnTo>
                  <a:lnTo>
                    <a:pt x="653" y="961"/>
                  </a:lnTo>
                  <a:lnTo>
                    <a:pt x="656" y="970"/>
                  </a:lnTo>
                  <a:lnTo>
                    <a:pt x="659" y="980"/>
                  </a:lnTo>
                  <a:lnTo>
                    <a:pt x="660" y="992"/>
                  </a:lnTo>
                  <a:lnTo>
                    <a:pt x="660" y="1003"/>
                  </a:lnTo>
                  <a:lnTo>
                    <a:pt x="656" y="1015"/>
                  </a:lnTo>
                  <a:lnTo>
                    <a:pt x="652" y="1027"/>
                  </a:lnTo>
                  <a:lnTo>
                    <a:pt x="645" y="1039"/>
                  </a:lnTo>
                  <a:lnTo>
                    <a:pt x="641" y="1045"/>
                  </a:lnTo>
                  <a:lnTo>
                    <a:pt x="636" y="1050"/>
                  </a:lnTo>
                  <a:lnTo>
                    <a:pt x="631" y="1055"/>
                  </a:lnTo>
                  <a:lnTo>
                    <a:pt x="626" y="1058"/>
                  </a:lnTo>
                  <a:lnTo>
                    <a:pt x="621" y="1060"/>
                  </a:lnTo>
                  <a:lnTo>
                    <a:pt x="617" y="1063"/>
                  </a:lnTo>
                  <a:lnTo>
                    <a:pt x="612" y="1063"/>
                  </a:lnTo>
                  <a:lnTo>
                    <a:pt x="609" y="1063"/>
                  </a:lnTo>
                  <a:lnTo>
                    <a:pt x="605" y="1062"/>
                  </a:lnTo>
                  <a:lnTo>
                    <a:pt x="602" y="1059"/>
                  </a:lnTo>
                  <a:lnTo>
                    <a:pt x="598" y="1056"/>
                  </a:lnTo>
                  <a:lnTo>
                    <a:pt x="593" y="1051"/>
                  </a:lnTo>
                  <a:lnTo>
                    <a:pt x="587" y="1047"/>
                  </a:lnTo>
                  <a:lnTo>
                    <a:pt x="580" y="1044"/>
                  </a:lnTo>
                  <a:lnTo>
                    <a:pt x="572" y="1041"/>
                  </a:lnTo>
                  <a:lnTo>
                    <a:pt x="564" y="1041"/>
                  </a:lnTo>
                  <a:lnTo>
                    <a:pt x="553" y="1041"/>
                  </a:lnTo>
                  <a:lnTo>
                    <a:pt x="543" y="1043"/>
                  </a:lnTo>
                  <a:lnTo>
                    <a:pt x="533" y="1045"/>
                  </a:lnTo>
                  <a:lnTo>
                    <a:pt x="522" y="1050"/>
                  </a:lnTo>
                  <a:lnTo>
                    <a:pt x="513" y="1055"/>
                  </a:lnTo>
                  <a:lnTo>
                    <a:pt x="504" y="1060"/>
                  </a:lnTo>
                  <a:lnTo>
                    <a:pt x="496" y="1068"/>
                  </a:lnTo>
                  <a:lnTo>
                    <a:pt x="489" y="1075"/>
                  </a:lnTo>
                  <a:lnTo>
                    <a:pt x="477" y="1089"/>
                  </a:lnTo>
                  <a:lnTo>
                    <a:pt x="470" y="1101"/>
                  </a:lnTo>
                  <a:lnTo>
                    <a:pt x="464" y="1110"/>
                  </a:lnTo>
                  <a:lnTo>
                    <a:pt x="457" y="1119"/>
                  </a:lnTo>
                  <a:lnTo>
                    <a:pt x="453" y="1121"/>
                  </a:lnTo>
                  <a:lnTo>
                    <a:pt x="450" y="1125"/>
                  </a:lnTo>
                  <a:lnTo>
                    <a:pt x="446" y="1126"/>
                  </a:lnTo>
                  <a:lnTo>
                    <a:pt x="442" y="1127"/>
                  </a:lnTo>
                  <a:lnTo>
                    <a:pt x="435" y="1128"/>
                  </a:lnTo>
                  <a:lnTo>
                    <a:pt x="428" y="1132"/>
                  </a:lnTo>
                  <a:lnTo>
                    <a:pt x="420" y="1137"/>
                  </a:lnTo>
                  <a:lnTo>
                    <a:pt x="410" y="1144"/>
                  </a:lnTo>
                  <a:lnTo>
                    <a:pt x="400" y="1156"/>
                  </a:lnTo>
                  <a:lnTo>
                    <a:pt x="390" y="1167"/>
                  </a:lnTo>
                  <a:lnTo>
                    <a:pt x="382" y="1181"/>
                  </a:lnTo>
                  <a:lnTo>
                    <a:pt x="378" y="1192"/>
                  </a:lnTo>
                  <a:lnTo>
                    <a:pt x="376" y="1197"/>
                  </a:lnTo>
                  <a:lnTo>
                    <a:pt x="375" y="1201"/>
                  </a:lnTo>
                  <a:lnTo>
                    <a:pt x="372" y="1203"/>
                  </a:lnTo>
                  <a:lnTo>
                    <a:pt x="370" y="1205"/>
                  </a:lnTo>
                  <a:lnTo>
                    <a:pt x="369" y="1205"/>
                  </a:lnTo>
                  <a:lnTo>
                    <a:pt x="366" y="1205"/>
                  </a:lnTo>
                  <a:lnTo>
                    <a:pt x="364" y="1204"/>
                  </a:lnTo>
                  <a:lnTo>
                    <a:pt x="363" y="1202"/>
                  </a:lnTo>
                  <a:lnTo>
                    <a:pt x="360" y="1197"/>
                  </a:lnTo>
                  <a:lnTo>
                    <a:pt x="358" y="1189"/>
                  </a:lnTo>
                  <a:lnTo>
                    <a:pt x="356" y="1181"/>
                  </a:lnTo>
                  <a:lnTo>
                    <a:pt x="356" y="1171"/>
                  </a:lnTo>
                  <a:lnTo>
                    <a:pt x="354" y="1163"/>
                  </a:lnTo>
                  <a:lnTo>
                    <a:pt x="352" y="1157"/>
                  </a:lnTo>
                  <a:lnTo>
                    <a:pt x="351" y="1154"/>
                  </a:lnTo>
                  <a:lnTo>
                    <a:pt x="349" y="1153"/>
                  </a:lnTo>
                  <a:lnTo>
                    <a:pt x="346" y="1152"/>
                  </a:lnTo>
                  <a:lnTo>
                    <a:pt x="344" y="1152"/>
                  </a:lnTo>
                  <a:lnTo>
                    <a:pt x="338" y="1153"/>
                  </a:lnTo>
                  <a:lnTo>
                    <a:pt x="332" y="1156"/>
                  </a:lnTo>
                  <a:lnTo>
                    <a:pt x="326" y="1162"/>
                  </a:lnTo>
                  <a:lnTo>
                    <a:pt x="319" y="1169"/>
                  </a:lnTo>
                  <a:lnTo>
                    <a:pt x="310" y="1176"/>
                  </a:lnTo>
                  <a:lnTo>
                    <a:pt x="303" y="1182"/>
                  </a:lnTo>
                  <a:lnTo>
                    <a:pt x="299" y="1184"/>
                  </a:lnTo>
                  <a:lnTo>
                    <a:pt x="295" y="1185"/>
                  </a:lnTo>
                  <a:lnTo>
                    <a:pt x="291" y="1185"/>
                  </a:lnTo>
                  <a:lnTo>
                    <a:pt x="287" y="1184"/>
                  </a:lnTo>
                  <a:lnTo>
                    <a:pt x="283" y="1183"/>
                  </a:lnTo>
                  <a:lnTo>
                    <a:pt x="280" y="1181"/>
                  </a:lnTo>
                  <a:lnTo>
                    <a:pt x="277" y="1178"/>
                  </a:lnTo>
                  <a:lnTo>
                    <a:pt x="275" y="1175"/>
                  </a:lnTo>
                  <a:lnTo>
                    <a:pt x="270" y="1166"/>
                  </a:lnTo>
                  <a:lnTo>
                    <a:pt x="264" y="1153"/>
                  </a:lnTo>
                  <a:lnTo>
                    <a:pt x="262" y="1147"/>
                  </a:lnTo>
                  <a:lnTo>
                    <a:pt x="257" y="1143"/>
                  </a:lnTo>
                  <a:lnTo>
                    <a:pt x="252" y="1139"/>
                  </a:lnTo>
                  <a:lnTo>
                    <a:pt x="247" y="1137"/>
                  </a:lnTo>
                  <a:lnTo>
                    <a:pt x="243" y="1135"/>
                  </a:lnTo>
                  <a:lnTo>
                    <a:pt x="238" y="1135"/>
                  </a:lnTo>
                  <a:lnTo>
                    <a:pt x="233" y="1135"/>
                  </a:lnTo>
                  <a:lnTo>
                    <a:pt x="228" y="1137"/>
                  </a:lnTo>
                  <a:lnTo>
                    <a:pt x="224" y="1140"/>
                  </a:lnTo>
                  <a:lnTo>
                    <a:pt x="219" y="1144"/>
                  </a:lnTo>
                  <a:lnTo>
                    <a:pt x="213" y="1150"/>
                  </a:lnTo>
                  <a:lnTo>
                    <a:pt x="208" y="1156"/>
                  </a:lnTo>
                  <a:lnTo>
                    <a:pt x="196" y="1171"/>
                  </a:lnTo>
                  <a:lnTo>
                    <a:pt x="186" y="1185"/>
                  </a:lnTo>
                  <a:lnTo>
                    <a:pt x="180" y="1192"/>
                  </a:lnTo>
                  <a:lnTo>
                    <a:pt x="174" y="1197"/>
                  </a:lnTo>
                  <a:lnTo>
                    <a:pt x="169" y="1202"/>
                  </a:lnTo>
                  <a:lnTo>
                    <a:pt x="164" y="1204"/>
                  </a:lnTo>
                  <a:lnTo>
                    <a:pt x="160" y="1207"/>
                  </a:lnTo>
                  <a:lnTo>
                    <a:pt x="155" y="1207"/>
                  </a:lnTo>
                  <a:lnTo>
                    <a:pt x="150" y="1207"/>
                  </a:lnTo>
                  <a:lnTo>
                    <a:pt x="146" y="1207"/>
                  </a:lnTo>
                  <a:lnTo>
                    <a:pt x="143" y="1205"/>
                  </a:lnTo>
                  <a:lnTo>
                    <a:pt x="138" y="1203"/>
                  </a:lnTo>
                  <a:lnTo>
                    <a:pt x="135" y="1200"/>
                  </a:lnTo>
                  <a:lnTo>
                    <a:pt x="131" y="1196"/>
                  </a:lnTo>
                  <a:lnTo>
                    <a:pt x="124" y="1189"/>
                  </a:lnTo>
                  <a:lnTo>
                    <a:pt x="119" y="1181"/>
                  </a:lnTo>
                  <a:lnTo>
                    <a:pt x="114" y="1173"/>
                  </a:lnTo>
                  <a:lnTo>
                    <a:pt x="110" y="1167"/>
                  </a:lnTo>
                  <a:lnTo>
                    <a:pt x="107" y="1165"/>
                  </a:lnTo>
                  <a:lnTo>
                    <a:pt x="105" y="1164"/>
                  </a:lnTo>
                  <a:lnTo>
                    <a:pt x="104" y="1164"/>
                  </a:lnTo>
                  <a:lnTo>
                    <a:pt x="101" y="1166"/>
                  </a:lnTo>
                  <a:lnTo>
                    <a:pt x="98" y="1173"/>
                  </a:lnTo>
                  <a:lnTo>
                    <a:pt x="95" y="1183"/>
                  </a:lnTo>
                  <a:lnTo>
                    <a:pt x="93" y="1192"/>
                  </a:lnTo>
                  <a:lnTo>
                    <a:pt x="88" y="1203"/>
                  </a:lnTo>
                  <a:lnTo>
                    <a:pt x="86" y="1208"/>
                  </a:lnTo>
                  <a:lnTo>
                    <a:pt x="83" y="1210"/>
                  </a:lnTo>
                  <a:lnTo>
                    <a:pt x="80" y="1211"/>
                  </a:lnTo>
                  <a:lnTo>
                    <a:pt x="75" y="1213"/>
                  </a:lnTo>
                  <a:lnTo>
                    <a:pt x="66" y="1211"/>
                  </a:lnTo>
                  <a:lnTo>
                    <a:pt x="53" y="1208"/>
                  </a:lnTo>
                  <a:lnTo>
                    <a:pt x="45" y="1208"/>
                  </a:lnTo>
                  <a:lnTo>
                    <a:pt x="39" y="1209"/>
                  </a:lnTo>
                  <a:lnTo>
                    <a:pt x="34" y="1211"/>
                  </a:lnTo>
                  <a:lnTo>
                    <a:pt x="29" y="1216"/>
                  </a:lnTo>
                  <a:lnTo>
                    <a:pt x="19" y="1226"/>
                  </a:lnTo>
                  <a:lnTo>
                    <a:pt x="13" y="1236"/>
                  </a:lnTo>
                  <a:lnTo>
                    <a:pt x="9" y="1245"/>
                  </a:lnTo>
                  <a:lnTo>
                    <a:pt x="7" y="1251"/>
                  </a:lnTo>
                  <a:lnTo>
                    <a:pt x="7" y="1254"/>
                  </a:lnTo>
                  <a:lnTo>
                    <a:pt x="9" y="1257"/>
                  </a:lnTo>
                  <a:lnTo>
                    <a:pt x="11" y="1259"/>
                  </a:lnTo>
                  <a:lnTo>
                    <a:pt x="14" y="1263"/>
                  </a:lnTo>
                  <a:lnTo>
                    <a:pt x="23" y="1268"/>
                  </a:lnTo>
                  <a:lnTo>
                    <a:pt x="34" y="1276"/>
                  </a:lnTo>
                  <a:lnTo>
                    <a:pt x="44" y="1284"/>
                  </a:lnTo>
                  <a:lnTo>
                    <a:pt x="54" y="1293"/>
                  </a:lnTo>
                  <a:lnTo>
                    <a:pt x="58" y="1298"/>
                  </a:lnTo>
                  <a:lnTo>
                    <a:pt x="61" y="1304"/>
                  </a:lnTo>
                  <a:lnTo>
                    <a:pt x="63" y="1309"/>
                  </a:lnTo>
                  <a:lnTo>
                    <a:pt x="66" y="1314"/>
                  </a:lnTo>
                  <a:lnTo>
                    <a:pt x="67" y="1327"/>
                  </a:lnTo>
                  <a:lnTo>
                    <a:pt x="68" y="1343"/>
                  </a:lnTo>
                  <a:lnTo>
                    <a:pt x="68" y="1353"/>
                  </a:lnTo>
                  <a:lnTo>
                    <a:pt x="67" y="1359"/>
                  </a:lnTo>
                  <a:lnTo>
                    <a:pt x="66" y="1365"/>
                  </a:lnTo>
                  <a:lnTo>
                    <a:pt x="64" y="1368"/>
                  </a:lnTo>
                  <a:lnTo>
                    <a:pt x="61" y="1374"/>
                  </a:lnTo>
                  <a:lnTo>
                    <a:pt x="56" y="1383"/>
                  </a:lnTo>
                  <a:lnTo>
                    <a:pt x="54" y="1386"/>
                  </a:lnTo>
                  <a:lnTo>
                    <a:pt x="54" y="1390"/>
                  </a:lnTo>
                  <a:lnTo>
                    <a:pt x="55" y="1392"/>
                  </a:lnTo>
                  <a:lnTo>
                    <a:pt x="56" y="1394"/>
                  </a:lnTo>
                  <a:lnTo>
                    <a:pt x="60" y="1402"/>
                  </a:lnTo>
                  <a:lnTo>
                    <a:pt x="63" y="1412"/>
                  </a:lnTo>
                  <a:lnTo>
                    <a:pt x="64" y="1419"/>
                  </a:lnTo>
                  <a:lnTo>
                    <a:pt x="64" y="1427"/>
                  </a:lnTo>
                  <a:lnTo>
                    <a:pt x="63" y="1435"/>
                  </a:lnTo>
                  <a:lnTo>
                    <a:pt x="62" y="1442"/>
                  </a:lnTo>
                  <a:lnTo>
                    <a:pt x="60" y="1449"/>
                  </a:lnTo>
                  <a:lnTo>
                    <a:pt x="57" y="1456"/>
                  </a:lnTo>
                  <a:lnTo>
                    <a:pt x="54" y="1462"/>
                  </a:lnTo>
                  <a:lnTo>
                    <a:pt x="49" y="1466"/>
                  </a:lnTo>
                  <a:lnTo>
                    <a:pt x="44" y="1469"/>
                  </a:lnTo>
                  <a:lnTo>
                    <a:pt x="38" y="1473"/>
                  </a:lnTo>
                  <a:lnTo>
                    <a:pt x="32" y="1475"/>
                  </a:lnTo>
                  <a:lnTo>
                    <a:pt x="25" y="1478"/>
                  </a:lnTo>
                  <a:lnTo>
                    <a:pt x="13" y="1480"/>
                  </a:lnTo>
                  <a:lnTo>
                    <a:pt x="4" y="1484"/>
                  </a:lnTo>
                  <a:lnTo>
                    <a:pt x="3" y="1486"/>
                  </a:lnTo>
                  <a:lnTo>
                    <a:pt x="0" y="1487"/>
                  </a:lnTo>
                  <a:lnTo>
                    <a:pt x="0" y="1490"/>
                  </a:lnTo>
                  <a:lnTo>
                    <a:pt x="0" y="1492"/>
                  </a:lnTo>
                  <a:lnTo>
                    <a:pt x="1" y="1497"/>
                  </a:lnTo>
                  <a:lnTo>
                    <a:pt x="6" y="1500"/>
                  </a:lnTo>
                  <a:lnTo>
                    <a:pt x="11" y="1505"/>
                  </a:lnTo>
                  <a:lnTo>
                    <a:pt x="17" y="1510"/>
                  </a:lnTo>
                  <a:lnTo>
                    <a:pt x="20" y="1517"/>
                  </a:lnTo>
                  <a:lnTo>
                    <a:pt x="25" y="1526"/>
                  </a:lnTo>
                  <a:lnTo>
                    <a:pt x="29" y="1536"/>
                  </a:lnTo>
                  <a:lnTo>
                    <a:pt x="32" y="1544"/>
                  </a:lnTo>
                  <a:lnTo>
                    <a:pt x="35" y="1547"/>
                  </a:lnTo>
                  <a:lnTo>
                    <a:pt x="37" y="1549"/>
                  </a:lnTo>
                  <a:lnTo>
                    <a:pt x="39" y="1550"/>
                  </a:lnTo>
                  <a:lnTo>
                    <a:pt x="42" y="1551"/>
                  </a:lnTo>
                  <a:lnTo>
                    <a:pt x="45" y="1550"/>
                  </a:lnTo>
                  <a:lnTo>
                    <a:pt x="50" y="1549"/>
                  </a:lnTo>
                  <a:lnTo>
                    <a:pt x="54" y="1545"/>
                  </a:lnTo>
                  <a:lnTo>
                    <a:pt x="58" y="1538"/>
                  </a:lnTo>
                  <a:lnTo>
                    <a:pt x="63" y="1528"/>
                  </a:lnTo>
                  <a:lnTo>
                    <a:pt x="67" y="1516"/>
                  </a:lnTo>
                  <a:lnTo>
                    <a:pt x="73" y="1505"/>
                  </a:lnTo>
                  <a:lnTo>
                    <a:pt x="78" y="1497"/>
                  </a:lnTo>
                  <a:lnTo>
                    <a:pt x="85" y="1492"/>
                  </a:lnTo>
                  <a:lnTo>
                    <a:pt x="93" y="1490"/>
                  </a:lnTo>
                  <a:lnTo>
                    <a:pt x="97" y="1488"/>
                  </a:lnTo>
                  <a:lnTo>
                    <a:pt x="99" y="1488"/>
                  </a:lnTo>
                  <a:lnTo>
                    <a:pt x="102" y="1490"/>
                  </a:lnTo>
                  <a:lnTo>
                    <a:pt x="104" y="1491"/>
                  </a:lnTo>
                  <a:lnTo>
                    <a:pt x="106" y="1497"/>
                  </a:lnTo>
                  <a:lnTo>
                    <a:pt x="106" y="1506"/>
                  </a:lnTo>
                  <a:lnTo>
                    <a:pt x="106" y="1519"/>
                  </a:lnTo>
                  <a:lnTo>
                    <a:pt x="106" y="1534"/>
                  </a:lnTo>
                  <a:lnTo>
                    <a:pt x="107" y="1542"/>
                  </a:lnTo>
                  <a:lnTo>
                    <a:pt x="110" y="1548"/>
                  </a:lnTo>
                  <a:lnTo>
                    <a:pt x="113" y="1553"/>
                  </a:lnTo>
                  <a:lnTo>
                    <a:pt x="118" y="1557"/>
                  </a:lnTo>
                  <a:lnTo>
                    <a:pt x="127" y="1564"/>
                  </a:lnTo>
                  <a:lnTo>
                    <a:pt x="138" y="1568"/>
                  </a:lnTo>
                  <a:lnTo>
                    <a:pt x="148" y="1570"/>
                  </a:lnTo>
                  <a:lnTo>
                    <a:pt x="157" y="1574"/>
                  </a:lnTo>
                  <a:lnTo>
                    <a:pt x="162" y="1575"/>
                  </a:lnTo>
                  <a:lnTo>
                    <a:pt x="165" y="1578"/>
                  </a:lnTo>
                  <a:lnTo>
                    <a:pt x="169" y="1580"/>
                  </a:lnTo>
                  <a:lnTo>
                    <a:pt x="173" y="1583"/>
                  </a:lnTo>
                  <a:lnTo>
                    <a:pt x="179" y="1594"/>
                  </a:lnTo>
                  <a:lnTo>
                    <a:pt x="186" y="1610"/>
                  </a:lnTo>
                  <a:lnTo>
                    <a:pt x="188" y="1618"/>
                  </a:lnTo>
                  <a:lnTo>
                    <a:pt x="189" y="1626"/>
                  </a:lnTo>
                  <a:lnTo>
                    <a:pt x="189" y="1633"/>
                  </a:lnTo>
                  <a:lnTo>
                    <a:pt x="188" y="1639"/>
                  </a:lnTo>
                  <a:lnTo>
                    <a:pt x="186" y="1644"/>
                  </a:lnTo>
                  <a:lnTo>
                    <a:pt x="184" y="1649"/>
                  </a:lnTo>
                  <a:lnTo>
                    <a:pt x="184" y="1652"/>
                  </a:lnTo>
                  <a:lnTo>
                    <a:pt x="186" y="1657"/>
                  </a:lnTo>
                  <a:lnTo>
                    <a:pt x="189" y="1664"/>
                  </a:lnTo>
                  <a:lnTo>
                    <a:pt x="195" y="1671"/>
                  </a:lnTo>
                  <a:lnTo>
                    <a:pt x="198" y="1675"/>
                  </a:lnTo>
                  <a:lnTo>
                    <a:pt x="199" y="1679"/>
                  </a:lnTo>
                  <a:lnTo>
                    <a:pt x="200" y="1682"/>
                  </a:lnTo>
                  <a:lnTo>
                    <a:pt x="201" y="1686"/>
                  </a:lnTo>
                  <a:lnTo>
                    <a:pt x="200" y="1695"/>
                  </a:lnTo>
                  <a:lnTo>
                    <a:pt x="199" y="1706"/>
                  </a:lnTo>
                  <a:lnTo>
                    <a:pt x="198" y="1711"/>
                  </a:lnTo>
                  <a:lnTo>
                    <a:pt x="199" y="1714"/>
                  </a:lnTo>
                  <a:lnTo>
                    <a:pt x="201" y="1717"/>
                  </a:lnTo>
                  <a:lnTo>
                    <a:pt x="204" y="1719"/>
                  </a:lnTo>
                  <a:lnTo>
                    <a:pt x="206" y="1719"/>
                  </a:lnTo>
                  <a:lnTo>
                    <a:pt x="209" y="1719"/>
                  </a:lnTo>
                  <a:lnTo>
                    <a:pt x="213" y="1718"/>
                  </a:lnTo>
                  <a:lnTo>
                    <a:pt x="217" y="1717"/>
                  </a:lnTo>
                  <a:lnTo>
                    <a:pt x="224" y="1712"/>
                  </a:lnTo>
                  <a:lnTo>
                    <a:pt x="231" y="1707"/>
                  </a:lnTo>
                  <a:lnTo>
                    <a:pt x="238" y="1700"/>
                  </a:lnTo>
                  <a:lnTo>
                    <a:pt x="243" y="1694"/>
                  </a:lnTo>
                  <a:lnTo>
                    <a:pt x="247" y="1688"/>
                  </a:lnTo>
                  <a:lnTo>
                    <a:pt x="251" y="1685"/>
                  </a:lnTo>
                  <a:lnTo>
                    <a:pt x="252" y="1685"/>
                  </a:lnTo>
                  <a:lnTo>
                    <a:pt x="255" y="1686"/>
                  </a:lnTo>
                  <a:lnTo>
                    <a:pt x="257" y="1687"/>
                  </a:lnTo>
                  <a:lnTo>
                    <a:pt x="259" y="1689"/>
                  </a:lnTo>
                  <a:lnTo>
                    <a:pt x="263" y="1694"/>
                  </a:lnTo>
                  <a:lnTo>
                    <a:pt x="265" y="1699"/>
                  </a:lnTo>
                  <a:lnTo>
                    <a:pt x="267" y="1704"/>
                  </a:lnTo>
                  <a:lnTo>
                    <a:pt x="269" y="1709"/>
                  </a:lnTo>
                  <a:lnTo>
                    <a:pt x="271" y="1724"/>
                  </a:lnTo>
                  <a:lnTo>
                    <a:pt x="272" y="1739"/>
                  </a:lnTo>
                  <a:lnTo>
                    <a:pt x="274" y="1756"/>
                  </a:lnTo>
                  <a:lnTo>
                    <a:pt x="276" y="1770"/>
                  </a:lnTo>
                  <a:lnTo>
                    <a:pt x="277" y="1776"/>
                  </a:lnTo>
                  <a:lnTo>
                    <a:pt x="281" y="1782"/>
                  </a:lnTo>
                  <a:lnTo>
                    <a:pt x="284" y="1788"/>
                  </a:lnTo>
                  <a:lnTo>
                    <a:pt x="289" y="1793"/>
                  </a:lnTo>
                  <a:lnTo>
                    <a:pt x="300" y="1801"/>
                  </a:lnTo>
                  <a:lnTo>
                    <a:pt x="309" y="1805"/>
                  </a:lnTo>
                  <a:lnTo>
                    <a:pt x="314" y="1807"/>
                  </a:lnTo>
                  <a:lnTo>
                    <a:pt x="318" y="1808"/>
                  </a:lnTo>
                  <a:lnTo>
                    <a:pt x="320" y="1808"/>
                  </a:lnTo>
                  <a:lnTo>
                    <a:pt x="321" y="1807"/>
                  </a:lnTo>
                  <a:lnTo>
                    <a:pt x="322" y="1806"/>
                  </a:lnTo>
                  <a:lnTo>
                    <a:pt x="324" y="1803"/>
                  </a:lnTo>
                  <a:lnTo>
                    <a:pt x="327" y="1794"/>
                  </a:lnTo>
                  <a:lnTo>
                    <a:pt x="331" y="1789"/>
                  </a:lnTo>
                  <a:lnTo>
                    <a:pt x="333" y="1786"/>
                  </a:lnTo>
                  <a:lnTo>
                    <a:pt x="335" y="1783"/>
                  </a:lnTo>
                  <a:lnTo>
                    <a:pt x="337" y="1778"/>
                  </a:lnTo>
                  <a:lnTo>
                    <a:pt x="337" y="1772"/>
                  </a:lnTo>
                  <a:lnTo>
                    <a:pt x="338" y="1768"/>
                  </a:lnTo>
                  <a:lnTo>
                    <a:pt x="339" y="1764"/>
                  </a:lnTo>
                  <a:lnTo>
                    <a:pt x="340" y="1761"/>
                  </a:lnTo>
                  <a:lnTo>
                    <a:pt x="343" y="1758"/>
                  </a:lnTo>
                  <a:lnTo>
                    <a:pt x="346" y="1756"/>
                  </a:lnTo>
                  <a:lnTo>
                    <a:pt x="351" y="1755"/>
                  </a:lnTo>
                  <a:lnTo>
                    <a:pt x="354" y="1753"/>
                  </a:lnTo>
                  <a:lnTo>
                    <a:pt x="359" y="1751"/>
                  </a:lnTo>
                  <a:lnTo>
                    <a:pt x="362" y="1747"/>
                  </a:lnTo>
                  <a:lnTo>
                    <a:pt x="364" y="1743"/>
                  </a:lnTo>
                  <a:lnTo>
                    <a:pt x="362" y="1734"/>
                  </a:lnTo>
                  <a:lnTo>
                    <a:pt x="359" y="1724"/>
                  </a:lnTo>
                  <a:lnTo>
                    <a:pt x="358" y="1718"/>
                  </a:lnTo>
                  <a:lnTo>
                    <a:pt x="358" y="1712"/>
                  </a:lnTo>
                  <a:lnTo>
                    <a:pt x="359" y="1706"/>
                  </a:lnTo>
                  <a:lnTo>
                    <a:pt x="362" y="1701"/>
                  </a:lnTo>
                  <a:lnTo>
                    <a:pt x="370" y="1695"/>
                  </a:lnTo>
                  <a:lnTo>
                    <a:pt x="376" y="1692"/>
                  </a:lnTo>
                  <a:lnTo>
                    <a:pt x="381" y="1689"/>
                  </a:lnTo>
                  <a:lnTo>
                    <a:pt x="383" y="1687"/>
                  </a:lnTo>
                  <a:lnTo>
                    <a:pt x="385" y="1685"/>
                  </a:lnTo>
                  <a:lnTo>
                    <a:pt x="387" y="1682"/>
                  </a:lnTo>
                  <a:lnTo>
                    <a:pt x="387" y="1676"/>
                  </a:lnTo>
                  <a:lnTo>
                    <a:pt x="387" y="1668"/>
                  </a:lnTo>
                  <a:lnTo>
                    <a:pt x="387" y="1662"/>
                  </a:lnTo>
                  <a:lnTo>
                    <a:pt x="387" y="1655"/>
                  </a:lnTo>
                  <a:lnTo>
                    <a:pt x="388" y="1649"/>
                  </a:lnTo>
                  <a:lnTo>
                    <a:pt x="390" y="1644"/>
                  </a:lnTo>
                  <a:lnTo>
                    <a:pt x="396" y="1635"/>
                  </a:lnTo>
                  <a:lnTo>
                    <a:pt x="403" y="1623"/>
                  </a:lnTo>
                  <a:lnTo>
                    <a:pt x="410" y="1611"/>
                  </a:lnTo>
                  <a:lnTo>
                    <a:pt x="416" y="1602"/>
                  </a:lnTo>
                  <a:lnTo>
                    <a:pt x="421" y="1597"/>
                  </a:lnTo>
                  <a:lnTo>
                    <a:pt x="427" y="1591"/>
                  </a:lnTo>
                  <a:lnTo>
                    <a:pt x="434" y="1586"/>
                  </a:lnTo>
                  <a:lnTo>
                    <a:pt x="441" y="1583"/>
                  </a:lnTo>
                  <a:lnTo>
                    <a:pt x="456" y="1582"/>
                  </a:lnTo>
                  <a:lnTo>
                    <a:pt x="469" y="1582"/>
                  </a:lnTo>
                  <a:lnTo>
                    <a:pt x="478" y="1585"/>
                  </a:lnTo>
                  <a:lnTo>
                    <a:pt x="484" y="1586"/>
                  </a:lnTo>
                  <a:lnTo>
                    <a:pt x="485" y="1586"/>
                  </a:lnTo>
                  <a:lnTo>
                    <a:pt x="488" y="1585"/>
                  </a:lnTo>
                  <a:lnTo>
                    <a:pt x="491" y="1582"/>
                  </a:lnTo>
                  <a:lnTo>
                    <a:pt x="494" y="1580"/>
                  </a:lnTo>
                  <a:lnTo>
                    <a:pt x="497" y="1576"/>
                  </a:lnTo>
                  <a:lnTo>
                    <a:pt x="500" y="1572"/>
                  </a:lnTo>
                  <a:lnTo>
                    <a:pt x="503" y="1566"/>
                  </a:lnTo>
                  <a:lnTo>
                    <a:pt x="504" y="1560"/>
                  </a:lnTo>
                  <a:lnTo>
                    <a:pt x="507" y="1553"/>
                  </a:lnTo>
                  <a:lnTo>
                    <a:pt x="509" y="1547"/>
                  </a:lnTo>
                  <a:lnTo>
                    <a:pt x="513" y="1541"/>
                  </a:lnTo>
                  <a:lnTo>
                    <a:pt x="517" y="1536"/>
                  </a:lnTo>
                  <a:lnTo>
                    <a:pt x="523" y="1531"/>
                  </a:lnTo>
                  <a:lnTo>
                    <a:pt x="532" y="1528"/>
                  </a:lnTo>
                  <a:lnTo>
                    <a:pt x="541" y="1525"/>
                  </a:lnTo>
                  <a:lnTo>
                    <a:pt x="553" y="1523"/>
                  </a:lnTo>
                  <a:lnTo>
                    <a:pt x="576" y="1523"/>
                  </a:lnTo>
                  <a:lnTo>
                    <a:pt x="593" y="1524"/>
                  </a:lnTo>
                  <a:lnTo>
                    <a:pt x="602" y="1525"/>
                  </a:lnTo>
                  <a:lnTo>
                    <a:pt x="609" y="1525"/>
                  </a:lnTo>
                  <a:lnTo>
                    <a:pt x="616" y="1524"/>
                  </a:lnTo>
                  <a:lnTo>
                    <a:pt x="624" y="1523"/>
                  </a:lnTo>
                  <a:lnTo>
                    <a:pt x="639" y="1518"/>
                  </a:lnTo>
                  <a:lnTo>
                    <a:pt x="652" y="1517"/>
                  </a:lnTo>
                  <a:lnTo>
                    <a:pt x="659" y="1518"/>
                  </a:lnTo>
                  <a:lnTo>
                    <a:pt x="666" y="1520"/>
                  </a:lnTo>
                  <a:lnTo>
                    <a:pt x="672" y="1524"/>
                  </a:lnTo>
                  <a:lnTo>
                    <a:pt x="679" y="1530"/>
                  </a:lnTo>
                  <a:lnTo>
                    <a:pt x="698" y="1550"/>
                  </a:lnTo>
                  <a:lnTo>
                    <a:pt x="709" y="1564"/>
                  </a:lnTo>
                  <a:lnTo>
                    <a:pt x="712" y="1569"/>
                  </a:lnTo>
                  <a:lnTo>
                    <a:pt x="718" y="1572"/>
                  </a:lnTo>
                  <a:lnTo>
                    <a:pt x="724" y="1572"/>
                  </a:lnTo>
                  <a:lnTo>
                    <a:pt x="731" y="1572"/>
                  </a:lnTo>
                  <a:lnTo>
                    <a:pt x="736" y="1575"/>
                  </a:lnTo>
                  <a:lnTo>
                    <a:pt x="742" y="1578"/>
                  </a:lnTo>
                  <a:lnTo>
                    <a:pt x="747" y="1576"/>
                  </a:lnTo>
                  <a:lnTo>
                    <a:pt x="750" y="1575"/>
                  </a:lnTo>
                  <a:lnTo>
                    <a:pt x="753" y="1572"/>
                  </a:lnTo>
                  <a:lnTo>
                    <a:pt x="757" y="1567"/>
                  </a:lnTo>
                  <a:lnTo>
                    <a:pt x="761" y="1561"/>
                  </a:lnTo>
                  <a:lnTo>
                    <a:pt x="766" y="1557"/>
                  </a:lnTo>
                  <a:lnTo>
                    <a:pt x="772" y="1555"/>
                  </a:lnTo>
                  <a:lnTo>
                    <a:pt x="778" y="1554"/>
                  </a:lnTo>
                  <a:lnTo>
                    <a:pt x="786" y="1553"/>
                  </a:lnTo>
                  <a:lnTo>
                    <a:pt x="796" y="1551"/>
                  </a:lnTo>
                  <a:lnTo>
                    <a:pt x="805" y="1550"/>
                  </a:lnTo>
                  <a:lnTo>
                    <a:pt x="815" y="1547"/>
                  </a:lnTo>
                  <a:lnTo>
                    <a:pt x="820" y="1544"/>
                  </a:lnTo>
                  <a:lnTo>
                    <a:pt x="825" y="1542"/>
                  </a:lnTo>
                  <a:lnTo>
                    <a:pt x="829" y="1537"/>
                  </a:lnTo>
                  <a:lnTo>
                    <a:pt x="832" y="1532"/>
                  </a:lnTo>
                  <a:lnTo>
                    <a:pt x="835" y="1528"/>
                  </a:lnTo>
                  <a:lnTo>
                    <a:pt x="836" y="1523"/>
                  </a:lnTo>
                  <a:lnTo>
                    <a:pt x="837" y="1518"/>
                  </a:lnTo>
                  <a:lnTo>
                    <a:pt x="836" y="1513"/>
                  </a:lnTo>
                  <a:lnTo>
                    <a:pt x="835" y="1509"/>
                  </a:lnTo>
                  <a:lnTo>
                    <a:pt x="832" y="1504"/>
                  </a:lnTo>
                  <a:lnTo>
                    <a:pt x="830" y="1499"/>
                  </a:lnTo>
                  <a:lnTo>
                    <a:pt x="826" y="1496"/>
                  </a:lnTo>
                  <a:lnTo>
                    <a:pt x="818" y="1487"/>
                  </a:lnTo>
                  <a:lnTo>
                    <a:pt x="809" y="1480"/>
                  </a:lnTo>
                  <a:lnTo>
                    <a:pt x="799" y="1473"/>
                  </a:lnTo>
                  <a:lnTo>
                    <a:pt x="791" y="1466"/>
                  </a:lnTo>
                  <a:lnTo>
                    <a:pt x="785" y="1459"/>
                  </a:lnTo>
                  <a:lnTo>
                    <a:pt x="781" y="1452"/>
                  </a:lnTo>
                  <a:lnTo>
                    <a:pt x="780" y="1448"/>
                  </a:lnTo>
                  <a:lnTo>
                    <a:pt x="780" y="1444"/>
                  </a:lnTo>
                  <a:lnTo>
                    <a:pt x="781" y="1441"/>
                  </a:lnTo>
                  <a:lnTo>
                    <a:pt x="782" y="1438"/>
                  </a:lnTo>
                  <a:lnTo>
                    <a:pt x="787" y="1434"/>
                  </a:lnTo>
                  <a:lnTo>
                    <a:pt x="792" y="1431"/>
                  </a:lnTo>
                  <a:lnTo>
                    <a:pt x="794" y="1430"/>
                  </a:lnTo>
                  <a:lnTo>
                    <a:pt x="793" y="1428"/>
                  </a:lnTo>
                  <a:lnTo>
                    <a:pt x="792" y="1424"/>
                  </a:lnTo>
                  <a:lnTo>
                    <a:pt x="790" y="1421"/>
                  </a:lnTo>
                  <a:lnTo>
                    <a:pt x="784" y="1412"/>
                  </a:lnTo>
                  <a:lnTo>
                    <a:pt x="778" y="1405"/>
                  </a:lnTo>
                  <a:lnTo>
                    <a:pt x="776" y="1402"/>
                  </a:lnTo>
                  <a:lnTo>
                    <a:pt x="776" y="1398"/>
                  </a:lnTo>
                  <a:lnTo>
                    <a:pt x="776" y="1394"/>
                  </a:lnTo>
                  <a:lnTo>
                    <a:pt x="778" y="1392"/>
                  </a:lnTo>
                  <a:lnTo>
                    <a:pt x="782" y="1386"/>
                  </a:lnTo>
                  <a:lnTo>
                    <a:pt x="791" y="1380"/>
                  </a:lnTo>
                  <a:lnTo>
                    <a:pt x="797" y="1378"/>
                  </a:lnTo>
                  <a:lnTo>
                    <a:pt x="803" y="1377"/>
                  </a:lnTo>
                  <a:lnTo>
                    <a:pt x="811" y="1375"/>
                  </a:lnTo>
                  <a:lnTo>
                    <a:pt x="818" y="1377"/>
                  </a:lnTo>
                  <a:lnTo>
                    <a:pt x="826" y="1378"/>
                  </a:lnTo>
                  <a:lnTo>
                    <a:pt x="835" y="1380"/>
                  </a:lnTo>
                  <a:lnTo>
                    <a:pt x="842" y="1383"/>
                  </a:lnTo>
                  <a:lnTo>
                    <a:pt x="848" y="1386"/>
                  </a:lnTo>
                  <a:lnTo>
                    <a:pt x="853" y="1390"/>
                  </a:lnTo>
                  <a:lnTo>
                    <a:pt x="857" y="1392"/>
                  </a:lnTo>
                  <a:lnTo>
                    <a:pt x="863" y="1394"/>
                  </a:lnTo>
                  <a:lnTo>
                    <a:pt x="868" y="1394"/>
                  </a:lnTo>
                  <a:lnTo>
                    <a:pt x="872" y="1394"/>
                  </a:lnTo>
                  <a:lnTo>
                    <a:pt x="875" y="1393"/>
                  </a:lnTo>
                  <a:lnTo>
                    <a:pt x="878" y="1391"/>
                  </a:lnTo>
                  <a:lnTo>
                    <a:pt x="879" y="1386"/>
                  </a:lnTo>
                  <a:lnTo>
                    <a:pt x="881" y="1378"/>
                  </a:lnTo>
                  <a:lnTo>
                    <a:pt x="882" y="1370"/>
                  </a:lnTo>
                  <a:lnTo>
                    <a:pt x="885" y="1367"/>
                  </a:lnTo>
                  <a:lnTo>
                    <a:pt x="887" y="1365"/>
                  </a:lnTo>
                  <a:lnTo>
                    <a:pt x="891" y="1362"/>
                  </a:lnTo>
                  <a:lnTo>
                    <a:pt x="895" y="1361"/>
                  </a:lnTo>
                  <a:lnTo>
                    <a:pt x="908" y="1360"/>
                  </a:lnTo>
                  <a:lnTo>
                    <a:pt x="922" y="1360"/>
                  </a:lnTo>
                  <a:lnTo>
                    <a:pt x="929" y="1361"/>
                  </a:lnTo>
                  <a:lnTo>
                    <a:pt x="933" y="1362"/>
                  </a:lnTo>
                  <a:lnTo>
                    <a:pt x="938" y="1365"/>
                  </a:lnTo>
                  <a:lnTo>
                    <a:pt x="939" y="1367"/>
                  </a:lnTo>
                  <a:lnTo>
                    <a:pt x="943" y="1375"/>
                  </a:lnTo>
                  <a:lnTo>
                    <a:pt x="945" y="1385"/>
                  </a:lnTo>
                  <a:lnTo>
                    <a:pt x="948" y="1389"/>
                  </a:lnTo>
                  <a:lnTo>
                    <a:pt x="950" y="1392"/>
                  </a:lnTo>
                  <a:lnTo>
                    <a:pt x="952" y="1394"/>
                  </a:lnTo>
                  <a:lnTo>
                    <a:pt x="955" y="1396"/>
                  </a:lnTo>
                  <a:lnTo>
                    <a:pt x="967" y="1394"/>
                  </a:lnTo>
                  <a:lnTo>
                    <a:pt x="983" y="1394"/>
                  </a:lnTo>
                  <a:lnTo>
                    <a:pt x="1004" y="1394"/>
                  </a:lnTo>
                  <a:lnTo>
                    <a:pt x="1023" y="1394"/>
                  </a:lnTo>
                  <a:lnTo>
                    <a:pt x="1036" y="1396"/>
                  </a:lnTo>
                  <a:lnTo>
                    <a:pt x="1050" y="1398"/>
                  </a:lnTo>
                  <a:lnTo>
                    <a:pt x="1064" y="1403"/>
                  </a:lnTo>
                  <a:lnTo>
                    <a:pt x="1077" y="1410"/>
                  </a:lnTo>
                  <a:lnTo>
                    <a:pt x="1081" y="1412"/>
                  </a:lnTo>
                  <a:lnTo>
                    <a:pt x="1084" y="1415"/>
                  </a:lnTo>
                  <a:lnTo>
                    <a:pt x="1088" y="1418"/>
                  </a:lnTo>
                  <a:lnTo>
                    <a:pt x="1090" y="1424"/>
                  </a:lnTo>
                  <a:lnTo>
                    <a:pt x="1093" y="1429"/>
                  </a:lnTo>
                  <a:lnTo>
                    <a:pt x="1096" y="1434"/>
                  </a:lnTo>
                  <a:lnTo>
                    <a:pt x="1099" y="1437"/>
                  </a:lnTo>
                  <a:lnTo>
                    <a:pt x="1101" y="1438"/>
                  </a:lnTo>
                  <a:lnTo>
                    <a:pt x="1106" y="1440"/>
                  </a:lnTo>
                  <a:lnTo>
                    <a:pt x="1109" y="1442"/>
                  </a:lnTo>
                  <a:lnTo>
                    <a:pt x="1111" y="1447"/>
                  </a:lnTo>
                  <a:lnTo>
                    <a:pt x="1113" y="1450"/>
                  </a:lnTo>
                  <a:lnTo>
                    <a:pt x="1115" y="1454"/>
                  </a:lnTo>
                  <a:lnTo>
                    <a:pt x="1120" y="1455"/>
                  </a:lnTo>
                  <a:lnTo>
                    <a:pt x="1125" y="1455"/>
                  </a:lnTo>
                  <a:lnTo>
                    <a:pt x="1128" y="1453"/>
                  </a:lnTo>
                  <a:lnTo>
                    <a:pt x="1132" y="1450"/>
                  </a:lnTo>
                  <a:lnTo>
                    <a:pt x="1135" y="1448"/>
                  </a:lnTo>
                  <a:lnTo>
                    <a:pt x="1140" y="1448"/>
                  </a:lnTo>
                  <a:lnTo>
                    <a:pt x="1146" y="1450"/>
                  </a:lnTo>
                  <a:lnTo>
                    <a:pt x="1162" y="1457"/>
                  </a:lnTo>
                  <a:lnTo>
                    <a:pt x="1177" y="1462"/>
                  </a:lnTo>
                  <a:lnTo>
                    <a:pt x="1191" y="1462"/>
                  </a:lnTo>
                  <a:lnTo>
                    <a:pt x="1208" y="1461"/>
                  </a:lnTo>
                  <a:lnTo>
                    <a:pt x="1226" y="1460"/>
                  </a:lnTo>
                  <a:lnTo>
                    <a:pt x="1242" y="1459"/>
                  </a:lnTo>
                  <a:lnTo>
                    <a:pt x="1250" y="1459"/>
                  </a:lnTo>
                  <a:lnTo>
                    <a:pt x="1256" y="1460"/>
                  </a:lnTo>
                  <a:lnTo>
                    <a:pt x="1261" y="1462"/>
                  </a:lnTo>
                  <a:lnTo>
                    <a:pt x="1267" y="1465"/>
                  </a:lnTo>
                  <a:lnTo>
                    <a:pt x="1278" y="1471"/>
                  </a:lnTo>
                  <a:lnTo>
                    <a:pt x="1290" y="1476"/>
                  </a:lnTo>
                  <a:lnTo>
                    <a:pt x="1303" y="1485"/>
                  </a:lnTo>
                  <a:lnTo>
                    <a:pt x="1317" y="1493"/>
                  </a:lnTo>
                  <a:lnTo>
                    <a:pt x="1329" y="1501"/>
                  </a:lnTo>
                  <a:lnTo>
                    <a:pt x="1339" y="1510"/>
                  </a:lnTo>
                  <a:lnTo>
                    <a:pt x="1345" y="1516"/>
                  </a:lnTo>
                  <a:lnTo>
                    <a:pt x="1349" y="1519"/>
                  </a:lnTo>
                  <a:lnTo>
                    <a:pt x="1354" y="1522"/>
                  </a:lnTo>
                  <a:lnTo>
                    <a:pt x="1358" y="1522"/>
                  </a:lnTo>
                  <a:lnTo>
                    <a:pt x="1360" y="1523"/>
                  </a:lnTo>
                  <a:lnTo>
                    <a:pt x="1363" y="1523"/>
                  </a:lnTo>
                  <a:lnTo>
                    <a:pt x="1364" y="1525"/>
                  </a:lnTo>
                  <a:lnTo>
                    <a:pt x="1365" y="1528"/>
                  </a:lnTo>
                  <a:lnTo>
                    <a:pt x="1367" y="1534"/>
                  </a:lnTo>
                  <a:lnTo>
                    <a:pt x="1371" y="1542"/>
                  </a:lnTo>
                  <a:lnTo>
                    <a:pt x="1373" y="1549"/>
                  </a:lnTo>
                  <a:lnTo>
                    <a:pt x="1377" y="1555"/>
                  </a:lnTo>
                  <a:lnTo>
                    <a:pt x="1378" y="1557"/>
                  </a:lnTo>
                  <a:lnTo>
                    <a:pt x="1380" y="1559"/>
                  </a:lnTo>
                  <a:lnTo>
                    <a:pt x="1384" y="1560"/>
                  </a:lnTo>
                  <a:lnTo>
                    <a:pt x="1388" y="1560"/>
                  </a:lnTo>
                  <a:lnTo>
                    <a:pt x="1393" y="1561"/>
                  </a:lnTo>
                  <a:lnTo>
                    <a:pt x="1397" y="1563"/>
                  </a:lnTo>
                  <a:lnTo>
                    <a:pt x="1401" y="1567"/>
                  </a:lnTo>
                  <a:lnTo>
                    <a:pt x="1404" y="1572"/>
                  </a:lnTo>
                  <a:lnTo>
                    <a:pt x="1405" y="1574"/>
                  </a:lnTo>
                  <a:lnTo>
                    <a:pt x="1408" y="1575"/>
                  </a:lnTo>
                  <a:lnTo>
                    <a:pt x="1410" y="1576"/>
                  </a:lnTo>
                  <a:lnTo>
                    <a:pt x="1412" y="1576"/>
                  </a:lnTo>
                  <a:lnTo>
                    <a:pt x="1418" y="1575"/>
                  </a:lnTo>
                  <a:lnTo>
                    <a:pt x="1423" y="1572"/>
                  </a:lnTo>
                  <a:lnTo>
                    <a:pt x="1426" y="1569"/>
                  </a:lnTo>
                  <a:lnTo>
                    <a:pt x="1428" y="1567"/>
                  </a:lnTo>
                  <a:lnTo>
                    <a:pt x="1431" y="1566"/>
                  </a:lnTo>
                  <a:lnTo>
                    <a:pt x="1435" y="1564"/>
                  </a:lnTo>
                  <a:lnTo>
                    <a:pt x="1439" y="1566"/>
                  </a:lnTo>
                  <a:lnTo>
                    <a:pt x="1441" y="1567"/>
                  </a:lnTo>
                  <a:lnTo>
                    <a:pt x="1445" y="1572"/>
                  </a:lnTo>
                  <a:lnTo>
                    <a:pt x="1448" y="1578"/>
                  </a:lnTo>
                  <a:lnTo>
                    <a:pt x="1453" y="1589"/>
                  </a:lnTo>
                  <a:lnTo>
                    <a:pt x="1455" y="1600"/>
                  </a:lnTo>
                  <a:lnTo>
                    <a:pt x="1456" y="1608"/>
                  </a:lnTo>
                  <a:lnTo>
                    <a:pt x="1456" y="1617"/>
                  </a:lnTo>
                  <a:lnTo>
                    <a:pt x="1456" y="1620"/>
                  </a:lnTo>
                  <a:lnTo>
                    <a:pt x="1458" y="1622"/>
                  </a:lnTo>
                  <a:lnTo>
                    <a:pt x="1460" y="1623"/>
                  </a:lnTo>
                  <a:lnTo>
                    <a:pt x="1464" y="1623"/>
                  </a:lnTo>
                  <a:lnTo>
                    <a:pt x="1472" y="1619"/>
                  </a:lnTo>
                  <a:lnTo>
                    <a:pt x="1481" y="1613"/>
                  </a:lnTo>
                  <a:lnTo>
                    <a:pt x="1490" y="1606"/>
                  </a:lnTo>
                  <a:lnTo>
                    <a:pt x="1497" y="1598"/>
                  </a:lnTo>
                  <a:lnTo>
                    <a:pt x="1504" y="1589"/>
                  </a:lnTo>
                  <a:lnTo>
                    <a:pt x="1509" y="1582"/>
                  </a:lnTo>
                  <a:lnTo>
                    <a:pt x="1512" y="1579"/>
                  </a:lnTo>
                  <a:lnTo>
                    <a:pt x="1516" y="1576"/>
                  </a:lnTo>
                  <a:lnTo>
                    <a:pt x="1521" y="1574"/>
                  </a:lnTo>
                  <a:lnTo>
                    <a:pt x="1527" y="1573"/>
                  </a:lnTo>
                  <a:lnTo>
                    <a:pt x="1540" y="1573"/>
                  </a:lnTo>
                  <a:lnTo>
                    <a:pt x="1553" y="1575"/>
                  </a:lnTo>
                  <a:lnTo>
                    <a:pt x="1566" y="1578"/>
                  </a:lnTo>
                  <a:lnTo>
                    <a:pt x="1575" y="1581"/>
                  </a:lnTo>
                  <a:lnTo>
                    <a:pt x="1585" y="1585"/>
                  </a:lnTo>
                  <a:lnTo>
                    <a:pt x="1592" y="1588"/>
                  </a:lnTo>
                  <a:lnTo>
                    <a:pt x="1596" y="1589"/>
                  </a:lnTo>
                  <a:lnTo>
                    <a:pt x="1598" y="1589"/>
                  </a:lnTo>
                  <a:lnTo>
                    <a:pt x="1600" y="1589"/>
                  </a:lnTo>
                  <a:lnTo>
                    <a:pt x="1603" y="1588"/>
                  </a:lnTo>
                  <a:lnTo>
                    <a:pt x="1606" y="1583"/>
                  </a:lnTo>
                  <a:lnTo>
                    <a:pt x="1612" y="1575"/>
                  </a:lnTo>
                  <a:lnTo>
                    <a:pt x="1628" y="1561"/>
                  </a:lnTo>
                  <a:lnTo>
                    <a:pt x="1642" y="1547"/>
                  </a:lnTo>
                  <a:lnTo>
                    <a:pt x="1644" y="1542"/>
                  </a:lnTo>
                  <a:lnTo>
                    <a:pt x="1647" y="1537"/>
                  </a:lnTo>
                  <a:lnTo>
                    <a:pt x="1648" y="1534"/>
                  </a:lnTo>
                  <a:lnTo>
                    <a:pt x="1649" y="1529"/>
                  </a:lnTo>
                  <a:lnTo>
                    <a:pt x="1649" y="1522"/>
                  </a:lnTo>
                  <a:lnTo>
                    <a:pt x="1650" y="1516"/>
                  </a:lnTo>
                  <a:lnTo>
                    <a:pt x="1654" y="1511"/>
                  </a:lnTo>
                  <a:lnTo>
                    <a:pt x="1661" y="1506"/>
                  </a:lnTo>
                  <a:lnTo>
                    <a:pt x="1664" y="1503"/>
                  </a:lnTo>
                  <a:lnTo>
                    <a:pt x="1669" y="1500"/>
                  </a:lnTo>
                  <a:lnTo>
                    <a:pt x="1674" y="1500"/>
                  </a:lnTo>
                  <a:lnTo>
                    <a:pt x="1678" y="1501"/>
                  </a:lnTo>
                  <a:lnTo>
                    <a:pt x="1680" y="1505"/>
                  </a:lnTo>
                  <a:lnTo>
                    <a:pt x="1682" y="1509"/>
                  </a:lnTo>
                  <a:lnTo>
                    <a:pt x="1684" y="1513"/>
                  </a:lnTo>
                  <a:lnTo>
                    <a:pt x="1685" y="1518"/>
                  </a:lnTo>
                  <a:lnTo>
                    <a:pt x="1687" y="1530"/>
                  </a:lnTo>
                  <a:lnTo>
                    <a:pt x="1687" y="1543"/>
                  </a:lnTo>
                  <a:lnTo>
                    <a:pt x="1689" y="1542"/>
                  </a:lnTo>
                  <a:lnTo>
                    <a:pt x="1697" y="1536"/>
                  </a:lnTo>
                  <a:lnTo>
                    <a:pt x="1705" y="1528"/>
                  </a:lnTo>
                  <a:lnTo>
                    <a:pt x="1711" y="1518"/>
                  </a:lnTo>
                  <a:lnTo>
                    <a:pt x="1714" y="1511"/>
                  </a:lnTo>
                  <a:lnTo>
                    <a:pt x="1719" y="1504"/>
                  </a:lnTo>
                  <a:lnTo>
                    <a:pt x="1722" y="1501"/>
                  </a:lnTo>
                  <a:lnTo>
                    <a:pt x="1725" y="1500"/>
                  </a:lnTo>
                  <a:lnTo>
                    <a:pt x="1729" y="1500"/>
                  </a:lnTo>
                  <a:lnTo>
                    <a:pt x="1731" y="1504"/>
                  </a:lnTo>
                  <a:lnTo>
                    <a:pt x="1732" y="1511"/>
                  </a:lnTo>
                  <a:lnTo>
                    <a:pt x="1733" y="1524"/>
                  </a:lnTo>
                  <a:lnTo>
                    <a:pt x="1733" y="1530"/>
                  </a:lnTo>
                  <a:lnTo>
                    <a:pt x="1733" y="1537"/>
                  </a:lnTo>
                  <a:lnTo>
                    <a:pt x="1732" y="1543"/>
                  </a:lnTo>
                  <a:lnTo>
                    <a:pt x="1731" y="1548"/>
                  </a:lnTo>
                  <a:lnTo>
                    <a:pt x="1725" y="1556"/>
                  </a:lnTo>
                  <a:lnTo>
                    <a:pt x="1719" y="1563"/>
                  </a:lnTo>
                  <a:lnTo>
                    <a:pt x="1712" y="1570"/>
                  </a:lnTo>
                  <a:lnTo>
                    <a:pt x="1705" y="1575"/>
                  </a:lnTo>
                  <a:lnTo>
                    <a:pt x="1694" y="1583"/>
                  </a:lnTo>
                  <a:lnTo>
                    <a:pt x="1689" y="1589"/>
                  </a:lnTo>
                  <a:lnTo>
                    <a:pt x="1691" y="1599"/>
                  </a:lnTo>
                  <a:lnTo>
                    <a:pt x="1693" y="1608"/>
                  </a:lnTo>
                  <a:lnTo>
                    <a:pt x="1695" y="1619"/>
                  </a:lnTo>
                  <a:lnTo>
                    <a:pt x="1699" y="1630"/>
                  </a:lnTo>
                  <a:lnTo>
                    <a:pt x="1700" y="1633"/>
                  </a:lnTo>
                  <a:lnTo>
                    <a:pt x="1704" y="1635"/>
                  </a:lnTo>
                  <a:lnTo>
                    <a:pt x="1706" y="1636"/>
                  </a:lnTo>
                  <a:lnTo>
                    <a:pt x="1711" y="1633"/>
                  </a:lnTo>
                  <a:lnTo>
                    <a:pt x="1720" y="1629"/>
                  </a:lnTo>
                  <a:lnTo>
                    <a:pt x="1727" y="1627"/>
                  </a:lnTo>
                  <a:lnTo>
                    <a:pt x="1731" y="1627"/>
                  </a:lnTo>
                  <a:lnTo>
                    <a:pt x="1735" y="1629"/>
                  </a:lnTo>
                  <a:lnTo>
                    <a:pt x="1737" y="1632"/>
                  </a:lnTo>
                  <a:lnTo>
                    <a:pt x="1739" y="1636"/>
                  </a:lnTo>
                  <a:lnTo>
                    <a:pt x="1743" y="1644"/>
                  </a:lnTo>
                  <a:lnTo>
                    <a:pt x="1745" y="1649"/>
                  </a:lnTo>
                  <a:lnTo>
                    <a:pt x="1748" y="1649"/>
                  </a:lnTo>
                  <a:lnTo>
                    <a:pt x="1749" y="1649"/>
                  </a:lnTo>
                  <a:lnTo>
                    <a:pt x="1751" y="1646"/>
                  </a:lnTo>
                  <a:lnTo>
                    <a:pt x="1754" y="1644"/>
                  </a:lnTo>
                  <a:lnTo>
                    <a:pt x="1760" y="1637"/>
                  </a:lnTo>
                  <a:lnTo>
                    <a:pt x="1764" y="1635"/>
                  </a:lnTo>
                  <a:lnTo>
                    <a:pt x="1767" y="1633"/>
                  </a:lnTo>
                  <a:lnTo>
                    <a:pt x="1769" y="1635"/>
                  </a:lnTo>
                  <a:lnTo>
                    <a:pt x="1771" y="1636"/>
                  </a:lnTo>
                  <a:lnTo>
                    <a:pt x="1774" y="1637"/>
                  </a:lnTo>
                  <a:lnTo>
                    <a:pt x="1776" y="1639"/>
                  </a:lnTo>
                  <a:lnTo>
                    <a:pt x="1780" y="1639"/>
                  </a:lnTo>
                  <a:lnTo>
                    <a:pt x="1782" y="1639"/>
                  </a:lnTo>
                  <a:lnTo>
                    <a:pt x="1785" y="1637"/>
                  </a:lnTo>
                  <a:lnTo>
                    <a:pt x="1790" y="1631"/>
                  </a:lnTo>
                  <a:lnTo>
                    <a:pt x="1796" y="1622"/>
                  </a:lnTo>
                  <a:lnTo>
                    <a:pt x="1806" y="1606"/>
                  </a:lnTo>
                  <a:lnTo>
                    <a:pt x="1818" y="1587"/>
                  </a:lnTo>
                  <a:lnTo>
                    <a:pt x="1831" y="1566"/>
                  </a:lnTo>
                  <a:lnTo>
                    <a:pt x="1844" y="1548"/>
                  </a:lnTo>
                  <a:lnTo>
                    <a:pt x="1853" y="1537"/>
                  </a:lnTo>
                  <a:lnTo>
                    <a:pt x="1863" y="1525"/>
                  </a:lnTo>
                  <a:lnTo>
                    <a:pt x="1875" y="1513"/>
                  </a:lnTo>
                  <a:lnTo>
                    <a:pt x="1887" y="1500"/>
                  </a:lnTo>
                  <a:lnTo>
                    <a:pt x="1900" y="1488"/>
                  </a:lnTo>
                  <a:lnTo>
                    <a:pt x="1912" y="1478"/>
                  </a:lnTo>
                  <a:lnTo>
                    <a:pt x="1915" y="1475"/>
                  </a:lnTo>
                  <a:lnTo>
                    <a:pt x="1918" y="1475"/>
                  </a:lnTo>
                  <a:lnTo>
                    <a:pt x="1919" y="1478"/>
                  </a:lnTo>
                  <a:lnTo>
                    <a:pt x="1919" y="1484"/>
                  </a:lnTo>
                  <a:lnTo>
                    <a:pt x="1920" y="1494"/>
                  </a:lnTo>
                  <a:lnTo>
                    <a:pt x="1921" y="1506"/>
                  </a:lnTo>
                  <a:lnTo>
                    <a:pt x="1922" y="1517"/>
                  </a:lnTo>
                  <a:lnTo>
                    <a:pt x="1924" y="1526"/>
                  </a:lnTo>
                  <a:lnTo>
                    <a:pt x="1924" y="1532"/>
                  </a:lnTo>
                  <a:lnTo>
                    <a:pt x="1925" y="1536"/>
                  </a:lnTo>
                  <a:lnTo>
                    <a:pt x="1927" y="1538"/>
                  </a:lnTo>
                  <a:lnTo>
                    <a:pt x="1930" y="1539"/>
                  </a:lnTo>
                  <a:lnTo>
                    <a:pt x="1936" y="1539"/>
                  </a:lnTo>
                  <a:lnTo>
                    <a:pt x="1946" y="1538"/>
                  </a:lnTo>
                  <a:lnTo>
                    <a:pt x="1952" y="1538"/>
                  </a:lnTo>
                  <a:lnTo>
                    <a:pt x="1958" y="1538"/>
                  </a:lnTo>
                  <a:lnTo>
                    <a:pt x="1963" y="1539"/>
                  </a:lnTo>
                  <a:lnTo>
                    <a:pt x="1968" y="1541"/>
                  </a:lnTo>
                  <a:lnTo>
                    <a:pt x="1972" y="1543"/>
                  </a:lnTo>
                  <a:lnTo>
                    <a:pt x="1976" y="1545"/>
                  </a:lnTo>
                  <a:lnTo>
                    <a:pt x="1980" y="1549"/>
                  </a:lnTo>
                  <a:lnTo>
                    <a:pt x="1981" y="1554"/>
                  </a:lnTo>
                  <a:lnTo>
                    <a:pt x="1983" y="1561"/>
                  </a:lnTo>
                  <a:lnTo>
                    <a:pt x="1983" y="1567"/>
                  </a:lnTo>
                  <a:lnTo>
                    <a:pt x="1982" y="1572"/>
                  </a:lnTo>
                  <a:lnTo>
                    <a:pt x="1981" y="1578"/>
                  </a:lnTo>
                  <a:lnTo>
                    <a:pt x="1976" y="1587"/>
                  </a:lnTo>
                  <a:lnTo>
                    <a:pt x="1971" y="1594"/>
                  </a:lnTo>
                  <a:lnTo>
                    <a:pt x="1970" y="1598"/>
                  </a:lnTo>
                  <a:lnTo>
                    <a:pt x="1970" y="1601"/>
                  </a:lnTo>
                  <a:lnTo>
                    <a:pt x="1971" y="1604"/>
                  </a:lnTo>
                  <a:lnTo>
                    <a:pt x="1972" y="1607"/>
                  </a:lnTo>
                  <a:lnTo>
                    <a:pt x="1980" y="1613"/>
                  </a:lnTo>
                  <a:lnTo>
                    <a:pt x="1989" y="1618"/>
                  </a:lnTo>
                  <a:lnTo>
                    <a:pt x="1994" y="1622"/>
                  </a:lnTo>
                  <a:lnTo>
                    <a:pt x="1997" y="1626"/>
                  </a:lnTo>
                  <a:lnTo>
                    <a:pt x="2000" y="1630"/>
                  </a:lnTo>
                  <a:lnTo>
                    <a:pt x="2001" y="1635"/>
                  </a:lnTo>
                  <a:lnTo>
                    <a:pt x="2001" y="1641"/>
                  </a:lnTo>
                  <a:lnTo>
                    <a:pt x="2000" y="1645"/>
                  </a:lnTo>
                  <a:lnTo>
                    <a:pt x="1997" y="1650"/>
                  </a:lnTo>
                  <a:lnTo>
                    <a:pt x="1994" y="1654"/>
                  </a:lnTo>
                  <a:lnTo>
                    <a:pt x="1983" y="1663"/>
                  </a:lnTo>
                  <a:lnTo>
                    <a:pt x="1971" y="1676"/>
                  </a:lnTo>
                  <a:lnTo>
                    <a:pt x="1960" y="1688"/>
                  </a:lnTo>
                  <a:lnTo>
                    <a:pt x="1952" y="1698"/>
                  </a:lnTo>
                  <a:lnTo>
                    <a:pt x="1949" y="1705"/>
                  </a:lnTo>
                  <a:lnTo>
                    <a:pt x="1946" y="1712"/>
                  </a:lnTo>
                  <a:lnTo>
                    <a:pt x="1946" y="1715"/>
                  </a:lnTo>
                  <a:lnTo>
                    <a:pt x="1946" y="1719"/>
                  </a:lnTo>
                  <a:lnTo>
                    <a:pt x="1949" y="1721"/>
                  </a:lnTo>
                  <a:lnTo>
                    <a:pt x="1951" y="1723"/>
                  </a:lnTo>
                  <a:lnTo>
                    <a:pt x="1966" y="1726"/>
                  </a:lnTo>
                  <a:lnTo>
                    <a:pt x="1980" y="1731"/>
                  </a:lnTo>
                  <a:lnTo>
                    <a:pt x="1982" y="1733"/>
                  </a:lnTo>
                  <a:lnTo>
                    <a:pt x="1982" y="1736"/>
                  </a:lnTo>
                  <a:lnTo>
                    <a:pt x="1982" y="1740"/>
                  </a:lnTo>
                  <a:lnTo>
                    <a:pt x="1981" y="1744"/>
                  </a:lnTo>
                  <a:lnTo>
                    <a:pt x="1978" y="1753"/>
                  </a:lnTo>
                  <a:lnTo>
                    <a:pt x="1976" y="1764"/>
                  </a:lnTo>
                  <a:lnTo>
                    <a:pt x="1976" y="1770"/>
                  </a:lnTo>
                  <a:lnTo>
                    <a:pt x="1977" y="1776"/>
                  </a:lnTo>
                  <a:lnTo>
                    <a:pt x="1980" y="1782"/>
                  </a:lnTo>
                  <a:lnTo>
                    <a:pt x="1982" y="1787"/>
                  </a:lnTo>
                  <a:lnTo>
                    <a:pt x="1989" y="1796"/>
                  </a:lnTo>
                  <a:lnTo>
                    <a:pt x="1995" y="1802"/>
                  </a:lnTo>
                  <a:lnTo>
                    <a:pt x="2002" y="1806"/>
                  </a:lnTo>
                  <a:lnTo>
                    <a:pt x="2009" y="1806"/>
                  </a:lnTo>
                  <a:lnTo>
                    <a:pt x="2012" y="1806"/>
                  </a:lnTo>
                  <a:lnTo>
                    <a:pt x="2014" y="1805"/>
                  </a:lnTo>
                  <a:lnTo>
                    <a:pt x="2015" y="1803"/>
                  </a:lnTo>
                  <a:lnTo>
                    <a:pt x="2016" y="1801"/>
                  </a:lnTo>
                  <a:lnTo>
                    <a:pt x="2018" y="1795"/>
                  </a:lnTo>
                  <a:lnTo>
                    <a:pt x="2020" y="1790"/>
                  </a:lnTo>
                  <a:lnTo>
                    <a:pt x="2021" y="1787"/>
                  </a:lnTo>
                  <a:lnTo>
                    <a:pt x="2023" y="1786"/>
                  </a:lnTo>
                  <a:lnTo>
                    <a:pt x="2025" y="1784"/>
                  </a:lnTo>
                  <a:lnTo>
                    <a:pt x="2028" y="1783"/>
                  </a:lnTo>
                  <a:lnTo>
                    <a:pt x="2033" y="1786"/>
                  </a:lnTo>
                  <a:lnTo>
                    <a:pt x="2039" y="1790"/>
                  </a:lnTo>
                  <a:lnTo>
                    <a:pt x="2044" y="1796"/>
                  </a:lnTo>
                  <a:lnTo>
                    <a:pt x="2048" y="1803"/>
                  </a:lnTo>
                  <a:lnTo>
                    <a:pt x="2053" y="1809"/>
                  </a:lnTo>
                  <a:lnTo>
                    <a:pt x="2057" y="1814"/>
                  </a:lnTo>
                  <a:lnTo>
                    <a:pt x="2058" y="1815"/>
                  </a:lnTo>
                  <a:lnTo>
                    <a:pt x="2060" y="1815"/>
                  </a:lnTo>
                  <a:lnTo>
                    <a:pt x="2063" y="1815"/>
                  </a:lnTo>
                  <a:lnTo>
                    <a:pt x="2065" y="1814"/>
                  </a:lnTo>
                  <a:lnTo>
                    <a:pt x="2072" y="1808"/>
                  </a:lnTo>
                  <a:lnTo>
                    <a:pt x="2077" y="1806"/>
                  </a:lnTo>
                  <a:lnTo>
                    <a:pt x="2082" y="1805"/>
                  </a:lnTo>
                  <a:lnTo>
                    <a:pt x="2084" y="1806"/>
                  </a:lnTo>
                  <a:lnTo>
                    <a:pt x="2085" y="1805"/>
                  </a:lnTo>
                  <a:lnTo>
                    <a:pt x="2088" y="1797"/>
                  </a:lnTo>
                  <a:lnTo>
                    <a:pt x="2089" y="1789"/>
                  </a:lnTo>
                  <a:lnTo>
                    <a:pt x="2094" y="1781"/>
                  </a:lnTo>
                  <a:lnTo>
                    <a:pt x="2113" y="1762"/>
                  </a:lnTo>
                  <a:lnTo>
                    <a:pt x="2128" y="1746"/>
                  </a:lnTo>
                  <a:lnTo>
                    <a:pt x="2130" y="1743"/>
                  </a:lnTo>
                  <a:lnTo>
                    <a:pt x="2134" y="1739"/>
                  </a:lnTo>
                  <a:lnTo>
                    <a:pt x="2136" y="1737"/>
                  </a:lnTo>
                  <a:lnTo>
                    <a:pt x="2140" y="1734"/>
                  </a:lnTo>
                  <a:lnTo>
                    <a:pt x="2148" y="1732"/>
                  </a:lnTo>
                  <a:lnTo>
                    <a:pt x="2157" y="1730"/>
                  </a:lnTo>
                  <a:lnTo>
                    <a:pt x="2167" y="1728"/>
                  </a:lnTo>
                  <a:lnTo>
                    <a:pt x="2177" y="1727"/>
                  </a:lnTo>
                  <a:lnTo>
                    <a:pt x="2182" y="1726"/>
                  </a:lnTo>
                  <a:lnTo>
                    <a:pt x="2186" y="1724"/>
                  </a:lnTo>
                  <a:lnTo>
                    <a:pt x="2190" y="1720"/>
                  </a:lnTo>
                  <a:lnTo>
                    <a:pt x="2192" y="1714"/>
                  </a:lnTo>
                  <a:lnTo>
                    <a:pt x="2196" y="1702"/>
                  </a:lnTo>
                  <a:lnTo>
                    <a:pt x="2197" y="1690"/>
                  </a:lnTo>
                  <a:lnTo>
                    <a:pt x="2198" y="1685"/>
                  </a:lnTo>
                  <a:lnTo>
                    <a:pt x="2199" y="1680"/>
                  </a:lnTo>
                  <a:lnTo>
                    <a:pt x="2202" y="1676"/>
                  </a:lnTo>
                  <a:lnTo>
                    <a:pt x="2204" y="1674"/>
                  </a:lnTo>
                  <a:lnTo>
                    <a:pt x="2209" y="1671"/>
                  </a:lnTo>
                  <a:lnTo>
                    <a:pt x="2214" y="1671"/>
                  </a:lnTo>
                  <a:lnTo>
                    <a:pt x="2218" y="1671"/>
                  </a:lnTo>
                  <a:lnTo>
                    <a:pt x="2224" y="1671"/>
                  </a:lnTo>
                  <a:lnTo>
                    <a:pt x="2235" y="1673"/>
                  </a:lnTo>
                  <a:lnTo>
                    <a:pt x="2245" y="1676"/>
                  </a:lnTo>
                  <a:lnTo>
                    <a:pt x="2256" y="1677"/>
                  </a:lnTo>
                  <a:lnTo>
                    <a:pt x="2273" y="1679"/>
                  </a:lnTo>
                  <a:lnTo>
                    <a:pt x="2281" y="1677"/>
                  </a:lnTo>
                  <a:lnTo>
                    <a:pt x="2291" y="1676"/>
                  </a:lnTo>
                  <a:lnTo>
                    <a:pt x="2299" y="1674"/>
                  </a:lnTo>
                  <a:lnTo>
                    <a:pt x="2306" y="1671"/>
                  </a:lnTo>
                  <a:lnTo>
                    <a:pt x="2318" y="1663"/>
                  </a:lnTo>
                  <a:lnTo>
                    <a:pt x="2329" y="1654"/>
                  </a:lnTo>
                  <a:lnTo>
                    <a:pt x="2336" y="1649"/>
                  </a:lnTo>
                  <a:lnTo>
                    <a:pt x="2342" y="1645"/>
                  </a:lnTo>
                  <a:lnTo>
                    <a:pt x="2350" y="1644"/>
                  </a:lnTo>
                  <a:lnTo>
                    <a:pt x="2359" y="1645"/>
                  </a:lnTo>
                  <a:lnTo>
                    <a:pt x="2367" y="1646"/>
                  </a:lnTo>
                  <a:lnTo>
                    <a:pt x="2375" y="1648"/>
                  </a:lnTo>
                  <a:lnTo>
                    <a:pt x="2384" y="1648"/>
                  </a:lnTo>
                  <a:lnTo>
                    <a:pt x="2392" y="1646"/>
                  </a:lnTo>
                  <a:lnTo>
                    <a:pt x="2406" y="1643"/>
                  </a:lnTo>
                  <a:lnTo>
                    <a:pt x="2421" y="1638"/>
                  </a:lnTo>
                  <a:lnTo>
                    <a:pt x="2426" y="1635"/>
                  </a:lnTo>
                  <a:lnTo>
                    <a:pt x="2432" y="1631"/>
                  </a:lnTo>
                  <a:lnTo>
                    <a:pt x="2437" y="1627"/>
                  </a:lnTo>
                  <a:lnTo>
                    <a:pt x="2440" y="1625"/>
                  </a:lnTo>
                  <a:lnTo>
                    <a:pt x="2441" y="1622"/>
                  </a:lnTo>
                  <a:lnTo>
                    <a:pt x="2441" y="1619"/>
                  </a:lnTo>
                  <a:lnTo>
                    <a:pt x="2437" y="1617"/>
                  </a:lnTo>
                  <a:lnTo>
                    <a:pt x="2432" y="1616"/>
                  </a:lnTo>
                  <a:lnTo>
                    <a:pt x="2426" y="1614"/>
                  </a:lnTo>
                  <a:lnTo>
                    <a:pt x="2422" y="1612"/>
                  </a:lnTo>
                  <a:lnTo>
                    <a:pt x="2419" y="1610"/>
                  </a:lnTo>
                  <a:lnTo>
                    <a:pt x="2418" y="1607"/>
                  </a:lnTo>
                  <a:lnTo>
                    <a:pt x="2418" y="1604"/>
                  </a:lnTo>
                  <a:lnTo>
                    <a:pt x="2418" y="1601"/>
                  </a:lnTo>
                  <a:lnTo>
                    <a:pt x="2419" y="1598"/>
                  </a:lnTo>
                  <a:lnTo>
                    <a:pt x="2422" y="1595"/>
                  </a:lnTo>
                  <a:lnTo>
                    <a:pt x="2425" y="1591"/>
                  </a:lnTo>
                  <a:lnTo>
                    <a:pt x="2430" y="1588"/>
                  </a:lnTo>
                  <a:lnTo>
                    <a:pt x="2436" y="1588"/>
                  </a:lnTo>
                  <a:lnTo>
                    <a:pt x="2443" y="1591"/>
                  </a:lnTo>
                  <a:lnTo>
                    <a:pt x="2447" y="1592"/>
                  </a:lnTo>
                  <a:lnTo>
                    <a:pt x="2450" y="1593"/>
                  </a:lnTo>
                  <a:lnTo>
                    <a:pt x="2453" y="1593"/>
                  </a:lnTo>
                  <a:lnTo>
                    <a:pt x="2454" y="1592"/>
                  </a:lnTo>
                  <a:lnTo>
                    <a:pt x="2455" y="1589"/>
                  </a:lnTo>
                  <a:lnTo>
                    <a:pt x="2455" y="1587"/>
                  </a:lnTo>
                  <a:lnTo>
                    <a:pt x="2454" y="1585"/>
                  </a:lnTo>
                  <a:lnTo>
                    <a:pt x="2453" y="1581"/>
                  </a:lnTo>
                  <a:lnTo>
                    <a:pt x="2451" y="1578"/>
                  </a:lnTo>
                  <a:lnTo>
                    <a:pt x="2451" y="1574"/>
                  </a:lnTo>
                  <a:lnTo>
                    <a:pt x="2453" y="1570"/>
                  </a:lnTo>
                  <a:lnTo>
                    <a:pt x="2455" y="1568"/>
                  </a:lnTo>
                  <a:lnTo>
                    <a:pt x="2460" y="1563"/>
                  </a:lnTo>
                  <a:lnTo>
                    <a:pt x="2467" y="1560"/>
                  </a:lnTo>
                  <a:lnTo>
                    <a:pt x="2474" y="1559"/>
                  </a:lnTo>
                  <a:lnTo>
                    <a:pt x="2484" y="1560"/>
                  </a:lnTo>
                  <a:lnTo>
                    <a:pt x="2487" y="1561"/>
                  </a:lnTo>
                  <a:lnTo>
                    <a:pt x="2492" y="1563"/>
                  </a:lnTo>
                  <a:lnTo>
                    <a:pt x="2497" y="1566"/>
                  </a:lnTo>
                  <a:lnTo>
                    <a:pt x="2501" y="1569"/>
                  </a:lnTo>
                  <a:lnTo>
                    <a:pt x="2505" y="1573"/>
                  </a:lnTo>
                  <a:lnTo>
                    <a:pt x="2510" y="1574"/>
                  </a:lnTo>
                  <a:lnTo>
                    <a:pt x="2513" y="1575"/>
                  </a:lnTo>
                  <a:lnTo>
                    <a:pt x="2517" y="1574"/>
                  </a:lnTo>
                  <a:lnTo>
                    <a:pt x="2520" y="1573"/>
                  </a:lnTo>
                  <a:lnTo>
                    <a:pt x="2523" y="1569"/>
                  </a:lnTo>
                  <a:lnTo>
                    <a:pt x="2523" y="1566"/>
                  </a:lnTo>
                  <a:lnTo>
                    <a:pt x="2524" y="1561"/>
                  </a:lnTo>
                  <a:lnTo>
                    <a:pt x="2522" y="1549"/>
                  </a:lnTo>
                  <a:lnTo>
                    <a:pt x="2520" y="1536"/>
                  </a:lnTo>
                  <a:lnTo>
                    <a:pt x="2518" y="1530"/>
                  </a:lnTo>
                  <a:lnTo>
                    <a:pt x="2517" y="1524"/>
                  </a:lnTo>
                  <a:lnTo>
                    <a:pt x="2514" y="1519"/>
                  </a:lnTo>
                  <a:lnTo>
                    <a:pt x="2512" y="1517"/>
                  </a:lnTo>
                  <a:lnTo>
                    <a:pt x="2510" y="1513"/>
                  </a:lnTo>
                  <a:lnTo>
                    <a:pt x="2508" y="1511"/>
                  </a:lnTo>
                  <a:lnTo>
                    <a:pt x="2507" y="1509"/>
                  </a:lnTo>
                  <a:lnTo>
                    <a:pt x="2508" y="1507"/>
                  </a:lnTo>
                  <a:lnTo>
                    <a:pt x="2510" y="1505"/>
                  </a:lnTo>
                  <a:lnTo>
                    <a:pt x="2512" y="1504"/>
                  </a:lnTo>
                  <a:lnTo>
                    <a:pt x="2516" y="1504"/>
                  </a:lnTo>
                  <a:lnTo>
                    <a:pt x="2520" y="1504"/>
                  </a:lnTo>
                  <a:lnTo>
                    <a:pt x="2532" y="1506"/>
                  </a:lnTo>
                  <a:lnTo>
                    <a:pt x="2544" y="1510"/>
                  </a:lnTo>
                  <a:lnTo>
                    <a:pt x="2556" y="1513"/>
                  </a:lnTo>
                  <a:lnTo>
                    <a:pt x="2563" y="1518"/>
                  </a:lnTo>
                  <a:lnTo>
                    <a:pt x="2568" y="1519"/>
                  </a:lnTo>
                  <a:lnTo>
                    <a:pt x="2573" y="1520"/>
                  </a:lnTo>
                  <a:lnTo>
                    <a:pt x="2579" y="1520"/>
                  </a:lnTo>
                  <a:lnTo>
                    <a:pt x="2585" y="1520"/>
                  </a:lnTo>
                  <a:lnTo>
                    <a:pt x="2592" y="1519"/>
                  </a:lnTo>
                  <a:lnTo>
                    <a:pt x="2598" y="1517"/>
                  </a:lnTo>
                  <a:lnTo>
                    <a:pt x="2602" y="1515"/>
                  </a:lnTo>
                  <a:lnTo>
                    <a:pt x="2607" y="1511"/>
                  </a:lnTo>
                  <a:lnTo>
                    <a:pt x="2613" y="1504"/>
                  </a:lnTo>
                  <a:lnTo>
                    <a:pt x="2620" y="1493"/>
                  </a:lnTo>
                  <a:lnTo>
                    <a:pt x="2624" y="1486"/>
                  </a:lnTo>
                  <a:lnTo>
                    <a:pt x="2627" y="1476"/>
                  </a:lnTo>
                  <a:lnTo>
                    <a:pt x="2631" y="1466"/>
                  </a:lnTo>
                  <a:lnTo>
                    <a:pt x="2633" y="1453"/>
                  </a:lnTo>
                  <a:lnTo>
                    <a:pt x="2637" y="1442"/>
                  </a:lnTo>
                  <a:lnTo>
                    <a:pt x="2639" y="1436"/>
                  </a:lnTo>
                  <a:lnTo>
                    <a:pt x="2643" y="1433"/>
                  </a:lnTo>
                  <a:lnTo>
                    <a:pt x="2646" y="1430"/>
                  </a:lnTo>
                  <a:lnTo>
                    <a:pt x="2659" y="1430"/>
                  </a:lnTo>
                  <a:lnTo>
                    <a:pt x="2680" y="1429"/>
                  </a:lnTo>
                  <a:lnTo>
                    <a:pt x="2700" y="1425"/>
                  </a:lnTo>
                  <a:lnTo>
                    <a:pt x="2713" y="1423"/>
                  </a:lnTo>
                  <a:lnTo>
                    <a:pt x="2721" y="1424"/>
                  </a:lnTo>
                  <a:lnTo>
                    <a:pt x="2727" y="1425"/>
                  </a:lnTo>
                  <a:lnTo>
                    <a:pt x="2734" y="1431"/>
                  </a:lnTo>
                  <a:lnTo>
                    <a:pt x="2741" y="1438"/>
                  </a:lnTo>
                  <a:lnTo>
                    <a:pt x="2746" y="1446"/>
                  </a:lnTo>
                  <a:lnTo>
                    <a:pt x="2752" y="1452"/>
                  </a:lnTo>
                  <a:lnTo>
                    <a:pt x="2758" y="1457"/>
                  </a:lnTo>
                  <a:lnTo>
                    <a:pt x="2766" y="1463"/>
                  </a:lnTo>
                  <a:lnTo>
                    <a:pt x="2772" y="1466"/>
                  </a:lnTo>
                  <a:lnTo>
                    <a:pt x="2781" y="1468"/>
                  </a:lnTo>
                  <a:lnTo>
                    <a:pt x="2790" y="1469"/>
                  </a:lnTo>
                  <a:lnTo>
                    <a:pt x="2801" y="1469"/>
                  </a:lnTo>
                  <a:lnTo>
                    <a:pt x="2809" y="1468"/>
                  </a:lnTo>
                  <a:lnTo>
                    <a:pt x="2816" y="1467"/>
                  </a:lnTo>
                  <a:lnTo>
                    <a:pt x="2821" y="1466"/>
                  </a:lnTo>
                  <a:lnTo>
                    <a:pt x="2826" y="1465"/>
                  </a:lnTo>
                  <a:lnTo>
                    <a:pt x="2833" y="1461"/>
                  </a:lnTo>
                  <a:lnTo>
                    <a:pt x="2841" y="1457"/>
                  </a:lnTo>
                  <a:lnTo>
                    <a:pt x="2848" y="1455"/>
                  </a:lnTo>
                  <a:lnTo>
                    <a:pt x="2867" y="1427"/>
                  </a:lnTo>
                  <a:close/>
                </a:path>
              </a:pathLst>
            </a:custGeom>
            <a:grpFill/>
            <a:ln w="9525">
              <a:solidFill>
                <a:schemeClr val="bg1">
                  <a:alpha val="50000"/>
                </a:schemeClr>
              </a:solidFill>
              <a:round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9" name="山东"/>
            <p:cNvSpPr/>
            <p:nvPr/>
          </p:nvSpPr>
          <p:spPr bwMode="auto">
            <a:xfrm>
              <a:off x="6188151" y="3791148"/>
              <a:ext cx="685808" cy="438173"/>
            </a:xfrm>
            <a:custGeom>
              <a:avLst/>
              <a:gdLst>
                <a:gd name="T0" fmla="*/ 831 w 2606"/>
                <a:gd name="T1" fmla="*/ 153 h 1671"/>
                <a:gd name="T2" fmla="*/ 614 w 2606"/>
                <a:gd name="T3" fmla="*/ 197 h 1671"/>
                <a:gd name="T4" fmla="*/ 432 w 2606"/>
                <a:gd name="T5" fmla="*/ 342 h 1671"/>
                <a:gd name="T6" fmla="*/ 367 w 2606"/>
                <a:gd name="T7" fmla="*/ 411 h 1671"/>
                <a:gd name="T8" fmla="*/ 252 w 2606"/>
                <a:gd name="T9" fmla="*/ 665 h 1671"/>
                <a:gd name="T10" fmla="*/ 153 w 2606"/>
                <a:gd name="T11" fmla="*/ 883 h 1671"/>
                <a:gd name="T12" fmla="*/ 157 w 2606"/>
                <a:gd name="T13" fmla="*/ 1075 h 1671"/>
                <a:gd name="T14" fmla="*/ 237 w 2606"/>
                <a:gd name="T15" fmla="*/ 1070 h 1671"/>
                <a:gd name="T16" fmla="*/ 400 w 2606"/>
                <a:gd name="T17" fmla="*/ 1024 h 1671"/>
                <a:gd name="T18" fmla="*/ 286 w 2606"/>
                <a:gd name="T19" fmla="*/ 1117 h 1671"/>
                <a:gd name="T20" fmla="*/ 164 w 2606"/>
                <a:gd name="T21" fmla="*/ 1251 h 1671"/>
                <a:gd name="T22" fmla="*/ 27 w 2606"/>
                <a:gd name="T23" fmla="*/ 1393 h 1671"/>
                <a:gd name="T24" fmla="*/ 73 w 2606"/>
                <a:gd name="T25" fmla="*/ 1491 h 1671"/>
                <a:gd name="T26" fmla="*/ 213 w 2606"/>
                <a:gd name="T27" fmla="*/ 1586 h 1671"/>
                <a:gd name="T28" fmla="*/ 427 w 2606"/>
                <a:gd name="T29" fmla="*/ 1633 h 1671"/>
                <a:gd name="T30" fmla="*/ 550 w 2606"/>
                <a:gd name="T31" fmla="*/ 1564 h 1671"/>
                <a:gd name="T32" fmla="*/ 658 w 2606"/>
                <a:gd name="T33" fmla="*/ 1426 h 1671"/>
                <a:gd name="T34" fmla="*/ 701 w 2606"/>
                <a:gd name="T35" fmla="*/ 1437 h 1671"/>
                <a:gd name="T36" fmla="*/ 811 w 2606"/>
                <a:gd name="T37" fmla="*/ 1602 h 1671"/>
                <a:gd name="T38" fmla="*/ 1004 w 2606"/>
                <a:gd name="T39" fmla="*/ 1657 h 1671"/>
                <a:gd name="T40" fmla="*/ 1063 w 2606"/>
                <a:gd name="T41" fmla="*/ 1579 h 1671"/>
                <a:gd name="T42" fmla="*/ 1187 w 2606"/>
                <a:gd name="T43" fmla="*/ 1652 h 1671"/>
                <a:gd name="T44" fmla="*/ 1275 w 2606"/>
                <a:gd name="T45" fmla="*/ 1602 h 1671"/>
                <a:gd name="T46" fmla="*/ 1378 w 2606"/>
                <a:gd name="T47" fmla="*/ 1499 h 1671"/>
                <a:gd name="T48" fmla="*/ 1489 w 2606"/>
                <a:gd name="T49" fmla="*/ 1343 h 1671"/>
                <a:gd name="T50" fmla="*/ 1623 w 2606"/>
                <a:gd name="T51" fmla="*/ 1208 h 1671"/>
                <a:gd name="T52" fmla="*/ 1675 w 2606"/>
                <a:gd name="T53" fmla="*/ 1085 h 1671"/>
                <a:gd name="T54" fmla="*/ 1741 w 2606"/>
                <a:gd name="T55" fmla="*/ 1026 h 1671"/>
                <a:gd name="T56" fmla="*/ 1774 w 2606"/>
                <a:gd name="T57" fmla="*/ 964 h 1671"/>
                <a:gd name="T58" fmla="*/ 1824 w 2606"/>
                <a:gd name="T59" fmla="*/ 913 h 1671"/>
                <a:gd name="T60" fmla="*/ 1774 w 2606"/>
                <a:gd name="T61" fmla="*/ 823 h 1671"/>
                <a:gd name="T62" fmla="*/ 1847 w 2606"/>
                <a:gd name="T63" fmla="*/ 800 h 1671"/>
                <a:gd name="T64" fmla="*/ 1886 w 2606"/>
                <a:gd name="T65" fmla="*/ 879 h 1671"/>
                <a:gd name="T66" fmla="*/ 1982 w 2606"/>
                <a:gd name="T67" fmla="*/ 800 h 1671"/>
                <a:gd name="T68" fmla="*/ 2006 w 2606"/>
                <a:gd name="T69" fmla="*/ 675 h 1671"/>
                <a:gd name="T70" fmla="*/ 2040 w 2606"/>
                <a:gd name="T71" fmla="*/ 681 h 1671"/>
                <a:gd name="T72" fmla="*/ 1990 w 2606"/>
                <a:gd name="T73" fmla="*/ 641 h 1671"/>
                <a:gd name="T74" fmla="*/ 2059 w 2606"/>
                <a:gd name="T75" fmla="*/ 628 h 1671"/>
                <a:gd name="T76" fmla="*/ 2204 w 2606"/>
                <a:gd name="T77" fmla="*/ 495 h 1671"/>
                <a:gd name="T78" fmla="*/ 2241 w 2606"/>
                <a:gd name="T79" fmla="*/ 531 h 1671"/>
                <a:gd name="T80" fmla="*/ 2373 w 2606"/>
                <a:gd name="T81" fmla="*/ 397 h 1671"/>
                <a:gd name="T82" fmla="*/ 2440 w 2606"/>
                <a:gd name="T83" fmla="*/ 381 h 1671"/>
                <a:gd name="T84" fmla="*/ 2536 w 2606"/>
                <a:gd name="T85" fmla="*/ 458 h 1671"/>
                <a:gd name="T86" fmla="*/ 2541 w 2606"/>
                <a:gd name="T87" fmla="*/ 376 h 1671"/>
                <a:gd name="T88" fmla="*/ 2579 w 2606"/>
                <a:gd name="T89" fmla="*/ 294 h 1671"/>
                <a:gd name="T90" fmla="*/ 2592 w 2606"/>
                <a:gd name="T91" fmla="*/ 187 h 1671"/>
                <a:gd name="T92" fmla="*/ 2428 w 2606"/>
                <a:gd name="T93" fmla="*/ 162 h 1671"/>
                <a:gd name="T94" fmla="*/ 2347 w 2606"/>
                <a:gd name="T95" fmla="*/ 220 h 1671"/>
                <a:gd name="T96" fmla="*/ 2188 w 2606"/>
                <a:gd name="T97" fmla="*/ 212 h 1671"/>
                <a:gd name="T98" fmla="*/ 2070 w 2606"/>
                <a:gd name="T99" fmla="*/ 138 h 1671"/>
                <a:gd name="T100" fmla="*/ 1975 w 2606"/>
                <a:gd name="T101" fmla="*/ 81 h 1671"/>
                <a:gd name="T102" fmla="*/ 1761 w 2606"/>
                <a:gd name="T103" fmla="*/ 159 h 1671"/>
                <a:gd name="T104" fmla="*/ 1734 w 2606"/>
                <a:gd name="T105" fmla="*/ 264 h 1671"/>
                <a:gd name="T106" fmla="*/ 1665 w 2606"/>
                <a:gd name="T107" fmla="*/ 376 h 1671"/>
                <a:gd name="T108" fmla="*/ 1427 w 2606"/>
                <a:gd name="T109" fmla="*/ 440 h 1671"/>
                <a:gd name="T110" fmla="*/ 1344 w 2606"/>
                <a:gd name="T111" fmla="*/ 226 h 1671"/>
                <a:gd name="T112" fmla="*/ 1369 w 2606"/>
                <a:gd name="T113" fmla="*/ 142 h 1671"/>
                <a:gd name="T114" fmla="*/ 1251 w 2606"/>
                <a:gd name="T115" fmla="*/ 4 h 1671"/>
                <a:gd name="T116" fmla="*/ 1145 w 2606"/>
                <a:gd name="T117" fmla="*/ 42 h 1671"/>
                <a:gd name="T118" fmla="*/ 1023 w 2606"/>
                <a:gd name="T119" fmla="*/ 115 h 1671"/>
                <a:gd name="T120" fmla="*/ 961 w 2606"/>
                <a:gd name="T121" fmla="*/ 51 h 16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606" h="1671">
                  <a:moveTo>
                    <a:pt x="923" y="0"/>
                  </a:moveTo>
                  <a:lnTo>
                    <a:pt x="923" y="12"/>
                  </a:lnTo>
                  <a:lnTo>
                    <a:pt x="921" y="27"/>
                  </a:lnTo>
                  <a:lnTo>
                    <a:pt x="918" y="36"/>
                  </a:lnTo>
                  <a:lnTo>
                    <a:pt x="913" y="43"/>
                  </a:lnTo>
                  <a:lnTo>
                    <a:pt x="906" y="50"/>
                  </a:lnTo>
                  <a:lnTo>
                    <a:pt x="898" y="56"/>
                  </a:lnTo>
                  <a:lnTo>
                    <a:pt x="892" y="60"/>
                  </a:lnTo>
                  <a:lnTo>
                    <a:pt x="885" y="64"/>
                  </a:lnTo>
                  <a:lnTo>
                    <a:pt x="874" y="71"/>
                  </a:lnTo>
                  <a:lnTo>
                    <a:pt x="865" y="80"/>
                  </a:lnTo>
                  <a:lnTo>
                    <a:pt x="860" y="83"/>
                  </a:lnTo>
                  <a:lnTo>
                    <a:pt x="856" y="88"/>
                  </a:lnTo>
                  <a:lnTo>
                    <a:pt x="853" y="93"/>
                  </a:lnTo>
                  <a:lnTo>
                    <a:pt x="850" y="98"/>
                  </a:lnTo>
                  <a:lnTo>
                    <a:pt x="848" y="102"/>
                  </a:lnTo>
                  <a:lnTo>
                    <a:pt x="847" y="107"/>
                  </a:lnTo>
                  <a:lnTo>
                    <a:pt x="843" y="118"/>
                  </a:lnTo>
                  <a:lnTo>
                    <a:pt x="840" y="127"/>
                  </a:lnTo>
                  <a:lnTo>
                    <a:pt x="837" y="137"/>
                  </a:lnTo>
                  <a:lnTo>
                    <a:pt x="835" y="145"/>
                  </a:lnTo>
                  <a:lnTo>
                    <a:pt x="833" y="150"/>
                  </a:lnTo>
                  <a:lnTo>
                    <a:pt x="831" y="153"/>
                  </a:lnTo>
                  <a:lnTo>
                    <a:pt x="829" y="157"/>
                  </a:lnTo>
                  <a:lnTo>
                    <a:pt x="827" y="159"/>
                  </a:lnTo>
                  <a:lnTo>
                    <a:pt x="822" y="163"/>
                  </a:lnTo>
                  <a:lnTo>
                    <a:pt x="817" y="164"/>
                  </a:lnTo>
                  <a:lnTo>
                    <a:pt x="812" y="165"/>
                  </a:lnTo>
                  <a:lnTo>
                    <a:pt x="806" y="167"/>
                  </a:lnTo>
                  <a:lnTo>
                    <a:pt x="795" y="169"/>
                  </a:lnTo>
                  <a:lnTo>
                    <a:pt x="784" y="170"/>
                  </a:lnTo>
                  <a:lnTo>
                    <a:pt x="772" y="173"/>
                  </a:lnTo>
                  <a:lnTo>
                    <a:pt x="760" y="174"/>
                  </a:lnTo>
                  <a:lnTo>
                    <a:pt x="747" y="175"/>
                  </a:lnTo>
                  <a:lnTo>
                    <a:pt x="732" y="177"/>
                  </a:lnTo>
                  <a:lnTo>
                    <a:pt x="720" y="180"/>
                  </a:lnTo>
                  <a:lnTo>
                    <a:pt x="707" y="183"/>
                  </a:lnTo>
                  <a:lnTo>
                    <a:pt x="693" y="186"/>
                  </a:lnTo>
                  <a:lnTo>
                    <a:pt x="679" y="189"/>
                  </a:lnTo>
                  <a:lnTo>
                    <a:pt x="666" y="190"/>
                  </a:lnTo>
                  <a:lnTo>
                    <a:pt x="654" y="190"/>
                  </a:lnTo>
                  <a:lnTo>
                    <a:pt x="642" y="192"/>
                  </a:lnTo>
                  <a:lnTo>
                    <a:pt x="630" y="193"/>
                  </a:lnTo>
                  <a:lnTo>
                    <a:pt x="625" y="194"/>
                  </a:lnTo>
                  <a:lnTo>
                    <a:pt x="620" y="195"/>
                  </a:lnTo>
                  <a:lnTo>
                    <a:pt x="614" y="197"/>
                  </a:lnTo>
                  <a:lnTo>
                    <a:pt x="608" y="201"/>
                  </a:lnTo>
                  <a:lnTo>
                    <a:pt x="603" y="205"/>
                  </a:lnTo>
                  <a:lnTo>
                    <a:pt x="598" y="209"/>
                  </a:lnTo>
                  <a:lnTo>
                    <a:pt x="594" y="215"/>
                  </a:lnTo>
                  <a:lnTo>
                    <a:pt x="590" y="222"/>
                  </a:lnTo>
                  <a:lnTo>
                    <a:pt x="576" y="250"/>
                  </a:lnTo>
                  <a:lnTo>
                    <a:pt x="563" y="274"/>
                  </a:lnTo>
                  <a:lnTo>
                    <a:pt x="557" y="284"/>
                  </a:lnTo>
                  <a:lnTo>
                    <a:pt x="548" y="294"/>
                  </a:lnTo>
                  <a:lnTo>
                    <a:pt x="540" y="302"/>
                  </a:lnTo>
                  <a:lnTo>
                    <a:pt x="531" y="310"/>
                  </a:lnTo>
                  <a:lnTo>
                    <a:pt x="512" y="325"/>
                  </a:lnTo>
                  <a:lnTo>
                    <a:pt x="499" y="335"/>
                  </a:lnTo>
                  <a:lnTo>
                    <a:pt x="491" y="339"/>
                  </a:lnTo>
                  <a:lnTo>
                    <a:pt x="484" y="340"/>
                  </a:lnTo>
                  <a:lnTo>
                    <a:pt x="477" y="339"/>
                  </a:lnTo>
                  <a:lnTo>
                    <a:pt x="468" y="337"/>
                  </a:lnTo>
                  <a:lnTo>
                    <a:pt x="459" y="333"/>
                  </a:lnTo>
                  <a:lnTo>
                    <a:pt x="452" y="331"/>
                  </a:lnTo>
                  <a:lnTo>
                    <a:pt x="446" y="331"/>
                  </a:lnTo>
                  <a:lnTo>
                    <a:pt x="440" y="333"/>
                  </a:lnTo>
                  <a:lnTo>
                    <a:pt x="437" y="337"/>
                  </a:lnTo>
                  <a:lnTo>
                    <a:pt x="432" y="342"/>
                  </a:lnTo>
                  <a:lnTo>
                    <a:pt x="427" y="352"/>
                  </a:lnTo>
                  <a:lnTo>
                    <a:pt x="421" y="363"/>
                  </a:lnTo>
                  <a:lnTo>
                    <a:pt x="419" y="370"/>
                  </a:lnTo>
                  <a:lnTo>
                    <a:pt x="418" y="375"/>
                  </a:lnTo>
                  <a:lnTo>
                    <a:pt x="418" y="379"/>
                  </a:lnTo>
                  <a:lnTo>
                    <a:pt x="419" y="384"/>
                  </a:lnTo>
                  <a:lnTo>
                    <a:pt x="421" y="390"/>
                  </a:lnTo>
                  <a:lnTo>
                    <a:pt x="425" y="396"/>
                  </a:lnTo>
                  <a:lnTo>
                    <a:pt x="427" y="400"/>
                  </a:lnTo>
                  <a:lnTo>
                    <a:pt x="430" y="403"/>
                  </a:lnTo>
                  <a:lnTo>
                    <a:pt x="430" y="405"/>
                  </a:lnTo>
                  <a:lnTo>
                    <a:pt x="428" y="407"/>
                  </a:lnTo>
                  <a:lnTo>
                    <a:pt x="426" y="409"/>
                  </a:lnTo>
                  <a:lnTo>
                    <a:pt x="424" y="411"/>
                  </a:lnTo>
                  <a:lnTo>
                    <a:pt x="419" y="414"/>
                  </a:lnTo>
                  <a:lnTo>
                    <a:pt x="415" y="415"/>
                  </a:lnTo>
                  <a:lnTo>
                    <a:pt x="412" y="415"/>
                  </a:lnTo>
                  <a:lnTo>
                    <a:pt x="407" y="415"/>
                  </a:lnTo>
                  <a:lnTo>
                    <a:pt x="399" y="413"/>
                  </a:lnTo>
                  <a:lnTo>
                    <a:pt x="389" y="411"/>
                  </a:lnTo>
                  <a:lnTo>
                    <a:pt x="380" y="410"/>
                  </a:lnTo>
                  <a:lnTo>
                    <a:pt x="371" y="410"/>
                  </a:lnTo>
                  <a:lnTo>
                    <a:pt x="367" y="411"/>
                  </a:lnTo>
                  <a:lnTo>
                    <a:pt x="363" y="414"/>
                  </a:lnTo>
                  <a:lnTo>
                    <a:pt x="358" y="417"/>
                  </a:lnTo>
                  <a:lnTo>
                    <a:pt x="354" y="422"/>
                  </a:lnTo>
                  <a:lnTo>
                    <a:pt x="346" y="434"/>
                  </a:lnTo>
                  <a:lnTo>
                    <a:pt x="338" y="448"/>
                  </a:lnTo>
                  <a:lnTo>
                    <a:pt x="330" y="466"/>
                  </a:lnTo>
                  <a:lnTo>
                    <a:pt x="321" y="485"/>
                  </a:lnTo>
                  <a:lnTo>
                    <a:pt x="313" y="508"/>
                  </a:lnTo>
                  <a:lnTo>
                    <a:pt x="306" y="533"/>
                  </a:lnTo>
                  <a:lnTo>
                    <a:pt x="301" y="555"/>
                  </a:lnTo>
                  <a:lnTo>
                    <a:pt x="296" y="574"/>
                  </a:lnTo>
                  <a:lnTo>
                    <a:pt x="294" y="580"/>
                  </a:lnTo>
                  <a:lnTo>
                    <a:pt x="292" y="586"/>
                  </a:lnTo>
                  <a:lnTo>
                    <a:pt x="288" y="591"/>
                  </a:lnTo>
                  <a:lnTo>
                    <a:pt x="285" y="597"/>
                  </a:lnTo>
                  <a:lnTo>
                    <a:pt x="277" y="606"/>
                  </a:lnTo>
                  <a:lnTo>
                    <a:pt x="271" y="616"/>
                  </a:lnTo>
                  <a:lnTo>
                    <a:pt x="267" y="630"/>
                  </a:lnTo>
                  <a:lnTo>
                    <a:pt x="263" y="644"/>
                  </a:lnTo>
                  <a:lnTo>
                    <a:pt x="261" y="650"/>
                  </a:lnTo>
                  <a:lnTo>
                    <a:pt x="258" y="656"/>
                  </a:lnTo>
                  <a:lnTo>
                    <a:pt x="256" y="661"/>
                  </a:lnTo>
                  <a:lnTo>
                    <a:pt x="252" y="665"/>
                  </a:lnTo>
                  <a:lnTo>
                    <a:pt x="235" y="676"/>
                  </a:lnTo>
                  <a:lnTo>
                    <a:pt x="214" y="688"/>
                  </a:lnTo>
                  <a:lnTo>
                    <a:pt x="204" y="694"/>
                  </a:lnTo>
                  <a:lnTo>
                    <a:pt x="194" y="701"/>
                  </a:lnTo>
                  <a:lnTo>
                    <a:pt x="185" y="711"/>
                  </a:lnTo>
                  <a:lnTo>
                    <a:pt x="178" y="722"/>
                  </a:lnTo>
                  <a:lnTo>
                    <a:pt x="162" y="747"/>
                  </a:lnTo>
                  <a:lnTo>
                    <a:pt x="147" y="774"/>
                  </a:lnTo>
                  <a:lnTo>
                    <a:pt x="140" y="787"/>
                  </a:lnTo>
                  <a:lnTo>
                    <a:pt x="134" y="799"/>
                  </a:lnTo>
                  <a:lnTo>
                    <a:pt x="129" y="812"/>
                  </a:lnTo>
                  <a:lnTo>
                    <a:pt x="126" y="823"/>
                  </a:lnTo>
                  <a:lnTo>
                    <a:pt x="125" y="832"/>
                  </a:lnTo>
                  <a:lnTo>
                    <a:pt x="125" y="842"/>
                  </a:lnTo>
                  <a:lnTo>
                    <a:pt x="125" y="850"/>
                  </a:lnTo>
                  <a:lnTo>
                    <a:pt x="126" y="856"/>
                  </a:lnTo>
                  <a:lnTo>
                    <a:pt x="130" y="867"/>
                  </a:lnTo>
                  <a:lnTo>
                    <a:pt x="132" y="874"/>
                  </a:lnTo>
                  <a:lnTo>
                    <a:pt x="135" y="876"/>
                  </a:lnTo>
                  <a:lnTo>
                    <a:pt x="137" y="877"/>
                  </a:lnTo>
                  <a:lnTo>
                    <a:pt x="140" y="880"/>
                  </a:lnTo>
                  <a:lnTo>
                    <a:pt x="143" y="881"/>
                  </a:lnTo>
                  <a:lnTo>
                    <a:pt x="153" y="883"/>
                  </a:lnTo>
                  <a:lnTo>
                    <a:pt x="163" y="889"/>
                  </a:lnTo>
                  <a:lnTo>
                    <a:pt x="169" y="893"/>
                  </a:lnTo>
                  <a:lnTo>
                    <a:pt x="174" y="898"/>
                  </a:lnTo>
                  <a:lnTo>
                    <a:pt x="179" y="902"/>
                  </a:lnTo>
                  <a:lnTo>
                    <a:pt x="182" y="908"/>
                  </a:lnTo>
                  <a:lnTo>
                    <a:pt x="188" y="919"/>
                  </a:lnTo>
                  <a:lnTo>
                    <a:pt x="193" y="931"/>
                  </a:lnTo>
                  <a:lnTo>
                    <a:pt x="198" y="947"/>
                  </a:lnTo>
                  <a:lnTo>
                    <a:pt x="200" y="958"/>
                  </a:lnTo>
                  <a:lnTo>
                    <a:pt x="203" y="965"/>
                  </a:lnTo>
                  <a:lnTo>
                    <a:pt x="204" y="974"/>
                  </a:lnTo>
                  <a:lnTo>
                    <a:pt x="204" y="986"/>
                  </a:lnTo>
                  <a:lnTo>
                    <a:pt x="200" y="1001"/>
                  </a:lnTo>
                  <a:lnTo>
                    <a:pt x="197" y="1010"/>
                  </a:lnTo>
                  <a:lnTo>
                    <a:pt x="192" y="1021"/>
                  </a:lnTo>
                  <a:lnTo>
                    <a:pt x="187" y="1029"/>
                  </a:lnTo>
                  <a:lnTo>
                    <a:pt x="182" y="1035"/>
                  </a:lnTo>
                  <a:lnTo>
                    <a:pt x="173" y="1043"/>
                  </a:lnTo>
                  <a:lnTo>
                    <a:pt x="164" y="1050"/>
                  </a:lnTo>
                  <a:lnTo>
                    <a:pt x="162" y="1054"/>
                  </a:lnTo>
                  <a:lnTo>
                    <a:pt x="160" y="1060"/>
                  </a:lnTo>
                  <a:lnTo>
                    <a:pt x="159" y="1068"/>
                  </a:lnTo>
                  <a:lnTo>
                    <a:pt x="157" y="1075"/>
                  </a:lnTo>
                  <a:lnTo>
                    <a:pt x="157" y="1091"/>
                  </a:lnTo>
                  <a:lnTo>
                    <a:pt x="156" y="1106"/>
                  </a:lnTo>
                  <a:lnTo>
                    <a:pt x="157" y="1110"/>
                  </a:lnTo>
                  <a:lnTo>
                    <a:pt x="160" y="1114"/>
                  </a:lnTo>
                  <a:lnTo>
                    <a:pt x="164" y="1116"/>
                  </a:lnTo>
                  <a:lnTo>
                    <a:pt x="169" y="1116"/>
                  </a:lnTo>
                  <a:lnTo>
                    <a:pt x="174" y="1115"/>
                  </a:lnTo>
                  <a:lnTo>
                    <a:pt x="180" y="1113"/>
                  </a:lnTo>
                  <a:lnTo>
                    <a:pt x="184" y="1108"/>
                  </a:lnTo>
                  <a:lnTo>
                    <a:pt x="186" y="1101"/>
                  </a:lnTo>
                  <a:lnTo>
                    <a:pt x="187" y="1089"/>
                  </a:lnTo>
                  <a:lnTo>
                    <a:pt x="186" y="1075"/>
                  </a:lnTo>
                  <a:lnTo>
                    <a:pt x="186" y="1069"/>
                  </a:lnTo>
                  <a:lnTo>
                    <a:pt x="187" y="1063"/>
                  </a:lnTo>
                  <a:lnTo>
                    <a:pt x="189" y="1057"/>
                  </a:lnTo>
                  <a:lnTo>
                    <a:pt x="192" y="1052"/>
                  </a:lnTo>
                  <a:lnTo>
                    <a:pt x="195" y="1052"/>
                  </a:lnTo>
                  <a:lnTo>
                    <a:pt x="201" y="1053"/>
                  </a:lnTo>
                  <a:lnTo>
                    <a:pt x="207" y="1056"/>
                  </a:lnTo>
                  <a:lnTo>
                    <a:pt x="214" y="1059"/>
                  </a:lnTo>
                  <a:lnTo>
                    <a:pt x="224" y="1064"/>
                  </a:lnTo>
                  <a:lnTo>
                    <a:pt x="232" y="1069"/>
                  </a:lnTo>
                  <a:lnTo>
                    <a:pt x="237" y="1070"/>
                  </a:lnTo>
                  <a:lnTo>
                    <a:pt x="241" y="1070"/>
                  </a:lnTo>
                  <a:lnTo>
                    <a:pt x="244" y="1070"/>
                  </a:lnTo>
                  <a:lnTo>
                    <a:pt x="248" y="1068"/>
                  </a:lnTo>
                  <a:lnTo>
                    <a:pt x="256" y="1060"/>
                  </a:lnTo>
                  <a:lnTo>
                    <a:pt x="269" y="1051"/>
                  </a:lnTo>
                  <a:lnTo>
                    <a:pt x="286" y="1040"/>
                  </a:lnTo>
                  <a:lnTo>
                    <a:pt x="307" y="1029"/>
                  </a:lnTo>
                  <a:lnTo>
                    <a:pt x="327" y="1021"/>
                  </a:lnTo>
                  <a:lnTo>
                    <a:pt x="343" y="1014"/>
                  </a:lnTo>
                  <a:lnTo>
                    <a:pt x="357" y="1007"/>
                  </a:lnTo>
                  <a:lnTo>
                    <a:pt x="371" y="1000"/>
                  </a:lnTo>
                  <a:lnTo>
                    <a:pt x="386" y="991"/>
                  </a:lnTo>
                  <a:lnTo>
                    <a:pt x="396" y="987"/>
                  </a:lnTo>
                  <a:lnTo>
                    <a:pt x="405" y="984"/>
                  </a:lnTo>
                  <a:lnTo>
                    <a:pt x="409" y="984"/>
                  </a:lnTo>
                  <a:lnTo>
                    <a:pt x="412" y="986"/>
                  </a:lnTo>
                  <a:lnTo>
                    <a:pt x="413" y="986"/>
                  </a:lnTo>
                  <a:lnTo>
                    <a:pt x="413" y="988"/>
                  </a:lnTo>
                  <a:lnTo>
                    <a:pt x="413" y="989"/>
                  </a:lnTo>
                  <a:lnTo>
                    <a:pt x="412" y="999"/>
                  </a:lnTo>
                  <a:lnTo>
                    <a:pt x="407" y="1012"/>
                  </a:lnTo>
                  <a:lnTo>
                    <a:pt x="405" y="1019"/>
                  </a:lnTo>
                  <a:lnTo>
                    <a:pt x="400" y="1024"/>
                  </a:lnTo>
                  <a:lnTo>
                    <a:pt x="395" y="1027"/>
                  </a:lnTo>
                  <a:lnTo>
                    <a:pt x="389" y="1031"/>
                  </a:lnTo>
                  <a:lnTo>
                    <a:pt x="376" y="1034"/>
                  </a:lnTo>
                  <a:lnTo>
                    <a:pt x="364" y="1035"/>
                  </a:lnTo>
                  <a:lnTo>
                    <a:pt x="359" y="1038"/>
                  </a:lnTo>
                  <a:lnTo>
                    <a:pt x="356" y="1040"/>
                  </a:lnTo>
                  <a:lnTo>
                    <a:pt x="352" y="1043"/>
                  </a:lnTo>
                  <a:lnTo>
                    <a:pt x="349" y="1047"/>
                  </a:lnTo>
                  <a:lnTo>
                    <a:pt x="345" y="1052"/>
                  </a:lnTo>
                  <a:lnTo>
                    <a:pt x="344" y="1058"/>
                  </a:lnTo>
                  <a:lnTo>
                    <a:pt x="342" y="1064"/>
                  </a:lnTo>
                  <a:lnTo>
                    <a:pt x="340" y="1071"/>
                  </a:lnTo>
                  <a:lnTo>
                    <a:pt x="339" y="1077"/>
                  </a:lnTo>
                  <a:lnTo>
                    <a:pt x="336" y="1081"/>
                  </a:lnTo>
                  <a:lnTo>
                    <a:pt x="333" y="1084"/>
                  </a:lnTo>
                  <a:lnTo>
                    <a:pt x="329" y="1087"/>
                  </a:lnTo>
                  <a:lnTo>
                    <a:pt x="319" y="1089"/>
                  </a:lnTo>
                  <a:lnTo>
                    <a:pt x="310" y="1089"/>
                  </a:lnTo>
                  <a:lnTo>
                    <a:pt x="305" y="1090"/>
                  </a:lnTo>
                  <a:lnTo>
                    <a:pt x="300" y="1094"/>
                  </a:lnTo>
                  <a:lnTo>
                    <a:pt x="296" y="1098"/>
                  </a:lnTo>
                  <a:lnTo>
                    <a:pt x="293" y="1104"/>
                  </a:lnTo>
                  <a:lnTo>
                    <a:pt x="286" y="1117"/>
                  </a:lnTo>
                  <a:lnTo>
                    <a:pt x="281" y="1129"/>
                  </a:lnTo>
                  <a:lnTo>
                    <a:pt x="279" y="1134"/>
                  </a:lnTo>
                  <a:lnTo>
                    <a:pt x="276" y="1138"/>
                  </a:lnTo>
                  <a:lnTo>
                    <a:pt x="274" y="1141"/>
                  </a:lnTo>
                  <a:lnTo>
                    <a:pt x="270" y="1142"/>
                  </a:lnTo>
                  <a:lnTo>
                    <a:pt x="262" y="1145"/>
                  </a:lnTo>
                  <a:lnTo>
                    <a:pt x="252" y="1144"/>
                  </a:lnTo>
                  <a:lnTo>
                    <a:pt x="248" y="1144"/>
                  </a:lnTo>
                  <a:lnTo>
                    <a:pt x="242" y="1145"/>
                  </a:lnTo>
                  <a:lnTo>
                    <a:pt x="237" y="1146"/>
                  </a:lnTo>
                  <a:lnTo>
                    <a:pt x="232" y="1148"/>
                  </a:lnTo>
                  <a:lnTo>
                    <a:pt x="223" y="1154"/>
                  </a:lnTo>
                  <a:lnTo>
                    <a:pt x="216" y="1161"/>
                  </a:lnTo>
                  <a:lnTo>
                    <a:pt x="203" y="1172"/>
                  </a:lnTo>
                  <a:lnTo>
                    <a:pt x="189" y="1184"/>
                  </a:lnTo>
                  <a:lnTo>
                    <a:pt x="184" y="1191"/>
                  </a:lnTo>
                  <a:lnTo>
                    <a:pt x="178" y="1198"/>
                  </a:lnTo>
                  <a:lnTo>
                    <a:pt x="173" y="1204"/>
                  </a:lnTo>
                  <a:lnTo>
                    <a:pt x="168" y="1215"/>
                  </a:lnTo>
                  <a:lnTo>
                    <a:pt x="164" y="1226"/>
                  </a:lnTo>
                  <a:lnTo>
                    <a:pt x="163" y="1235"/>
                  </a:lnTo>
                  <a:lnTo>
                    <a:pt x="163" y="1243"/>
                  </a:lnTo>
                  <a:lnTo>
                    <a:pt x="164" y="1251"/>
                  </a:lnTo>
                  <a:lnTo>
                    <a:pt x="164" y="1255"/>
                  </a:lnTo>
                  <a:lnTo>
                    <a:pt x="163" y="1259"/>
                  </a:lnTo>
                  <a:lnTo>
                    <a:pt x="160" y="1264"/>
                  </a:lnTo>
                  <a:lnTo>
                    <a:pt x="155" y="1268"/>
                  </a:lnTo>
                  <a:lnTo>
                    <a:pt x="144" y="1278"/>
                  </a:lnTo>
                  <a:lnTo>
                    <a:pt x="136" y="1285"/>
                  </a:lnTo>
                  <a:lnTo>
                    <a:pt x="129" y="1290"/>
                  </a:lnTo>
                  <a:lnTo>
                    <a:pt x="124" y="1292"/>
                  </a:lnTo>
                  <a:lnTo>
                    <a:pt x="119" y="1293"/>
                  </a:lnTo>
                  <a:lnTo>
                    <a:pt x="113" y="1293"/>
                  </a:lnTo>
                  <a:lnTo>
                    <a:pt x="109" y="1295"/>
                  </a:lnTo>
                  <a:lnTo>
                    <a:pt x="100" y="1298"/>
                  </a:lnTo>
                  <a:lnTo>
                    <a:pt x="92" y="1304"/>
                  </a:lnTo>
                  <a:lnTo>
                    <a:pt x="80" y="1314"/>
                  </a:lnTo>
                  <a:lnTo>
                    <a:pt x="75" y="1319"/>
                  </a:lnTo>
                  <a:lnTo>
                    <a:pt x="72" y="1325"/>
                  </a:lnTo>
                  <a:lnTo>
                    <a:pt x="69" y="1330"/>
                  </a:lnTo>
                  <a:lnTo>
                    <a:pt x="68" y="1335"/>
                  </a:lnTo>
                  <a:lnTo>
                    <a:pt x="66" y="1344"/>
                  </a:lnTo>
                  <a:lnTo>
                    <a:pt x="62" y="1353"/>
                  </a:lnTo>
                  <a:lnTo>
                    <a:pt x="54" y="1365"/>
                  </a:lnTo>
                  <a:lnTo>
                    <a:pt x="41" y="1379"/>
                  </a:lnTo>
                  <a:lnTo>
                    <a:pt x="27" y="1393"/>
                  </a:lnTo>
                  <a:lnTo>
                    <a:pt x="17" y="1404"/>
                  </a:lnTo>
                  <a:lnTo>
                    <a:pt x="14" y="1407"/>
                  </a:lnTo>
                  <a:lnTo>
                    <a:pt x="11" y="1412"/>
                  </a:lnTo>
                  <a:lnTo>
                    <a:pt x="10" y="1418"/>
                  </a:lnTo>
                  <a:lnTo>
                    <a:pt x="10" y="1423"/>
                  </a:lnTo>
                  <a:lnTo>
                    <a:pt x="10" y="1434"/>
                  </a:lnTo>
                  <a:lnTo>
                    <a:pt x="10" y="1443"/>
                  </a:lnTo>
                  <a:lnTo>
                    <a:pt x="9" y="1449"/>
                  </a:lnTo>
                  <a:lnTo>
                    <a:pt x="8" y="1455"/>
                  </a:lnTo>
                  <a:lnTo>
                    <a:pt x="5" y="1461"/>
                  </a:lnTo>
                  <a:lnTo>
                    <a:pt x="3" y="1468"/>
                  </a:lnTo>
                  <a:lnTo>
                    <a:pt x="0" y="1474"/>
                  </a:lnTo>
                  <a:lnTo>
                    <a:pt x="0" y="1478"/>
                  </a:lnTo>
                  <a:lnTo>
                    <a:pt x="4" y="1479"/>
                  </a:lnTo>
                  <a:lnTo>
                    <a:pt x="11" y="1481"/>
                  </a:lnTo>
                  <a:lnTo>
                    <a:pt x="22" y="1485"/>
                  </a:lnTo>
                  <a:lnTo>
                    <a:pt x="34" y="1488"/>
                  </a:lnTo>
                  <a:lnTo>
                    <a:pt x="44" y="1492"/>
                  </a:lnTo>
                  <a:lnTo>
                    <a:pt x="54" y="1494"/>
                  </a:lnTo>
                  <a:lnTo>
                    <a:pt x="60" y="1494"/>
                  </a:lnTo>
                  <a:lnTo>
                    <a:pt x="65" y="1494"/>
                  </a:lnTo>
                  <a:lnTo>
                    <a:pt x="68" y="1493"/>
                  </a:lnTo>
                  <a:lnTo>
                    <a:pt x="73" y="1491"/>
                  </a:lnTo>
                  <a:lnTo>
                    <a:pt x="80" y="1487"/>
                  </a:lnTo>
                  <a:lnTo>
                    <a:pt x="87" y="1484"/>
                  </a:lnTo>
                  <a:lnTo>
                    <a:pt x="92" y="1482"/>
                  </a:lnTo>
                  <a:lnTo>
                    <a:pt x="97" y="1482"/>
                  </a:lnTo>
                  <a:lnTo>
                    <a:pt x="100" y="1484"/>
                  </a:lnTo>
                  <a:lnTo>
                    <a:pt x="105" y="1485"/>
                  </a:lnTo>
                  <a:lnTo>
                    <a:pt x="110" y="1486"/>
                  </a:lnTo>
                  <a:lnTo>
                    <a:pt x="113" y="1489"/>
                  </a:lnTo>
                  <a:lnTo>
                    <a:pt x="117" y="1493"/>
                  </a:lnTo>
                  <a:lnTo>
                    <a:pt x="122" y="1499"/>
                  </a:lnTo>
                  <a:lnTo>
                    <a:pt x="129" y="1512"/>
                  </a:lnTo>
                  <a:lnTo>
                    <a:pt x="137" y="1526"/>
                  </a:lnTo>
                  <a:lnTo>
                    <a:pt x="142" y="1533"/>
                  </a:lnTo>
                  <a:lnTo>
                    <a:pt x="147" y="1539"/>
                  </a:lnTo>
                  <a:lnTo>
                    <a:pt x="153" y="1544"/>
                  </a:lnTo>
                  <a:lnTo>
                    <a:pt x="159" y="1547"/>
                  </a:lnTo>
                  <a:lnTo>
                    <a:pt x="173" y="1549"/>
                  </a:lnTo>
                  <a:lnTo>
                    <a:pt x="188" y="1554"/>
                  </a:lnTo>
                  <a:lnTo>
                    <a:pt x="195" y="1557"/>
                  </a:lnTo>
                  <a:lnTo>
                    <a:pt x="201" y="1561"/>
                  </a:lnTo>
                  <a:lnTo>
                    <a:pt x="206" y="1567"/>
                  </a:lnTo>
                  <a:lnTo>
                    <a:pt x="210" y="1573"/>
                  </a:lnTo>
                  <a:lnTo>
                    <a:pt x="213" y="1586"/>
                  </a:lnTo>
                  <a:lnTo>
                    <a:pt x="217" y="1598"/>
                  </a:lnTo>
                  <a:lnTo>
                    <a:pt x="222" y="1611"/>
                  </a:lnTo>
                  <a:lnTo>
                    <a:pt x="226" y="1625"/>
                  </a:lnTo>
                  <a:lnTo>
                    <a:pt x="231" y="1631"/>
                  </a:lnTo>
                  <a:lnTo>
                    <a:pt x="235" y="1637"/>
                  </a:lnTo>
                  <a:lnTo>
                    <a:pt x="239" y="1642"/>
                  </a:lnTo>
                  <a:lnTo>
                    <a:pt x="245" y="1645"/>
                  </a:lnTo>
                  <a:lnTo>
                    <a:pt x="251" y="1649"/>
                  </a:lnTo>
                  <a:lnTo>
                    <a:pt x="257" y="1651"/>
                  </a:lnTo>
                  <a:lnTo>
                    <a:pt x="263" y="1652"/>
                  </a:lnTo>
                  <a:lnTo>
                    <a:pt x="269" y="1652"/>
                  </a:lnTo>
                  <a:lnTo>
                    <a:pt x="286" y="1652"/>
                  </a:lnTo>
                  <a:lnTo>
                    <a:pt x="307" y="1651"/>
                  </a:lnTo>
                  <a:lnTo>
                    <a:pt x="329" y="1650"/>
                  </a:lnTo>
                  <a:lnTo>
                    <a:pt x="345" y="1651"/>
                  </a:lnTo>
                  <a:lnTo>
                    <a:pt x="357" y="1652"/>
                  </a:lnTo>
                  <a:lnTo>
                    <a:pt x="367" y="1652"/>
                  </a:lnTo>
                  <a:lnTo>
                    <a:pt x="375" y="1650"/>
                  </a:lnTo>
                  <a:lnTo>
                    <a:pt x="384" y="1645"/>
                  </a:lnTo>
                  <a:lnTo>
                    <a:pt x="396" y="1639"/>
                  </a:lnTo>
                  <a:lnTo>
                    <a:pt x="412" y="1634"/>
                  </a:lnTo>
                  <a:lnTo>
                    <a:pt x="419" y="1633"/>
                  </a:lnTo>
                  <a:lnTo>
                    <a:pt x="427" y="1633"/>
                  </a:lnTo>
                  <a:lnTo>
                    <a:pt x="434" y="1633"/>
                  </a:lnTo>
                  <a:lnTo>
                    <a:pt x="440" y="1634"/>
                  </a:lnTo>
                  <a:lnTo>
                    <a:pt x="451" y="1638"/>
                  </a:lnTo>
                  <a:lnTo>
                    <a:pt x="462" y="1644"/>
                  </a:lnTo>
                  <a:lnTo>
                    <a:pt x="470" y="1649"/>
                  </a:lnTo>
                  <a:lnTo>
                    <a:pt x="478" y="1652"/>
                  </a:lnTo>
                  <a:lnTo>
                    <a:pt x="487" y="1656"/>
                  </a:lnTo>
                  <a:lnTo>
                    <a:pt x="491" y="1657"/>
                  </a:lnTo>
                  <a:lnTo>
                    <a:pt x="494" y="1657"/>
                  </a:lnTo>
                  <a:lnTo>
                    <a:pt x="496" y="1655"/>
                  </a:lnTo>
                  <a:lnTo>
                    <a:pt x="500" y="1650"/>
                  </a:lnTo>
                  <a:lnTo>
                    <a:pt x="504" y="1644"/>
                  </a:lnTo>
                  <a:lnTo>
                    <a:pt x="509" y="1637"/>
                  </a:lnTo>
                  <a:lnTo>
                    <a:pt x="514" y="1632"/>
                  </a:lnTo>
                  <a:lnTo>
                    <a:pt x="525" y="1624"/>
                  </a:lnTo>
                  <a:lnTo>
                    <a:pt x="538" y="1614"/>
                  </a:lnTo>
                  <a:lnTo>
                    <a:pt x="544" y="1611"/>
                  </a:lnTo>
                  <a:lnTo>
                    <a:pt x="547" y="1607"/>
                  </a:lnTo>
                  <a:lnTo>
                    <a:pt x="548" y="1601"/>
                  </a:lnTo>
                  <a:lnTo>
                    <a:pt x="547" y="1590"/>
                  </a:lnTo>
                  <a:lnTo>
                    <a:pt x="547" y="1582"/>
                  </a:lnTo>
                  <a:lnTo>
                    <a:pt x="547" y="1573"/>
                  </a:lnTo>
                  <a:lnTo>
                    <a:pt x="550" y="1564"/>
                  </a:lnTo>
                  <a:lnTo>
                    <a:pt x="553" y="1558"/>
                  </a:lnTo>
                  <a:lnTo>
                    <a:pt x="560" y="1547"/>
                  </a:lnTo>
                  <a:lnTo>
                    <a:pt x="565" y="1536"/>
                  </a:lnTo>
                  <a:lnTo>
                    <a:pt x="569" y="1524"/>
                  </a:lnTo>
                  <a:lnTo>
                    <a:pt x="571" y="1512"/>
                  </a:lnTo>
                  <a:lnTo>
                    <a:pt x="575" y="1506"/>
                  </a:lnTo>
                  <a:lnTo>
                    <a:pt x="579" y="1501"/>
                  </a:lnTo>
                  <a:lnTo>
                    <a:pt x="586" y="1497"/>
                  </a:lnTo>
                  <a:lnTo>
                    <a:pt x="596" y="1492"/>
                  </a:lnTo>
                  <a:lnTo>
                    <a:pt x="614" y="1485"/>
                  </a:lnTo>
                  <a:lnTo>
                    <a:pt x="630" y="1478"/>
                  </a:lnTo>
                  <a:lnTo>
                    <a:pt x="641" y="1473"/>
                  </a:lnTo>
                  <a:lnTo>
                    <a:pt x="654" y="1467"/>
                  </a:lnTo>
                  <a:lnTo>
                    <a:pt x="666" y="1462"/>
                  </a:lnTo>
                  <a:lnTo>
                    <a:pt x="677" y="1456"/>
                  </a:lnTo>
                  <a:lnTo>
                    <a:pt x="679" y="1455"/>
                  </a:lnTo>
                  <a:lnTo>
                    <a:pt x="680" y="1454"/>
                  </a:lnTo>
                  <a:lnTo>
                    <a:pt x="680" y="1453"/>
                  </a:lnTo>
                  <a:lnTo>
                    <a:pt x="680" y="1450"/>
                  </a:lnTo>
                  <a:lnTo>
                    <a:pt x="679" y="1447"/>
                  </a:lnTo>
                  <a:lnTo>
                    <a:pt x="676" y="1443"/>
                  </a:lnTo>
                  <a:lnTo>
                    <a:pt x="666" y="1434"/>
                  </a:lnTo>
                  <a:lnTo>
                    <a:pt x="658" y="1426"/>
                  </a:lnTo>
                  <a:lnTo>
                    <a:pt x="648" y="1415"/>
                  </a:lnTo>
                  <a:lnTo>
                    <a:pt x="636" y="1399"/>
                  </a:lnTo>
                  <a:lnTo>
                    <a:pt x="630" y="1390"/>
                  </a:lnTo>
                  <a:lnTo>
                    <a:pt x="625" y="1380"/>
                  </a:lnTo>
                  <a:lnTo>
                    <a:pt x="621" y="1372"/>
                  </a:lnTo>
                  <a:lnTo>
                    <a:pt x="617" y="1363"/>
                  </a:lnTo>
                  <a:lnTo>
                    <a:pt x="616" y="1356"/>
                  </a:lnTo>
                  <a:lnTo>
                    <a:pt x="615" y="1348"/>
                  </a:lnTo>
                  <a:lnTo>
                    <a:pt x="615" y="1341"/>
                  </a:lnTo>
                  <a:lnTo>
                    <a:pt x="616" y="1335"/>
                  </a:lnTo>
                  <a:lnTo>
                    <a:pt x="617" y="1330"/>
                  </a:lnTo>
                  <a:lnTo>
                    <a:pt x="619" y="1328"/>
                  </a:lnTo>
                  <a:lnTo>
                    <a:pt x="621" y="1329"/>
                  </a:lnTo>
                  <a:lnTo>
                    <a:pt x="625" y="1333"/>
                  </a:lnTo>
                  <a:lnTo>
                    <a:pt x="629" y="1348"/>
                  </a:lnTo>
                  <a:lnTo>
                    <a:pt x="636" y="1367"/>
                  </a:lnTo>
                  <a:lnTo>
                    <a:pt x="641" y="1378"/>
                  </a:lnTo>
                  <a:lnTo>
                    <a:pt x="648" y="1387"/>
                  </a:lnTo>
                  <a:lnTo>
                    <a:pt x="655" y="1397"/>
                  </a:lnTo>
                  <a:lnTo>
                    <a:pt x="666" y="1406"/>
                  </a:lnTo>
                  <a:lnTo>
                    <a:pt x="677" y="1416"/>
                  </a:lnTo>
                  <a:lnTo>
                    <a:pt x="689" y="1426"/>
                  </a:lnTo>
                  <a:lnTo>
                    <a:pt x="701" y="1437"/>
                  </a:lnTo>
                  <a:lnTo>
                    <a:pt x="713" y="1450"/>
                  </a:lnTo>
                  <a:lnTo>
                    <a:pt x="734" y="1474"/>
                  </a:lnTo>
                  <a:lnTo>
                    <a:pt x="751" y="1494"/>
                  </a:lnTo>
                  <a:lnTo>
                    <a:pt x="761" y="1507"/>
                  </a:lnTo>
                  <a:lnTo>
                    <a:pt x="776" y="1520"/>
                  </a:lnTo>
                  <a:lnTo>
                    <a:pt x="781" y="1527"/>
                  </a:lnTo>
                  <a:lnTo>
                    <a:pt x="787" y="1535"/>
                  </a:lnTo>
                  <a:lnTo>
                    <a:pt x="792" y="1541"/>
                  </a:lnTo>
                  <a:lnTo>
                    <a:pt x="793" y="1547"/>
                  </a:lnTo>
                  <a:lnTo>
                    <a:pt x="791" y="1556"/>
                  </a:lnTo>
                  <a:lnTo>
                    <a:pt x="785" y="1570"/>
                  </a:lnTo>
                  <a:lnTo>
                    <a:pt x="781" y="1577"/>
                  </a:lnTo>
                  <a:lnTo>
                    <a:pt x="780" y="1585"/>
                  </a:lnTo>
                  <a:lnTo>
                    <a:pt x="779" y="1587"/>
                  </a:lnTo>
                  <a:lnTo>
                    <a:pt x="779" y="1589"/>
                  </a:lnTo>
                  <a:lnTo>
                    <a:pt x="780" y="1592"/>
                  </a:lnTo>
                  <a:lnTo>
                    <a:pt x="781" y="1594"/>
                  </a:lnTo>
                  <a:lnTo>
                    <a:pt x="785" y="1598"/>
                  </a:lnTo>
                  <a:lnTo>
                    <a:pt x="789" y="1600"/>
                  </a:lnTo>
                  <a:lnTo>
                    <a:pt x="792" y="1601"/>
                  </a:lnTo>
                  <a:lnTo>
                    <a:pt x="796" y="1602"/>
                  </a:lnTo>
                  <a:lnTo>
                    <a:pt x="803" y="1602"/>
                  </a:lnTo>
                  <a:lnTo>
                    <a:pt x="811" y="1602"/>
                  </a:lnTo>
                  <a:lnTo>
                    <a:pt x="819" y="1600"/>
                  </a:lnTo>
                  <a:lnTo>
                    <a:pt x="828" y="1599"/>
                  </a:lnTo>
                  <a:lnTo>
                    <a:pt x="836" y="1599"/>
                  </a:lnTo>
                  <a:lnTo>
                    <a:pt x="843" y="1599"/>
                  </a:lnTo>
                  <a:lnTo>
                    <a:pt x="855" y="1602"/>
                  </a:lnTo>
                  <a:lnTo>
                    <a:pt x="866" y="1606"/>
                  </a:lnTo>
                  <a:lnTo>
                    <a:pt x="875" y="1611"/>
                  </a:lnTo>
                  <a:lnTo>
                    <a:pt x="885" y="1615"/>
                  </a:lnTo>
                  <a:lnTo>
                    <a:pt x="894" y="1621"/>
                  </a:lnTo>
                  <a:lnTo>
                    <a:pt x="903" y="1627"/>
                  </a:lnTo>
                  <a:lnTo>
                    <a:pt x="911" y="1634"/>
                  </a:lnTo>
                  <a:lnTo>
                    <a:pt x="919" y="1643"/>
                  </a:lnTo>
                  <a:lnTo>
                    <a:pt x="924" y="1648"/>
                  </a:lnTo>
                  <a:lnTo>
                    <a:pt x="930" y="1652"/>
                  </a:lnTo>
                  <a:lnTo>
                    <a:pt x="937" y="1655"/>
                  </a:lnTo>
                  <a:lnTo>
                    <a:pt x="943" y="1658"/>
                  </a:lnTo>
                  <a:lnTo>
                    <a:pt x="950" y="1659"/>
                  </a:lnTo>
                  <a:lnTo>
                    <a:pt x="959" y="1659"/>
                  </a:lnTo>
                  <a:lnTo>
                    <a:pt x="966" y="1659"/>
                  </a:lnTo>
                  <a:lnTo>
                    <a:pt x="974" y="1658"/>
                  </a:lnTo>
                  <a:lnTo>
                    <a:pt x="986" y="1658"/>
                  </a:lnTo>
                  <a:lnTo>
                    <a:pt x="998" y="1658"/>
                  </a:lnTo>
                  <a:lnTo>
                    <a:pt x="1004" y="1657"/>
                  </a:lnTo>
                  <a:lnTo>
                    <a:pt x="1007" y="1656"/>
                  </a:lnTo>
                  <a:lnTo>
                    <a:pt x="1010" y="1655"/>
                  </a:lnTo>
                  <a:lnTo>
                    <a:pt x="1011" y="1652"/>
                  </a:lnTo>
                  <a:lnTo>
                    <a:pt x="1011" y="1650"/>
                  </a:lnTo>
                  <a:lnTo>
                    <a:pt x="1012" y="1648"/>
                  </a:lnTo>
                  <a:lnTo>
                    <a:pt x="1012" y="1643"/>
                  </a:lnTo>
                  <a:lnTo>
                    <a:pt x="1014" y="1639"/>
                  </a:lnTo>
                  <a:lnTo>
                    <a:pt x="1018" y="1636"/>
                  </a:lnTo>
                  <a:lnTo>
                    <a:pt x="1023" y="1633"/>
                  </a:lnTo>
                  <a:lnTo>
                    <a:pt x="1026" y="1632"/>
                  </a:lnTo>
                  <a:lnTo>
                    <a:pt x="1030" y="1631"/>
                  </a:lnTo>
                  <a:lnTo>
                    <a:pt x="1033" y="1632"/>
                  </a:lnTo>
                  <a:lnTo>
                    <a:pt x="1037" y="1633"/>
                  </a:lnTo>
                  <a:lnTo>
                    <a:pt x="1038" y="1634"/>
                  </a:lnTo>
                  <a:lnTo>
                    <a:pt x="1041" y="1634"/>
                  </a:lnTo>
                  <a:lnTo>
                    <a:pt x="1042" y="1633"/>
                  </a:lnTo>
                  <a:lnTo>
                    <a:pt x="1043" y="1631"/>
                  </a:lnTo>
                  <a:lnTo>
                    <a:pt x="1047" y="1625"/>
                  </a:lnTo>
                  <a:lnTo>
                    <a:pt x="1049" y="1618"/>
                  </a:lnTo>
                  <a:lnTo>
                    <a:pt x="1054" y="1600"/>
                  </a:lnTo>
                  <a:lnTo>
                    <a:pt x="1056" y="1590"/>
                  </a:lnTo>
                  <a:lnTo>
                    <a:pt x="1058" y="1585"/>
                  </a:lnTo>
                  <a:lnTo>
                    <a:pt x="1063" y="1579"/>
                  </a:lnTo>
                  <a:lnTo>
                    <a:pt x="1068" y="1574"/>
                  </a:lnTo>
                  <a:lnTo>
                    <a:pt x="1074" y="1569"/>
                  </a:lnTo>
                  <a:lnTo>
                    <a:pt x="1081" y="1566"/>
                  </a:lnTo>
                  <a:lnTo>
                    <a:pt x="1089" y="1562"/>
                  </a:lnTo>
                  <a:lnTo>
                    <a:pt x="1096" y="1560"/>
                  </a:lnTo>
                  <a:lnTo>
                    <a:pt x="1105" y="1558"/>
                  </a:lnTo>
                  <a:lnTo>
                    <a:pt x="1114" y="1557"/>
                  </a:lnTo>
                  <a:lnTo>
                    <a:pt x="1123" y="1558"/>
                  </a:lnTo>
                  <a:lnTo>
                    <a:pt x="1131" y="1560"/>
                  </a:lnTo>
                  <a:lnTo>
                    <a:pt x="1138" y="1561"/>
                  </a:lnTo>
                  <a:lnTo>
                    <a:pt x="1145" y="1563"/>
                  </a:lnTo>
                  <a:lnTo>
                    <a:pt x="1150" y="1568"/>
                  </a:lnTo>
                  <a:lnTo>
                    <a:pt x="1154" y="1571"/>
                  </a:lnTo>
                  <a:lnTo>
                    <a:pt x="1156" y="1577"/>
                  </a:lnTo>
                  <a:lnTo>
                    <a:pt x="1157" y="1583"/>
                  </a:lnTo>
                  <a:lnTo>
                    <a:pt x="1159" y="1588"/>
                  </a:lnTo>
                  <a:lnTo>
                    <a:pt x="1163" y="1593"/>
                  </a:lnTo>
                  <a:lnTo>
                    <a:pt x="1165" y="1596"/>
                  </a:lnTo>
                  <a:lnTo>
                    <a:pt x="1171" y="1605"/>
                  </a:lnTo>
                  <a:lnTo>
                    <a:pt x="1177" y="1614"/>
                  </a:lnTo>
                  <a:lnTo>
                    <a:pt x="1181" y="1626"/>
                  </a:lnTo>
                  <a:lnTo>
                    <a:pt x="1184" y="1639"/>
                  </a:lnTo>
                  <a:lnTo>
                    <a:pt x="1187" y="1652"/>
                  </a:lnTo>
                  <a:lnTo>
                    <a:pt x="1190" y="1662"/>
                  </a:lnTo>
                  <a:lnTo>
                    <a:pt x="1193" y="1667"/>
                  </a:lnTo>
                  <a:lnTo>
                    <a:pt x="1196" y="1669"/>
                  </a:lnTo>
                  <a:lnTo>
                    <a:pt x="1200" y="1671"/>
                  </a:lnTo>
                  <a:lnTo>
                    <a:pt x="1203" y="1671"/>
                  </a:lnTo>
                  <a:lnTo>
                    <a:pt x="1208" y="1671"/>
                  </a:lnTo>
                  <a:lnTo>
                    <a:pt x="1213" y="1670"/>
                  </a:lnTo>
                  <a:lnTo>
                    <a:pt x="1217" y="1668"/>
                  </a:lnTo>
                  <a:lnTo>
                    <a:pt x="1221" y="1665"/>
                  </a:lnTo>
                  <a:lnTo>
                    <a:pt x="1228" y="1658"/>
                  </a:lnTo>
                  <a:lnTo>
                    <a:pt x="1234" y="1655"/>
                  </a:lnTo>
                  <a:lnTo>
                    <a:pt x="1243" y="1651"/>
                  </a:lnTo>
                  <a:lnTo>
                    <a:pt x="1253" y="1650"/>
                  </a:lnTo>
                  <a:lnTo>
                    <a:pt x="1258" y="1649"/>
                  </a:lnTo>
                  <a:lnTo>
                    <a:pt x="1263" y="1648"/>
                  </a:lnTo>
                  <a:lnTo>
                    <a:pt x="1266" y="1646"/>
                  </a:lnTo>
                  <a:lnTo>
                    <a:pt x="1269" y="1644"/>
                  </a:lnTo>
                  <a:lnTo>
                    <a:pt x="1271" y="1642"/>
                  </a:lnTo>
                  <a:lnTo>
                    <a:pt x="1272" y="1637"/>
                  </a:lnTo>
                  <a:lnTo>
                    <a:pt x="1274" y="1632"/>
                  </a:lnTo>
                  <a:lnTo>
                    <a:pt x="1274" y="1626"/>
                  </a:lnTo>
                  <a:lnTo>
                    <a:pt x="1274" y="1615"/>
                  </a:lnTo>
                  <a:lnTo>
                    <a:pt x="1275" y="1602"/>
                  </a:lnTo>
                  <a:lnTo>
                    <a:pt x="1275" y="1587"/>
                  </a:lnTo>
                  <a:lnTo>
                    <a:pt x="1276" y="1571"/>
                  </a:lnTo>
                  <a:lnTo>
                    <a:pt x="1277" y="1560"/>
                  </a:lnTo>
                  <a:lnTo>
                    <a:pt x="1280" y="1550"/>
                  </a:lnTo>
                  <a:lnTo>
                    <a:pt x="1283" y="1543"/>
                  </a:lnTo>
                  <a:lnTo>
                    <a:pt x="1287" y="1537"/>
                  </a:lnTo>
                  <a:lnTo>
                    <a:pt x="1294" y="1530"/>
                  </a:lnTo>
                  <a:lnTo>
                    <a:pt x="1301" y="1525"/>
                  </a:lnTo>
                  <a:lnTo>
                    <a:pt x="1308" y="1522"/>
                  </a:lnTo>
                  <a:lnTo>
                    <a:pt x="1314" y="1519"/>
                  </a:lnTo>
                  <a:lnTo>
                    <a:pt x="1321" y="1518"/>
                  </a:lnTo>
                  <a:lnTo>
                    <a:pt x="1328" y="1518"/>
                  </a:lnTo>
                  <a:lnTo>
                    <a:pt x="1335" y="1518"/>
                  </a:lnTo>
                  <a:lnTo>
                    <a:pt x="1341" y="1519"/>
                  </a:lnTo>
                  <a:lnTo>
                    <a:pt x="1350" y="1522"/>
                  </a:lnTo>
                  <a:lnTo>
                    <a:pt x="1357" y="1523"/>
                  </a:lnTo>
                  <a:lnTo>
                    <a:pt x="1363" y="1523"/>
                  </a:lnTo>
                  <a:lnTo>
                    <a:pt x="1370" y="1522"/>
                  </a:lnTo>
                  <a:lnTo>
                    <a:pt x="1375" y="1520"/>
                  </a:lnTo>
                  <a:lnTo>
                    <a:pt x="1378" y="1518"/>
                  </a:lnTo>
                  <a:lnTo>
                    <a:pt x="1381" y="1514"/>
                  </a:lnTo>
                  <a:lnTo>
                    <a:pt x="1382" y="1510"/>
                  </a:lnTo>
                  <a:lnTo>
                    <a:pt x="1378" y="1499"/>
                  </a:lnTo>
                  <a:lnTo>
                    <a:pt x="1372" y="1488"/>
                  </a:lnTo>
                  <a:lnTo>
                    <a:pt x="1371" y="1482"/>
                  </a:lnTo>
                  <a:lnTo>
                    <a:pt x="1371" y="1476"/>
                  </a:lnTo>
                  <a:lnTo>
                    <a:pt x="1372" y="1472"/>
                  </a:lnTo>
                  <a:lnTo>
                    <a:pt x="1377" y="1466"/>
                  </a:lnTo>
                  <a:lnTo>
                    <a:pt x="1388" y="1454"/>
                  </a:lnTo>
                  <a:lnTo>
                    <a:pt x="1398" y="1442"/>
                  </a:lnTo>
                  <a:lnTo>
                    <a:pt x="1402" y="1435"/>
                  </a:lnTo>
                  <a:lnTo>
                    <a:pt x="1406" y="1428"/>
                  </a:lnTo>
                  <a:lnTo>
                    <a:pt x="1408" y="1419"/>
                  </a:lnTo>
                  <a:lnTo>
                    <a:pt x="1409" y="1410"/>
                  </a:lnTo>
                  <a:lnTo>
                    <a:pt x="1409" y="1393"/>
                  </a:lnTo>
                  <a:lnTo>
                    <a:pt x="1408" y="1379"/>
                  </a:lnTo>
                  <a:lnTo>
                    <a:pt x="1410" y="1374"/>
                  </a:lnTo>
                  <a:lnTo>
                    <a:pt x="1413" y="1369"/>
                  </a:lnTo>
                  <a:lnTo>
                    <a:pt x="1417" y="1367"/>
                  </a:lnTo>
                  <a:lnTo>
                    <a:pt x="1426" y="1365"/>
                  </a:lnTo>
                  <a:lnTo>
                    <a:pt x="1444" y="1361"/>
                  </a:lnTo>
                  <a:lnTo>
                    <a:pt x="1460" y="1358"/>
                  </a:lnTo>
                  <a:lnTo>
                    <a:pt x="1467" y="1355"/>
                  </a:lnTo>
                  <a:lnTo>
                    <a:pt x="1474" y="1352"/>
                  </a:lnTo>
                  <a:lnTo>
                    <a:pt x="1482" y="1348"/>
                  </a:lnTo>
                  <a:lnTo>
                    <a:pt x="1489" y="1343"/>
                  </a:lnTo>
                  <a:lnTo>
                    <a:pt x="1498" y="1336"/>
                  </a:lnTo>
                  <a:lnTo>
                    <a:pt x="1509" y="1330"/>
                  </a:lnTo>
                  <a:lnTo>
                    <a:pt x="1516" y="1328"/>
                  </a:lnTo>
                  <a:lnTo>
                    <a:pt x="1522" y="1327"/>
                  </a:lnTo>
                  <a:lnTo>
                    <a:pt x="1529" y="1327"/>
                  </a:lnTo>
                  <a:lnTo>
                    <a:pt x="1537" y="1327"/>
                  </a:lnTo>
                  <a:lnTo>
                    <a:pt x="1554" y="1330"/>
                  </a:lnTo>
                  <a:lnTo>
                    <a:pt x="1568" y="1334"/>
                  </a:lnTo>
                  <a:lnTo>
                    <a:pt x="1573" y="1329"/>
                  </a:lnTo>
                  <a:lnTo>
                    <a:pt x="1577" y="1325"/>
                  </a:lnTo>
                  <a:lnTo>
                    <a:pt x="1579" y="1319"/>
                  </a:lnTo>
                  <a:lnTo>
                    <a:pt x="1581" y="1315"/>
                  </a:lnTo>
                  <a:lnTo>
                    <a:pt x="1583" y="1299"/>
                  </a:lnTo>
                  <a:lnTo>
                    <a:pt x="1581" y="1280"/>
                  </a:lnTo>
                  <a:lnTo>
                    <a:pt x="1581" y="1271"/>
                  </a:lnTo>
                  <a:lnTo>
                    <a:pt x="1583" y="1262"/>
                  </a:lnTo>
                  <a:lnTo>
                    <a:pt x="1585" y="1254"/>
                  </a:lnTo>
                  <a:lnTo>
                    <a:pt x="1589" y="1247"/>
                  </a:lnTo>
                  <a:lnTo>
                    <a:pt x="1599" y="1236"/>
                  </a:lnTo>
                  <a:lnTo>
                    <a:pt x="1609" y="1227"/>
                  </a:lnTo>
                  <a:lnTo>
                    <a:pt x="1617" y="1220"/>
                  </a:lnTo>
                  <a:lnTo>
                    <a:pt x="1622" y="1211"/>
                  </a:lnTo>
                  <a:lnTo>
                    <a:pt x="1623" y="1208"/>
                  </a:lnTo>
                  <a:lnTo>
                    <a:pt x="1624" y="1205"/>
                  </a:lnTo>
                  <a:lnTo>
                    <a:pt x="1627" y="1203"/>
                  </a:lnTo>
                  <a:lnTo>
                    <a:pt x="1629" y="1202"/>
                  </a:lnTo>
                  <a:lnTo>
                    <a:pt x="1634" y="1202"/>
                  </a:lnTo>
                  <a:lnTo>
                    <a:pt x="1639" y="1202"/>
                  </a:lnTo>
                  <a:lnTo>
                    <a:pt x="1641" y="1202"/>
                  </a:lnTo>
                  <a:lnTo>
                    <a:pt x="1642" y="1202"/>
                  </a:lnTo>
                  <a:lnTo>
                    <a:pt x="1644" y="1199"/>
                  </a:lnTo>
                  <a:lnTo>
                    <a:pt x="1646" y="1197"/>
                  </a:lnTo>
                  <a:lnTo>
                    <a:pt x="1647" y="1189"/>
                  </a:lnTo>
                  <a:lnTo>
                    <a:pt x="1648" y="1177"/>
                  </a:lnTo>
                  <a:lnTo>
                    <a:pt x="1648" y="1161"/>
                  </a:lnTo>
                  <a:lnTo>
                    <a:pt x="1648" y="1142"/>
                  </a:lnTo>
                  <a:lnTo>
                    <a:pt x="1648" y="1126"/>
                  </a:lnTo>
                  <a:lnTo>
                    <a:pt x="1649" y="1115"/>
                  </a:lnTo>
                  <a:lnTo>
                    <a:pt x="1650" y="1111"/>
                  </a:lnTo>
                  <a:lnTo>
                    <a:pt x="1652" y="1107"/>
                  </a:lnTo>
                  <a:lnTo>
                    <a:pt x="1655" y="1102"/>
                  </a:lnTo>
                  <a:lnTo>
                    <a:pt x="1658" y="1098"/>
                  </a:lnTo>
                  <a:lnTo>
                    <a:pt x="1661" y="1094"/>
                  </a:lnTo>
                  <a:lnTo>
                    <a:pt x="1666" y="1090"/>
                  </a:lnTo>
                  <a:lnTo>
                    <a:pt x="1671" y="1088"/>
                  </a:lnTo>
                  <a:lnTo>
                    <a:pt x="1675" y="1085"/>
                  </a:lnTo>
                  <a:lnTo>
                    <a:pt x="1680" y="1085"/>
                  </a:lnTo>
                  <a:lnTo>
                    <a:pt x="1685" y="1087"/>
                  </a:lnTo>
                  <a:lnTo>
                    <a:pt x="1690" y="1088"/>
                  </a:lnTo>
                  <a:lnTo>
                    <a:pt x="1696" y="1090"/>
                  </a:lnTo>
                  <a:lnTo>
                    <a:pt x="1702" y="1092"/>
                  </a:lnTo>
                  <a:lnTo>
                    <a:pt x="1707" y="1094"/>
                  </a:lnTo>
                  <a:lnTo>
                    <a:pt x="1712" y="1095"/>
                  </a:lnTo>
                  <a:lnTo>
                    <a:pt x="1718" y="1094"/>
                  </a:lnTo>
                  <a:lnTo>
                    <a:pt x="1724" y="1092"/>
                  </a:lnTo>
                  <a:lnTo>
                    <a:pt x="1730" y="1089"/>
                  </a:lnTo>
                  <a:lnTo>
                    <a:pt x="1736" y="1085"/>
                  </a:lnTo>
                  <a:lnTo>
                    <a:pt x="1741" y="1082"/>
                  </a:lnTo>
                  <a:lnTo>
                    <a:pt x="1744" y="1078"/>
                  </a:lnTo>
                  <a:lnTo>
                    <a:pt x="1748" y="1073"/>
                  </a:lnTo>
                  <a:lnTo>
                    <a:pt x="1749" y="1070"/>
                  </a:lnTo>
                  <a:lnTo>
                    <a:pt x="1748" y="1066"/>
                  </a:lnTo>
                  <a:lnTo>
                    <a:pt x="1743" y="1059"/>
                  </a:lnTo>
                  <a:lnTo>
                    <a:pt x="1737" y="1051"/>
                  </a:lnTo>
                  <a:lnTo>
                    <a:pt x="1735" y="1045"/>
                  </a:lnTo>
                  <a:lnTo>
                    <a:pt x="1734" y="1040"/>
                  </a:lnTo>
                  <a:lnTo>
                    <a:pt x="1734" y="1035"/>
                  </a:lnTo>
                  <a:lnTo>
                    <a:pt x="1737" y="1029"/>
                  </a:lnTo>
                  <a:lnTo>
                    <a:pt x="1741" y="1026"/>
                  </a:lnTo>
                  <a:lnTo>
                    <a:pt x="1744" y="1024"/>
                  </a:lnTo>
                  <a:lnTo>
                    <a:pt x="1748" y="1022"/>
                  </a:lnTo>
                  <a:lnTo>
                    <a:pt x="1751" y="1024"/>
                  </a:lnTo>
                  <a:lnTo>
                    <a:pt x="1759" y="1027"/>
                  </a:lnTo>
                  <a:lnTo>
                    <a:pt x="1763" y="1032"/>
                  </a:lnTo>
                  <a:lnTo>
                    <a:pt x="1766" y="1033"/>
                  </a:lnTo>
                  <a:lnTo>
                    <a:pt x="1768" y="1034"/>
                  </a:lnTo>
                  <a:lnTo>
                    <a:pt x="1770" y="1034"/>
                  </a:lnTo>
                  <a:lnTo>
                    <a:pt x="1773" y="1033"/>
                  </a:lnTo>
                  <a:lnTo>
                    <a:pt x="1775" y="1032"/>
                  </a:lnTo>
                  <a:lnTo>
                    <a:pt x="1778" y="1028"/>
                  </a:lnTo>
                  <a:lnTo>
                    <a:pt x="1779" y="1024"/>
                  </a:lnTo>
                  <a:lnTo>
                    <a:pt x="1780" y="1018"/>
                  </a:lnTo>
                  <a:lnTo>
                    <a:pt x="1782" y="1005"/>
                  </a:lnTo>
                  <a:lnTo>
                    <a:pt x="1782" y="994"/>
                  </a:lnTo>
                  <a:lnTo>
                    <a:pt x="1782" y="989"/>
                  </a:lnTo>
                  <a:lnTo>
                    <a:pt x="1781" y="984"/>
                  </a:lnTo>
                  <a:lnTo>
                    <a:pt x="1780" y="981"/>
                  </a:lnTo>
                  <a:lnTo>
                    <a:pt x="1779" y="977"/>
                  </a:lnTo>
                  <a:lnTo>
                    <a:pt x="1776" y="974"/>
                  </a:lnTo>
                  <a:lnTo>
                    <a:pt x="1775" y="970"/>
                  </a:lnTo>
                  <a:lnTo>
                    <a:pt x="1774" y="966"/>
                  </a:lnTo>
                  <a:lnTo>
                    <a:pt x="1774" y="964"/>
                  </a:lnTo>
                  <a:lnTo>
                    <a:pt x="1775" y="961"/>
                  </a:lnTo>
                  <a:lnTo>
                    <a:pt x="1776" y="959"/>
                  </a:lnTo>
                  <a:lnTo>
                    <a:pt x="1779" y="958"/>
                  </a:lnTo>
                  <a:lnTo>
                    <a:pt x="1782" y="957"/>
                  </a:lnTo>
                  <a:lnTo>
                    <a:pt x="1798" y="956"/>
                  </a:lnTo>
                  <a:lnTo>
                    <a:pt x="1812" y="955"/>
                  </a:lnTo>
                  <a:lnTo>
                    <a:pt x="1818" y="953"/>
                  </a:lnTo>
                  <a:lnTo>
                    <a:pt x="1824" y="952"/>
                  </a:lnTo>
                  <a:lnTo>
                    <a:pt x="1830" y="950"/>
                  </a:lnTo>
                  <a:lnTo>
                    <a:pt x="1835" y="947"/>
                  </a:lnTo>
                  <a:lnTo>
                    <a:pt x="1838" y="944"/>
                  </a:lnTo>
                  <a:lnTo>
                    <a:pt x="1843" y="938"/>
                  </a:lnTo>
                  <a:lnTo>
                    <a:pt x="1845" y="932"/>
                  </a:lnTo>
                  <a:lnTo>
                    <a:pt x="1848" y="926"/>
                  </a:lnTo>
                  <a:lnTo>
                    <a:pt x="1848" y="920"/>
                  </a:lnTo>
                  <a:lnTo>
                    <a:pt x="1847" y="915"/>
                  </a:lnTo>
                  <a:lnTo>
                    <a:pt x="1845" y="914"/>
                  </a:lnTo>
                  <a:lnTo>
                    <a:pt x="1844" y="913"/>
                  </a:lnTo>
                  <a:lnTo>
                    <a:pt x="1842" y="912"/>
                  </a:lnTo>
                  <a:lnTo>
                    <a:pt x="1839" y="913"/>
                  </a:lnTo>
                  <a:lnTo>
                    <a:pt x="1833" y="913"/>
                  </a:lnTo>
                  <a:lnTo>
                    <a:pt x="1829" y="914"/>
                  </a:lnTo>
                  <a:lnTo>
                    <a:pt x="1824" y="913"/>
                  </a:lnTo>
                  <a:lnTo>
                    <a:pt x="1820" y="913"/>
                  </a:lnTo>
                  <a:lnTo>
                    <a:pt x="1818" y="911"/>
                  </a:lnTo>
                  <a:lnTo>
                    <a:pt x="1817" y="909"/>
                  </a:lnTo>
                  <a:lnTo>
                    <a:pt x="1817" y="906"/>
                  </a:lnTo>
                  <a:lnTo>
                    <a:pt x="1819" y="902"/>
                  </a:lnTo>
                  <a:lnTo>
                    <a:pt x="1823" y="895"/>
                  </a:lnTo>
                  <a:lnTo>
                    <a:pt x="1824" y="888"/>
                  </a:lnTo>
                  <a:lnTo>
                    <a:pt x="1824" y="884"/>
                  </a:lnTo>
                  <a:lnTo>
                    <a:pt x="1823" y="881"/>
                  </a:lnTo>
                  <a:lnTo>
                    <a:pt x="1820" y="879"/>
                  </a:lnTo>
                  <a:lnTo>
                    <a:pt x="1818" y="876"/>
                  </a:lnTo>
                  <a:lnTo>
                    <a:pt x="1811" y="875"/>
                  </a:lnTo>
                  <a:lnTo>
                    <a:pt x="1803" y="874"/>
                  </a:lnTo>
                  <a:lnTo>
                    <a:pt x="1798" y="874"/>
                  </a:lnTo>
                  <a:lnTo>
                    <a:pt x="1793" y="874"/>
                  </a:lnTo>
                  <a:lnTo>
                    <a:pt x="1790" y="871"/>
                  </a:lnTo>
                  <a:lnTo>
                    <a:pt x="1786" y="869"/>
                  </a:lnTo>
                  <a:lnTo>
                    <a:pt x="1782" y="864"/>
                  </a:lnTo>
                  <a:lnTo>
                    <a:pt x="1780" y="858"/>
                  </a:lnTo>
                  <a:lnTo>
                    <a:pt x="1778" y="850"/>
                  </a:lnTo>
                  <a:lnTo>
                    <a:pt x="1775" y="840"/>
                  </a:lnTo>
                  <a:lnTo>
                    <a:pt x="1774" y="831"/>
                  </a:lnTo>
                  <a:lnTo>
                    <a:pt x="1774" y="823"/>
                  </a:lnTo>
                  <a:lnTo>
                    <a:pt x="1775" y="814"/>
                  </a:lnTo>
                  <a:lnTo>
                    <a:pt x="1776" y="808"/>
                  </a:lnTo>
                  <a:lnTo>
                    <a:pt x="1779" y="804"/>
                  </a:lnTo>
                  <a:lnTo>
                    <a:pt x="1784" y="800"/>
                  </a:lnTo>
                  <a:lnTo>
                    <a:pt x="1790" y="798"/>
                  </a:lnTo>
                  <a:lnTo>
                    <a:pt x="1795" y="797"/>
                  </a:lnTo>
                  <a:lnTo>
                    <a:pt x="1801" y="795"/>
                  </a:lnTo>
                  <a:lnTo>
                    <a:pt x="1806" y="798"/>
                  </a:lnTo>
                  <a:lnTo>
                    <a:pt x="1811" y="800"/>
                  </a:lnTo>
                  <a:lnTo>
                    <a:pt x="1813" y="804"/>
                  </a:lnTo>
                  <a:lnTo>
                    <a:pt x="1817" y="814"/>
                  </a:lnTo>
                  <a:lnTo>
                    <a:pt x="1820" y="823"/>
                  </a:lnTo>
                  <a:lnTo>
                    <a:pt x="1823" y="826"/>
                  </a:lnTo>
                  <a:lnTo>
                    <a:pt x="1825" y="829"/>
                  </a:lnTo>
                  <a:lnTo>
                    <a:pt x="1829" y="830"/>
                  </a:lnTo>
                  <a:lnTo>
                    <a:pt x="1832" y="830"/>
                  </a:lnTo>
                  <a:lnTo>
                    <a:pt x="1835" y="829"/>
                  </a:lnTo>
                  <a:lnTo>
                    <a:pt x="1837" y="824"/>
                  </a:lnTo>
                  <a:lnTo>
                    <a:pt x="1838" y="819"/>
                  </a:lnTo>
                  <a:lnTo>
                    <a:pt x="1839" y="813"/>
                  </a:lnTo>
                  <a:lnTo>
                    <a:pt x="1842" y="807"/>
                  </a:lnTo>
                  <a:lnTo>
                    <a:pt x="1845" y="801"/>
                  </a:lnTo>
                  <a:lnTo>
                    <a:pt x="1847" y="800"/>
                  </a:lnTo>
                  <a:lnTo>
                    <a:pt x="1849" y="798"/>
                  </a:lnTo>
                  <a:lnTo>
                    <a:pt x="1851" y="797"/>
                  </a:lnTo>
                  <a:lnTo>
                    <a:pt x="1855" y="797"/>
                  </a:lnTo>
                  <a:lnTo>
                    <a:pt x="1861" y="798"/>
                  </a:lnTo>
                  <a:lnTo>
                    <a:pt x="1866" y="799"/>
                  </a:lnTo>
                  <a:lnTo>
                    <a:pt x="1869" y="802"/>
                  </a:lnTo>
                  <a:lnTo>
                    <a:pt x="1872" y="806"/>
                  </a:lnTo>
                  <a:lnTo>
                    <a:pt x="1873" y="811"/>
                  </a:lnTo>
                  <a:lnTo>
                    <a:pt x="1874" y="814"/>
                  </a:lnTo>
                  <a:lnTo>
                    <a:pt x="1874" y="819"/>
                  </a:lnTo>
                  <a:lnTo>
                    <a:pt x="1874" y="824"/>
                  </a:lnTo>
                  <a:lnTo>
                    <a:pt x="1870" y="832"/>
                  </a:lnTo>
                  <a:lnTo>
                    <a:pt x="1866" y="842"/>
                  </a:lnTo>
                  <a:lnTo>
                    <a:pt x="1861" y="850"/>
                  </a:lnTo>
                  <a:lnTo>
                    <a:pt x="1856" y="857"/>
                  </a:lnTo>
                  <a:lnTo>
                    <a:pt x="1854" y="863"/>
                  </a:lnTo>
                  <a:lnTo>
                    <a:pt x="1854" y="871"/>
                  </a:lnTo>
                  <a:lnTo>
                    <a:pt x="1854" y="875"/>
                  </a:lnTo>
                  <a:lnTo>
                    <a:pt x="1855" y="879"/>
                  </a:lnTo>
                  <a:lnTo>
                    <a:pt x="1857" y="881"/>
                  </a:lnTo>
                  <a:lnTo>
                    <a:pt x="1860" y="882"/>
                  </a:lnTo>
                  <a:lnTo>
                    <a:pt x="1870" y="882"/>
                  </a:lnTo>
                  <a:lnTo>
                    <a:pt x="1886" y="879"/>
                  </a:lnTo>
                  <a:lnTo>
                    <a:pt x="1894" y="876"/>
                  </a:lnTo>
                  <a:lnTo>
                    <a:pt x="1902" y="874"/>
                  </a:lnTo>
                  <a:lnTo>
                    <a:pt x="1910" y="870"/>
                  </a:lnTo>
                  <a:lnTo>
                    <a:pt x="1916" y="867"/>
                  </a:lnTo>
                  <a:lnTo>
                    <a:pt x="1926" y="858"/>
                  </a:lnTo>
                  <a:lnTo>
                    <a:pt x="1936" y="850"/>
                  </a:lnTo>
                  <a:lnTo>
                    <a:pt x="1940" y="846"/>
                  </a:lnTo>
                  <a:lnTo>
                    <a:pt x="1946" y="843"/>
                  </a:lnTo>
                  <a:lnTo>
                    <a:pt x="1951" y="840"/>
                  </a:lnTo>
                  <a:lnTo>
                    <a:pt x="1957" y="840"/>
                  </a:lnTo>
                  <a:lnTo>
                    <a:pt x="1970" y="840"/>
                  </a:lnTo>
                  <a:lnTo>
                    <a:pt x="1982" y="842"/>
                  </a:lnTo>
                  <a:lnTo>
                    <a:pt x="1988" y="842"/>
                  </a:lnTo>
                  <a:lnTo>
                    <a:pt x="1993" y="842"/>
                  </a:lnTo>
                  <a:lnTo>
                    <a:pt x="1995" y="840"/>
                  </a:lnTo>
                  <a:lnTo>
                    <a:pt x="1998" y="839"/>
                  </a:lnTo>
                  <a:lnTo>
                    <a:pt x="1999" y="837"/>
                  </a:lnTo>
                  <a:lnTo>
                    <a:pt x="1998" y="835"/>
                  </a:lnTo>
                  <a:lnTo>
                    <a:pt x="1996" y="830"/>
                  </a:lnTo>
                  <a:lnTo>
                    <a:pt x="1995" y="826"/>
                  </a:lnTo>
                  <a:lnTo>
                    <a:pt x="1990" y="817"/>
                  </a:lnTo>
                  <a:lnTo>
                    <a:pt x="1987" y="808"/>
                  </a:lnTo>
                  <a:lnTo>
                    <a:pt x="1982" y="800"/>
                  </a:lnTo>
                  <a:lnTo>
                    <a:pt x="1977" y="788"/>
                  </a:lnTo>
                  <a:lnTo>
                    <a:pt x="1976" y="781"/>
                  </a:lnTo>
                  <a:lnTo>
                    <a:pt x="1975" y="776"/>
                  </a:lnTo>
                  <a:lnTo>
                    <a:pt x="1975" y="770"/>
                  </a:lnTo>
                  <a:lnTo>
                    <a:pt x="1975" y="767"/>
                  </a:lnTo>
                  <a:lnTo>
                    <a:pt x="1981" y="761"/>
                  </a:lnTo>
                  <a:lnTo>
                    <a:pt x="1987" y="757"/>
                  </a:lnTo>
                  <a:lnTo>
                    <a:pt x="1990" y="755"/>
                  </a:lnTo>
                  <a:lnTo>
                    <a:pt x="1992" y="753"/>
                  </a:lnTo>
                  <a:lnTo>
                    <a:pt x="1993" y="749"/>
                  </a:lnTo>
                  <a:lnTo>
                    <a:pt x="1992" y="744"/>
                  </a:lnTo>
                  <a:lnTo>
                    <a:pt x="1987" y="735"/>
                  </a:lnTo>
                  <a:lnTo>
                    <a:pt x="1980" y="725"/>
                  </a:lnTo>
                  <a:lnTo>
                    <a:pt x="1977" y="720"/>
                  </a:lnTo>
                  <a:lnTo>
                    <a:pt x="1976" y="715"/>
                  </a:lnTo>
                  <a:lnTo>
                    <a:pt x="1975" y="707"/>
                  </a:lnTo>
                  <a:lnTo>
                    <a:pt x="1976" y="699"/>
                  </a:lnTo>
                  <a:lnTo>
                    <a:pt x="1980" y="691"/>
                  </a:lnTo>
                  <a:lnTo>
                    <a:pt x="1983" y="686"/>
                  </a:lnTo>
                  <a:lnTo>
                    <a:pt x="1987" y="681"/>
                  </a:lnTo>
                  <a:lnTo>
                    <a:pt x="1992" y="679"/>
                  </a:lnTo>
                  <a:lnTo>
                    <a:pt x="2000" y="676"/>
                  </a:lnTo>
                  <a:lnTo>
                    <a:pt x="2006" y="675"/>
                  </a:lnTo>
                  <a:lnTo>
                    <a:pt x="2009" y="676"/>
                  </a:lnTo>
                  <a:lnTo>
                    <a:pt x="2012" y="678"/>
                  </a:lnTo>
                  <a:lnTo>
                    <a:pt x="2014" y="680"/>
                  </a:lnTo>
                  <a:lnTo>
                    <a:pt x="2017" y="682"/>
                  </a:lnTo>
                  <a:lnTo>
                    <a:pt x="2020" y="691"/>
                  </a:lnTo>
                  <a:lnTo>
                    <a:pt x="2023" y="699"/>
                  </a:lnTo>
                  <a:lnTo>
                    <a:pt x="2024" y="709"/>
                  </a:lnTo>
                  <a:lnTo>
                    <a:pt x="2026" y="715"/>
                  </a:lnTo>
                  <a:lnTo>
                    <a:pt x="2030" y="719"/>
                  </a:lnTo>
                  <a:lnTo>
                    <a:pt x="2034" y="723"/>
                  </a:lnTo>
                  <a:lnTo>
                    <a:pt x="2037" y="724"/>
                  </a:lnTo>
                  <a:lnTo>
                    <a:pt x="2039" y="724"/>
                  </a:lnTo>
                  <a:lnTo>
                    <a:pt x="2042" y="724"/>
                  </a:lnTo>
                  <a:lnTo>
                    <a:pt x="2044" y="724"/>
                  </a:lnTo>
                  <a:lnTo>
                    <a:pt x="2046" y="723"/>
                  </a:lnTo>
                  <a:lnTo>
                    <a:pt x="2047" y="720"/>
                  </a:lnTo>
                  <a:lnTo>
                    <a:pt x="2047" y="717"/>
                  </a:lnTo>
                  <a:lnTo>
                    <a:pt x="2047" y="713"/>
                  </a:lnTo>
                  <a:lnTo>
                    <a:pt x="2045" y="703"/>
                  </a:lnTo>
                  <a:lnTo>
                    <a:pt x="2040" y="693"/>
                  </a:lnTo>
                  <a:lnTo>
                    <a:pt x="2039" y="688"/>
                  </a:lnTo>
                  <a:lnTo>
                    <a:pt x="2039" y="684"/>
                  </a:lnTo>
                  <a:lnTo>
                    <a:pt x="2040" y="681"/>
                  </a:lnTo>
                  <a:lnTo>
                    <a:pt x="2044" y="679"/>
                  </a:lnTo>
                  <a:lnTo>
                    <a:pt x="2049" y="676"/>
                  </a:lnTo>
                  <a:lnTo>
                    <a:pt x="2052" y="673"/>
                  </a:lnTo>
                  <a:lnTo>
                    <a:pt x="2056" y="671"/>
                  </a:lnTo>
                  <a:lnTo>
                    <a:pt x="2059" y="667"/>
                  </a:lnTo>
                  <a:lnTo>
                    <a:pt x="2062" y="662"/>
                  </a:lnTo>
                  <a:lnTo>
                    <a:pt x="2064" y="659"/>
                  </a:lnTo>
                  <a:lnTo>
                    <a:pt x="2064" y="655"/>
                  </a:lnTo>
                  <a:lnTo>
                    <a:pt x="2064" y="653"/>
                  </a:lnTo>
                  <a:lnTo>
                    <a:pt x="2063" y="650"/>
                  </a:lnTo>
                  <a:lnTo>
                    <a:pt x="2061" y="647"/>
                  </a:lnTo>
                  <a:lnTo>
                    <a:pt x="2057" y="646"/>
                  </a:lnTo>
                  <a:lnTo>
                    <a:pt x="2052" y="643"/>
                  </a:lnTo>
                  <a:lnTo>
                    <a:pt x="2043" y="640"/>
                  </a:lnTo>
                  <a:lnTo>
                    <a:pt x="2034" y="636"/>
                  </a:lnTo>
                  <a:lnTo>
                    <a:pt x="2030" y="636"/>
                  </a:lnTo>
                  <a:lnTo>
                    <a:pt x="2024" y="636"/>
                  </a:lnTo>
                  <a:lnTo>
                    <a:pt x="2018" y="637"/>
                  </a:lnTo>
                  <a:lnTo>
                    <a:pt x="2012" y="638"/>
                  </a:lnTo>
                  <a:lnTo>
                    <a:pt x="2001" y="642"/>
                  </a:lnTo>
                  <a:lnTo>
                    <a:pt x="1994" y="643"/>
                  </a:lnTo>
                  <a:lnTo>
                    <a:pt x="1992" y="643"/>
                  </a:lnTo>
                  <a:lnTo>
                    <a:pt x="1990" y="641"/>
                  </a:lnTo>
                  <a:lnTo>
                    <a:pt x="1990" y="638"/>
                  </a:lnTo>
                  <a:lnTo>
                    <a:pt x="1990" y="634"/>
                  </a:lnTo>
                  <a:lnTo>
                    <a:pt x="1992" y="629"/>
                  </a:lnTo>
                  <a:lnTo>
                    <a:pt x="1993" y="624"/>
                  </a:lnTo>
                  <a:lnTo>
                    <a:pt x="1995" y="618"/>
                  </a:lnTo>
                  <a:lnTo>
                    <a:pt x="1999" y="612"/>
                  </a:lnTo>
                  <a:lnTo>
                    <a:pt x="2002" y="608"/>
                  </a:lnTo>
                  <a:lnTo>
                    <a:pt x="2007" y="604"/>
                  </a:lnTo>
                  <a:lnTo>
                    <a:pt x="2012" y="602"/>
                  </a:lnTo>
                  <a:lnTo>
                    <a:pt x="2018" y="600"/>
                  </a:lnTo>
                  <a:lnTo>
                    <a:pt x="2027" y="598"/>
                  </a:lnTo>
                  <a:lnTo>
                    <a:pt x="2037" y="598"/>
                  </a:lnTo>
                  <a:lnTo>
                    <a:pt x="2043" y="599"/>
                  </a:lnTo>
                  <a:lnTo>
                    <a:pt x="2047" y="603"/>
                  </a:lnTo>
                  <a:lnTo>
                    <a:pt x="2049" y="604"/>
                  </a:lnTo>
                  <a:lnTo>
                    <a:pt x="2049" y="608"/>
                  </a:lnTo>
                  <a:lnTo>
                    <a:pt x="2049" y="610"/>
                  </a:lnTo>
                  <a:lnTo>
                    <a:pt x="2049" y="613"/>
                  </a:lnTo>
                  <a:lnTo>
                    <a:pt x="2047" y="618"/>
                  </a:lnTo>
                  <a:lnTo>
                    <a:pt x="2049" y="621"/>
                  </a:lnTo>
                  <a:lnTo>
                    <a:pt x="2050" y="623"/>
                  </a:lnTo>
                  <a:lnTo>
                    <a:pt x="2052" y="625"/>
                  </a:lnTo>
                  <a:lnTo>
                    <a:pt x="2059" y="628"/>
                  </a:lnTo>
                  <a:lnTo>
                    <a:pt x="2068" y="627"/>
                  </a:lnTo>
                  <a:lnTo>
                    <a:pt x="2076" y="623"/>
                  </a:lnTo>
                  <a:lnTo>
                    <a:pt x="2088" y="616"/>
                  </a:lnTo>
                  <a:lnTo>
                    <a:pt x="2093" y="612"/>
                  </a:lnTo>
                  <a:lnTo>
                    <a:pt x="2097" y="608"/>
                  </a:lnTo>
                  <a:lnTo>
                    <a:pt x="2101" y="603"/>
                  </a:lnTo>
                  <a:lnTo>
                    <a:pt x="2103" y="599"/>
                  </a:lnTo>
                  <a:lnTo>
                    <a:pt x="2106" y="592"/>
                  </a:lnTo>
                  <a:lnTo>
                    <a:pt x="2109" y="587"/>
                  </a:lnTo>
                  <a:lnTo>
                    <a:pt x="2119" y="583"/>
                  </a:lnTo>
                  <a:lnTo>
                    <a:pt x="2141" y="572"/>
                  </a:lnTo>
                  <a:lnTo>
                    <a:pt x="2150" y="568"/>
                  </a:lnTo>
                  <a:lnTo>
                    <a:pt x="2160" y="564"/>
                  </a:lnTo>
                  <a:lnTo>
                    <a:pt x="2172" y="559"/>
                  </a:lnTo>
                  <a:lnTo>
                    <a:pt x="2184" y="554"/>
                  </a:lnTo>
                  <a:lnTo>
                    <a:pt x="2189" y="550"/>
                  </a:lnTo>
                  <a:lnTo>
                    <a:pt x="2193" y="547"/>
                  </a:lnTo>
                  <a:lnTo>
                    <a:pt x="2195" y="542"/>
                  </a:lnTo>
                  <a:lnTo>
                    <a:pt x="2197" y="537"/>
                  </a:lnTo>
                  <a:lnTo>
                    <a:pt x="2200" y="524"/>
                  </a:lnTo>
                  <a:lnTo>
                    <a:pt x="2203" y="510"/>
                  </a:lnTo>
                  <a:lnTo>
                    <a:pt x="2203" y="502"/>
                  </a:lnTo>
                  <a:lnTo>
                    <a:pt x="2204" y="495"/>
                  </a:lnTo>
                  <a:lnTo>
                    <a:pt x="2206" y="491"/>
                  </a:lnTo>
                  <a:lnTo>
                    <a:pt x="2207" y="487"/>
                  </a:lnTo>
                  <a:lnTo>
                    <a:pt x="2208" y="485"/>
                  </a:lnTo>
                  <a:lnTo>
                    <a:pt x="2210" y="485"/>
                  </a:lnTo>
                  <a:lnTo>
                    <a:pt x="2221" y="489"/>
                  </a:lnTo>
                  <a:lnTo>
                    <a:pt x="2232" y="492"/>
                  </a:lnTo>
                  <a:lnTo>
                    <a:pt x="2238" y="490"/>
                  </a:lnTo>
                  <a:lnTo>
                    <a:pt x="2244" y="487"/>
                  </a:lnTo>
                  <a:lnTo>
                    <a:pt x="2246" y="486"/>
                  </a:lnTo>
                  <a:lnTo>
                    <a:pt x="2248" y="485"/>
                  </a:lnTo>
                  <a:lnTo>
                    <a:pt x="2252" y="485"/>
                  </a:lnTo>
                  <a:lnTo>
                    <a:pt x="2253" y="487"/>
                  </a:lnTo>
                  <a:lnTo>
                    <a:pt x="2256" y="489"/>
                  </a:lnTo>
                  <a:lnTo>
                    <a:pt x="2256" y="491"/>
                  </a:lnTo>
                  <a:lnTo>
                    <a:pt x="2256" y="492"/>
                  </a:lnTo>
                  <a:lnTo>
                    <a:pt x="2254" y="493"/>
                  </a:lnTo>
                  <a:lnTo>
                    <a:pt x="2251" y="498"/>
                  </a:lnTo>
                  <a:lnTo>
                    <a:pt x="2247" y="507"/>
                  </a:lnTo>
                  <a:lnTo>
                    <a:pt x="2244" y="516"/>
                  </a:lnTo>
                  <a:lnTo>
                    <a:pt x="2241" y="522"/>
                  </a:lnTo>
                  <a:lnTo>
                    <a:pt x="2240" y="524"/>
                  </a:lnTo>
                  <a:lnTo>
                    <a:pt x="2240" y="527"/>
                  </a:lnTo>
                  <a:lnTo>
                    <a:pt x="2241" y="531"/>
                  </a:lnTo>
                  <a:lnTo>
                    <a:pt x="2244" y="536"/>
                  </a:lnTo>
                  <a:lnTo>
                    <a:pt x="2246" y="540"/>
                  </a:lnTo>
                  <a:lnTo>
                    <a:pt x="2248" y="541"/>
                  </a:lnTo>
                  <a:lnTo>
                    <a:pt x="2252" y="542"/>
                  </a:lnTo>
                  <a:lnTo>
                    <a:pt x="2254" y="541"/>
                  </a:lnTo>
                  <a:lnTo>
                    <a:pt x="2261" y="540"/>
                  </a:lnTo>
                  <a:lnTo>
                    <a:pt x="2266" y="537"/>
                  </a:lnTo>
                  <a:lnTo>
                    <a:pt x="2272" y="534"/>
                  </a:lnTo>
                  <a:lnTo>
                    <a:pt x="2277" y="529"/>
                  </a:lnTo>
                  <a:lnTo>
                    <a:pt x="2280" y="522"/>
                  </a:lnTo>
                  <a:lnTo>
                    <a:pt x="2285" y="515"/>
                  </a:lnTo>
                  <a:lnTo>
                    <a:pt x="2291" y="499"/>
                  </a:lnTo>
                  <a:lnTo>
                    <a:pt x="2296" y="490"/>
                  </a:lnTo>
                  <a:lnTo>
                    <a:pt x="2301" y="482"/>
                  </a:lnTo>
                  <a:lnTo>
                    <a:pt x="2311" y="470"/>
                  </a:lnTo>
                  <a:lnTo>
                    <a:pt x="2322" y="454"/>
                  </a:lnTo>
                  <a:lnTo>
                    <a:pt x="2333" y="440"/>
                  </a:lnTo>
                  <a:lnTo>
                    <a:pt x="2342" y="424"/>
                  </a:lnTo>
                  <a:lnTo>
                    <a:pt x="2352" y="410"/>
                  </a:lnTo>
                  <a:lnTo>
                    <a:pt x="2357" y="405"/>
                  </a:lnTo>
                  <a:lnTo>
                    <a:pt x="2361" y="401"/>
                  </a:lnTo>
                  <a:lnTo>
                    <a:pt x="2367" y="398"/>
                  </a:lnTo>
                  <a:lnTo>
                    <a:pt x="2373" y="397"/>
                  </a:lnTo>
                  <a:lnTo>
                    <a:pt x="2376" y="398"/>
                  </a:lnTo>
                  <a:lnTo>
                    <a:pt x="2379" y="400"/>
                  </a:lnTo>
                  <a:lnTo>
                    <a:pt x="2382" y="402"/>
                  </a:lnTo>
                  <a:lnTo>
                    <a:pt x="2383" y="404"/>
                  </a:lnTo>
                  <a:lnTo>
                    <a:pt x="2386" y="411"/>
                  </a:lnTo>
                  <a:lnTo>
                    <a:pt x="2390" y="420"/>
                  </a:lnTo>
                  <a:lnTo>
                    <a:pt x="2392" y="428"/>
                  </a:lnTo>
                  <a:lnTo>
                    <a:pt x="2396" y="436"/>
                  </a:lnTo>
                  <a:lnTo>
                    <a:pt x="2399" y="444"/>
                  </a:lnTo>
                  <a:lnTo>
                    <a:pt x="2404" y="448"/>
                  </a:lnTo>
                  <a:lnTo>
                    <a:pt x="2410" y="449"/>
                  </a:lnTo>
                  <a:lnTo>
                    <a:pt x="2415" y="451"/>
                  </a:lnTo>
                  <a:lnTo>
                    <a:pt x="2420" y="448"/>
                  </a:lnTo>
                  <a:lnTo>
                    <a:pt x="2423" y="446"/>
                  </a:lnTo>
                  <a:lnTo>
                    <a:pt x="2427" y="442"/>
                  </a:lnTo>
                  <a:lnTo>
                    <a:pt x="2430" y="439"/>
                  </a:lnTo>
                  <a:lnTo>
                    <a:pt x="2431" y="434"/>
                  </a:lnTo>
                  <a:lnTo>
                    <a:pt x="2433" y="430"/>
                  </a:lnTo>
                  <a:lnTo>
                    <a:pt x="2433" y="416"/>
                  </a:lnTo>
                  <a:lnTo>
                    <a:pt x="2434" y="397"/>
                  </a:lnTo>
                  <a:lnTo>
                    <a:pt x="2435" y="389"/>
                  </a:lnTo>
                  <a:lnTo>
                    <a:pt x="2439" y="382"/>
                  </a:lnTo>
                  <a:lnTo>
                    <a:pt x="2440" y="381"/>
                  </a:lnTo>
                  <a:lnTo>
                    <a:pt x="2443" y="379"/>
                  </a:lnTo>
                  <a:lnTo>
                    <a:pt x="2446" y="378"/>
                  </a:lnTo>
                  <a:lnTo>
                    <a:pt x="2449" y="379"/>
                  </a:lnTo>
                  <a:lnTo>
                    <a:pt x="2453" y="382"/>
                  </a:lnTo>
                  <a:lnTo>
                    <a:pt x="2456" y="385"/>
                  </a:lnTo>
                  <a:lnTo>
                    <a:pt x="2458" y="389"/>
                  </a:lnTo>
                  <a:lnTo>
                    <a:pt x="2459" y="394"/>
                  </a:lnTo>
                  <a:lnTo>
                    <a:pt x="2459" y="405"/>
                  </a:lnTo>
                  <a:lnTo>
                    <a:pt x="2459" y="419"/>
                  </a:lnTo>
                  <a:lnTo>
                    <a:pt x="2458" y="432"/>
                  </a:lnTo>
                  <a:lnTo>
                    <a:pt x="2458" y="444"/>
                  </a:lnTo>
                  <a:lnTo>
                    <a:pt x="2458" y="449"/>
                  </a:lnTo>
                  <a:lnTo>
                    <a:pt x="2460" y="454"/>
                  </a:lnTo>
                  <a:lnTo>
                    <a:pt x="2461" y="458"/>
                  </a:lnTo>
                  <a:lnTo>
                    <a:pt x="2465" y="461"/>
                  </a:lnTo>
                  <a:lnTo>
                    <a:pt x="2471" y="465"/>
                  </a:lnTo>
                  <a:lnTo>
                    <a:pt x="2478" y="466"/>
                  </a:lnTo>
                  <a:lnTo>
                    <a:pt x="2485" y="466"/>
                  </a:lnTo>
                  <a:lnTo>
                    <a:pt x="2492" y="466"/>
                  </a:lnTo>
                  <a:lnTo>
                    <a:pt x="2506" y="464"/>
                  </a:lnTo>
                  <a:lnTo>
                    <a:pt x="2516" y="461"/>
                  </a:lnTo>
                  <a:lnTo>
                    <a:pt x="2525" y="460"/>
                  </a:lnTo>
                  <a:lnTo>
                    <a:pt x="2536" y="458"/>
                  </a:lnTo>
                  <a:lnTo>
                    <a:pt x="2542" y="457"/>
                  </a:lnTo>
                  <a:lnTo>
                    <a:pt x="2547" y="454"/>
                  </a:lnTo>
                  <a:lnTo>
                    <a:pt x="2553" y="451"/>
                  </a:lnTo>
                  <a:lnTo>
                    <a:pt x="2560" y="446"/>
                  </a:lnTo>
                  <a:lnTo>
                    <a:pt x="2562" y="444"/>
                  </a:lnTo>
                  <a:lnTo>
                    <a:pt x="2565" y="440"/>
                  </a:lnTo>
                  <a:lnTo>
                    <a:pt x="2566" y="438"/>
                  </a:lnTo>
                  <a:lnTo>
                    <a:pt x="2566" y="434"/>
                  </a:lnTo>
                  <a:lnTo>
                    <a:pt x="2566" y="428"/>
                  </a:lnTo>
                  <a:lnTo>
                    <a:pt x="2565" y="421"/>
                  </a:lnTo>
                  <a:lnTo>
                    <a:pt x="2563" y="415"/>
                  </a:lnTo>
                  <a:lnTo>
                    <a:pt x="2562" y="408"/>
                  </a:lnTo>
                  <a:lnTo>
                    <a:pt x="2562" y="402"/>
                  </a:lnTo>
                  <a:lnTo>
                    <a:pt x="2565" y="396"/>
                  </a:lnTo>
                  <a:lnTo>
                    <a:pt x="2574" y="378"/>
                  </a:lnTo>
                  <a:lnTo>
                    <a:pt x="2579" y="366"/>
                  </a:lnTo>
                  <a:lnTo>
                    <a:pt x="2579" y="365"/>
                  </a:lnTo>
                  <a:lnTo>
                    <a:pt x="2576" y="364"/>
                  </a:lnTo>
                  <a:lnTo>
                    <a:pt x="2574" y="365"/>
                  </a:lnTo>
                  <a:lnTo>
                    <a:pt x="2569" y="366"/>
                  </a:lnTo>
                  <a:lnTo>
                    <a:pt x="2560" y="370"/>
                  </a:lnTo>
                  <a:lnTo>
                    <a:pt x="2548" y="375"/>
                  </a:lnTo>
                  <a:lnTo>
                    <a:pt x="2541" y="376"/>
                  </a:lnTo>
                  <a:lnTo>
                    <a:pt x="2536" y="376"/>
                  </a:lnTo>
                  <a:lnTo>
                    <a:pt x="2531" y="376"/>
                  </a:lnTo>
                  <a:lnTo>
                    <a:pt x="2528" y="375"/>
                  </a:lnTo>
                  <a:lnTo>
                    <a:pt x="2524" y="372"/>
                  </a:lnTo>
                  <a:lnTo>
                    <a:pt x="2522" y="369"/>
                  </a:lnTo>
                  <a:lnTo>
                    <a:pt x="2522" y="363"/>
                  </a:lnTo>
                  <a:lnTo>
                    <a:pt x="2522" y="357"/>
                  </a:lnTo>
                  <a:lnTo>
                    <a:pt x="2523" y="350"/>
                  </a:lnTo>
                  <a:lnTo>
                    <a:pt x="2525" y="342"/>
                  </a:lnTo>
                  <a:lnTo>
                    <a:pt x="2528" y="337"/>
                  </a:lnTo>
                  <a:lnTo>
                    <a:pt x="2532" y="332"/>
                  </a:lnTo>
                  <a:lnTo>
                    <a:pt x="2537" y="327"/>
                  </a:lnTo>
                  <a:lnTo>
                    <a:pt x="2543" y="325"/>
                  </a:lnTo>
                  <a:lnTo>
                    <a:pt x="2550" y="322"/>
                  </a:lnTo>
                  <a:lnTo>
                    <a:pt x="2557" y="321"/>
                  </a:lnTo>
                  <a:lnTo>
                    <a:pt x="2562" y="320"/>
                  </a:lnTo>
                  <a:lnTo>
                    <a:pt x="2566" y="319"/>
                  </a:lnTo>
                  <a:lnTo>
                    <a:pt x="2568" y="316"/>
                  </a:lnTo>
                  <a:lnTo>
                    <a:pt x="2571" y="315"/>
                  </a:lnTo>
                  <a:lnTo>
                    <a:pt x="2573" y="310"/>
                  </a:lnTo>
                  <a:lnTo>
                    <a:pt x="2575" y="304"/>
                  </a:lnTo>
                  <a:lnTo>
                    <a:pt x="2578" y="300"/>
                  </a:lnTo>
                  <a:lnTo>
                    <a:pt x="2579" y="294"/>
                  </a:lnTo>
                  <a:lnTo>
                    <a:pt x="2579" y="291"/>
                  </a:lnTo>
                  <a:lnTo>
                    <a:pt x="2578" y="288"/>
                  </a:lnTo>
                  <a:lnTo>
                    <a:pt x="2576" y="285"/>
                  </a:lnTo>
                  <a:lnTo>
                    <a:pt x="2575" y="282"/>
                  </a:lnTo>
                  <a:lnTo>
                    <a:pt x="2569" y="274"/>
                  </a:lnTo>
                  <a:lnTo>
                    <a:pt x="2563" y="265"/>
                  </a:lnTo>
                  <a:lnTo>
                    <a:pt x="2559" y="257"/>
                  </a:lnTo>
                  <a:lnTo>
                    <a:pt x="2556" y="249"/>
                  </a:lnTo>
                  <a:lnTo>
                    <a:pt x="2556" y="245"/>
                  </a:lnTo>
                  <a:lnTo>
                    <a:pt x="2559" y="240"/>
                  </a:lnTo>
                  <a:lnTo>
                    <a:pt x="2561" y="237"/>
                  </a:lnTo>
                  <a:lnTo>
                    <a:pt x="2565" y="232"/>
                  </a:lnTo>
                  <a:lnTo>
                    <a:pt x="2573" y="225"/>
                  </a:lnTo>
                  <a:lnTo>
                    <a:pt x="2579" y="220"/>
                  </a:lnTo>
                  <a:lnTo>
                    <a:pt x="2594" y="213"/>
                  </a:lnTo>
                  <a:lnTo>
                    <a:pt x="2605" y="207"/>
                  </a:lnTo>
                  <a:lnTo>
                    <a:pt x="2606" y="205"/>
                  </a:lnTo>
                  <a:lnTo>
                    <a:pt x="2606" y="202"/>
                  </a:lnTo>
                  <a:lnTo>
                    <a:pt x="2605" y="199"/>
                  </a:lnTo>
                  <a:lnTo>
                    <a:pt x="2604" y="196"/>
                  </a:lnTo>
                  <a:lnTo>
                    <a:pt x="2599" y="192"/>
                  </a:lnTo>
                  <a:lnTo>
                    <a:pt x="2594" y="188"/>
                  </a:lnTo>
                  <a:lnTo>
                    <a:pt x="2592" y="187"/>
                  </a:lnTo>
                  <a:lnTo>
                    <a:pt x="2588" y="187"/>
                  </a:lnTo>
                  <a:lnTo>
                    <a:pt x="2585" y="187"/>
                  </a:lnTo>
                  <a:lnTo>
                    <a:pt x="2580" y="188"/>
                  </a:lnTo>
                  <a:lnTo>
                    <a:pt x="2571" y="193"/>
                  </a:lnTo>
                  <a:lnTo>
                    <a:pt x="2561" y="199"/>
                  </a:lnTo>
                  <a:lnTo>
                    <a:pt x="2553" y="205"/>
                  </a:lnTo>
                  <a:lnTo>
                    <a:pt x="2544" y="209"/>
                  </a:lnTo>
                  <a:lnTo>
                    <a:pt x="2540" y="212"/>
                  </a:lnTo>
                  <a:lnTo>
                    <a:pt x="2535" y="213"/>
                  </a:lnTo>
                  <a:lnTo>
                    <a:pt x="2530" y="213"/>
                  </a:lnTo>
                  <a:lnTo>
                    <a:pt x="2525" y="213"/>
                  </a:lnTo>
                  <a:lnTo>
                    <a:pt x="2513" y="213"/>
                  </a:lnTo>
                  <a:lnTo>
                    <a:pt x="2500" y="212"/>
                  </a:lnTo>
                  <a:lnTo>
                    <a:pt x="2488" y="212"/>
                  </a:lnTo>
                  <a:lnTo>
                    <a:pt x="2479" y="213"/>
                  </a:lnTo>
                  <a:lnTo>
                    <a:pt x="2471" y="212"/>
                  </a:lnTo>
                  <a:lnTo>
                    <a:pt x="2464" y="209"/>
                  </a:lnTo>
                  <a:lnTo>
                    <a:pt x="2458" y="206"/>
                  </a:lnTo>
                  <a:lnTo>
                    <a:pt x="2454" y="200"/>
                  </a:lnTo>
                  <a:lnTo>
                    <a:pt x="2448" y="190"/>
                  </a:lnTo>
                  <a:lnTo>
                    <a:pt x="2439" y="175"/>
                  </a:lnTo>
                  <a:lnTo>
                    <a:pt x="2434" y="168"/>
                  </a:lnTo>
                  <a:lnTo>
                    <a:pt x="2428" y="162"/>
                  </a:lnTo>
                  <a:lnTo>
                    <a:pt x="2423" y="157"/>
                  </a:lnTo>
                  <a:lnTo>
                    <a:pt x="2418" y="155"/>
                  </a:lnTo>
                  <a:lnTo>
                    <a:pt x="2409" y="152"/>
                  </a:lnTo>
                  <a:lnTo>
                    <a:pt x="2397" y="151"/>
                  </a:lnTo>
                  <a:lnTo>
                    <a:pt x="2386" y="152"/>
                  </a:lnTo>
                  <a:lnTo>
                    <a:pt x="2377" y="153"/>
                  </a:lnTo>
                  <a:lnTo>
                    <a:pt x="2372" y="156"/>
                  </a:lnTo>
                  <a:lnTo>
                    <a:pt x="2368" y="161"/>
                  </a:lnTo>
                  <a:lnTo>
                    <a:pt x="2365" y="165"/>
                  </a:lnTo>
                  <a:lnTo>
                    <a:pt x="2362" y="171"/>
                  </a:lnTo>
                  <a:lnTo>
                    <a:pt x="2361" y="178"/>
                  </a:lnTo>
                  <a:lnTo>
                    <a:pt x="2360" y="184"/>
                  </a:lnTo>
                  <a:lnTo>
                    <a:pt x="2360" y="192"/>
                  </a:lnTo>
                  <a:lnTo>
                    <a:pt x="2361" y="197"/>
                  </a:lnTo>
                  <a:lnTo>
                    <a:pt x="2361" y="202"/>
                  </a:lnTo>
                  <a:lnTo>
                    <a:pt x="2361" y="207"/>
                  </a:lnTo>
                  <a:lnTo>
                    <a:pt x="2360" y="211"/>
                  </a:lnTo>
                  <a:lnTo>
                    <a:pt x="2359" y="214"/>
                  </a:lnTo>
                  <a:lnTo>
                    <a:pt x="2358" y="216"/>
                  </a:lnTo>
                  <a:lnTo>
                    <a:pt x="2355" y="218"/>
                  </a:lnTo>
                  <a:lnTo>
                    <a:pt x="2353" y="219"/>
                  </a:lnTo>
                  <a:lnTo>
                    <a:pt x="2349" y="220"/>
                  </a:lnTo>
                  <a:lnTo>
                    <a:pt x="2347" y="220"/>
                  </a:lnTo>
                  <a:lnTo>
                    <a:pt x="2345" y="219"/>
                  </a:lnTo>
                  <a:lnTo>
                    <a:pt x="2342" y="218"/>
                  </a:lnTo>
                  <a:lnTo>
                    <a:pt x="2340" y="216"/>
                  </a:lnTo>
                  <a:lnTo>
                    <a:pt x="2335" y="212"/>
                  </a:lnTo>
                  <a:lnTo>
                    <a:pt x="2330" y="206"/>
                  </a:lnTo>
                  <a:lnTo>
                    <a:pt x="2328" y="203"/>
                  </a:lnTo>
                  <a:lnTo>
                    <a:pt x="2324" y="202"/>
                  </a:lnTo>
                  <a:lnTo>
                    <a:pt x="2321" y="201"/>
                  </a:lnTo>
                  <a:lnTo>
                    <a:pt x="2316" y="201"/>
                  </a:lnTo>
                  <a:lnTo>
                    <a:pt x="2311" y="201"/>
                  </a:lnTo>
                  <a:lnTo>
                    <a:pt x="2307" y="202"/>
                  </a:lnTo>
                  <a:lnTo>
                    <a:pt x="2301" y="203"/>
                  </a:lnTo>
                  <a:lnTo>
                    <a:pt x="2296" y="206"/>
                  </a:lnTo>
                  <a:lnTo>
                    <a:pt x="2284" y="212"/>
                  </a:lnTo>
                  <a:lnTo>
                    <a:pt x="2267" y="216"/>
                  </a:lnTo>
                  <a:lnTo>
                    <a:pt x="2250" y="221"/>
                  </a:lnTo>
                  <a:lnTo>
                    <a:pt x="2235" y="225"/>
                  </a:lnTo>
                  <a:lnTo>
                    <a:pt x="2225" y="226"/>
                  </a:lnTo>
                  <a:lnTo>
                    <a:pt x="2215" y="225"/>
                  </a:lnTo>
                  <a:lnTo>
                    <a:pt x="2204" y="222"/>
                  </a:lnTo>
                  <a:lnTo>
                    <a:pt x="2195" y="220"/>
                  </a:lnTo>
                  <a:lnTo>
                    <a:pt x="2191" y="216"/>
                  </a:lnTo>
                  <a:lnTo>
                    <a:pt x="2188" y="212"/>
                  </a:lnTo>
                  <a:lnTo>
                    <a:pt x="2182" y="205"/>
                  </a:lnTo>
                  <a:lnTo>
                    <a:pt x="2177" y="197"/>
                  </a:lnTo>
                  <a:lnTo>
                    <a:pt x="2171" y="189"/>
                  </a:lnTo>
                  <a:lnTo>
                    <a:pt x="2166" y="182"/>
                  </a:lnTo>
                  <a:lnTo>
                    <a:pt x="2162" y="176"/>
                  </a:lnTo>
                  <a:lnTo>
                    <a:pt x="2157" y="171"/>
                  </a:lnTo>
                  <a:lnTo>
                    <a:pt x="2152" y="169"/>
                  </a:lnTo>
                  <a:lnTo>
                    <a:pt x="2147" y="169"/>
                  </a:lnTo>
                  <a:lnTo>
                    <a:pt x="2144" y="169"/>
                  </a:lnTo>
                  <a:lnTo>
                    <a:pt x="2140" y="169"/>
                  </a:lnTo>
                  <a:lnTo>
                    <a:pt x="2133" y="173"/>
                  </a:lnTo>
                  <a:lnTo>
                    <a:pt x="2126" y="176"/>
                  </a:lnTo>
                  <a:lnTo>
                    <a:pt x="2119" y="178"/>
                  </a:lnTo>
                  <a:lnTo>
                    <a:pt x="2110" y="178"/>
                  </a:lnTo>
                  <a:lnTo>
                    <a:pt x="2099" y="176"/>
                  </a:lnTo>
                  <a:lnTo>
                    <a:pt x="2083" y="171"/>
                  </a:lnTo>
                  <a:lnTo>
                    <a:pt x="2080" y="169"/>
                  </a:lnTo>
                  <a:lnTo>
                    <a:pt x="2076" y="167"/>
                  </a:lnTo>
                  <a:lnTo>
                    <a:pt x="2074" y="164"/>
                  </a:lnTo>
                  <a:lnTo>
                    <a:pt x="2072" y="161"/>
                  </a:lnTo>
                  <a:lnTo>
                    <a:pt x="2071" y="153"/>
                  </a:lnTo>
                  <a:lnTo>
                    <a:pt x="2070" y="145"/>
                  </a:lnTo>
                  <a:lnTo>
                    <a:pt x="2070" y="138"/>
                  </a:lnTo>
                  <a:lnTo>
                    <a:pt x="2070" y="131"/>
                  </a:lnTo>
                  <a:lnTo>
                    <a:pt x="2069" y="127"/>
                  </a:lnTo>
                  <a:lnTo>
                    <a:pt x="2068" y="125"/>
                  </a:lnTo>
                  <a:lnTo>
                    <a:pt x="2066" y="123"/>
                  </a:lnTo>
                  <a:lnTo>
                    <a:pt x="2064" y="121"/>
                  </a:lnTo>
                  <a:lnTo>
                    <a:pt x="2058" y="120"/>
                  </a:lnTo>
                  <a:lnTo>
                    <a:pt x="2052" y="119"/>
                  </a:lnTo>
                  <a:lnTo>
                    <a:pt x="2046" y="120"/>
                  </a:lnTo>
                  <a:lnTo>
                    <a:pt x="2040" y="121"/>
                  </a:lnTo>
                  <a:lnTo>
                    <a:pt x="2034" y="123"/>
                  </a:lnTo>
                  <a:lnTo>
                    <a:pt x="2028" y="123"/>
                  </a:lnTo>
                  <a:lnTo>
                    <a:pt x="2024" y="123"/>
                  </a:lnTo>
                  <a:lnTo>
                    <a:pt x="2018" y="121"/>
                  </a:lnTo>
                  <a:lnTo>
                    <a:pt x="2013" y="119"/>
                  </a:lnTo>
                  <a:lnTo>
                    <a:pt x="2009" y="117"/>
                  </a:lnTo>
                  <a:lnTo>
                    <a:pt x="2005" y="112"/>
                  </a:lnTo>
                  <a:lnTo>
                    <a:pt x="2001" y="107"/>
                  </a:lnTo>
                  <a:lnTo>
                    <a:pt x="1995" y="96"/>
                  </a:lnTo>
                  <a:lnTo>
                    <a:pt x="1989" y="86"/>
                  </a:lnTo>
                  <a:lnTo>
                    <a:pt x="1987" y="85"/>
                  </a:lnTo>
                  <a:lnTo>
                    <a:pt x="1984" y="82"/>
                  </a:lnTo>
                  <a:lnTo>
                    <a:pt x="1980" y="82"/>
                  </a:lnTo>
                  <a:lnTo>
                    <a:pt x="1975" y="81"/>
                  </a:lnTo>
                  <a:lnTo>
                    <a:pt x="1964" y="82"/>
                  </a:lnTo>
                  <a:lnTo>
                    <a:pt x="1956" y="83"/>
                  </a:lnTo>
                  <a:lnTo>
                    <a:pt x="1946" y="85"/>
                  </a:lnTo>
                  <a:lnTo>
                    <a:pt x="1933" y="87"/>
                  </a:lnTo>
                  <a:lnTo>
                    <a:pt x="1920" y="89"/>
                  </a:lnTo>
                  <a:lnTo>
                    <a:pt x="1908" y="92"/>
                  </a:lnTo>
                  <a:lnTo>
                    <a:pt x="1899" y="96"/>
                  </a:lnTo>
                  <a:lnTo>
                    <a:pt x="1889" y="104"/>
                  </a:lnTo>
                  <a:lnTo>
                    <a:pt x="1881" y="111"/>
                  </a:lnTo>
                  <a:lnTo>
                    <a:pt x="1872" y="118"/>
                  </a:lnTo>
                  <a:lnTo>
                    <a:pt x="1862" y="125"/>
                  </a:lnTo>
                  <a:lnTo>
                    <a:pt x="1854" y="129"/>
                  </a:lnTo>
                  <a:lnTo>
                    <a:pt x="1845" y="130"/>
                  </a:lnTo>
                  <a:lnTo>
                    <a:pt x="1839" y="131"/>
                  </a:lnTo>
                  <a:lnTo>
                    <a:pt x="1826" y="132"/>
                  </a:lnTo>
                  <a:lnTo>
                    <a:pt x="1813" y="137"/>
                  </a:lnTo>
                  <a:lnTo>
                    <a:pt x="1798" y="142"/>
                  </a:lnTo>
                  <a:lnTo>
                    <a:pt x="1780" y="144"/>
                  </a:lnTo>
                  <a:lnTo>
                    <a:pt x="1775" y="145"/>
                  </a:lnTo>
                  <a:lnTo>
                    <a:pt x="1770" y="148"/>
                  </a:lnTo>
                  <a:lnTo>
                    <a:pt x="1767" y="150"/>
                  </a:lnTo>
                  <a:lnTo>
                    <a:pt x="1765" y="153"/>
                  </a:lnTo>
                  <a:lnTo>
                    <a:pt x="1761" y="159"/>
                  </a:lnTo>
                  <a:lnTo>
                    <a:pt x="1759" y="164"/>
                  </a:lnTo>
                  <a:lnTo>
                    <a:pt x="1757" y="165"/>
                  </a:lnTo>
                  <a:lnTo>
                    <a:pt x="1759" y="167"/>
                  </a:lnTo>
                  <a:lnTo>
                    <a:pt x="1760" y="168"/>
                  </a:lnTo>
                  <a:lnTo>
                    <a:pt x="1761" y="169"/>
                  </a:lnTo>
                  <a:lnTo>
                    <a:pt x="1767" y="171"/>
                  </a:lnTo>
                  <a:lnTo>
                    <a:pt x="1774" y="171"/>
                  </a:lnTo>
                  <a:lnTo>
                    <a:pt x="1782" y="173"/>
                  </a:lnTo>
                  <a:lnTo>
                    <a:pt x="1791" y="176"/>
                  </a:lnTo>
                  <a:lnTo>
                    <a:pt x="1793" y="178"/>
                  </a:lnTo>
                  <a:lnTo>
                    <a:pt x="1795" y="182"/>
                  </a:lnTo>
                  <a:lnTo>
                    <a:pt x="1797" y="184"/>
                  </a:lnTo>
                  <a:lnTo>
                    <a:pt x="1798" y="188"/>
                  </a:lnTo>
                  <a:lnTo>
                    <a:pt x="1797" y="193"/>
                  </a:lnTo>
                  <a:lnTo>
                    <a:pt x="1794" y="197"/>
                  </a:lnTo>
                  <a:lnTo>
                    <a:pt x="1791" y="205"/>
                  </a:lnTo>
                  <a:lnTo>
                    <a:pt x="1786" y="212"/>
                  </a:lnTo>
                  <a:lnTo>
                    <a:pt x="1776" y="225"/>
                  </a:lnTo>
                  <a:lnTo>
                    <a:pt x="1767" y="234"/>
                  </a:lnTo>
                  <a:lnTo>
                    <a:pt x="1757" y="241"/>
                  </a:lnTo>
                  <a:lnTo>
                    <a:pt x="1749" y="249"/>
                  </a:lnTo>
                  <a:lnTo>
                    <a:pt x="1741" y="256"/>
                  </a:lnTo>
                  <a:lnTo>
                    <a:pt x="1734" y="264"/>
                  </a:lnTo>
                  <a:lnTo>
                    <a:pt x="1727" y="274"/>
                  </a:lnTo>
                  <a:lnTo>
                    <a:pt x="1718" y="281"/>
                  </a:lnTo>
                  <a:lnTo>
                    <a:pt x="1709" y="287"/>
                  </a:lnTo>
                  <a:lnTo>
                    <a:pt x="1698" y="293"/>
                  </a:lnTo>
                  <a:lnTo>
                    <a:pt x="1685" y="297"/>
                  </a:lnTo>
                  <a:lnTo>
                    <a:pt x="1671" y="302"/>
                  </a:lnTo>
                  <a:lnTo>
                    <a:pt x="1665" y="304"/>
                  </a:lnTo>
                  <a:lnTo>
                    <a:pt x="1660" y="307"/>
                  </a:lnTo>
                  <a:lnTo>
                    <a:pt x="1655" y="309"/>
                  </a:lnTo>
                  <a:lnTo>
                    <a:pt x="1653" y="313"/>
                  </a:lnTo>
                  <a:lnTo>
                    <a:pt x="1650" y="316"/>
                  </a:lnTo>
                  <a:lnTo>
                    <a:pt x="1650" y="320"/>
                  </a:lnTo>
                  <a:lnTo>
                    <a:pt x="1652" y="322"/>
                  </a:lnTo>
                  <a:lnTo>
                    <a:pt x="1653" y="326"/>
                  </a:lnTo>
                  <a:lnTo>
                    <a:pt x="1658" y="332"/>
                  </a:lnTo>
                  <a:lnTo>
                    <a:pt x="1662" y="337"/>
                  </a:lnTo>
                  <a:lnTo>
                    <a:pt x="1667" y="345"/>
                  </a:lnTo>
                  <a:lnTo>
                    <a:pt x="1671" y="354"/>
                  </a:lnTo>
                  <a:lnTo>
                    <a:pt x="1672" y="359"/>
                  </a:lnTo>
                  <a:lnTo>
                    <a:pt x="1672" y="364"/>
                  </a:lnTo>
                  <a:lnTo>
                    <a:pt x="1671" y="369"/>
                  </a:lnTo>
                  <a:lnTo>
                    <a:pt x="1668" y="371"/>
                  </a:lnTo>
                  <a:lnTo>
                    <a:pt x="1665" y="376"/>
                  </a:lnTo>
                  <a:lnTo>
                    <a:pt x="1661" y="379"/>
                  </a:lnTo>
                  <a:lnTo>
                    <a:pt x="1659" y="385"/>
                  </a:lnTo>
                  <a:lnTo>
                    <a:pt x="1655" y="394"/>
                  </a:lnTo>
                  <a:lnTo>
                    <a:pt x="1649" y="404"/>
                  </a:lnTo>
                  <a:lnTo>
                    <a:pt x="1641" y="415"/>
                  </a:lnTo>
                  <a:lnTo>
                    <a:pt x="1636" y="420"/>
                  </a:lnTo>
                  <a:lnTo>
                    <a:pt x="1630" y="424"/>
                  </a:lnTo>
                  <a:lnTo>
                    <a:pt x="1625" y="427"/>
                  </a:lnTo>
                  <a:lnTo>
                    <a:pt x="1620" y="428"/>
                  </a:lnTo>
                  <a:lnTo>
                    <a:pt x="1606" y="430"/>
                  </a:lnTo>
                  <a:lnTo>
                    <a:pt x="1589" y="434"/>
                  </a:lnTo>
                  <a:lnTo>
                    <a:pt x="1568" y="438"/>
                  </a:lnTo>
                  <a:lnTo>
                    <a:pt x="1551" y="440"/>
                  </a:lnTo>
                  <a:lnTo>
                    <a:pt x="1532" y="442"/>
                  </a:lnTo>
                  <a:lnTo>
                    <a:pt x="1510" y="445"/>
                  </a:lnTo>
                  <a:lnTo>
                    <a:pt x="1491" y="446"/>
                  </a:lnTo>
                  <a:lnTo>
                    <a:pt x="1478" y="447"/>
                  </a:lnTo>
                  <a:lnTo>
                    <a:pt x="1466" y="448"/>
                  </a:lnTo>
                  <a:lnTo>
                    <a:pt x="1452" y="448"/>
                  </a:lnTo>
                  <a:lnTo>
                    <a:pt x="1445" y="448"/>
                  </a:lnTo>
                  <a:lnTo>
                    <a:pt x="1438" y="447"/>
                  </a:lnTo>
                  <a:lnTo>
                    <a:pt x="1432" y="445"/>
                  </a:lnTo>
                  <a:lnTo>
                    <a:pt x="1427" y="440"/>
                  </a:lnTo>
                  <a:lnTo>
                    <a:pt x="1423" y="435"/>
                  </a:lnTo>
                  <a:lnTo>
                    <a:pt x="1421" y="433"/>
                  </a:lnTo>
                  <a:lnTo>
                    <a:pt x="1417" y="430"/>
                  </a:lnTo>
                  <a:lnTo>
                    <a:pt x="1414" y="429"/>
                  </a:lnTo>
                  <a:lnTo>
                    <a:pt x="1406" y="426"/>
                  </a:lnTo>
                  <a:lnTo>
                    <a:pt x="1396" y="419"/>
                  </a:lnTo>
                  <a:lnTo>
                    <a:pt x="1383" y="410"/>
                  </a:lnTo>
                  <a:lnTo>
                    <a:pt x="1370" y="402"/>
                  </a:lnTo>
                  <a:lnTo>
                    <a:pt x="1364" y="398"/>
                  </a:lnTo>
                  <a:lnTo>
                    <a:pt x="1358" y="394"/>
                  </a:lnTo>
                  <a:lnTo>
                    <a:pt x="1352" y="388"/>
                  </a:lnTo>
                  <a:lnTo>
                    <a:pt x="1347" y="382"/>
                  </a:lnTo>
                  <a:lnTo>
                    <a:pt x="1344" y="371"/>
                  </a:lnTo>
                  <a:lnTo>
                    <a:pt x="1339" y="353"/>
                  </a:lnTo>
                  <a:lnTo>
                    <a:pt x="1337" y="333"/>
                  </a:lnTo>
                  <a:lnTo>
                    <a:pt x="1334" y="309"/>
                  </a:lnTo>
                  <a:lnTo>
                    <a:pt x="1333" y="285"/>
                  </a:lnTo>
                  <a:lnTo>
                    <a:pt x="1333" y="264"/>
                  </a:lnTo>
                  <a:lnTo>
                    <a:pt x="1333" y="255"/>
                  </a:lnTo>
                  <a:lnTo>
                    <a:pt x="1334" y="246"/>
                  </a:lnTo>
                  <a:lnTo>
                    <a:pt x="1337" y="239"/>
                  </a:lnTo>
                  <a:lnTo>
                    <a:pt x="1338" y="233"/>
                  </a:lnTo>
                  <a:lnTo>
                    <a:pt x="1344" y="226"/>
                  </a:lnTo>
                  <a:lnTo>
                    <a:pt x="1348" y="219"/>
                  </a:lnTo>
                  <a:lnTo>
                    <a:pt x="1354" y="213"/>
                  </a:lnTo>
                  <a:lnTo>
                    <a:pt x="1359" y="208"/>
                  </a:lnTo>
                  <a:lnTo>
                    <a:pt x="1364" y="203"/>
                  </a:lnTo>
                  <a:lnTo>
                    <a:pt x="1368" y="200"/>
                  </a:lnTo>
                  <a:lnTo>
                    <a:pt x="1370" y="196"/>
                  </a:lnTo>
                  <a:lnTo>
                    <a:pt x="1371" y="192"/>
                  </a:lnTo>
                  <a:lnTo>
                    <a:pt x="1372" y="184"/>
                  </a:lnTo>
                  <a:lnTo>
                    <a:pt x="1373" y="180"/>
                  </a:lnTo>
                  <a:lnTo>
                    <a:pt x="1375" y="177"/>
                  </a:lnTo>
                  <a:lnTo>
                    <a:pt x="1377" y="176"/>
                  </a:lnTo>
                  <a:lnTo>
                    <a:pt x="1378" y="175"/>
                  </a:lnTo>
                  <a:lnTo>
                    <a:pt x="1381" y="174"/>
                  </a:lnTo>
                  <a:lnTo>
                    <a:pt x="1383" y="174"/>
                  </a:lnTo>
                  <a:lnTo>
                    <a:pt x="1384" y="171"/>
                  </a:lnTo>
                  <a:lnTo>
                    <a:pt x="1385" y="169"/>
                  </a:lnTo>
                  <a:lnTo>
                    <a:pt x="1385" y="165"/>
                  </a:lnTo>
                  <a:lnTo>
                    <a:pt x="1384" y="162"/>
                  </a:lnTo>
                  <a:lnTo>
                    <a:pt x="1383" y="158"/>
                  </a:lnTo>
                  <a:lnTo>
                    <a:pt x="1382" y="155"/>
                  </a:lnTo>
                  <a:lnTo>
                    <a:pt x="1379" y="151"/>
                  </a:lnTo>
                  <a:lnTo>
                    <a:pt x="1373" y="148"/>
                  </a:lnTo>
                  <a:lnTo>
                    <a:pt x="1369" y="142"/>
                  </a:lnTo>
                  <a:lnTo>
                    <a:pt x="1366" y="139"/>
                  </a:lnTo>
                  <a:lnTo>
                    <a:pt x="1365" y="136"/>
                  </a:lnTo>
                  <a:lnTo>
                    <a:pt x="1364" y="132"/>
                  </a:lnTo>
                  <a:lnTo>
                    <a:pt x="1363" y="127"/>
                  </a:lnTo>
                  <a:lnTo>
                    <a:pt x="1363" y="124"/>
                  </a:lnTo>
                  <a:lnTo>
                    <a:pt x="1360" y="118"/>
                  </a:lnTo>
                  <a:lnTo>
                    <a:pt x="1358" y="113"/>
                  </a:lnTo>
                  <a:lnTo>
                    <a:pt x="1356" y="108"/>
                  </a:lnTo>
                  <a:lnTo>
                    <a:pt x="1348" y="100"/>
                  </a:lnTo>
                  <a:lnTo>
                    <a:pt x="1341" y="93"/>
                  </a:lnTo>
                  <a:lnTo>
                    <a:pt x="1334" y="86"/>
                  </a:lnTo>
                  <a:lnTo>
                    <a:pt x="1328" y="77"/>
                  </a:lnTo>
                  <a:lnTo>
                    <a:pt x="1324" y="69"/>
                  </a:lnTo>
                  <a:lnTo>
                    <a:pt x="1320" y="61"/>
                  </a:lnTo>
                  <a:lnTo>
                    <a:pt x="1314" y="52"/>
                  </a:lnTo>
                  <a:lnTo>
                    <a:pt x="1307" y="41"/>
                  </a:lnTo>
                  <a:lnTo>
                    <a:pt x="1299" y="29"/>
                  </a:lnTo>
                  <a:lnTo>
                    <a:pt x="1291" y="19"/>
                  </a:lnTo>
                  <a:lnTo>
                    <a:pt x="1283" y="13"/>
                  </a:lnTo>
                  <a:lnTo>
                    <a:pt x="1274" y="8"/>
                  </a:lnTo>
                  <a:lnTo>
                    <a:pt x="1264" y="6"/>
                  </a:lnTo>
                  <a:lnTo>
                    <a:pt x="1255" y="4"/>
                  </a:lnTo>
                  <a:lnTo>
                    <a:pt x="1251" y="4"/>
                  </a:lnTo>
                  <a:lnTo>
                    <a:pt x="1246" y="4"/>
                  </a:lnTo>
                  <a:lnTo>
                    <a:pt x="1242" y="5"/>
                  </a:lnTo>
                  <a:lnTo>
                    <a:pt x="1238" y="6"/>
                  </a:lnTo>
                  <a:lnTo>
                    <a:pt x="1234" y="8"/>
                  </a:lnTo>
                  <a:lnTo>
                    <a:pt x="1231" y="11"/>
                  </a:lnTo>
                  <a:lnTo>
                    <a:pt x="1228" y="14"/>
                  </a:lnTo>
                  <a:lnTo>
                    <a:pt x="1226" y="19"/>
                  </a:lnTo>
                  <a:lnTo>
                    <a:pt x="1224" y="29"/>
                  </a:lnTo>
                  <a:lnTo>
                    <a:pt x="1220" y="39"/>
                  </a:lnTo>
                  <a:lnTo>
                    <a:pt x="1218" y="45"/>
                  </a:lnTo>
                  <a:lnTo>
                    <a:pt x="1215" y="50"/>
                  </a:lnTo>
                  <a:lnTo>
                    <a:pt x="1212" y="54"/>
                  </a:lnTo>
                  <a:lnTo>
                    <a:pt x="1207" y="58"/>
                  </a:lnTo>
                  <a:lnTo>
                    <a:pt x="1198" y="63"/>
                  </a:lnTo>
                  <a:lnTo>
                    <a:pt x="1192" y="68"/>
                  </a:lnTo>
                  <a:lnTo>
                    <a:pt x="1184" y="70"/>
                  </a:lnTo>
                  <a:lnTo>
                    <a:pt x="1180" y="70"/>
                  </a:lnTo>
                  <a:lnTo>
                    <a:pt x="1173" y="57"/>
                  </a:lnTo>
                  <a:lnTo>
                    <a:pt x="1162" y="41"/>
                  </a:lnTo>
                  <a:lnTo>
                    <a:pt x="1157" y="39"/>
                  </a:lnTo>
                  <a:lnTo>
                    <a:pt x="1154" y="39"/>
                  </a:lnTo>
                  <a:lnTo>
                    <a:pt x="1149" y="41"/>
                  </a:lnTo>
                  <a:lnTo>
                    <a:pt x="1145" y="42"/>
                  </a:lnTo>
                  <a:lnTo>
                    <a:pt x="1137" y="47"/>
                  </a:lnTo>
                  <a:lnTo>
                    <a:pt x="1129" y="52"/>
                  </a:lnTo>
                  <a:lnTo>
                    <a:pt x="1119" y="57"/>
                  </a:lnTo>
                  <a:lnTo>
                    <a:pt x="1110" y="61"/>
                  </a:lnTo>
                  <a:lnTo>
                    <a:pt x="1098" y="62"/>
                  </a:lnTo>
                  <a:lnTo>
                    <a:pt x="1088" y="61"/>
                  </a:lnTo>
                  <a:lnTo>
                    <a:pt x="1074" y="50"/>
                  </a:lnTo>
                  <a:lnTo>
                    <a:pt x="1063" y="41"/>
                  </a:lnTo>
                  <a:lnTo>
                    <a:pt x="1060" y="42"/>
                  </a:lnTo>
                  <a:lnTo>
                    <a:pt x="1058" y="44"/>
                  </a:lnTo>
                  <a:lnTo>
                    <a:pt x="1057" y="48"/>
                  </a:lnTo>
                  <a:lnTo>
                    <a:pt x="1056" y="52"/>
                  </a:lnTo>
                  <a:lnTo>
                    <a:pt x="1056" y="62"/>
                  </a:lnTo>
                  <a:lnTo>
                    <a:pt x="1056" y="73"/>
                  </a:lnTo>
                  <a:lnTo>
                    <a:pt x="1055" y="82"/>
                  </a:lnTo>
                  <a:lnTo>
                    <a:pt x="1052" y="92"/>
                  </a:lnTo>
                  <a:lnTo>
                    <a:pt x="1048" y="100"/>
                  </a:lnTo>
                  <a:lnTo>
                    <a:pt x="1043" y="108"/>
                  </a:lnTo>
                  <a:lnTo>
                    <a:pt x="1041" y="111"/>
                  </a:lnTo>
                  <a:lnTo>
                    <a:pt x="1038" y="112"/>
                  </a:lnTo>
                  <a:lnTo>
                    <a:pt x="1035" y="114"/>
                  </a:lnTo>
                  <a:lnTo>
                    <a:pt x="1031" y="114"/>
                  </a:lnTo>
                  <a:lnTo>
                    <a:pt x="1023" y="115"/>
                  </a:lnTo>
                  <a:lnTo>
                    <a:pt x="1016" y="114"/>
                  </a:lnTo>
                  <a:lnTo>
                    <a:pt x="1009" y="113"/>
                  </a:lnTo>
                  <a:lnTo>
                    <a:pt x="1003" y="111"/>
                  </a:lnTo>
                  <a:lnTo>
                    <a:pt x="999" y="110"/>
                  </a:lnTo>
                  <a:lnTo>
                    <a:pt x="997" y="108"/>
                  </a:lnTo>
                  <a:lnTo>
                    <a:pt x="995" y="105"/>
                  </a:lnTo>
                  <a:lnTo>
                    <a:pt x="994" y="101"/>
                  </a:lnTo>
                  <a:lnTo>
                    <a:pt x="994" y="99"/>
                  </a:lnTo>
                  <a:lnTo>
                    <a:pt x="997" y="95"/>
                  </a:lnTo>
                  <a:lnTo>
                    <a:pt x="999" y="93"/>
                  </a:lnTo>
                  <a:lnTo>
                    <a:pt x="1003" y="90"/>
                  </a:lnTo>
                  <a:lnTo>
                    <a:pt x="1006" y="88"/>
                  </a:lnTo>
                  <a:lnTo>
                    <a:pt x="1010" y="83"/>
                  </a:lnTo>
                  <a:lnTo>
                    <a:pt x="1011" y="79"/>
                  </a:lnTo>
                  <a:lnTo>
                    <a:pt x="1012" y="71"/>
                  </a:lnTo>
                  <a:lnTo>
                    <a:pt x="1012" y="66"/>
                  </a:lnTo>
                  <a:lnTo>
                    <a:pt x="1010" y="61"/>
                  </a:lnTo>
                  <a:lnTo>
                    <a:pt x="1006" y="57"/>
                  </a:lnTo>
                  <a:lnTo>
                    <a:pt x="1000" y="55"/>
                  </a:lnTo>
                  <a:lnTo>
                    <a:pt x="992" y="52"/>
                  </a:lnTo>
                  <a:lnTo>
                    <a:pt x="981" y="51"/>
                  </a:lnTo>
                  <a:lnTo>
                    <a:pt x="969" y="51"/>
                  </a:lnTo>
                  <a:lnTo>
                    <a:pt x="961" y="51"/>
                  </a:lnTo>
                  <a:lnTo>
                    <a:pt x="957" y="51"/>
                  </a:lnTo>
                  <a:lnTo>
                    <a:pt x="955" y="50"/>
                  </a:lnTo>
                  <a:lnTo>
                    <a:pt x="955" y="49"/>
                  </a:lnTo>
                  <a:lnTo>
                    <a:pt x="955" y="48"/>
                  </a:lnTo>
                  <a:lnTo>
                    <a:pt x="956" y="45"/>
                  </a:lnTo>
                  <a:lnTo>
                    <a:pt x="959" y="43"/>
                  </a:lnTo>
                  <a:lnTo>
                    <a:pt x="963" y="41"/>
                  </a:lnTo>
                  <a:lnTo>
                    <a:pt x="968" y="39"/>
                  </a:lnTo>
                  <a:lnTo>
                    <a:pt x="974" y="37"/>
                  </a:lnTo>
                  <a:lnTo>
                    <a:pt x="978" y="33"/>
                  </a:lnTo>
                  <a:lnTo>
                    <a:pt x="979" y="30"/>
                  </a:lnTo>
                  <a:lnTo>
                    <a:pt x="980" y="26"/>
                  </a:lnTo>
                  <a:lnTo>
                    <a:pt x="978" y="23"/>
                  </a:lnTo>
                  <a:lnTo>
                    <a:pt x="975" y="19"/>
                  </a:lnTo>
                  <a:lnTo>
                    <a:pt x="972" y="17"/>
                  </a:lnTo>
                  <a:lnTo>
                    <a:pt x="966" y="14"/>
                  </a:lnTo>
                  <a:lnTo>
                    <a:pt x="955" y="11"/>
                  </a:lnTo>
                  <a:lnTo>
                    <a:pt x="944" y="6"/>
                  </a:lnTo>
                  <a:lnTo>
                    <a:pt x="934" y="3"/>
                  </a:lnTo>
                  <a:lnTo>
                    <a:pt x="923" y="0"/>
                  </a:lnTo>
                  <a:close/>
                </a:path>
              </a:pathLst>
            </a:custGeom>
            <a:solidFill>
              <a:srgbClr val="695F7E"/>
            </a:solidFill>
            <a:ln w="9525">
              <a:solidFill>
                <a:schemeClr val="accent4">
                  <a:lumMod val="60000"/>
                  <a:lumOff val="40000"/>
                  <a:alpha val="50000"/>
                </a:schemeClr>
              </a:solidFill>
              <a:round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0" name="安徽"/>
            <p:cNvSpPr/>
            <p:nvPr/>
          </p:nvSpPr>
          <p:spPr bwMode="auto">
            <a:xfrm>
              <a:off x="6207201" y="4210270"/>
              <a:ext cx="466731" cy="600106"/>
            </a:xfrm>
            <a:custGeom>
              <a:avLst/>
              <a:gdLst>
                <a:gd name="T0" fmla="*/ 1649 w 1769"/>
                <a:gd name="T1" fmla="*/ 1386 h 2242"/>
                <a:gd name="T2" fmla="*/ 1461 w 1769"/>
                <a:gd name="T3" fmla="*/ 1420 h 2242"/>
                <a:gd name="T4" fmla="*/ 1473 w 1769"/>
                <a:gd name="T5" fmla="*/ 1325 h 2242"/>
                <a:gd name="T6" fmla="*/ 1439 w 1769"/>
                <a:gd name="T7" fmla="*/ 1249 h 2242"/>
                <a:gd name="T8" fmla="*/ 1392 w 1769"/>
                <a:gd name="T9" fmla="*/ 1223 h 2242"/>
                <a:gd name="T10" fmla="*/ 1288 w 1769"/>
                <a:gd name="T11" fmla="*/ 1146 h 2242"/>
                <a:gd name="T12" fmla="*/ 1360 w 1769"/>
                <a:gd name="T13" fmla="*/ 1005 h 2242"/>
                <a:gd name="T14" fmla="*/ 1344 w 1769"/>
                <a:gd name="T15" fmla="*/ 878 h 2242"/>
                <a:gd name="T16" fmla="*/ 1471 w 1769"/>
                <a:gd name="T17" fmla="*/ 840 h 2242"/>
                <a:gd name="T18" fmla="*/ 1553 w 1769"/>
                <a:gd name="T19" fmla="*/ 767 h 2242"/>
                <a:gd name="T20" fmla="*/ 1424 w 1769"/>
                <a:gd name="T21" fmla="*/ 673 h 2242"/>
                <a:gd name="T22" fmla="*/ 1371 w 1769"/>
                <a:gd name="T23" fmla="*/ 774 h 2242"/>
                <a:gd name="T24" fmla="*/ 1205 w 1769"/>
                <a:gd name="T25" fmla="*/ 692 h 2242"/>
                <a:gd name="T26" fmla="*/ 1137 w 1769"/>
                <a:gd name="T27" fmla="*/ 604 h 2242"/>
                <a:gd name="T28" fmla="*/ 1087 w 1769"/>
                <a:gd name="T29" fmla="*/ 525 h 2242"/>
                <a:gd name="T30" fmla="*/ 1130 w 1769"/>
                <a:gd name="T31" fmla="*/ 414 h 2242"/>
                <a:gd name="T32" fmla="*/ 997 w 1769"/>
                <a:gd name="T33" fmla="*/ 364 h 2242"/>
                <a:gd name="T34" fmla="*/ 950 w 1769"/>
                <a:gd name="T35" fmla="*/ 270 h 2242"/>
                <a:gd name="T36" fmla="*/ 873 w 1769"/>
                <a:gd name="T37" fmla="*/ 247 h 2242"/>
                <a:gd name="T38" fmla="*/ 730 w 1769"/>
                <a:gd name="T39" fmla="*/ 208 h 2242"/>
                <a:gd name="T40" fmla="*/ 648 w 1769"/>
                <a:gd name="T41" fmla="*/ 99 h 2242"/>
                <a:gd name="T42" fmla="*/ 482 w 1769"/>
                <a:gd name="T43" fmla="*/ 0 h 2242"/>
                <a:gd name="T44" fmla="*/ 456 w 1769"/>
                <a:gd name="T45" fmla="*/ 137 h 2242"/>
                <a:gd name="T46" fmla="*/ 553 w 1769"/>
                <a:gd name="T47" fmla="*/ 232 h 2242"/>
                <a:gd name="T48" fmla="*/ 519 w 1769"/>
                <a:gd name="T49" fmla="*/ 357 h 2242"/>
                <a:gd name="T50" fmla="*/ 391 w 1769"/>
                <a:gd name="T51" fmla="*/ 371 h 2242"/>
                <a:gd name="T52" fmla="*/ 284 w 1769"/>
                <a:gd name="T53" fmla="*/ 272 h 2242"/>
                <a:gd name="T54" fmla="*/ 230 w 1769"/>
                <a:gd name="T55" fmla="*/ 364 h 2242"/>
                <a:gd name="T56" fmla="*/ 235 w 1769"/>
                <a:gd name="T57" fmla="*/ 488 h 2242"/>
                <a:gd name="T58" fmla="*/ 147 w 1769"/>
                <a:gd name="T59" fmla="*/ 617 h 2242"/>
                <a:gd name="T60" fmla="*/ 12 w 1769"/>
                <a:gd name="T61" fmla="*/ 694 h 2242"/>
                <a:gd name="T62" fmla="*/ 37 w 1769"/>
                <a:gd name="T63" fmla="*/ 796 h 2242"/>
                <a:gd name="T64" fmla="*/ 106 w 1769"/>
                <a:gd name="T65" fmla="*/ 902 h 2242"/>
                <a:gd name="T66" fmla="*/ 193 w 1769"/>
                <a:gd name="T67" fmla="*/ 941 h 2242"/>
                <a:gd name="T68" fmla="*/ 311 w 1769"/>
                <a:gd name="T69" fmla="*/ 959 h 2242"/>
                <a:gd name="T70" fmla="*/ 366 w 1769"/>
                <a:gd name="T71" fmla="*/ 944 h 2242"/>
                <a:gd name="T72" fmla="*/ 383 w 1769"/>
                <a:gd name="T73" fmla="*/ 1211 h 2242"/>
                <a:gd name="T74" fmla="*/ 232 w 1769"/>
                <a:gd name="T75" fmla="*/ 1329 h 2242"/>
                <a:gd name="T76" fmla="*/ 261 w 1769"/>
                <a:gd name="T77" fmla="*/ 1514 h 2242"/>
                <a:gd name="T78" fmla="*/ 391 w 1769"/>
                <a:gd name="T79" fmla="*/ 1542 h 2242"/>
                <a:gd name="T80" fmla="*/ 406 w 1769"/>
                <a:gd name="T81" fmla="*/ 1657 h 2242"/>
                <a:gd name="T82" fmla="*/ 371 w 1769"/>
                <a:gd name="T83" fmla="*/ 1763 h 2242"/>
                <a:gd name="T84" fmla="*/ 415 w 1769"/>
                <a:gd name="T85" fmla="*/ 1878 h 2242"/>
                <a:gd name="T86" fmla="*/ 495 w 1769"/>
                <a:gd name="T87" fmla="*/ 2046 h 2242"/>
                <a:gd name="T88" fmla="*/ 580 w 1769"/>
                <a:gd name="T89" fmla="*/ 2122 h 2242"/>
                <a:gd name="T90" fmla="*/ 750 w 1769"/>
                <a:gd name="T91" fmla="*/ 2007 h 2242"/>
                <a:gd name="T92" fmla="*/ 740 w 1769"/>
                <a:gd name="T93" fmla="*/ 2123 h 2242"/>
                <a:gd name="T94" fmla="*/ 804 w 1769"/>
                <a:gd name="T95" fmla="*/ 2201 h 2242"/>
                <a:gd name="T96" fmla="*/ 872 w 1769"/>
                <a:gd name="T97" fmla="*/ 2095 h 2242"/>
                <a:gd name="T98" fmla="*/ 967 w 1769"/>
                <a:gd name="T99" fmla="*/ 2084 h 2242"/>
                <a:gd name="T100" fmla="*/ 1103 w 1769"/>
                <a:gd name="T101" fmla="*/ 2191 h 2242"/>
                <a:gd name="T102" fmla="*/ 1263 w 1769"/>
                <a:gd name="T103" fmla="*/ 2188 h 2242"/>
                <a:gd name="T104" fmla="*/ 1359 w 1769"/>
                <a:gd name="T105" fmla="*/ 2189 h 2242"/>
                <a:gd name="T106" fmla="*/ 1427 w 1769"/>
                <a:gd name="T107" fmla="*/ 2137 h 2242"/>
                <a:gd name="T108" fmla="*/ 1523 w 1769"/>
                <a:gd name="T109" fmla="*/ 1998 h 2242"/>
                <a:gd name="T110" fmla="*/ 1539 w 1769"/>
                <a:gd name="T111" fmla="*/ 1883 h 2242"/>
                <a:gd name="T112" fmla="*/ 1587 w 1769"/>
                <a:gd name="T113" fmla="*/ 1817 h 2242"/>
                <a:gd name="T114" fmla="*/ 1703 w 1769"/>
                <a:gd name="T115" fmla="*/ 1778 h 2242"/>
                <a:gd name="T116" fmla="*/ 1671 w 1769"/>
                <a:gd name="T117" fmla="*/ 1673 h 2242"/>
                <a:gd name="T118" fmla="*/ 1729 w 1769"/>
                <a:gd name="T119" fmla="*/ 1612 h 2242"/>
                <a:gd name="T120" fmla="*/ 1766 w 1769"/>
                <a:gd name="T121" fmla="*/ 1444 h 2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769" h="2242">
                  <a:moveTo>
                    <a:pt x="1750" y="1441"/>
                  </a:moveTo>
                  <a:lnTo>
                    <a:pt x="1743" y="1437"/>
                  </a:lnTo>
                  <a:lnTo>
                    <a:pt x="1736" y="1432"/>
                  </a:lnTo>
                  <a:lnTo>
                    <a:pt x="1731" y="1430"/>
                  </a:lnTo>
                  <a:lnTo>
                    <a:pt x="1725" y="1429"/>
                  </a:lnTo>
                  <a:lnTo>
                    <a:pt x="1718" y="1430"/>
                  </a:lnTo>
                  <a:lnTo>
                    <a:pt x="1711" y="1431"/>
                  </a:lnTo>
                  <a:lnTo>
                    <a:pt x="1695" y="1433"/>
                  </a:lnTo>
                  <a:lnTo>
                    <a:pt x="1682" y="1435"/>
                  </a:lnTo>
                  <a:lnTo>
                    <a:pt x="1676" y="1433"/>
                  </a:lnTo>
                  <a:lnTo>
                    <a:pt x="1673" y="1431"/>
                  </a:lnTo>
                  <a:lnTo>
                    <a:pt x="1671" y="1429"/>
                  </a:lnTo>
                  <a:lnTo>
                    <a:pt x="1668" y="1424"/>
                  </a:lnTo>
                  <a:lnTo>
                    <a:pt x="1666" y="1414"/>
                  </a:lnTo>
                  <a:lnTo>
                    <a:pt x="1666" y="1404"/>
                  </a:lnTo>
                  <a:lnTo>
                    <a:pt x="1666" y="1393"/>
                  </a:lnTo>
                  <a:lnTo>
                    <a:pt x="1665" y="1386"/>
                  </a:lnTo>
                  <a:lnTo>
                    <a:pt x="1663" y="1383"/>
                  </a:lnTo>
                  <a:lnTo>
                    <a:pt x="1662" y="1382"/>
                  </a:lnTo>
                  <a:lnTo>
                    <a:pt x="1661" y="1381"/>
                  </a:lnTo>
                  <a:lnTo>
                    <a:pt x="1660" y="1381"/>
                  </a:lnTo>
                  <a:lnTo>
                    <a:pt x="1649" y="1386"/>
                  </a:lnTo>
                  <a:lnTo>
                    <a:pt x="1635" y="1395"/>
                  </a:lnTo>
                  <a:lnTo>
                    <a:pt x="1630" y="1397"/>
                  </a:lnTo>
                  <a:lnTo>
                    <a:pt x="1625" y="1398"/>
                  </a:lnTo>
                  <a:lnTo>
                    <a:pt x="1622" y="1397"/>
                  </a:lnTo>
                  <a:lnTo>
                    <a:pt x="1617" y="1397"/>
                  </a:lnTo>
                  <a:lnTo>
                    <a:pt x="1610" y="1393"/>
                  </a:lnTo>
                  <a:lnTo>
                    <a:pt x="1600" y="1388"/>
                  </a:lnTo>
                  <a:lnTo>
                    <a:pt x="1596" y="1386"/>
                  </a:lnTo>
                  <a:lnTo>
                    <a:pt x="1592" y="1386"/>
                  </a:lnTo>
                  <a:lnTo>
                    <a:pt x="1590" y="1387"/>
                  </a:lnTo>
                  <a:lnTo>
                    <a:pt x="1587" y="1389"/>
                  </a:lnTo>
                  <a:lnTo>
                    <a:pt x="1581" y="1397"/>
                  </a:lnTo>
                  <a:lnTo>
                    <a:pt x="1573" y="1404"/>
                  </a:lnTo>
                  <a:lnTo>
                    <a:pt x="1566" y="1407"/>
                  </a:lnTo>
                  <a:lnTo>
                    <a:pt x="1558" y="1411"/>
                  </a:lnTo>
                  <a:lnTo>
                    <a:pt x="1547" y="1412"/>
                  </a:lnTo>
                  <a:lnTo>
                    <a:pt x="1535" y="1414"/>
                  </a:lnTo>
                  <a:lnTo>
                    <a:pt x="1512" y="1416"/>
                  </a:lnTo>
                  <a:lnTo>
                    <a:pt x="1496" y="1418"/>
                  </a:lnTo>
                  <a:lnTo>
                    <a:pt x="1483" y="1419"/>
                  </a:lnTo>
                  <a:lnTo>
                    <a:pt x="1468" y="1420"/>
                  </a:lnTo>
                  <a:lnTo>
                    <a:pt x="1461" y="1420"/>
                  </a:lnTo>
                  <a:lnTo>
                    <a:pt x="1455" y="1419"/>
                  </a:lnTo>
                  <a:lnTo>
                    <a:pt x="1452" y="1418"/>
                  </a:lnTo>
                  <a:lnTo>
                    <a:pt x="1449" y="1416"/>
                  </a:lnTo>
                  <a:lnTo>
                    <a:pt x="1447" y="1410"/>
                  </a:lnTo>
                  <a:lnTo>
                    <a:pt x="1442" y="1404"/>
                  </a:lnTo>
                  <a:lnTo>
                    <a:pt x="1438" y="1399"/>
                  </a:lnTo>
                  <a:lnTo>
                    <a:pt x="1430" y="1394"/>
                  </a:lnTo>
                  <a:lnTo>
                    <a:pt x="1428" y="1391"/>
                  </a:lnTo>
                  <a:lnTo>
                    <a:pt x="1427" y="1388"/>
                  </a:lnTo>
                  <a:lnTo>
                    <a:pt x="1426" y="1385"/>
                  </a:lnTo>
                  <a:lnTo>
                    <a:pt x="1427" y="1381"/>
                  </a:lnTo>
                  <a:lnTo>
                    <a:pt x="1428" y="1379"/>
                  </a:lnTo>
                  <a:lnTo>
                    <a:pt x="1430" y="1375"/>
                  </a:lnTo>
                  <a:lnTo>
                    <a:pt x="1434" y="1373"/>
                  </a:lnTo>
                  <a:lnTo>
                    <a:pt x="1438" y="1372"/>
                  </a:lnTo>
                  <a:lnTo>
                    <a:pt x="1445" y="1369"/>
                  </a:lnTo>
                  <a:lnTo>
                    <a:pt x="1452" y="1364"/>
                  </a:lnTo>
                  <a:lnTo>
                    <a:pt x="1459" y="1359"/>
                  </a:lnTo>
                  <a:lnTo>
                    <a:pt x="1465" y="1348"/>
                  </a:lnTo>
                  <a:lnTo>
                    <a:pt x="1468" y="1341"/>
                  </a:lnTo>
                  <a:lnTo>
                    <a:pt x="1472" y="1334"/>
                  </a:lnTo>
                  <a:lnTo>
                    <a:pt x="1473" y="1325"/>
                  </a:lnTo>
                  <a:lnTo>
                    <a:pt x="1476" y="1317"/>
                  </a:lnTo>
                  <a:lnTo>
                    <a:pt x="1477" y="1301"/>
                  </a:lnTo>
                  <a:lnTo>
                    <a:pt x="1477" y="1291"/>
                  </a:lnTo>
                  <a:lnTo>
                    <a:pt x="1477" y="1279"/>
                  </a:lnTo>
                  <a:lnTo>
                    <a:pt x="1476" y="1262"/>
                  </a:lnTo>
                  <a:lnTo>
                    <a:pt x="1474" y="1254"/>
                  </a:lnTo>
                  <a:lnTo>
                    <a:pt x="1472" y="1247"/>
                  </a:lnTo>
                  <a:lnTo>
                    <a:pt x="1471" y="1244"/>
                  </a:lnTo>
                  <a:lnTo>
                    <a:pt x="1468" y="1242"/>
                  </a:lnTo>
                  <a:lnTo>
                    <a:pt x="1466" y="1241"/>
                  </a:lnTo>
                  <a:lnTo>
                    <a:pt x="1465" y="1240"/>
                  </a:lnTo>
                  <a:lnTo>
                    <a:pt x="1460" y="1240"/>
                  </a:lnTo>
                  <a:lnTo>
                    <a:pt x="1457" y="1241"/>
                  </a:lnTo>
                  <a:lnTo>
                    <a:pt x="1454" y="1243"/>
                  </a:lnTo>
                  <a:lnTo>
                    <a:pt x="1452" y="1247"/>
                  </a:lnTo>
                  <a:lnTo>
                    <a:pt x="1449" y="1249"/>
                  </a:lnTo>
                  <a:lnTo>
                    <a:pt x="1448" y="1253"/>
                  </a:lnTo>
                  <a:lnTo>
                    <a:pt x="1446" y="1254"/>
                  </a:lnTo>
                  <a:lnTo>
                    <a:pt x="1443" y="1255"/>
                  </a:lnTo>
                  <a:lnTo>
                    <a:pt x="1441" y="1254"/>
                  </a:lnTo>
                  <a:lnTo>
                    <a:pt x="1440" y="1252"/>
                  </a:lnTo>
                  <a:lnTo>
                    <a:pt x="1439" y="1249"/>
                  </a:lnTo>
                  <a:lnTo>
                    <a:pt x="1438" y="1246"/>
                  </a:lnTo>
                  <a:lnTo>
                    <a:pt x="1436" y="1238"/>
                  </a:lnTo>
                  <a:lnTo>
                    <a:pt x="1435" y="1230"/>
                  </a:lnTo>
                  <a:lnTo>
                    <a:pt x="1434" y="1228"/>
                  </a:lnTo>
                  <a:lnTo>
                    <a:pt x="1432" y="1227"/>
                  </a:lnTo>
                  <a:lnTo>
                    <a:pt x="1429" y="1228"/>
                  </a:lnTo>
                  <a:lnTo>
                    <a:pt x="1427" y="1230"/>
                  </a:lnTo>
                  <a:lnTo>
                    <a:pt x="1420" y="1237"/>
                  </a:lnTo>
                  <a:lnTo>
                    <a:pt x="1413" y="1246"/>
                  </a:lnTo>
                  <a:lnTo>
                    <a:pt x="1409" y="1250"/>
                  </a:lnTo>
                  <a:lnTo>
                    <a:pt x="1405" y="1253"/>
                  </a:lnTo>
                  <a:lnTo>
                    <a:pt x="1401" y="1254"/>
                  </a:lnTo>
                  <a:lnTo>
                    <a:pt x="1397" y="1255"/>
                  </a:lnTo>
                  <a:lnTo>
                    <a:pt x="1395" y="1255"/>
                  </a:lnTo>
                  <a:lnTo>
                    <a:pt x="1391" y="1254"/>
                  </a:lnTo>
                  <a:lnTo>
                    <a:pt x="1389" y="1252"/>
                  </a:lnTo>
                  <a:lnTo>
                    <a:pt x="1388" y="1248"/>
                  </a:lnTo>
                  <a:lnTo>
                    <a:pt x="1386" y="1243"/>
                  </a:lnTo>
                  <a:lnTo>
                    <a:pt x="1386" y="1240"/>
                  </a:lnTo>
                  <a:lnTo>
                    <a:pt x="1388" y="1236"/>
                  </a:lnTo>
                  <a:lnTo>
                    <a:pt x="1389" y="1231"/>
                  </a:lnTo>
                  <a:lnTo>
                    <a:pt x="1392" y="1223"/>
                  </a:lnTo>
                  <a:lnTo>
                    <a:pt x="1394" y="1215"/>
                  </a:lnTo>
                  <a:lnTo>
                    <a:pt x="1394" y="1211"/>
                  </a:lnTo>
                  <a:lnTo>
                    <a:pt x="1392" y="1208"/>
                  </a:lnTo>
                  <a:lnTo>
                    <a:pt x="1389" y="1205"/>
                  </a:lnTo>
                  <a:lnTo>
                    <a:pt x="1385" y="1204"/>
                  </a:lnTo>
                  <a:lnTo>
                    <a:pt x="1376" y="1202"/>
                  </a:lnTo>
                  <a:lnTo>
                    <a:pt x="1363" y="1202"/>
                  </a:lnTo>
                  <a:lnTo>
                    <a:pt x="1354" y="1202"/>
                  </a:lnTo>
                  <a:lnTo>
                    <a:pt x="1347" y="1200"/>
                  </a:lnTo>
                  <a:lnTo>
                    <a:pt x="1341" y="1198"/>
                  </a:lnTo>
                  <a:lnTo>
                    <a:pt x="1336" y="1194"/>
                  </a:lnTo>
                  <a:lnTo>
                    <a:pt x="1333" y="1191"/>
                  </a:lnTo>
                  <a:lnTo>
                    <a:pt x="1329" y="1186"/>
                  </a:lnTo>
                  <a:lnTo>
                    <a:pt x="1328" y="1179"/>
                  </a:lnTo>
                  <a:lnTo>
                    <a:pt x="1327" y="1172"/>
                  </a:lnTo>
                  <a:lnTo>
                    <a:pt x="1326" y="1167"/>
                  </a:lnTo>
                  <a:lnTo>
                    <a:pt x="1323" y="1164"/>
                  </a:lnTo>
                  <a:lnTo>
                    <a:pt x="1320" y="1160"/>
                  </a:lnTo>
                  <a:lnTo>
                    <a:pt x="1314" y="1158"/>
                  </a:lnTo>
                  <a:lnTo>
                    <a:pt x="1306" y="1154"/>
                  </a:lnTo>
                  <a:lnTo>
                    <a:pt x="1296" y="1150"/>
                  </a:lnTo>
                  <a:lnTo>
                    <a:pt x="1288" y="1146"/>
                  </a:lnTo>
                  <a:lnTo>
                    <a:pt x="1282" y="1141"/>
                  </a:lnTo>
                  <a:lnTo>
                    <a:pt x="1278" y="1136"/>
                  </a:lnTo>
                  <a:lnTo>
                    <a:pt x="1276" y="1133"/>
                  </a:lnTo>
                  <a:lnTo>
                    <a:pt x="1275" y="1128"/>
                  </a:lnTo>
                  <a:lnTo>
                    <a:pt x="1275" y="1124"/>
                  </a:lnTo>
                  <a:lnTo>
                    <a:pt x="1276" y="1116"/>
                  </a:lnTo>
                  <a:lnTo>
                    <a:pt x="1278" y="1108"/>
                  </a:lnTo>
                  <a:lnTo>
                    <a:pt x="1278" y="1098"/>
                  </a:lnTo>
                  <a:lnTo>
                    <a:pt x="1278" y="1090"/>
                  </a:lnTo>
                  <a:lnTo>
                    <a:pt x="1276" y="1083"/>
                  </a:lnTo>
                  <a:lnTo>
                    <a:pt x="1273" y="1079"/>
                  </a:lnTo>
                  <a:lnTo>
                    <a:pt x="1273" y="1078"/>
                  </a:lnTo>
                  <a:lnTo>
                    <a:pt x="1275" y="1076"/>
                  </a:lnTo>
                  <a:lnTo>
                    <a:pt x="1277" y="1073"/>
                  </a:lnTo>
                  <a:lnTo>
                    <a:pt x="1282" y="1071"/>
                  </a:lnTo>
                  <a:lnTo>
                    <a:pt x="1290" y="1065"/>
                  </a:lnTo>
                  <a:lnTo>
                    <a:pt x="1302" y="1057"/>
                  </a:lnTo>
                  <a:lnTo>
                    <a:pt x="1316" y="1046"/>
                  </a:lnTo>
                  <a:lnTo>
                    <a:pt x="1332" y="1035"/>
                  </a:lnTo>
                  <a:lnTo>
                    <a:pt x="1344" y="1025"/>
                  </a:lnTo>
                  <a:lnTo>
                    <a:pt x="1353" y="1015"/>
                  </a:lnTo>
                  <a:lnTo>
                    <a:pt x="1360" y="1005"/>
                  </a:lnTo>
                  <a:lnTo>
                    <a:pt x="1365" y="998"/>
                  </a:lnTo>
                  <a:lnTo>
                    <a:pt x="1369" y="990"/>
                  </a:lnTo>
                  <a:lnTo>
                    <a:pt x="1373" y="982"/>
                  </a:lnTo>
                  <a:lnTo>
                    <a:pt x="1375" y="978"/>
                  </a:lnTo>
                  <a:lnTo>
                    <a:pt x="1375" y="973"/>
                  </a:lnTo>
                  <a:lnTo>
                    <a:pt x="1376" y="969"/>
                  </a:lnTo>
                  <a:lnTo>
                    <a:pt x="1375" y="965"/>
                  </a:lnTo>
                  <a:lnTo>
                    <a:pt x="1373" y="956"/>
                  </a:lnTo>
                  <a:lnTo>
                    <a:pt x="1372" y="944"/>
                  </a:lnTo>
                  <a:lnTo>
                    <a:pt x="1372" y="932"/>
                  </a:lnTo>
                  <a:lnTo>
                    <a:pt x="1372" y="919"/>
                  </a:lnTo>
                  <a:lnTo>
                    <a:pt x="1371" y="907"/>
                  </a:lnTo>
                  <a:lnTo>
                    <a:pt x="1370" y="899"/>
                  </a:lnTo>
                  <a:lnTo>
                    <a:pt x="1367" y="895"/>
                  </a:lnTo>
                  <a:lnTo>
                    <a:pt x="1366" y="891"/>
                  </a:lnTo>
                  <a:lnTo>
                    <a:pt x="1363" y="890"/>
                  </a:lnTo>
                  <a:lnTo>
                    <a:pt x="1359" y="889"/>
                  </a:lnTo>
                  <a:lnTo>
                    <a:pt x="1353" y="888"/>
                  </a:lnTo>
                  <a:lnTo>
                    <a:pt x="1348" y="885"/>
                  </a:lnTo>
                  <a:lnTo>
                    <a:pt x="1346" y="884"/>
                  </a:lnTo>
                  <a:lnTo>
                    <a:pt x="1345" y="882"/>
                  </a:lnTo>
                  <a:lnTo>
                    <a:pt x="1344" y="878"/>
                  </a:lnTo>
                  <a:lnTo>
                    <a:pt x="1342" y="875"/>
                  </a:lnTo>
                  <a:lnTo>
                    <a:pt x="1339" y="864"/>
                  </a:lnTo>
                  <a:lnTo>
                    <a:pt x="1333" y="851"/>
                  </a:lnTo>
                  <a:lnTo>
                    <a:pt x="1332" y="846"/>
                  </a:lnTo>
                  <a:lnTo>
                    <a:pt x="1332" y="843"/>
                  </a:lnTo>
                  <a:lnTo>
                    <a:pt x="1333" y="839"/>
                  </a:lnTo>
                  <a:lnTo>
                    <a:pt x="1334" y="837"/>
                  </a:lnTo>
                  <a:lnTo>
                    <a:pt x="1338" y="836"/>
                  </a:lnTo>
                  <a:lnTo>
                    <a:pt x="1341" y="834"/>
                  </a:lnTo>
                  <a:lnTo>
                    <a:pt x="1346" y="834"/>
                  </a:lnTo>
                  <a:lnTo>
                    <a:pt x="1352" y="834"/>
                  </a:lnTo>
                  <a:lnTo>
                    <a:pt x="1363" y="834"/>
                  </a:lnTo>
                  <a:lnTo>
                    <a:pt x="1373" y="832"/>
                  </a:lnTo>
                  <a:lnTo>
                    <a:pt x="1384" y="830"/>
                  </a:lnTo>
                  <a:lnTo>
                    <a:pt x="1394" y="828"/>
                  </a:lnTo>
                  <a:lnTo>
                    <a:pt x="1408" y="827"/>
                  </a:lnTo>
                  <a:lnTo>
                    <a:pt x="1426" y="827"/>
                  </a:lnTo>
                  <a:lnTo>
                    <a:pt x="1435" y="828"/>
                  </a:lnTo>
                  <a:lnTo>
                    <a:pt x="1445" y="830"/>
                  </a:lnTo>
                  <a:lnTo>
                    <a:pt x="1452" y="832"/>
                  </a:lnTo>
                  <a:lnTo>
                    <a:pt x="1459" y="833"/>
                  </a:lnTo>
                  <a:lnTo>
                    <a:pt x="1471" y="840"/>
                  </a:lnTo>
                  <a:lnTo>
                    <a:pt x="1484" y="849"/>
                  </a:lnTo>
                  <a:lnTo>
                    <a:pt x="1496" y="859"/>
                  </a:lnTo>
                  <a:lnTo>
                    <a:pt x="1505" y="869"/>
                  </a:lnTo>
                  <a:lnTo>
                    <a:pt x="1511" y="876"/>
                  </a:lnTo>
                  <a:lnTo>
                    <a:pt x="1517" y="881"/>
                  </a:lnTo>
                  <a:lnTo>
                    <a:pt x="1521" y="882"/>
                  </a:lnTo>
                  <a:lnTo>
                    <a:pt x="1523" y="883"/>
                  </a:lnTo>
                  <a:lnTo>
                    <a:pt x="1526" y="883"/>
                  </a:lnTo>
                  <a:lnTo>
                    <a:pt x="1527" y="883"/>
                  </a:lnTo>
                  <a:lnTo>
                    <a:pt x="1529" y="881"/>
                  </a:lnTo>
                  <a:lnTo>
                    <a:pt x="1533" y="876"/>
                  </a:lnTo>
                  <a:lnTo>
                    <a:pt x="1535" y="870"/>
                  </a:lnTo>
                  <a:lnTo>
                    <a:pt x="1539" y="862"/>
                  </a:lnTo>
                  <a:lnTo>
                    <a:pt x="1543" y="850"/>
                  </a:lnTo>
                  <a:lnTo>
                    <a:pt x="1549" y="837"/>
                  </a:lnTo>
                  <a:lnTo>
                    <a:pt x="1553" y="830"/>
                  </a:lnTo>
                  <a:lnTo>
                    <a:pt x="1555" y="824"/>
                  </a:lnTo>
                  <a:lnTo>
                    <a:pt x="1556" y="817"/>
                  </a:lnTo>
                  <a:lnTo>
                    <a:pt x="1558" y="811"/>
                  </a:lnTo>
                  <a:lnTo>
                    <a:pt x="1556" y="797"/>
                  </a:lnTo>
                  <a:lnTo>
                    <a:pt x="1555" y="783"/>
                  </a:lnTo>
                  <a:lnTo>
                    <a:pt x="1553" y="767"/>
                  </a:lnTo>
                  <a:lnTo>
                    <a:pt x="1549" y="751"/>
                  </a:lnTo>
                  <a:lnTo>
                    <a:pt x="1548" y="744"/>
                  </a:lnTo>
                  <a:lnTo>
                    <a:pt x="1545" y="738"/>
                  </a:lnTo>
                  <a:lnTo>
                    <a:pt x="1540" y="732"/>
                  </a:lnTo>
                  <a:lnTo>
                    <a:pt x="1535" y="729"/>
                  </a:lnTo>
                  <a:lnTo>
                    <a:pt x="1523" y="721"/>
                  </a:lnTo>
                  <a:lnTo>
                    <a:pt x="1512" y="717"/>
                  </a:lnTo>
                  <a:lnTo>
                    <a:pt x="1503" y="713"/>
                  </a:lnTo>
                  <a:lnTo>
                    <a:pt x="1493" y="707"/>
                  </a:lnTo>
                  <a:lnTo>
                    <a:pt x="1489" y="704"/>
                  </a:lnTo>
                  <a:lnTo>
                    <a:pt x="1485" y="700"/>
                  </a:lnTo>
                  <a:lnTo>
                    <a:pt x="1482" y="696"/>
                  </a:lnTo>
                  <a:lnTo>
                    <a:pt x="1479" y="692"/>
                  </a:lnTo>
                  <a:lnTo>
                    <a:pt x="1474" y="683"/>
                  </a:lnTo>
                  <a:lnTo>
                    <a:pt x="1470" y="676"/>
                  </a:lnTo>
                  <a:lnTo>
                    <a:pt x="1467" y="674"/>
                  </a:lnTo>
                  <a:lnTo>
                    <a:pt x="1465" y="673"/>
                  </a:lnTo>
                  <a:lnTo>
                    <a:pt x="1461" y="671"/>
                  </a:lnTo>
                  <a:lnTo>
                    <a:pt x="1458" y="671"/>
                  </a:lnTo>
                  <a:lnTo>
                    <a:pt x="1446" y="671"/>
                  </a:lnTo>
                  <a:lnTo>
                    <a:pt x="1432" y="671"/>
                  </a:lnTo>
                  <a:lnTo>
                    <a:pt x="1424" y="673"/>
                  </a:lnTo>
                  <a:lnTo>
                    <a:pt x="1417" y="675"/>
                  </a:lnTo>
                  <a:lnTo>
                    <a:pt x="1411" y="677"/>
                  </a:lnTo>
                  <a:lnTo>
                    <a:pt x="1407" y="682"/>
                  </a:lnTo>
                  <a:lnTo>
                    <a:pt x="1403" y="688"/>
                  </a:lnTo>
                  <a:lnTo>
                    <a:pt x="1402" y="694"/>
                  </a:lnTo>
                  <a:lnTo>
                    <a:pt x="1401" y="701"/>
                  </a:lnTo>
                  <a:lnTo>
                    <a:pt x="1401" y="707"/>
                  </a:lnTo>
                  <a:lnTo>
                    <a:pt x="1401" y="713"/>
                  </a:lnTo>
                  <a:lnTo>
                    <a:pt x="1398" y="718"/>
                  </a:lnTo>
                  <a:lnTo>
                    <a:pt x="1396" y="721"/>
                  </a:lnTo>
                  <a:lnTo>
                    <a:pt x="1391" y="725"/>
                  </a:lnTo>
                  <a:lnTo>
                    <a:pt x="1386" y="727"/>
                  </a:lnTo>
                  <a:lnTo>
                    <a:pt x="1384" y="731"/>
                  </a:lnTo>
                  <a:lnTo>
                    <a:pt x="1383" y="734"/>
                  </a:lnTo>
                  <a:lnTo>
                    <a:pt x="1383" y="739"/>
                  </a:lnTo>
                  <a:lnTo>
                    <a:pt x="1384" y="750"/>
                  </a:lnTo>
                  <a:lnTo>
                    <a:pt x="1385" y="761"/>
                  </a:lnTo>
                  <a:lnTo>
                    <a:pt x="1385" y="764"/>
                  </a:lnTo>
                  <a:lnTo>
                    <a:pt x="1383" y="768"/>
                  </a:lnTo>
                  <a:lnTo>
                    <a:pt x="1380" y="770"/>
                  </a:lnTo>
                  <a:lnTo>
                    <a:pt x="1378" y="773"/>
                  </a:lnTo>
                  <a:lnTo>
                    <a:pt x="1371" y="774"/>
                  </a:lnTo>
                  <a:lnTo>
                    <a:pt x="1363" y="775"/>
                  </a:lnTo>
                  <a:lnTo>
                    <a:pt x="1352" y="775"/>
                  </a:lnTo>
                  <a:lnTo>
                    <a:pt x="1338" y="776"/>
                  </a:lnTo>
                  <a:lnTo>
                    <a:pt x="1322" y="778"/>
                  </a:lnTo>
                  <a:lnTo>
                    <a:pt x="1310" y="777"/>
                  </a:lnTo>
                  <a:lnTo>
                    <a:pt x="1301" y="776"/>
                  </a:lnTo>
                  <a:lnTo>
                    <a:pt x="1288" y="776"/>
                  </a:lnTo>
                  <a:lnTo>
                    <a:pt x="1277" y="777"/>
                  </a:lnTo>
                  <a:lnTo>
                    <a:pt x="1269" y="780"/>
                  </a:lnTo>
                  <a:lnTo>
                    <a:pt x="1262" y="782"/>
                  </a:lnTo>
                  <a:lnTo>
                    <a:pt x="1256" y="782"/>
                  </a:lnTo>
                  <a:lnTo>
                    <a:pt x="1249" y="780"/>
                  </a:lnTo>
                  <a:lnTo>
                    <a:pt x="1243" y="775"/>
                  </a:lnTo>
                  <a:lnTo>
                    <a:pt x="1234" y="767"/>
                  </a:lnTo>
                  <a:lnTo>
                    <a:pt x="1222" y="756"/>
                  </a:lnTo>
                  <a:lnTo>
                    <a:pt x="1212" y="743"/>
                  </a:lnTo>
                  <a:lnTo>
                    <a:pt x="1205" y="731"/>
                  </a:lnTo>
                  <a:lnTo>
                    <a:pt x="1200" y="723"/>
                  </a:lnTo>
                  <a:lnTo>
                    <a:pt x="1197" y="714"/>
                  </a:lnTo>
                  <a:lnTo>
                    <a:pt x="1197" y="707"/>
                  </a:lnTo>
                  <a:lnTo>
                    <a:pt x="1197" y="701"/>
                  </a:lnTo>
                  <a:lnTo>
                    <a:pt x="1205" y="692"/>
                  </a:lnTo>
                  <a:lnTo>
                    <a:pt x="1209" y="680"/>
                  </a:lnTo>
                  <a:lnTo>
                    <a:pt x="1201" y="667"/>
                  </a:lnTo>
                  <a:lnTo>
                    <a:pt x="1190" y="650"/>
                  </a:lnTo>
                  <a:lnTo>
                    <a:pt x="1186" y="637"/>
                  </a:lnTo>
                  <a:lnTo>
                    <a:pt x="1183" y="625"/>
                  </a:lnTo>
                  <a:lnTo>
                    <a:pt x="1181" y="614"/>
                  </a:lnTo>
                  <a:lnTo>
                    <a:pt x="1178" y="592"/>
                  </a:lnTo>
                  <a:lnTo>
                    <a:pt x="1177" y="585"/>
                  </a:lnTo>
                  <a:lnTo>
                    <a:pt x="1176" y="579"/>
                  </a:lnTo>
                  <a:lnTo>
                    <a:pt x="1174" y="574"/>
                  </a:lnTo>
                  <a:lnTo>
                    <a:pt x="1171" y="569"/>
                  </a:lnTo>
                  <a:lnTo>
                    <a:pt x="1168" y="567"/>
                  </a:lnTo>
                  <a:lnTo>
                    <a:pt x="1164" y="565"/>
                  </a:lnTo>
                  <a:lnTo>
                    <a:pt x="1161" y="563"/>
                  </a:lnTo>
                  <a:lnTo>
                    <a:pt x="1157" y="563"/>
                  </a:lnTo>
                  <a:lnTo>
                    <a:pt x="1153" y="566"/>
                  </a:lnTo>
                  <a:lnTo>
                    <a:pt x="1150" y="569"/>
                  </a:lnTo>
                  <a:lnTo>
                    <a:pt x="1146" y="576"/>
                  </a:lnTo>
                  <a:lnTo>
                    <a:pt x="1144" y="584"/>
                  </a:lnTo>
                  <a:lnTo>
                    <a:pt x="1142" y="592"/>
                  </a:lnTo>
                  <a:lnTo>
                    <a:pt x="1139" y="598"/>
                  </a:lnTo>
                  <a:lnTo>
                    <a:pt x="1137" y="604"/>
                  </a:lnTo>
                  <a:lnTo>
                    <a:pt x="1133" y="606"/>
                  </a:lnTo>
                  <a:lnTo>
                    <a:pt x="1127" y="610"/>
                  </a:lnTo>
                  <a:lnTo>
                    <a:pt x="1120" y="611"/>
                  </a:lnTo>
                  <a:lnTo>
                    <a:pt x="1113" y="612"/>
                  </a:lnTo>
                  <a:lnTo>
                    <a:pt x="1106" y="612"/>
                  </a:lnTo>
                  <a:lnTo>
                    <a:pt x="1100" y="612"/>
                  </a:lnTo>
                  <a:lnTo>
                    <a:pt x="1098" y="611"/>
                  </a:lnTo>
                  <a:lnTo>
                    <a:pt x="1095" y="609"/>
                  </a:lnTo>
                  <a:lnTo>
                    <a:pt x="1094" y="604"/>
                  </a:lnTo>
                  <a:lnTo>
                    <a:pt x="1092" y="598"/>
                  </a:lnTo>
                  <a:lnTo>
                    <a:pt x="1089" y="592"/>
                  </a:lnTo>
                  <a:lnTo>
                    <a:pt x="1086" y="587"/>
                  </a:lnTo>
                  <a:lnTo>
                    <a:pt x="1081" y="581"/>
                  </a:lnTo>
                  <a:lnTo>
                    <a:pt x="1080" y="576"/>
                  </a:lnTo>
                  <a:lnTo>
                    <a:pt x="1079" y="573"/>
                  </a:lnTo>
                  <a:lnTo>
                    <a:pt x="1077" y="568"/>
                  </a:lnTo>
                  <a:lnTo>
                    <a:pt x="1079" y="565"/>
                  </a:lnTo>
                  <a:lnTo>
                    <a:pt x="1080" y="556"/>
                  </a:lnTo>
                  <a:lnTo>
                    <a:pt x="1081" y="547"/>
                  </a:lnTo>
                  <a:lnTo>
                    <a:pt x="1081" y="537"/>
                  </a:lnTo>
                  <a:lnTo>
                    <a:pt x="1083" y="530"/>
                  </a:lnTo>
                  <a:lnTo>
                    <a:pt x="1087" y="525"/>
                  </a:lnTo>
                  <a:lnTo>
                    <a:pt x="1092" y="519"/>
                  </a:lnTo>
                  <a:lnTo>
                    <a:pt x="1095" y="516"/>
                  </a:lnTo>
                  <a:lnTo>
                    <a:pt x="1096" y="512"/>
                  </a:lnTo>
                  <a:lnTo>
                    <a:pt x="1098" y="510"/>
                  </a:lnTo>
                  <a:lnTo>
                    <a:pt x="1099" y="506"/>
                  </a:lnTo>
                  <a:lnTo>
                    <a:pt x="1098" y="498"/>
                  </a:lnTo>
                  <a:lnTo>
                    <a:pt x="1096" y="488"/>
                  </a:lnTo>
                  <a:lnTo>
                    <a:pt x="1095" y="477"/>
                  </a:lnTo>
                  <a:lnTo>
                    <a:pt x="1096" y="466"/>
                  </a:lnTo>
                  <a:lnTo>
                    <a:pt x="1098" y="459"/>
                  </a:lnTo>
                  <a:lnTo>
                    <a:pt x="1099" y="455"/>
                  </a:lnTo>
                  <a:lnTo>
                    <a:pt x="1103" y="455"/>
                  </a:lnTo>
                  <a:lnTo>
                    <a:pt x="1111" y="458"/>
                  </a:lnTo>
                  <a:lnTo>
                    <a:pt x="1117" y="459"/>
                  </a:lnTo>
                  <a:lnTo>
                    <a:pt x="1125" y="460"/>
                  </a:lnTo>
                  <a:lnTo>
                    <a:pt x="1132" y="460"/>
                  </a:lnTo>
                  <a:lnTo>
                    <a:pt x="1136" y="459"/>
                  </a:lnTo>
                  <a:lnTo>
                    <a:pt x="1136" y="448"/>
                  </a:lnTo>
                  <a:lnTo>
                    <a:pt x="1133" y="434"/>
                  </a:lnTo>
                  <a:lnTo>
                    <a:pt x="1132" y="427"/>
                  </a:lnTo>
                  <a:lnTo>
                    <a:pt x="1131" y="421"/>
                  </a:lnTo>
                  <a:lnTo>
                    <a:pt x="1130" y="414"/>
                  </a:lnTo>
                  <a:lnTo>
                    <a:pt x="1132" y="406"/>
                  </a:lnTo>
                  <a:lnTo>
                    <a:pt x="1134" y="399"/>
                  </a:lnTo>
                  <a:lnTo>
                    <a:pt x="1137" y="391"/>
                  </a:lnTo>
                  <a:lnTo>
                    <a:pt x="1139" y="383"/>
                  </a:lnTo>
                  <a:lnTo>
                    <a:pt x="1139" y="374"/>
                  </a:lnTo>
                  <a:lnTo>
                    <a:pt x="1139" y="370"/>
                  </a:lnTo>
                  <a:lnTo>
                    <a:pt x="1138" y="364"/>
                  </a:lnTo>
                  <a:lnTo>
                    <a:pt x="1137" y="360"/>
                  </a:lnTo>
                  <a:lnTo>
                    <a:pt x="1136" y="357"/>
                  </a:lnTo>
                  <a:lnTo>
                    <a:pt x="1132" y="353"/>
                  </a:lnTo>
                  <a:lnTo>
                    <a:pt x="1128" y="351"/>
                  </a:lnTo>
                  <a:lnTo>
                    <a:pt x="1124" y="351"/>
                  </a:lnTo>
                  <a:lnTo>
                    <a:pt x="1117" y="351"/>
                  </a:lnTo>
                  <a:lnTo>
                    <a:pt x="1108" y="352"/>
                  </a:lnTo>
                  <a:lnTo>
                    <a:pt x="1099" y="354"/>
                  </a:lnTo>
                  <a:lnTo>
                    <a:pt x="1088" y="357"/>
                  </a:lnTo>
                  <a:lnTo>
                    <a:pt x="1077" y="358"/>
                  </a:lnTo>
                  <a:lnTo>
                    <a:pt x="1060" y="361"/>
                  </a:lnTo>
                  <a:lnTo>
                    <a:pt x="1045" y="364"/>
                  </a:lnTo>
                  <a:lnTo>
                    <a:pt x="1030" y="364"/>
                  </a:lnTo>
                  <a:lnTo>
                    <a:pt x="1012" y="364"/>
                  </a:lnTo>
                  <a:lnTo>
                    <a:pt x="997" y="364"/>
                  </a:lnTo>
                  <a:lnTo>
                    <a:pt x="988" y="362"/>
                  </a:lnTo>
                  <a:lnTo>
                    <a:pt x="985" y="360"/>
                  </a:lnTo>
                  <a:lnTo>
                    <a:pt x="982" y="358"/>
                  </a:lnTo>
                  <a:lnTo>
                    <a:pt x="982" y="355"/>
                  </a:lnTo>
                  <a:lnTo>
                    <a:pt x="981" y="351"/>
                  </a:lnTo>
                  <a:lnTo>
                    <a:pt x="982" y="340"/>
                  </a:lnTo>
                  <a:lnTo>
                    <a:pt x="983" y="330"/>
                  </a:lnTo>
                  <a:lnTo>
                    <a:pt x="985" y="320"/>
                  </a:lnTo>
                  <a:lnTo>
                    <a:pt x="986" y="310"/>
                  </a:lnTo>
                  <a:lnTo>
                    <a:pt x="986" y="307"/>
                  </a:lnTo>
                  <a:lnTo>
                    <a:pt x="983" y="304"/>
                  </a:lnTo>
                  <a:lnTo>
                    <a:pt x="981" y="303"/>
                  </a:lnTo>
                  <a:lnTo>
                    <a:pt x="977" y="303"/>
                  </a:lnTo>
                  <a:lnTo>
                    <a:pt x="973" y="303"/>
                  </a:lnTo>
                  <a:lnTo>
                    <a:pt x="969" y="303"/>
                  </a:lnTo>
                  <a:lnTo>
                    <a:pt x="964" y="302"/>
                  </a:lnTo>
                  <a:lnTo>
                    <a:pt x="961" y="301"/>
                  </a:lnTo>
                  <a:lnTo>
                    <a:pt x="956" y="295"/>
                  </a:lnTo>
                  <a:lnTo>
                    <a:pt x="954" y="290"/>
                  </a:lnTo>
                  <a:lnTo>
                    <a:pt x="951" y="283"/>
                  </a:lnTo>
                  <a:lnTo>
                    <a:pt x="951" y="273"/>
                  </a:lnTo>
                  <a:lnTo>
                    <a:pt x="950" y="270"/>
                  </a:lnTo>
                  <a:lnTo>
                    <a:pt x="949" y="265"/>
                  </a:lnTo>
                  <a:lnTo>
                    <a:pt x="947" y="263"/>
                  </a:lnTo>
                  <a:lnTo>
                    <a:pt x="944" y="260"/>
                  </a:lnTo>
                  <a:lnTo>
                    <a:pt x="942" y="259"/>
                  </a:lnTo>
                  <a:lnTo>
                    <a:pt x="938" y="259"/>
                  </a:lnTo>
                  <a:lnTo>
                    <a:pt x="934" y="260"/>
                  </a:lnTo>
                  <a:lnTo>
                    <a:pt x="930" y="260"/>
                  </a:lnTo>
                  <a:lnTo>
                    <a:pt x="922" y="263"/>
                  </a:lnTo>
                  <a:lnTo>
                    <a:pt x="914" y="263"/>
                  </a:lnTo>
                  <a:lnTo>
                    <a:pt x="911" y="261"/>
                  </a:lnTo>
                  <a:lnTo>
                    <a:pt x="909" y="259"/>
                  </a:lnTo>
                  <a:lnTo>
                    <a:pt x="906" y="255"/>
                  </a:lnTo>
                  <a:lnTo>
                    <a:pt x="904" y="251"/>
                  </a:lnTo>
                  <a:lnTo>
                    <a:pt x="903" y="246"/>
                  </a:lnTo>
                  <a:lnTo>
                    <a:pt x="900" y="242"/>
                  </a:lnTo>
                  <a:lnTo>
                    <a:pt x="898" y="240"/>
                  </a:lnTo>
                  <a:lnTo>
                    <a:pt x="895" y="239"/>
                  </a:lnTo>
                  <a:lnTo>
                    <a:pt x="892" y="239"/>
                  </a:lnTo>
                  <a:lnTo>
                    <a:pt x="887" y="239"/>
                  </a:lnTo>
                  <a:lnTo>
                    <a:pt x="884" y="241"/>
                  </a:lnTo>
                  <a:lnTo>
                    <a:pt x="878" y="244"/>
                  </a:lnTo>
                  <a:lnTo>
                    <a:pt x="873" y="247"/>
                  </a:lnTo>
                  <a:lnTo>
                    <a:pt x="867" y="248"/>
                  </a:lnTo>
                  <a:lnTo>
                    <a:pt x="862" y="250"/>
                  </a:lnTo>
                  <a:lnTo>
                    <a:pt x="857" y="250"/>
                  </a:lnTo>
                  <a:lnTo>
                    <a:pt x="854" y="248"/>
                  </a:lnTo>
                  <a:lnTo>
                    <a:pt x="850" y="246"/>
                  </a:lnTo>
                  <a:lnTo>
                    <a:pt x="848" y="242"/>
                  </a:lnTo>
                  <a:lnTo>
                    <a:pt x="846" y="239"/>
                  </a:lnTo>
                  <a:lnTo>
                    <a:pt x="843" y="234"/>
                  </a:lnTo>
                  <a:lnTo>
                    <a:pt x="841" y="231"/>
                  </a:lnTo>
                  <a:lnTo>
                    <a:pt x="838" y="229"/>
                  </a:lnTo>
                  <a:lnTo>
                    <a:pt x="835" y="228"/>
                  </a:lnTo>
                  <a:lnTo>
                    <a:pt x="824" y="228"/>
                  </a:lnTo>
                  <a:lnTo>
                    <a:pt x="811" y="232"/>
                  </a:lnTo>
                  <a:lnTo>
                    <a:pt x="803" y="233"/>
                  </a:lnTo>
                  <a:lnTo>
                    <a:pt x="794" y="233"/>
                  </a:lnTo>
                  <a:lnTo>
                    <a:pt x="785" y="232"/>
                  </a:lnTo>
                  <a:lnTo>
                    <a:pt x="775" y="229"/>
                  </a:lnTo>
                  <a:lnTo>
                    <a:pt x="766" y="226"/>
                  </a:lnTo>
                  <a:lnTo>
                    <a:pt x="756" y="222"/>
                  </a:lnTo>
                  <a:lnTo>
                    <a:pt x="747" y="217"/>
                  </a:lnTo>
                  <a:lnTo>
                    <a:pt x="739" y="213"/>
                  </a:lnTo>
                  <a:lnTo>
                    <a:pt x="730" y="208"/>
                  </a:lnTo>
                  <a:lnTo>
                    <a:pt x="724" y="203"/>
                  </a:lnTo>
                  <a:lnTo>
                    <a:pt x="721" y="198"/>
                  </a:lnTo>
                  <a:lnTo>
                    <a:pt x="718" y="195"/>
                  </a:lnTo>
                  <a:lnTo>
                    <a:pt x="716" y="187"/>
                  </a:lnTo>
                  <a:lnTo>
                    <a:pt x="715" y="179"/>
                  </a:lnTo>
                  <a:lnTo>
                    <a:pt x="712" y="170"/>
                  </a:lnTo>
                  <a:lnTo>
                    <a:pt x="708" y="162"/>
                  </a:lnTo>
                  <a:lnTo>
                    <a:pt x="703" y="152"/>
                  </a:lnTo>
                  <a:lnTo>
                    <a:pt x="697" y="144"/>
                  </a:lnTo>
                  <a:lnTo>
                    <a:pt x="695" y="139"/>
                  </a:lnTo>
                  <a:lnTo>
                    <a:pt x="693" y="135"/>
                  </a:lnTo>
                  <a:lnTo>
                    <a:pt x="693" y="131"/>
                  </a:lnTo>
                  <a:lnTo>
                    <a:pt x="693" y="126"/>
                  </a:lnTo>
                  <a:lnTo>
                    <a:pt x="693" y="116"/>
                  </a:lnTo>
                  <a:lnTo>
                    <a:pt x="693" y="106"/>
                  </a:lnTo>
                  <a:lnTo>
                    <a:pt x="692" y="102"/>
                  </a:lnTo>
                  <a:lnTo>
                    <a:pt x="690" y="99"/>
                  </a:lnTo>
                  <a:lnTo>
                    <a:pt x="686" y="97"/>
                  </a:lnTo>
                  <a:lnTo>
                    <a:pt x="681" y="96"/>
                  </a:lnTo>
                  <a:lnTo>
                    <a:pt x="671" y="97"/>
                  </a:lnTo>
                  <a:lnTo>
                    <a:pt x="655" y="99"/>
                  </a:lnTo>
                  <a:lnTo>
                    <a:pt x="648" y="99"/>
                  </a:lnTo>
                  <a:lnTo>
                    <a:pt x="642" y="97"/>
                  </a:lnTo>
                  <a:lnTo>
                    <a:pt x="636" y="95"/>
                  </a:lnTo>
                  <a:lnTo>
                    <a:pt x="632" y="93"/>
                  </a:lnTo>
                  <a:lnTo>
                    <a:pt x="624" y="86"/>
                  </a:lnTo>
                  <a:lnTo>
                    <a:pt x="618" y="77"/>
                  </a:lnTo>
                  <a:lnTo>
                    <a:pt x="615" y="72"/>
                  </a:lnTo>
                  <a:lnTo>
                    <a:pt x="611" y="70"/>
                  </a:lnTo>
                  <a:lnTo>
                    <a:pt x="607" y="69"/>
                  </a:lnTo>
                  <a:lnTo>
                    <a:pt x="602" y="68"/>
                  </a:lnTo>
                  <a:lnTo>
                    <a:pt x="591" y="67"/>
                  </a:lnTo>
                  <a:lnTo>
                    <a:pt x="578" y="67"/>
                  </a:lnTo>
                  <a:lnTo>
                    <a:pt x="566" y="65"/>
                  </a:lnTo>
                  <a:lnTo>
                    <a:pt x="555" y="62"/>
                  </a:lnTo>
                  <a:lnTo>
                    <a:pt x="551" y="59"/>
                  </a:lnTo>
                  <a:lnTo>
                    <a:pt x="546" y="56"/>
                  </a:lnTo>
                  <a:lnTo>
                    <a:pt x="542" y="52"/>
                  </a:lnTo>
                  <a:lnTo>
                    <a:pt x="539" y="49"/>
                  </a:lnTo>
                  <a:lnTo>
                    <a:pt x="528" y="38"/>
                  </a:lnTo>
                  <a:lnTo>
                    <a:pt x="514" y="23"/>
                  </a:lnTo>
                  <a:lnTo>
                    <a:pt x="500" y="9"/>
                  </a:lnTo>
                  <a:lnTo>
                    <a:pt x="488" y="1"/>
                  </a:lnTo>
                  <a:lnTo>
                    <a:pt x="482" y="0"/>
                  </a:lnTo>
                  <a:lnTo>
                    <a:pt x="476" y="1"/>
                  </a:lnTo>
                  <a:lnTo>
                    <a:pt x="470" y="4"/>
                  </a:lnTo>
                  <a:lnTo>
                    <a:pt x="463" y="7"/>
                  </a:lnTo>
                  <a:lnTo>
                    <a:pt x="450" y="17"/>
                  </a:lnTo>
                  <a:lnTo>
                    <a:pt x="439" y="26"/>
                  </a:lnTo>
                  <a:lnTo>
                    <a:pt x="432" y="34"/>
                  </a:lnTo>
                  <a:lnTo>
                    <a:pt x="425" y="44"/>
                  </a:lnTo>
                  <a:lnTo>
                    <a:pt x="420" y="55"/>
                  </a:lnTo>
                  <a:lnTo>
                    <a:pt x="415" y="65"/>
                  </a:lnTo>
                  <a:lnTo>
                    <a:pt x="412" y="76"/>
                  </a:lnTo>
                  <a:lnTo>
                    <a:pt x="410" y="84"/>
                  </a:lnTo>
                  <a:lnTo>
                    <a:pt x="412" y="90"/>
                  </a:lnTo>
                  <a:lnTo>
                    <a:pt x="414" y="97"/>
                  </a:lnTo>
                  <a:lnTo>
                    <a:pt x="416" y="105"/>
                  </a:lnTo>
                  <a:lnTo>
                    <a:pt x="421" y="112"/>
                  </a:lnTo>
                  <a:lnTo>
                    <a:pt x="426" y="118"/>
                  </a:lnTo>
                  <a:lnTo>
                    <a:pt x="431" y="124"/>
                  </a:lnTo>
                  <a:lnTo>
                    <a:pt x="435" y="127"/>
                  </a:lnTo>
                  <a:lnTo>
                    <a:pt x="440" y="130"/>
                  </a:lnTo>
                  <a:lnTo>
                    <a:pt x="445" y="131"/>
                  </a:lnTo>
                  <a:lnTo>
                    <a:pt x="451" y="133"/>
                  </a:lnTo>
                  <a:lnTo>
                    <a:pt x="456" y="137"/>
                  </a:lnTo>
                  <a:lnTo>
                    <a:pt x="460" y="140"/>
                  </a:lnTo>
                  <a:lnTo>
                    <a:pt x="470" y="149"/>
                  </a:lnTo>
                  <a:lnTo>
                    <a:pt x="478" y="160"/>
                  </a:lnTo>
                  <a:lnTo>
                    <a:pt x="483" y="165"/>
                  </a:lnTo>
                  <a:lnTo>
                    <a:pt x="489" y="168"/>
                  </a:lnTo>
                  <a:lnTo>
                    <a:pt x="495" y="169"/>
                  </a:lnTo>
                  <a:lnTo>
                    <a:pt x="502" y="169"/>
                  </a:lnTo>
                  <a:lnTo>
                    <a:pt x="516" y="165"/>
                  </a:lnTo>
                  <a:lnTo>
                    <a:pt x="529" y="160"/>
                  </a:lnTo>
                  <a:lnTo>
                    <a:pt x="534" y="158"/>
                  </a:lnTo>
                  <a:lnTo>
                    <a:pt x="538" y="156"/>
                  </a:lnTo>
                  <a:lnTo>
                    <a:pt x="541" y="156"/>
                  </a:lnTo>
                  <a:lnTo>
                    <a:pt x="544" y="156"/>
                  </a:lnTo>
                  <a:lnTo>
                    <a:pt x="546" y="159"/>
                  </a:lnTo>
                  <a:lnTo>
                    <a:pt x="547" y="163"/>
                  </a:lnTo>
                  <a:lnTo>
                    <a:pt x="547" y="170"/>
                  </a:lnTo>
                  <a:lnTo>
                    <a:pt x="546" y="181"/>
                  </a:lnTo>
                  <a:lnTo>
                    <a:pt x="546" y="192"/>
                  </a:lnTo>
                  <a:lnTo>
                    <a:pt x="546" y="203"/>
                  </a:lnTo>
                  <a:lnTo>
                    <a:pt x="548" y="213"/>
                  </a:lnTo>
                  <a:lnTo>
                    <a:pt x="551" y="222"/>
                  </a:lnTo>
                  <a:lnTo>
                    <a:pt x="553" y="232"/>
                  </a:lnTo>
                  <a:lnTo>
                    <a:pt x="558" y="240"/>
                  </a:lnTo>
                  <a:lnTo>
                    <a:pt x="564" y="246"/>
                  </a:lnTo>
                  <a:lnTo>
                    <a:pt x="570" y="252"/>
                  </a:lnTo>
                  <a:lnTo>
                    <a:pt x="577" y="258"/>
                  </a:lnTo>
                  <a:lnTo>
                    <a:pt x="582" y="264"/>
                  </a:lnTo>
                  <a:lnTo>
                    <a:pt x="585" y="270"/>
                  </a:lnTo>
                  <a:lnTo>
                    <a:pt x="588" y="277"/>
                  </a:lnTo>
                  <a:lnTo>
                    <a:pt x="591" y="290"/>
                  </a:lnTo>
                  <a:lnTo>
                    <a:pt x="592" y="305"/>
                  </a:lnTo>
                  <a:lnTo>
                    <a:pt x="594" y="313"/>
                  </a:lnTo>
                  <a:lnTo>
                    <a:pt x="592" y="317"/>
                  </a:lnTo>
                  <a:lnTo>
                    <a:pt x="590" y="320"/>
                  </a:lnTo>
                  <a:lnTo>
                    <a:pt x="588" y="322"/>
                  </a:lnTo>
                  <a:lnTo>
                    <a:pt x="579" y="323"/>
                  </a:lnTo>
                  <a:lnTo>
                    <a:pt x="569" y="324"/>
                  </a:lnTo>
                  <a:lnTo>
                    <a:pt x="561" y="327"/>
                  </a:lnTo>
                  <a:lnTo>
                    <a:pt x="554" y="330"/>
                  </a:lnTo>
                  <a:lnTo>
                    <a:pt x="546" y="334"/>
                  </a:lnTo>
                  <a:lnTo>
                    <a:pt x="538" y="340"/>
                  </a:lnTo>
                  <a:lnTo>
                    <a:pt x="531" y="346"/>
                  </a:lnTo>
                  <a:lnTo>
                    <a:pt x="523" y="351"/>
                  </a:lnTo>
                  <a:lnTo>
                    <a:pt x="519" y="357"/>
                  </a:lnTo>
                  <a:lnTo>
                    <a:pt x="515" y="362"/>
                  </a:lnTo>
                  <a:lnTo>
                    <a:pt x="511" y="371"/>
                  </a:lnTo>
                  <a:lnTo>
                    <a:pt x="507" y="377"/>
                  </a:lnTo>
                  <a:lnTo>
                    <a:pt x="504" y="379"/>
                  </a:lnTo>
                  <a:lnTo>
                    <a:pt x="501" y="381"/>
                  </a:lnTo>
                  <a:lnTo>
                    <a:pt x="496" y="383"/>
                  </a:lnTo>
                  <a:lnTo>
                    <a:pt x="490" y="385"/>
                  </a:lnTo>
                  <a:lnTo>
                    <a:pt x="478" y="389"/>
                  </a:lnTo>
                  <a:lnTo>
                    <a:pt x="468" y="395"/>
                  </a:lnTo>
                  <a:lnTo>
                    <a:pt x="456" y="401"/>
                  </a:lnTo>
                  <a:lnTo>
                    <a:pt x="443" y="408"/>
                  </a:lnTo>
                  <a:lnTo>
                    <a:pt x="435" y="410"/>
                  </a:lnTo>
                  <a:lnTo>
                    <a:pt x="428" y="411"/>
                  </a:lnTo>
                  <a:lnTo>
                    <a:pt x="422" y="410"/>
                  </a:lnTo>
                  <a:lnTo>
                    <a:pt x="416" y="406"/>
                  </a:lnTo>
                  <a:lnTo>
                    <a:pt x="412" y="403"/>
                  </a:lnTo>
                  <a:lnTo>
                    <a:pt x="406" y="398"/>
                  </a:lnTo>
                  <a:lnTo>
                    <a:pt x="402" y="392"/>
                  </a:lnTo>
                  <a:lnTo>
                    <a:pt x="397" y="387"/>
                  </a:lnTo>
                  <a:lnTo>
                    <a:pt x="395" y="381"/>
                  </a:lnTo>
                  <a:lnTo>
                    <a:pt x="393" y="376"/>
                  </a:lnTo>
                  <a:lnTo>
                    <a:pt x="391" y="371"/>
                  </a:lnTo>
                  <a:lnTo>
                    <a:pt x="390" y="365"/>
                  </a:lnTo>
                  <a:lnTo>
                    <a:pt x="388" y="359"/>
                  </a:lnTo>
                  <a:lnTo>
                    <a:pt x="387" y="354"/>
                  </a:lnTo>
                  <a:lnTo>
                    <a:pt x="383" y="349"/>
                  </a:lnTo>
                  <a:lnTo>
                    <a:pt x="378" y="346"/>
                  </a:lnTo>
                  <a:lnTo>
                    <a:pt x="370" y="340"/>
                  </a:lnTo>
                  <a:lnTo>
                    <a:pt x="364" y="334"/>
                  </a:lnTo>
                  <a:lnTo>
                    <a:pt x="359" y="326"/>
                  </a:lnTo>
                  <a:lnTo>
                    <a:pt x="356" y="314"/>
                  </a:lnTo>
                  <a:lnTo>
                    <a:pt x="353" y="308"/>
                  </a:lnTo>
                  <a:lnTo>
                    <a:pt x="351" y="303"/>
                  </a:lnTo>
                  <a:lnTo>
                    <a:pt x="347" y="298"/>
                  </a:lnTo>
                  <a:lnTo>
                    <a:pt x="343" y="296"/>
                  </a:lnTo>
                  <a:lnTo>
                    <a:pt x="334" y="294"/>
                  </a:lnTo>
                  <a:lnTo>
                    <a:pt x="327" y="292"/>
                  </a:lnTo>
                  <a:lnTo>
                    <a:pt x="320" y="292"/>
                  </a:lnTo>
                  <a:lnTo>
                    <a:pt x="313" y="291"/>
                  </a:lnTo>
                  <a:lnTo>
                    <a:pt x="306" y="290"/>
                  </a:lnTo>
                  <a:lnTo>
                    <a:pt x="300" y="286"/>
                  </a:lnTo>
                  <a:lnTo>
                    <a:pt x="295" y="280"/>
                  </a:lnTo>
                  <a:lnTo>
                    <a:pt x="289" y="275"/>
                  </a:lnTo>
                  <a:lnTo>
                    <a:pt x="284" y="272"/>
                  </a:lnTo>
                  <a:lnTo>
                    <a:pt x="280" y="270"/>
                  </a:lnTo>
                  <a:lnTo>
                    <a:pt x="274" y="269"/>
                  </a:lnTo>
                  <a:lnTo>
                    <a:pt x="265" y="269"/>
                  </a:lnTo>
                  <a:lnTo>
                    <a:pt x="256" y="270"/>
                  </a:lnTo>
                  <a:lnTo>
                    <a:pt x="248" y="272"/>
                  </a:lnTo>
                  <a:lnTo>
                    <a:pt x="239" y="276"/>
                  </a:lnTo>
                  <a:lnTo>
                    <a:pt x="232" y="282"/>
                  </a:lnTo>
                  <a:lnTo>
                    <a:pt x="226" y="288"/>
                  </a:lnTo>
                  <a:lnTo>
                    <a:pt x="220" y="294"/>
                  </a:lnTo>
                  <a:lnTo>
                    <a:pt x="216" y="302"/>
                  </a:lnTo>
                  <a:lnTo>
                    <a:pt x="213" y="310"/>
                  </a:lnTo>
                  <a:lnTo>
                    <a:pt x="211" y="317"/>
                  </a:lnTo>
                  <a:lnTo>
                    <a:pt x="210" y="326"/>
                  </a:lnTo>
                  <a:lnTo>
                    <a:pt x="210" y="333"/>
                  </a:lnTo>
                  <a:lnTo>
                    <a:pt x="211" y="339"/>
                  </a:lnTo>
                  <a:lnTo>
                    <a:pt x="213" y="343"/>
                  </a:lnTo>
                  <a:lnTo>
                    <a:pt x="216" y="348"/>
                  </a:lnTo>
                  <a:lnTo>
                    <a:pt x="219" y="352"/>
                  </a:lnTo>
                  <a:lnTo>
                    <a:pt x="223" y="354"/>
                  </a:lnTo>
                  <a:lnTo>
                    <a:pt x="225" y="357"/>
                  </a:lnTo>
                  <a:lnTo>
                    <a:pt x="229" y="360"/>
                  </a:lnTo>
                  <a:lnTo>
                    <a:pt x="230" y="364"/>
                  </a:lnTo>
                  <a:lnTo>
                    <a:pt x="230" y="367"/>
                  </a:lnTo>
                  <a:lnTo>
                    <a:pt x="230" y="372"/>
                  </a:lnTo>
                  <a:lnTo>
                    <a:pt x="229" y="376"/>
                  </a:lnTo>
                  <a:lnTo>
                    <a:pt x="227" y="380"/>
                  </a:lnTo>
                  <a:lnTo>
                    <a:pt x="226" y="384"/>
                  </a:lnTo>
                  <a:lnTo>
                    <a:pt x="221" y="392"/>
                  </a:lnTo>
                  <a:lnTo>
                    <a:pt x="219" y="399"/>
                  </a:lnTo>
                  <a:lnTo>
                    <a:pt x="218" y="408"/>
                  </a:lnTo>
                  <a:lnTo>
                    <a:pt x="219" y="416"/>
                  </a:lnTo>
                  <a:lnTo>
                    <a:pt x="220" y="428"/>
                  </a:lnTo>
                  <a:lnTo>
                    <a:pt x="218" y="440"/>
                  </a:lnTo>
                  <a:lnTo>
                    <a:pt x="218" y="446"/>
                  </a:lnTo>
                  <a:lnTo>
                    <a:pt x="219" y="450"/>
                  </a:lnTo>
                  <a:lnTo>
                    <a:pt x="223" y="456"/>
                  </a:lnTo>
                  <a:lnTo>
                    <a:pt x="226" y="462"/>
                  </a:lnTo>
                  <a:lnTo>
                    <a:pt x="232" y="471"/>
                  </a:lnTo>
                  <a:lnTo>
                    <a:pt x="237" y="479"/>
                  </a:lnTo>
                  <a:lnTo>
                    <a:pt x="239" y="483"/>
                  </a:lnTo>
                  <a:lnTo>
                    <a:pt x="239" y="485"/>
                  </a:lnTo>
                  <a:lnTo>
                    <a:pt x="239" y="487"/>
                  </a:lnTo>
                  <a:lnTo>
                    <a:pt x="239" y="488"/>
                  </a:lnTo>
                  <a:lnTo>
                    <a:pt x="235" y="488"/>
                  </a:lnTo>
                  <a:lnTo>
                    <a:pt x="229" y="488"/>
                  </a:lnTo>
                  <a:lnTo>
                    <a:pt x="218" y="488"/>
                  </a:lnTo>
                  <a:lnTo>
                    <a:pt x="207" y="490"/>
                  </a:lnTo>
                  <a:lnTo>
                    <a:pt x="196" y="492"/>
                  </a:lnTo>
                  <a:lnTo>
                    <a:pt x="186" y="494"/>
                  </a:lnTo>
                  <a:lnTo>
                    <a:pt x="181" y="497"/>
                  </a:lnTo>
                  <a:lnTo>
                    <a:pt x="176" y="499"/>
                  </a:lnTo>
                  <a:lnTo>
                    <a:pt x="172" y="503"/>
                  </a:lnTo>
                  <a:lnTo>
                    <a:pt x="167" y="507"/>
                  </a:lnTo>
                  <a:lnTo>
                    <a:pt x="151" y="518"/>
                  </a:lnTo>
                  <a:lnTo>
                    <a:pt x="142" y="524"/>
                  </a:lnTo>
                  <a:lnTo>
                    <a:pt x="139" y="528"/>
                  </a:lnTo>
                  <a:lnTo>
                    <a:pt x="138" y="534"/>
                  </a:lnTo>
                  <a:lnTo>
                    <a:pt x="138" y="542"/>
                  </a:lnTo>
                  <a:lnTo>
                    <a:pt x="138" y="550"/>
                  </a:lnTo>
                  <a:lnTo>
                    <a:pt x="141" y="568"/>
                  </a:lnTo>
                  <a:lnTo>
                    <a:pt x="144" y="582"/>
                  </a:lnTo>
                  <a:lnTo>
                    <a:pt x="148" y="594"/>
                  </a:lnTo>
                  <a:lnTo>
                    <a:pt x="149" y="605"/>
                  </a:lnTo>
                  <a:lnTo>
                    <a:pt x="148" y="610"/>
                  </a:lnTo>
                  <a:lnTo>
                    <a:pt x="148" y="613"/>
                  </a:lnTo>
                  <a:lnTo>
                    <a:pt x="147" y="617"/>
                  </a:lnTo>
                  <a:lnTo>
                    <a:pt x="144" y="620"/>
                  </a:lnTo>
                  <a:lnTo>
                    <a:pt x="141" y="625"/>
                  </a:lnTo>
                  <a:lnTo>
                    <a:pt x="138" y="631"/>
                  </a:lnTo>
                  <a:lnTo>
                    <a:pt x="137" y="639"/>
                  </a:lnTo>
                  <a:lnTo>
                    <a:pt x="137" y="648"/>
                  </a:lnTo>
                  <a:lnTo>
                    <a:pt x="137" y="656"/>
                  </a:lnTo>
                  <a:lnTo>
                    <a:pt x="137" y="666"/>
                  </a:lnTo>
                  <a:lnTo>
                    <a:pt x="136" y="670"/>
                  </a:lnTo>
                  <a:lnTo>
                    <a:pt x="133" y="675"/>
                  </a:lnTo>
                  <a:lnTo>
                    <a:pt x="130" y="680"/>
                  </a:lnTo>
                  <a:lnTo>
                    <a:pt x="125" y="683"/>
                  </a:lnTo>
                  <a:lnTo>
                    <a:pt x="113" y="692"/>
                  </a:lnTo>
                  <a:lnTo>
                    <a:pt x="100" y="699"/>
                  </a:lnTo>
                  <a:lnTo>
                    <a:pt x="86" y="705"/>
                  </a:lnTo>
                  <a:lnTo>
                    <a:pt x="70" y="708"/>
                  </a:lnTo>
                  <a:lnTo>
                    <a:pt x="62" y="710"/>
                  </a:lnTo>
                  <a:lnTo>
                    <a:pt x="55" y="710"/>
                  </a:lnTo>
                  <a:lnTo>
                    <a:pt x="48" y="708"/>
                  </a:lnTo>
                  <a:lnTo>
                    <a:pt x="41" y="706"/>
                  </a:lnTo>
                  <a:lnTo>
                    <a:pt x="28" y="701"/>
                  </a:lnTo>
                  <a:lnTo>
                    <a:pt x="17" y="695"/>
                  </a:lnTo>
                  <a:lnTo>
                    <a:pt x="12" y="694"/>
                  </a:lnTo>
                  <a:lnTo>
                    <a:pt x="9" y="694"/>
                  </a:lnTo>
                  <a:lnTo>
                    <a:pt x="5" y="696"/>
                  </a:lnTo>
                  <a:lnTo>
                    <a:pt x="4" y="700"/>
                  </a:lnTo>
                  <a:lnTo>
                    <a:pt x="3" y="705"/>
                  </a:lnTo>
                  <a:lnTo>
                    <a:pt x="3" y="710"/>
                  </a:lnTo>
                  <a:lnTo>
                    <a:pt x="3" y="715"/>
                  </a:lnTo>
                  <a:lnTo>
                    <a:pt x="4" y="721"/>
                  </a:lnTo>
                  <a:lnTo>
                    <a:pt x="5" y="733"/>
                  </a:lnTo>
                  <a:lnTo>
                    <a:pt x="5" y="744"/>
                  </a:lnTo>
                  <a:lnTo>
                    <a:pt x="4" y="756"/>
                  </a:lnTo>
                  <a:lnTo>
                    <a:pt x="2" y="765"/>
                  </a:lnTo>
                  <a:lnTo>
                    <a:pt x="0" y="770"/>
                  </a:lnTo>
                  <a:lnTo>
                    <a:pt x="0" y="775"/>
                  </a:lnTo>
                  <a:lnTo>
                    <a:pt x="2" y="781"/>
                  </a:lnTo>
                  <a:lnTo>
                    <a:pt x="3" y="786"/>
                  </a:lnTo>
                  <a:lnTo>
                    <a:pt x="5" y="790"/>
                  </a:lnTo>
                  <a:lnTo>
                    <a:pt x="10" y="794"/>
                  </a:lnTo>
                  <a:lnTo>
                    <a:pt x="15" y="796"/>
                  </a:lnTo>
                  <a:lnTo>
                    <a:pt x="21" y="799"/>
                  </a:lnTo>
                  <a:lnTo>
                    <a:pt x="28" y="799"/>
                  </a:lnTo>
                  <a:lnTo>
                    <a:pt x="32" y="797"/>
                  </a:lnTo>
                  <a:lnTo>
                    <a:pt x="37" y="796"/>
                  </a:lnTo>
                  <a:lnTo>
                    <a:pt x="42" y="794"/>
                  </a:lnTo>
                  <a:lnTo>
                    <a:pt x="49" y="790"/>
                  </a:lnTo>
                  <a:lnTo>
                    <a:pt x="57" y="787"/>
                  </a:lnTo>
                  <a:lnTo>
                    <a:pt x="62" y="787"/>
                  </a:lnTo>
                  <a:lnTo>
                    <a:pt x="67" y="788"/>
                  </a:lnTo>
                  <a:lnTo>
                    <a:pt x="72" y="790"/>
                  </a:lnTo>
                  <a:lnTo>
                    <a:pt x="76" y="793"/>
                  </a:lnTo>
                  <a:lnTo>
                    <a:pt x="86" y="799"/>
                  </a:lnTo>
                  <a:lnTo>
                    <a:pt x="93" y="806"/>
                  </a:lnTo>
                  <a:lnTo>
                    <a:pt x="97" y="812"/>
                  </a:lnTo>
                  <a:lnTo>
                    <a:pt x="100" y="820"/>
                  </a:lnTo>
                  <a:lnTo>
                    <a:pt x="101" y="831"/>
                  </a:lnTo>
                  <a:lnTo>
                    <a:pt x="100" y="843"/>
                  </a:lnTo>
                  <a:lnTo>
                    <a:pt x="98" y="859"/>
                  </a:lnTo>
                  <a:lnTo>
                    <a:pt x="94" y="877"/>
                  </a:lnTo>
                  <a:lnTo>
                    <a:pt x="91" y="888"/>
                  </a:lnTo>
                  <a:lnTo>
                    <a:pt x="91" y="893"/>
                  </a:lnTo>
                  <a:lnTo>
                    <a:pt x="94" y="894"/>
                  </a:lnTo>
                  <a:lnTo>
                    <a:pt x="100" y="895"/>
                  </a:lnTo>
                  <a:lnTo>
                    <a:pt x="103" y="897"/>
                  </a:lnTo>
                  <a:lnTo>
                    <a:pt x="105" y="900"/>
                  </a:lnTo>
                  <a:lnTo>
                    <a:pt x="106" y="902"/>
                  </a:lnTo>
                  <a:lnTo>
                    <a:pt x="106" y="907"/>
                  </a:lnTo>
                  <a:lnTo>
                    <a:pt x="106" y="914"/>
                  </a:lnTo>
                  <a:lnTo>
                    <a:pt x="109" y="920"/>
                  </a:lnTo>
                  <a:lnTo>
                    <a:pt x="110" y="922"/>
                  </a:lnTo>
                  <a:lnTo>
                    <a:pt x="112" y="925"/>
                  </a:lnTo>
                  <a:lnTo>
                    <a:pt x="116" y="925"/>
                  </a:lnTo>
                  <a:lnTo>
                    <a:pt x="119" y="926"/>
                  </a:lnTo>
                  <a:lnTo>
                    <a:pt x="128" y="926"/>
                  </a:lnTo>
                  <a:lnTo>
                    <a:pt x="132" y="927"/>
                  </a:lnTo>
                  <a:lnTo>
                    <a:pt x="135" y="928"/>
                  </a:lnTo>
                  <a:lnTo>
                    <a:pt x="137" y="932"/>
                  </a:lnTo>
                  <a:lnTo>
                    <a:pt x="139" y="935"/>
                  </a:lnTo>
                  <a:lnTo>
                    <a:pt x="143" y="939"/>
                  </a:lnTo>
                  <a:lnTo>
                    <a:pt x="145" y="940"/>
                  </a:lnTo>
                  <a:lnTo>
                    <a:pt x="149" y="941"/>
                  </a:lnTo>
                  <a:lnTo>
                    <a:pt x="152" y="941"/>
                  </a:lnTo>
                  <a:lnTo>
                    <a:pt x="157" y="940"/>
                  </a:lnTo>
                  <a:lnTo>
                    <a:pt x="167" y="938"/>
                  </a:lnTo>
                  <a:lnTo>
                    <a:pt x="177" y="937"/>
                  </a:lnTo>
                  <a:lnTo>
                    <a:pt x="182" y="938"/>
                  </a:lnTo>
                  <a:lnTo>
                    <a:pt x="188" y="939"/>
                  </a:lnTo>
                  <a:lnTo>
                    <a:pt x="193" y="941"/>
                  </a:lnTo>
                  <a:lnTo>
                    <a:pt x="199" y="945"/>
                  </a:lnTo>
                  <a:lnTo>
                    <a:pt x="208" y="957"/>
                  </a:lnTo>
                  <a:lnTo>
                    <a:pt x="218" y="969"/>
                  </a:lnTo>
                  <a:lnTo>
                    <a:pt x="227" y="979"/>
                  </a:lnTo>
                  <a:lnTo>
                    <a:pt x="233" y="988"/>
                  </a:lnTo>
                  <a:lnTo>
                    <a:pt x="238" y="991"/>
                  </a:lnTo>
                  <a:lnTo>
                    <a:pt x="243" y="992"/>
                  </a:lnTo>
                  <a:lnTo>
                    <a:pt x="250" y="995"/>
                  </a:lnTo>
                  <a:lnTo>
                    <a:pt x="256" y="996"/>
                  </a:lnTo>
                  <a:lnTo>
                    <a:pt x="263" y="995"/>
                  </a:lnTo>
                  <a:lnTo>
                    <a:pt x="270" y="994"/>
                  </a:lnTo>
                  <a:lnTo>
                    <a:pt x="275" y="991"/>
                  </a:lnTo>
                  <a:lnTo>
                    <a:pt x="280" y="988"/>
                  </a:lnTo>
                  <a:lnTo>
                    <a:pt x="284" y="979"/>
                  </a:lnTo>
                  <a:lnTo>
                    <a:pt x="288" y="971"/>
                  </a:lnTo>
                  <a:lnTo>
                    <a:pt x="289" y="967"/>
                  </a:lnTo>
                  <a:lnTo>
                    <a:pt x="292" y="965"/>
                  </a:lnTo>
                  <a:lnTo>
                    <a:pt x="295" y="963"/>
                  </a:lnTo>
                  <a:lnTo>
                    <a:pt x="299" y="960"/>
                  </a:lnTo>
                  <a:lnTo>
                    <a:pt x="303" y="959"/>
                  </a:lnTo>
                  <a:lnTo>
                    <a:pt x="307" y="958"/>
                  </a:lnTo>
                  <a:lnTo>
                    <a:pt x="311" y="959"/>
                  </a:lnTo>
                  <a:lnTo>
                    <a:pt x="313" y="960"/>
                  </a:lnTo>
                  <a:lnTo>
                    <a:pt x="319" y="963"/>
                  </a:lnTo>
                  <a:lnTo>
                    <a:pt x="326" y="964"/>
                  </a:lnTo>
                  <a:lnTo>
                    <a:pt x="330" y="963"/>
                  </a:lnTo>
                  <a:lnTo>
                    <a:pt x="333" y="962"/>
                  </a:lnTo>
                  <a:lnTo>
                    <a:pt x="336" y="960"/>
                  </a:lnTo>
                  <a:lnTo>
                    <a:pt x="337" y="958"/>
                  </a:lnTo>
                  <a:lnTo>
                    <a:pt x="340" y="952"/>
                  </a:lnTo>
                  <a:lnTo>
                    <a:pt x="345" y="945"/>
                  </a:lnTo>
                  <a:lnTo>
                    <a:pt x="349" y="937"/>
                  </a:lnTo>
                  <a:lnTo>
                    <a:pt x="355" y="928"/>
                  </a:lnTo>
                  <a:lnTo>
                    <a:pt x="361" y="920"/>
                  </a:lnTo>
                  <a:lnTo>
                    <a:pt x="368" y="913"/>
                  </a:lnTo>
                  <a:lnTo>
                    <a:pt x="372" y="908"/>
                  </a:lnTo>
                  <a:lnTo>
                    <a:pt x="378" y="907"/>
                  </a:lnTo>
                  <a:lnTo>
                    <a:pt x="380" y="907"/>
                  </a:lnTo>
                  <a:lnTo>
                    <a:pt x="380" y="908"/>
                  </a:lnTo>
                  <a:lnTo>
                    <a:pt x="378" y="909"/>
                  </a:lnTo>
                  <a:lnTo>
                    <a:pt x="378" y="913"/>
                  </a:lnTo>
                  <a:lnTo>
                    <a:pt x="375" y="919"/>
                  </a:lnTo>
                  <a:lnTo>
                    <a:pt x="372" y="926"/>
                  </a:lnTo>
                  <a:lnTo>
                    <a:pt x="366" y="944"/>
                  </a:lnTo>
                  <a:lnTo>
                    <a:pt x="362" y="958"/>
                  </a:lnTo>
                  <a:lnTo>
                    <a:pt x="361" y="963"/>
                  </a:lnTo>
                  <a:lnTo>
                    <a:pt x="361" y="966"/>
                  </a:lnTo>
                  <a:lnTo>
                    <a:pt x="362" y="971"/>
                  </a:lnTo>
                  <a:lnTo>
                    <a:pt x="363" y="976"/>
                  </a:lnTo>
                  <a:lnTo>
                    <a:pt x="365" y="986"/>
                  </a:lnTo>
                  <a:lnTo>
                    <a:pt x="368" y="998"/>
                  </a:lnTo>
                  <a:lnTo>
                    <a:pt x="370" y="1010"/>
                  </a:lnTo>
                  <a:lnTo>
                    <a:pt x="372" y="1023"/>
                  </a:lnTo>
                  <a:lnTo>
                    <a:pt x="375" y="1041"/>
                  </a:lnTo>
                  <a:lnTo>
                    <a:pt x="376" y="1057"/>
                  </a:lnTo>
                  <a:lnTo>
                    <a:pt x="378" y="1070"/>
                  </a:lnTo>
                  <a:lnTo>
                    <a:pt x="381" y="1084"/>
                  </a:lnTo>
                  <a:lnTo>
                    <a:pt x="383" y="1102"/>
                  </a:lnTo>
                  <a:lnTo>
                    <a:pt x="385" y="1126"/>
                  </a:lnTo>
                  <a:lnTo>
                    <a:pt x="389" y="1149"/>
                  </a:lnTo>
                  <a:lnTo>
                    <a:pt x="391" y="1167"/>
                  </a:lnTo>
                  <a:lnTo>
                    <a:pt x="393" y="1179"/>
                  </a:lnTo>
                  <a:lnTo>
                    <a:pt x="391" y="1190"/>
                  </a:lnTo>
                  <a:lnTo>
                    <a:pt x="388" y="1199"/>
                  </a:lnTo>
                  <a:lnTo>
                    <a:pt x="384" y="1208"/>
                  </a:lnTo>
                  <a:lnTo>
                    <a:pt x="383" y="1211"/>
                  </a:lnTo>
                  <a:lnTo>
                    <a:pt x="383" y="1216"/>
                  </a:lnTo>
                  <a:lnTo>
                    <a:pt x="383" y="1221"/>
                  </a:lnTo>
                  <a:lnTo>
                    <a:pt x="384" y="1227"/>
                  </a:lnTo>
                  <a:lnTo>
                    <a:pt x="385" y="1238"/>
                  </a:lnTo>
                  <a:lnTo>
                    <a:pt x="387" y="1248"/>
                  </a:lnTo>
                  <a:lnTo>
                    <a:pt x="385" y="1252"/>
                  </a:lnTo>
                  <a:lnTo>
                    <a:pt x="382" y="1255"/>
                  </a:lnTo>
                  <a:lnTo>
                    <a:pt x="378" y="1257"/>
                  </a:lnTo>
                  <a:lnTo>
                    <a:pt x="372" y="1259"/>
                  </a:lnTo>
                  <a:lnTo>
                    <a:pt x="358" y="1262"/>
                  </a:lnTo>
                  <a:lnTo>
                    <a:pt x="342" y="1266"/>
                  </a:lnTo>
                  <a:lnTo>
                    <a:pt x="324" y="1272"/>
                  </a:lnTo>
                  <a:lnTo>
                    <a:pt x="307" y="1278"/>
                  </a:lnTo>
                  <a:lnTo>
                    <a:pt x="292" y="1285"/>
                  </a:lnTo>
                  <a:lnTo>
                    <a:pt x="276" y="1291"/>
                  </a:lnTo>
                  <a:lnTo>
                    <a:pt x="269" y="1294"/>
                  </a:lnTo>
                  <a:lnTo>
                    <a:pt x="262" y="1298"/>
                  </a:lnTo>
                  <a:lnTo>
                    <a:pt x="256" y="1304"/>
                  </a:lnTo>
                  <a:lnTo>
                    <a:pt x="249" y="1310"/>
                  </a:lnTo>
                  <a:lnTo>
                    <a:pt x="243" y="1316"/>
                  </a:lnTo>
                  <a:lnTo>
                    <a:pt x="237" y="1323"/>
                  </a:lnTo>
                  <a:lnTo>
                    <a:pt x="232" y="1329"/>
                  </a:lnTo>
                  <a:lnTo>
                    <a:pt x="229" y="1336"/>
                  </a:lnTo>
                  <a:lnTo>
                    <a:pt x="221" y="1351"/>
                  </a:lnTo>
                  <a:lnTo>
                    <a:pt x="217" y="1372"/>
                  </a:lnTo>
                  <a:lnTo>
                    <a:pt x="212" y="1391"/>
                  </a:lnTo>
                  <a:lnTo>
                    <a:pt x="211" y="1406"/>
                  </a:lnTo>
                  <a:lnTo>
                    <a:pt x="207" y="1423"/>
                  </a:lnTo>
                  <a:lnTo>
                    <a:pt x="205" y="1439"/>
                  </a:lnTo>
                  <a:lnTo>
                    <a:pt x="205" y="1444"/>
                  </a:lnTo>
                  <a:lnTo>
                    <a:pt x="206" y="1449"/>
                  </a:lnTo>
                  <a:lnTo>
                    <a:pt x="208" y="1452"/>
                  </a:lnTo>
                  <a:lnTo>
                    <a:pt x="211" y="1456"/>
                  </a:lnTo>
                  <a:lnTo>
                    <a:pt x="214" y="1458"/>
                  </a:lnTo>
                  <a:lnTo>
                    <a:pt x="218" y="1460"/>
                  </a:lnTo>
                  <a:lnTo>
                    <a:pt x="223" y="1461"/>
                  </a:lnTo>
                  <a:lnTo>
                    <a:pt x="229" y="1462"/>
                  </a:lnTo>
                  <a:lnTo>
                    <a:pt x="233" y="1463"/>
                  </a:lnTo>
                  <a:lnTo>
                    <a:pt x="237" y="1467"/>
                  </a:lnTo>
                  <a:lnTo>
                    <a:pt x="239" y="1470"/>
                  </a:lnTo>
                  <a:lnTo>
                    <a:pt x="242" y="1476"/>
                  </a:lnTo>
                  <a:lnTo>
                    <a:pt x="246" y="1488"/>
                  </a:lnTo>
                  <a:lnTo>
                    <a:pt x="252" y="1502"/>
                  </a:lnTo>
                  <a:lnTo>
                    <a:pt x="261" y="1514"/>
                  </a:lnTo>
                  <a:lnTo>
                    <a:pt x="268" y="1525"/>
                  </a:lnTo>
                  <a:lnTo>
                    <a:pt x="273" y="1530"/>
                  </a:lnTo>
                  <a:lnTo>
                    <a:pt x="276" y="1532"/>
                  </a:lnTo>
                  <a:lnTo>
                    <a:pt x="281" y="1533"/>
                  </a:lnTo>
                  <a:lnTo>
                    <a:pt x="284" y="1532"/>
                  </a:lnTo>
                  <a:lnTo>
                    <a:pt x="300" y="1521"/>
                  </a:lnTo>
                  <a:lnTo>
                    <a:pt x="314" y="1514"/>
                  </a:lnTo>
                  <a:lnTo>
                    <a:pt x="318" y="1514"/>
                  </a:lnTo>
                  <a:lnTo>
                    <a:pt x="320" y="1514"/>
                  </a:lnTo>
                  <a:lnTo>
                    <a:pt x="322" y="1517"/>
                  </a:lnTo>
                  <a:lnTo>
                    <a:pt x="326" y="1519"/>
                  </a:lnTo>
                  <a:lnTo>
                    <a:pt x="331" y="1527"/>
                  </a:lnTo>
                  <a:lnTo>
                    <a:pt x="338" y="1537"/>
                  </a:lnTo>
                  <a:lnTo>
                    <a:pt x="342" y="1540"/>
                  </a:lnTo>
                  <a:lnTo>
                    <a:pt x="345" y="1543"/>
                  </a:lnTo>
                  <a:lnTo>
                    <a:pt x="350" y="1545"/>
                  </a:lnTo>
                  <a:lnTo>
                    <a:pt x="353" y="1545"/>
                  </a:lnTo>
                  <a:lnTo>
                    <a:pt x="364" y="1544"/>
                  </a:lnTo>
                  <a:lnTo>
                    <a:pt x="375" y="1540"/>
                  </a:lnTo>
                  <a:lnTo>
                    <a:pt x="381" y="1539"/>
                  </a:lnTo>
                  <a:lnTo>
                    <a:pt x="387" y="1540"/>
                  </a:lnTo>
                  <a:lnTo>
                    <a:pt x="391" y="1542"/>
                  </a:lnTo>
                  <a:lnTo>
                    <a:pt x="395" y="1544"/>
                  </a:lnTo>
                  <a:lnTo>
                    <a:pt x="402" y="1552"/>
                  </a:lnTo>
                  <a:lnTo>
                    <a:pt x="408" y="1562"/>
                  </a:lnTo>
                  <a:lnTo>
                    <a:pt x="410" y="1567"/>
                  </a:lnTo>
                  <a:lnTo>
                    <a:pt x="414" y="1571"/>
                  </a:lnTo>
                  <a:lnTo>
                    <a:pt x="419" y="1575"/>
                  </a:lnTo>
                  <a:lnTo>
                    <a:pt x="424" y="1578"/>
                  </a:lnTo>
                  <a:lnTo>
                    <a:pt x="433" y="1584"/>
                  </a:lnTo>
                  <a:lnTo>
                    <a:pt x="443" y="1587"/>
                  </a:lnTo>
                  <a:lnTo>
                    <a:pt x="452" y="1590"/>
                  </a:lnTo>
                  <a:lnTo>
                    <a:pt x="460" y="1594"/>
                  </a:lnTo>
                  <a:lnTo>
                    <a:pt x="463" y="1597"/>
                  </a:lnTo>
                  <a:lnTo>
                    <a:pt x="464" y="1600"/>
                  </a:lnTo>
                  <a:lnTo>
                    <a:pt x="464" y="1603"/>
                  </a:lnTo>
                  <a:lnTo>
                    <a:pt x="463" y="1607"/>
                  </a:lnTo>
                  <a:lnTo>
                    <a:pt x="457" y="1614"/>
                  </a:lnTo>
                  <a:lnTo>
                    <a:pt x="447" y="1624"/>
                  </a:lnTo>
                  <a:lnTo>
                    <a:pt x="437" y="1633"/>
                  </a:lnTo>
                  <a:lnTo>
                    <a:pt x="427" y="1644"/>
                  </a:lnTo>
                  <a:lnTo>
                    <a:pt x="420" y="1651"/>
                  </a:lnTo>
                  <a:lnTo>
                    <a:pt x="413" y="1654"/>
                  </a:lnTo>
                  <a:lnTo>
                    <a:pt x="406" y="1657"/>
                  </a:lnTo>
                  <a:lnTo>
                    <a:pt x="396" y="1660"/>
                  </a:lnTo>
                  <a:lnTo>
                    <a:pt x="393" y="1663"/>
                  </a:lnTo>
                  <a:lnTo>
                    <a:pt x="390" y="1666"/>
                  </a:lnTo>
                  <a:lnTo>
                    <a:pt x="389" y="1669"/>
                  </a:lnTo>
                  <a:lnTo>
                    <a:pt x="388" y="1672"/>
                  </a:lnTo>
                  <a:lnTo>
                    <a:pt x="389" y="1681"/>
                  </a:lnTo>
                  <a:lnTo>
                    <a:pt x="390" y="1689"/>
                  </a:lnTo>
                  <a:lnTo>
                    <a:pt x="389" y="1696"/>
                  </a:lnTo>
                  <a:lnTo>
                    <a:pt x="387" y="1701"/>
                  </a:lnTo>
                  <a:lnTo>
                    <a:pt x="382" y="1706"/>
                  </a:lnTo>
                  <a:lnTo>
                    <a:pt x="375" y="1712"/>
                  </a:lnTo>
                  <a:lnTo>
                    <a:pt x="371" y="1715"/>
                  </a:lnTo>
                  <a:lnTo>
                    <a:pt x="369" y="1719"/>
                  </a:lnTo>
                  <a:lnTo>
                    <a:pt x="366" y="1722"/>
                  </a:lnTo>
                  <a:lnTo>
                    <a:pt x="364" y="1726"/>
                  </a:lnTo>
                  <a:lnTo>
                    <a:pt x="363" y="1731"/>
                  </a:lnTo>
                  <a:lnTo>
                    <a:pt x="363" y="1735"/>
                  </a:lnTo>
                  <a:lnTo>
                    <a:pt x="363" y="1741"/>
                  </a:lnTo>
                  <a:lnTo>
                    <a:pt x="364" y="1747"/>
                  </a:lnTo>
                  <a:lnTo>
                    <a:pt x="366" y="1753"/>
                  </a:lnTo>
                  <a:lnTo>
                    <a:pt x="368" y="1758"/>
                  </a:lnTo>
                  <a:lnTo>
                    <a:pt x="371" y="1763"/>
                  </a:lnTo>
                  <a:lnTo>
                    <a:pt x="375" y="1767"/>
                  </a:lnTo>
                  <a:lnTo>
                    <a:pt x="378" y="1771"/>
                  </a:lnTo>
                  <a:lnTo>
                    <a:pt x="382" y="1775"/>
                  </a:lnTo>
                  <a:lnTo>
                    <a:pt x="385" y="1777"/>
                  </a:lnTo>
                  <a:lnTo>
                    <a:pt x="390" y="1778"/>
                  </a:lnTo>
                  <a:lnTo>
                    <a:pt x="396" y="1780"/>
                  </a:lnTo>
                  <a:lnTo>
                    <a:pt x="401" y="1784"/>
                  </a:lnTo>
                  <a:lnTo>
                    <a:pt x="403" y="1790"/>
                  </a:lnTo>
                  <a:lnTo>
                    <a:pt x="406" y="1798"/>
                  </a:lnTo>
                  <a:lnTo>
                    <a:pt x="406" y="1807"/>
                  </a:lnTo>
                  <a:lnTo>
                    <a:pt x="407" y="1816"/>
                  </a:lnTo>
                  <a:lnTo>
                    <a:pt x="408" y="1821"/>
                  </a:lnTo>
                  <a:lnTo>
                    <a:pt x="410" y="1826"/>
                  </a:lnTo>
                  <a:lnTo>
                    <a:pt x="413" y="1830"/>
                  </a:lnTo>
                  <a:lnTo>
                    <a:pt x="416" y="1835"/>
                  </a:lnTo>
                  <a:lnTo>
                    <a:pt x="420" y="1840"/>
                  </a:lnTo>
                  <a:lnTo>
                    <a:pt x="422" y="1845"/>
                  </a:lnTo>
                  <a:lnTo>
                    <a:pt x="422" y="1849"/>
                  </a:lnTo>
                  <a:lnTo>
                    <a:pt x="422" y="1853"/>
                  </a:lnTo>
                  <a:lnTo>
                    <a:pt x="420" y="1862"/>
                  </a:lnTo>
                  <a:lnTo>
                    <a:pt x="416" y="1872"/>
                  </a:lnTo>
                  <a:lnTo>
                    <a:pt x="415" y="1878"/>
                  </a:lnTo>
                  <a:lnTo>
                    <a:pt x="414" y="1884"/>
                  </a:lnTo>
                  <a:lnTo>
                    <a:pt x="414" y="1890"/>
                  </a:lnTo>
                  <a:lnTo>
                    <a:pt x="415" y="1895"/>
                  </a:lnTo>
                  <a:lnTo>
                    <a:pt x="416" y="1900"/>
                  </a:lnTo>
                  <a:lnTo>
                    <a:pt x="418" y="1905"/>
                  </a:lnTo>
                  <a:lnTo>
                    <a:pt x="420" y="1909"/>
                  </a:lnTo>
                  <a:lnTo>
                    <a:pt x="424" y="1911"/>
                  </a:lnTo>
                  <a:lnTo>
                    <a:pt x="439" y="1916"/>
                  </a:lnTo>
                  <a:lnTo>
                    <a:pt x="454" y="1923"/>
                  </a:lnTo>
                  <a:lnTo>
                    <a:pt x="463" y="1933"/>
                  </a:lnTo>
                  <a:lnTo>
                    <a:pt x="473" y="1947"/>
                  </a:lnTo>
                  <a:lnTo>
                    <a:pt x="479" y="1955"/>
                  </a:lnTo>
                  <a:lnTo>
                    <a:pt x="485" y="1965"/>
                  </a:lnTo>
                  <a:lnTo>
                    <a:pt x="489" y="1975"/>
                  </a:lnTo>
                  <a:lnTo>
                    <a:pt x="492" y="1985"/>
                  </a:lnTo>
                  <a:lnTo>
                    <a:pt x="494" y="1994"/>
                  </a:lnTo>
                  <a:lnTo>
                    <a:pt x="495" y="2004"/>
                  </a:lnTo>
                  <a:lnTo>
                    <a:pt x="495" y="2013"/>
                  </a:lnTo>
                  <a:lnTo>
                    <a:pt x="495" y="2022"/>
                  </a:lnTo>
                  <a:lnTo>
                    <a:pt x="495" y="2030"/>
                  </a:lnTo>
                  <a:lnTo>
                    <a:pt x="495" y="2038"/>
                  </a:lnTo>
                  <a:lnTo>
                    <a:pt x="495" y="2046"/>
                  </a:lnTo>
                  <a:lnTo>
                    <a:pt x="497" y="2054"/>
                  </a:lnTo>
                  <a:lnTo>
                    <a:pt x="500" y="2065"/>
                  </a:lnTo>
                  <a:lnTo>
                    <a:pt x="503" y="2076"/>
                  </a:lnTo>
                  <a:lnTo>
                    <a:pt x="506" y="2089"/>
                  </a:lnTo>
                  <a:lnTo>
                    <a:pt x="508" y="2104"/>
                  </a:lnTo>
                  <a:lnTo>
                    <a:pt x="509" y="2107"/>
                  </a:lnTo>
                  <a:lnTo>
                    <a:pt x="511" y="2112"/>
                  </a:lnTo>
                  <a:lnTo>
                    <a:pt x="513" y="2114"/>
                  </a:lnTo>
                  <a:lnTo>
                    <a:pt x="516" y="2117"/>
                  </a:lnTo>
                  <a:lnTo>
                    <a:pt x="519" y="2118"/>
                  </a:lnTo>
                  <a:lnTo>
                    <a:pt x="522" y="2118"/>
                  </a:lnTo>
                  <a:lnTo>
                    <a:pt x="527" y="2118"/>
                  </a:lnTo>
                  <a:lnTo>
                    <a:pt x="532" y="2117"/>
                  </a:lnTo>
                  <a:lnTo>
                    <a:pt x="541" y="2116"/>
                  </a:lnTo>
                  <a:lnTo>
                    <a:pt x="550" y="2117"/>
                  </a:lnTo>
                  <a:lnTo>
                    <a:pt x="557" y="2119"/>
                  </a:lnTo>
                  <a:lnTo>
                    <a:pt x="563" y="2122"/>
                  </a:lnTo>
                  <a:lnTo>
                    <a:pt x="567" y="2124"/>
                  </a:lnTo>
                  <a:lnTo>
                    <a:pt x="573" y="2124"/>
                  </a:lnTo>
                  <a:lnTo>
                    <a:pt x="576" y="2124"/>
                  </a:lnTo>
                  <a:lnTo>
                    <a:pt x="578" y="2123"/>
                  </a:lnTo>
                  <a:lnTo>
                    <a:pt x="580" y="2122"/>
                  </a:lnTo>
                  <a:lnTo>
                    <a:pt x="583" y="2118"/>
                  </a:lnTo>
                  <a:lnTo>
                    <a:pt x="591" y="2111"/>
                  </a:lnTo>
                  <a:lnTo>
                    <a:pt x="599" y="2103"/>
                  </a:lnTo>
                  <a:lnTo>
                    <a:pt x="608" y="2095"/>
                  </a:lnTo>
                  <a:lnTo>
                    <a:pt x="617" y="2089"/>
                  </a:lnTo>
                  <a:lnTo>
                    <a:pt x="628" y="2082"/>
                  </a:lnTo>
                  <a:lnTo>
                    <a:pt x="638" y="2078"/>
                  </a:lnTo>
                  <a:lnTo>
                    <a:pt x="647" y="2073"/>
                  </a:lnTo>
                  <a:lnTo>
                    <a:pt x="657" y="2068"/>
                  </a:lnTo>
                  <a:lnTo>
                    <a:pt x="664" y="2065"/>
                  </a:lnTo>
                  <a:lnTo>
                    <a:pt x="671" y="2059"/>
                  </a:lnTo>
                  <a:lnTo>
                    <a:pt x="676" y="2050"/>
                  </a:lnTo>
                  <a:lnTo>
                    <a:pt x="681" y="2042"/>
                  </a:lnTo>
                  <a:lnTo>
                    <a:pt x="686" y="2034"/>
                  </a:lnTo>
                  <a:lnTo>
                    <a:pt x="693" y="2025"/>
                  </a:lnTo>
                  <a:lnTo>
                    <a:pt x="701" y="2018"/>
                  </a:lnTo>
                  <a:lnTo>
                    <a:pt x="710" y="2012"/>
                  </a:lnTo>
                  <a:lnTo>
                    <a:pt x="723" y="2005"/>
                  </a:lnTo>
                  <a:lnTo>
                    <a:pt x="735" y="2002"/>
                  </a:lnTo>
                  <a:lnTo>
                    <a:pt x="740" y="2002"/>
                  </a:lnTo>
                  <a:lnTo>
                    <a:pt x="744" y="2003"/>
                  </a:lnTo>
                  <a:lnTo>
                    <a:pt x="750" y="2007"/>
                  </a:lnTo>
                  <a:lnTo>
                    <a:pt x="755" y="2015"/>
                  </a:lnTo>
                  <a:lnTo>
                    <a:pt x="761" y="2023"/>
                  </a:lnTo>
                  <a:lnTo>
                    <a:pt x="769" y="2030"/>
                  </a:lnTo>
                  <a:lnTo>
                    <a:pt x="774" y="2032"/>
                  </a:lnTo>
                  <a:lnTo>
                    <a:pt x="780" y="2035"/>
                  </a:lnTo>
                  <a:lnTo>
                    <a:pt x="786" y="2035"/>
                  </a:lnTo>
                  <a:lnTo>
                    <a:pt x="791" y="2035"/>
                  </a:lnTo>
                  <a:lnTo>
                    <a:pt x="794" y="2036"/>
                  </a:lnTo>
                  <a:lnTo>
                    <a:pt x="798" y="2037"/>
                  </a:lnTo>
                  <a:lnTo>
                    <a:pt x="800" y="2040"/>
                  </a:lnTo>
                  <a:lnTo>
                    <a:pt x="802" y="2043"/>
                  </a:lnTo>
                  <a:lnTo>
                    <a:pt x="803" y="2053"/>
                  </a:lnTo>
                  <a:lnTo>
                    <a:pt x="802" y="2062"/>
                  </a:lnTo>
                  <a:lnTo>
                    <a:pt x="798" y="2072"/>
                  </a:lnTo>
                  <a:lnTo>
                    <a:pt x="793" y="2080"/>
                  </a:lnTo>
                  <a:lnTo>
                    <a:pt x="786" y="2088"/>
                  </a:lnTo>
                  <a:lnTo>
                    <a:pt x="779" y="2097"/>
                  </a:lnTo>
                  <a:lnTo>
                    <a:pt x="771" y="2104"/>
                  </a:lnTo>
                  <a:lnTo>
                    <a:pt x="762" y="2110"/>
                  </a:lnTo>
                  <a:lnTo>
                    <a:pt x="753" y="2114"/>
                  </a:lnTo>
                  <a:lnTo>
                    <a:pt x="743" y="2119"/>
                  </a:lnTo>
                  <a:lnTo>
                    <a:pt x="740" y="2123"/>
                  </a:lnTo>
                  <a:lnTo>
                    <a:pt x="735" y="2126"/>
                  </a:lnTo>
                  <a:lnTo>
                    <a:pt x="733" y="2131"/>
                  </a:lnTo>
                  <a:lnTo>
                    <a:pt x="729" y="2136"/>
                  </a:lnTo>
                  <a:lnTo>
                    <a:pt x="725" y="2148"/>
                  </a:lnTo>
                  <a:lnTo>
                    <a:pt x="721" y="2161"/>
                  </a:lnTo>
                  <a:lnTo>
                    <a:pt x="717" y="2173"/>
                  </a:lnTo>
                  <a:lnTo>
                    <a:pt x="715" y="2181"/>
                  </a:lnTo>
                  <a:lnTo>
                    <a:pt x="715" y="2183"/>
                  </a:lnTo>
                  <a:lnTo>
                    <a:pt x="715" y="2186"/>
                  </a:lnTo>
                  <a:lnTo>
                    <a:pt x="716" y="2189"/>
                  </a:lnTo>
                  <a:lnTo>
                    <a:pt x="717" y="2192"/>
                  </a:lnTo>
                  <a:lnTo>
                    <a:pt x="723" y="2198"/>
                  </a:lnTo>
                  <a:lnTo>
                    <a:pt x="731" y="2204"/>
                  </a:lnTo>
                  <a:lnTo>
                    <a:pt x="736" y="2207"/>
                  </a:lnTo>
                  <a:lnTo>
                    <a:pt x="742" y="2208"/>
                  </a:lnTo>
                  <a:lnTo>
                    <a:pt x="749" y="2210"/>
                  </a:lnTo>
                  <a:lnTo>
                    <a:pt x="756" y="2211"/>
                  </a:lnTo>
                  <a:lnTo>
                    <a:pt x="769" y="2212"/>
                  </a:lnTo>
                  <a:lnTo>
                    <a:pt x="780" y="2211"/>
                  </a:lnTo>
                  <a:lnTo>
                    <a:pt x="787" y="2210"/>
                  </a:lnTo>
                  <a:lnTo>
                    <a:pt x="797" y="2206"/>
                  </a:lnTo>
                  <a:lnTo>
                    <a:pt x="804" y="2201"/>
                  </a:lnTo>
                  <a:lnTo>
                    <a:pt x="812" y="2193"/>
                  </a:lnTo>
                  <a:lnTo>
                    <a:pt x="821" y="2182"/>
                  </a:lnTo>
                  <a:lnTo>
                    <a:pt x="832" y="2171"/>
                  </a:lnTo>
                  <a:lnTo>
                    <a:pt x="838" y="2166"/>
                  </a:lnTo>
                  <a:lnTo>
                    <a:pt x="846" y="2162"/>
                  </a:lnTo>
                  <a:lnTo>
                    <a:pt x="851" y="2158"/>
                  </a:lnTo>
                  <a:lnTo>
                    <a:pt x="857" y="2156"/>
                  </a:lnTo>
                  <a:lnTo>
                    <a:pt x="867" y="2154"/>
                  </a:lnTo>
                  <a:lnTo>
                    <a:pt x="874" y="2150"/>
                  </a:lnTo>
                  <a:lnTo>
                    <a:pt x="878" y="2148"/>
                  </a:lnTo>
                  <a:lnTo>
                    <a:pt x="880" y="2144"/>
                  </a:lnTo>
                  <a:lnTo>
                    <a:pt x="882" y="2141"/>
                  </a:lnTo>
                  <a:lnTo>
                    <a:pt x="885" y="2136"/>
                  </a:lnTo>
                  <a:lnTo>
                    <a:pt x="886" y="2126"/>
                  </a:lnTo>
                  <a:lnTo>
                    <a:pt x="886" y="2116"/>
                  </a:lnTo>
                  <a:lnTo>
                    <a:pt x="886" y="2112"/>
                  </a:lnTo>
                  <a:lnTo>
                    <a:pt x="884" y="2109"/>
                  </a:lnTo>
                  <a:lnTo>
                    <a:pt x="881" y="2105"/>
                  </a:lnTo>
                  <a:lnTo>
                    <a:pt x="879" y="2103"/>
                  </a:lnTo>
                  <a:lnTo>
                    <a:pt x="875" y="2101"/>
                  </a:lnTo>
                  <a:lnTo>
                    <a:pt x="873" y="2098"/>
                  </a:lnTo>
                  <a:lnTo>
                    <a:pt x="872" y="2095"/>
                  </a:lnTo>
                  <a:lnTo>
                    <a:pt x="871" y="2092"/>
                  </a:lnTo>
                  <a:lnTo>
                    <a:pt x="871" y="2088"/>
                  </a:lnTo>
                  <a:lnTo>
                    <a:pt x="871" y="2085"/>
                  </a:lnTo>
                  <a:lnTo>
                    <a:pt x="873" y="2081"/>
                  </a:lnTo>
                  <a:lnTo>
                    <a:pt x="874" y="2079"/>
                  </a:lnTo>
                  <a:lnTo>
                    <a:pt x="887" y="2062"/>
                  </a:lnTo>
                  <a:lnTo>
                    <a:pt x="900" y="2049"/>
                  </a:lnTo>
                  <a:lnTo>
                    <a:pt x="904" y="2047"/>
                  </a:lnTo>
                  <a:lnTo>
                    <a:pt x="907" y="2046"/>
                  </a:lnTo>
                  <a:lnTo>
                    <a:pt x="912" y="2046"/>
                  </a:lnTo>
                  <a:lnTo>
                    <a:pt x="916" y="2046"/>
                  </a:lnTo>
                  <a:lnTo>
                    <a:pt x="920" y="2047"/>
                  </a:lnTo>
                  <a:lnTo>
                    <a:pt x="924" y="2048"/>
                  </a:lnTo>
                  <a:lnTo>
                    <a:pt x="928" y="2051"/>
                  </a:lnTo>
                  <a:lnTo>
                    <a:pt x="931" y="2056"/>
                  </a:lnTo>
                  <a:lnTo>
                    <a:pt x="936" y="2066"/>
                  </a:lnTo>
                  <a:lnTo>
                    <a:pt x="939" y="2074"/>
                  </a:lnTo>
                  <a:lnTo>
                    <a:pt x="942" y="2078"/>
                  </a:lnTo>
                  <a:lnTo>
                    <a:pt x="944" y="2081"/>
                  </a:lnTo>
                  <a:lnTo>
                    <a:pt x="949" y="2082"/>
                  </a:lnTo>
                  <a:lnTo>
                    <a:pt x="954" y="2084"/>
                  </a:lnTo>
                  <a:lnTo>
                    <a:pt x="967" y="2084"/>
                  </a:lnTo>
                  <a:lnTo>
                    <a:pt x="977" y="2084"/>
                  </a:lnTo>
                  <a:lnTo>
                    <a:pt x="983" y="2085"/>
                  </a:lnTo>
                  <a:lnTo>
                    <a:pt x="988" y="2087"/>
                  </a:lnTo>
                  <a:lnTo>
                    <a:pt x="993" y="2091"/>
                  </a:lnTo>
                  <a:lnTo>
                    <a:pt x="998" y="2097"/>
                  </a:lnTo>
                  <a:lnTo>
                    <a:pt x="1008" y="2111"/>
                  </a:lnTo>
                  <a:lnTo>
                    <a:pt x="1020" y="2130"/>
                  </a:lnTo>
                  <a:lnTo>
                    <a:pt x="1032" y="2149"/>
                  </a:lnTo>
                  <a:lnTo>
                    <a:pt x="1040" y="2164"/>
                  </a:lnTo>
                  <a:lnTo>
                    <a:pt x="1046" y="2176"/>
                  </a:lnTo>
                  <a:lnTo>
                    <a:pt x="1054" y="2183"/>
                  </a:lnTo>
                  <a:lnTo>
                    <a:pt x="1056" y="2186"/>
                  </a:lnTo>
                  <a:lnTo>
                    <a:pt x="1061" y="2186"/>
                  </a:lnTo>
                  <a:lnTo>
                    <a:pt x="1065" y="2186"/>
                  </a:lnTo>
                  <a:lnTo>
                    <a:pt x="1070" y="2185"/>
                  </a:lnTo>
                  <a:lnTo>
                    <a:pt x="1081" y="2180"/>
                  </a:lnTo>
                  <a:lnTo>
                    <a:pt x="1089" y="2179"/>
                  </a:lnTo>
                  <a:lnTo>
                    <a:pt x="1092" y="2179"/>
                  </a:lnTo>
                  <a:lnTo>
                    <a:pt x="1095" y="2180"/>
                  </a:lnTo>
                  <a:lnTo>
                    <a:pt x="1098" y="2182"/>
                  </a:lnTo>
                  <a:lnTo>
                    <a:pt x="1100" y="2186"/>
                  </a:lnTo>
                  <a:lnTo>
                    <a:pt x="1103" y="2191"/>
                  </a:lnTo>
                  <a:lnTo>
                    <a:pt x="1106" y="2193"/>
                  </a:lnTo>
                  <a:lnTo>
                    <a:pt x="1109" y="2195"/>
                  </a:lnTo>
                  <a:lnTo>
                    <a:pt x="1113" y="2195"/>
                  </a:lnTo>
                  <a:lnTo>
                    <a:pt x="1120" y="2195"/>
                  </a:lnTo>
                  <a:lnTo>
                    <a:pt x="1127" y="2193"/>
                  </a:lnTo>
                  <a:lnTo>
                    <a:pt x="1136" y="2191"/>
                  </a:lnTo>
                  <a:lnTo>
                    <a:pt x="1145" y="2189"/>
                  </a:lnTo>
                  <a:lnTo>
                    <a:pt x="1155" y="2189"/>
                  </a:lnTo>
                  <a:lnTo>
                    <a:pt x="1164" y="2192"/>
                  </a:lnTo>
                  <a:lnTo>
                    <a:pt x="1169" y="2193"/>
                  </a:lnTo>
                  <a:lnTo>
                    <a:pt x="1174" y="2193"/>
                  </a:lnTo>
                  <a:lnTo>
                    <a:pt x="1178" y="2193"/>
                  </a:lnTo>
                  <a:lnTo>
                    <a:pt x="1183" y="2193"/>
                  </a:lnTo>
                  <a:lnTo>
                    <a:pt x="1191" y="2191"/>
                  </a:lnTo>
                  <a:lnTo>
                    <a:pt x="1200" y="2186"/>
                  </a:lnTo>
                  <a:lnTo>
                    <a:pt x="1209" y="2182"/>
                  </a:lnTo>
                  <a:lnTo>
                    <a:pt x="1220" y="2179"/>
                  </a:lnTo>
                  <a:lnTo>
                    <a:pt x="1226" y="2179"/>
                  </a:lnTo>
                  <a:lnTo>
                    <a:pt x="1233" y="2179"/>
                  </a:lnTo>
                  <a:lnTo>
                    <a:pt x="1241" y="2180"/>
                  </a:lnTo>
                  <a:lnTo>
                    <a:pt x="1249" y="2182"/>
                  </a:lnTo>
                  <a:lnTo>
                    <a:pt x="1263" y="2188"/>
                  </a:lnTo>
                  <a:lnTo>
                    <a:pt x="1273" y="2193"/>
                  </a:lnTo>
                  <a:lnTo>
                    <a:pt x="1277" y="2195"/>
                  </a:lnTo>
                  <a:lnTo>
                    <a:pt x="1279" y="2199"/>
                  </a:lnTo>
                  <a:lnTo>
                    <a:pt x="1282" y="2202"/>
                  </a:lnTo>
                  <a:lnTo>
                    <a:pt x="1282" y="2208"/>
                  </a:lnTo>
                  <a:lnTo>
                    <a:pt x="1283" y="2219"/>
                  </a:lnTo>
                  <a:lnTo>
                    <a:pt x="1284" y="2227"/>
                  </a:lnTo>
                  <a:lnTo>
                    <a:pt x="1285" y="2231"/>
                  </a:lnTo>
                  <a:lnTo>
                    <a:pt x="1288" y="2234"/>
                  </a:lnTo>
                  <a:lnTo>
                    <a:pt x="1291" y="2237"/>
                  </a:lnTo>
                  <a:lnTo>
                    <a:pt x="1296" y="2239"/>
                  </a:lnTo>
                  <a:lnTo>
                    <a:pt x="1307" y="2242"/>
                  </a:lnTo>
                  <a:lnTo>
                    <a:pt x="1313" y="2242"/>
                  </a:lnTo>
                  <a:lnTo>
                    <a:pt x="1317" y="2239"/>
                  </a:lnTo>
                  <a:lnTo>
                    <a:pt x="1326" y="2234"/>
                  </a:lnTo>
                  <a:lnTo>
                    <a:pt x="1334" y="2227"/>
                  </a:lnTo>
                  <a:lnTo>
                    <a:pt x="1342" y="2218"/>
                  </a:lnTo>
                  <a:lnTo>
                    <a:pt x="1350" y="2206"/>
                  </a:lnTo>
                  <a:lnTo>
                    <a:pt x="1353" y="2198"/>
                  </a:lnTo>
                  <a:lnTo>
                    <a:pt x="1354" y="2194"/>
                  </a:lnTo>
                  <a:lnTo>
                    <a:pt x="1357" y="2192"/>
                  </a:lnTo>
                  <a:lnTo>
                    <a:pt x="1359" y="2189"/>
                  </a:lnTo>
                  <a:lnTo>
                    <a:pt x="1363" y="2187"/>
                  </a:lnTo>
                  <a:lnTo>
                    <a:pt x="1366" y="2186"/>
                  </a:lnTo>
                  <a:lnTo>
                    <a:pt x="1370" y="2185"/>
                  </a:lnTo>
                  <a:lnTo>
                    <a:pt x="1375" y="2183"/>
                  </a:lnTo>
                  <a:lnTo>
                    <a:pt x="1380" y="2183"/>
                  </a:lnTo>
                  <a:lnTo>
                    <a:pt x="1389" y="2183"/>
                  </a:lnTo>
                  <a:lnTo>
                    <a:pt x="1396" y="2181"/>
                  </a:lnTo>
                  <a:lnTo>
                    <a:pt x="1399" y="2177"/>
                  </a:lnTo>
                  <a:lnTo>
                    <a:pt x="1402" y="2174"/>
                  </a:lnTo>
                  <a:lnTo>
                    <a:pt x="1404" y="2170"/>
                  </a:lnTo>
                  <a:lnTo>
                    <a:pt x="1408" y="2168"/>
                  </a:lnTo>
                  <a:lnTo>
                    <a:pt x="1413" y="2167"/>
                  </a:lnTo>
                  <a:lnTo>
                    <a:pt x="1417" y="2167"/>
                  </a:lnTo>
                  <a:lnTo>
                    <a:pt x="1422" y="2166"/>
                  </a:lnTo>
                  <a:lnTo>
                    <a:pt x="1424" y="2163"/>
                  </a:lnTo>
                  <a:lnTo>
                    <a:pt x="1426" y="2161"/>
                  </a:lnTo>
                  <a:lnTo>
                    <a:pt x="1427" y="2158"/>
                  </a:lnTo>
                  <a:lnTo>
                    <a:pt x="1427" y="2155"/>
                  </a:lnTo>
                  <a:lnTo>
                    <a:pt x="1426" y="2151"/>
                  </a:lnTo>
                  <a:lnTo>
                    <a:pt x="1426" y="2147"/>
                  </a:lnTo>
                  <a:lnTo>
                    <a:pt x="1426" y="2142"/>
                  </a:lnTo>
                  <a:lnTo>
                    <a:pt x="1427" y="2137"/>
                  </a:lnTo>
                  <a:lnTo>
                    <a:pt x="1429" y="2132"/>
                  </a:lnTo>
                  <a:lnTo>
                    <a:pt x="1433" y="2129"/>
                  </a:lnTo>
                  <a:lnTo>
                    <a:pt x="1438" y="2125"/>
                  </a:lnTo>
                  <a:lnTo>
                    <a:pt x="1443" y="2122"/>
                  </a:lnTo>
                  <a:lnTo>
                    <a:pt x="1449" y="2118"/>
                  </a:lnTo>
                  <a:lnTo>
                    <a:pt x="1457" y="2114"/>
                  </a:lnTo>
                  <a:lnTo>
                    <a:pt x="1465" y="2111"/>
                  </a:lnTo>
                  <a:lnTo>
                    <a:pt x="1472" y="2106"/>
                  </a:lnTo>
                  <a:lnTo>
                    <a:pt x="1479" y="2100"/>
                  </a:lnTo>
                  <a:lnTo>
                    <a:pt x="1486" y="2094"/>
                  </a:lnTo>
                  <a:lnTo>
                    <a:pt x="1491" y="2088"/>
                  </a:lnTo>
                  <a:lnTo>
                    <a:pt x="1495" y="2082"/>
                  </a:lnTo>
                  <a:lnTo>
                    <a:pt x="1495" y="2076"/>
                  </a:lnTo>
                  <a:lnTo>
                    <a:pt x="1493" y="2066"/>
                  </a:lnTo>
                  <a:lnTo>
                    <a:pt x="1492" y="2054"/>
                  </a:lnTo>
                  <a:lnTo>
                    <a:pt x="1493" y="2049"/>
                  </a:lnTo>
                  <a:lnTo>
                    <a:pt x="1493" y="2043"/>
                  </a:lnTo>
                  <a:lnTo>
                    <a:pt x="1496" y="2038"/>
                  </a:lnTo>
                  <a:lnTo>
                    <a:pt x="1498" y="2034"/>
                  </a:lnTo>
                  <a:lnTo>
                    <a:pt x="1512" y="2018"/>
                  </a:lnTo>
                  <a:lnTo>
                    <a:pt x="1522" y="2005"/>
                  </a:lnTo>
                  <a:lnTo>
                    <a:pt x="1523" y="1998"/>
                  </a:lnTo>
                  <a:lnTo>
                    <a:pt x="1527" y="1993"/>
                  </a:lnTo>
                  <a:lnTo>
                    <a:pt x="1530" y="1988"/>
                  </a:lnTo>
                  <a:lnTo>
                    <a:pt x="1534" y="1986"/>
                  </a:lnTo>
                  <a:lnTo>
                    <a:pt x="1537" y="1983"/>
                  </a:lnTo>
                  <a:lnTo>
                    <a:pt x="1540" y="1978"/>
                  </a:lnTo>
                  <a:lnTo>
                    <a:pt x="1541" y="1969"/>
                  </a:lnTo>
                  <a:lnTo>
                    <a:pt x="1540" y="1959"/>
                  </a:lnTo>
                  <a:lnTo>
                    <a:pt x="1536" y="1948"/>
                  </a:lnTo>
                  <a:lnTo>
                    <a:pt x="1529" y="1936"/>
                  </a:lnTo>
                  <a:lnTo>
                    <a:pt x="1526" y="1931"/>
                  </a:lnTo>
                  <a:lnTo>
                    <a:pt x="1523" y="1925"/>
                  </a:lnTo>
                  <a:lnTo>
                    <a:pt x="1521" y="1921"/>
                  </a:lnTo>
                  <a:lnTo>
                    <a:pt x="1520" y="1915"/>
                  </a:lnTo>
                  <a:lnTo>
                    <a:pt x="1521" y="1904"/>
                  </a:lnTo>
                  <a:lnTo>
                    <a:pt x="1522" y="1896"/>
                  </a:lnTo>
                  <a:lnTo>
                    <a:pt x="1524" y="1892"/>
                  </a:lnTo>
                  <a:lnTo>
                    <a:pt x="1526" y="1890"/>
                  </a:lnTo>
                  <a:lnTo>
                    <a:pt x="1528" y="1887"/>
                  </a:lnTo>
                  <a:lnTo>
                    <a:pt x="1531" y="1886"/>
                  </a:lnTo>
                  <a:lnTo>
                    <a:pt x="1534" y="1886"/>
                  </a:lnTo>
                  <a:lnTo>
                    <a:pt x="1536" y="1884"/>
                  </a:lnTo>
                  <a:lnTo>
                    <a:pt x="1539" y="1883"/>
                  </a:lnTo>
                  <a:lnTo>
                    <a:pt x="1540" y="1879"/>
                  </a:lnTo>
                  <a:lnTo>
                    <a:pt x="1541" y="1877"/>
                  </a:lnTo>
                  <a:lnTo>
                    <a:pt x="1541" y="1873"/>
                  </a:lnTo>
                  <a:lnTo>
                    <a:pt x="1540" y="1870"/>
                  </a:lnTo>
                  <a:lnTo>
                    <a:pt x="1537" y="1866"/>
                  </a:lnTo>
                  <a:lnTo>
                    <a:pt x="1533" y="1860"/>
                  </a:lnTo>
                  <a:lnTo>
                    <a:pt x="1528" y="1853"/>
                  </a:lnTo>
                  <a:lnTo>
                    <a:pt x="1526" y="1849"/>
                  </a:lnTo>
                  <a:lnTo>
                    <a:pt x="1524" y="1846"/>
                  </a:lnTo>
                  <a:lnTo>
                    <a:pt x="1524" y="1840"/>
                  </a:lnTo>
                  <a:lnTo>
                    <a:pt x="1524" y="1835"/>
                  </a:lnTo>
                  <a:lnTo>
                    <a:pt x="1526" y="1828"/>
                  </a:lnTo>
                  <a:lnTo>
                    <a:pt x="1528" y="1822"/>
                  </a:lnTo>
                  <a:lnTo>
                    <a:pt x="1530" y="1817"/>
                  </a:lnTo>
                  <a:lnTo>
                    <a:pt x="1535" y="1813"/>
                  </a:lnTo>
                  <a:lnTo>
                    <a:pt x="1540" y="1809"/>
                  </a:lnTo>
                  <a:lnTo>
                    <a:pt x="1546" y="1807"/>
                  </a:lnTo>
                  <a:lnTo>
                    <a:pt x="1550" y="1805"/>
                  </a:lnTo>
                  <a:lnTo>
                    <a:pt x="1556" y="1808"/>
                  </a:lnTo>
                  <a:lnTo>
                    <a:pt x="1567" y="1813"/>
                  </a:lnTo>
                  <a:lnTo>
                    <a:pt x="1578" y="1816"/>
                  </a:lnTo>
                  <a:lnTo>
                    <a:pt x="1587" y="1817"/>
                  </a:lnTo>
                  <a:lnTo>
                    <a:pt x="1597" y="1817"/>
                  </a:lnTo>
                  <a:lnTo>
                    <a:pt x="1606" y="1816"/>
                  </a:lnTo>
                  <a:lnTo>
                    <a:pt x="1616" y="1816"/>
                  </a:lnTo>
                  <a:lnTo>
                    <a:pt x="1624" y="1818"/>
                  </a:lnTo>
                  <a:lnTo>
                    <a:pt x="1632" y="1822"/>
                  </a:lnTo>
                  <a:lnTo>
                    <a:pt x="1641" y="1826"/>
                  </a:lnTo>
                  <a:lnTo>
                    <a:pt x="1647" y="1827"/>
                  </a:lnTo>
                  <a:lnTo>
                    <a:pt x="1650" y="1827"/>
                  </a:lnTo>
                  <a:lnTo>
                    <a:pt x="1653" y="1826"/>
                  </a:lnTo>
                  <a:lnTo>
                    <a:pt x="1655" y="1822"/>
                  </a:lnTo>
                  <a:lnTo>
                    <a:pt x="1657" y="1817"/>
                  </a:lnTo>
                  <a:lnTo>
                    <a:pt x="1660" y="1809"/>
                  </a:lnTo>
                  <a:lnTo>
                    <a:pt x="1663" y="1801"/>
                  </a:lnTo>
                  <a:lnTo>
                    <a:pt x="1667" y="1798"/>
                  </a:lnTo>
                  <a:lnTo>
                    <a:pt x="1671" y="1796"/>
                  </a:lnTo>
                  <a:lnTo>
                    <a:pt x="1676" y="1794"/>
                  </a:lnTo>
                  <a:lnTo>
                    <a:pt x="1682" y="1792"/>
                  </a:lnTo>
                  <a:lnTo>
                    <a:pt x="1694" y="1789"/>
                  </a:lnTo>
                  <a:lnTo>
                    <a:pt x="1701" y="1786"/>
                  </a:lnTo>
                  <a:lnTo>
                    <a:pt x="1703" y="1784"/>
                  </a:lnTo>
                  <a:lnTo>
                    <a:pt x="1703" y="1782"/>
                  </a:lnTo>
                  <a:lnTo>
                    <a:pt x="1703" y="1778"/>
                  </a:lnTo>
                  <a:lnTo>
                    <a:pt x="1703" y="1773"/>
                  </a:lnTo>
                  <a:lnTo>
                    <a:pt x="1700" y="1760"/>
                  </a:lnTo>
                  <a:lnTo>
                    <a:pt x="1697" y="1747"/>
                  </a:lnTo>
                  <a:lnTo>
                    <a:pt x="1694" y="1740"/>
                  </a:lnTo>
                  <a:lnTo>
                    <a:pt x="1692" y="1735"/>
                  </a:lnTo>
                  <a:lnTo>
                    <a:pt x="1688" y="1731"/>
                  </a:lnTo>
                  <a:lnTo>
                    <a:pt x="1685" y="1728"/>
                  </a:lnTo>
                  <a:lnTo>
                    <a:pt x="1667" y="1722"/>
                  </a:lnTo>
                  <a:lnTo>
                    <a:pt x="1652" y="1716"/>
                  </a:lnTo>
                  <a:lnTo>
                    <a:pt x="1648" y="1713"/>
                  </a:lnTo>
                  <a:lnTo>
                    <a:pt x="1646" y="1707"/>
                  </a:lnTo>
                  <a:lnTo>
                    <a:pt x="1643" y="1701"/>
                  </a:lnTo>
                  <a:lnTo>
                    <a:pt x="1642" y="1695"/>
                  </a:lnTo>
                  <a:lnTo>
                    <a:pt x="1642" y="1688"/>
                  </a:lnTo>
                  <a:lnTo>
                    <a:pt x="1643" y="1683"/>
                  </a:lnTo>
                  <a:lnTo>
                    <a:pt x="1643" y="1681"/>
                  </a:lnTo>
                  <a:lnTo>
                    <a:pt x="1646" y="1679"/>
                  </a:lnTo>
                  <a:lnTo>
                    <a:pt x="1647" y="1678"/>
                  </a:lnTo>
                  <a:lnTo>
                    <a:pt x="1649" y="1677"/>
                  </a:lnTo>
                  <a:lnTo>
                    <a:pt x="1657" y="1676"/>
                  </a:lnTo>
                  <a:lnTo>
                    <a:pt x="1667" y="1675"/>
                  </a:lnTo>
                  <a:lnTo>
                    <a:pt x="1671" y="1673"/>
                  </a:lnTo>
                  <a:lnTo>
                    <a:pt x="1674" y="1671"/>
                  </a:lnTo>
                  <a:lnTo>
                    <a:pt x="1678" y="1668"/>
                  </a:lnTo>
                  <a:lnTo>
                    <a:pt x="1680" y="1664"/>
                  </a:lnTo>
                  <a:lnTo>
                    <a:pt x="1684" y="1656"/>
                  </a:lnTo>
                  <a:lnTo>
                    <a:pt x="1687" y="1650"/>
                  </a:lnTo>
                  <a:lnTo>
                    <a:pt x="1691" y="1649"/>
                  </a:lnTo>
                  <a:lnTo>
                    <a:pt x="1693" y="1649"/>
                  </a:lnTo>
                  <a:lnTo>
                    <a:pt x="1697" y="1650"/>
                  </a:lnTo>
                  <a:lnTo>
                    <a:pt x="1701" y="1652"/>
                  </a:lnTo>
                  <a:lnTo>
                    <a:pt x="1705" y="1656"/>
                  </a:lnTo>
                  <a:lnTo>
                    <a:pt x="1709" y="1657"/>
                  </a:lnTo>
                  <a:lnTo>
                    <a:pt x="1712" y="1658"/>
                  </a:lnTo>
                  <a:lnTo>
                    <a:pt x="1716" y="1658"/>
                  </a:lnTo>
                  <a:lnTo>
                    <a:pt x="1718" y="1657"/>
                  </a:lnTo>
                  <a:lnTo>
                    <a:pt x="1720" y="1656"/>
                  </a:lnTo>
                  <a:lnTo>
                    <a:pt x="1722" y="1653"/>
                  </a:lnTo>
                  <a:lnTo>
                    <a:pt x="1724" y="1651"/>
                  </a:lnTo>
                  <a:lnTo>
                    <a:pt x="1729" y="1644"/>
                  </a:lnTo>
                  <a:lnTo>
                    <a:pt x="1731" y="1635"/>
                  </a:lnTo>
                  <a:lnTo>
                    <a:pt x="1731" y="1627"/>
                  </a:lnTo>
                  <a:lnTo>
                    <a:pt x="1731" y="1619"/>
                  </a:lnTo>
                  <a:lnTo>
                    <a:pt x="1729" y="1612"/>
                  </a:lnTo>
                  <a:lnTo>
                    <a:pt x="1728" y="1605"/>
                  </a:lnTo>
                  <a:lnTo>
                    <a:pt x="1729" y="1602"/>
                  </a:lnTo>
                  <a:lnTo>
                    <a:pt x="1730" y="1600"/>
                  </a:lnTo>
                  <a:lnTo>
                    <a:pt x="1732" y="1599"/>
                  </a:lnTo>
                  <a:lnTo>
                    <a:pt x="1737" y="1599"/>
                  </a:lnTo>
                  <a:lnTo>
                    <a:pt x="1741" y="1597"/>
                  </a:lnTo>
                  <a:lnTo>
                    <a:pt x="1744" y="1597"/>
                  </a:lnTo>
                  <a:lnTo>
                    <a:pt x="1748" y="1595"/>
                  </a:lnTo>
                  <a:lnTo>
                    <a:pt x="1749" y="1593"/>
                  </a:lnTo>
                  <a:lnTo>
                    <a:pt x="1753" y="1586"/>
                  </a:lnTo>
                  <a:lnTo>
                    <a:pt x="1753" y="1576"/>
                  </a:lnTo>
                  <a:lnTo>
                    <a:pt x="1753" y="1563"/>
                  </a:lnTo>
                  <a:lnTo>
                    <a:pt x="1753" y="1549"/>
                  </a:lnTo>
                  <a:lnTo>
                    <a:pt x="1754" y="1534"/>
                  </a:lnTo>
                  <a:lnTo>
                    <a:pt x="1756" y="1524"/>
                  </a:lnTo>
                  <a:lnTo>
                    <a:pt x="1761" y="1513"/>
                  </a:lnTo>
                  <a:lnTo>
                    <a:pt x="1764" y="1499"/>
                  </a:lnTo>
                  <a:lnTo>
                    <a:pt x="1768" y="1484"/>
                  </a:lnTo>
                  <a:lnTo>
                    <a:pt x="1769" y="1473"/>
                  </a:lnTo>
                  <a:lnTo>
                    <a:pt x="1768" y="1458"/>
                  </a:lnTo>
                  <a:lnTo>
                    <a:pt x="1767" y="1446"/>
                  </a:lnTo>
                  <a:lnTo>
                    <a:pt x="1766" y="1444"/>
                  </a:lnTo>
                  <a:lnTo>
                    <a:pt x="1766" y="1442"/>
                  </a:lnTo>
                  <a:lnTo>
                    <a:pt x="1764" y="1442"/>
                  </a:lnTo>
                  <a:lnTo>
                    <a:pt x="1763" y="1442"/>
                  </a:lnTo>
                  <a:lnTo>
                    <a:pt x="1758" y="1443"/>
                  </a:lnTo>
                  <a:lnTo>
                    <a:pt x="1750" y="1441"/>
                  </a:lnTo>
                  <a:close/>
                </a:path>
              </a:pathLst>
            </a:custGeom>
            <a:grpFill/>
            <a:ln w="9525">
              <a:solidFill>
                <a:schemeClr val="bg1">
                  <a:alpha val="50000"/>
                </a:schemeClr>
              </a:solidFill>
              <a:round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" name="山西"/>
            <p:cNvSpPr/>
            <p:nvPr/>
          </p:nvSpPr>
          <p:spPr bwMode="auto">
            <a:xfrm>
              <a:off x="5769046" y="3514908"/>
              <a:ext cx="371479" cy="723938"/>
            </a:xfrm>
            <a:custGeom>
              <a:avLst/>
              <a:gdLst>
                <a:gd name="T0" fmla="*/ 4 w 1396"/>
                <a:gd name="T1" fmla="*/ 2572 h 2738"/>
                <a:gd name="T2" fmla="*/ 107 w 1396"/>
                <a:gd name="T3" fmla="*/ 2294 h 2738"/>
                <a:gd name="T4" fmla="*/ 76 w 1396"/>
                <a:gd name="T5" fmla="*/ 2117 h 2738"/>
                <a:gd name="T6" fmla="*/ 65 w 1396"/>
                <a:gd name="T7" fmla="*/ 1925 h 2738"/>
                <a:gd name="T8" fmla="*/ 56 w 1396"/>
                <a:gd name="T9" fmla="*/ 1806 h 2738"/>
                <a:gd name="T10" fmla="*/ 45 w 1396"/>
                <a:gd name="T11" fmla="*/ 1717 h 2738"/>
                <a:gd name="T12" fmla="*/ 136 w 1396"/>
                <a:gd name="T13" fmla="*/ 1551 h 2738"/>
                <a:gd name="T14" fmla="*/ 164 w 1396"/>
                <a:gd name="T15" fmla="*/ 1462 h 2738"/>
                <a:gd name="T16" fmla="*/ 149 w 1396"/>
                <a:gd name="T17" fmla="*/ 1362 h 2738"/>
                <a:gd name="T18" fmla="*/ 77 w 1396"/>
                <a:gd name="T19" fmla="*/ 1263 h 2738"/>
                <a:gd name="T20" fmla="*/ 90 w 1396"/>
                <a:gd name="T21" fmla="*/ 1128 h 2738"/>
                <a:gd name="T22" fmla="*/ 163 w 1396"/>
                <a:gd name="T23" fmla="*/ 1049 h 2738"/>
                <a:gd name="T24" fmla="*/ 222 w 1396"/>
                <a:gd name="T25" fmla="*/ 898 h 2738"/>
                <a:gd name="T26" fmla="*/ 251 w 1396"/>
                <a:gd name="T27" fmla="*/ 792 h 2738"/>
                <a:gd name="T28" fmla="*/ 326 w 1396"/>
                <a:gd name="T29" fmla="*/ 674 h 2738"/>
                <a:gd name="T30" fmla="*/ 264 w 1396"/>
                <a:gd name="T31" fmla="*/ 632 h 2738"/>
                <a:gd name="T32" fmla="*/ 363 w 1396"/>
                <a:gd name="T33" fmla="*/ 584 h 2738"/>
                <a:gd name="T34" fmla="*/ 385 w 1396"/>
                <a:gd name="T35" fmla="*/ 513 h 2738"/>
                <a:gd name="T36" fmla="*/ 541 w 1396"/>
                <a:gd name="T37" fmla="*/ 521 h 2738"/>
                <a:gd name="T38" fmla="*/ 625 w 1396"/>
                <a:gd name="T39" fmla="*/ 322 h 2738"/>
                <a:gd name="T40" fmla="*/ 775 w 1396"/>
                <a:gd name="T41" fmla="*/ 268 h 2738"/>
                <a:gd name="T42" fmla="*/ 877 w 1396"/>
                <a:gd name="T43" fmla="*/ 189 h 2738"/>
                <a:gd name="T44" fmla="*/ 1096 w 1396"/>
                <a:gd name="T45" fmla="*/ 164 h 2738"/>
                <a:gd name="T46" fmla="*/ 1218 w 1396"/>
                <a:gd name="T47" fmla="*/ 60 h 2738"/>
                <a:gd name="T48" fmla="*/ 1290 w 1396"/>
                <a:gd name="T49" fmla="*/ 78 h 2738"/>
                <a:gd name="T50" fmla="*/ 1355 w 1396"/>
                <a:gd name="T51" fmla="*/ 164 h 2738"/>
                <a:gd name="T52" fmla="*/ 1318 w 1396"/>
                <a:gd name="T53" fmla="*/ 216 h 2738"/>
                <a:gd name="T54" fmla="*/ 1236 w 1396"/>
                <a:gd name="T55" fmla="*/ 290 h 2738"/>
                <a:gd name="T56" fmla="*/ 1197 w 1396"/>
                <a:gd name="T57" fmla="*/ 317 h 2738"/>
                <a:gd name="T58" fmla="*/ 1249 w 1396"/>
                <a:gd name="T59" fmla="*/ 368 h 2738"/>
                <a:gd name="T60" fmla="*/ 1352 w 1396"/>
                <a:gd name="T61" fmla="*/ 456 h 2738"/>
                <a:gd name="T62" fmla="*/ 1387 w 1396"/>
                <a:gd name="T63" fmla="*/ 564 h 2738"/>
                <a:gd name="T64" fmla="*/ 1372 w 1396"/>
                <a:gd name="T65" fmla="*/ 687 h 2738"/>
                <a:gd name="T66" fmla="*/ 1314 w 1396"/>
                <a:gd name="T67" fmla="*/ 735 h 2738"/>
                <a:gd name="T68" fmla="*/ 1229 w 1396"/>
                <a:gd name="T69" fmla="*/ 715 h 2738"/>
                <a:gd name="T70" fmla="*/ 1176 w 1396"/>
                <a:gd name="T71" fmla="*/ 841 h 2738"/>
                <a:gd name="T72" fmla="*/ 1136 w 1396"/>
                <a:gd name="T73" fmla="*/ 922 h 2738"/>
                <a:gd name="T74" fmla="*/ 1091 w 1396"/>
                <a:gd name="T75" fmla="*/ 1018 h 2738"/>
                <a:gd name="T76" fmla="*/ 1131 w 1396"/>
                <a:gd name="T77" fmla="*/ 1126 h 2738"/>
                <a:gd name="T78" fmla="*/ 1189 w 1396"/>
                <a:gd name="T79" fmla="*/ 1145 h 2738"/>
                <a:gd name="T80" fmla="*/ 1234 w 1396"/>
                <a:gd name="T81" fmla="*/ 1276 h 2738"/>
                <a:gd name="T82" fmla="*/ 1253 w 1396"/>
                <a:gd name="T83" fmla="*/ 1336 h 2738"/>
                <a:gd name="T84" fmla="*/ 1278 w 1396"/>
                <a:gd name="T85" fmla="*/ 1444 h 2738"/>
                <a:gd name="T86" fmla="*/ 1184 w 1396"/>
                <a:gd name="T87" fmla="*/ 1615 h 2738"/>
                <a:gd name="T88" fmla="*/ 1157 w 1396"/>
                <a:gd name="T89" fmla="*/ 1717 h 2738"/>
                <a:gd name="T90" fmla="*/ 1097 w 1396"/>
                <a:gd name="T91" fmla="*/ 1796 h 2738"/>
                <a:gd name="T92" fmla="*/ 1150 w 1396"/>
                <a:gd name="T93" fmla="*/ 1888 h 2738"/>
                <a:gd name="T94" fmla="*/ 1170 w 1396"/>
                <a:gd name="T95" fmla="*/ 2048 h 2738"/>
                <a:gd name="T96" fmla="*/ 1157 w 1396"/>
                <a:gd name="T97" fmla="*/ 2114 h 2738"/>
                <a:gd name="T98" fmla="*/ 1148 w 1396"/>
                <a:gd name="T99" fmla="*/ 2199 h 2738"/>
                <a:gd name="T100" fmla="*/ 1092 w 1396"/>
                <a:gd name="T101" fmla="*/ 2320 h 2738"/>
                <a:gd name="T102" fmla="*/ 1039 w 1396"/>
                <a:gd name="T103" fmla="*/ 2349 h 2738"/>
                <a:gd name="T104" fmla="*/ 959 w 1396"/>
                <a:gd name="T105" fmla="*/ 2390 h 2738"/>
                <a:gd name="T106" fmla="*/ 892 w 1396"/>
                <a:gd name="T107" fmla="*/ 2430 h 2738"/>
                <a:gd name="T108" fmla="*/ 816 w 1396"/>
                <a:gd name="T109" fmla="*/ 2442 h 2738"/>
                <a:gd name="T110" fmla="*/ 661 w 1396"/>
                <a:gd name="T111" fmla="*/ 2430 h 2738"/>
                <a:gd name="T112" fmla="*/ 618 w 1396"/>
                <a:gd name="T113" fmla="*/ 2508 h 2738"/>
                <a:gd name="T114" fmla="*/ 541 w 1396"/>
                <a:gd name="T115" fmla="*/ 2525 h 2738"/>
                <a:gd name="T116" fmla="*/ 446 w 1396"/>
                <a:gd name="T117" fmla="*/ 2620 h 2738"/>
                <a:gd name="T118" fmla="*/ 266 w 1396"/>
                <a:gd name="T119" fmla="*/ 2676 h 2738"/>
                <a:gd name="T120" fmla="*/ 131 w 1396"/>
                <a:gd name="T121" fmla="*/ 2735 h 27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396" h="2738">
                  <a:moveTo>
                    <a:pt x="39" y="2738"/>
                  </a:moveTo>
                  <a:lnTo>
                    <a:pt x="33" y="2738"/>
                  </a:lnTo>
                  <a:lnTo>
                    <a:pt x="27" y="2736"/>
                  </a:lnTo>
                  <a:lnTo>
                    <a:pt x="21" y="2735"/>
                  </a:lnTo>
                  <a:lnTo>
                    <a:pt x="18" y="2731"/>
                  </a:lnTo>
                  <a:lnTo>
                    <a:pt x="13" y="2725"/>
                  </a:lnTo>
                  <a:lnTo>
                    <a:pt x="10" y="2719"/>
                  </a:lnTo>
                  <a:lnTo>
                    <a:pt x="7" y="2711"/>
                  </a:lnTo>
                  <a:lnTo>
                    <a:pt x="5" y="2704"/>
                  </a:lnTo>
                  <a:lnTo>
                    <a:pt x="1" y="2687"/>
                  </a:lnTo>
                  <a:lnTo>
                    <a:pt x="0" y="2673"/>
                  </a:lnTo>
                  <a:lnTo>
                    <a:pt x="0" y="2660"/>
                  </a:lnTo>
                  <a:lnTo>
                    <a:pt x="0" y="2642"/>
                  </a:lnTo>
                  <a:lnTo>
                    <a:pt x="0" y="2623"/>
                  </a:lnTo>
                  <a:lnTo>
                    <a:pt x="0" y="2605"/>
                  </a:lnTo>
                  <a:lnTo>
                    <a:pt x="1" y="2588"/>
                  </a:lnTo>
                  <a:lnTo>
                    <a:pt x="4" y="2572"/>
                  </a:lnTo>
                  <a:lnTo>
                    <a:pt x="7" y="2557"/>
                  </a:lnTo>
                  <a:lnTo>
                    <a:pt x="12" y="2544"/>
                  </a:lnTo>
                  <a:lnTo>
                    <a:pt x="18" y="2531"/>
                  </a:lnTo>
                  <a:lnTo>
                    <a:pt x="21" y="2518"/>
                  </a:lnTo>
                  <a:lnTo>
                    <a:pt x="24" y="2505"/>
                  </a:lnTo>
                  <a:lnTo>
                    <a:pt x="24" y="2493"/>
                  </a:lnTo>
                  <a:lnTo>
                    <a:pt x="26" y="2480"/>
                  </a:lnTo>
                  <a:lnTo>
                    <a:pt x="30" y="2465"/>
                  </a:lnTo>
                  <a:lnTo>
                    <a:pt x="35" y="2448"/>
                  </a:lnTo>
                  <a:lnTo>
                    <a:pt x="40" y="2435"/>
                  </a:lnTo>
                  <a:lnTo>
                    <a:pt x="49" y="2423"/>
                  </a:lnTo>
                  <a:lnTo>
                    <a:pt x="59" y="2408"/>
                  </a:lnTo>
                  <a:lnTo>
                    <a:pt x="71" y="2390"/>
                  </a:lnTo>
                  <a:lnTo>
                    <a:pt x="81" y="2371"/>
                  </a:lnTo>
                  <a:lnTo>
                    <a:pt x="90" y="2348"/>
                  </a:lnTo>
                  <a:lnTo>
                    <a:pt x="100" y="2320"/>
                  </a:lnTo>
                  <a:lnTo>
                    <a:pt x="107" y="2294"/>
                  </a:lnTo>
                  <a:lnTo>
                    <a:pt x="109" y="2276"/>
                  </a:lnTo>
                  <a:lnTo>
                    <a:pt x="108" y="2262"/>
                  </a:lnTo>
                  <a:lnTo>
                    <a:pt x="107" y="2240"/>
                  </a:lnTo>
                  <a:lnTo>
                    <a:pt x="105" y="2218"/>
                  </a:lnTo>
                  <a:lnTo>
                    <a:pt x="103" y="2200"/>
                  </a:lnTo>
                  <a:lnTo>
                    <a:pt x="102" y="2193"/>
                  </a:lnTo>
                  <a:lnTo>
                    <a:pt x="101" y="2188"/>
                  </a:lnTo>
                  <a:lnTo>
                    <a:pt x="100" y="2184"/>
                  </a:lnTo>
                  <a:lnTo>
                    <a:pt x="99" y="2181"/>
                  </a:lnTo>
                  <a:lnTo>
                    <a:pt x="94" y="2177"/>
                  </a:lnTo>
                  <a:lnTo>
                    <a:pt x="89" y="2174"/>
                  </a:lnTo>
                  <a:lnTo>
                    <a:pt x="84" y="2168"/>
                  </a:lnTo>
                  <a:lnTo>
                    <a:pt x="82" y="2158"/>
                  </a:lnTo>
                  <a:lnTo>
                    <a:pt x="81" y="2149"/>
                  </a:lnTo>
                  <a:lnTo>
                    <a:pt x="80" y="2137"/>
                  </a:lnTo>
                  <a:lnTo>
                    <a:pt x="78" y="2126"/>
                  </a:lnTo>
                  <a:lnTo>
                    <a:pt x="76" y="2117"/>
                  </a:lnTo>
                  <a:lnTo>
                    <a:pt x="73" y="2107"/>
                  </a:lnTo>
                  <a:lnTo>
                    <a:pt x="68" y="2094"/>
                  </a:lnTo>
                  <a:lnTo>
                    <a:pt x="64" y="2082"/>
                  </a:lnTo>
                  <a:lnTo>
                    <a:pt x="62" y="2069"/>
                  </a:lnTo>
                  <a:lnTo>
                    <a:pt x="59" y="2057"/>
                  </a:lnTo>
                  <a:lnTo>
                    <a:pt x="58" y="2043"/>
                  </a:lnTo>
                  <a:lnTo>
                    <a:pt x="59" y="2029"/>
                  </a:lnTo>
                  <a:lnTo>
                    <a:pt x="62" y="2013"/>
                  </a:lnTo>
                  <a:lnTo>
                    <a:pt x="65" y="1999"/>
                  </a:lnTo>
                  <a:lnTo>
                    <a:pt x="69" y="1986"/>
                  </a:lnTo>
                  <a:lnTo>
                    <a:pt x="70" y="1980"/>
                  </a:lnTo>
                  <a:lnTo>
                    <a:pt x="71" y="1973"/>
                  </a:lnTo>
                  <a:lnTo>
                    <a:pt x="71" y="1966"/>
                  </a:lnTo>
                  <a:lnTo>
                    <a:pt x="70" y="1960"/>
                  </a:lnTo>
                  <a:lnTo>
                    <a:pt x="69" y="1947"/>
                  </a:lnTo>
                  <a:lnTo>
                    <a:pt x="67" y="1935"/>
                  </a:lnTo>
                  <a:lnTo>
                    <a:pt x="65" y="1925"/>
                  </a:lnTo>
                  <a:lnTo>
                    <a:pt x="65" y="1916"/>
                  </a:lnTo>
                  <a:lnTo>
                    <a:pt x="68" y="1907"/>
                  </a:lnTo>
                  <a:lnTo>
                    <a:pt x="70" y="1898"/>
                  </a:lnTo>
                  <a:lnTo>
                    <a:pt x="73" y="1888"/>
                  </a:lnTo>
                  <a:lnTo>
                    <a:pt x="73" y="1876"/>
                  </a:lnTo>
                  <a:lnTo>
                    <a:pt x="71" y="1872"/>
                  </a:lnTo>
                  <a:lnTo>
                    <a:pt x="70" y="1866"/>
                  </a:lnTo>
                  <a:lnTo>
                    <a:pt x="68" y="1861"/>
                  </a:lnTo>
                  <a:lnTo>
                    <a:pt x="65" y="1856"/>
                  </a:lnTo>
                  <a:lnTo>
                    <a:pt x="61" y="1847"/>
                  </a:lnTo>
                  <a:lnTo>
                    <a:pt x="58" y="1838"/>
                  </a:lnTo>
                  <a:lnTo>
                    <a:pt x="58" y="1830"/>
                  </a:lnTo>
                  <a:lnTo>
                    <a:pt x="58" y="1821"/>
                  </a:lnTo>
                  <a:lnTo>
                    <a:pt x="59" y="1816"/>
                  </a:lnTo>
                  <a:lnTo>
                    <a:pt x="58" y="1812"/>
                  </a:lnTo>
                  <a:lnTo>
                    <a:pt x="57" y="1810"/>
                  </a:lnTo>
                  <a:lnTo>
                    <a:pt x="56" y="1806"/>
                  </a:lnTo>
                  <a:lnTo>
                    <a:pt x="51" y="1803"/>
                  </a:lnTo>
                  <a:lnTo>
                    <a:pt x="45" y="1799"/>
                  </a:lnTo>
                  <a:lnTo>
                    <a:pt x="43" y="1798"/>
                  </a:lnTo>
                  <a:lnTo>
                    <a:pt x="42" y="1796"/>
                  </a:lnTo>
                  <a:lnTo>
                    <a:pt x="40" y="1793"/>
                  </a:lnTo>
                  <a:lnTo>
                    <a:pt x="40" y="1791"/>
                  </a:lnTo>
                  <a:lnTo>
                    <a:pt x="42" y="1784"/>
                  </a:lnTo>
                  <a:lnTo>
                    <a:pt x="45" y="1777"/>
                  </a:lnTo>
                  <a:lnTo>
                    <a:pt x="48" y="1769"/>
                  </a:lnTo>
                  <a:lnTo>
                    <a:pt x="48" y="1762"/>
                  </a:lnTo>
                  <a:lnTo>
                    <a:pt x="45" y="1755"/>
                  </a:lnTo>
                  <a:lnTo>
                    <a:pt x="43" y="1749"/>
                  </a:lnTo>
                  <a:lnTo>
                    <a:pt x="40" y="1745"/>
                  </a:lnTo>
                  <a:lnTo>
                    <a:pt x="40" y="1740"/>
                  </a:lnTo>
                  <a:lnTo>
                    <a:pt x="42" y="1734"/>
                  </a:lnTo>
                  <a:lnTo>
                    <a:pt x="44" y="1727"/>
                  </a:lnTo>
                  <a:lnTo>
                    <a:pt x="45" y="1717"/>
                  </a:lnTo>
                  <a:lnTo>
                    <a:pt x="44" y="1710"/>
                  </a:lnTo>
                  <a:lnTo>
                    <a:pt x="43" y="1703"/>
                  </a:lnTo>
                  <a:lnTo>
                    <a:pt x="40" y="1696"/>
                  </a:lnTo>
                  <a:lnTo>
                    <a:pt x="38" y="1690"/>
                  </a:lnTo>
                  <a:lnTo>
                    <a:pt x="38" y="1684"/>
                  </a:lnTo>
                  <a:lnTo>
                    <a:pt x="40" y="1678"/>
                  </a:lnTo>
                  <a:lnTo>
                    <a:pt x="44" y="1672"/>
                  </a:lnTo>
                  <a:lnTo>
                    <a:pt x="50" y="1666"/>
                  </a:lnTo>
                  <a:lnTo>
                    <a:pt x="59" y="1657"/>
                  </a:lnTo>
                  <a:lnTo>
                    <a:pt x="70" y="1646"/>
                  </a:lnTo>
                  <a:lnTo>
                    <a:pt x="81" y="1635"/>
                  </a:lnTo>
                  <a:lnTo>
                    <a:pt x="90" y="1622"/>
                  </a:lnTo>
                  <a:lnTo>
                    <a:pt x="100" y="1608"/>
                  </a:lnTo>
                  <a:lnTo>
                    <a:pt x="108" y="1595"/>
                  </a:lnTo>
                  <a:lnTo>
                    <a:pt x="114" y="1584"/>
                  </a:lnTo>
                  <a:lnTo>
                    <a:pt x="126" y="1567"/>
                  </a:lnTo>
                  <a:lnTo>
                    <a:pt x="136" y="1551"/>
                  </a:lnTo>
                  <a:lnTo>
                    <a:pt x="137" y="1542"/>
                  </a:lnTo>
                  <a:lnTo>
                    <a:pt x="136" y="1537"/>
                  </a:lnTo>
                  <a:lnTo>
                    <a:pt x="133" y="1532"/>
                  </a:lnTo>
                  <a:lnTo>
                    <a:pt x="128" y="1527"/>
                  </a:lnTo>
                  <a:lnTo>
                    <a:pt x="125" y="1520"/>
                  </a:lnTo>
                  <a:lnTo>
                    <a:pt x="121" y="1514"/>
                  </a:lnTo>
                  <a:lnTo>
                    <a:pt x="119" y="1507"/>
                  </a:lnTo>
                  <a:lnTo>
                    <a:pt x="119" y="1501"/>
                  </a:lnTo>
                  <a:lnTo>
                    <a:pt x="120" y="1498"/>
                  </a:lnTo>
                  <a:lnTo>
                    <a:pt x="121" y="1496"/>
                  </a:lnTo>
                  <a:lnTo>
                    <a:pt x="125" y="1495"/>
                  </a:lnTo>
                  <a:lnTo>
                    <a:pt x="127" y="1493"/>
                  </a:lnTo>
                  <a:lnTo>
                    <a:pt x="136" y="1488"/>
                  </a:lnTo>
                  <a:lnTo>
                    <a:pt x="145" y="1482"/>
                  </a:lnTo>
                  <a:lnTo>
                    <a:pt x="155" y="1475"/>
                  </a:lnTo>
                  <a:lnTo>
                    <a:pt x="162" y="1466"/>
                  </a:lnTo>
                  <a:lnTo>
                    <a:pt x="164" y="1462"/>
                  </a:lnTo>
                  <a:lnTo>
                    <a:pt x="166" y="1457"/>
                  </a:lnTo>
                  <a:lnTo>
                    <a:pt x="169" y="1452"/>
                  </a:lnTo>
                  <a:lnTo>
                    <a:pt x="170" y="1447"/>
                  </a:lnTo>
                  <a:lnTo>
                    <a:pt x="171" y="1437"/>
                  </a:lnTo>
                  <a:lnTo>
                    <a:pt x="171" y="1426"/>
                  </a:lnTo>
                  <a:lnTo>
                    <a:pt x="170" y="1415"/>
                  </a:lnTo>
                  <a:lnTo>
                    <a:pt x="169" y="1405"/>
                  </a:lnTo>
                  <a:lnTo>
                    <a:pt x="168" y="1399"/>
                  </a:lnTo>
                  <a:lnTo>
                    <a:pt x="165" y="1395"/>
                  </a:lnTo>
                  <a:lnTo>
                    <a:pt x="163" y="1391"/>
                  </a:lnTo>
                  <a:lnTo>
                    <a:pt x="161" y="1388"/>
                  </a:lnTo>
                  <a:lnTo>
                    <a:pt x="156" y="1383"/>
                  </a:lnTo>
                  <a:lnTo>
                    <a:pt x="151" y="1380"/>
                  </a:lnTo>
                  <a:lnTo>
                    <a:pt x="147" y="1376"/>
                  </a:lnTo>
                  <a:lnTo>
                    <a:pt x="145" y="1371"/>
                  </a:lnTo>
                  <a:lnTo>
                    <a:pt x="146" y="1368"/>
                  </a:lnTo>
                  <a:lnTo>
                    <a:pt x="149" y="1362"/>
                  </a:lnTo>
                  <a:lnTo>
                    <a:pt x="150" y="1358"/>
                  </a:lnTo>
                  <a:lnTo>
                    <a:pt x="151" y="1355"/>
                  </a:lnTo>
                  <a:lnTo>
                    <a:pt x="150" y="1352"/>
                  </a:lnTo>
                  <a:lnTo>
                    <a:pt x="150" y="1349"/>
                  </a:lnTo>
                  <a:lnTo>
                    <a:pt x="146" y="1344"/>
                  </a:lnTo>
                  <a:lnTo>
                    <a:pt x="143" y="1342"/>
                  </a:lnTo>
                  <a:lnTo>
                    <a:pt x="138" y="1339"/>
                  </a:lnTo>
                  <a:lnTo>
                    <a:pt x="133" y="1338"/>
                  </a:lnTo>
                  <a:lnTo>
                    <a:pt x="128" y="1334"/>
                  </a:lnTo>
                  <a:lnTo>
                    <a:pt x="125" y="1328"/>
                  </a:lnTo>
                  <a:lnTo>
                    <a:pt x="119" y="1313"/>
                  </a:lnTo>
                  <a:lnTo>
                    <a:pt x="111" y="1295"/>
                  </a:lnTo>
                  <a:lnTo>
                    <a:pt x="105" y="1287"/>
                  </a:lnTo>
                  <a:lnTo>
                    <a:pt x="96" y="1279"/>
                  </a:lnTo>
                  <a:lnTo>
                    <a:pt x="88" y="1273"/>
                  </a:lnTo>
                  <a:lnTo>
                    <a:pt x="81" y="1267"/>
                  </a:lnTo>
                  <a:lnTo>
                    <a:pt x="77" y="1263"/>
                  </a:lnTo>
                  <a:lnTo>
                    <a:pt x="75" y="1261"/>
                  </a:lnTo>
                  <a:lnTo>
                    <a:pt x="74" y="1257"/>
                  </a:lnTo>
                  <a:lnTo>
                    <a:pt x="73" y="1254"/>
                  </a:lnTo>
                  <a:lnTo>
                    <a:pt x="73" y="1245"/>
                  </a:lnTo>
                  <a:lnTo>
                    <a:pt x="73" y="1236"/>
                  </a:lnTo>
                  <a:lnTo>
                    <a:pt x="74" y="1223"/>
                  </a:lnTo>
                  <a:lnTo>
                    <a:pt x="75" y="1208"/>
                  </a:lnTo>
                  <a:lnTo>
                    <a:pt x="75" y="1193"/>
                  </a:lnTo>
                  <a:lnTo>
                    <a:pt x="74" y="1181"/>
                  </a:lnTo>
                  <a:lnTo>
                    <a:pt x="74" y="1172"/>
                  </a:lnTo>
                  <a:lnTo>
                    <a:pt x="75" y="1164"/>
                  </a:lnTo>
                  <a:lnTo>
                    <a:pt x="78" y="1157"/>
                  </a:lnTo>
                  <a:lnTo>
                    <a:pt x="82" y="1151"/>
                  </a:lnTo>
                  <a:lnTo>
                    <a:pt x="86" y="1147"/>
                  </a:lnTo>
                  <a:lnTo>
                    <a:pt x="88" y="1141"/>
                  </a:lnTo>
                  <a:lnTo>
                    <a:pt x="89" y="1135"/>
                  </a:lnTo>
                  <a:lnTo>
                    <a:pt x="90" y="1128"/>
                  </a:lnTo>
                  <a:lnTo>
                    <a:pt x="90" y="1124"/>
                  </a:lnTo>
                  <a:lnTo>
                    <a:pt x="92" y="1120"/>
                  </a:lnTo>
                  <a:lnTo>
                    <a:pt x="93" y="1118"/>
                  </a:lnTo>
                  <a:lnTo>
                    <a:pt x="95" y="1116"/>
                  </a:lnTo>
                  <a:lnTo>
                    <a:pt x="101" y="1112"/>
                  </a:lnTo>
                  <a:lnTo>
                    <a:pt x="108" y="1111"/>
                  </a:lnTo>
                  <a:lnTo>
                    <a:pt x="117" y="1109"/>
                  </a:lnTo>
                  <a:lnTo>
                    <a:pt x="122" y="1105"/>
                  </a:lnTo>
                  <a:lnTo>
                    <a:pt x="130" y="1100"/>
                  </a:lnTo>
                  <a:lnTo>
                    <a:pt x="136" y="1094"/>
                  </a:lnTo>
                  <a:lnTo>
                    <a:pt x="141" y="1087"/>
                  </a:lnTo>
                  <a:lnTo>
                    <a:pt x="149" y="1078"/>
                  </a:lnTo>
                  <a:lnTo>
                    <a:pt x="153" y="1068"/>
                  </a:lnTo>
                  <a:lnTo>
                    <a:pt x="156" y="1061"/>
                  </a:lnTo>
                  <a:lnTo>
                    <a:pt x="157" y="1056"/>
                  </a:lnTo>
                  <a:lnTo>
                    <a:pt x="159" y="1053"/>
                  </a:lnTo>
                  <a:lnTo>
                    <a:pt x="163" y="1049"/>
                  </a:lnTo>
                  <a:lnTo>
                    <a:pt x="168" y="1048"/>
                  </a:lnTo>
                  <a:lnTo>
                    <a:pt x="172" y="1047"/>
                  </a:lnTo>
                  <a:lnTo>
                    <a:pt x="177" y="1044"/>
                  </a:lnTo>
                  <a:lnTo>
                    <a:pt x="183" y="1041"/>
                  </a:lnTo>
                  <a:lnTo>
                    <a:pt x="189" y="1033"/>
                  </a:lnTo>
                  <a:lnTo>
                    <a:pt x="194" y="1024"/>
                  </a:lnTo>
                  <a:lnTo>
                    <a:pt x="197" y="1015"/>
                  </a:lnTo>
                  <a:lnTo>
                    <a:pt x="199" y="1006"/>
                  </a:lnTo>
                  <a:lnTo>
                    <a:pt x="199" y="996"/>
                  </a:lnTo>
                  <a:lnTo>
                    <a:pt x="200" y="984"/>
                  </a:lnTo>
                  <a:lnTo>
                    <a:pt x="201" y="970"/>
                  </a:lnTo>
                  <a:lnTo>
                    <a:pt x="204" y="956"/>
                  </a:lnTo>
                  <a:lnTo>
                    <a:pt x="209" y="943"/>
                  </a:lnTo>
                  <a:lnTo>
                    <a:pt x="213" y="933"/>
                  </a:lnTo>
                  <a:lnTo>
                    <a:pt x="216" y="922"/>
                  </a:lnTo>
                  <a:lnTo>
                    <a:pt x="219" y="911"/>
                  </a:lnTo>
                  <a:lnTo>
                    <a:pt x="222" y="898"/>
                  </a:lnTo>
                  <a:lnTo>
                    <a:pt x="226" y="886"/>
                  </a:lnTo>
                  <a:lnTo>
                    <a:pt x="233" y="876"/>
                  </a:lnTo>
                  <a:lnTo>
                    <a:pt x="239" y="866"/>
                  </a:lnTo>
                  <a:lnTo>
                    <a:pt x="244" y="857"/>
                  </a:lnTo>
                  <a:lnTo>
                    <a:pt x="245" y="852"/>
                  </a:lnTo>
                  <a:lnTo>
                    <a:pt x="246" y="847"/>
                  </a:lnTo>
                  <a:lnTo>
                    <a:pt x="246" y="842"/>
                  </a:lnTo>
                  <a:lnTo>
                    <a:pt x="245" y="836"/>
                  </a:lnTo>
                  <a:lnTo>
                    <a:pt x="243" y="827"/>
                  </a:lnTo>
                  <a:lnTo>
                    <a:pt x="240" y="819"/>
                  </a:lnTo>
                  <a:lnTo>
                    <a:pt x="238" y="811"/>
                  </a:lnTo>
                  <a:lnTo>
                    <a:pt x="237" y="806"/>
                  </a:lnTo>
                  <a:lnTo>
                    <a:pt x="238" y="803"/>
                  </a:lnTo>
                  <a:lnTo>
                    <a:pt x="239" y="801"/>
                  </a:lnTo>
                  <a:lnTo>
                    <a:pt x="240" y="798"/>
                  </a:lnTo>
                  <a:lnTo>
                    <a:pt x="243" y="797"/>
                  </a:lnTo>
                  <a:lnTo>
                    <a:pt x="251" y="792"/>
                  </a:lnTo>
                  <a:lnTo>
                    <a:pt x="262" y="787"/>
                  </a:lnTo>
                  <a:lnTo>
                    <a:pt x="271" y="781"/>
                  </a:lnTo>
                  <a:lnTo>
                    <a:pt x="278" y="773"/>
                  </a:lnTo>
                  <a:lnTo>
                    <a:pt x="283" y="767"/>
                  </a:lnTo>
                  <a:lnTo>
                    <a:pt x="287" y="758"/>
                  </a:lnTo>
                  <a:lnTo>
                    <a:pt x="288" y="748"/>
                  </a:lnTo>
                  <a:lnTo>
                    <a:pt x="289" y="738"/>
                  </a:lnTo>
                  <a:lnTo>
                    <a:pt x="290" y="727"/>
                  </a:lnTo>
                  <a:lnTo>
                    <a:pt x="291" y="715"/>
                  </a:lnTo>
                  <a:lnTo>
                    <a:pt x="295" y="703"/>
                  </a:lnTo>
                  <a:lnTo>
                    <a:pt x="300" y="691"/>
                  </a:lnTo>
                  <a:lnTo>
                    <a:pt x="302" y="687"/>
                  </a:lnTo>
                  <a:lnTo>
                    <a:pt x="306" y="683"/>
                  </a:lnTo>
                  <a:lnTo>
                    <a:pt x="309" y="681"/>
                  </a:lnTo>
                  <a:lnTo>
                    <a:pt x="313" y="680"/>
                  </a:lnTo>
                  <a:lnTo>
                    <a:pt x="320" y="677"/>
                  </a:lnTo>
                  <a:lnTo>
                    <a:pt x="326" y="674"/>
                  </a:lnTo>
                  <a:lnTo>
                    <a:pt x="328" y="671"/>
                  </a:lnTo>
                  <a:lnTo>
                    <a:pt x="329" y="669"/>
                  </a:lnTo>
                  <a:lnTo>
                    <a:pt x="329" y="665"/>
                  </a:lnTo>
                  <a:lnTo>
                    <a:pt x="329" y="662"/>
                  </a:lnTo>
                  <a:lnTo>
                    <a:pt x="326" y="653"/>
                  </a:lnTo>
                  <a:lnTo>
                    <a:pt x="321" y="646"/>
                  </a:lnTo>
                  <a:lnTo>
                    <a:pt x="316" y="641"/>
                  </a:lnTo>
                  <a:lnTo>
                    <a:pt x="311" y="639"/>
                  </a:lnTo>
                  <a:lnTo>
                    <a:pt x="306" y="638"/>
                  </a:lnTo>
                  <a:lnTo>
                    <a:pt x="297" y="638"/>
                  </a:lnTo>
                  <a:lnTo>
                    <a:pt x="288" y="639"/>
                  </a:lnTo>
                  <a:lnTo>
                    <a:pt x="278" y="640"/>
                  </a:lnTo>
                  <a:lnTo>
                    <a:pt x="273" y="639"/>
                  </a:lnTo>
                  <a:lnTo>
                    <a:pt x="270" y="639"/>
                  </a:lnTo>
                  <a:lnTo>
                    <a:pt x="267" y="638"/>
                  </a:lnTo>
                  <a:lnTo>
                    <a:pt x="265" y="636"/>
                  </a:lnTo>
                  <a:lnTo>
                    <a:pt x="264" y="632"/>
                  </a:lnTo>
                  <a:lnTo>
                    <a:pt x="264" y="628"/>
                  </a:lnTo>
                  <a:lnTo>
                    <a:pt x="266" y="626"/>
                  </a:lnTo>
                  <a:lnTo>
                    <a:pt x="267" y="625"/>
                  </a:lnTo>
                  <a:lnTo>
                    <a:pt x="273" y="620"/>
                  </a:lnTo>
                  <a:lnTo>
                    <a:pt x="279" y="615"/>
                  </a:lnTo>
                  <a:lnTo>
                    <a:pt x="292" y="613"/>
                  </a:lnTo>
                  <a:lnTo>
                    <a:pt x="307" y="612"/>
                  </a:lnTo>
                  <a:lnTo>
                    <a:pt x="322" y="612"/>
                  </a:lnTo>
                  <a:lnTo>
                    <a:pt x="336" y="612"/>
                  </a:lnTo>
                  <a:lnTo>
                    <a:pt x="342" y="612"/>
                  </a:lnTo>
                  <a:lnTo>
                    <a:pt x="347" y="612"/>
                  </a:lnTo>
                  <a:lnTo>
                    <a:pt x="351" y="611"/>
                  </a:lnTo>
                  <a:lnTo>
                    <a:pt x="353" y="609"/>
                  </a:lnTo>
                  <a:lnTo>
                    <a:pt x="355" y="605"/>
                  </a:lnTo>
                  <a:lnTo>
                    <a:pt x="358" y="596"/>
                  </a:lnTo>
                  <a:lnTo>
                    <a:pt x="360" y="589"/>
                  </a:lnTo>
                  <a:lnTo>
                    <a:pt x="363" y="584"/>
                  </a:lnTo>
                  <a:lnTo>
                    <a:pt x="367" y="581"/>
                  </a:lnTo>
                  <a:lnTo>
                    <a:pt x="373" y="577"/>
                  </a:lnTo>
                  <a:lnTo>
                    <a:pt x="376" y="575"/>
                  </a:lnTo>
                  <a:lnTo>
                    <a:pt x="378" y="573"/>
                  </a:lnTo>
                  <a:lnTo>
                    <a:pt x="380" y="570"/>
                  </a:lnTo>
                  <a:lnTo>
                    <a:pt x="382" y="567"/>
                  </a:lnTo>
                  <a:lnTo>
                    <a:pt x="383" y="561"/>
                  </a:lnTo>
                  <a:lnTo>
                    <a:pt x="383" y="554"/>
                  </a:lnTo>
                  <a:lnTo>
                    <a:pt x="380" y="542"/>
                  </a:lnTo>
                  <a:lnTo>
                    <a:pt x="379" y="535"/>
                  </a:lnTo>
                  <a:lnTo>
                    <a:pt x="379" y="530"/>
                  </a:lnTo>
                  <a:lnTo>
                    <a:pt x="377" y="524"/>
                  </a:lnTo>
                  <a:lnTo>
                    <a:pt x="377" y="520"/>
                  </a:lnTo>
                  <a:lnTo>
                    <a:pt x="377" y="518"/>
                  </a:lnTo>
                  <a:lnTo>
                    <a:pt x="378" y="516"/>
                  </a:lnTo>
                  <a:lnTo>
                    <a:pt x="380" y="513"/>
                  </a:lnTo>
                  <a:lnTo>
                    <a:pt x="385" y="513"/>
                  </a:lnTo>
                  <a:lnTo>
                    <a:pt x="392" y="513"/>
                  </a:lnTo>
                  <a:lnTo>
                    <a:pt x="401" y="514"/>
                  </a:lnTo>
                  <a:lnTo>
                    <a:pt x="410" y="517"/>
                  </a:lnTo>
                  <a:lnTo>
                    <a:pt x="432" y="521"/>
                  </a:lnTo>
                  <a:lnTo>
                    <a:pt x="452" y="526"/>
                  </a:lnTo>
                  <a:lnTo>
                    <a:pt x="462" y="526"/>
                  </a:lnTo>
                  <a:lnTo>
                    <a:pt x="474" y="525"/>
                  </a:lnTo>
                  <a:lnTo>
                    <a:pt x="480" y="525"/>
                  </a:lnTo>
                  <a:lnTo>
                    <a:pt x="486" y="525"/>
                  </a:lnTo>
                  <a:lnTo>
                    <a:pt x="492" y="526"/>
                  </a:lnTo>
                  <a:lnTo>
                    <a:pt x="497" y="529"/>
                  </a:lnTo>
                  <a:lnTo>
                    <a:pt x="504" y="529"/>
                  </a:lnTo>
                  <a:lnTo>
                    <a:pt x="514" y="527"/>
                  </a:lnTo>
                  <a:lnTo>
                    <a:pt x="524" y="525"/>
                  </a:lnTo>
                  <a:lnTo>
                    <a:pt x="531" y="524"/>
                  </a:lnTo>
                  <a:lnTo>
                    <a:pt x="536" y="524"/>
                  </a:lnTo>
                  <a:lnTo>
                    <a:pt x="541" y="521"/>
                  </a:lnTo>
                  <a:lnTo>
                    <a:pt x="546" y="520"/>
                  </a:lnTo>
                  <a:lnTo>
                    <a:pt x="549" y="517"/>
                  </a:lnTo>
                  <a:lnTo>
                    <a:pt x="552" y="513"/>
                  </a:lnTo>
                  <a:lnTo>
                    <a:pt x="555" y="510"/>
                  </a:lnTo>
                  <a:lnTo>
                    <a:pt x="556" y="505"/>
                  </a:lnTo>
                  <a:lnTo>
                    <a:pt x="558" y="500"/>
                  </a:lnTo>
                  <a:lnTo>
                    <a:pt x="560" y="488"/>
                  </a:lnTo>
                  <a:lnTo>
                    <a:pt x="565" y="477"/>
                  </a:lnTo>
                  <a:lnTo>
                    <a:pt x="568" y="469"/>
                  </a:lnTo>
                  <a:lnTo>
                    <a:pt x="571" y="462"/>
                  </a:lnTo>
                  <a:lnTo>
                    <a:pt x="573" y="450"/>
                  </a:lnTo>
                  <a:lnTo>
                    <a:pt x="578" y="437"/>
                  </a:lnTo>
                  <a:lnTo>
                    <a:pt x="581" y="425"/>
                  </a:lnTo>
                  <a:lnTo>
                    <a:pt x="586" y="413"/>
                  </a:lnTo>
                  <a:lnTo>
                    <a:pt x="596" y="388"/>
                  </a:lnTo>
                  <a:lnTo>
                    <a:pt x="610" y="355"/>
                  </a:lnTo>
                  <a:lnTo>
                    <a:pt x="625" y="322"/>
                  </a:lnTo>
                  <a:lnTo>
                    <a:pt x="637" y="294"/>
                  </a:lnTo>
                  <a:lnTo>
                    <a:pt x="646" y="271"/>
                  </a:lnTo>
                  <a:lnTo>
                    <a:pt x="655" y="247"/>
                  </a:lnTo>
                  <a:lnTo>
                    <a:pt x="661" y="237"/>
                  </a:lnTo>
                  <a:lnTo>
                    <a:pt x="668" y="229"/>
                  </a:lnTo>
                  <a:lnTo>
                    <a:pt x="673" y="225"/>
                  </a:lnTo>
                  <a:lnTo>
                    <a:pt x="676" y="223"/>
                  </a:lnTo>
                  <a:lnTo>
                    <a:pt x="682" y="221"/>
                  </a:lnTo>
                  <a:lnTo>
                    <a:pt x="688" y="220"/>
                  </a:lnTo>
                  <a:lnTo>
                    <a:pt x="694" y="220"/>
                  </a:lnTo>
                  <a:lnTo>
                    <a:pt x="700" y="221"/>
                  </a:lnTo>
                  <a:lnTo>
                    <a:pt x="706" y="222"/>
                  </a:lnTo>
                  <a:lnTo>
                    <a:pt x="713" y="224"/>
                  </a:lnTo>
                  <a:lnTo>
                    <a:pt x="725" y="230"/>
                  </a:lnTo>
                  <a:lnTo>
                    <a:pt x="737" y="237"/>
                  </a:lnTo>
                  <a:lnTo>
                    <a:pt x="758" y="254"/>
                  </a:lnTo>
                  <a:lnTo>
                    <a:pt x="775" y="268"/>
                  </a:lnTo>
                  <a:lnTo>
                    <a:pt x="779" y="271"/>
                  </a:lnTo>
                  <a:lnTo>
                    <a:pt x="782" y="273"/>
                  </a:lnTo>
                  <a:lnTo>
                    <a:pt x="787" y="274"/>
                  </a:lnTo>
                  <a:lnTo>
                    <a:pt x="792" y="274"/>
                  </a:lnTo>
                  <a:lnTo>
                    <a:pt x="801" y="274"/>
                  </a:lnTo>
                  <a:lnTo>
                    <a:pt x="811" y="272"/>
                  </a:lnTo>
                  <a:lnTo>
                    <a:pt x="820" y="268"/>
                  </a:lnTo>
                  <a:lnTo>
                    <a:pt x="829" y="262"/>
                  </a:lnTo>
                  <a:lnTo>
                    <a:pt x="836" y="255"/>
                  </a:lnTo>
                  <a:lnTo>
                    <a:pt x="840" y="248"/>
                  </a:lnTo>
                  <a:lnTo>
                    <a:pt x="846" y="229"/>
                  </a:lnTo>
                  <a:lnTo>
                    <a:pt x="856" y="210"/>
                  </a:lnTo>
                  <a:lnTo>
                    <a:pt x="858" y="205"/>
                  </a:lnTo>
                  <a:lnTo>
                    <a:pt x="862" y="201"/>
                  </a:lnTo>
                  <a:lnTo>
                    <a:pt x="867" y="196"/>
                  </a:lnTo>
                  <a:lnTo>
                    <a:pt x="871" y="192"/>
                  </a:lnTo>
                  <a:lnTo>
                    <a:pt x="877" y="189"/>
                  </a:lnTo>
                  <a:lnTo>
                    <a:pt x="884" y="185"/>
                  </a:lnTo>
                  <a:lnTo>
                    <a:pt x="893" y="183"/>
                  </a:lnTo>
                  <a:lnTo>
                    <a:pt x="901" y="180"/>
                  </a:lnTo>
                  <a:lnTo>
                    <a:pt x="919" y="178"/>
                  </a:lnTo>
                  <a:lnTo>
                    <a:pt x="932" y="177"/>
                  </a:lnTo>
                  <a:lnTo>
                    <a:pt x="944" y="177"/>
                  </a:lnTo>
                  <a:lnTo>
                    <a:pt x="953" y="178"/>
                  </a:lnTo>
                  <a:lnTo>
                    <a:pt x="974" y="180"/>
                  </a:lnTo>
                  <a:lnTo>
                    <a:pt x="1000" y="183"/>
                  </a:lnTo>
                  <a:lnTo>
                    <a:pt x="1019" y="184"/>
                  </a:lnTo>
                  <a:lnTo>
                    <a:pt x="1038" y="185"/>
                  </a:lnTo>
                  <a:lnTo>
                    <a:pt x="1047" y="185"/>
                  </a:lnTo>
                  <a:lnTo>
                    <a:pt x="1056" y="185"/>
                  </a:lnTo>
                  <a:lnTo>
                    <a:pt x="1064" y="184"/>
                  </a:lnTo>
                  <a:lnTo>
                    <a:pt x="1071" y="183"/>
                  </a:lnTo>
                  <a:lnTo>
                    <a:pt x="1084" y="174"/>
                  </a:lnTo>
                  <a:lnTo>
                    <a:pt x="1096" y="164"/>
                  </a:lnTo>
                  <a:lnTo>
                    <a:pt x="1100" y="160"/>
                  </a:lnTo>
                  <a:lnTo>
                    <a:pt x="1104" y="155"/>
                  </a:lnTo>
                  <a:lnTo>
                    <a:pt x="1108" y="148"/>
                  </a:lnTo>
                  <a:lnTo>
                    <a:pt x="1112" y="140"/>
                  </a:lnTo>
                  <a:lnTo>
                    <a:pt x="1116" y="133"/>
                  </a:lnTo>
                  <a:lnTo>
                    <a:pt x="1121" y="126"/>
                  </a:lnTo>
                  <a:lnTo>
                    <a:pt x="1125" y="120"/>
                  </a:lnTo>
                  <a:lnTo>
                    <a:pt x="1129" y="117"/>
                  </a:lnTo>
                  <a:lnTo>
                    <a:pt x="1145" y="116"/>
                  </a:lnTo>
                  <a:lnTo>
                    <a:pt x="1161" y="117"/>
                  </a:lnTo>
                  <a:lnTo>
                    <a:pt x="1170" y="116"/>
                  </a:lnTo>
                  <a:lnTo>
                    <a:pt x="1178" y="114"/>
                  </a:lnTo>
                  <a:lnTo>
                    <a:pt x="1185" y="108"/>
                  </a:lnTo>
                  <a:lnTo>
                    <a:pt x="1191" y="102"/>
                  </a:lnTo>
                  <a:lnTo>
                    <a:pt x="1203" y="89"/>
                  </a:lnTo>
                  <a:lnTo>
                    <a:pt x="1213" y="72"/>
                  </a:lnTo>
                  <a:lnTo>
                    <a:pt x="1218" y="60"/>
                  </a:lnTo>
                  <a:lnTo>
                    <a:pt x="1222" y="48"/>
                  </a:lnTo>
                  <a:lnTo>
                    <a:pt x="1226" y="37"/>
                  </a:lnTo>
                  <a:lnTo>
                    <a:pt x="1229" y="25"/>
                  </a:lnTo>
                  <a:lnTo>
                    <a:pt x="1232" y="15"/>
                  </a:lnTo>
                  <a:lnTo>
                    <a:pt x="1235" y="8"/>
                  </a:lnTo>
                  <a:lnTo>
                    <a:pt x="1238" y="4"/>
                  </a:lnTo>
                  <a:lnTo>
                    <a:pt x="1239" y="1"/>
                  </a:lnTo>
                  <a:lnTo>
                    <a:pt x="1240" y="0"/>
                  </a:lnTo>
                  <a:lnTo>
                    <a:pt x="1241" y="1"/>
                  </a:lnTo>
                  <a:lnTo>
                    <a:pt x="1243" y="8"/>
                  </a:lnTo>
                  <a:lnTo>
                    <a:pt x="1251" y="22"/>
                  </a:lnTo>
                  <a:lnTo>
                    <a:pt x="1259" y="35"/>
                  </a:lnTo>
                  <a:lnTo>
                    <a:pt x="1268" y="45"/>
                  </a:lnTo>
                  <a:lnTo>
                    <a:pt x="1277" y="54"/>
                  </a:lnTo>
                  <a:lnTo>
                    <a:pt x="1284" y="65"/>
                  </a:lnTo>
                  <a:lnTo>
                    <a:pt x="1287" y="71"/>
                  </a:lnTo>
                  <a:lnTo>
                    <a:pt x="1290" y="78"/>
                  </a:lnTo>
                  <a:lnTo>
                    <a:pt x="1292" y="85"/>
                  </a:lnTo>
                  <a:lnTo>
                    <a:pt x="1293" y="92"/>
                  </a:lnTo>
                  <a:lnTo>
                    <a:pt x="1296" y="110"/>
                  </a:lnTo>
                  <a:lnTo>
                    <a:pt x="1298" y="127"/>
                  </a:lnTo>
                  <a:lnTo>
                    <a:pt x="1299" y="135"/>
                  </a:lnTo>
                  <a:lnTo>
                    <a:pt x="1302" y="142"/>
                  </a:lnTo>
                  <a:lnTo>
                    <a:pt x="1303" y="148"/>
                  </a:lnTo>
                  <a:lnTo>
                    <a:pt x="1306" y="153"/>
                  </a:lnTo>
                  <a:lnTo>
                    <a:pt x="1310" y="157"/>
                  </a:lnTo>
                  <a:lnTo>
                    <a:pt x="1314" y="160"/>
                  </a:lnTo>
                  <a:lnTo>
                    <a:pt x="1320" y="162"/>
                  </a:lnTo>
                  <a:lnTo>
                    <a:pt x="1325" y="165"/>
                  </a:lnTo>
                  <a:lnTo>
                    <a:pt x="1331" y="166"/>
                  </a:lnTo>
                  <a:lnTo>
                    <a:pt x="1337" y="167"/>
                  </a:lnTo>
                  <a:lnTo>
                    <a:pt x="1342" y="167"/>
                  </a:lnTo>
                  <a:lnTo>
                    <a:pt x="1347" y="166"/>
                  </a:lnTo>
                  <a:lnTo>
                    <a:pt x="1355" y="164"/>
                  </a:lnTo>
                  <a:lnTo>
                    <a:pt x="1364" y="161"/>
                  </a:lnTo>
                  <a:lnTo>
                    <a:pt x="1368" y="161"/>
                  </a:lnTo>
                  <a:lnTo>
                    <a:pt x="1372" y="161"/>
                  </a:lnTo>
                  <a:lnTo>
                    <a:pt x="1374" y="162"/>
                  </a:lnTo>
                  <a:lnTo>
                    <a:pt x="1377" y="165"/>
                  </a:lnTo>
                  <a:lnTo>
                    <a:pt x="1379" y="167"/>
                  </a:lnTo>
                  <a:lnTo>
                    <a:pt x="1380" y="171"/>
                  </a:lnTo>
                  <a:lnTo>
                    <a:pt x="1380" y="174"/>
                  </a:lnTo>
                  <a:lnTo>
                    <a:pt x="1380" y="178"/>
                  </a:lnTo>
                  <a:lnTo>
                    <a:pt x="1378" y="185"/>
                  </a:lnTo>
                  <a:lnTo>
                    <a:pt x="1372" y="193"/>
                  </a:lnTo>
                  <a:lnTo>
                    <a:pt x="1368" y="198"/>
                  </a:lnTo>
                  <a:lnTo>
                    <a:pt x="1364" y="202"/>
                  </a:lnTo>
                  <a:lnTo>
                    <a:pt x="1358" y="205"/>
                  </a:lnTo>
                  <a:lnTo>
                    <a:pt x="1352" y="208"/>
                  </a:lnTo>
                  <a:lnTo>
                    <a:pt x="1336" y="212"/>
                  </a:lnTo>
                  <a:lnTo>
                    <a:pt x="1318" y="216"/>
                  </a:lnTo>
                  <a:lnTo>
                    <a:pt x="1303" y="220"/>
                  </a:lnTo>
                  <a:lnTo>
                    <a:pt x="1292" y="222"/>
                  </a:lnTo>
                  <a:lnTo>
                    <a:pt x="1284" y="227"/>
                  </a:lnTo>
                  <a:lnTo>
                    <a:pt x="1277" y="233"/>
                  </a:lnTo>
                  <a:lnTo>
                    <a:pt x="1268" y="239"/>
                  </a:lnTo>
                  <a:lnTo>
                    <a:pt x="1261" y="241"/>
                  </a:lnTo>
                  <a:lnTo>
                    <a:pt x="1254" y="242"/>
                  </a:lnTo>
                  <a:lnTo>
                    <a:pt x="1243" y="243"/>
                  </a:lnTo>
                  <a:lnTo>
                    <a:pt x="1239" y="245"/>
                  </a:lnTo>
                  <a:lnTo>
                    <a:pt x="1236" y="248"/>
                  </a:lnTo>
                  <a:lnTo>
                    <a:pt x="1235" y="252"/>
                  </a:lnTo>
                  <a:lnTo>
                    <a:pt x="1236" y="256"/>
                  </a:lnTo>
                  <a:lnTo>
                    <a:pt x="1238" y="268"/>
                  </a:lnTo>
                  <a:lnTo>
                    <a:pt x="1240" y="278"/>
                  </a:lnTo>
                  <a:lnTo>
                    <a:pt x="1240" y="283"/>
                  </a:lnTo>
                  <a:lnTo>
                    <a:pt x="1239" y="286"/>
                  </a:lnTo>
                  <a:lnTo>
                    <a:pt x="1236" y="290"/>
                  </a:lnTo>
                  <a:lnTo>
                    <a:pt x="1234" y="291"/>
                  </a:lnTo>
                  <a:lnTo>
                    <a:pt x="1230" y="292"/>
                  </a:lnTo>
                  <a:lnTo>
                    <a:pt x="1227" y="292"/>
                  </a:lnTo>
                  <a:lnTo>
                    <a:pt x="1223" y="291"/>
                  </a:lnTo>
                  <a:lnTo>
                    <a:pt x="1220" y="288"/>
                  </a:lnTo>
                  <a:lnTo>
                    <a:pt x="1214" y="284"/>
                  </a:lnTo>
                  <a:lnTo>
                    <a:pt x="1209" y="283"/>
                  </a:lnTo>
                  <a:lnTo>
                    <a:pt x="1208" y="283"/>
                  </a:lnTo>
                  <a:lnTo>
                    <a:pt x="1207" y="284"/>
                  </a:lnTo>
                  <a:lnTo>
                    <a:pt x="1205" y="286"/>
                  </a:lnTo>
                  <a:lnTo>
                    <a:pt x="1204" y="290"/>
                  </a:lnTo>
                  <a:lnTo>
                    <a:pt x="1204" y="296"/>
                  </a:lnTo>
                  <a:lnTo>
                    <a:pt x="1203" y="303"/>
                  </a:lnTo>
                  <a:lnTo>
                    <a:pt x="1203" y="306"/>
                  </a:lnTo>
                  <a:lnTo>
                    <a:pt x="1202" y="310"/>
                  </a:lnTo>
                  <a:lnTo>
                    <a:pt x="1199" y="313"/>
                  </a:lnTo>
                  <a:lnTo>
                    <a:pt x="1197" y="317"/>
                  </a:lnTo>
                  <a:lnTo>
                    <a:pt x="1194" y="321"/>
                  </a:lnTo>
                  <a:lnTo>
                    <a:pt x="1192" y="323"/>
                  </a:lnTo>
                  <a:lnTo>
                    <a:pt x="1192" y="327"/>
                  </a:lnTo>
                  <a:lnTo>
                    <a:pt x="1194" y="329"/>
                  </a:lnTo>
                  <a:lnTo>
                    <a:pt x="1195" y="330"/>
                  </a:lnTo>
                  <a:lnTo>
                    <a:pt x="1197" y="331"/>
                  </a:lnTo>
                  <a:lnTo>
                    <a:pt x="1201" y="332"/>
                  </a:lnTo>
                  <a:lnTo>
                    <a:pt x="1205" y="332"/>
                  </a:lnTo>
                  <a:lnTo>
                    <a:pt x="1214" y="331"/>
                  </a:lnTo>
                  <a:lnTo>
                    <a:pt x="1218" y="334"/>
                  </a:lnTo>
                  <a:lnTo>
                    <a:pt x="1221" y="337"/>
                  </a:lnTo>
                  <a:lnTo>
                    <a:pt x="1224" y="344"/>
                  </a:lnTo>
                  <a:lnTo>
                    <a:pt x="1227" y="348"/>
                  </a:lnTo>
                  <a:lnTo>
                    <a:pt x="1229" y="353"/>
                  </a:lnTo>
                  <a:lnTo>
                    <a:pt x="1233" y="357"/>
                  </a:lnTo>
                  <a:lnTo>
                    <a:pt x="1238" y="361"/>
                  </a:lnTo>
                  <a:lnTo>
                    <a:pt x="1249" y="368"/>
                  </a:lnTo>
                  <a:lnTo>
                    <a:pt x="1262" y="375"/>
                  </a:lnTo>
                  <a:lnTo>
                    <a:pt x="1278" y="380"/>
                  </a:lnTo>
                  <a:lnTo>
                    <a:pt x="1292" y="384"/>
                  </a:lnTo>
                  <a:lnTo>
                    <a:pt x="1304" y="384"/>
                  </a:lnTo>
                  <a:lnTo>
                    <a:pt x="1315" y="382"/>
                  </a:lnTo>
                  <a:lnTo>
                    <a:pt x="1324" y="381"/>
                  </a:lnTo>
                  <a:lnTo>
                    <a:pt x="1334" y="382"/>
                  </a:lnTo>
                  <a:lnTo>
                    <a:pt x="1339" y="382"/>
                  </a:lnTo>
                  <a:lnTo>
                    <a:pt x="1343" y="385"/>
                  </a:lnTo>
                  <a:lnTo>
                    <a:pt x="1346" y="387"/>
                  </a:lnTo>
                  <a:lnTo>
                    <a:pt x="1349" y="391"/>
                  </a:lnTo>
                  <a:lnTo>
                    <a:pt x="1350" y="397"/>
                  </a:lnTo>
                  <a:lnTo>
                    <a:pt x="1352" y="404"/>
                  </a:lnTo>
                  <a:lnTo>
                    <a:pt x="1353" y="412"/>
                  </a:lnTo>
                  <a:lnTo>
                    <a:pt x="1353" y="420"/>
                  </a:lnTo>
                  <a:lnTo>
                    <a:pt x="1353" y="438"/>
                  </a:lnTo>
                  <a:lnTo>
                    <a:pt x="1352" y="456"/>
                  </a:lnTo>
                  <a:lnTo>
                    <a:pt x="1352" y="463"/>
                  </a:lnTo>
                  <a:lnTo>
                    <a:pt x="1353" y="469"/>
                  </a:lnTo>
                  <a:lnTo>
                    <a:pt x="1355" y="474"/>
                  </a:lnTo>
                  <a:lnTo>
                    <a:pt x="1359" y="479"/>
                  </a:lnTo>
                  <a:lnTo>
                    <a:pt x="1367" y="486"/>
                  </a:lnTo>
                  <a:lnTo>
                    <a:pt x="1377" y="493"/>
                  </a:lnTo>
                  <a:lnTo>
                    <a:pt x="1381" y="498"/>
                  </a:lnTo>
                  <a:lnTo>
                    <a:pt x="1386" y="501"/>
                  </a:lnTo>
                  <a:lnTo>
                    <a:pt x="1388" y="506"/>
                  </a:lnTo>
                  <a:lnTo>
                    <a:pt x="1391" y="510"/>
                  </a:lnTo>
                  <a:lnTo>
                    <a:pt x="1394" y="520"/>
                  </a:lnTo>
                  <a:lnTo>
                    <a:pt x="1396" y="533"/>
                  </a:lnTo>
                  <a:lnTo>
                    <a:pt x="1396" y="540"/>
                  </a:lnTo>
                  <a:lnTo>
                    <a:pt x="1394" y="546"/>
                  </a:lnTo>
                  <a:lnTo>
                    <a:pt x="1393" y="551"/>
                  </a:lnTo>
                  <a:lnTo>
                    <a:pt x="1391" y="556"/>
                  </a:lnTo>
                  <a:lnTo>
                    <a:pt x="1387" y="564"/>
                  </a:lnTo>
                  <a:lnTo>
                    <a:pt x="1383" y="576"/>
                  </a:lnTo>
                  <a:lnTo>
                    <a:pt x="1379" y="589"/>
                  </a:lnTo>
                  <a:lnTo>
                    <a:pt x="1379" y="602"/>
                  </a:lnTo>
                  <a:lnTo>
                    <a:pt x="1378" y="613"/>
                  </a:lnTo>
                  <a:lnTo>
                    <a:pt x="1377" y="624"/>
                  </a:lnTo>
                  <a:lnTo>
                    <a:pt x="1375" y="632"/>
                  </a:lnTo>
                  <a:lnTo>
                    <a:pt x="1374" y="643"/>
                  </a:lnTo>
                  <a:lnTo>
                    <a:pt x="1377" y="653"/>
                  </a:lnTo>
                  <a:lnTo>
                    <a:pt x="1380" y="665"/>
                  </a:lnTo>
                  <a:lnTo>
                    <a:pt x="1381" y="670"/>
                  </a:lnTo>
                  <a:lnTo>
                    <a:pt x="1383" y="675"/>
                  </a:lnTo>
                  <a:lnTo>
                    <a:pt x="1383" y="678"/>
                  </a:lnTo>
                  <a:lnTo>
                    <a:pt x="1383" y="681"/>
                  </a:lnTo>
                  <a:lnTo>
                    <a:pt x="1380" y="683"/>
                  </a:lnTo>
                  <a:lnTo>
                    <a:pt x="1379" y="685"/>
                  </a:lnTo>
                  <a:lnTo>
                    <a:pt x="1375" y="687"/>
                  </a:lnTo>
                  <a:lnTo>
                    <a:pt x="1372" y="687"/>
                  </a:lnTo>
                  <a:lnTo>
                    <a:pt x="1365" y="689"/>
                  </a:lnTo>
                  <a:lnTo>
                    <a:pt x="1359" y="694"/>
                  </a:lnTo>
                  <a:lnTo>
                    <a:pt x="1356" y="696"/>
                  </a:lnTo>
                  <a:lnTo>
                    <a:pt x="1354" y="699"/>
                  </a:lnTo>
                  <a:lnTo>
                    <a:pt x="1352" y="702"/>
                  </a:lnTo>
                  <a:lnTo>
                    <a:pt x="1352" y="707"/>
                  </a:lnTo>
                  <a:lnTo>
                    <a:pt x="1349" y="713"/>
                  </a:lnTo>
                  <a:lnTo>
                    <a:pt x="1347" y="718"/>
                  </a:lnTo>
                  <a:lnTo>
                    <a:pt x="1345" y="719"/>
                  </a:lnTo>
                  <a:lnTo>
                    <a:pt x="1341" y="720"/>
                  </a:lnTo>
                  <a:lnTo>
                    <a:pt x="1337" y="720"/>
                  </a:lnTo>
                  <a:lnTo>
                    <a:pt x="1331" y="720"/>
                  </a:lnTo>
                  <a:lnTo>
                    <a:pt x="1327" y="720"/>
                  </a:lnTo>
                  <a:lnTo>
                    <a:pt x="1323" y="722"/>
                  </a:lnTo>
                  <a:lnTo>
                    <a:pt x="1320" y="726"/>
                  </a:lnTo>
                  <a:lnTo>
                    <a:pt x="1317" y="731"/>
                  </a:lnTo>
                  <a:lnTo>
                    <a:pt x="1314" y="735"/>
                  </a:lnTo>
                  <a:lnTo>
                    <a:pt x="1310" y="740"/>
                  </a:lnTo>
                  <a:lnTo>
                    <a:pt x="1305" y="744"/>
                  </a:lnTo>
                  <a:lnTo>
                    <a:pt x="1299" y="747"/>
                  </a:lnTo>
                  <a:lnTo>
                    <a:pt x="1293" y="750"/>
                  </a:lnTo>
                  <a:lnTo>
                    <a:pt x="1286" y="751"/>
                  </a:lnTo>
                  <a:lnTo>
                    <a:pt x="1280" y="750"/>
                  </a:lnTo>
                  <a:lnTo>
                    <a:pt x="1273" y="747"/>
                  </a:lnTo>
                  <a:lnTo>
                    <a:pt x="1267" y="745"/>
                  </a:lnTo>
                  <a:lnTo>
                    <a:pt x="1262" y="741"/>
                  </a:lnTo>
                  <a:lnTo>
                    <a:pt x="1258" y="737"/>
                  </a:lnTo>
                  <a:lnTo>
                    <a:pt x="1254" y="732"/>
                  </a:lnTo>
                  <a:lnTo>
                    <a:pt x="1251" y="727"/>
                  </a:lnTo>
                  <a:lnTo>
                    <a:pt x="1247" y="722"/>
                  </a:lnTo>
                  <a:lnTo>
                    <a:pt x="1243" y="720"/>
                  </a:lnTo>
                  <a:lnTo>
                    <a:pt x="1239" y="718"/>
                  </a:lnTo>
                  <a:lnTo>
                    <a:pt x="1234" y="715"/>
                  </a:lnTo>
                  <a:lnTo>
                    <a:pt x="1229" y="715"/>
                  </a:lnTo>
                  <a:lnTo>
                    <a:pt x="1224" y="716"/>
                  </a:lnTo>
                  <a:lnTo>
                    <a:pt x="1220" y="719"/>
                  </a:lnTo>
                  <a:lnTo>
                    <a:pt x="1208" y="728"/>
                  </a:lnTo>
                  <a:lnTo>
                    <a:pt x="1194" y="741"/>
                  </a:lnTo>
                  <a:lnTo>
                    <a:pt x="1178" y="757"/>
                  </a:lnTo>
                  <a:lnTo>
                    <a:pt x="1164" y="770"/>
                  </a:lnTo>
                  <a:lnTo>
                    <a:pt x="1159" y="776"/>
                  </a:lnTo>
                  <a:lnTo>
                    <a:pt x="1155" y="782"/>
                  </a:lnTo>
                  <a:lnTo>
                    <a:pt x="1153" y="789"/>
                  </a:lnTo>
                  <a:lnTo>
                    <a:pt x="1152" y="796"/>
                  </a:lnTo>
                  <a:lnTo>
                    <a:pt x="1152" y="803"/>
                  </a:lnTo>
                  <a:lnTo>
                    <a:pt x="1153" y="809"/>
                  </a:lnTo>
                  <a:lnTo>
                    <a:pt x="1155" y="815"/>
                  </a:lnTo>
                  <a:lnTo>
                    <a:pt x="1158" y="819"/>
                  </a:lnTo>
                  <a:lnTo>
                    <a:pt x="1164" y="826"/>
                  </a:lnTo>
                  <a:lnTo>
                    <a:pt x="1172" y="835"/>
                  </a:lnTo>
                  <a:lnTo>
                    <a:pt x="1176" y="841"/>
                  </a:lnTo>
                  <a:lnTo>
                    <a:pt x="1179" y="846"/>
                  </a:lnTo>
                  <a:lnTo>
                    <a:pt x="1182" y="851"/>
                  </a:lnTo>
                  <a:lnTo>
                    <a:pt x="1183" y="855"/>
                  </a:lnTo>
                  <a:lnTo>
                    <a:pt x="1184" y="860"/>
                  </a:lnTo>
                  <a:lnTo>
                    <a:pt x="1184" y="866"/>
                  </a:lnTo>
                  <a:lnTo>
                    <a:pt x="1183" y="873"/>
                  </a:lnTo>
                  <a:lnTo>
                    <a:pt x="1182" y="879"/>
                  </a:lnTo>
                  <a:lnTo>
                    <a:pt x="1179" y="885"/>
                  </a:lnTo>
                  <a:lnTo>
                    <a:pt x="1176" y="891"/>
                  </a:lnTo>
                  <a:lnTo>
                    <a:pt x="1171" y="895"/>
                  </a:lnTo>
                  <a:lnTo>
                    <a:pt x="1164" y="897"/>
                  </a:lnTo>
                  <a:lnTo>
                    <a:pt x="1158" y="898"/>
                  </a:lnTo>
                  <a:lnTo>
                    <a:pt x="1152" y="901"/>
                  </a:lnTo>
                  <a:lnTo>
                    <a:pt x="1147" y="903"/>
                  </a:lnTo>
                  <a:lnTo>
                    <a:pt x="1144" y="907"/>
                  </a:lnTo>
                  <a:lnTo>
                    <a:pt x="1139" y="914"/>
                  </a:lnTo>
                  <a:lnTo>
                    <a:pt x="1136" y="922"/>
                  </a:lnTo>
                  <a:lnTo>
                    <a:pt x="1134" y="929"/>
                  </a:lnTo>
                  <a:lnTo>
                    <a:pt x="1131" y="933"/>
                  </a:lnTo>
                  <a:lnTo>
                    <a:pt x="1125" y="934"/>
                  </a:lnTo>
                  <a:lnTo>
                    <a:pt x="1116" y="935"/>
                  </a:lnTo>
                  <a:lnTo>
                    <a:pt x="1112" y="936"/>
                  </a:lnTo>
                  <a:lnTo>
                    <a:pt x="1107" y="939"/>
                  </a:lnTo>
                  <a:lnTo>
                    <a:pt x="1103" y="942"/>
                  </a:lnTo>
                  <a:lnTo>
                    <a:pt x="1101" y="946"/>
                  </a:lnTo>
                  <a:lnTo>
                    <a:pt x="1097" y="949"/>
                  </a:lnTo>
                  <a:lnTo>
                    <a:pt x="1096" y="954"/>
                  </a:lnTo>
                  <a:lnTo>
                    <a:pt x="1095" y="959"/>
                  </a:lnTo>
                  <a:lnTo>
                    <a:pt x="1094" y="965"/>
                  </a:lnTo>
                  <a:lnTo>
                    <a:pt x="1094" y="975"/>
                  </a:lnTo>
                  <a:lnTo>
                    <a:pt x="1094" y="987"/>
                  </a:lnTo>
                  <a:lnTo>
                    <a:pt x="1095" y="998"/>
                  </a:lnTo>
                  <a:lnTo>
                    <a:pt x="1095" y="1009"/>
                  </a:lnTo>
                  <a:lnTo>
                    <a:pt x="1091" y="1018"/>
                  </a:lnTo>
                  <a:lnTo>
                    <a:pt x="1088" y="1029"/>
                  </a:lnTo>
                  <a:lnTo>
                    <a:pt x="1085" y="1035"/>
                  </a:lnTo>
                  <a:lnTo>
                    <a:pt x="1084" y="1041"/>
                  </a:lnTo>
                  <a:lnTo>
                    <a:pt x="1084" y="1046"/>
                  </a:lnTo>
                  <a:lnTo>
                    <a:pt x="1087" y="1050"/>
                  </a:lnTo>
                  <a:lnTo>
                    <a:pt x="1089" y="1061"/>
                  </a:lnTo>
                  <a:lnTo>
                    <a:pt x="1091" y="1072"/>
                  </a:lnTo>
                  <a:lnTo>
                    <a:pt x="1092" y="1084"/>
                  </a:lnTo>
                  <a:lnTo>
                    <a:pt x="1094" y="1098"/>
                  </a:lnTo>
                  <a:lnTo>
                    <a:pt x="1095" y="1105"/>
                  </a:lnTo>
                  <a:lnTo>
                    <a:pt x="1097" y="1111"/>
                  </a:lnTo>
                  <a:lnTo>
                    <a:pt x="1101" y="1116"/>
                  </a:lnTo>
                  <a:lnTo>
                    <a:pt x="1104" y="1119"/>
                  </a:lnTo>
                  <a:lnTo>
                    <a:pt x="1110" y="1123"/>
                  </a:lnTo>
                  <a:lnTo>
                    <a:pt x="1116" y="1125"/>
                  </a:lnTo>
                  <a:lnTo>
                    <a:pt x="1122" y="1126"/>
                  </a:lnTo>
                  <a:lnTo>
                    <a:pt x="1131" y="1126"/>
                  </a:lnTo>
                  <a:lnTo>
                    <a:pt x="1136" y="1126"/>
                  </a:lnTo>
                  <a:lnTo>
                    <a:pt x="1141" y="1128"/>
                  </a:lnTo>
                  <a:lnTo>
                    <a:pt x="1145" y="1129"/>
                  </a:lnTo>
                  <a:lnTo>
                    <a:pt x="1147" y="1130"/>
                  </a:lnTo>
                  <a:lnTo>
                    <a:pt x="1150" y="1136"/>
                  </a:lnTo>
                  <a:lnTo>
                    <a:pt x="1152" y="1143"/>
                  </a:lnTo>
                  <a:lnTo>
                    <a:pt x="1154" y="1145"/>
                  </a:lnTo>
                  <a:lnTo>
                    <a:pt x="1157" y="1148"/>
                  </a:lnTo>
                  <a:lnTo>
                    <a:pt x="1159" y="1149"/>
                  </a:lnTo>
                  <a:lnTo>
                    <a:pt x="1161" y="1150"/>
                  </a:lnTo>
                  <a:lnTo>
                    <a:pt x="1167" y="1149"/>
                  </a:lnTo>
                  <a:lnTo>
                    <a:pt x="1175" y="1145"/>
                  </a:lnTo>
                  <a:lnTo>
                    <a:pt x="1178" y="1143"/>
                  </a:lnTo>
                  <a:lnTo>
                    <a:pt x="1182" y="1142"/>
                  </a:lnTo>
                  <a:lnTo>
                    <a:pt x="1185" y="1143"/>
                  </a:lnTo>
                  <a:lnTo>
                    <a:pt x="1186" y="1143"/>
                  </a:lnTo>
                  <a:lnTo>
                    <a:pt x="1189" y="1145"/>
                  </a:lnTo>
                  <a:lnTo>
                    <a:pt x="1189" y="1148"/>
                  </a:lnTo>
                  <a:lnTo>
                    <a:pt x="1189" y="1151"/>
                  </a:lnTo>
                  <a:lnTo>
                    <a:pt x="1188" y="1156"/>
                  </a:lnTo>
                  <a:lnTo>
                    <a:pt x="1186" y="1160"/>
                  </a:lnTo>
                  <a:lnTo>
                    <a:pt x="1186" y="1164"/>
                  </a:lnTo>
                  <a:lnTo>
                    <a:pt x="1186" y="1168"/>
                  </a:lnTo>
                  <a:lnTo>
                    <a:pt x="1188" y="1172"/>
                  </a:lnTo>
                  <a:lnTo>
                    <a:pt x="1192" y="1179"/>
                  </a:lnTo>
                  <a:lnTo>
                    <a:pt x="1198" y="1187"/>
                  </a:lnTo>
                  <a:lnTo>
                    <a:pt x="1201" y="1192"/>
                  </a:lnTo>
                  <a:lnTo>
                    <a:pt x="1204" y="1199"/>
                  </a:lnTo>
                  <a:lnTo>
                    <a:pt x="1207" y="1206"/>
                  </a:lnTo>
                  <a:lnTo>
                    <a:pt x="1209" y="1216"/>
                  </a:lnTo>
                  <a:lnTo>
                    <a:pt x="1215" y="1236"/>
                  </a:lnTo>
                  <a:lnTo>
                    <a:pt x="1222" y="1257"/>
                  </a:lnTo>
                  <a:lnTo>
                    <a:pt x="1228" y="1268"/>
                  </a:lnTo>
                  <a:lnTo>
                    <a:pt x="1234" y="1276"/>
                  </a:lnTo>
                  <a:lnTo>
                    <a:pt x="1240" y="1283"/>
                  </a:lnTo>
                  <a:lnTo>
                    <a:pt x="1246" y="1288"/>
                  </a:lnTo>
                  <a:lnTo>
                    <a:pt x="1257" y="1296"/>
                  </a:lnTo>
                  <a:lnTo>
                    <a:pt x="1267" y="1304"/>
                  </a:lnTo>
                  <a:lnTo>
                    <a:pt x="1268" y="1306"/>
                  </a:lnTo>
                  <a:lnTo>
                    <a:pt x="1270" y="1308"/>
                  </a:lnTo>
                  <a:lnTo>
                    <a:pt x="1271" y="1309"/>
                  </a:lnTo>
                  <a:lnTo>
                    <a:pt x="1270" y="1312"/>
                  </a:lnTo>
                  <a:lnTo>
                    <a:pt x="1267" y="1314"/>
                  </a:lnTo>
                  <a:lnTo>
                    <a:pt x="1262" y="1317"/>
                  </a:lnTo>
                  <a:lnTo>
                    <a:pt x="1258" y="1319"/>
                  </a:lnTo>
                  <a:lnTo>
                    <a:pt x="1253" y="1321"/>
                  </a:lnTo>
                  <a:lnTo>
                    <a:pt x="1249" y="1325"/>
                  </a:lnTo>
                  <a:lnTo>
                    <a:pt x="1248" y="1328"/>
                  </a:lnTo>
                  <a:lnTo>
                    <a:pt x="1249" y="1331"/>
                  </a:lnTo>
                  <a:lnTo>
                    <a:pt x="1251" y="1333"/>
                  </a:lnTo>
                  <a:lnTo>
                    <a:pt x="1253" y="1336"/>
                  </a:lnTo>
                  <a:lnTo>
                    <a:pt x="1257" y="1337"/>
                  </a:lnTo>
                  <a:lnTo>
                    <a:pt x="1265" y="1338"/>
                  </a:lnTo>
                  <a:lnTo>
                    <a:pt x="1278" y="1338"/>
                  </a:lnTo>
                  <a:lnTo>
                    <a:pt x="1284" y="1338"/>
                  </a:lnTo>
                  <a:lnTo>
                    <a:pt x="1290" y="1338"/>
                  </a:lnTo>
                  <a:lnTo>
                    <a:pt x="1295" y="1339"/>
                  </a:lnTo>
                  <a:lnTo>
                    <a:pt x="1298" y="1342"/>
                  </a:lnTo>
                  <a:lnTo>
                    <a:pt x="1302" y="1344"/>
                  </a:lnTo>
                  <a:lnTo>
                    <a:pt x="1304" y="1346"/>
                  </a:lnTo>
                  <a:lnTo>
                    <a:pt x="1306" y="1350"/>
                  </a:lnTo>
                  <a:lnTo>
                    <a:pt x="1308" y="1353"/>
                  </a:lnTo>
                  <a:lnTo>
                    <a:pt x="1306" y="1364"/>
                  </a:lnTo>
                  <a:lnTo>
                    <a:pt x="1304" y="1377"/>
                  </a:lnTo>
                  <a:lnTo>
                    <a:pt x="1299" y="1393"/>
                  </a:lnTo>
                  <a:lnTo>
                    <a:pt x="1292" y="1409"/>
                  </a:lnTo>
                  <a:lnTo>
                    <a:pt x="1285" y="1426"/>
                  </a:lnTo>
                  <a:lnTo>
                    <a:pt x="1278" y="1444"/>
                  </a:lnTo>
                  <a:lnTo>
                    <a:pt x="1268" y="1460"/>
                  </a:lnTo>
                  <a:lnTo>
                    <a:pt x="1259" y="1476"/>
                  </a:lnTo>
                  <a:lnTo>
                    <a:pt x="1249" y="1490"/>
                  </a:lnTo>
                  <a:lnTo>
                    <a:pt x="1239" y="1506"/>
                  </a:lnTo>
                  <a:lnTo>
                    <a:pt x="1234" y="1515"/>
                  </a:lnTo>
                  <a:lnTo>
                    <a:pt x="1230" y="1523"/>
                  </a:lnTo>
                  <a:lnTo>
                    <a:pt x="1227" y="1532"/>
                  </a:lnTo>
                  <a:lnTo>
                    <a:pt x="1224" y="1539"/>
                  </a:lnTo>
                  <a:lnTo>
                    <a:pt x="1221" y="1553"/>
                  </a:lnTo>
                  <a:lnTo>
                    <a:pt x="1216" y="1565"/>
                  </a:lnTo>
                  <a:lnTo>
                    <a:pt x="1209" y="1576"/>
                  </a:lnTo>
                  <a:lnTo>
                    <a:pt x="1201" y="1584"/>
                  </a:lnTo>
                  <a:lnTo>
                    <a:pt x="1192" y="1592"/>
                  </a:lnTo>
                  <a:lnTo>
                    <a:pt x="1186" y="1601"/>
                  </a:lnTo>
                  <a:lnTo>
                    <a:pt x="1185" y="1605"/>
                  </a:lnTo>
                  <a:lnTo>
                    <a:pt x="1184" y="1610"/>
                  </a:lnTo>
                  <a:lnTo>
                    <a:pt x="1184" y="1615"/>
                  </a:lnTo>
                  <a:lnTo>
                    <a:pt x="1184" y="1620"/>
                  </a:lnTo>
                  <a:lnTo>
                    <a:pt x="1186" y="1633"/>
                  </a:lnTo>
                  <a:lnTo>
                    <a:pt x="1188" y="1648"/>
                  </a:lnTo>
                  <a:lnTo>
                    <a:pt x="1190" y="1665"/>
                  </a:lnTo>
                  <a:lnTo>
                    <a:pt x="1190" y="1680"/>
                  </a:lnTo>
                  <a:lnTo>
                    <a:pt x="1190" y="1687"/>
                  </a:lnTo>
                  <a:lnTo>
                    <a:pt x="1189" y="1693"/>
                  </a:lnTo>
                  <a:lnTo>
                    <a:pt x="1188" y="1699"/>
                  </a:lnTo>
                  <a:lnTo>
                    <a:pt x="1185" y="1703"/>
                  </a:lnTo>
                  <a:lnTo>
                    <a:pt x="1182" y="1706"/>
                  </a:lnTo>
                  <a:lnTo>
                    <a:pt x="1178" y="1709"/>
                  </a:lnTo>
                  <a:lnTo>
                    <a:pt x="1173" y="1709"/>
                  </a:lnTo>
                  <a:lnTo>
                    <a:pt x="1169" y="1709"/>
                  </a:lnTo>
                  <a:lnTo>
                    <a:pt x="1164" y="1709"/>
                  </a:lnTo>
                  <a:lnTo>
                    <a:pt x="1160" y="1711"/>
                  </a:lnTo>
                  <a:lnTo>
                    <a:pt x="1159" y="1714"/>
                  </a:lnTo>
                  <a:lnTo>
                    <a:pt x="1157" y="1717"/>
                  </a:lnTo>
                  <a:lnTo>
                    <a:pt x="1155" y="1727"/>
                  </a:lnTo>
                  <a:lnTo>
                    <a:pt x="1153" y="1737"/>
                  </a:lnTo>
                  <a:lnTo>
                    <a:pt x="1152" y="1741"/>
                  </a:lnTo>
                  <a:lnTo>
                    <a:pt x="1148" y="1746"/>
                  </a:lnTo>
                  <a:lnTo>
                    <a:pt x="1144" y="1750"/>
                  </a:lnTo>
                  <a:lnTo>
                    <a:pt x="1138" y="1755"/>
                  </a:lnTo>
                  <a:lnTo>
                    <a:pt x="1131" y="1759"/>
                  </a:lnTo>
                  <a:lnTo>
                    <a:pt x="1125" y="1761"/>
                  </a:lnTo>
                  <a:lnTo>
                    <a:pt x="1117" y="1764"/>
                  </a:lnTo>
                  <a:lnTo>
                    <a:pt x="1112" y="1765"/>
                  </a:lnTo>
                  <a:lnTo>
                    <a:pt x="1107" y="1765"/>
                  </a:lnTo>
                  <a:lnTo>
                    <a:pt x="1102" y="1766"/>
                  </a:lnTo>
                  <a:lnTo>
                    <a:pt x="1100" y="1768"/>
                  </a:lnTo>
                  <a:lnTo>
                    <a:pt x="1098" y="1769"/>
                  </a:lnTo>
                  <a:lnTo>
                    <a:pt x="1098" y="1777"/>
                  </a:lnTo>
                  <a:lnTo>
                    <a:pt x="1098" y="1786"/>
                  </a:lnTo>
                  <a:lnTo>
                    <a:pt x="1097" y="1796"/>
                  </a:lnTo>
                  <a:lnTo>
                    <a:pt x="1098" y="1803"/>
                  </a:lnTo>
                  <a:lnTo>
                    <a:pt x="1101" y="1807"/>
                  </a:lnTo>
                  <a:lnTo>
                    <a:pt x="1104" y="1811"/>
                  </a:lnTo>
                  <a:lnTo>
                    <a:pt x="1110" y="1816"/>
                  </a:lnTo>
                  <a:lnTo>
                    <a:pt x="1119" y="1821"/>
                  </a:lnTo>
                  <a:lnTo>
                    <a:pt x="1122" y="1823"/>
                  </a:lnTo>
                  <a:lnTo>
                    <a:pt x="1126" y="1825"/>
                  </a:lnTo>
                  <a:lnTo>
                    <a:pt x="1128" y="1829"/>
                  </a:lnTo>
                  <a:lnTo>
                    <a:pt x="1131" y="1831"/>
                  </a:lnTo>
                  <a:lnTo>
                    <a:pt x="1133" y="1838"/>
                  </a:lnTo>
                  <a:lnTo>
                    <a:pt x="1133" y="1844"/>
                  </a:lnTo>
                  <a:lnTo>
                    <a:pt x="1132" y="1859"/>
                  </a:lnTo>
                  <a:lnTo>
                    <a:pt x="1132" y="1870"/>
                  </a:lnTo>
                  <a:lnTo>
                    <a:pt x="1134" y="1875"/>
                  </a:lnTo>
                  <a:lnTo>
                    <a:pt x="1139" y="1880"/>
                  </a:lnTo>
                  <a:lnTo>
                    <a:pt x="1144" y="1885"/>
                  </a:lnTo>
                  <a:lnTo>
                    <a:pt x="1150" y="1888"/>
                  </a:lnTo>
                  <a:lnTo>
                    <a:pt x="1163" y="1895"/>
                  </a:lnTo>
                  <a:lnTo>
                    <a:pt x="1177" y="1901"/>
                  </a:lnTo>
                  <a:lnTo>
                    <a:pt x="1182" y="1904"/>
                  </a:lnTo>
                  <a:lnTo>
                    <a:pt x="1184" y="1907"/>
                  </a:lnTo>
                  <a:lnTo>
                    <a:pt x="1186" y="1911"/>
                  </a:lnTo>
                  <a:lnTo>
                    <a:pt x="1189" y="1914"/>
                  </a:lnTo>
                  <a:lnTo>
                    <a:pt x="1189" y="1919"/>
                  </a:lnTo>
                  <a:lnTo>
                    <a:pt x="1189" y="1926"/>
                  </a:lnTo>
                  <a:lnTo>
                    <a:pt x="1189" y="1932"/>
                  </a:lnTo>
                  <a:lnTo>
                    <a:pt x="1188" y="1939"/>
                  </a:lnTo>
                  <a:lnTo>
                    <a:pt x="1184" y="1954"/>
                  </a:lnTo>
                  <a:lnTo>
                    <a:pt x="1180" y="1964"/>
                  </a:lnTo>
                  <a:lnTo>
                    <a:pt x="1178" y="1980"/>
                  </a:lnTo>
                  <a:lnTo>
                    <a:pt x="1176" y="1996"/>
                  </a:lnTo>
                  <a:lnTo>
                    <a:pt x="1173" y="2016"/>
                  </a:lnTo>
                  <a:lnTo>
                    <a:pt x="1172" y="2032"/>
                  </a:lnTo>
                  <a:lnTo>
                    <a:pt x="1170" y="2048"/>
                  </a:lnTo>
                  <a:lnTo>
                    <a:pt x="1170" y="2062"/>
                  </a:lnTo>
                  <a:lnTo>
                    <a:pt x="1170" y="2068"/>
                  </a:lnTo>
                  <a:lnTo>
                    <a:pt x="1171" y="2073"/>
                  </a:lnTo>
                  <a:lnTo>
                    <a:pt x="1172" y="2077"/>
                  </a:lnTo>
                  <a:lnTo>
                    <a:pt x="1173" y="2080"/>
                  </a:lnTo>
                  <a:lnTo>
                    <a:pt x="1177" y="2087"/>
                  </a:lnTo>
                  <a:lnTo>
                    <a:pt x="1178" y="2093"/>
                  </a:lnTo>
                  <a:lnTo>
                    <a:pt x="1177" y="2095"/>
                  </a:lnTo>
                  <a:lnTo>
                    <a:pt x="1176" y="2098"/>
                  </a:lnTo>
                  <a:lnTo>
                    <a:pt x="1173" y="2099"/>
                  </a:lnTo>
                  <a:lnTo>
                    <a:pt x="1170" y="2099"/>
                  </a:lnTo>
                  <a:lnTo>
                    <a:pt x="1167" y="2100"/>
                  </a:lnTo>
                  <a:lnTo>
                    <a:pt x="1164" y="2100"/>
                  </a:lnTo>
                  <a:lnTo>
                    <a:pt x="1161" y="2101"/>
                  </a:lnTo>
                  <a:lnTo>
                    <a:pt x="1160" y="2103"/>
                  </a:lnTo>
                  <a:lnTo>
                    <a:pt x="1158" y="2108"/>
                  </a:lnTo>
                  <a:lnTo>
                    <a:pt x="1157" y="2114"/>
                  </a:lnTo>
                  <a:lnTo>
                    <a:pt x="1158" y="2122"/>
                  </a:lnTo>
                  <a:lnTo>
                    <a:pt x="1160" y="2132"/>
                  </a:lnTo>
                  <a:lnTo>
                    <a:pt x="1164" y="2143"/>
                  </a:lnTo>
                  <a:lnTo>
                    <a:pt x="1166" y="2151"/>
                  </a:lnTo>
                  <a:lnTo>
                    <a:pt x="1167" y="2156"/>
                  </a:lnTo>
                  <a:lnTo>
                    <a:pt x="1169" y="2158"/>
                  </a:lnTo>
                  <a:lnTo>
                    <a:pt x="1167" y="2162"/>
                  </a:lnTo>
                  <a:lnTo>
                    <a:pt x="1166" y="2164"/>
                  </a:lnTo>
                  <a:lnTo>
                    <a:pt x="1161" y="2168"/>
                  </a:lnTo>
                  <a:lnTo>
                    <a:pt x="1153" y="2171"/>
                  </a:lnTo>
                  <a:lnTo>
                    <a:pt x="1150" y="2172"/>
                  </a:lnTo>
                  <a:lnTo>
                    <a:pt x="1146" y="2174"/>
                  </a:lnTo>
                  <a:lnTo>
                    <a:pt x="1145" y="2176"/>
                  </a:lnTo>
                  <a:lnTo>
                    <a:pt x="1144" y="2178"/>
                  </a:lnTo>
                  <a:lnTo>
                    <a:pt x="1144" y="2183"/>
                  </a:lnTo>
                  <a:lnTo>
                    <a:pt x="1145" y="2189"/>
                  </a:lnTo>
                  <a:lnTo>
                    <a:pt x="1148" y="2199"/>
                  </a:lnTo>
                  <a:lnTo>
                    <a:pt x="1152" y="2210"/>
                  </a:lnTo>
                  <a:lnTo>
                    <a:pt x="1155" y="2224"/>
                  </a:lnTo>
                  <a:lnTo>
                    <a:pt x="1158" y="2237"/>
                  </a:lnTo>
                  <a:lnTo>
                    <a:pt x="1158" y="2245"/>
                  </a:lnTo>
                  <a:lnTo>
                    <a:pt x="1155" y="2251"/>
                  </a:lnTo>
                  <a:lnTo>
                    <a:pt x="1152" y="2253"/>
                  </a:lnTo>
                  <a:lnTo>
                    <a:pt x="1146" y="2253"/>
                  </a:lnTo>
                  <a:lnTo>
                    <a:pt x="1142" y="2254"/>
                  </a:lnTo>
                  <a:lnTo>
                    <a:pt x="1140" y="2257"/>
                  </a:lnTo>
                  <a:lnTo>
                    <a:pt x="1138" y="2259"/>
                  </a:lnTo>
                  <a:lnTo>
                    <a:pt x="1135" y="2264"/>
                  </a:lnTo>
                  <a:lnTo>
                    <a:pt x="1131" y="2276"/>
                  </a:lnTo>
                  <a:lnTo>
                    <a:pt x="1122" y="2292"/>
                  </a:lnTo>
                  <a:lnTo>
                    <a:pt x="1116" y="2301"/>
                  </a:lnTo>
                  <a:lnTo>
                    <a:pt x="1109" y="2309"/>
                  </a:lnTo>
                  <a:lnTo>
                    <a:pt x="1101" y="2315"/>
                  </a:lnTo>
                  <a:lnTo>
                    <a:pt x="1092" y="2320"/>
                  </a:lnTo>
                  <a:lnTo>
                    <a:pt x="1085" y="2323"/>
                  </a:lnTo>
                  <a:lnTo>
                    <a:pt x="1078" y="2326"/>
                  </a:lnTo>
                  <a:lnTo>
                    <a:pt x="1071" y="2327"/>
                  </a:lnTo>
                  <a:lnTo>
                    <a:pt x="1066" y="2327"/>
                  </a:lnTo>
                  <a:lnTo>
                    <a:pt x="1062" y="2327"/>
                  </a:lnTo>
                  <a:lnTo>
                    <a:pt x="1058" y="2327"/>
                  </a:lnTo>
                  <a:lnTo>
                    <a:pt x="1056" y="2328"/>
                  </a:lnTo>
                  <a:lnTo>
                    <a:pt x="1053" y="2329"/>
                  </a:lnTo>
                  <a:lnTo>
                    <a:pt x="1051" y="2332"/>
                  </a:lnTo>
                  <a:lnTo>
                    <a:pt x="1051" y="2335"/>
                  </a:lnTo>
                  <a:lnTo>
                    <a:pt x="1051" y="2339"/>
                  </a:lnTo>
                  <a:lnTo>
                    <a:pt x="1052" y="2344"/>
                  </a:lnTo>
                  <a:lnTo>
                    <a:pt x="1053" y="2347"/>
                  </a:lnTo>
                  <a:lnTo>
                    <a:pt x="1052" y="2349"/>
                  </a:lnTo>
                  <a:lnTo>
                    <a:pt x="1050" y="2351"/>
                  </a:lnTo>
                  <a:lnTo>
                    <a:pt x="1047" y="2352"/>
                  </a:lnTo>
                  <a:lnTo>
                    <a:pt x="1039" y="2349"/>
                  </a:lnTo>
                  <a:lnTo>
                    <a:pt x="1031" y="2347"/>
                  </a:lnTo>
                  <a:lnTo>
                    <a:pt x="1027" y="2347"/>
                  </a:lnTo>
                  <a:lnTo>
                    <a:pt x="1024" y="2348"/>
                  </a:lnTo>
                  <a:lnTo>
                    <a:pt x="1020" y="2351"/>
                  </a:lnTo>
                  <a:lnTo>
                    <a:pt x="1018" y="2353"/>
                  </a:lnTo>
                  <a:lnTo>
                    <a:pt x="1010" y="2361"/>
                  </a:lnTo>
                  <a:lnTo>
                    <a:pt x="1005" y="2371"/>
                  </a:lnTo>
                  <a:lnTo>
                    <a:pt x="1000" y="2380"/>
                  </a:lnTo>
                  <a:lnTo>
                    <a:pt x="994" y="2390"/>
                  </a:lnTo>
                  <a:lnTo>
                    <a:pt x="990" y="2395"/>
                  </a:lnTo>
                  <a:lnTo>
                    <a:pt x="988" y="2397"/>
                  </a:lnTo>
                  <a:lnTo>
                    <a:pt x="986" y="2399"/>
                  </a:lnTo>
                  <a:lnTo>
                    <a:pt x="983" y="2399"/>
                  </a:lnTo>
                  <a:lnTo>
                    <a:pt x="978" y="2397"/>
                  </a:lnTo>
                  <a:lnTo>
                    <a:pt x="974" y="2393"/>
                  </a:lnTo>
                  <a:lnTo>
                    <a:pt x="968" y="2391"/>
                  </a:lnTo>
                  <a:lnTo>
                    <a:pt x="959" y="2390"/>
                  </a:lnTo>
                  <a:lnTo>
                    <a:pt x="955" y="2391"/>
                  </a:lnTo>
                  <a:lnTo>
                    <a:pt x="952" y="2392"/>
                  </a:lnTo>
                  <a:lnTo>
                    <a:pt x="951" y="2395"/>
                  </a:lnTo>
                  <a:lnTo>
                    <a:pt x="950" y="2398"/>
                  </a:lnTo>
                  <a:lnTo>
                    <a:pt x="951" y="2405"/>
                  </a:lnTo>
                  <a:lnTo>
                    <a:pt x="951" y="2412"/>
                  </a:lnTo>
                  <a:lnTo>
                    <a:pt x="950" y="2417"/>
                  </a:lnTo>
                  <a:lnTo>
                    <a:pt x="947" y="2420"/>
                  </a:lnTo>
                  <a:lnTo>
                    <a:pt x="943" y="2423"/>
                  </a:lnTo>
                  <a:lnTo>
                    <a:pt x="937" y="2426"/>
                  </a:lnTo>
                  <a:lnTo>
                    <a:pt x="931" y="2428"/>
                  </a:lnTo>
                  <a:lnTo>
                    <a:pt x="924" y="2429"/>
                  </a:lnTo>
                  <a:lnTo>
                    <a:pt x="915" y="2429"/>
                  </a:lnTo>
                  <a:lnTo>
                    <a:pt x="908" y="2429"/>
                  </a:lnTo>
                  <a:lnTo>
                    <a:pt x="901" y="2429"/>
                  </a:lnTo>
                  <a:lnTo>
                    <a:pt x="895" y="2429"/>
                  </a:lnTo>
                  <a:lnTo>
                    <a:pt x="892" y="2430"/>
                  </a:lnTo>
                  <a:lnTo>
                    <a:pt x="888" y="2432"/>
                  </a:lnTo>
                  <a:lnTo>
                    <a:pt x="882" y="2436"/>
                  </a:lnTo>
                  <a:lnTo>
                    <a:pt x="876" y="2441"/>
                  </a:lnTo>
                  <a:lnTo>
                    <a:pt x="873" y="2443"/>
                  </a:lnTo>
                  <a:lnTo>
                    <a:pt x="869" y="2445"/>
                  </a:lnTo>
                  <a:lnTo>
                    <a:pt x="864" y="2445"/>
                  </a:lnTo>
                  <a:lnTo>
                    <a:pt x="859" y="2443"/>
                  </a:lnTo>
                  <a:lnTo>
                    <a:pt x="855" y="2441"/>
                  </a:lnTo>
                  <a:lnTo>
                    <a:pt x="850" y="2439"/>
                  </a:lnTo>
                  <a:lnTo>
                    <a:pt x="845" y="2436"/>
                  </a:lnTo>
                  <a:lnTo>
                    <a:pt x="840" y="2433"/>
                  </a:lnTo>
                  <a:lnTo>
                    <a:pt x="837" y="2429"/>
                  </a:lnTo>
                  <a:lnTo>
                    <a:pt x="833" y="2429"/>
                  </a:lnTo>
                  <a:lnTo>
                    <a:pt x="830" y="2429"/>
                  </a:lnTo>
                  <a:lnTo>
                    <a:pt x="826" y="2432"/>
                  </a:lnTo>
                  <a:lnTo>
                    <a:pt x="820" y="2437"/>
                  </a:lnTo>
                  <a:lnTo>
                    <a:pt x="816" y="2442"/>
                  </a:lnTo>
                  <a:lnTo>
                    <a:pt x="813" y="2445"/>
                  </a:lnTo>
                  <a:lnTo>
                    <a:pt x="807" y="2446"/>
                  </a:lnTo>
                  <a:lnTo>
                    <a:pt x="800" y="2446"/>
                  </a:lnTo>
                  <a:lnTo>
                    <a:pt x="793" y="2446"/>
                  </a:lnTo>
                  <a:lnTo>
                    <a:pt x="775" y="2446"/>
                  </a:lnTo>
                  <a:lnTo>
                    <a:pt x="760" y="2446"/>
                  </a:lnTo>
                  <a:lnTo>
                    <a:pt x="744" y="2447"/>
                  </a:lnTo>
                  <a:lnTo>
                    <a:pt x="728" y="2447"/>
                  </a:lnTo>
                  <a:lnTo>
                    <a:pt x="719" y="2447"/>
                  </a:lnTo>
                  <a:lnTo>
                    <a:pt x="712" y="2447"/>
                  </a:lnTo>
                  <a:lnTo>
                    <a:pt x="707" y="2446"/>
                  </a:lnTo>
                  <a:lnTo>
                    <a:pt x="704" y="2445"/>
                  </a:lnTo>
                  <a:lnTo>
                    <a:pt x="699" y="2441"/>
                  </a:lnTo>
                  <a:lnTo>
                    <a:pt x="692" y="2440"/>
                  </a:lnTo>
                  <a:lnTo>
                    <a:pt x="685" y="2439"/>
                  </a:lnTo>
                  <a:lnTo>
                    <a:pt x="675" y="2437"/>
                  </a:lnTo>
                  <a:lnTo>
                    <a:pt x="661" y="2430"/>
                  </a:lnTo>
                  <a:lnTo>
                    <a:pt x="643" y="2421"/>
                  </a:lnTo>
                  <a:lnTo>
                    <a:pt x="637" y="2421"/>
                  </a:lnTo>
                  <a:lnTo>
                    <a:pt x="631" y="2422"/>
                  </a:lnTo>
                  <a:lnTo>
                    <a:pt x="628" y="2424"/>
                  </a:lnTo>
                  <a:lnTo>
                    <a:pt x="624" y="2428"/>
                  </a:lnTo>
                  <a:lnTo>
                    <a:pt x="619" y="2436"/>
                  </a:lnTo>
                  <a:lnTo>
                    <a:pt x="616" y="2445"/>
                  </a:lnTo>
                  <a:lnTo>
                    <a:pt x="615" y="2448"/>
                  </a:lnTo>
                  <a:lnTo>
                    <a:pt x="615" y="2453"/>
                  </a:lnTo>
                  <a:lnTo>
                    <a:pt x="615" y="2458"/>
                  </a:lnTo>
                  <a:lnTo>
                    <a:pt x="615" y="2462"/>
                  </a:lnTo>
                  <a:lnTo>
                    <a:pt x="617" y="2471"/>
                  </a:lnTo>
                  <a:lnTo>
                    <a:pt x="619" y="2481"/>
                  </a:lnTo>
                  <a:lnTo>
                    <a:pt x="621" y="2486"/>
                  </a:lnTo>
                  <a:lnTo>
                    <a:pt x="621" y="2493"/>
                  </a:lnTo>
                  <a:lnTo>
                    <a:pt x="619" y="2500"/>
                  </a:lnTo>
                  <a:lnTo>
                    <a:pt x="618" y="2508"/>
                  </a:lnTo>
                  <a:lnTo>
                    <a:pt x="616" y="2515"/>
                  </a:lnTo>
                  <a:lnTo>
                    <a:pt x="615" y="2519"/>
                  </a:lnTo>
                  <a:lnTo>
                    <a:pt x="613" y="2523"/>
                  </a:lnTo>
                  <a:lnTo>
                    <a:pt x="612" y="2525"/>
                  </a:lnTo>
                  <a:lnTo>
                    <a:pt x="611" y="2524"/>
                  </a:lnTo>
                  <a:lnTo>
                    <a:pt x="609" y="2522"/>
                  </a:lnTo>
                  <a:lnTo>
                    <a:pt x="606" y="2519"/>
                  </a:lnTo>
                  <a:lnTo>
                    <a:pt x="603" y="2517"/>
                  </a:lnTo>
                  <a:lnTo>
                    <a:pt x="599" y="2516"/>
                  </a:lnTo>
                  <a:lnTo>
                    <a:pt x="594" y="2515"/>
                  </a:lnTo>
                  <a:lnTo>
                    <a:pt x="583" y="2514"/>
                  </a:lnTo>
                  <a:lnTo>
                    <a:pt x="569" y="2514"/>
                  </a:lnTo>
                  <a:lnTo>
                    <a:pt x="562" y="2515"/>
                  </a:lnTo>
                  <a:lnTo>
                    <a:pt x="556" y="2516"/>
                  </a:lnTo>
                  <a:lnTo>
                    <a:pt x="550" y="2518"/>
                  </a:lnTo>
                  <a:lnTo>
                    <a:pt x="547" y="2519"/>
                  </a:lnTo>
                  <a:lnTo>
                    <a:pt x="541" y="2525"/>
                  </a:lnTo>
                  <a:lnTo>
                    <a:pt x="535" y="2531"/>
                  </a:lnTo>
                  <a:lnTo>
                    <a:pt x="528" y="2538"/>
                  </a:lnTo>
                  <a:lnTo>
                    <a:pt x="520" y="2543"/>
                  </a:lnTo>
                  <a:lnTo>
                    <a:pt x="512" y="2547"/>
                  </a:lnTo>
                  <a:lnTo>
                    <a:pt x="505" y="2549"/>
                  </a:lnTo>
                  <a:lnTo>
                    <a:pt x="502" y="2552"/>
                  </a:lnTo>
                  <a:lnTo>
                    <a:pt x="498" y="2555"/>
                  </a:lnTo>
                  <a:lnTo>
                    <a:pt x="496" y="2560"/>
                  </a:lnTo>
                  <a:lnTo>
                    <a:pt x="495" y="2565"/>
                  </a:lnTo>
                  <a:lnTo>
                    <a:pt x="493" y="2569"/>
                  </a:lnTo>
                  <a:lnTo>
                    <a:pt x="491" y="2573"/>
                  </a:lnTo>
                  <a:lnTo>
                    <a:pt x="487" y="2577"/>
                  </a:lnTo>
                  <a:lnTo>
                    <a:pt x="483" y="2581"/>
                  </a:lnTo>
                  <a:lnTo>
                    <a:pt x="472" y="2597"/>
                  </a:lnTo>
                  <a:lnTo>
                    <a:pt x="458" y="2613"/>
                  </a:lnTo>
                  <a:lnTo>
                    <a:pt x="453" y="2617"/>
                  </a:lnTo>
                  <a:lnTo>
                    <a:pt x="446" y="2620"/>
                  </a:lnTo>
                  <a:lnTo>
                    <a:pt x="437" y="2623"/>
                  </a:lnTo>
                  <a:lnTo>
                    <a:pt x="428" y="2625"/>
                  </a:lnTo>
                  <a:lnTo>
                    <a:pt x="407" y="2630"/>
                  </a:lnTo>
                  <a:lnTo>
                    <a:pt x="386" y="2632"/>
                  </a:lnTo>
                  <a:lnTo>
                    <a:pt x="370" y="2635"/>
                  </a:lnTo>
                  <a:lnTo>
                    <a:pt x="354" y="2637"/>
                  </a:lnTo>
                  <a:lnTo>
                    <a:pt x="340" y="2640"/>
                  </a:lnTo>
                  <a:lnTo>
                    <a:pt x="328" y="2642"/>
                  </a:lnTo>
                  <a:lnTo>
                    <a:pt x="322" y="2643"/>
                  </a:lnTo>
                  <a:lnTo>
                    <a:pt x="317" y="2644"/>
                  </a:lnTo>
                  <a:lnTo>
                    <a:pt x="313" y="2647"/>
                  </a:lnTo>
                  <a:lnTo>
                    <a:pt x="309" y="2649"/>
                  </a:lnTo>
                  <a:lnTo>
                    <a:pt x="302" y="2654"/>
                  </a:lnTo>
                  <a:lnTo>
                    <a:pt x="296" y="2661"/>
                  </a:lnTo>
                  <a:lnTo>
                    <a:pt x="288" y="2667"/>
                  </a:lnTo>
                  <a:lnTo>
                    <a:pt x="277" y="2673"/>
                  </a:lnTo>
                  <a:lnTo>
                    <a:pt x="266" y="2676"/>
                  </a:lnTo>
                  <a:lnTo>
                    <a:pt x="257" y="2679"/>
                  </a:lnTo>
                  <a:lnTo>
                    <a:pt x="248" y="2680"/>
                  </a:lnTo>
                  <a:lnTo>
                    <a:pt x="240" y="2682"/>
                  </a:lnTo>
                  <a:lnTo>
                    <a:pt x="233" y="2686"/>
                  </a:lnTo>
                  <a:lnTo>
                    <a:pt x="227" y="2689"/>
                  </a:lnTo>
                  <a:lnTo>
                    <a:pt x="222" y="2694"/>
                  </a:lnTo>
                  <a:lnTo>
                    <a:pt x="216" y="2699"/>
                  </a:lnTo>
                  <a:lnTo>
                    <a:pt x="207" y="2704"/>
                  </a:lnTo>
                  <a:lnTo>
                    <a:pt x="196" y="2707"/>
                  </a:lnTo>
                  <a:lnTo>
                    <a:pt x="184" y="2710"/>
                  </a:lnTo>
                  <a:lnTo>
                    <a:pt x="175" y="2714"/>
                  </a:lnTo>
                  <a:lnTo>
                    <a:pt x="166" y="2719"/>
                  </a:lnTo>
                  <a:lnTo>
                    <a:pt x="158" y="2725"/>
                  </a:lnTo>
                  <a:lnTo>
                    <a:pt x="153" y="2729"/>
                  </a:lnTo>
                  <a:lnTo>
                    <a:pt x="147" y="2731"/>
                  </a:lnTo>
                  <a:lnTo>
                    <a:pt x="139" y="2733"/>
                  </a:lnTo>
                  <a:lnTo>
                    <a:pt x="131" y="2735"/>
                  </a:lnTo>
                  <a:lnTo>
                    <a:pt x="111" y="2736"/>
                  </a:lnTo>
                  <a:lnTo>
                    <a:pt x="92" y="2737"/>
                  </a:lnTo>
                  <a:lnTo>
                    <a:pt x="78" y="2737"/>
                  </a:lnTo>
                  <a:lnTo>
                    <a:pt x="65" y="2738"/>
                  </a:lnTo>
                  <a:lnTo>
                    <a:pt x="52" y="2738"/>
                  </a:lnTo>
                  <a:lnTo>
                    <a:pt x="39" y="2738"/>
                  </a:lnTo>
                  <a:close/>
                </a:path>
              </a:pathLst>
            </a:custGeom>
            <a:grpFill/>
            <a:ln w="9525">
              <a:solidFill>
                <a:schemeClr val="bg1">
                  <a:alpha val="50000"/>
                </a:schemeClr>
              </a:solidFill>
              <a:round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" name="吉林"/>
            <p:cNvSpPr/>
            <p:nvPr/>
          </p:nvSpPr>
          <p:spPr bwMode="auto">
            <a:xfrm>
              <a:off x="6673932" y="2800496"/>
              <a:ext cx="809635" cy="600106"/>
            </a:xfrm>
            <a:custGeom>
              <a:avLst/>
              <a:gdLst>
                <a:gd name="T0" fmla="*/ 3049 w 3070"/>
                <a:gd name="T1" fmla="*/ 1066 h 2270"/>
                <a:gd name="T2" fmla="*/ 2912 w 3070"/>
                <a:gd name="T3" fmla="*/ 1134 h 2270"/>
                <a:gd name="T4" fmla="*/ 2939 w 3070"/>
                <a:gd name="T5" fmla="*/ 1241 h 2270"/>
                <a:gd name="T6" fmla="*/ 2898 w 3070"/>
                <a:gd name="T7" fmla="*/ 1258 h 2270"/>
                <a:gd name="T8" fmla="*/ 2808 w 3070"/>
                <a:gd name="T9" fmla="*/ 1144 h 2270"/>
                <a:gd name="T10" fmla="*/ 2698 w 3070"/>
                <a:gd name="T11" fmla="*/ 1099 h 2270"/>
                <a:gd name="T12" fmla="*/ 2672 w 3070"/>
                <a:gd name="T13" fmla="*/ 1361 h 2270"/>
                <a:gd name="T14" fmla="*/ 2561 w 3070"/>
                <a:gd name="T15" fmla="*/ 1389 h 2270"/>
                <a:gd name="T16" fmla="*/ 2456 w 3070"/>
                <a:gd name="T17" fmla="*/ 1597 h 2270"/>
                <a:gd name="T18" fmla="*/ 2264 w 3070"/>
                <a:gd name="T19" fmla="*/ 1629 h 2270"/>
                <a:gd name="T20" fmla="*/ 2260 w 3070"/>
                <a:gd name="T21" fmla="*/ 1775 h 2270"/>
                <a:gd name="T22" fmla="*/ 2242 w 3070"/>
                <a:gd name="T23" fmla="*/ 1913 h 2270"/>
                <a:gd name="T24" fmla="*/ 2009 w 3070"/>
                <a:gd name="T25" fmla="*/ 1932 h 2270"/>
                <a:gd name="T26" fmla="*/ 1914 w 3070"/>
                <a:gd name="T27" fmla="*/ 1860 h 2270"/>
                <a:gd name="T28" fmla="*/ 1833 w 3070"/>
                <a:gd name="T29" fmla="*/ 1849 h 2270"/>
                <a:gd name="T30" fmla="*/ 1760 w 3070"/>
                <a:gd name="T31" fmla="*/ 1980 h 2270"/>
                <a:gd name="T32" fmla="*/ 1688 w 3070"/>
                <a:gd name="T33" fmla="*/ 2138 h 2270"/>
                <a:gd name="T34" fmla="*/ 1572 w 3070"/>
                <a:gd name="T35" fmla="*/ 2264 h 2270"/>
                <a:gd name="T36" fmla="*/ 1532 w 3070"/>
                <a:gd name="T37" fmla="*/ 2213 h 2270"/>
                <a:gd name="T38" fmla="*/ 1513 w 3070"/>
                <a:gd name="T39" fmla="*/ 2111 h 2270"/>
                <a:gd name="T40" fmla="*/ 1364 w 3070"/>
                <a:gd name="T41" fmla="*/ 1935 h 2270"/>
                <a:gd name="T42" fmla="*/ 1373 w 3070"/>
                <a:gd name="T43" fmla="*/ 1725 h 2270"/>
                <a:gd name="T44" fmla="*/ 1272 w 3070"/>
                <a:gd name="T45" fmla="*/ 1660 h 2270"/>
                <a:gd name="T46" fmla="*/ 1194 w 3070"/>
                <a:gd name="T47" fmla="*/ 1540 h 2270"/>
                <a:gd name="T48" fmla="*/ 1128 w 3070"/>
                <a:gd name="T49" fmla="*/ 1391 h 2270"/>
                <a:gd name="T50" fmla="*/ 1005 w 3070"/>
                <a:gd name="T51" fmla="*/ 1471 h 2270"/>
                <a:gd name="T52" fmla="*/ 986 w 3070"/>
                <a:gd name="T53" fmla="*/ 1381 h 2270"/>
                <a:gd name="T54" fmla="*/ 814 w 3070"/>
                <a:gd name="T55" fmla="*/ 1271 h 2270"/>
                <a:gd name="T56" fmla="*/ 697 w 3070"/>
                <a:gd name="T57" fmla="*/ 1273 h 2270"/>
                <a:gd name="T58" fmla="*/ 677 w 3070"/>
                <a:gd name="T59" fmla="*/ 1175 h 2270"/>
                <a:gd name="T60" fmla="*/ 599 w 3070"/>
                <a:gd name="T61" fmla="*/ 972 h 2270"/>
                <a:gd name="T62" fmla="*/ 463 w 3070"/>
                <a:gd name="T63" fmla="*/ 828 h 2270"/>
                <a:gd name="T64" fmla="*/ 253 w 3070"/>
                <a:gd name="T65" fmla="*/ 865 h 2270"/>
                <a:gd name="T66" fmla="*/ 182 w 3070"/>
                <a:gd name="T67" fmla="*/ 740 h 2270"/>
                <a:gd name="T68" fmla="*/ 191 w 3070"/>
                <a:gd name="T69" fmla="*/ 534 h 2270"/>
                <a:gd name="T70" fmla="*/ 102 w 3070"/>
                <a:gd name="T71" fmla="*/ 366 h 2270"/>
                <a:gd name="T72" fmla="*/ 31 w 3070"/>
                <a:gd name="T73" fmla="*/ 286 h 2270"/>
                <a:gd name="T74" fmla="*/ 95 w 3070"/>
                <a:gd name="T75" fmla="*/ 214 h 2270"/>
                <a:gd name="T76" fmla="*/ 236 w 3070"/>
                <a:gd name="T77" fmla="*/ 229 h 2270"/>
                <a:gd name="T78" fmla="*/ 319 w 3070"/>
                <a:gd name="T79" fmla="*/ 154 h 2270"/>
                <a:gd name="T80" fmla="*/ 441 w 3070"/>
                <a:gd name="T81" fmla="*/ 45 h 2270"/>
                <a:gd name="T82" fmla="*/ 627 w 3070"/>
                <a:gd name="T83" fmla="*/ 1 h 2270"/>
                <a:gd name="T84" fmla="*/ 692 w 3070"/>
                <a:gd name="T85" fmla="*/ 161 h 2270"/>
                <a:gd name="T86" fmla="*/ 851 w 3070"/>
                <a:gd name="T87" fmla="*/ 350 h 2270"/>
                <a:gd name="T88" fmla="*/ 1017 w 3070"/>
                <a:gd name="T89" fmla="*/ 300 h 2270"/>
                <a:gd name="T90" fmla="*/ 1169 w 3070"/>
                <a:gd name="T91" fmla="*/ 275 h 2270"/>
                <a:gd name="T92" fmla="*/ 1297 w 3070"/>
                <a:gd name="T93" fmla="*/ 387 h 2270"/>
                <a:gd name="T94" fmla="*/ 1532 w 3070"/>
                <a:gd name="T95" fmla="*/ 342 h 2270"/>
                <a:gd name="T96" fmla="*/ 1685 w 3070"/>
                <a:gd name="T97" fmla="*/ 452 h 2270"/>
                <a:gd name="T98" fmla="*/ 1715 w 3070"/>
                <a:gd name="T99" fmla="*/ 600 h 2270"/>
                <a:gd name="T100" fmla="*/ 1848 w 3070"/>
                <a:gd name="T101" fmla="*/ 583 h 2270"/>
                <a:gd name="T102" fmla="*/ 1909 w 3070"/>
                <a:gd name="T103" fmla="*/ 738 h 2270"/>
                <a:gd name="T104" fmla="*/ 2029 w 3070"/>
                <a:gd name="T105" fmla="*/ 723 h 2270"/>
                <a:gd name="T106" fmla="*/ 2085 w 3070"/>
                <a:gd name="T107" fmla="*/ 562 h 2270"/>
                <a:gd name="T108" fmla="*/ 2236 w 3070"/>
                <a:gd name="T109" fmla="*/ 802 h 2270"/>
                <a:gd name="T110" fmla="*/ 2365 w 3070"/>
                <a:gd name="T111" fmla="*/ 929 h 2270"/>
                <a:gd name="T112" fmla="*/ 2443 w 3070"/>
                <a:gd name="T113" fmla="*/ 798 h 2270"/>
                <a:gd name="T114" fmla="*/ 2599 w 3070"/>
                <a:gd name="T115" fmla="*/ 669 h 2270"/>
                <a:gd name="T116" fmla="*/ 2722 w 3070"/>
                <a:gd name="T117" fmla="*/ 632 h 2270"/>
                <a:gd name="T118" fmla="*/ 2797 w 3070"/>
                <a:gd name="T119" fmla="*/ 789 h 2270"/>
                <a:gd name="T120" fmla="*/ 2968 w 3070"/>
                <a:gd name="T121" fmla="*/ 823 h 2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070" h="2270">
                  <a:moveTo>
                    <a:pt x="3067" y="833"/>
                  </a:moveTo>
                  <a:lnTo>
                    <a:pt x="3069" y="846"/>
                  </a:lnTo>
                  <a:lnTo>
                    <a:pt x="3070" y="859"/>
                  </a:lnTo>
                  <a:lnTo>
                    <a:pt x="3070" y="874"/>
                  </a:lnTo>
                  <a:lnTo>
                    <a:pt x="3069" y="890"/>
                  </a:lnTo>
                  <a:lnTo>
                    <a:pt x="3067" y="912"/>
                  </a:lnTo>
                  <a:lnTo>
                    <a:pt x="3065" y="937"/>
                  </a:lnTo>
                  <a:lnTo>
                    <a:pt x="3064" y="949"/>
                  </a:lnTo>
                  <a:lnTo>
                    <a:pt x="3063" y="960"/>
                  </a:lnTo>
                  <a:lnTo>
                    <a:pt x="3062" y="970"/>
                  </a:lnTo>
                  <a:lnTo>
                    <a:pt x="3060" y="977"/>
                  </a:lnTo>
                  <a:lnTo>
                    <a:pt x="3055" y="989"/>
                  </a:lnTo>
                  <a:lnTo>
                    <a:pt x="3049" y="997"/>
                  </a:lnTo>
                  <a:lnTo>
                    <a:pt x="3048" y="1000"/>
                  </a:lnTo>
                  <a:lnTo>
                    <a:pt x="3045" y="1005"/>
                  </a:lnTo>
                  <a:lnTo>
                    <a:pt x="3044" y="1010"/>
                  </a:lnTo>
                  <a:lnTo>
                    <a:pt x="3044" y="1015"/>
                  </a:lnTo>
                  <a:lnTo>
                    <a:pt x="3044" y="1024"/>
                  </a:lnTo>
                  <a:lnTo>
                    <a:pt x="3048" y="1034"/>
                  </a:lnTo>
                  <a:lnTo>
                    <a:pt x="3050" y="1041"/>
                  </a:lnTo>
                  <a:lnTo>
                    <a:pt x="3054" y="1048"/>
                  </a:lnTo>
                  <a:lnTo>
                    <a:pt x="3056" y="1054"/>
                  </a:lnTo>
                  <a:lnTo>
                    <a:pt x="3056" y="1060"/>
                  </a:lnTo>
                  <a:lnTo>
                    <a:pt x="3056" y="1062"/>
                  </a:lnTo>
                  <a:lnTo>
                    <a:pt x="3055" y="1065"/>
                  </a:lnTo>
                  <a:lnTo>
                    <a:pt x="3052" y="1066"/>
                  </a:lnTo>
                  <a:lnTo>
                    <a:pt x="3049" y="1066"/>
                  </a:lnTo>
                  <a:lnTo>
                    <a:pt x="3042" y="1063"/>
                  </a:lnTo>
                  <a:lnTo>
                    <a:pt x="3036" y="1062"/>
                  </a:lnTo>
                  <a:lnTo>
                    <a:pt x="3031" y="1062"/>
                  </a:lnTo>
                  <a:lnTo>
                    <a:pt x="3027" y="1063"/>
                  </a:lnTo>
                  <a:lnTo>
                    <a:pt x="3026" y="1063"/>
                  </a:lnTo>
                  <a:lnTo>
                    <a:pt x="3026" y="1065"/>
                  </a:lnTo>
                  <a:lnTo>
                    <a:pt x="3027" y="1066"/>
                  </a:lnTo>
                  <a:lnTo>
                    <a:pt x="3027" y="1067"/>
                  </a:lnTo>
                  <a:lnTo>
                    <a:pt x="3031" y="1071"/>
                  </a:lnTo>
                  <a:lnTo>
                    <a:pt x="3033" y="1075"/>
                  </a:lnTo>
                  <a:lnTo>
                    <a:pt x="3036" y="1080"/>
                  </a:lnTo>
                  <a:lnTo>
                    <a:pt x="3036" y="1085"/>
                  </a:lnTo>
                  <a:lnTo>
                    <a:pt x="3035" y="1087"/>
                  </a:lnTo>
                  <a:lnTo>
                    <a:pt x="3032" y="1090"/>
                  </a:lnTo>
                  <a:lnTo>
                    <a:pt x="3026" y="1092"/>
                  </a:lnTo>
                  <a:lnTo>
                    <a:pt x="3019" y="1095"/>
                  </a:lnTo>
                  <a:lnTo>
                    <a:pt x="3004" y="1100"/>
                  </a:lnTo>
                  <a:lnTo>
                    <a:pt x="2991" y="1105"/>
                  </a:lnTo>
                  <a:lnTo>
                    <a:pt x="2979" y="1110"/>
                  </a:lnTo>
                  <a:lnTo>
                    <a:pt x="2966" y="1116"/>
                  </a:lnTo>
                  <a:lnTo>
                    <a:pt x="2954" y="1122"/>
                  </a:lnTo>
                  <a:lnTo>
                    <a:pt x="2948" y="1125"/>
                  </a:lnTo>
                  <a:lnTo>
                    <a:pt x="2943" y="1126"/>
                  </a:lnTo>
                  <a:lnTo>
                    <a:pt x="2935" y="1126"/>
                  </a:lnTo>
                  <a:lnTo>
                    <a:pt x="2924" y="1128"/>
                  </a:lnTo>
                  <a:lnTo>
                    <a:pt x="2917" y="1130"/>
                  </a:lnTo>
                  <a:lnTo>
                    <a:pt x="2912" y="1134"/>
                  </a:lnTo>
                  <a:lnTo>
                    <a:pt x="2907" y="1139"/>
                  </a:lnTo>
                  <a:lnTo>
                    <a:pt x="2901" y="1149"/>
                  </a:lnTo>
                  <a:lnTo>
                    <a:pt x="2893" y="1158"/>
                  </a:lnTo>
                  <a:lnTo>
                    <a:pt x="2885" y="1169"/>
                  </a:lnTo>
                  <a:lnTo>
                    <a:pt x="2876" y="1176"/>
                  </a:lnTo>
                  <a:lnTo>
                    <a:pt x="2872" y="1179"/>
                  </a:lnTo>
                  <a:lnTo>
                    <a:pt x="2869" y="1182"/>
                  </a:lnTo>
                  <a:lnTo>
                    <a:pt x="2867" y="1186"/>
                  </a:lnTo>
                  <a:lnTo>
                    <a:pt x="2866" y="1189"/>
                  </a:lnTo>
                  <a:lnTo>
                    <a:pt x="2866" y="1192"/>
                  </a:lnTo>
                  <a:lnTo>
                    <a:pt x="2868" y="1195"/>
                  </a:lnTo>
                  <a:lnTo>
                    <a:pt x="2871" y="1198"/>
                  </a:lnTo>
                  <a:lnTo>
                    <a:pt x="2875" y="1199"/>
                  </a:lnTo>
                  <a:lnTo>
                    <a:pt x="2885" y="1199"/>
                  </a:lnTo>
                  <a:lnTo>
                    <a:pt x="2892" y="1198"/>
                  </a:lnTo>
                  <a:lnTo>
                    <a:pt x="2899" y="1194"/>
                  </a:lnTo>
                  <a:lnTo>
                    <a:pt x="2905" y="1191"/>
                  </a:lnTo>
                  <a:lnTo>
                    <a:pt x="2907" y="1191"/>
                  </a:lnTo>
                  <a:lnTo>
                    <a:pt x="2910" y="1191"/>
                  </a:lnTo>
                  <a:lnTo>
                    <a:pt x="2912" y="1192"/>
                  </a:lnTo>
                  <a:lnTo>
                    <a:pt x="2916" y="1193"/>
                  </a:lnTo>
                  <a:lnTo>
                    <a:pt x="2922" y="1201"/>
                  </a:lnTo>
                  <a:lnTo>
                    <a:pt x="2926" y="1212"/>
                  </a:lnTo>
                  <a:lnTo>
                    <a:pt x="2932" y="1223"/>
                  </a:lnTo>
                  <a:lnTo>
                    <a:pt x="2937" y="1232"/>
                  </a:lnTo>
                  <a:lnTo>
                    <a:pt x="2938" y="1236"/>
                  </a:lnTo>
                  <a:lnTo>
                    <a:pt x="2939" y="1241"/>
                  </a:lnTo>
                  <a:lnTo>
                    <a:pt x="2941" y="1244"/>
                  </a:lnTo>
                  <a:lnTo>
                    <a:pt x="2941" y="1250"/>
                  </a:lnTo>
                  <a:lnTo>
                    <a:pt x="2938" y="1258"/>
                  </a:lnTo>
                  <a:lnTo>
                    <a:pt x="2937" y="1267"/>
                  </a:lnTo>
                  <a:lnTo>
                    <a:pt x="2948" y="1283"/>
                  </a:lnTo>
                  <a:lnTo>
                    <a:pt x="2961" y="1300"/>
                  </a:lnTo>
                  <a:lnTo>
                    <a:pt x="2963" y="1303"/>
                  </a:lnTo>
                  <a:lnTo>
                    <a:pt x="2964" y="1307"/>
                  </a:lnTo>
                  <a:lnTo>
                    <a:pt x="2964" y="1309"/>
                  </a:lnTo>
                  <a:lnTo>
                    <a:pt x="2964" y="1312"/>
                  </a:lnTo>
                  <a:lnTo>
                    <a:pt x="2962" y="1313"/>
                  </a:lnTo>
                  <a:lnTo>
                    <a:pt x="2961" y="1314"/>
                  </a:lnTo>
                  <a:lnTo>
                    <a:pt x="2954" y="1311"/>
                  </a:lnTo>
                  <a:lnTo>
                    <a:pt x="2942" y="1300"/>
                  </a:lnTo>
                  <a:lnTo>
                    <a:pt x="2930" y="1287"/>
                  </a:lnTo>
                  <a:lnTo>
                    <a:pt x="2924" y="1277"/>
                  </a:lnTo>
                  <a:lnTo>
                    <a:pt x="2920" y="1269"/>
                  </a:lnTo>
                  <a:lnTo>
                    <a:pt x="2917" y="1258"/>
                  </a:lnTo>
                  <a:lnTo>
                    <a:pt x="2912" y="1249"/>
                  </a:lnTo>
                  <a:lnTo>
                    <a:pt x="2907" y="1244"/>
                  </a:lnTo>
                  <a:lnTo>
                    <a:pt x="2904" y="1242"/>
                  </a:lnTo>
                  <a:lnTo>
                    <a:pt x="2900" y="1242"/>
                  </a:lnTo>
                  <a:lnTo>
                    <a:pt x="2899" y="1243"/>
                  </a:lnTo>
                  <a:lnTo>
                    <a:pt x="2898" y="1245"/>
                  </a:lnTo>
                  <a:lnTo>
                    <a:pt x="2898" y="1249"/>
                  </a:lnTo>
                  <a:lnTo>
                    <a:pt x="2898" y="1254"/>
                  </a:lnTo>
                  <a:lnTo>
                    <a:pt x="2898" y="1258"/>
                  </a:lnTo>
                  <a:lnTo>
                    <a:pt x="2895" y="1262"/>
                  </a:lnTo>
                  <a:lnTo>
                    <a:pt x="2893" y="1264"/>
                  </a:lnTo>
                  <a:lnTo>
                    <a:pt x="2890" y="1265"/>
                  </a:lnTo>
                  <a:lnTo>
                    <a:pt x="2885" y="1265"/>
                  </a:lnTo>
                  <a:lnTo>
                    <a:pt x="2881" y="1264"/>
                  </a:lnTo>
                  <a:lnTo>
                    <a:pt x="2879" y="1261"/>
                  </a:lnTo>
                  <a:lnTo>
                    <a:pt x="2878" y="1256"/>
                  </a:lnTo>
                  <a:lnTo>
                    <a:pt x="2878" y="1251"/>
                  </a:lnTo>
                  <a:lnTo>
                    <a:pt x="2876" y="1248"/>
                  </a:lnTo>
                  <a:lnTo>
                    <a:pt x="2875" y="1244"/>
                  </a:lnTo>
                  <a:lnTo>
                    <a:pt x="2873" y="1243"/>
                  </a:lnTo>
                  <a:lnTo>
                    <a:pt x="2867" y="1241"/>
                  </a:lnTo>
                  <a:lnTo>
                    <a:pt x="2857" y="1238"/>
                  </a:lnTo>
                  <a:lnTo>
                    <a:pt x="2851" y="1237"/>
                  </a:lnTo>
                  <a:lnTo>
                    <a:pt x="2846" y="1235"/>
                  </a:lnTo>
                  <a:lnTo>
                    <a:pt x="2838" y="1231"/>
                  </a:lnTo>
                  <a:lnTo>
                    <a:pt x="2832" y="1226"/>
                  </a:lnTo>
                  <a:lnTo>
                    <a:pt x="2827" y="1221"/>
                  </a:lnTo>
                  <a:lnTo>
                    <a:pt x="2821" y="1216"/>
                  </a:lnTo>
                  <a:lnTo>
                    <a:pt x="2816" y="1208"/>
                  </a:lnTo>
                  <a:lnTo>
                    <a:pt x="2813" y="1201"/>
                  </a:lnTo>
                  <a:lnTo>
                    <a:pt x="2811" y="1194"/>
                  </a:lnTo>
                  <a:lnTo>
                    <a:pt x="2810" y="1186"/>
                  </a:lnTo>
                  <a:lnTo>
                    <a:pt x="2809" y="1178"/>
                  </a:lnTo>
                  <a:lnTo>
                    <a:pt x="2809" y="1169"/>
                  </a:lnTo>
                  <a:lnTo>
                    <a:pt x="2808" y="1155"/>
                  </a:lnTo>
                  <a:lnTo>
                    <a:pt x="2808" y="1144"/>
                  </a:lnTo>
                  <a:lnTo>
                    <a:pt x="2806" y="1141"/>
                  </a:lnTo>
                  <a:lnTo>
                    <a:pt x="2805" y="1137"/>
                  </a:lnTo>
                  <a:lnTo>
                    <a:pt x="2804" y="1134"/>
                  </a:lnTo>
                  <a:lnTo>
                    <a:pt x="2802" y="1132"/>
                  </a:lnTo>
                  <a:lnTo>
                    <a:pt x="2798" y="1130"/>
                  </a:lnTo>
                  <a:lnTo>
                    <a:pt x="2794" y="1130"/>
                  </a:lnTo>
                  <a:lnTo>
                    <a:pt x="2790" y="1130"/>
                  </a:lnTo>
                  <a:lnTo>
                    <a:pt x="2785" y="1130"/>
                  </a:lnTo>
                  <a:lnTo>
                    <a:pt x="2772" y="1134"/>
                  </a:lnTo>
                  <a:lnTo>
                    <a:pt x="2760" y="1135"/>
                  </a:lnTo>
                  <a:lnTo>
                    <a:pt x="2755" y="1134"/>
                  </a:lnTo>
                  <a:lnTo>
                    <a:pt x="2752" y="1132"/>
                  </a:lnTo>
                  <a:lnTo>
                    <a:pt x="2750" y="1130"/>
                  </a:lnTo>
                  <a:lnTo>
                    <a:pt x="2750" y="1125"/>
                  </a:lnTo>
                  <a:lnTo>
                    <a:pt x="2752" y="1122"/>
                  </a:lnTo>
                  <a:lnTo>
                    <a:pt x="2750" y="1118"/>
                  </a:lnTo>
                  <a:lnTo>
                    <a:pt x="2749" y="1115"/>
                  </a:lnTo>
                  <a:lnTo>
                    <a:pt x="2746" y="1112"/>
                  </a:lnTo>
                  <a:lnTo>
                    <a:pt x="2737" y="1110"/>
                  </a:lnTo>
                  <a:lnTo>
                    <a:pt x="2728" y="1110"/>
                  </a:lnTo>
                  <a:lnTo>
                    <a:pt x="2723" y="1110"/>
                  </a:lnTo>
                  <a:lnTo>
                    <a:pt x="2718" y="1109"/>
                  </a:lnTo>
                  <a:lnTo>
                    <a:pt x="2716" y="1106"/>
                  </a:lnTo>
                  <a:lnTo>
                    <a:pt x="2714" y="1104"/>
                  </a:lnTo>
                  <a:lnTo>
                    <a:pt x="2710" y="1100"/>
                  </a:lnTo>
                  <a:lnTo>
                    <a:pt x="2704" y="1098"/>
                  </a:lnTo>
                  <a:lnTo>
                    <a:pt x="2698" y="1099"/>
                  </a:lnTo>
                  <a:lnTo>
                    <a:pt x="2692" y="1103"/>
                  </a:lnTo>
                  <a:lnTo>
                    <a:pt x="2687" y="1107"/>
                  </a:lnTo>
                  <a:lnTo>
                    <a:pt x="2682" y="1112"/>
                  </a:lnTo>
                  <a:lnTo>
                    <a:pt x="2679" y="1116"/>
                  </a:lnTo>
                  <a:lnTo>
                    <a:pt x="2677" y="1120"/>
                  </a:lnTo>
                  <a:lnTo>
                    <a:pt x="2676" y="1128"/>
                  </a:lnTo>
                  <a:lnTo>
                    <a:pt x="2673" y="1135"/>
                  </a:lnTo>
                  <a:lnTo>
                    <a:pt x="2671" y="1151"/>
                  </a:lnTo>
                  <a:lnTo>
                    <a:pt x="2671" y="1167"/>
                  </a:lnTo>
                  <a:lnTo>
                    <a:pt x="2671" y="1181"/>
                  </a:lnTo>
                  <a:lnTo>
                    <a:pt x="2671" y="1200"/>
                  </a:lnTo>
                  <a:lnTo>
                    <a:pt x="2671" y="1218"/>
                  </a:lnTo>
                  <a:lnTo>
                    <a:pt x="2674" y="1233"/>
                  </a:lnTo>
                  <a:lnTo>
                    <a:pt x="2677" y="1246"/>
                  </a:lnTo>
                  <a:lnTo>
                    <a:pt x="2679" y="1257"/>
                  </a:lnTo>
                  <a:lnTo>
                    <a:pt x="2679" y="1269"/>
                  </a:lnTo>
                  <a:lnTo>
                    <a:pt x="2678" y="1281"/>
                  </a:lnTo>
                  <a:lnTo>
                    <a:pt x="2674" y="1293"/>
                  </a:lnTo>
                  <a:lnTo>
                    <a:pt x="2672" y="1301"/>
                  </a:lnTo>
                  <a:lnTo>
                    <a:pt x="2672" y="1308"/>
                  </a:lnTo>
                  <a:lnTo>
                    <a:pt x="2673" y="1320"/>
                  </a:lnTo>
                  <a:lnTo>
                    <a:pt x="2676" y="1331"/>
                  </a:lnTo>
                  <a:lnTo>
                    <a:pt x="2677" y="1339"/>
                  </a:lnTo>
                  <a:lnTo>
                    <a:pt x="2678" y="1346"/>
                  </a:lnTo>
                  <a:lnTo>
                    <a:pt x="2677" y="1353"/>
                  </a:lnTo>
                  <a:lnTo>
                    <a:pt x="2676" y="1357"/>
                  </a:lnTo>
                  <a:lnTo>
                    <a:pt x="2672" y="1361"/>
                  </a:lnTo>
                  <a:lnTo>
                    <a:pt x="2668" y="1362"/>
                  </a:lnTo>
                  <a:lnTo>
                    <a:pt x="2665" y="1363"/>
                  </a:lnTo>
                  <a:lnTo>
                    <a:pt x="2657" y="1365"/>
                  </a:lnTo>
                  <a:lnTo>
                    <a:pt x="2649" y="1366"/>
                  </a:lnTo>
                  <a:lnTo>
                    <a:pt x="2647" y="1368"/>
                  </a:lnTo>
                  <a:lnTo>
                    <a:pt x="2645" y="1369"/>
                  </a:lnTo>
                  <a:lnTo>
                    <a:pt x="2643" y="1371"/>
                  </a:lnTo>
                  <a:lnTo>
                    <a:pt x="2642" y="1374"/>
                  </a:lnTo>
                  <a:lnTo>
                    <a:pt x="2640" y="1381"/>
                  </a:lnTo>
                  <a:lnTo>
                    <a:pt x="2640" y="1389"/>
                  </a:lnTo>
                  <a:lnTo>
                    <a:pt x="2640" y="1394"/>
                  </a:lnTo>
                  <a:lnTo>
                    <a:pt x="2639" y="1397"/>
                  </a:lnTo>
                  <a:lnTo>
                    <a:pt x="2638" y="1402"/>
                  </a:lnTo>
                  <a:lnTo>
                    <a:pt x="2636" y="1405"/>
                  </a:lnTo>
                  <a:lnTo>
                    <a:pt x="2634" y="1407"/>
                  </a:lnTo>
                  <a:lnTo>
                    <a:pt x="2630" y="1408"/>
                  </a:lnTo>
                  <a:lnTo>
                    <a:pt x="2626" y="1408"/>
                  </a:lnTo>
                  <a:lnTo>
                    <a:pt x="2620" y="1405"/>
                  </a:lnTo>
                  <a:lnTo>
                    <a:pt x="2607" y="1397"/>
                  </a:lnTo>
                  <a:lnTo>
                    <a:pt x="2595" y="1390"/>
                  </a:lnTo>
                  <a:lnTo>
                    <a:pt x="2589" y="1388"/>
                  </a:lnTo>
                  <a:lnTo>
                    <a:pt x="2584" y="1386"/>
                  </a:lnTo>
                  <a:lnTo>
                    <a:pt x="2579" y="1384"/>
                  </a:lnTo>
                  <a:lnTo>
                    <a:pt x="2576" y="1384"/>
                  </a:lnTo>
                  <a:lnTo>
                    <a:pt x="2569" y="1386"/>
                  </a:lnTo>
                  <a:lnTo>
                    <a:pt x="2563" y="1388"/>
                  </a:lnTo>
                  <a:lnTo>
                    <a:pt x="2561" y="1389"/>
                  </a:lnTo>
                  <a:lnTo>
                    <a:pt x="2559" y="1391"/>
                  </a:lnTo>
                  <a:lnTo>
                    <a:pt x="2558" y="1394"/>
                  </a:lnTo>
                  <a:lnTo>
                    <a:pt x="2557" y="1397"/>
                  </a:lnTo>
                  <a:lnTo>
                    <a:pt x="2555" y="1405"/>
                  </a:lnTo>
                  <a:lnTo>
                    <a:pt x="2552" y="1412"/>
                  </a:lnTo>
                  <a:lnTo>
                    <a:pt x="2547" y="1418"/>
                  </a:lnTo>
                  <a:lnTo>
                    <a:pt x="2542" y="1422"/>
                  </a:lnTo>
                  <a:lnTo>
                    <a:pt x="2539" y="1427"/>
                  </a:lnTo>
                  <a:lnTo>
                    <a:pt x="2534" y="1433"/>
                  </a:lnTo>
                  <a:lnTo>
                    <a:pt x="2532" y="1441"/>
                  </a:lnTo>
                  <a:lnTo>
                    <a:pt x="2532" y="1451"/>
                  </a:lnTo>
                  <a:lnTo>
                    <a:pt x="2532" y="1464"/>
                  </a:lnTo>
                  <a:lnTo>
                    <a:pt x="2532" y="1479"/>
                  </a:lnTo>
                  <a:lnTo>
                    <a:pt x="2532" y="1488"/>
                  </a:lnTo>
                  <a:lnTo>
                    <a:pt x="2531" y="1495"/>
                  </a:lnTo>
                  <a:lnTo>
                    <a:pt x="2529" y="1500"/>
                  </a:lnTo>
                  <a:lnTo>
                    <a:pt x="2528" y="1503"/>
                  </a:lnTo>
                  <a:lnTo>
                    <a:pt x="2522" y="1512"/>
                  </a:lnTo>
                  <a:lnTo>
                    <a:pt x="2514" y="1521"/>
                  </a:lnTo>
                  <a:lnTo>
                    <a:pt x="2506" y="1532"/>
                  </a:lnTo>
                  <a:lnTo>
                    <a:pt x="2496" y="1541"/>
                  </a:lnTo>
                  <a:lnTo>
                    <a:pt x="2488" y="1552"/>
                  </a:lnTo>
                  <a:lnTo>
                    <a:pt x="2481" y="1566"/>
                  </a:lnTo>
                  <a:lnTo>
                    <a:pt x="2473" y="1579"/>
                  </a:lnTo>
                  <a:lnTo>
                    <a:pt x="2468" y="1589"/>
                  </a:lnTo>
                  <a:lnTo>
                    <a:pt x="2462" y="1594"/>
                  </a:lnTo>
                  <a:lnTo>
                    <a:pt x="2456" y="1597"/>
                  </a:lnTo>
                  <a:lnTo>
                    <a:pt x="2451" y="1598"/>
                  </a:lnTo>
                  <a:lnTo>
                    <a:pt x="2446" y="1598"/>
                  </a:lnTo>
                  <a:lnTo>
                    <a:pt x="2440" y="1598"/>
                  </a:lnTo>
                  <a:lnTo>
                    <a:pt x="2433" y="1597"/>
                  </a:lnTo>
                  <a:lnTo>
                    <a:pt x="2425" y="1596"/>
                  </a:lnTo>
                  <a:lnTo>
                    <a:pt x="2418" y="1595"/>
                  </a:lnTo>
                  <a:lnTo>
                    <a:pt x="2409" y="1595"/>
                  </a:lnTo>
                  <a:lnTo>
                    <a:pt x="2402" y="1596"/>
                  </a:lnTo>
                  <a:lnTo>
                    <a:pt x="2394" y="1597"/>
                  </a:lnTo>
                  <a:lnTo>
                    <a:pt x="2387" y="1599"/>
                  </a:lnTo>
                  <a:lnTo>
                    <a:pt x="2380" y="1603"/>
                  </a:lnTo>
                  <a:lnTo>
                    <a:pt x="2372" y="1607"/>
                  </a:lnTo>
                  <a:lnTo>
                    <a:pt x="2366" y="1611"/>
                  </a:lnTo>
                  <a:lnTo>
                    <a:pt x="2361" y="1615"/>
                  </a:lnTo>
                  <a:lnTo>
                    <a:pt x="2358" y="1617"/>
                  </a:lnTo>
                  <a:lnTo>
                    <a:pt x="2356" y="1618"/>
                  </a:lnTo>
                  <a:lnTo>
                    <a:pt x="2353" y="1618"/>
                  </a:lnTo>
                  <a:lnTo>
                    <a:pt x="2351" y="1617"/>
                  </a:lnTo>
                  <a:lnTo>
                    <a:pt x="2349" y="1616"/>
                  </a:lnTo>
                  <a:lnTo>
                    <a:pt x="2343" y="1616"/>
                  </a:lnTo>
                  <a:lnTo>
                    <a:pt x="2336" y="1617"/>
                  </a:lnTo>
                  <a:lnTo>
                    <a:pt x="2325" y="1620"/>
                  </a:lnTo>
                  <a:lnTo>
                    <a:pt x="2314" y="1622"/>
                  </a:lnTo>
                  <a:lnTo>
                    <a:pt x="2303" y="1623"/>
                  </a:lnTo>
                  <a:lnTo>
                    <a:pt x="2290" y="1624"/>
                  </a:lnTo>
                  <a:lnTo>
                    <a:pt x="2275" y="1627"/>
                  </a:lnTo>
                  <a:lnTo>
                    <a:pt x="2264" y="1629"/>
                  </a:lnTo>
                  <a:lnTo>
                    <a:pt x="2250" y="1630"/>
                  </a:lnTo>
                  <a:lnTo>
                    <a:pt x="2232" y="1633"/>
                  </a:lnTo>
                  <a:lnTo>
                    <a:pt x="2211" y="1636"/>
                  </a:lnTo>
                  <a:lnTo>
                    <a:pt x="2201" y="1639"/>
                  </a:lnTo>
                  <a:lnTo>
                    <a:pt x="2194" y="1641"/>
                  </a:lnTo>
                  <a:lnTo>
                    <a:pt x="2189" y="1643"/>
                  </a:lnTo>
                  <a:lnTo>
                    <a:pt x="2188" y="1647"/>
                  </a:lnTo>
                  <a:lnTo>
                    <a:pt x="2187" y="1651"/>
                  </a:lnTo>
                  <a:lnTo>
                    <a:pt x="2188" y="1653"/>
                  </a:lnTo>
                  <a:lnTo>
                    <a:pt x="2189" y="1655"/>
                  </a:lnTo>
                  <a:lnTo>
                    <a:pt x="2191" y="1658"/>
                  </a:lnTo>
                  <a:lnTo>
                    <a:pt x="2196" y="1665"/>
                  </a:lnTo>
                  <a:lnTo>
                    <a:pt x="2206" y="1671"/>
                  </a:lnTo>
                  <a:lnTo>
                    <a:pt x="2211" y="1674"/>
                  </a:lnTo>
                  <a:lnTo>
                    <a:pt x="2214" y="1679"/>
                  </a:lnTo>
                  <a:lnTo>
                    <a:pt x="2217" y="1689"/>
                  </a:lnTo>
                  <a:lnTo>
                    <a:pt x="2219" y="1708"/>
                  </a:lnTo>
                  <a:lnTo>
                    <a:pt x="2219" y="1711"/>
                  </a:lnTo>
                  <a:lnTo>
                    <a:pt x="2221" y="1723"/>
                  </a:lnTo>
                  <a:lnTo>
                    <a:pt x="2224" y="1736"/>
                  </a:lnTo>
                  <a:lnTo>
                    <a:pt x="2227" y="1747"/>
                  </a:lnTo>
                  <a:lnTo>
                    <a:pt x="2232" y="1756"/>
                  </a:lnTo>
                  <a:lnTo>
                    <a:pt x="2239" y="1765"/>
                  </a:lnTo>
                  <a:lnTo>
                    <a:pt x="2244" y="1768"/>
                  </a:lnTo>
                  <a:lnTo>
                    <a:pt x="2249" y="1771"/>
                  </a:lnTo>
                  <a:lnTo>
                    <a:pt x="2254" y="1773"/>
                  </a:lnTo>
                  <a:lnTo>
                    <a:pt x="2260" y="1775"/>
                  </a:lnTo>
                  <a:lnTo>
                    <a:pt x="2271" y="1779"/>
                  </a:lnTo>
                  <a:lnTo>
                    <a:pt x="2283" y="1784"/>
                  </a:lnTo>
                  <a:lnTo>
                    <a:pt x="2288" y="1786"/>
                  </a:lnTo>
                  <a:lnTo>
                    <a:pt x="2292" y="1790"/>
                  </a:lnTo>
                  <a:lnTo>
                    <a:pt x="2295" y="1793"/>
                  </a:lnTo>
                  <a:lnTo>
                    <a:pt x="2298" y="1797"/>
                  </a:lnTo>
                  <a:lnTo>
                    <a:pt x="2302" y="1811"/>
                  </a:lnTo>
                  <a:lnTo>
                    <a:pt x="2307" y="1821"/>
                  </a:lnTo>
                  <a:lnTo>
                    <a:pt x="2309" y="1825"/>
                  </a:lnTo>
                  <a:lnTo>
                    <a:pt x="2312" y="1831"/>
                  </a:lnTo>
                  <a:lnTo>
                    <a:pt x="2313" y="1836"/>
                  </a:lnTo>
                  <a:lnTo>
                    <a:pt x="2313" y="1840"/>
                  </a:lnTo>
                  <a:lnTo>
                    <a:pt x="2312" y="1844"/>
                  </a:lnTo>
                  <a:lnTo>
                    <a:pt x="2311" y="1849"/>
                  </a:lnTo>
                  <a:lnTo>
                    <a:pt x="2306" y="1859"/>
                  </a:lnTo>
                  <a:lnTo>
                    <a:pt x="2302" y="1868"/>
                  </a:lnTo>
                  <a:lnTo>
                    <a:pt x="2299" y="1878"/>
                  </a:lnTo>
                  <a:lnTo>
                    <a:pt x="2296" y="1888"/>
                  </a:lnTo>
                  <a:lnTo>
                    <a:pt x="2295" y="1897"/>
                  </a:lnTo>
                  <a:lnTo>
                    <a:pt x="2292" y="1904"/>
                  </a:lnTo>
                  <a:lnTo>
                    <a:pt x="2288" y="1910"/>
                  </a:lnTo>
                  <a:lnTo>
                    <a:pt x="2281" y="1916"/>
                  </a:lnTo>
                  <a:lnTo>
                    <a:pt x="2275" y="1918"/>
                  </a:lnTo>
                  <a:lnTo>
                    <a:pt x="2269" y="1919"/>
                  </a:lnTo>
                  <a:lnTo>
                    <a:pt x="2263" y="1919"/>
                  </a:lnTo>
                  <a:lnTo>
                    <a:pt x="2257" y="1918"/>
                  </a:lnTo>
                  <a:lnTo>
                    <a:pt x="2242" y="1913"/>
                  </a:lnTo>
                  <a:lnTo>
                    <a:pt x="2223" y="1905"/>
                  </a:lnTo>
                  <a:lnTo>
                    <a:pt x="2216" y="1904"/>
                  </a:lnTo>
                  <a:lnTo>
                    <a:pt x="2210" y="1903"/>
                  </a:lnTo>
                  <a:lnTo>
                    <a:pt x="2204" y="1904"/>
                  </a:lnTo>
                  <a:lnTo>
                    <a:pt x="2200" y="1905"/>
                  </a:lnTo>
                  <a:lnTo>
                    <a:pt x="2192" y="1910"/>
                  </a:lnTo>
                  <a:lnTo>
                    <a:pt x="2185" y="1917"/>
                  </a:lnTo>
                  <a:lnTo>
                    <a:pt x="2181" y="1919"/>
                  </a:lnTo>
                  <a:lnTo>
                    <a:pt x="2175" y="1922"/>
                  </a:lnTo>
                  <a:lnTo>
                    <a:pt x="2170" y="1924"/>
                  </a:lnTo>
                  <a:lnTo>
                    <a:pt x="2163" y="1926"/>
                  </a:lnTo>
                  <a:lnTo>
                    <a:pt x="2150" y="1929"/>
                  </a:lnTo>
                  <a:lnTo>
                    <a:pt x="2135" y="1931"/>
                  </a:lnTo>
                  <a:lnTo>
                    <a:pt x="2120" y="1935"/>
                  </a:lnTo>
                  <a:lnTo>
                    <a:pt x="2107" y="1936"/>
                  </a:lnTo>
                  <a:lnTo>
                    <a:pt x="2101" y="1937"/>
                  </a:lnTo>
                  <a:lnTo>
                    <a:pt x="2097" y="1936"/>
                  </a:lnTo>
                  <a:lnTo>
                    <a:pt x="2091" y="1936"/>
                  </a:lnTo>
                  <a:lnTo>
                    <a:pt x="2087" y="1933"/>
                  </a:lnTo>
                  <a:lnTo>
                    <a:pt x="2079" y="1931"/>
                  </a:lnTo>
                  <a:lnTo>
                    <a:pt x="2069" y="1929"/>
                  </a:lnTo>
                  <a:lnTo>
                    <a:pt x="2057" y="1929"/>
                  </a:lnTo>
                  <a:lnTo>
                    <a:pt x="2042" y="1932"/>
                  </a:lnTo>
                  <a:lnTo>
                    <a:pt x="2032" y="1933"/>
                  </a:lnTo>
                  <a:lnTo>
                    <a:pt x="2024" y="1935"/>
                  </a:lnTo>
                  <a:lnTo>
                    <a:pt x="2016" y="1933"/>
                  </a:lnTo>
                  <a:lnTo>
                    <a:pt x="2009" y="1932"/>
                  </a:lnTo>
                  <a:lnTo>
                    <a:pt x="2003" y="1930"/>
                  </a:lnTo>
                  <a:lnTo>
                    <a:pt x="1998" y="1926"/>
                  </a:lnTo>
                  <a:lnTo>
                    <a:pt x="1994" y="1923"/>
                  </a:lnTo>
                  <a:lnTo>
                    <a:pt x="1991" y="1917"/>
                  </a:lnTo>
                  <a:lnTo>
                    <a:pt x="1988" y="1912"/>
                  </a:lnTo>
                  <a:lnTo>
                    <a:pt x="1985" y="1908"/>
                  </a:lnTo>
                  <a:lnTo>
                    <a:pt x="1981" y="1906"/>
                  </a:lnTo>
                  <a:lnTo>
                    <a:pt x="1978" y="1906"/>
                  </a:lnTo>
                  <a:lnTo>
                    <a:pt x="1968" y="1906"/>
                  </a:lnTo>
                  <a:lnTo>
                    <a:pt x="1956" y="1907"/>
                  </a:lnTo>
                  <a:lnTo>
                    <a:pt x="1950" y="1907"/>
                  </a:lnTo>
                  <a:lnTo>
                    <a:pt x="1947" y="1906"/>
                  </a:lnTo>
                  <a:lnTo>
                    <a:pt x="1943" y="1904"/>
                  </a:lnTo>
                  <a:lnTo>
                    <a:pt x="1941" y="1903"/>
                  </a:lnTo>
                  <a:lnTo>
                    <a:pt x="1940" y="1900"/>
                  </a:lnTo>
                  <a:lnTo>
                    <a:pt x="1940" y="1898"/>
                  </a:lnTo>
                  <a:lnTo>
                    <a:pt x="1941" y="1895"/>
                  </a:lnTo>
                  <a:lnTo>
                    <a:pt x="1942" y="1893"/>
                  </a:lnTo>
                  <a:lnTo>
                    <a:pt x="1946" y="1889"/>
                  </a:lnTo>
                  <a:lnTo>
                    <a:pt x="1948" y="1886"/>
                  </a:lnTo>
                  <a:lnTo>
                    <a:pt x="1949" y="1884"/>
                  </a:lnTo>
                  <a:lnTo>
                    <a:pt x="1948" y="1879"/>
                  </a:lnTo>
                  <a:lnTo>
                    <a:pt x="1944" y="1875"/>
                  </a:lnTo>
                  <a:lnTo>
                    <a:pt x="1937" y="1872"/>
                  </a:lnTo>
                  <a:lnTo>
                    <a:pt x="1928" y="1868"/>
                  </a:lnTo>
                  <a:lnTo>
                    <a:pt x="1918" y="1863"/>
                  </a:lnTo>
                  <a:lnTo>
                    <a:pt x="1914" y="1860"/>
                  </a:lnTo>
                  <a:lnTo>
                    <a:pt x="1910" y="1857"/>
                  </a:lnTo>
                  <a:lnTo>
                    <a:pt x="1908" y="1854"/>
                  </a:lnTo>
                  <a:lnTo>
                    <a:pt x="1906" y="1851"/>
                  </a:lnTo>
                  <a:lnTo>
                    <a:pt x="1905" y="1844"/>
                  </a:lnTo>
                  <a:lnTo>
                    <a:pt x="1905" y="1837"/>
                  </a:lnTo>
                  <a:lnTo>
                    <a:pt x="1905" y="1834"/>
                  </a:lnTo>
                  <a:lnTo>
                    <a:pt x="1904" y="1831"/>
                  </a:lnTo>
                  <a:lnTo>
                    <a:pt x="1903" y="1830"/>
                  </a:lnTo>
                  <a:lnTo>
                    <a:pt x="1900" y="1828"/>
                  </a:lnTo>
                  <a:lnTo>
                    <a:pt x="1893" y="1826"/>
                  </a:lnTo>
                  <a:lnTo>
                    <a:pt x="1886" y="1825"/>
                  </a:lnTo>
                  <a:lnTo>
                    <a:pt x="1879" y="1824"/>
                  </a:lnTo>
                  <a:lnTo>
                    <a:pt x="1872" y="1822"/>
                  </a:lnTo>
                  <a:lnTo>
                    <a:pt x="1868" y="1821"/>
                  </a:lnTo>
                  <a:lnTo>
                    <a:pt x="1865" y="1818"/>
                  </a:lnTo>
                  <a:lnTo>
                    <a:pt x="1861" y="1815"/>
                  </a:lnTo>
                  <a:lnTo>
                    <a:pt x="1858" y="1811"/>
                  </a:lnTo>
                  <a:lnTo>
                    <a:pt x="1855" y="1807"/>
                  </a:lnTo>
                  <a:lnTo>
                    <a:pt x="1853" y="1807"/>
                  </a:lnTo>
                  <a:lnTo>
                    <a:pt x="1851" y="1809"/>
                  </a:lnTo>
                  <a:lnTo>
                    <a:pt x="1851" y="1812"/>
                  </a:lnTo>
                  <a:lnTo>
                    <a:pt x="1849" y="1815"/>
                  </a:lnTo>
                  <a:lnTo>
                    <a:pt x="1849" y="1818"/>
                  </a:lnTo>
                  <a:lnTo>
                    <a:pt x="1845" y="1831"/>
                  </a:lnTo>
                  <a:lnTo>
                    <a:pt x="1839" y="1845"/>
                  </a:lnTo>
                  <a:lnTo>
                    <a:pt x="1836" y="1848"/>
                  </a:lnTo>
                  <a:lnTo>
                    <a:pt x="1833" y="1849"/>
                  </a:lnTo>
                  <a:lnTo>
                    <a:pt x="1829" y="1849"/>
                  </a:lnTo>
                  <a:lnTo>
                    <a:pt x="1826" y="1849"/>
                  </a:lnTo>
                  <a:lnTo>
                    <a:pt x="1818" y="1848"/>
                  </a:lnTo>
                  <a:lnTo>
                    <a:pt x="1811" y="1847"/>
                  </a:lnTo>
                  <a:lnTo>
                    <a:pt x="1808" y="1847"/>
                  </a:lnTo>
                  <a:lnTo>
                    <a:pt x="1804" y="1848"/>
                  </a:lnTo>
                  <a:lnTo>
                    <a:pt x="1801" y="1851"/>
                  </a:lnTo>
                  <a:lnTo>
                    <a:pt x="1799" y="1859"/>
                  </a:lnTo>
                  <a:lnTo>
                    <a:pt x="1797" y="1866"/>
                  </a:lnTo>
                  <a:lnTo>
                    <a:pt x="1795" y="1872"/>
                  </a:lnTo>
                  <a:lnTo>
                    <a:pt x="1791" y="1876"/>
                  </a:lnTo>
                  <a:lnTo>
                    <a:pt x="1786" y="1880"/>
                  </a:lnTo>
                  <a:lnTo>
                    <a:pt x="1782" y="1885"/>
                  </a:lnTo>
                  <a:lnTo>
                    <a:pt x="1774" y="1892"/>
                  </a:lnTo>
                  <a:lnTo>
                    <a:pt x="1771" y="1897"/>
                  </a:lnTo>
                  <a:lnTo>
                    <a:pt x="1769" y="1900"/>
                  </a:lnTo>
                  <a:lnTo>
                    <a:pt x="1767" y="1905"/>
                  </a:lnTo>
                  <a:lnTo>
                    <a:pt x="1767" y="1910"/>
                  </a:lnTo>
                  <a:lnTo>
                    <a:pt x="1770" y="1917"/>
                  </a:lnTo>
                  <a:lnTo>
                    <a:pt x="1773" y="1922"/>
                  </a:lnTo>
                  <a:lnTo>
                    <a:pt x="1774" y="1925"/>
                  </a:lnTo>
                  <a:lnTo>
                    <a:pt x="1774" y="1929"/>
                  </a:lnTo>
                  <a:lnTo>
                    <a:pt x="1774" y="1933"/>
                  </a:lnTo>
                  <a:lnTo>
                    <a:pt x="1773" y="1941"/>
                  </a:lnTo>
                  <a:lnTo>
                    <a:pt x="1770" y="1956"/>
                  </a:lnTo>
                  <a:lnTo>
                    <a:pt x="1765" y="1969"/>
                  </a:lnTo>
                  <a:lnTo>
                    <a:pt x="1760" y="1980"/>
                  </a:lnTo>
                  <a:lnTo>
                    <a:pt x="1758" y="1992"/>
                  </a:lnTo>
                  <a:lnTo>
                    <a:pt x="1758" y="1995"/>
                  </a:lnTo>
                  <a:lnTo>
                    <a:pt x="1759" y="1999"/>
                  </a:lnTo>
                  <a:lnTo>
                    <a:pt x="1760" y="2001"/>
                  </a:lnTo>
                  <a:lnTo>
                    <a:pt x="1761" y="2005"/>
                  </a:lnTo>
                  <a:lnTo>
                    <a:pt x="1765" y="2008"/>
                  </a:lnTo>
                  <a:lnTo>
                    <a:pt x="1767" y="2014"/>
                  </a:lnTo>
                  <a:lnTo>
                    <a:pt x="1766" y="2015"/>
                  </a:lnTo>
                  <a:lnTo>
                    <a:pt x="1765" y="2018"/>
                  </a:lnTo>
                  <a:lnTo>
                    <a:pt x="1761" y="2019"/>
                  </a:lnTo>
                  <a:lnTo>
                    <a:pt x="1757" y="2019"/>
                  </a:lnTo>
                  <a:lnTo>
                    <a:pt x="1751" y="2019"/>
                  </a:lnTo>
                  <a:lnTo>
                    <a:pt x="1747" y="2019"/>
                  </a:lnTo>
                  <a:lnTo>
                    <a:pt x="1742" y="2020"/>
                  </a:lnTo>
                  <a:lnTo>
                    <a:pt x="1740" y="2021"/>
                  </a:lnTo>
                  <a:lnTo>
                    <a:pt x="1736" y="2025"/>
                  </a:lnTo>
                  <a:lnTo>
                    <a:pt x="1734" y="2027"/>
                  </a:lnTo>
                  <a:lnTo>
                    <a:pt x="1732" y="2032"/>
                  </a:lnTo>
                  <a:lnTo>
                    <a:pt x="1729" y="2037"/>
                  </a:lnTo>
                  <a:lnTo>
                    <a:pt x="1723" y="2052"/>
                  </a:lnTo>
                  <a:lnTo>
                    <a:pt x="1716" y="2073"/>
                  </a:lnTo>
                  <a:lnTo>
                    <a:pt x="1709" y="2095"/>
                  </a:lnTo>
                  <a:lnTo>
                    <a:pt x="1703" y="2114"/>
                  </a:lnTo>
                  <a:lnTo>
                    <a:pt x="1700" y="2122"/>
                  </a:lnTo>
                  <a:lnTo>
                    <a:pt x="1696" y="2128"/>
                  </a:lnTo>
                  <a:lnTo>
                    <a:pt x="1691" y="2134"/>
                  </a:lnTo>
                  <a:lnTo>
                    <a:pt x="1688" y="2138"/>
                  </a:lnTo>
                  <a:lnTo>
                    <a:pt x="1677" y="2146"/>
                  </a:lnTo>
                  <a:lnTo>
                    <a:pt x="1668" y="2157"/>
                  </a:lnTo>
                  <a:lnTo>
                    <a:pt x="1663" y="2162"/>
                  </a:lnTo>
                  <a:lnTo>
                    <a:pt x="1659" y="2168"/>
                  </a:lnTo>
                  <a:lnTo>
                    <a:pt x="1658" y="2172"/>
                  </a:lnTo>
                  <a:lnTo>
                    <a:pt x="1657" y="2177"/>
                  </a:lnTo>
                  <a:lnTo>
                    <a:pt x="1656" y="2185"/>
                  </a:lnTo>
                  <a:lnTo>
                    <a:pt x="1651" y="2194"/>
                  </a:lnTo>
                  <a:lnTo>
                    <a:pt x="1648" y="2197"/>
                  </a:lnTo>
                  <a:lnTo>
                    <a:pt x="1647" y="2202"/>
                  </a:lnTo>
                  <a:lnTo>
                    <a:pt x="1646" y="2208"/>
                  </a:lnTo>
                  <a:lnTo>
                    <a:pt x="1646" y="2213"/>
                  </a:lnTo>
                  <a:lnTo>
                    <a:pt x="1645" y="2223"/>
                  </a:lnTo>
                  <a:lnTo>
                    <a:pt x="1644" y="2233"/>
                  </a:lnTo>
                  <a:lnTo>
                    <a:pt x="1641" y="2237"/>
                  </a:lnTo>
                  <a:lnTo>
                    <a:pt x="1638" y="2239"/>
                  </a:lnTo>
                  <a:lnTo>
                    <a:pt x="1634" y="2241"/>
                  </a:lnTo>
                  <a:lnTo>
                    <a:pt x="1631" y="2244"/>
                  </a:lnTo>
                  <a:lnTo>
                    <a:pt x="1621" y="2245"/>
                  </a:lnTo>
                  <a:lnTo>
                    <a:pt x="1613" y="2246"/>
                  </a:lnTo>
                  <a:lnTo>
                    <a:pt x="1604" y="2246"/>
                  </a:lnTo>
                  <a:lnTo>
                    <a:pt x="1597" y="2247"/>
                  </a:lnTo>
                  <a:lnTo>
                    <a:pt x="1593" y="2248"/>
                  </a:lnTo>
                  <a:lnTo>
                    <a:pt x="1588" y="2251"/>
                  </a:lnTo>
                  <a:lnTo>
                    <a:pt x="1583" y="2254"/>
                  </a:lnTo>
                  <a:lnTo>
                    <a:pt x="1578" y="2258"/>
                  </a:lnTo>
                  <a:lnTo>
                    <a:pt x="1572" y="2264"/>
                  </a:lnTo>
                  <a:lnTo>
                    <a:pt x="1566" y="2267"/>
                  </a:lnTo>
                  <a:lnTo>
                    <a:pt x="1562" y="2269"/>
                  </a:lnTo>
                  <a:lnTo>
                    <a:pt x="1557" y="2270"/>
                  </a:lnTo>
                  <a:lnTo>
                    <a:pt x="1551" y="2270"/>
                  </a:lnTo>
                  <a:lnTo>
                    <a:pt x="1546" y="2269"/>
                  </a:lnTo>
                  <a:lnTo>
                    <a:pt x="1540" y="2265"/>
                  </a:lnTo>
                  <a:lnTo>
                    <a:pt x="1533" y="2263"/>
                  </a:lnTo>
                  <a:lnTo>
                    <a:pt x="1527" y="2262"/>
                  </a:lnTo>
                  <a:lnTo>
                    <a:pt x="1522" y="2262"/>
                  </a:lnTo>
                  <a:lnTo>
                    <a:pt x="1518" y="2263"/>
                  </a:lnTo>
                  <a:lnTo>
                    <a:pt x="1514" y="2264"/>
                  </a:lnTo>
                  <a:lnTo>
                    <a:pt x="1507" y="2266"/>
                  </a:lnTo>
                  <a:lnTo>
                    <a:pt x="1501" y="2267"/>
                  </a:lnTo>
                  <a:lnTo>
                    <a:pt x="1498" y="2267"/>
                  </a:lnTo>
                  <a:lnTo>
                    <a:pt x="1495" y="2267"/>
                  </a:lnTo>
                  <a:lnTo>
                    <a:pt x="1493" y="2266"/>
                  </a:lnTo>
                  <a:lnTo>
                    <a:pt x="1490" y="2265"/>
                  </a:lnTo>
                  <a:lnTo>
                    <a:pt x="1489" y="2263"/>
                  </a:lnTo>
                  <a:lnTo>
                    <a:pt x="1489" y="2262"/>
                  </a:lnTo>
                  <a:lnTo>
                    <a:pt x="1490" y="2259"/>
                  </a:lnTo>
                  <a:lnTo>
                    <a:pt x="1492" y="2257"/>
                  </a:lnTo>
                  <a:lnTo>
                    <a:pt x="1496" y="2252"/>
                  </a:lnTo>
                  <a:lnTo>
                    <a:pt x="1503" y="2246"/>
                  </a:lnTo>
                  <a:lnTo>
                    <a:pt x="1517" y="2232"/>
                  </a:lnTo>
                  <a:lnTo>
                    <a:pt x="1527" y="2220"/>
                  </a:lnTo>
                  <a:lnTo>
                    <a:pt x="1530" y="2216"/>
                  </a:lnTo>
                  <a:lnTo>
                    <a:pt x="1532" y="2213"/>
                  </a:lnTo>
                  <a:lnTo>
                    <a:pt x="1533" y="2209"/>
                  </a:lnTo>
                  <a:lnTo>
                    <a:pt x="1533" y="2206"/>
                  </a:lnTo>
                  <a:lnTo>
                    <a:pt x="1532" y="2200"/>
                  </a:lnTo>
                  <a:lnTo>
                    <a:pt x="1531" y="2191"/>
                  </a:lnTo>
                  <a:lnTo>
                    <a:pt x="1528" y="2184"/>
                  </a:lnTo>
                  <a:lnTo>
                    <a:pt x="1527" y="2177"/>
                  </a:lnTo>
                  <a:lnTo>
                    <a:pt x="1527" y="2174"/>
                  </a:lnTo>
                  <a:lnTo>
                    <a:pt x="1527" y="2171"/>
                  </a:lnTo>
                  <a:lnTo>
                    <a:pt x="1528" y="2169"/>
                  </a:lnTo>
                  <a:lnTo>
                    <a:pt x="1531" y="2166"/>
                  </a:lnTo>
                  <a:lnTo>
                    <a:pt x="1536" y="2162"/>
                  </a:lnTo>
                  <a:lnTo>
                    <a:pt x="1539" y="2156"/>
                  </a:lnTo>
                  <a:lnTo>
                    <a:pt x="1539" y="2153"/>
                  </a:lnTo>
                  <a:lnTo>
                    <a:pt x="1538" y="2151"/>
                  </a:lnTo>
                  <a:lnTo>
                    <a:pt x="1536" y="2149"/>
                  </a:lnTo>
                  <a:lnTo>
                    <a:pt x="1531" y="2145"/>
                  </a:lnTo>
                  <a:lnTo>
                    <a:pt x="1526" y="2143"/>
                  </a:lnTo>
                  <a:lnTo>
                    <a:pt x="1525" y="2140"/>
                  </a:lnTo>
                  <a:lnTo>
                    <a:pt x="1525" y="2136"/>
                  </a:lnTo>
                  <a:lnTo>
                    <a:pt x="1526" y="2132"/>
                  </a:lnTo>
                  <a:lnTo>
                    <a:pt x="1531" y="2122"/>
                  </a:lnTo>
                  <a:lnTo>
                    <a:pt x="1533" y="2113"/>
                  </a:lnTo>
                  <a:lnTo>
                    <a:pt x="1532" y="2112"/>
                  </a:lnTo>
                  <a:lnTo>
                    <a:pt x="1530" y="2111"/>
                  </a:lnTo>
                  <a:lnTo>
                    <a:pt x="1526" y="2109"/>
                  </a:lnTo>
                  <a:lnTo>
                    <a:pt x="1522" y="2109"/>
                  </a:lnTo>
                  <a:lnTo>
                    <a:pt x="1513" y="2111"/>
                  </a:lnTo>
                  <a:lnTo>
                    <a:pt x="1507" y="2111"/>
                  </a:lnTo>
                  <a:lnTo>
                    <a:pt x="1499" y="2111"/>
                  </a:lnTo>
                  <a:lnTo>
                    <a:pt x="1492" y="2108"/>
                  </a:lnTo>
                  <a:lnTo>
                    <a:pt x="1486" y="2105"/>
                  </a:lnTo>
                  <a:lnTo>
                    <a:pt x="1480" y="2099"/>
                  </a:lnTo>
                  <a:lnTo>
                    <a:pt x="1473" y="2088"/>
                  </a:lnTo>
                  <a:lnTo>
                    <a:pt x="1464" y="2071"/>
                  </a:lnTo>
                  <a:lnTo>
                    <a:pt x="1455" y="2051"/>
                  </a:lnTo>
                  <a:lnTo>
                    <a:pt x="1448" y="2034"/>
                  </a:lnTo>
                  <a:lnTo>
                    <a:pt x="1439" y="2019"/>
                  </a:lnTo>
                  <a:lnTo>
                    <a:pt x="1432" y="2006"/>
                  </a:lnTo>
                  <a:lnTo>
                    <a:pt x="1424" y="1994"/>
                  </a:lnTo>
                  <a:lnTo>
                    <a:pt x="1418" y="1985"/>
                  </a:lnTo>
                  <a:lnTo>
                    <a:pt x="1413" y="1975"/>
                  </a:lnTo>
                  <a:lnTo>
                    <a:pt x="1410" y="1964"/>
                  </a:lnTo>
                  <a:lnTo>
                    <a:pt x="1408" y="1955"/>
                  </a:lnTo>
                  <a:lnTo>
                    <a:pt x="1408" y="1945"/>
                  </a:lnTo>
                  <a:lnTo>
                    <a:pt x="1408" y="1943"/>
                  </a:lnTo>
                  <a:lnTo>
                    <a:pt x="1408" y="1942"/>
                  </a:lnTo>
                  <a:lnTo>
                    <a:pt x="1407" y="1941"/>
                  </a:lnTo>
                  <a:lnTo>
                    <a:pt x="1406" y="1939"/>
                  </a:lnTo>
                  <a:lnTo>
                    <a:pt x="1401" y="1938"/>
                  </a:lnTo>
                  <a:lnTo>
                    <a:pt x="1396" y="1938"/>
                  </a:lnTo>
                  <a:lnTo>
                    <a:pt x="1383" y="1938"/>
                  </a:lnTo>
                  <a:lnTo>
                    <a:pt x="1372" y="1937"/>
                  </a:lnTo>
                  <a:lnTo>
                    <a:pt x="1367" y="1936"/>
                  </a:lnTo>
                  <a:lnTo>
                    <a:pt x="1364" y="1935"/>
                  </a:lnTo>
                  <a:lnTo>
                    <a:pt x="1362" y="1931"/>
                  </a:lnTo>
                  <a:lnTo>
                    <a:pt x="1362" y="1928"/>
                  </a:lnTo>
                  <a:lnTo>
                    <a:pt x="1362" y="1918"/>
                  </a:lnTo>
                  <a:lnTo>
                    <a:pt x="1362" y="1907"/>
                  </a:lnTo>
                  <a:lnTo>
                    <a:pt x="1352" y="1889"/>
                  </a:lnTo>
                  <a:lnTo>
                    <a:pt x="1344" y="1878"/>
                  </a:lnTo>
                  <a:lnTo>
                    <a:pt x="1343" y="1868"/>
                  </a:lnTo>
                  <a:lnTo>
                    <a:pt x="1342" y="1856"/>
                  </a:lnTo>
                  <a:lnTo>
                    <a:pt x="1341" y="1843"/>
                  </a:lnTo>
                  <a:lnTo>
                    <a:pt x="1338" y="1830"/>
                  </a:lnTo>
                  <a:lnTo>
                    <a:pt x="1338" y="1824"/>
                  </a:lnTo>
                  <a:lnTo>
                    <a:pt x="1338" y="1819"/>
                  </a:lnTo>
                  <a:lnTo>
                    <a:pt x="1338" y="1815"/>
                  </a:lnTo>
                  <a:lnTo>
                    <a:pt x="1339" y="1811"/>
                  </a:lnTo>
                  <a:lnTo>
                    <a:pt x="1344" y="1803"/>
                  </a:lnTo>
                  <a:lnTo>
                    <a:pt x="1348" y="1796"/>
                  </a:lnTo>
                  <a:lnTo>
                    <a:pt x="1354" y="1785"/>
                  </a:lnTo>
                  <a:lnTo>
                    <a:pt x="1363" y="1772"/>
                  </a:lnTo>
                  <a:lnTo>
                    <a:pt x="1373" y="1758"/>
                  </a:lnTo>
                  <a:lnTo>
                    <a:pt x="1380" y="1746"/>
                  </a:lnTo>
                  <a:lnTo>
                    <a:pt x="1382" y="1742"/>
                  </a:lnTo>
                  <a:lnTo>
                    <a:pt x="1383" y="1739"/>
                  </a:lnTo>
                  <a:lnTo>
                    <a:pt x="1383" y="1735"/>
                  </a:lnTo>
                  <a:lnTo>
                    <a:pt x="1382" y="1733"/>
                  </a:lnTo>
                  <a:lnTo>
                    <a:pt x="1380" y="1730"/>
                  </a:lnTo>
                  <a:lnTo>
                    <a:pt x="1376" y="1728"/>
                  </a:lnTo>
                  <a:lnTo>
                    <a:pt x="1373" y="1725"/>
                  </a:lnTo>
                  <a:lnTo>
                    <a:pt x="1368" y="1724"/>
                  </a:lnTo>
                  <a:lnTo>
                    <a:pt x="1358" y="1722"/>
                  </a:lnTo>
                  <a:lnTo>
                    <a:pt x="1351" y="1722"/>
                  </a:lnTo>
                  <a:lnTo>
                    <a:pt x="1348" y="1723"/>
                  </a:lnTo>
                  <a:lnTo>
                    <a:pt x="1345" y="1725"/>
                  </a:lnTo>
                  <a:lnTo>
                    <a:pt x="1343" y="1729"/>
                  </a:lnTo>
                  <a:lnTo>
                    <a:pt x="1341" y="1734"/>
                  </a:lnTo>
                  <a:lnTo>
                    <a:pt x="1339" y="1737"/>
                  </a:lnTo>
                  <a:lnTo>
                    <a:pt x="1337" y="1741"/>
                  </a:lnTo>
                  <a:lnTo>
                    <a:pt x="1336" y="1742"/>
                  </a:lnTo>
                  <a:lnTo>
                    <a:pt x="1335" y="1742"/>
                  </a:lnTo>
                  <a:lnTo>
                    <a:pt x="1332" y="1737"/>
                  </a:lnTo>
                  <a:lnTo>
                    <a:pt x="1331" y="1730"/>
                  </a:lnTo>
                  <a:lnTo>
                    <a:pt x="1329" y="1722"/>
                  </a:lnTo>
                  <a:lnTo>
                    <a:pt x="1325" y="1714"/>
                  </a:lnTo>
                  <a:lnTo>
                    <a:pt x="1320" y="1703"/>
                  </a:lnTo>
                  <a:lnTo>
                    <a:pt x="1314" y="1690"/>
                  </a:lnTo>
                  <a:lnTo>
                    <a:pt x="1312" y="1683"/>
                  </a:lnTo>
                  <a:lnTo>
                    <a:pt x="1309" y="1678"/>
                  </a:lnTo>
                  <a:lnTo>
                    <a:pt x="1305" y="1673"/>
                  </a:lnTo>
                  <a:lnTo>
                    <a:pt x="1301" y="1671"/>
                  </a:lnTo>
                  <a:lnTo>
                    <a:pt x="1292" y="1668"/>
                  </a:lnTo>
                  <a:lnTo>
                    <a:pt x="1282" y="1667"/>
                  </a:lnTo>
                  <a:lnTo>
                    <a:pt x="1278" y="1667"/>
                  </a:lnTo>
                  <a:lnTo>
                    <a:pt x="1275" y="1666"/>
                  </a:lnTo>
                  <a:lnTo>
                    <a:pt x="1273" y="1662"/>
                  </a:lnTo>
                  <a:lnTo>
                    <a:pt x="1272" y="1660"/>
                  </a:lnTo>
                  <a:lnTo>
                    <a:pt x="1272" y="1652"/>
                  </a:lnTo>
                  <a:lnTo>
                    <a:pt x="1272" y="1641"/>
                  </a:lnTo>
                  <a:lnTo>
                    <a:pt x="1270" y="1636"/>
                  </a:lnTo>
                  <a:lnTo>
                    <a:pt x="1269" y="1632"/>
                  </a:lnTo>
                  <a:lnTo>
                    <a:pt x="1267" y="1627"/>
                  </a:lnTo>
                  <a:lnTo>
                    <a:pt x="1265" y="1622"/>
                  </a:lnTo>
                  <a:lnTo>
                    <a:pt x="1256" y="1613"/>
                  </a:lnTo>
                  <a:lnTo>
                    <a:pt x="1248" y="1603"/>
                  </a:lnTo>
                  <a:lnTo>
                    <a:pt x="1244" y="1598"/>
                  </a:lnTo>
                  <a:lnTo>
                    <a:pt x="1241" y="1594"/>
                  </a:lnTo>
                  <a:lnTo>
                    <a:pt x="1240" y="1589"/>
                  </a:lnTo>
                  <a:lnTo>
                    <a:pt x="1238" y="1584"/>
                  </a:lnTo>
                  <a:lnTo>
                    <a:pt x="1236" y="1573"/>
                  </a:lnTo>
                  <a:lnTo>
                    <a:pt x="1236" y="1563"/>
                  </a:lnTo>
                  <a:lnTo>
                    <a:pt x="1235" y="1558"/>
                  </a:lnTo>
                  <a:lnTo>
                    <a:pt x="1234" y="1553"/>
                  </a:lnTo>
                  <a:lnTo>
                    <a:pt x="1232" y="1550"/>
                  </a:lnTo>
                  <a:lnTo>
                    <a:pt x="1230" y="1546"/>
                  </a:lnTo>
                  <a:lnTo>
                    <a:pt x="1228" y="1542"/>
                  </a:lnTo>
                  <a:lnTo>
                    <a:pt x="1225" y="1541"/>
                  </a:lnTo>
                  <a:lnTo>
                    <a:pt x="1222" y="1540"/>
                  </a:lnTo>
                  <a:lnTo>
                    <a:pt x="1218" y="1540"/>
                  </a:lnTo>
                  <a:lnTo>
                    <a:pt x="1211" y="1540"/>
                  </a:lnTo>
                  <a:lnTo>
                    <a:pt x="1204" y="1541"/>
                  </a:lnTo>
                  <a:lnTo>
                    <a:pt x="1202" y="1541"/>
                  </a:lnTo>
                  <a:lnTo>
                    <a:pt x="1198" y="1541"/>
                  </a:lnTo>
                  <a:lnTo>
                    <a:pt x="1194" y="1540"/>
                  </a:lnTo>
                  <a:lnTo>
                    <a:pt x="1191" y="1538"/>
                  </a:lnTo>
                  <a:lnTo>
                    <a:pt x="1187" y="1535"/>
                  </a:lnTo>
                  <a:lnTo>
                    <a:pt x="1186" y="1532"/>
                  </a:lnTo>
                  <a:lnTo>
                    <a:pt x="1184" y="1528"/>
                  </a:lnTo>
                  <a:lnTo>
                    <a:pt x="1182" y="1523"/>
                  </a:lnTo>
                  <a:lnTo>
                    <a:pt x="1180" y="1512"/>
                  </a:lnTo>
                  <a:lnTo>
                    <a:pt x="1177" y="1497"/>
                  </a:lnTo>
                  <a:lnTo>
                    <a:pt x="1174" y="1489"/>
                  </a:lnTo>
                  <a:lnTo>
                    <a:pt x="1169" y="1483"/>
                  </a:lnTo>
                  <a:lnTo>
                    <a:pt x="1165" y="1477"/>
                  </a:lnTo>
                  <a:lnTo>
                    <a:pt x="1160" y="1472"/>
                  </a:lnTo>
                  <a:lnTo>
                    <a:pt x="1150" y="1463"/>
                  </a:lnTo>
                  <a:lnTo>
                    <a:pt x="1143" y="1454"/>
                  </a:lnTo>
                  <a:lnTo>
                    <a:pt x="1141" y="1450"/>
                  </a:lnTo>
                  <a:lnTo>
                    <a:pt x="1140" y="1446"/>
                  </a:lnTo>
                  <a:lnTo>
                    <a:pt x="1140" y="1443"/>
                  </a:lnTo>
                  <a:lnTo>
                    <a:pt x="1141" y="1439"/>
                  </a:lnTo>
                  <a:lnTo>
                    <a:pt x="1143" y="1432"/>
                  </a:lnTo>
                  <a:lnTo>
                    <a:pt x="1146" y="1424"/>
                  </a:lnTo>
                  <a:lnTo>
                    <a:pt x="1146" y="1419"/>
                  </a:lnTo>
                  <a:lnTo>
                    <a:pt x="1144" y="1414"/>
                  </a:lnTo>
                  <a:lnTo>
                    <a:pt x="1143" y="1410"/>
                  </a:lnTo>
                  <a:lnTo>
                    <a:pt x="1142" y="1408"/>
                  </a:lnTo>
                  <a:lnTo>
                    <a:pt x="1137" y="1402"/>
                  </a:lnTo>
                  <a:lnTo>
                    <a:pt x="1133" y="1397"/>
                  </a:lnTo>
                  <a:lnTo>
                    <a:pt x="1129" y="1394"/>
                  </a:lnTo>
                  <a:lnTo>
                    <a:pt x="1128" y="1391"/>
                  </a:lnTo>
                  <a:lnTo>
                    <a:pt x="1127" y="1388"/>
                  </a:lnTo>
                  <a:lnTo>
                    <a:pt x="1125" y="1384"/>
                  </a:lnTo>
                  <a:lnTo>
                    <a:pt x="1127" y="1368"/>
                  </a:lnTo>
                  <a:lnTo>
                    <a:pt x="1129" y="1351"/>
                  </a:lnTo>
                  <a:lnTo>
                    <a:pt x="1129" y="1347"/>
                  </a:lnTo>
                  <a:lnTo>
                    <a:pt x="1127" y="1344"/>
                  </a:lnTo>
                  <a:lnTo>
                    <a:pt x="1124" y="1342"/>
                  </a:lnTo>
                  <a:lnTo>
                    <a:pt x="1122" y="1340"/>
                  </a:lnTo>
                  <a:lnTo>
                    <a:pt x="1116" y="1339"/>
                  </a:lnTo>
                  <a:lnTo>
                    <a:pt x="1110" y="1340"/>
                  </a:lnTo>
                  <a:lnTo>
                    <a:pt x="1104" y="1343"/>
                  </a:lnTo>
                  <a:lnTo>
                    <a:pt x="1099" y="1346"/>
                  </a:lnTo>
                  <a:lnTo>
                    <a:pt x="1095" y="1351"/>
                  </a:lnTo>
                  <a:lnTo>
                    <a:pt x="1090" y="1357"/>
                  </a:lnTo>
                  <a:lnTo>
                    <a:pt x="1083" y="1371"/>
                  </a:lnTo>
                  <a:lnTo>
                    <a:pt x="1073" y="1390"/>
                  </a:lnTo>
                  <a:lnTo>
                    <a:pt x="1065" y="1409"/>
                  </a:lnTo>
                  <a:lnTo>
                    <a:pt x="1058" y="1425"/>
                  </a:lnTo>
                  <a:lnTo>
                    <a:pt x="1051" y="1437"/>
                  </a:lnTo>
                  <a:lnTo>
                    <a:pt x="1043" y="1447"/>
                  </a:lnTo>
                  <a:lnTo>
                    <a:pt x="1035" y="1457"/>
                  </a:lnTo>
                  <a:lnTo>
                    <a:pt x="1027" y="1466"/>
                  </a:lnTo>
                  <a:lnTo>
                    <a:pt x="1022" y="1469"/>
                  </a:lnTo>
                  <a:lnTo>
                    <a:pt x="1018" y="1471"/>
                  </a:lnTo>
                  <a:lnTo>
                    <a:pt x="1014" y="1472"/>
                  </a:lnTo>
                  <a:lnTo>
                    <a:pt x="1010" y="1472"/>
                  </a:lnTo>
                  <a:lnTo>
                    <a:pt x="1005" y="1471"/>
                  </a:lnTo>
                  <a:lnTo>
                    <a:pt x="1002" y="1469"/>
                  </a:lnTo>
                  <a:lnTo>
                    <a:pt x="998" y="1466"/>
                  </a:lnTo>
                  <a:lnTo>
                    <a:pt x="993" y="1464"/>
                  </a:lnTo>
                  <a:lnTo>
                    <a:pt x="990" y="1460"/>
                  </a:lnTo>
                  <a:lnTo>
                    <a:pt x="989" y="1456"/>
                  </a:lnTo>
                  <a:lnTo>
                    <a:pt x="988" y="1452"/>
                  </a:lnTo>
                  <a:lnTo>
                    <a:pt x="988" y="1449"/>
                  </a:lnTo>
                  <a:lnTo>
                    <a:pt x="990" y="1440"/>
                  </a:lnTo>
                  <a:lnTo>
                    <a:pt x="993" y="1435"/>
                  </a:lnTo>
                  <a:lnTo>
                    <a:pt x="996" y="1431"/>
                  </a:lnTo>
                  <a:lnTo>
                    <a:pt x="998" y="1427"/>
                  </a:lnTo>
                  <a:lnTo>
                    <a:pt x="997" y="1425"/>
                  </a:lnTo>
                  <a:lnTo>
                    <a:pt x="996" y="1424"/>
                  </a:lnTo>
                  <a:lnTo>
                    <a:pt x="995" y="1422"/>
                  </a:lnTo>
                  <a:lnTo>
                    <a:pt x="991" y="1421"/>
                  </a:lnTo>
                  <a:lnTo>
                    <a:pt x="985" y="1421"/>
                  </a:lnTo>
                  <a:lnTo>
                    <a:pt x="979" y="1419"/>
                  </a:lnTo>
                  <a:lnTo>
                    <a:pt x="978" y="1418"/>
                  </a:lnTo>
                  <a:lnTo>
                    <a:pt x="977" y="1416"/>
                  </a:lnTo>
                  <a:lnTo>
                    <a:pt x="976" y="1414"/>
                  </a:lnTo>
                  <a:lnTo>
                    <a:pt x="976" y="1412"/>
                  </a:lnTo>
                  <a:lnTo>
                    <a:pt x="977" y="1407"/>
                  </a:lnTo>
                  <a:lnTo>
                    <a:pt x="978" y="1400"/>
                  </a:lnTo>
                  <a:lnTo>
                    <a:pt x="982" y="1394"/>
                  </a:lnTo>
                  <a:lnTo>
                    <a:pt x="985" y="1387"/>
                  </a:lnTo>
                  <a:lnTo>
                    <a:pt x="986" y="1383"/>
                  </a:lnTo>
                  <a:lnTo>
                    <a:pt x="986" y="1381"/>
                  </a:lnTo>
                  <a:lnTo>
                    <a:pt x="986" y="1378"/>
                  </a:lnTo>
                  <a:lnTo>
                    <a:pt x="986" y="1375"/>
                  </a:lnTo>
                  <a:lnTo>
                    <a:pt x="984" y="1372"/>
                  </a:lnTo>
                  <a:lnTo>
                    <a:pt x="982" y="1369"/>
                  </a:lnTo>
                  <a:lnTo>
                    <a:pt x="978" y="1366"/>
                  </a:lnTo>
                  <a:lnTo>
                    <a:pt x="973" y="1363"/>
                  </a:lnTo>
                  <a:lnTo>
                    <a:pt x="967" y="1358"/>
                  </a:lnTo>
                  <a:lnTo>
                    <a:pt x="963" y="1355"/>
                  </a:lnTo>
                  <a:lnTo>
                    <a:pt x="958" y="1350"/>
                  </a:lnTo>
                  <a:lnTo>
                    <a:pt x="954" y="1344"/>
                  </a:lnTo>
                  <a:lnTo>
                    <a:pt x="948" y="1334"/>
                  </a:lnTo>
                  <a:lnTo>
                    <a:pt x="946" y="1325"/>
                  </a:lnTo>
                  <a:lnTo>
                    <a:pt x="945" y="1321"/>
                  </a:lnTo>
                  <a:lnTo>
                    <a:pt x="944" y="1318"/>
                  </a:lnTo>
                  <a:lnTo>
                    <a:pt x="941" y="1315"/>
                  </a:lnTo>
                  <a:lnTo>
                    <a:pt x="939" y="1314"/>
                  </a:lnTo>
                  <a:lnTo>
                    <a:pt x="932" y="1312"/>
                  </a:lnTo>
                  <a:lnTo>
                    <a:pt x="922" y="1311"/>
                  </a:lnTo>
                  <a:lnTo>
                    <a:pt x="911" y="1311"/>
                  </a:lnTo>
                  <a:lnTo>
                    <a:pt x="901" y="1308"/>
                  </a:lnTo>
                  <a:lnTo>
                    <a:pt x="890" y="1307"/>
                  </a:lnTo>
                  <a:lnTo>
                    <a:pt x="879" y="1303"/>
                  </a:lnTo>
                  <a:lnTo>
                    <a:pt x="865" y="1299"/>
                  </a:lnTo>
                  <a:lnTo>
                    <a:pt x="847" y="1290"/>
                  </a:lnTo>
                  <a:lnTo>
                    <a:pt x="831" y="1283"/>
                  </a:lnTo>
                  <a:lnTo>
                    <a:pt x="819" y="1275"/>
                  </a:lnTo>
                  <a:lnTo>
                    <a:pt x="814" y="1271"/>
                  </a:lnTo>
                  <a:lnTo>
                    <a:pt x="809" y="1268"/>
                  </a:lnTo>
                  <a:lnTo>
                    <a:pt x="806" y="1263"/>
                  </a:lnTo>
                  <a:lnTo>
                    <a:pt x="802" y="1257"/>
                  </a:lnTo>
                  <a:lnTo>
                    <a:pt x="796" y="1246"/>
                  </a:lnTo>
                  <a:lnTo>
                    <a:pt x="791" y="1236"/>
                  </a:lnTo>
                  <a:lnTo>
                    <a:pt x="789" y="1231"/>
                  </a:lnTo>
                  <a:lnTo>
                    <a:pt x="783" y="1227"/>
                  </a:lnTo>
                  <a:lnTo>
                    <a:pt x="778" y="1225"/>
                  </a:lnTo>
                  <a:lnTo>
                    <a:pt x="772" y="1224"/>
                  </a:lnTo>
                  <a:lnTo>
                    <a:pt x="769" y="1223"/>
                  </a:lnTo>
                  <a:lnTo>
                    <a:pt x="765" y="1221"/>
                  </a:lnTo>
                  <a:lnTo>
                    <a:pt x="763" y="1221"/>
                  </a:lnTo>
                  <a:lnTo>
                    <a:pt x="759" y="1223"/>
                  </a:lnTo>
                  <a:lnTo>
                    <a:pt x="757" y="1226"/>
                  </a:lnTo>
                  <a:lnTo>
                    <a:pt x="756" y="1231"/>
                  </a:lnTo>
                  <a:lnTo>
                    <a:pt x="755" y="1237"/>
                  </a:lnTo>
                  <a:lnTo>
                    <a:pt x="753" y="1243"/>
                  </a:lnTo>
                  <a:lnTo>
                    <a:pt x="752" y="1250"/>
                  </a:lnTo>
                  <a:lnTo>
                    <a:pt x="750" y="1260"/>
                  </a:lnTo>
                  <a:lnTo>
                    <a:pt x="749" y="1271"/>
                  </a:lnTo>
                  <a:lnTo>
                    <a:pt x="747" y="1283"/>
                  </a:lnTo>
                  <a:lnTo>
                    <a:pt x="747" y="1286"/>
                  </a:lnTo>
                  <a:lnTo>
                    <a:pt x="731" y="1282"/>
                  </a:lnTo>
                  <a:lnTo>
                    <a:pt x="724" y="1281"/>
                  </a:lnTo>
                  <a:lnTo>
                    <a:pt x="717" y="1277"/>
                  </a:lnTo>
                  <a:lnTo>
                    <a:pt x="707" y="1275"/>
                  </a:lnTo>
                  <a:lnTo>
                    <a:pt x="697" y="1273"/>
                  </a:lnTo>
                  <a:lnTo>
                    <a:pt x="687" y="1270"/>
                  </a:lnTo>
                  <a:lnTo>
                    <a:pt x="676" y="1268"/>
                  </a:lnTo>
                  <a:lnTo>
                    <a:pt x="662" y="1264"/>
                  </a:lnTo>
                  <a:lnTo>
                    <a:pt x="648" y="1261"/>
                  </a:lnTo>
                  <a:lnTo>
                    <a:pt x="642" y="1258"/>
                  </a:lnTo>
                  <a:lnTo>
                    <a:pt x="636" y="1256"/>
                  </a:lnTo>
                  <a:lnTo>
                    <a:pt x="631" y="1251"/>
                  </a:lnTo>
                  <a:lnTo>
                    <a:pt x="626" y="1246"/>
                  </a:lnTo>
                  <a:lnTo>
                    <a:pt x="624" y="1241"/>
                  </a:lnTo>
                  <a:lnTo>
                    <a:pt x="623" y="1235"/>
                  </a:lnTo>
                  <a:lnTo>
                    <a:pt x="623" y="1229"/>
                  </a:lnTo>
                  <a:lnTo>
                    <a:pt x="624" y="1224"/>
                  </a:lnTo>
                  <a:lnTo>
                    <a:pt x="626" y="1219"/>
                  </a:lnTo>
                  <a:lnTo>
                    <a:pt x="629" y="1216"/>
                  </a:lnTo>
                  <a:lnTo>
                    <a:pt x="633" y="1212"/>
                  </a:lnTo>
                  <a:lnTo>
                    <a:pt x="637" y="1208"/>
                  </a:lnTo>
                  <a:lnTo>
                    <a:pt x="651" y="1199"/>
                  </a:lnTo>
                  <a:lnTo>
                    <a:pt x="662" y="1191"/>
                  </a:lnTo>
                  <a:lnTo>
                    <a:pt x="665" y="1189"/>
                  </a:lnTo>
                  <a:lnTo>
                    <a:pt x="669" y="1191"/>
                  </a:lnTo>
                  <a:lnTo>
                    <a:pt x="670" y="1192"/>
                  </a:lnTo>
                  <a:lnTo>
                    <a:pt x="673" y="1194"/>
                  </a:lnTo>
                  <a:lnTo>
                    <a:pt x="675" y="1194"/>
                  </a:lnTo>
                  <a:lnTo>
                    <a:pt x="677" y="1192"/>
                  </a:lnTo>
                  <a:lnTo>
                    <a:pt x="678" y="1189"/>
                  </a:lnTo>
                  <a:lnTo>
                    <a:pt x="678" y="1185"/>
                  </a:lnTo>
                  <a:lnTo>
                    <a:pt x="677" y="1175"/>
                  </a:lnTo>
                  <a:lnTo>
                    <a:pt x="676" y="1169"/>
                  </a:lnTo>
                  <a:lnTo>
                    <a:pt x="676" y="1162"/>
                  </a:lnTo>
                  <a:lnTo>
                    <a:pt x="674" y="1154"/>
                  </a:lnTo>
                  <a:lnTo>
                    <a:pt x="671" y="1147"/>
                  </a:lnTo>
                  <a:lnTo>
                    <a:pt x="667" y="1141"/>
                  </a:lnTo>
                  <a:lnTo>
                    <a:pt x="662" y="1135"/>
                  </a:lnTo>
                  <a:lnTo>
                    <a:pt x="657" y="1128"/>
                  </a:lnTo>
                  <a:lnTo>
                    <a:pt x="653" y="1120"/>
                  </a:lnTo>
                  <a:lnTo>
                    <a:pt x="650" y="1112"/>
                  </a:lnTo>
                  <a:lnTo>
                    <a:pt x="646" y="1105"/>
                  </a:lnTo>
                  <a:lnTo>
                    <a:pt x="643" y="1097"/>
                  </a:lnTo>
                  <a:lnTo>
                    <a:pt x="640" y="1088"/>
                  </a:lnTo>
                  <a:lnTo>
                    <a:pt x="639" y="1080"/>
                  </a:lnTo>
                  <a:lnTo>
                    <a:pt x="637" y="1066"/>
                  </a:lnTo>
                  <a:lnTo>
                    <a:pt x="632" y="1052"/>
                  </a:lnTo>
                  <a:lnTo>
                    <a:pt x="629" y="1046"/>
                  </a:lnTo>
                  <a:lnTo>
                    <a:pt x="625" y="1040"/>
                  </a:lnTo>
                  <a:lnTo>
                    <a:pt x="620" y="1035"/>
                  </a:lnTo>
                  <a:lnTo>
                    <a:pt x="615" y="1030"/>
                  </a:lnTo>
                  <a:lnTo>
                    <a:pt x="606" y="1022"/>
                  </a:lnTo>
                  <a:lnTo>
                    <a:pt x="599" y="1013"/>
                  </a:lnTo>
                  <a:lnTo>
                    <a:pt x="596" y="1010"/>
                  </a:lnTo>
                  <a:lnTo>
                    <a:pt x="595" y="1005"/>
                  </a:lnTo>
                  <a:lnTo>
                    <a:pt x="595" y="1000"/>
                  </a:lnTo>
                  <a:lnTo>
                    <a:pt x="595" y="996"/>
                  </a:lnTo>
                  <a:lnTo>
                    <a:pt x="596" y="984"/>
                  </a:lnTo>
                  <a:lnTo>
                    <a:pt x="599" y="972"/>
                  </a:lnTo>
                  <a:lnTo>
                    <a:pt x="600" y="966"/>
                  </a:lnTo>
                  <a:lnTo>
                    <a:pt x="599" y="960"/>
                  </a:lnTo>
                  <a:lnTo>
                    <a:pt x="596" y="954"/>
                  </a:lnTo>
                  <a:lnTo>
                    <a:pt x="593" y="949"/>
                  </a:lnTo>
                  <a:lnTo>
                    <a:pt x="583" y="940"/>
                  </a:lnTo>
                  <a:lnTo>
                    <a:pt x="574" y="928"/>
                  </a:lnTo>
                  <a:lnTo>
                    <a:pt x="563" y="916"/>
                  </a:lnTo>
                  <a:lnTo>
                    <a:pt x="554" y="903"/>
                  </a:lnTo>
                  <a:lnTo>
                    <a:pt x="545" y="891"/>
                  </a:lnTo>
                  <a:lnTo>
                    <a:pt x="536" y="880"/>
                  </a:lnTo>
                  <a:lnTo>
                    <a:pt x="527" y="871"/>
                  </a:lnTo>
                  <a:lnTo>
                    <a:pt x="520" y="863"/>
                  </a:lnTo>
                  <a:lnTo>
                    <a:pt x="517" y="859"/>
                  </a:lnTo>
                  <a:lnTo>
                    <a:pt x="514" y="855"/>
                  </a:lnTo>
                  <a:lnTo>
                    <a:pt x="512" y="851"/>
                  </a:lnTo>
                  <a:lnTo>
                    <a:pt x="511" y="845"/>
                  </a:lnTo>
                  <a:lnTo>
                    <a:pt x="510" y="833"/>
                  </a:lnTo>
                  <a:lnTo>
                    <a:pt x="510" y="822"/>
                  </a:lnTo>
                  <a:lnTo>
                    <a:pt x="511" y="813"/>
                  </a:lnTo>
                  <a:lnTo>
                    <a:pt x="510" y="808"/>
                  </a:lnTo>
                  <a:lnTo>
                    <a:pt x="506" y="807"/>
                  </a:lnTo>
                  <a:lnTo>
                    <a:pt x="499" y="805"/>
                  </a:lnTo>
                  <a:lnTo>
                    <a:pt x="494" y="807"/>
                  </a:lnTo>
                  <a:lnTo>
                    <a:pt x="488" y="809"/>
                  </a:lnTo>
                  <a:lnTo>
                    <a:pt x="482" y="813"/>
                  </a:lnTo>
                  <a:lnTo>
                    <a:pt x="476" y="817"/>
                  </a:lnTo>
                  <a:lnTo>
                    <a:pt x="463" y="828"/>
                  </a:lnTo>
                  <a:lnTo>
                    <a:pt x="451" y="838"/>
                  </a:lnTo>
                  <a:lnTo>
                    <a:pt x="436" y="852"/>
                  </a:lnTo>
                  <a:lnTo>
                    <a:pt x="417" y="873"/>
                  </a:lnTo>
                  <a:lnTo>
                    <a:pt x="396" y="896"/>
                  </a:lnTo>
                  <a:lnTo>
                    <a:pt x="375" y="914"/>
                  </a:lnTo>
                  <a:lnTo>
                    <a:pt x="355" y="929"/>
                  </a:lnTo>
                  <a:lnTo>
                    <a:pt x="335" y="945"/>
                  </a:lnTo>
                  <a:lnTo>
                    <a:pt x="317" y="956"/>
                  </a:lnTo>
                  <a:lnTo>
                    <a:pt x="306" y="965"/>
                  </a:lnTo>
                  <a:lnTo>
                    <a:pt x="303" y="966"/>
                  </a:lnTo>
                  <a:lnTo>
                    <a:pt x="298" y="967"/>
                  </a:lnTo>
                  <a:lnTo>
                    <a:pt x="292" y="967"/>
                  </a:lnTo>
                  <a:lnTo>
                    <a:pt x="286" y="967"/>
                  </a:lnTo>
                  <a:lnTo>
                    <a:pt x="281" y="966"/>
                  </a:lnTo>
                  <a:lnTo>
                    <a:pt x="275" y="962"/>
                  </a:lnTo>
                  <a:lnTo>
                    <a:pt x="270" y="959"/>
                  </a:lnTo>
                  <a:lnTo>
                    <a:pt x="265" y="954"/>
                  </a:lnTo>
                  <a:lnTo>
                    <a:pt x="261" y="948"/>
                  </a:lnTo>
                  <a:lnTo>
                    <a:pt x="259" y="941"/>
                  </a:lnTo>
                  <a:lnTo>
                    <a:pt x="258" y="934"/>
                  </a:lnTo>
                  <a:lnTo>
                    <a:pt x="256" y="926"/>
                  </a:lnTo>
                  <a:lnTo>
                    <a:pt x="255" y="910"/>
                  </a:lnTo>
                  <a:lnTo>
                    <a:pt x="256" y="897"/>
                  </a:lnTo>
                  <a:lnTo>
                    <a:pt x="256" y="885"/>
                  </a:lnTo>
                  <a:lnTo>
                    <a:pt x="256" y="873"/>
                  </a:lnTo>
                  <a:lnTo>
                    <a:pt x="255" y="868"/>
                  </a:lnTo>
                  <a:lnTo>
                    <a:pt x="253" y="865"/>
                  </a:lnTo>
                  <a:lnTo>
                    <a:pt x="249" y="860"/>
                  </a:lnTo>
                  <a:lnTo>
                    <a:pt x="245" y="857"/>
                  </a:lnTo>
                  <a:lnTo>
                    <a:pt x="233" y="851"/>
                  </a:lnTo>
                  <a:lnTo>
                    <a:pt x="221" y="841"/>
                  </a:lnTo>
                  <a:lnTo>
                    <a:pt x="209" y="830"/>
                  </a:lnTo>
                  <a:lnTo>
                    <a:pt x="198" y="817"/>
                  </a:lnTo>
                  <a:lnTo>
                    <a:pt x="193" y="810"/>
                  </a:lnTo>
                  <a:lnTo>
                    <a:pt x="190" y="804"/>
                  </a:lnTo>
                  <a:lnTo>
                    <a:pt x="188" y="798"/>
                  </a:lnTo>
                  <a:lnTo>
                    <a:pt x="185" y="792"/>
                  </a:lnTo>
                  <a:lnTo>
                    <a:pt x="184" y="788"/>
                  </a:lnTo>
                  <a:lnTo>
                    <a:pt x="184" y="782"/>
                  </a:lnTo>
                  <a:lnTo>
                    <a:pt x="184" y="777"/>
                  </a:lnTo>
                  <a:lnTo>
                    <a:pt x="185" y="773"/>
                  </a:lnTo>
                  <a:lnTo>
                    <a:pt x="186" y="765"/>
                  </a:lnTo>
                  <a:lnTo>
                    <a:pt x="188" y="760"/>
                  </a:lnTo>
                  <a:lnTo>
                    <a:pt x="186" y="758"/>
                  </a:lnTo>
                  <a:lnTo>
                    <a:pt x="186" y="757"/>
                  </a:lnTo>
                  <a:lnTo>
                    <a:pt x="184" y="756"/>
                  </a:lnTo>
                  <a:lnTo>
                    <a:pt x="182" y="756"/>
                  </a:lnTo>
                  <a:lnTo>
                    <a:pt x="179" y="754"/>
                  </a:lnTo>
                  <a:lnTo>
                    <a:pt x="178" y="754"/>
                  </a:lnTo>
                  <a:lnTo>
                    <a:pt x="177" y="753"/>
                  </a:lnTo>
                  <a:lnTo>
                    <a:pt x="177" y="751"/>
                  </a:lnTo>
                  <a:lnTo>
                    <a:pt x="178" y="747"/>
                  </a:lnTo>
                  <a:lnTo>
                    <a:pt x="182" y="742"/>
                  </a:lnTo>
                  <a:lnTo>
                    <a:pt x="182" y="740"/>
                  </a:lnTo>
                  <a:lnTo>
                    <a:pt x="182" y="737"/>
                  </a:lnTo>
                  <a:lnTo>
                    <a:pt x="180" y="734"/>
                  </a:lnTo>
                  <a:lnTo>
                    <a:pt x="178" y="731"/>
                  </a:lnTo>
                  <a:lnTo>
                    <a:pt x="173" y="726"/>
                  </a:lnTo>
                  <a:lnTo>
                    <a:pt x="167" y="721"/>
                  </a:lnTo>
                  <a:lnTo>
                    <a:pt x="165" y="718"/>
                  </a:lnTo>
                  <a:lnTo>
                    <a:pt x="163" y="713"/>
                  </a:lnTo>
                  <a:lnTo>
                    <a:pt x="161" y="707"/>
                  </a:lnTo>
                  <a:lnTo>
                    <a:pt x="161" y="700"/>
                  </a:lnTo>
                  <a:lnTo>
                    <a:pt x="161" y="685"/>
                  </a:lnTo>
                  <a:lnTo>
                    <a:pt x="164" y="672"/>
                  </a:lnTo>
                  <a:lnTo>
                    <a:pt x="165" y="659"/>
                  </a:lnTo>
                  <a:lnTo>
                    <a:pt x="164" y="643"/>
                  </a:lnTo>
                  <a:lnTo>
                    <a:pt x="163" y="626"/>
                  </a:lnTo>
                  <a:lnTo>
                    <a:pt x="160" y="612"/>
                  </a:lnTo>
                  <a:lnTo>
                    <a:pt x="160" y="601"/>
                  </a:lnTo>
                  <a:lnTo>
                    <a:pt x="161" y="588"/>
                  </a:lnTo>
                  <a:lnTo>
                    <a:pt x="163" y="582"/>
                  </a:lnTo>
                  <a:lnTo>
                    <a:pt x="164" y="577"/>
                  </a:lnTo>
                  <a:lnTo>
                    <a:pt x="165" y="573"/>
                  </a:lnTo>
                  <a:lnTo>
                    <a:pt x="167" y="568"/>
                  </a:lnTo>
                  <a:lnTo>
                    <a:pt x="174" y="561"/>
                  </a:lnTo>
                  <a:lnTo>
                    <a:pt x="182" y="553"/>
                  </a:lnTo>
                  <a:lnTo>
                    <a:pt x="185" y="549"/>
                  </a:lnTo>
                  <a:lnTo>
                    <a:pt x="188" y="545"/>
                  </a:lnTo>
                  <a:lnTo>
                    <a:pt x="190" y="540"/>
                  </a:lnTo>
                  <a:lnTo>
                    <a:pt x="191" y="534"/>
                  </a:lnTo>
                  <a:lnTo>
                    <a:pt x="192" y="524"/>
                  </a:lnTo>
                  <a:lnTo>
                    <a:pt x="191" y="515"/>
                  </a:lnTo>
                  <a:lnTo>
                    <a:pt x="189" y="511"/>
                  </a:lnTo>
                  <a:lnTo>
                    <a:pt x="188" y="507"/>
                  </a:lnTo>
                  <a:lnTo>
                    <a:pt x="184" y="505"/>
                  </a:lnTo>
                  <a:lnTo>
                    <a:pt x="180" y="501"/>
                  </a:lnTo>
                  <a:lnTo>
                    <a:pt x="173" y="495"/>
                  </a:lnTo>
                  <a:lnTo>
                    <a:pt x="168" y="489"/>
                  </a:lnTo>
                  <a:lnTo>
                    <a:pt x="166" y="485"/>
                  </a:lnTo>
                  <a:lnTo>
                    <a:pt x="165" y="480"/>
                  </a:lnTo>
                  <a:lnTo>
                    <a:pt x="164" y="474"/>
                  </a:lnTo>
                  <a:lnTo>
                    <a:pt x="164" y="468"/>
                  </a:lnTo>
                  <a:lnTo>
                    <a:pt x="164" y="462"/>
                  </a:lnTo>
                  <a:lnTo>
                    <a:pt x="163" y="456"/>
                  </a:lnTo>
                  <a:lnTo>
                    <a:pt x="161" y="450"/>
                  </a:lnTo>
                  <a:lnTo>
                    <a:pt x="159" y="445"/>
                  </a:lnTo>
                  <a:lnTo>
                    <a:pt x="155" y="439"/>
                  </a:lnTo>
                  <a:lnTo>
                    <a:pt x="152" y="435"/>
                  </a:lnTo>
                  <a:lnTo>
                    <a:pt x="146" y="430"/>
                  </a:lnTo>
                  <a:lnTo>
                    <a:pt x="140" y="425"/>
                  </a:lnTo>
                  <a:lnTo>
                    <a:pt x="127" y="414"/>
                  </a:lnTo>
                  <a:lnTo>
                    <a:pt x="116" y="405"/>
                  </a:lnTo>
                  <a:lnTo>
                    <a:pt x="109" y="398"/>
                  </a:lnTo>
                  <a:lnTo>
                    <a:pt x="104" y="389"/>
                  </a:lnTo>
                  <a:lnTo>
                    <a:pt x="102" y="381"/>
                  </a:lnTo>
                  <a:lnTo>
                    <a:pt x="102" y="372"/>
                  </a:lnTo>
                  <a:lnTo>
                    <a:pt x="102" y="366"/>
                  </a:lnTo>
                  <a:lnTo>
                    <a:pt x="102" y="359"/>
                  </a:lnTo>
                  <a:lnTo>
                    <a:pt x="101" y="351"/>
                  </a:lnTo>
                  <a:lnTo>
                    <a:pt x="98" y="343"/>
                  </a:lnTo>
                  <a:lnTo>
                    <a:pt x="95" y="336"/>
                  </a:lnTo>
                  <a:lnTo>
                    <a:pt x="91" y="330"/>
                  </a:lnTo>
                  <a:lnTo>
                    <a:pt x="88" y="326"/>
                  </a:lnTo>
                  <a:lnTo>
                    <a:pt x="84" y="324"/>
                  </a:lnTo>
                  <a:lnTo>
                    <a:pt x="81" y="323"/>
                  </a:lnTo>
                  <a:lnTo>
                    <a:pt x="77" y="323"/>
                  </a:lnTo>
                  <a:lnTo>
                    <a:pt x="73" y="324"/>
                  </a:lnTo>
                  <a:lnTo>
                    <a:pt x="70" y="325"/>
                  </a:lnTo>
                  <a:lnTo>
                    <a:pt x="63" y="330"/>
                  </a:lnTo>
                  <a:lnTo>
                    <a:pt x="53" y="335"/>
                  </a:lnTo>
                  <a:lnTo>
                    <a:pt x="44" y="340"/>
                  </a:lnTo>
                  <a:lnTo>
                    <a:pt x="37" y="342"/>
                  </a:lnTo>
                  <a:lnTo>
                    <a:pt x="31" y="341"/>
                  </a:lnTo>
                  <a:lnTo>
                    <a:pt x="22" y="338"/>
                  </a:lnTo>
                  <a:lnTo>
                    <a:pt x="14" y="335"/>
                  </a:lnTo>
                  <a:lnTo>
                    <a:pt x="4" y="329"/>
                  </a:lnTo>
                  <a:lnTo>
                    <a:pt x="2" y="324"/>
                  </a:lnTo>
                  <a:lnTo>
                    <a:pt x="0" y="321"/>
                  </a:lnTo>
                  <a:lnTo>
                    <a:pt x="0" y="317"/>
                  </a:lnTo>
                  <a:lnTo>
                    <a:pt x="1" y="313"/>
                  </a:lnTo>
                  <a:lnTo>
                    <a:pt x="7" y="307"/>
                  </a:lnTo>
                  <a:lnTo>
                    <a:pt x="14" y="302"/>
                  </a:lnTo>
                  <a:lnTo>
                    <a:pt x="22" y="296"/>
                  </a:lnTo>
                  <a:lnTo>
                    <a:pt x="31" y="286"/>
                  </a:lnTo>
                  <a:lnTo>
                    <a:pt x="34" y="281"/>
                  </a:lnTo>
                  <a:lnTo>
                    <a:pt x="37" y="277"/>
                  </a:lnTo>
                  <a:lnTo>
                    <a:pt x="39" y="272"/>
                  </a:lnTo>
                  <a:lnTo>
                    <a:pt x="39" y="267"/>
                  </a:lnTo>
                  <a:lnTo>
                    <a:pt x="40" y="256"/>
                  </a:lnTo>
                  <a:lnTo>
                    <a:pt x="40" y="243"/>
                  </a:lnTo>
                  <a:lnTo>
                    <a:pt x="40" y="237"/>
                  </a:lnTo>
                  <a:lnTo>
                    <a:pt x="39" y="231"/>
                  </a:lnTo>
                  <a:lnTo>
                    <a:pt x="38" y="227"/>
                  </a:lnTo>
                  <a:lnTo>
                    <a:pt x="35" y="222"/>
                  </a:lnTo>
                  <a:lnTo>
                    <a:pt x="28" y="215"/>
                  </a:lnTo>
                  <a:lnTo>
                    <a:pt x="23" y="208"/>
                  </a:lnTo>
                  <a:lnTo>
                    <a:pt x="22" y="204"/>
                  </a:lnTo>
                  <a:lnTo>
                    <a:pt x="22" y="200"/>
                  </a:lnTo>
                  <a:lnTo>
                    <a:pt x="23" y="198"/>
                  </a:lnTo>
                  <a:lnTo>
                    <a:pt x="27" y="197"/>
                  </a:lnTo>
                  <a:lnTo>
                    <a:pt x="35" y="196"/>
                  </a:lnTo>
                  <a:lnTo>
                    <a:pt x="44" y="197"/>
                  </a:lnTo>
                  <a:lnTo>
                    <a:pt x="53" y="198"/>
                  </a:lnTo>
                  <a:lnTo>
                    <a:pt x="63" y="197"/>
                  </a:lnTo>
                  <a:lnTo>
                    <a:pt x="72" y="195"/>
                  </a:lnTo>
                  <a:lnTo>
                    <a:pt x="78" y="193"/>
                  </a:lnTo>
                  <a:lnTo>
                    <a:pt x="81" y="195"/>
                  </a:lnTo>
                  <a:lnTo>
                    <a:pt x="82" y="196"/>
                  </a:lnTo>
                  <a:lnTo>
                    <a:pt x="84" y="198"/>
                  </a:lnTo>
                  <a:lnTo>
                    <a:pt x="88" y="203"/>
                  </a:lnTo>
                  <a:lnTo>
                    <a:pt x="95" y="214"/>
                  </a:lnTo>
                  <a:lnTo>
                    <a:pt x="104" y="225"/>
                  </a:lnTo>
                  <a:lnTo>
                    <a:pt x="109" y="231"/>
                  </a:lnTo>
                  <a:lnTo>
                    <a:pt x="115" y="237"/>
                  </a:lnTo>
                  <a:lnTo>
                    <a:pt x="121" y="242"/>
                  </a:lnTo>
                  <a:lnTo>
                    <a:pt x="128" y="246"/>
                  </a:lnTo>
                  <a:lnTo>
                    <a:pt x="140" y="252"/>
                  </a:lnTo>
                  <a:lnTo>
                    <a:pt x="151" y="256"/>
                  </a:lnTo>
                  <a:lnTo>
                    <a:pt x="160" y="261"/>
                  </a:lnTo>
                  <a:lnTo>
                    <a:pt x="168" y="267"/>
                  </a:lnTo>
                  <a:lnTo>
                    <a:pt x="177" y="272"/>
                  </a:lnTo>
                  <a:lnTo>
                    <a:pt x="184" y="274"/>
                  </a:lnTo>
                  <a:lnTo>
                    <a:pt x="186" y="273"/>
                  </a:lnTo>
                  <a:lnTo>
                    <a:pt x="189" y="272"/>
                  </a:lnTo>
                  <a:lnTo>
                    <a:pt x="191" y="268"/>
                  </a:lnTo>
                  <a:lnTo>
                    <a:pt x="192" y="263"/>
                  </a:lnTo>
                  <a:lnTo>
                    <a:pt x="193" y="253"/>
                  </a:lnTo>
                  <a:lnTo>
                    <a:pt x="196" y="241"/>
                  </a:lnTo>
                  <a:lnTo>
                    <a:pt x="197" y="236"/>
                  </a:lnTo>
                  <a:lnTo>
                    <a:pt x="199" y="231"/>
                  </a:lnTo>
                  <a:lnTo>
                    <a:pt x="202" y="227"/>
                  </a:lnTo>
                  <a:lnTo>
                    <a:pt x="207" y="223"/>
                  </a:lnTo>
                  <a:lnTo>
                    <a:pt x="211" y="221"/>
                  </a:lnTo>
                  <a:lnTo>
                    <a:pt x="216" y="220"/>
                  </a:lnTo>
                  <a:lnTo>
                    <a:pt x="222" y="220"/>
                  </a:lnTo>
                  <a:lnTo>
                    <a:pt x="227" y="222"/>
                  </a:lnTo>
                  <a:lnTo>
                    <a:pt x="231" y="224"/>
                  </a:lnTo>
                  <a:lnTo>
                    <a:pt x="236" y="229"/>
                  </a:lnTo>
                  <a:lnTo>
                    <a:pt x="239" y="234"/>
                  </a:lnTo>
                  <a:lnTo>
                    <a:pt x="241" y="240"/>
                  </a:lnTo>
                  <a:lnTo>
                    <a:pt x="246" y="253"/>
                  </a:lnTo>
                  <a:lnTo>
                    <a:pt x="251" y="265"/>
                  </a:lnTo>
                  <a:lnTo>
                    <a:pt x="254" y="271"/>
                  </a:lnTo>
                  <a:lnTo>
                    <a:pt x="258" y="275"/>
                  </a:lnTo>
                  <a:lnTo>
                    <a:pt x="262" y="280"/>
                  </a:lnTo>
                  <a:lnTo>
                    <a:pt x="266" y="283"/>
                  </a:lnTo>
                  <a:lnTo>
                    <a:pt x="277" y="286"/>
                  </a:lnTo>
                  <a:lnTo>
                    <a:pt x="287" y="288"/>
                  </a:lnTo>
                  <a:lnTo>
                    <a:pt x="298" y="290"/>
                  </a:lnTo>
                  <a:lnTo>
                    <a:pt x="308" y="292"/>
                  </a:lnTo>
                  <a:lnTo>
                    <a:pt x="314" y="293"/>
                  </a:lnTo>
                  <a:lnTo>
                    <a:pt x="318" y="293"/>
                  </a:lnTo>
                  <a:lnTo>
                    <a:pt x="323" y="293"/>
                  </a:lnTo>
                  <a:lnTo>
                    <a:pt x="327" y="291"/>
                  </a:lnTo>
                  <a:lnTo>
                    <a:pt x="330" y="288"/>
                  </a:lnTo>
                  <a:lnTo>
                    <a:pt x="334" y="285"/>
                  </a:lnTo>
                  <a:lnTo>
                    <a:pt x="336" y="279"/>
                  </a:lnTo>
                  <a:lnTo>
                    <a:pt x="337" y="272"/>
                  </a:lnTo>
                  <a:lnTo>
                    <a:pt x="337" y="254"/>
                  </a:lnTo>
                  <a:lnTo>
                    <a:pt x="336" y="234"/>
                  </a:lnTo>
                  <a:lnTo>
                    <a:pt x="333" y="214"/>
                  </a:lnTo>
                  <a:lnTo>
                    <a:pt x="328" y="196"/>
                  </a:lnTo>
                  <a:lnTo>
                    <a:pt x="323" y="179"/>
                  </a:lnTo>
                  <a:lnTo>
                    <a:pt x="319" y="161"/>
                  </a:lnTo>
                  <a:lnTo>
                    <a:pt x="319" y="154"/>
                  </a:lnTo>
                  <a:lnTo>
                    <a:pt x="319" y="147"/>
                  </a:lnTo>
                  <a:lnTo>
                    <a:pt x="321" y="141"/>
                  </a:lnTo>
                  <a:lnTo>
                    <a:pt x="322" y="136"/>
                  </a:lnTo>
                  <a:lnTo>
                    <a:pt x="325" y="133"/>
                  </a:lnTo>
                  <a:lnTo>
                    <a:pt x="331" y="130"/>
                  </a:lnTo>
                  <a:lnTo>
                    <a:pt x="338" y="128"/>
                  </a:lnTo>
                  <a:lnTo>
                    <a:pt x="347" y="126"/>
                  </a:lnTo>
                  <a:lnTo>
                    <a:pt x="363" y="122"/>
                  </a:lnTo>
                  <a:lnTo>
                    <a:pt x="378" y="120"/>
                  </a:lnTo>
                  <a:lnTo>
                    <a:pt x="387" y="117"/>
                  </a:lnTo>
                  <a:lnTo>
                    <a:pt x="398" y="114"/>
                  </a:lnTo>
                  <a:lnTo>
                    <a:pt x="401" y="110"/>
                  </a:lnTo>
                  <a:lnTo>
                    <a:pt x="405" y="105"/>
                  </a:lnTo>
                  <a:lnTo>
                    <a:pt x="407" y="101"/>
                  </a:lnTo>
                  <a:lnTo>
                    <a:pt x="407" y="94"/>
                  </a:lnTo>
                  <a:lnTo>
                    <a:pt x="407" y="83"/>
                  </a:lnTo>
                  <a:lnTo>
                    <a:pt x="407" y="73"/>
                  </a:lnTo>
                  <a:lnTo>
                    <a:pt x="407" y="61"/>
                  </a:lnTo>
                  <a:lnTo>
                    <a:pt x="407" y="52"/>
                  </a:lnTo>
                  <a:lnTo>
                    <a:pt x="407" y="41"/>
                  </a:lnTo>
                  <a:lnTo>
                    <a:pt x="407" y="36"/>
                  </a:lnTo>
                  <a:lnTo>
                    <a:pt x="409" y="35"/>
                  </a:lnTo>
                  <a:lnTo>
                    <a:pt x="410" y="35"/>
                  </a:lnTo>
                  <a:lnTo>
                    <a:pt x="413" y="36"/>
                  </a:lnTo>
                  <a:lnTo>
                    <a:pt x="417" y="39"/>
                  </a:lnTo>
                  <a:lnTo>
                    <a:pt x="429" y="42"/>
                  </a:lnTo>
                  <a:lnTo>
                    <a:pt x="441" y="45"/>
                  </a:lnTo>
                  <a:lnTo>
                    <a:pt x="455" y="46"/>
                  </a:lnTo>
                  <a:lnTo>
                    <a:pt x="472" y="47"/>
                  </a:lnTo>
                  <a:lnTo>
                    <a:pt x="479" y="48"/>
                  </a:lnTo>
                  <a:lnTo>
                    <a:pt x="485" y="48"/>
                  </a:lnTo>
                  <a:lnTo>
                    <a:pt x="489" y="47"/>
                  </a:lnTo>
                  <a:lnTo>
                    <a:pt x="493" y="46"/>
                  </a:lnTo>
                  <a:lnTo>
                    <a:pt x="500" y="41"/>
                  </a:lnTo>
                  <a:lnTo>
                    <a:pt x="507" y="35"/>
                  </a:lnTo>
                  <a:lnTo>
                    <a:pt x="511" y="33"/>
                  </a:lnTo>
                  <a:lnTo>
                    <a:pt x="516" y="31"/>
                  </a:lnTo>
                  <a:lnTo>
                    <a:pt x="519" y="31"/>
                  </a:lnTo>
                  <a:lnTo>
                    <a:pt x="523" y="32"/>
                  </a:lnTo>
                  <a:lnTo>
                    <a:pt x="530" y="34"/>
                  </a:lnTo>
                  <a:lnTo>
                    <a:pt x="538" y="38"/>
                  </a:lnTo>
                  <a:lnTo>
                    <a:pt x="542" y="38"/>
                  </a:lnTo>
                  <a:lnTo>
                    <a:pt x="547" y="36"/>
                  </a:lnTo>
                  <a:lnTo>
                    <a:pt x="552" y="35"/>
                  </a:lnTo>
                  <a:lnTo>
                    <a:pt x="558" y="33"/>
                  </a:lnTo>
                  <a:lnTo>
                    <a:pt x="573" y="27"/>
                  </a:lnTo>
                  <a:lnTo>
                    <a:pt x="589" y="19"/>
                  </a:lnTo>
                  <a:lnTo>
                    <a:pt x="601" y="13"/>
                  </a:lnTo>
                  <a:lnTo>
                    <a:pt x="613" y="7"/>
                  </a:lnTo>
                  <a:lnTo>
                    <a:pt x="619" y="3"/>
                  </a:lnTo>
                  <a:lnTo>
                    <a:pt x="623" y="0"/>
                  </a:lnTo>
                  <a:lnTo>
                    <a:pt x="624" y="0"/>
                  </a:lnTo>
                  <a:lnTo>
                    <a:pt x="626" y="0"/>
                  </a:lnTo>
                  <a:lnTo>
                    <a:pt x="627" y="1"/>
                  </a:lnTo>
                  <a:lnTo>
                    <a:pt x="631" y="3"/>
                  </a:lnTo>
                  <a:lnTo>
                    <a:pt x="633" y="4"/>
                  </a:lnTo>
                  <a:lnTo>
                    <a:pt x="637" y="7"/>
                  </a:lnTo>
                  <a:lnTo>
                    <a:pt x="642" y="7"/>
                  </a:lnTo>
                  <a:lnTo>
                    <a:pt x="645" y="7"/>
                  </a:lnTo>
                  <a:lnTo>
                    <a:pt x="653" y="8"/>
                  </a:lnTo>
                  <a:lnTo>
                    <a:pt x="662" y="10"/>
                  </a:lnTo>
                  <a:lnTo>
                    <a:pt x="665" y="13"/>
                  </a:lnTo>
                  <a:lnTo>
                    <a:pt x="669" y="16"/>
                  </a:lnTo>
                  <a:lnTo>
                    <a:pt x="670" y="21"/>
                  </a:lnTo>
                  <a:lnTo>
                    <a:pt x="671" y="26"/>
                  </a:lnTo>
                  <a:lnTo>
                    <a:pt x="671" y="39"/>
                  </a:lnTo>
                  <a:lnTo>
                    <a:pt x="673" y="52"/>
                  </a:lnTo>
                  <a:lnTo>
                    <a:pt x="674" y="65"/>
                  </a:lnTo>
                  <a:lnTo>
                    <a:pt x="677" y="77"/>
                  </a:lnTo>
                  <a:lnTo>
                    <a:pt x="687" y="97"/>
                  </a:lnTo>
                  <a:lnTo>
                    <a:pt x="692" y="111"/>
                  </a:lnTo>
                  <a:lnTo>
                    <a:pt x="692" y="118"/>
                  </a:lnTo>
                  <a:lnTo>
                    <a:pt x="689" y="124"/>
                  </a:lnTo>
                  <a:lnTo>
                    <a:pt x="688" y="132"/>
                  </a:lnTo>
                  <a:lnTo>
                    <a:pt x="686" y="139"/>
                  </a:lnTo>
                  <a:lnTo>
                    <a:pt x="683" y="145"/>
                  </a:lnTo>
                  <a:lnTo>
                    <a:pt x="683" y="151"/>
                  </a:lnTo>
                  <a:lnTo>
                    <a:pt x="683" y="153"/>
                  </a:lnTo>
                  <a:lnTo>
                    <a:pt x="686" y="155"/>
                  </a:lnTo>
                  <a:lnTo>
                    <a:pt x="688" y="159"/>
                  </a:lnTo>
                  <a:lnTo>
                    <a:pt x="692" y="161"/>
                  </a:lnTo>
                  <a:lnTo>
                    <a:pt x="699" y="168"/>
                  </a:lnTo>
                  <a:lnTo>
                    <a:pt x="705" y="177"/>
                  </a:lnTo>
                  <a:lnTo>
                    <a:pt x="707" y="181"/>
                  </a:lnTo>
                  <a:lnTo>
                    <a:pt x="709" y="187"/>
                  </a:lnTo>
                  <a:lnTo>
                    <a:pt x="711" y="195"/>
                  </a:lnTo>
                  <a:lnTo>
                    <a:pt x="711" y="202"/>
                  </a:lnTo>
                  <a:lnTo>
                    <a:pt x="711" y="217"/>
                  </a:lnTo>
                  <a:lnTo>
                    <a:pt x="711" y="229"/>
                  </a:lnTo>
                  <a:lnTo>
                    <a:pt x="712" y="234"/>
                  </a:lnTo>
                  <a:lnTo>
                    <a:pt x="713" y="237"/>
                  </a:lnTo>
                  <a:lnTo>
                    <a:pt x="714" y="241"/>
                  </a:lnTo>
                  <a:lnTo>
                    <a:pt x="717" y="244"/>
                  </a:lnTo>
                  <a:lnTo>
                    <a:pt x="722" y="249"/>
                  </a:lnTo>
                  <a:lnTo>
                    <a:pt x="730" y="253"/>
                  </a:lnTo>
                  <a:lnTo>
                    <a:pt x="737" y="259"/>
                  </a:lnTo>
                  <a:lnTo>
                    <a:pt x="741" y="266"/>
                  </a:lnTo>
                  <a:lnTo>
                    <a:pt x="746" y="272"/>
                  </a:lnTo>
                  <a:lnTo>
                    <a:pt x="752" y="277"/>
                  </a:lnTo>
                  <a:lnTo>
                    <a:pt x="759" y="280"/>
                  </a:lnTo>
                  <a:lnTo>
                    <a:pt x="766" y="284"/>
                  </a:lnTo>
                  <a:lnTo>
                    <a:pt x="777" y="288"/>
                  </a:lnTo>
                  <a:lnTo>
                    <a:pt x="790" y="298"/>
                  </a:lnTo>
                  <a:lnTo>
                    <a:pt x="803" y="307"/>
                  </a:lnTo>
                  <a:lnTo>
                    <a:pt x="814" y="317"/>
                  </a:lnTo>
                  <a:lnTo>
                    <a:pt x="831" y="335"/>
                  </a:lnTo>
                  <a:lnTo>
                    <a:pt x="846" y="349"/>
                  </a:lnTo>
                  <a:lnTo>
                    <a:pt x="851" y="350"/>
                  </a:lnTo>
                  <a:lnTo>
                    <a:pt x="856" y="351"/>
                  </a:lnTo>
                  <a:lnTo>
                    <a:pt x="862" y="353"/>
                  </a:lnTo>
                  <a:lnTo>
                    <a:pt x="867" y="353"/>
                  </a:lnTo>
                  <a:lnTo>
                    <a:pt x="881" y="351"/>
                  </a:lnTo>
                  <a:lnTo>
                    <a:pt x="894" y="348"/>
                  </a:lnTo>
                  <a:lnTo>
                    <a:pt x="913" y="342"/>
                  </a:lnTo>
                  <a:lnTo>
                    <a:pt x="925" y="337"/>
                  </a:lnTo>
                  <a:lnTo>
                    <a:pt x="928" y="335"/>
                  </a:lnTo>
                  <a:lnTo>
                    <a:pt x="932" y="332"/>
                  </a:lnTo>
                  <a:lnTo>
                    <a:pt x="936" y="330"/>
                  </a:lnTo>
                  <a:lnTo>
                    <a:pt x="945" y="330"/>
                  </a:lnTo>
                  <a:lnTo>
                    <a:pt x="954" y="329"/>
                  </a:lnTo>
                  <a:lnTo>
                    <a:pt x="963" y="328"/>
                  </a:lnTo>
                  <a:lnTo>
                    <a:pt x="966" y="325"/>
                  </a:lnTo>
                  <a:lnTo>
                    <a:pt x="970" y="323"/>
                  </a:lnTo>
                  <a:lnTo>
                    <a:pt x="972" y="318"/>
                  </a:lnTo>
                  <a:lnTo>
                    <a:pt x="973" y="313"/>
                  </a:lnTo>
                  <a:lnTo>
                    <a:pt x="974" y="303"/>
                  </a:lnTo>
                  <a:lnTo>
                    <a:pt x="978" y="292"/>
                  </a:lnTo>
                  <a:lnTo>
                    <a:pt x="979" y="288"/>
                  </a:lnTo>
                  <a:lnTo>
                    <a:pt x="982" y="286"/>
                  </a:lnTo>
                  <a:lnTo>
                    <a:pt x="984" y="285"/>
                  </a:lnTo>
                  <a:lnTo>
                    <a:pt x="988" y="285"/>
                  </a:lnTo>
                  <a:lnTo>
                    <a:pt x="997" y="288"/>
                  </a:lnTo>
                  <a:lnTo>
                    <a:pt x="1008" y="293"/>
                  </a:lnTo>
                  <a:lnTo>
                    <a:pt x="1013" y="297"/>
                  </a:lnTo>
                  <a:lnTo>
                    <a:pt x="1017" y="300"/>
                  </a:lnTo>
                  <a:lnTo>
                    <a:pt x="1021" y="305"/>
                  </a:lnTo>
                  <a:lnTo>
                    <a:pt x="1024" y="311"/>
                  </a:lnTo>
                  <a:lnTo>
                    <a:pt x="1028" y="317"/>
                  </a:lnTo>
                  <a:lnTo>
                    <a:pt x="1032" y="322"/>
                  </a:lnTo>
                  <a:lnTo>
                    <a:pt x="1035" y="326"/>
                  </a:lnTo>
                  <a:lnTo>
                    <a:pt x="1040" y="330"/>
                  </a:lnTo>
                  <a:lnTo>
                    <a:pt x="1045" y="334"/>
                  </a:lnTo>
                  <a:lnTo>
                    <a:pt x="1049" y="335"/>
                  </a:lnTo>
                  <a:lnTo>
                    <a:pt x="1055" y="336"/>
                  </a:lnTo>
                  <a:lnTo>
                    <a:pt x="1061" y="335"/>
                  </a:lnTo>
                  <a:lnTo>
                    <a:pt x="1073" y="331"/>
                  </a:lnTo>
                  <a:lnTo>
                    <a:pt x="1084" y="326"/>
                  </a:lnTo>
                  <a:lnTo>
                    <a:pt x="1089" y="324"/>
                  </a:lnTo>
                  <a:lnTo>
                    <a:pt x="1095" y="322"/>
                  </a:lnTo>
                  <a:lnTo>
                    <a:pt x="1100" y="319"/>
                  </a:lnTo>
                  <a:lnTo>
                    <a:pt x="1106" y="319"/>
                  </a:lnTo>
                  <a:lnTo>
                    <a:pt x="1121" y="318"/>
                  </a:lnTo>
                  <a:lnTo>
                    <a:pt x="1134" y="316"/>
                  </a:lnTo>
                  <a:lnTo>
                    <a:pt x="1140" y="313"/>
                  </a:lnTo>
                  <a:lnTo>
                    <a:pt x="1143" y="311"/>
                  </a:lnTo>
                  <a:lnTo>
                    <a:pt x="1147" y="309"/>
                  </a:lnTo>
                  <a:lnTo>
                    <a:pt x="1149" y="305"/>
                  </a:lnTo>
                  <a:lnTo>
                    <a:pt x="1152" y="297"/>
                  </a:lnTo>
                  <a:lnTo>
                    <a:pt x="1156" y="287"/>
                  </a:lnTo>
                  <a:lnTo>
                    <a:pt x="1160" y="283"/>
                  </a:lnTo>
                  <a:lnTo>
                    <a:pt x="1163" y="279"/>
                  </a:lnTo>
                  <a:lnTo>
                    <a:pt x="1169" y="275"/>
                  </a:lnTo>
                  <a:lnTo>
                    <a:pt x="1175" y="272"/>
                  </a:lnTo>
                  <a:lnTo>
                    <a:pt x="1185" y="268"/>
                  </a:lnTo>
                  <a:lnTo>
                    <a:pt x="1196" y="266"/>
                  </a:lnTo>
                  <a:lnTo>
                    <a:pt x="1207" y="263"/>
                  </a:lnTo>
                  <a:lnTo>
                    <a:pt x="1218" y="261"/>
                  </a:lnTo>
                  <a:lnTo>
                    <a:pt x="1225" y="260"/>
                  </a:lnTo>
                  <a:lnTo>
                    <a:pt x="1229" y="260"/>
                  </a:lnTo>
                  <a:lnTo>
                    <a:pt x="1229" y="261"/>
                  </a:lnTo>
                  <a:lnTo>
                    <a:pt x="1228" y="267"/>
                  </a:lnTo>
                  <a:lnTo>
                    <a:pt x="1225" y="273"/>
                  </a:lnTo>
                  <a:lnTo>
                    <a:pt x="1224" y="280"/>
                  </a:lnTo>
                  <a:lnTo>
                    <a:pt x="1224" y="287"/>
                  </a:lnTo>
                  <a:lnTo>
                    <a:pt x="1226" y="293"/>
                  </a:lnTo>
                  <a:lnTo>
                    <a:pt x="1230" y="300"/>
                  </a:lnTo>
                  <a:lnTo>
                    <a:pt x="1232" y="307"/>
                  </a:lnTo>
                  <a:lnTo>
                    <a:pt x="1232" y="313"/>
                  </a:lnTo>
                  <a:lnTo>
                    <a:pt x="1232" y="321"/>
                  </a:lnTo>
                  <a:lnTo>
                    <a:pt x="1234" y="326"/>
                  </a:lnTo>
                  <a:lnTo>
                    <a:pt x="1235" y="332"/>
                  </a:lnTo>
                  <a:lnTo>
                    <a:pt x="1238" y="337"/>
                  </a:lnTo>
                  <a:lnTo>
                    <a:pt x="1244" y="343"/>
                  </a:lnTo>
                  <a:lnTo>
                    <a:pt x="1254" y="350"/>
                  </a:lnTo>
                  <a:lnTo>
                    <a:pt x="1265" y="359"/>
                  </a:lnTo>
                  <a:lnTo>
                    <a:pt x="1276" y="367"/>
                  </a:lnTo>
                  <a:lnTo>
                    <a:pt x="1285" y="375"/>
                  </a:lnTo>
                  <a:lnTo>
                    <a:pt x="1291" y="382"/>
                  </a:lnTo>
                  <a:lnTo>
                    <a:pt x="1297" y="387"/>
                  </a:lnTo>
                  <a:lnTo>
                    <a:pt x="1304" y="391"/>
                  </a:lnTo>
                  <a:lnTo>
                    <a:pt x="1312" y="392"/>
                  </a:lnTo>
                  <a:lnTo>
                    <a:pt x="1322" y="392"/>
                  </a:lnTo>
                  <a:lnTo>
                    <a:pt x="1332" y="393"/>
                  </a:lnTo>
                  <a:lnTo>
                    <a:pt x="1342" y="395"/>
                  </a:lnTo>
                  <a:lnTo>
                    <a:pt x="1351" y="399"/>
                  </a:lnTo>
                  <a:lnTo>
                    <a:pt x="1357" y="400"/>
                  </a:lnTo>
                  <a:lnTo>
                    <a:pt x="1363" y="401"/>
                  </a:lnTo>
                  <a:lnTo>
                    <a:pt x="1370" y="403"/>
                  </a:lnTo>
                  <a:lnTo>
                    <a:pt x="1379" y="403"/>
                  </a:lnTo>
                  <a:lnTo>
                    <a:pt x="1387" y="401"/>
                  </a:lnTo>
                  <a:lnTo>
                    <a:pt x="1395" y="399"/>
                  </a:lnTo>
                  <a:lnTo>
                    <a:pt x="1404" y="397"/>
                  </a:lnTo>
                  <a:lnTo>
                    <a:pt x="1412" y="392"/>
                  </a:lnTo>
                  <a:lnTo>
                    <a:pt x="1427" y="382"/>
                  </a:lnTo>
                  <a:lnTo>
                    <a:pt x="1442" y="370"/>
                  </a:lnTo>
                  <a:lnTo>
                    <a:pt x="1455" y="359"/>
                  </a:lnTo>
                  <a:lnTo>
                    <a:pt x="1467" y="348"/>
                  </a:lnTo>
                  <a:lnTo>
                    <a:pt x="1471" y="344"/>
                  </a:lnTo>
                  <a:lnTo>
                    <a:pt x="1476" y="341"/>
                  </a:lnTo>
                  <a:lnTo>
                    <a:pt x="1482" y="338"/>
                  </a:lnTo>
                  <a:lnTo>
                    <a:pt x="1488" y="336"/>
                  </a:lnTo>
                  <a:lnTo>
                    <a:pt x="1500" y="335"/>
                  </a:lnTo>
                  <a:lnTo>
                    <a:pt x="1513" y="336"/>
                  </a:lnTo>
                  <a:lnTo>
                    <a:pt x="1520" y="337"/>
                  </a:lnTo>
                  <a:lnTo>
                    <a:pt x="1526" y="340"/>
                  </a:lnTo>
                  <a:lnTo>
                    <a:pt x="1532" y="342"/>
                  </a:lnTo>
                  <a:lnTo>
                    <a:pt x="1538" y="345"/>
                  </a:lnTo>
                  <a:lnTo>
                    <a:pt x="1547" y="353"/>
                  </a:lnTo>
                  <a:lnTo>
                    <a:pt x="1557" y="360"/>
                  </a:lnTo>
                  <a:lnTo>
                    <a:pt x="1566" y="363"/>
                  </a:lnTo>
                  <a:lnTo>
                    <a:pt x="1574" y="365"/>
                  </a:lnTo>
                  <a:lnTo>
                    <a:pt x="1583" y="363"/>
                  </a:lnTo>
                  <a:lnTo>
                    <a:pt x="1595" y="361"/>
                  </a:lnTo>
                  <a:lnTo>
                    <a:pt x="1607" y="359"/>
                  </a:lnTo>
                  <a:lnTo>
                    <a:pt x="1618" y="359"/>
                  </a:lnTo>
                  <a:lnTo>
                    <a:pt x="1621" y="360"/>
                  </a:lnTo>
                  <a:lnTo>
                    <a:pt x="1625" y="361"/>
                  </a:lnTo>
                  <a:lnTo>
                    <a:pt x="1627" y="363"/>
                  </a:lnTo>
                  <a:lnTo>
                    <a:pt x="1628" y="366"/>
                  </a:lnTo>
                  <a:lnTo>
                    <a:pt x="1631" y="375"/>
                  </a:lnTo>
                  <a:lnTo>
                    <a:pt x="1635" y="386"/>
                  </a:lnTo>
                  <a:lnTo>
                    <a:pt x="1639" y="392"/>
                  </a:lnTo>
                  <a:lnTo>
                    <a:pt x="1643" y="398"/>
                  </a:lnTo>
                  <a:lnTo>
                    <a:pt x="1647" y="404"/>
                  </a:lnTo>
                  <a:lnTo>
                    <a:pt x="1653" y="411"/>
                  </a:lnTo>
                  <a:lnTo>
                    <a:pt x="1663" y="420"/>
                  </a:lnTo>
                  <a:lnTo>
                    <a:pt x="1672" y="430"/>
                  </a:lnTo>
                  <a:lnTo>
                    <a:pt x="1681" y="438"/>
                  </a:lnTo>
                  <a:lnTo>
                    <a:pt x="1688" y="448"/>
                  </a:lnTo>
                  <a:lnTo>
                    <a:pt x="1688" y="450"/>
                  </a:lnTo>
                  <a:lnTo>
                    <a:pt x="1688" y="451"/>
                  </a:lnTo>
                  <a:lnTo>
                    <a:pt x="1687" y="452"/>
                  </a:lnTo>
                  <a:lnTo>
                    <a:pt x="1685" y="452"/>
                  </a:lnTo>
                  <a:lnTo>
                    <a:pt x="1681" y="454"/>
                  </a:lnTo>
                  <a:lnTo>
                    <a:pt x="1677" y="454"/>
                  </a:lnTo>
                  <a:lnTo>
                    <a:pt x="1672" y="455"/>
                  </a:lnTo>
                  <a:lnTo>
                    <a:pt x="1669" y="457"/>
                  </a:lnTo>
                  <a:lnTo>
                    <a:pt x="1664" y="458"/>
                  </a:lnTo>
                  <a:lnTo>
                    <a:pt x="1663" y="462"/>
                  </a:lnTo>
                  <a:lnTo>
                    <a:pt x="1662" y="466"/>
                  </a:lnTo>
                  <a:lnTo>
                    <a:pt x="1660" y="473"/>
                  </a:lnTo>
                  <a:lnTo>
                    <a:pt x="1660" y="481"/>
                  </a:lnTo>
                  <a:lnTo>
                    <a:pt x="1662" y="491"/>
                  </a:lnTo>
                  <a:lnTo>
                    <a:pt x="1663" y="500"/>
                  </a:lnTo>
                  <a:lnTo>
                    <a:pt x="1664" y="510"/>
                  </a:lnTo>
                  <a:lnTo>
                    <a:pt x="1666" y="518"/>
                  </a:lnTo>
                  <a:lnTo>
                    <a:pt x="1670" y="524"/>
                  </a:lnTo>
                  <a:lnTo>
                    <a:pt x="1675" y="534"/>
                  </a:lnTo>
                  <a:lnTo>
                    <a:pt x="1679" y="545"/>
                  </a:lnTo>
                  <a:lnTo>
                    <a:pt x="1682" y="555"/>
                  </a:lnTo>
                  <a:lnTo>
                    <a:pt x="1684" y="567"/>
                  </a:lnTo>
                  <a:lnTo>
                    <a:pt x="1685" y="573"/>
                  </a:lnTo>
                  <a:lnTo>
                    <a:pt x="1687" y="577"/>
                  </a:lnTo>
                  <a:lnTo>
                    <a:pt x="1689" y="583"/>
                  </a:lnTo>
                  <a:lnTo>
                    <a:pt x="1692" y="587"/>
                  </a:lnTo>
                  <a:lnTo>
                    <a:pt x="1697" y="592"/>
                  </a:lnTo>
                  <a:lnTo>
                    <a:pt x="1704" y="596"/>
                  </a:lnTo>
                  <a:lnTo>
                    <a:pt x="1708" y="599"/>
                  </a:lnTo>
                  <a:lnTo>
                    <a:pt x="1711" y="600"/>
                  </a:lnTo>
                  <a:lnTo>
                    <a:pt x="1715" y="600"/>
                  </a:lnTo>
                  <a:lnTo>
                    <a:pt x="1717" y="599"/>
                  </a:lnTo>
                  <a:lnTo>
                    <a:pt x="1723" y="589"/>
                  </a:lnTo>
                  <a:lnTo>
                    <a:pt x="1728" y="578"/>
                  </a:lnTo>
                  <a:lnTo>
                    <a:pt x="1726" y="570"/>
                  </a:lnTo>
                  <a:lnTo>
                    <a:pt x="1725" y="561"/>
                  </a:lnTo>
                  <a:lnTo>
                    <a:pt x="1727" y="559"/>
                  </a:lnTo>
                  <a:lnTo>
                    <a:pt x="1731" y="559"/>
                  </a:lnTo>
                  <a:lnTo>
                    <a:pt x="1739" y="562"/>
                  </a:lnTo>
                  <a:lnTo>
                    <a:pt x="1746" y="565"/>
                  </a:lnTo>
                  <a:lnTo>
                    <a:pt x="1748" y="567"/>
                  </a:lnTo>
                  <a:lnTo>
                    <a:pt x="1752" y="568"/>
                  </a:lnTo>
                  <a:lnTo>
                    <a:pt x="1754" y="568"/>
                  </a:lnTo>
                  <a:lnTo>
                    <a:pt x="1757" y="565"/>
                  </a:lnTo>
                  <a:lnTo>
                    <a:pt x="1763" y="562"/>
                  </a:lnTo>
                  <a:lnTo>
                    <a:pt x="1770" y="559"/>
                  </a:lnTo>
                  <a:lnTo>
                    <a:pt x="1777" y="559"/>
                  </a:lnTo>
                  <a:lnTo>
                    <a:pt x="1784" y="561"/>
                  </a:lnTo>
                  <a:lnTo>
                    <a:pt x="1792" y="561"/>
                  </a:lnTo>
                  <a:lnTo>
                    <a:pt x="1801" y="561"/>
                  </a:lnTo>
                  <a:lnTo>
                    <a:pt x="1809" y="562"/>
                  </a:lnTo>
                  <a:lnTo>
                    <a:pt x="1816" y="564"/>
                  </a:lnTo>
                  <a:lnTo>
                    <a:pt x="1828" y="571"/>
                  </a:lnTo>
                  <a:lnTo>
                    <a:pt x="1839" y="577"/>
                  </a:lnTo>
                  <a:lnTo>
                    <a:pt x="1842" y="578"/>
                  </a:lnTo>
                  <a:lnTo>
                    <a:pt x="1846" y="581"/>
                  </a:lnTo>
                  <a:lnTo>
                    <a:pt x="1847" y="582"/>
                  </a:lnTo>
                  <a:lnTo>
                    <a:pt x="1848" y="583"/>
                  </a:lnTo>
                  <a:lnTo>
                    <a:pt x="1848" y="584"/>
                  </a:lnTo>
                  <a:lnTo>
                    <a:pt x="1847" y="586"/>
                  </a:lnTo>
                  <a:lnTo>
                    <a:pt x="1837" y="594"/>
                  </a:lnTo>
                  <a:lnTo>
                    <a:pt x="1829" y="602"/>
                  </a:lnTo>
                  <a:lnTo>
                    <a:pt x="1828" y="606"/>
                  </a:lnTo>
                  <a:lnTo>
                    <a:pt x="1827" y="611"/>
                  </a:lnTo>
                  <a:lnTo>
                    <a:pt x="1827" y="614"/>
                  </a:lnTo>
                  <a:lnTo>
                    <a:pt x="1827" y="619"/>
                  </a:lnTo>
                  <a:lnTo>
                    <a:pt x="1828" y="624"/>
                  </a:lnTo>
                  <a:lnTo>
                    <a:pt x="1830" y="628"/>
                  </a:lnTo>
                  <a:lnTo>
                    <a:pt x="1833" y="633"/>
                  </a:lnTo>
                  <a:lnTo>
                    <a:pt x="1836" y="638"/>
                  </a:lnTo>
                  <a:lnTo>
                    <a:pt x="1847" y="649"/>
                  </a:lnTo>
                  <a:lnTo>
                    <a:pt x="1859" y="663"/>
                  </a:lnTo>
                  <a:lnTo>
                    <a:pt x="1871" y="676"/>
                  </a:lnTo>
                  <a:lnTo>
                    <a:pt x="1880" y="687"/>
                  </a:lnTo>
                  <a:lnTo>
                    <a:pt x="1885" y="693"/>
                  </a:lnTo>
                  <a:lnTo>
                    <a:pt x="1889" y="700"/>
                  </a:lnTo>
                  <a:lnTo>
                    <a:pt x="1891" y="706"/>
                  </a:lnTo>
                  <a:lnTo>
                    <a:pt x="1892" y="712"/>
                  </a:lnTo>
                  <a:lnTo>
                    <a:pt x="1893" y="719"/>
                  </a:lnTo>
                  <a:lnTo>
                    <a:pt x="1896" y="726"/>
                  </a:lnTo>
                  <a:lnTo>
                    <a:pt x="1897" y="729"/>
                  </a:lnTo>
                  <a:lnTo>
                    <a:pt x="1899" y="732"/>
                  </a:lnTo>
                  <a:lnTo>
                    <a:pt x="1900" y="734"/>
                  </a:lnTo>
                  <a:lnTo>
                    <a:pt x="1904" y="737"/>
                  </a:lnTo>
                  <a:lnTo>
                    <a:pt x="1909" y="738"/>
                  </a:lnTo>
                  <a:lnTo>
                    <a:pt x="1915" y="737"/>
                  </a:lnTo>
                  <a:lnTo>
                    <a:pt x="1921" y="735"/>
                  </a:lnTo>
                  <a:lnTo>
                    <a:pt x="1927" y="733"/>
                  </a:lnTo>
                  <a:lnTo>
                    <a:pt x="1930" y="733"/>
                  </a:lnTo>
                  <a:lnTo>
                    <a:pt x="1933" y="734"/>
                  </a:lnTo>
                  <a:lnTo>
                    <a:pt x="1934" y="735"/>
                  </a:lnTo>
                  <a:lnTo>
                    <a:pt x="1936" y="738"/>
                  </a:lnTo>
                  <a:lnTo>
                    <a:pt x="1939" y="744"/>
                  </a:lnTo>
                  <a:lnTo>
                    <a:pt x="1941" y="750"/>
                  </a:lnTo>
                  <a:lnTo>
                    <a:pt x="1944" y="757"/>
                  </a:lnTo>
                  <a:lnTo>
                    <a:pt x="1952" y="765"/>
                  </a:lnTo>
                  <a:lnTo>
                    <a:pt x="1956" y="769"/>
                  </a:lnTo>
                  <a:lnTo>
                    <a:pt x="1961" y="771"/>
                  </a:lnTo>
                  <a:lnTo>
                    <a:pt x="1968" y="772"/>
                  </a:lnTo>
                  <a:lnTo>
                    <a:pt x="1975" y="772"/>
                  </a:lnTo>
                  <a:lnTo>
                    <a:pt x="1984" y="771"/>
                  </a:lnTo>
                  <a:lnTo>
                    <a:pt x="1992" y="769"/>
                  </a:lnTo>
                  <a:lnTo>
                    <a:pt x="1999" y="765"/>
                  </a:lnTo>
                  <a:lnTo>
                    <a:pt x="2006" y="762"/>
                  </a:lnTo>
                  <a:lnTo>
                    <a:pt x="2019" y="753"/>
                  </a:lnTo>
                  <a:lnTo>
                    <a:pt x="2029" y="747"/>
                  </a:lnTo>
                  <a:lnTo>
                    <a:pt x="2032" y="744"/>
                  </a:lnTo>
                  <a:lnTo>
                    <a:pt x="2034" y="741"/>
                  </a:lnTo>
                  <a:lnTo>
                    <a:pt x="2035" y="739"/>
                  </a:lnTo>
                  <a:lnTo>
                    <a:pt x="2035" y="735"/>
                  </a:lnTo>
                  <a:lnTo>
                    <a:pt x="2032" y="731"/>
                  </a:lnTo>
                  <a:lnTo>
                    <a:pt x="2029" y="723"/>
                  </a:lnTo>
                  <a:lnTo>
                    <a:pt x="2025" y="712"/>
                  </a:lnTo>
                  <a:lnTo>
                    <a:pt x="2023" y="695"/>
                  </a:lnTo>
                  <a:lnTo>
                    <a:pt x="2023" y="679"/>
                  </a:lnTo>
                  <a:lnTo>
                    <a:pt x="2023" y="669"/>
                  </a:lnTo>
                  <a:lnTo>
                    <a:pt x="2023" y="662"/>
                  </a:lnTo>
                  <a:lnTo>
                    <a:pt x="2021" y="655"/>
                  </a:lnTo>
                  <a:lnTo>
                    <a:pt x="2017" y="649"/>
                  </a:lnTo>
                  <a:lnTo>
                    <a:pt x="2012" y="644"/>
                  </a:lnTo>
                  <a:lnTo>
                    <a:pt x="2009" y="639"/>
                  </a:lnTo>
                  <a:lnTo>
                    <a:pt x="2006" y="634"/>
                  </a:lnTo>
                  <a:lnTo>
                    <a:pt x="2007" y="632"/>
                  </a:lnTo>
                  <a:lnTo>
                    <a:pt x="2009" y="631"/>
                  </a:lnTo>
                  <a:lnTo>
                    <a:pt x="2010" y="630"/>
                  </a:lnTo>
                  <a:lnTo>
                    <a:pt x="2013" y="630"/>
                  </a:lnTo>
                  <a:lnTo>
                    <a:pt x="2022" y="632"/>
                  </a:lnTo>
                  <a:lnTo>
                    <a:pt x="2031" y="633"/>
                  </a:lnTo>
                  <a:lnTo>
                    <a:pt x="2035" y="633"/>
                  </a:lnTo>
                  <a:lnTo>
                    <a:pt x="2040" y="632"/>
                  </a:lnTo>
                  <a:lnTo>
                    <a:pt x="2043" y="630"/>
                  </a:lnTo>
                  <a:lnTo>
                    <a:pt x="2046" y="626"/>
                  </a:lnTo>
                  <a:lnTo>
                    <a:pt x="2049" y="616"/>
                  </a:lnTo>
                  <a:lnTo>
                    <a:pt x="2054" y="605"/>
                  </a:lnTo>
                  <a:lnTo>
                    <a:pt x="2059" y="593"/>
                  </a:lnTo>
                  <a:lnTo>
                    <a:pt x="2063" y="584"/>
                  </a:lnTo>
                  <a:lnTo>
                    <a:pt x="2069" y="577"/>
                  </a:lnTo>
                  <a:lnTo>
                    <a:pt x="2078" y="569"/>
                  </a:lnTo>
                  <a:lnTo>
                    <a:pt x="2085" y="562"/>
                  </a:lnTo>
                  <a:lnTo>
                    <a:pt x="2091" y="558"/>
                  </a:lnTo>
                  <a:lnTo>
                    <a:pt x="2094" y="558"/>
                  </a:lnTo>
                  <a:lnTo>
                    <a:pt x="2097" y="559"/>
                  </a:lnTo>
                  <a:lnTo>
                    <a:pt x="2100" y="562"/>
                  </a:lnTo>
                  <a:lnTo>
                    <a:pt x="2103" y="564"/>
                  </a:lnTo>
                  <a:lnTo>
                    <a:pt x="2111" y="571"/>
                  </a:lnTo>
                  <a:lnTo>
                    <a:pt x="2118" y="578"/>
                  </a:lnTo>
                  <a:lnTo>
                    <a:pt x="2124" y="587"/>
                  </a:lnTo>
                  <a:lnTo>
                    <a:pt x="2129" y="596"/>
                  </a:lnTo>
                  <a:lnTo>
                    <a:pt x="2133" y="608"/>
                  </a:lnTo>
                  <a:lnTo>
                    <a:pt x="2136" y="621"/>
                  </a:lnTo>
                  <a:lnTo>
                    <a:pt x="2137" y="639"/>
                  </a:lnTo>
                  <a:lnTo>
                    <a:pt x="2139" y="660"/>
                  </a:lnTo>
                  <a:lnTo>
                    <a:pt x="2142" y="671"/>
                  </a:lnTo>
                  <a:lnTo>
                    <a:pt x="2143" y="681"/>
                  </a:lnTo>
                  <a:lnTo>
                    <a:pt x="2147" y="689"/>
                  </a:lnTo>
                  <a:lnTo>
                    <a:pt x="2150" y="695"/>
                  </a:lnTo>
                  <a:lnTo>
                    <a:pt x="2167" y="713"/>
                  </a:lnTo>
                  <a:lnTo>
                    <a:pt x="2180" y="729"/>
                  </a:lnTo>
                  <a:lnTo>
                    <a:pt x="2185" y="740"/>
                  </a:lnTo>
                  <a:lnTo>
                    <a:pt x="2189" y="754"/>
                  </a:lnTo>
                  <a:lnTo>
                    <a:pt x="2194" y="769"/>
                  </a:lnTo>
                  <a:lnTo>
                    <a:pt x="2200" y="781"/>
                  </a:lnTo>
                  <a:lnTo>
                    <a:pt x="2208" y="789"/>
                  </a:lnTo>
                  <a:lnTo>
                    <a:pt x="2216" y="795"/>
                  </a:lnTo>
                  <a:lnTo>
                    <a:pt x="2225" y="798"/>
                  </a:lnTo>
                  <a:lnTo>
                    <a:pt x="2236" y="802"/>
                  </a:lnTo>
                  <a:lnTo>
                    <a:pt x="2242" y="803"/>
                  </a:lnTo>
                  <a:lnTo>
                    <a:pt x="2246" y="804"/>
                  </a:lnTo>
                  <a:lnTo>
                    <a:pt x="2251" y="807"/>
                  </a:lnTo>
                  <a:lnTo>
                    <a:pt x="2256" y="809"/>
                  </a:lnTo>
                  <a:lnTo>
                    <a:pt x="2261" y="813"/>
                  </a:lnTo>
                  <a:lnTo>
                    <a:pt x="2264" y="817"/>
                  </a:lnTo>
                  <a:lnTo>
                    <a:pt x="2268" y="822"/>
                  </a:lnTo>
                  <a:lnTo>
                    <a:pt x="2270" y="827"/>
                  </a:lnTo>
                  <a:lnTo>
                    <a:pt x="2276" y="841"/>
                  </a:lnTo>
                  <a:lnTo>
                    <a:pt x="2283" y="858"/>
                  </a:lnTo>
                  <a:lnTo>
                    <a:pt x="2290" y="874"/>
                  </a:lnTo>
                  <a:lnTo>
                    <a:pt x="2298" y="889"/>
                  </a:lnTo>
                  <a:lnTo>
                    <a:pt x="2302" y="901"/>
                  </a:lnTo>
                  <a:lnTo>
                    <a:pt x="2307" y="911"/>
                  </a:lnTo>
                  <a:lnTo>
                    <a:pt x="2309" y="915"/>
                  </a:lnTo>
                  <a:lnTo>
                    <a:pt x="2314" y="917"/>
                  </a:lnTo>
                  <a:lnTo>
                    <a:pt x="2319" y="917"/>
                  </a:lnTo>
                  <a:lnTo>
                    <a:pt x="2327" y="915"/>
                  </a:lnTo>
                  <a:lnTo>
                    <a:pt x="2331" y="914"/>
                  </a:lnTo>
                  <a:lnTo>
                    <a:pt x="2334" y="912"/>
                  </a:lnTo>
                  <a:lnTo>
                    <a:pt x="2338" y="912"/>
                  </a:lnTo>
                  <a:lnTo>
                    <a:pt x="2342" y="914"/>
                  </a:lnTo>
                  <a:lnTo>
                    <a:pt x="2347" y="916"/>
                  </a:lnTo>
                  <a:lnTo>
                    <a:pt x="2352" y="920"/>
                  </a:lnTo>
                  <a:lnTo>
                    <a:pt x="2357" y="924"/>
                  </a:lnTo>
                  <a:lnTo>
                    <a:pt x="2361" y="928"/>
                  </a:lnTo>
                  <a:lnTo>
                    <a:pt x="2365" y="929"/>
                  </a:lnTo>
                  <a:lnTo>
                    <a:pt x="2369" y="929"/>
                  </a:lnTo>
                  <a:lnTo>
                    <a:pt x="2387" y="914"/>
                  </a:lnTo>
                  <a:lnTo>
                    <a:pt x="2399" y="901"/>
                  </a:lnTo>
                  <a:lnTo>
                    <a:pt x="2405" y="899"/>
                  </a:lnTo>
                  <a:lnTo>
                    <a:pt x="2409" y="899"/>
                  </a:lnTo>
                  <a:lnTo>
                    <a:pt x="2413" y="901"/>
                  </a:lnTo>
                  <a:lnTo>
                    <a:pt x="2419" y="901"/>
                  </a:lnTo>
                  <a:lnTo>
                    <a:pt x="2421" y="902"/>
                  </a:lnTo>
                  <a:lnTo>
                    <a:pt x="2425" y="901"/>
                  </a:lnTo>
                  <a:lnTo>
                    <a:pt x="2428" y="899"/>
                  </a:lnTo>
                  <a:lnTo>
                    <a:pt x="2431" y="897"/>
                  </a:lnTo>
                  <a:lnTo>
                    <a:pt x="2432" y="893"/>
                  </a:lnTo>
                  <a:lnTo>
                    <a:pt x="2432" y="890"/>
                  </a:lnTo>
                  <a:lnTo>
                    <a:pt x="2432" y="885"/>
                  </a:lnTo>
                  <a:lnTo>
                    <a:pt x="2429" y="880"/>
                  </a:lnTo>
                  <a:lnTo>
                    <a:pt x="2425" y="870"/>
                  </a:lnTo>
                  <a:lnTo>
                    <a:pt x="2420" y="858"/>
                  </a:lnTo>
                  <a:lnTo>
                    <a:pt x="2416" y="845"/>
                  </a:lnTo>
                  <a:lnTo>
                    <a:pt x="2414" y="833"/>
                  </a:lnTo>
                  <a:lnTo>
                    <a:pt x="2414" y="827"/>
                  </a:lnTo>
                  <a:lnTo>
                    <a:pt x="2415" y="821"/>
                  </a:lnTo>
                  <a:lnTo>
                    <a:pt x="2418" y="816"/>
                  </a:lnTo>
                  <a:lnTo>
                    <a:pt x="2420" y="811"/>
                  </a:lnTo>
                  <a:lnTo>
                    <a:pt x="2425" y="807"/>
                  </a:lnTo>
                  <a:lnTo>
                    <a:pt x="2429" y="803"/>
                  </a:lnTo>
                  <a:lnTo>
                    <a:pt x="2437" y="800"/>
                  </a:lnTo>
                  <a:lnTo>
                    <a:pt x="2443" y="798"/>
                  </a:lnTo>
                  <a:lnTo>
                    <a:pt x="2450" y="796"/>
                  </a:lnTo>
                  <a:lnTo>
                    <a:pt x="2457" y="792"/>
                  </a:lnTo>
                  <a:lnTo>
                    <a:pt x="2463" y="788"/>
                  </a:lnTo>
                  <a:lnTo>
                    <a:pt x="2470" y="782"/>
                  </a:lnTo>
                  <a:lnTo>
                    <a:pt x="2481" y="771"/>
                  </a:lnTo>
                  <a:lnTo>
                    <a:pt x="2491" y="760"/>
                  </a:lnTo>
                  <a:lnTo>
                    <a:pt x="2497" y="757"/>
                  </a:lnTo>
                  <a:lnTo>
                    <a:pt x="2503" y="753"/>
                  </a:lnTo>
                  <a:lnTo>
                    <a:pt x="2509" y="751"/>
                  </a:lnTo>
                  <a:lnTo>
                    <a:pt x="2515" y="750"/>
                  </a:lnTo>
                  <a:lnTo>
                    <a:pt x="2528" y="747"/>
                  </a:lnTo>
                  <a:lnTo>
                    <a:pt x="2540" y="746"/>
                  </a:lnTo>
                  <a:lnTo>
                    <a:pt x="2551" y="744"/>
                  </a:lnTo>
                  <a:lnTo>
                    <a:pt x="2560" y="741"/>
                  </a:lnTo>
                  <a:lnTo>
                    <a:pt x="2564" y="739"/>
                  </a:lnTo>
                  <a:lnTo>
                    <a:pt x="2566" y="735"/>
                  </a:lnTo>
                  <a:lnTo>
                    <a:pt x="2569" y="732"/>
                  </a:lnTo>
                  <a:lnTo>
                    <a:pt x="2571" y="727"/>
                  </a:lnTo>
                  <a:lnTo>
                    <a:pt x="2571" y="716"/>
                  </a:lnTo>
                  <a:lnTo>
                    <a:pt x="2571" y="706"/>
                  </a:lnTo>
                  <a:lnTo>
                    <a:pt x="2571" y="700"/>
                  </a:lnTo>
                  <a:lnTo>
                    <a:pt x="2573" y="694"/>
                  </a:lnTo>
                  <a:lnTo>
                    <a:pt x="2576" y="688"/>
                  </a:lnTo>
                  <a:lnTo>
                    <a:pt x="2580" y="682"/>
                  </a:lnTo>
                  <a:lnTo>
                    <a:pt x="2586" y="677"/>
                  </a:lnTo>
                  <a:lnTo>
                    <a:pt x="2594" y="672"/>
                  </a:lnTo>
                  <a:lnTo>
                    <a:pt x="2599" y="669"/>
                  </a:lnTo>
                  <a:lnTo>
                    <a:pt x="2607" y="668"/>
                  </a:lnTo>
                  <a:lnTo>
                    <a:pt x="2614" y="666"/>
                  </a:lnTo>
                  <a:lnTo>
                    <a:pt x="2619" y="668"/>
                  </a:lnTo>
                  <a:lnTo>
                    <a:pt x="2624" y="670"/>
                  </a:lnTo>
                  <a:lnTo>
                    <a:pt x="2628" y="672"/>
                  </a:lnTo>
                  <a:lnTo>
                    <a:pt x="2633" y="682"/>
                  </a:lnTo>
                  <a:lnTo>
                    <a:pt x="2635" y="691"/>
                  </a:lnTo>
                  <a:lnTo>
                    <a:pt x="2638" y="701"/>
                  </a:lnTo>
                  <a:lnTo>
                    <a:pt x="2641" y="712"/>
                  </a:lnTo>
                  <a:lnTo>
                    <a:pt x="2643" y="716"/>
                  </a:lnTo>
                  <a:lnTo>
                    <a:pt x="2647" y="721"/>
                  </a:lnTo>
                  <a:lnTo>
                    <a:pt x="2652" y="726"/>
                  </a:lnTo>
                  <a:lnTo>
                    <a:pt x="2657" y="728"/>
                  </a:lnTo>
                  <a:lnTo>
                    <a:pt x="2661" y="731"/>
                  </a:lnTo>
                  <a:lnTo>
                    <a:pt x="2666" y="731"/>
                  </a:lnTo>
                  <a:lnTo>
                    <a:pt x="2668" y="731"/>
                  </a:lnTo>
                  <a:lnTo>
                    <a:pt x="2670" y="729"/>
                  </a:lnTo>
                  <a:lnTo>
                    <a:pt x="2671" y="727"/>
                  </a:lnTo>
                  <a:lnTo>
                    <a:pt x="2672" y="726"/>
                  </a:lnTo>
                  <a:lnTo>
                    <a:pt x="2678" y="713"/>
                  </a:lnTo>
                  <a:lnTo>
                    <a:pt x="2685" y="697"/>
                  </a:lnTo>
                  <a:lnTo>
                    <a:pt x="2695" y="682"/>
                  </a:lnTo>
                  <a:lnTo>
                    <a:pt x="2701" y="669"/>
                  </a:lnTo>
                  <a:lnTo>
                    <a:pt x="2706" y="657"/>
                  </a:lnTo>
                  <a:lnTo>
                    <a:pt x="2714" y="646"/>
                  </a:lnTo>
                  <a:lnTo>
                    <a:pt x="2718" y="637"/>
                  </a:lnTo>
                  <a:lnTo>
                    <a:pt x="2722" y="632"/>
                  </a:lnTo>
                  <a:lnTo>
                    <a:pt x="2724" y="631"/>
                  </a:lnTo>
                  <a:lnTo>
                    <a:pt x="2725" y="631"/>
                  </a:lnTo>
                  <a:lnTo>
                    <a:pt x="2725" y="633"/>
                  </a:lnTo>
                  <a:lnTo>
                    <a:pt x="2727" y="636"/>
                  </a:lnTo>
                  <a:lnTo>
                    <a:pt x="2728" y="643"/>
                  </a:lnTo>
                  <a:lnTo>
                    <a:pt x="2729" y="652"/>
                  </a:lnTo>
                  <a:lnTo>
                    <a:pt x="2731" y="662"/>
                  </a:lnTo>
                  <a:lnTo>
                    <a:pt x="2735" y="672"/>
                  </a:lnTo>
                  <a:lnTo>
                    <a:pt x="2741" y="682"/>
                  </a:lnTo>
                  <a:lnTo>
                    <a:pt x="2745" y="691"/>
                  </a:lnTo>
                  <a:lnTo>
                    <a:pt x="2748" y="700"/>
                  </a:lnTo>
                  <a:lnTo>
                    <a:pt x="2749" y="708"/>
                  </a:lnTo>
                  <a:lnTo>
                    <a:pt x="2752" y="718"/>
                  </a:lnTo>
                  <a:lnTo>
                    <a:pt x="2753" y="727"/>
                  </a:lnTo>
                  <a:lnTo>
                    <a:pt x="2754" y="739"/>
                  </a:lnTo>
                  <a:lnTo>
                    <a:pt x="2755" y="751"/>
                  </a:lnTo>
                  <a:lnTo>
                    <a:pt x="2756" y="756"/>
                  </a:lnTo>
                  <a:lnTo>
                    <a:pt x="2758" y="759"/>
                  </a:lnTo>
                  <a:lnTo>
                    <a:pt x="2760" y="762"/>
                  </a:lnTo>
                  <a:lnTo>
                    <a:pt x="2762" y="760"/>
                  </a:lnTo>
                  <a:lnTo>
                    <a:pt x="2767" y="758"/>
                  </a:lnTo>
                  <a:lnTo>
                    <a:pt x="2771" y="758"/>
                  </a:lnTo>
                  <a:lnTo>
                    <a:pt x="2775" y="758"/>
                  </a:lnTo>
                  <a:lnTo>
                    <a:pt x="2780" y="760"/>
                  </a:lnTo>
                  <a:lnTo>
                    <a:pt x="2787" y="772"/>
                  </a:lnTo>
                  <a:lnTo>
                    <a:pt x="2794" y="785"/>
                  </a:lnTo>
                  <a:lnTo>
                    <a:pt x="2797" y="789"/>
                  </a:lnTo>
                  <a:lnTo>
                    <a:pt x="2800" y="792"/>
                  </a:lnTo>
                  <a:lnTo>
                    <a:pt x="2805" y="794"/>
                  </a:lnTo>
                  <a:lnTo>
                    <a:pt x="2809" y="796"/>
                  </a:lnTo>
                  <a:lnTo>
                    <a:pt x="2817" y="797"/>
                  </a:lnTo>
                  <a:lnTo>
                    <a:pt x="2824" y="797"/>
                  </a:lnTo>
                  <a:lnTo>
                    <a:pt x="2831" y="797"/>
                  </a:lnTo>
                  <a:lnTo>
                    <a:pt x="2838" y="798"/>
                  </a:lnTo>
                  <a:lnTo>
                    <a:pt x="2846" y="801"/>
                  </a:lnTo>
                  <a:lnTo>
                    <a:pt x="2851" y="805"/>
                  </a:lnTo>
                  <a:lnTo>
                    <a:pt x="2859" y="813"/>
                  </a:lnTo>
                  <a:lnTo>
                    <a:pt x="2867" y="817"/>
                  </a:lnTo>
                  <a:lnTo>
                    <a:pt x="2876" y="822"/>
                  </a:lnTo>
                  <a:lnTo>
                    <a:pt x="2887" y="826"/>
                  </a:lnTo>
                  <a:lnTo>
                    <a:pt x="2898" y="830"/>
                  </a:lnTo>
                  <a:lnTo>
                    <a:pt x="2909" y="838"/>
                  </a:lnTo>
                  <a:lnTo>
                    <a:pt x="2918" y="845"/>
                  </a:lnTo>
                  <a:lnTo>
                    <a:pt x="2928" y="853"/>
                  </a:lnTo>
                  <a:lnTo>
                    <a:pt x="2931" y="855"/>
                  </a:lnTo>
                  <a:lnTo>
                    <a:pt x="2936" y="858"/>
                  </a:lnTo>
                  <a:lnTo>
                    <a:pt x="2941" y="858"/>
                  </a:lnTo>
                  <a:lnTo>
                    <a:pt x="2944" y="858"/>
                  </a:lnTo>
                  <a:lnTo>
                    <a:pt x="2948" y="857"/>
                  </a:lnTo>
                  <a:lnTo>
                    <a:pt x="2951" y="854"/>
                  </a:lnTo>
                  <a:lnTo>
                    <a:pt x="2954" y="851"/>
                  </a:lnTo>
                  <a:lnTo>
                    <a:pt x="2956" y="847"/>
                  </a:lnTo>
                  <a:lnTo>
                    <a:pt x="2961" y="835"/>
                  </a:lnTo>
                  <a:lnTo>
                    <a:pt x="2968" y="823"/>
                  </a:lnTo>
                  <a:lnTo>
                    <a:pt x="2969" y="821"/>
                  </a:lnTo>
                  <a:lnTo>
                    <a:pt x="2972" y="820"/>
                  </a:lnTo>
                  <a:lnTo>
                    <a:pt x="2973" y="820"/>
                  </a:lnTo>
                  <a:lnTo>
                    <a:pt x="2975" y="820"/>
                  </a:lnTo>
                  <a:lnTo>
                    <a:pt x="2980" y="822"/>
                  </a:lnTo>
                  <a:lnTo>
                    <a:pt x="2985" y="826"/>
                  </a:lnTo>
                  <a:lnTo>
                    <a:pt x="2999" y="838"/>
                  </a:lnTo>
                  <a:lnTo>
                    <a:pt x="3013" y="849"/>
                  </a:lnTo>
                  <a:lnTo>
                    <a:pt x="3017" y="853"/>
                  </a:lnTo>
                  <a:lnTo>
                    <a:pt x="3020" y="854"/>
                  </a:lnTo>
                  <a:lnTo>
                    <a:pt x="3023" y="854"/>
                  </a:lnTo>
                  <a:lnTo>
                    <a:pt x="3025" y="854"/>
                  </a:lnTo>
                  <a:lnTo>
                    <a:pt x="3029" y="851"/>
                  </a:lnTo>
                  <a:lnTo>
                    <a:pt x="3033" y="846"/>
                  </a:lnTo>
                  <a:lnTo>
                    <a:pt x="3039" y="840"/>
                  </a:lnTo>
                  <a:lnTo>
                    <a:pt x="3046" y="833"/>
                  </a:lnTo>
                  <a:lnTo>
                    <a:pt x="3051" y="829"/>
                  </a:lnTo>
                  <a:lnTo>
                    <a:pt x="3055" y="826"/>
                  </a:lnTo>
                  <a:lnTo>
                    <a:pt x="3060" y="823"/>
                  </a:lnTo>
                  <a:lnTo>
                    <a:pt x="3062" y="822"/>
                  </a:lnTo>
                  <a:lnTo>
                    <a:pt x="3064" y="826"/>
                  </a:lnTo>
                  <a:lnTo>
                    <a:pt x="3067" y="833"/>
                  </a:lnTo>
                  <a:close/>
                </a:path>
              </a:pathLst>
            </a:custGeom>
            <a:grpFill/>
            <a:ln w="9525">
              <a:solidFill>
                <a:schemeClr val="bg1">
                  <a:alpha val="50000"/>
                </a:schemeClr>
              </a:solidFill>
              <a:round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" name="湖南"/>
            <p:cNvSpPr/>
            <p:nvPr/>
          </p:nvSpPr>
          <p:spPr bwMode="auto">
            <a:xfrm>
              <a:off x="5626169" y="4762749"/>
              <a:ext cx="552457" cy="628683"/>
            </a:xfrm>
            <a:custGeom>
              <a:avLst/>
              <a:gdLst>
                <a:gd name="T0" fmla="*/ 1870 w 2092"/>
                <a:gd name="T1" fmla="*/ 2073 h 2386"/>
                <a:gd name="T2" fmla="*/ 1729 w 2092"/>
                <a:gd name="T3" fmla="*/ 1997 h 2386"/>
                <a:gd name="T4" fmla="*/ 1575 w 2092"/>
                <a:gd name="T5" fmla="*/ 2103 h 2386"/>
                <a:gd name="T6" fmla="*/ 1639 w 2092"/>
                <a:gd name="T7" fmla="*/ 2220 h 2386"/>
                <a:gd name="T8" fmla="*/ 1554 w 2092"/>
                <a:gd name="T9" fmla="*/ 2265 h 2386"/>
                <a:gd name="T10" fmla="*/ 1347 w 2092"/>
                <a:gd name="T11" fmla="*/ 2157 h 2386"/>
                <a:gd name="T12" fmla="*/ 1280 w 2092"/>
                <a:gd name="T13" fmla="*/ 2308 h 2386"/>
                <a:gd name="T14" fmla="*/ 1071 w 2092"/>
                <a:gd name="T15" fmla="*/ 2386 h 2386"/>
                <a:gd name="T16" fmla="*/ 1030 w 2092"/>
                <a:gd name="T17" fmla="*/ 2244 h 2386"/>
                <a:gd name="T18" fmla="*/ 979 w 2092"/>
                <a:gd name="T19" fmla="*/ 2191 h 2386"/>
                <a:gd name="T20" fmla="*/ 857 w 2092"/>
                <a:gd name="T21" fmla="*/ 2273 h 2386"/>
                <a:gd name="T22" fmla="*/ 897 w 2092"/>
                <a:gd name="T23" fmla="*/ 2110 h 2386"/>
                <a:gd name="T24" fmla="*/ 979 w 2092"/>
                <a:gd name="T25" fmla="*/ 1903 h 2386"/>
                <a:gd name="T26" fmla="*/ 963 w 2092"/>
                <a:gd name="T27" fmla="*/ 1854 h 2386"/>
                <a:gd name="T28" fmla="*/ 948 w 2092"/>
                <a:gd name="T29" fmla="*/ 1737 h 2386"/>
                <a:gd name="T30" fmla="*/ 814 w 2092"/>
                <a:gd name="T31" fmla="*/ 1645 h 2386"/>
                <a:gd name="T32" fmla="*/ 667 w 2092"/>
                <a:gd name="T33" fmla="*/ 1677 h 2386"/>
                <a:gd name="T34" fmla="*/ 555 w 2092"/>
                <a:gd name="T35" fmla="*/ 1815 h 2386"/>
                <a:gd name="T36" fmla="*/ 491 w 2092"/>
                <a:gd name="T37" fmla="*/ 1740 h 2386"/>
                <a:gd name="T38" fmla="*/ 378 w 2092"/>
                <a:gd name="T39" fmla="*/ 1830 h 2386"/>
                <a:gd name="T40" fmla="*/ 346 w 2092"/>
                <a:gd name="T41" fmla="*/ 1810 h 2386"/>
                <a:gd name="T42" fmla="*/ 258 w 2092"/>
                <a:gd name="T43" fmla="*/ 1750 h 2386"/>
                <a:gd name="T44" fmla="*/ 213 w 2092"/>
                <a:gd name="T45" fmla="*/ 1699 h 2386"/>
                <a:gd name="T46" fmla="*/ 230 w 2092"/>
                <a:gd name="T47" fmla="*/ 1494 h 2386"/>
                <a:gd name="T48" fmla="*/ 245 w 2092"/>
                <a:gd name="T49" fmla="*/ 1426 h 2386"/>
                <a:gd name="T50" fmla="*/ 250 w 2092"/>
                <a:gd name="T51" fmla="*/ 1313 h 2386"/>
                <a:gd name="T52" fmla="*/ 121 w 2092"/>
                <a:gd name="T53" fmla="*/ 1321 h 2386"/>
                <a:gd name="T54" fmla="*/ 37 w 2092"/>
                <a:gd name="T55" fmla="*/ 1313 h 2386"/>
                <a:gd name="T56" fmla="*/ 195 w 2092"/>
                <a:gd name="T57" fmla="*/ 1180 h 2386"/>
                <a:gd name="T58" fmla="*/ 196 w 2092"/>
                <a:gd name="T59" fmla="*/ 1038 h 2386"/>
                <a:gd name="T60" fmla="*/ 193 w 2092"/>
                <a:gd name="T61" fmla="*/ 891 h 2386"/>
                <a:gd name="T62" fmla="*/ 180 w 2092"/>
                <a:gd name="T63" fmla="*/ 745 h 2386"/>
                <a:gd name="T64" fmla="*/ 180 w 2092"/>
                <a:gd name="T65" fmla="*/ 632 h 2386"/>
                <a:gd name="T66" fmla="*/ 182 w 2092"/>
                <a:gd name="T67" fmla="*/ 467 h 2386"/>
                <a:gd name="T68" fmla="*/ 208 w 2092"/>
                <a:gd name="T69" fmla="*/ 346 h 2386"/>
                <a:gd name="T70" fmla="*/ 334 w 2092"/>
                <a:gd name="T71" fmla="*/ 226 h 2386"/>
                <a:gd name="T72" fmla="*/ 521 w 2092"/>
                <a:gd name="T73" fmla="*/ 164 h 2386"/>
                <a:gd name="T74" fmla="*/ 684 w 2092"/>
                <a:gd name="T75" fmla="*/ 168 h 2386"/>
                <a:gd name="T76" fmla="*/ 624 w 2092"/>
                <a:gd name="T77" fmla="*/ 38 h 2386"/>
                <a:gd name="T78" fmla="*/ 740 w 2092"/>
                <a:gd name="T79" fmla="*/ 2 h 2386"/>
                <a:gd name="T80" fmla="*/ 942 w 2092"/>
                <a:gd name="T81" fmla="*/ 69 h 2386"/>
                <a:gd name="T82" fmla="*/ 1127 w 2092"/>
                <a:gd name="T83" fmla="*/ 111 h 2386"/>
                <a:gd name="T84" fmla="*/ 1254 w 2092"/>
                <a:gd name="T85" fmla="*/ 214 h 2386"/>
                <a:gd name="T86" fmla="*/ 1353 w 2092"/>
                <a:gd name="T87" fmla="*/ 229 h 2386"/>
                <a:gd name="T88" fmla="*/ 1503 w 2092"/>
                <a:gd name="T89" fmla="*/ 151 h 2386"/>
                <a:gd name="T90" fmla="*/ 1586 w 2092"/>
                <a:gd name="T91" fmla="*/ 162 h 2386"/>
                <a:gd name="T92" fmla="*/ 1597 w 2092"/>
                <a:gd name="T93" fmla="*/ 289 h 2386"/>
                <a:gd name="T94" fmla="*/ 1764 w 2092"/>
                <a:gd name="T95" fmla="*/ 115 h 2386"/>
                <a:gd name="T96" fmla="*/ 1825 w 2092"/>
                <a:gd name="T97" fmla="*/ 227 h 2386"/>
                <a:gd name="T98" fmla="*/ 1815 w 2092"/>
                <a:gd name="T99" fmla="*/ 366 h 2386"/>
                <a:gd name="T100" fmla="*/ 1882 w 2092"/>
                <a:gd name="T101" fmla="*/ 426 h 2386"/>
                <a:gd name="T102" fmla="*/ 1981 w 2092"/>
                <a:gd name="T103" fmla="*/ 521 h 2386"/>
                <a:gd name="T104" fmla="*/ 2037 w 2092"/>
                <a:gd name="T105" fmla="*/ 668 h 2386"/>
                <a:gd name="T106" fmla="*/ 2063 w 2092"/>
                <a:gd name="T107" fmla="*/ 750 h 2386"/>
                <a:gd name="T108" fmla="*/ 1979 w 2092"/>
                <a:gd name="T109" fmla="*/ 883 h 2386"/>
                <a:gd name="T110" fmla="*/ 1824 w 2092"/>
                <a:gd name="T111" fmla="*/ 1070 h 2386"/>
                <a:gd name="T112" fmla="*/ 1848 w 2092"/>
                <a:gd name="T113" fmla="*/ 1160 h 2386"/>
                <a:gd name="T114" fmla="*/ 1930 w 2092"/>
                <a:gd name="T115" fmla="*/ 1195 h 2386"/>
                <a:gd name="T116" fmla="*/ 1932 w 2092"/>
                <a:gd name="T117" fmla="*/ 1439 h 2386"/>
                <a:gd name="T118" fmla="*/ 2025 w 2092"/>
                <a:gd name="T119" fmla="*/ 1594 h 2386"/>
                <a:gd name="T120" fmla="*/ 2083 w 2092"/>
                <a:gd name="T121" fmla="*/ 1677 h 2386"/>
                <a:gd name="T122" fmla="*/ 1982 w 2092"/>
                <a:gd name="T123" fmla="*/ 1883 h 2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092" h="2386">
                  <a:moveTo>
                    <a:pt x="1994" y="2005"/>
                  </a:moveTo>
                  <a:lnTo>
                    <a:pt x="1989" y="2009"/>
                  </a:lnTo>
                  <a:lnTo>
                    <a:pt x="1983" y="2015"/>
                  </a:lnTo>
                  <a:lnTo>
                    <a:pt x="1979" y="2022"/>
                  </a:lnTo>
                  <a:lnTo>
                    <a:pt x="1978" y="2030"/>
                  </a:lnTo>
                  <a:lnTo>
                    <a:pt x="1976" y="2041"/>
                  </a:lnTo>
                  <a:lnTo>
                    <a:pt x="1971" y="2054"/>
                  </a:lnTo>
                  <a:lnTo>
                    <a:pt x="1968" y="2060"/>
                  </a:lnTo>
                  <a:lnTo>
                    <a:pt x="1963" y="2065"/>
                  </a:lnTo>
                  <a:lnTo>
                    <a:pt x="1957" y="2067"/>
                  </a:lnTo>
                  <a:lnTo>
                    <a:pt x="1951" y="2069"/>
                  </a:lnTo>
                  <a:lnTo>
                    <a:pt x="1944" y="2069"/>
                  </a:lnTo>
                  <a:lnTo>
                    <a:pt x="1938" y="2069"/>
                  </a:lnTo>
                  <a:lnTo>
                    <a:pt x="1933" y="2067"/>
                  </a:lnTo>
                  <a:lnTo>
                    <a:pt x="1928" y="2065"/>
                  </a:lnTo>
                  <a:lnTo>
                    <a:pt x="1924" y="2062"/>
                  </a:lnTo>
                  <a:lnTo>
                    <a:pt x="1920" y="2061"/>
                  </a:lnTo>
                  <a:lnTo>
                    <a:pt x="1914" y="2061"/>
                  </a:lnTo>
                  <a:lnTo>
                    <a:pt x="1909" y="2062"/>
                  </a:lnTo>
                  <a:lnTo>
                    <a:pt x="1900" y="2066"/>
                  </a:lnTo>
                  <a:lnTo>
                    <a:pt x="1893" y="2071"/>
                  </a:lnTo>
                  <a:lnTo>
                    <a:pt x="1888" y="2072"/>
                  </a:lnTo>
                  <a:lnTo>
                    <a:pt x="1884" y="2073"/>
                  </a:lnTo>
                  <a:lnTo>
                    <a:pt x="1880" y="2074"/>
                  </a:lnTo>
                  <a:lnTo>
                    <a:pt x="1875" y="2074"/>
                  </a:lnTo>
                  <a:lnTo>
                    <a:pt x="1870" y="2073"/>
                  </a:lnTo>
                  <a:lnTo>
                    <a:pt x="1865" y="2071"/>
                  </a:lnTo>
                  <a:lnTo>
                    <a:pt x="1862" y="2068"/>
                  </a:lnTo>
                  <a:lnTo>
                    <a:pt x="1859" y="2066"/>
                  </a:lnTo>
                  <a:lnTo>
                    <a:pt x="1856" y="2063"/>
                  </a:lnTo>
                  <a:lnTo>
                    <a:pt x="1853" y="2061"/>
                  </a:lnTo>
                  <a:lnTo>
                    <a:pt x="1851" y="2060"/>
                  </a:lnTo>
                  <a:lnTo>
                    <a:pt x="1848" y="2059"/>
                  </a:lnTo>
                  <a:lnTo>
                    <a:pt x="1838" y="2059"/>
                  </a:lnTo>
                  <a:lnTo>
                    <a:pt x="1825" y="2060"/>
                  </a:lnTo>
                  <a:lnTo>
                    <a:pt x="1818" y="2060"/>
                  </a:lnTo>
                  <a:lnTo>
                    <a:pt x="1811" y="2060"/>
                  </a:lnTo>
                  <a:lnTo>
                    <a:pt x="1806" y="2059"/>
                  </a:lnTo>
                  <a:lnTo>
                    <a:pt x="1801" y="2057"/>
                  </a:lnTo>
                  <a:lnTo>
                    <a:pt x="1792" y="2053"/>
                  </a:lnTo>
                  <a:lnTo>
                    <a:pt x="1783" y="2047"/>
                  </a:lnTo>
                  <a:lnTo>
                    <a:pt x="1774" y="2040"/>
                  </a:lnTo>
                  <a:lnTo>
                    <a:pt x="1764" y="2031"/>
                  </a:lnTo>
                  <a:lnTo>
                    <a:pt x="1761" y="2027"/>
                  </a:lnTo>
                  <a:lnTo>
                    <a:pt x="1757" y="2022"/>
                  </a:lnTo>
                  <a:lnTo>
                    <a:pt x="1755" y="2016"/>
                  </a:lnTo>
                  <a:lnTo>
                    <a:pt x="1752" y="2010"/>
                  </a:lnTo>
                  <a:lnTo>
                    <a:pt x="1750" y="2005"/>
                  </a:lnTo>
                  <a:lnTo>
                    <a:pt x="1746" y="2000"/>
                  </a:lnTo>
                  <a:lnTo>
                    <a:pt x="1743" y="1998"/>
                  </a:lnTo>
                  <a:lnTo>
                    <a:pt x="1739" y="1997"/>
                  </a:lnTo>
                  <a:lnTo>
                    <a:pt x="1729" y="1997"/>
                  </a:lnTo>
                  <a:lnTo>
                    <a:pt x="1718" y="1998"/>
                  </a:lnTo>
                  <a:lnTo>
                    <a:pt x="1707" y="1999"/>
                  </a:lnTo>
                  <a:lnTo>
                    <a:pt x="1699" y="2003"/>
                  </a:lnTo>
                  <a:lnTo>
                    <a:pt x="1691" y="2006"/>
                  </a:lnTo>
                  <a:lnTo>
                    <a:pt x="1686" y="2012"/>
                  </a:lnTo>
                  <a:lnTo>
                    <a:pt x="1680" y="2021"/>
                  </a:lnTo>
                  <a:lnTo>
                    <a:pt x="1675" y="2031"/>
                  </a:lnTo>
                  <a:lnTo>
                    <a:pt x="1669" y="2044"/>
                  </a:lnTo>
                  <a:lnTo>
                    <a:pt x="1666" y="2054"/>
                  </a:lnTo>
                  <a:lnTo>
                    <a:pt x="1663" y="2057"/>
                  </a:lnTo>
                  <a:lnTo>
                    <a:pt x="1660" y="2061"/>
                  </a:lnTo>
                  <a:lnTo>
                    <a:pt x="1656" y="2062"/>
                  </a:lnTo>
                  <a:lnTo>
                    <a:pt x="1651" y="2063"/>
                  </a:lnTo>
                  <a:lnTo>
                    <a:pt x="1642" y="2065"/>
                  </a:lnTo>
                  <a:lnTo>
                    <a:pt x="1634" y="2066"/>
                  </a:lnTo>
                  <a:lnTo>
                    <a:pt x="1616" y="2078"/>
                  </a:lnTo>
                  <a:lnTo>
                    <a:pt x="1600" y="2085"/>
                  </a:lnTo>
                  <a:lnTo>
                    <a:pt x="1593" y="2084"/>
                  </a:lnTo>
                  <a:lnTo>
                    <a:pt x="1586" y="2084"/>
                  </a:lnTo>
                  <a:lnTo>
                    <a:pt x="1582" y="2084"/>
                  </a:lnTo>
                  <a:lnTo>
                    <a:pt x="1580" y="2086"/>
                  </a:lnTo>
                  <a:lnTo>
                    <a:pt x="1578" y="2088"/>
                  </a:lnTo>
                  <a:lnTo>
                    <a:pt x="1575" y="2091"/>
                  </a:lnTo>
                  <a:lnTo>
                    <a:pt x="1575" y="2094"/>
                  </a:lnTo>
                  <a:lnTo>
                    <a:pt x="1574" y="2098"/>
                  </a:lnTo>
                  <a:lnTo>
                    <a:pt x="1575" y="2103"/>
                  </a:lnTo>
                  <a:lnTo>
                    <a:pt x="1576" y="2106"/>
                  </a:lnTo>
                  <a:lnTo>
                    <a:pt x="1579" y="2110"/>
                  </a:lnTo>
                  <a:lnTo>
                    <a:pt x="1582" y="2113"/>
                  </a:lnTo>
                  <a:lnTo>
                    <a:pt x="1587" y="2117"/>
                  </a:lnTo>
                  <a:lnTo>
                    <a:pt x="1593" y="2119"/>
                  </a:lnTo>
                  <a:lnTo>
                    <a:pt x="1600" y="2120"/>
                  </a:lnTo>
                  <a:lnTo>
                    <a:pt x="1607" y="2120"/>
                  </a:lnTo>
                  <a:lnTo>
                    <a:pt x="1615" y="2120"/>
                  </a:lnTo>
                  <a:lnTo>
                    <a:pt x="1622" y="2119"/>
                  </a:lnTo>
                  <a:lnTo>
                    <a:pt x="1629" y="2118"/>
                  </a:lnTo>
                  <a:lnTo>
                    <a:pt x="1634" y="2118"/>
                  </a:lnTo>
                  <a:lnTo>
                    <a:pt x="1638" y="2118"/>
                  </a:lnTo>
                  <a:lnTo>
                    <a:pt x="1642" y="2120"/>
                  </a:lnTo>
                  <a:lnTo>
                    <a:pt x="1644" y="2124"/>
                  </a:lnTo>
                  <a:lnTo>
                    <a:pt x="1644" y="2128"/>
                  </a:lnTo>
                  <a:lnTo>
                    <a:pt x="1644" y="2130"/>
                  </a:lnTo>
                  <a:lnTo>
                    <a:pt x="1644" y="2134"/>
                  </a:lnTo>
                  <a:lnTo>
                    <a:pt x="1641" y="2138"/>
                  </a:lnTo>
                  <a:lnTo>
                    <a:pt x="1635" y="2145"/>
                  </a:lnTo>
                  <a:lnTo>
                    <a:pt x="1632" y="2150"/>
                  </a:lnTo>
                  <a:lnTo>
                    <a:pt x="1630" y="2156"/>
                  </a:lnTo>
                  <a:lnTo>
                    <a:pt x="1630" y="2163"/>
                  </a:lnTo>
                  <a:lnTo>
                    <a:pt x="1631" y="2173"/>
                  </a:lnTo>
                  <a:lnTo>
                    <a:pt x="1634" y="2191"/>
                  </a:lnTo>
                  <a:lnTo>
                    <a:pt x="1636" y="2206"/>
                  </a:lnTo>
                  <a:lnTo>
                    <a:pt x="1639" y="2220"/>
                  </a:lnTo>
                  <a:lnTo>
                    <a:pt x="1643" y="2232"/>
                  </a:lnTo>
                  <a:lnTo>
                    <a:pt x="1648" y="2244"/>
                  </a:lnTo>
                  <a:lnTo>
                    <a:pt x="1653" y="2254"/>
                  </a:lnTo>
                  <a:lnTo>
                    <a:pt x="1653" y="2258"/>
                  </a:lnTo>
                  <a:lnTo>
                    <a:pt x="1653" y="2262"/>
                  </a:lnTo>
                  <a:lnTo>
                    <a:pt x="1650" y="2265"/>
                  </a:lnTo>
                  <a:lnTo>
                    <a:pt x="1647" y="2267"/>
                  </a:lnTo>
                  <a:lnTo>
                    <a:pt x="1643" y="2268"/>
                  </a:lnTo>
                  <a:lnTo>
                    <a:pt x="1638" y="2268"/>
                  </a:lnTo>
                  <a:lnTo>
                    <a:pt x="1635" y="2267"/>
                  </a:lnTo>
                  <a:lnTo>
                    <a:pt x="1631" y="2264"/>
                  </a:lnTo>
                  <a:lnTo>
                    <a:pt x="1628" y="2262"/>
                  </a:lnTo>
                  <a:lnTo>
                    <a:pt x="1624" y="2261"/>
                  </a:lnTo>
                  <a:lnTo>
                    <a:pt x="1619" y="2260"/>
                  </a:lnTo>
                  <a:lnTo>
                    <a:pt x="1613" y="2260"/>
                  </a:lnTo>
                  <a:lnTo>
                    <a:pt x="1606" y="2261"/>
                  </a:lnTo>
                  <a:lnTo>
                    <a:pt x="1598" y="2262"/>
                  </a:lnTo>
                  <a:lnTo>
                    <a:pt x="1590" y="2265"/>
                  </a:lnTo>
                  <a:lnTo>
                    <a:pt x="1579" y="2269"/>
                  </a:lnTo>
                  <a:lnTo>
                    <a:pt x="1573" y="2271"/>
                  </a:lnTo>
                  <a:lnTo>
                    <a:pt x="1569" y="2273"/>
                  </a:lnTo>
                  <a:lnTo>
                    <a:pt x="1565" y="2273"/>
                  </a:lnTo>
                  <a:lnTo>
                    <a:pt x="1561" y="2271"/>
                  </a:lnTo>
                  <a:lnTo>
                    <a:pt x="1559" y="2270"/>
                  </a:lnTo>
                  <a:lnTo>
                    <a:pt x="1556" y="2268"/>
                  </a:lnTo>
                  <a:lnTo>
                    <a:pt x="1554" y="2265"/>
                  </a:lnTo>
                  <a:lnTo>
                    <a:pt x="1552" y="2263"/>
                  </a:lnTo>
                  <a:lnTo>
                    <a:pt x="1547" y="2250"/>
                  </a:lnTo>
                  <a:lnTo>
                    <a:pt x="1541" y="2236"/>
                  </a:lnTo>
                  <a:lnTo>
                    <a:pt x="1535" y="2225"/>
                  </a:lnTo>
                  <a:lnTo>
                    <a:pt x="1530" y="2214"/>
                  </a:lnTo>
                  <a:lnTo>
                    <a:pt x="1527" y="2202"/>
                  </a:lnTo>
                  <a:lnTo>
                    <a:pt x="1521" y="2189"/>
                  </a:lnTo>
                  <a:lnTo>
                    <a:pt x="1517" y="2183"/>
                  </a:lnTo>
                  <a:lnTo>
                    <a:pt x="1512" y="2179"/>
                  </a:lnTo>
                  <a:lnTo>
                    <a:pt x="1506" y="2175"/>
                  </a:lnTo>
                  <a:lnTo>
                    <a:pt x="1499" y="2173"/>
                  </a:lnTo>
                  <a:lnTo>
                    <a:pt x="1483" y="2170"/>
                  </a:lnTo>
                  <a:lnTo>
                    <a:pt x="1465" y="2169"/>
                  </a:lnTo>
                  <a:lnTo>
                    <a:pt x="1456" y="2162"/>
                  </a:lnTo>
                  <a:lnTo>
                    <a:pt x="1449" y="2156"/>
                  </a:lnTo>
                  <a:lnTo>
                    <a:pt x="1433" y="2163"/>
                  </a:lnTo>
                  <a:lnTo>
                    <a:pt x="1417" y="2169"/>
                  </a:lnTo>
                  <a:lnTo>
                    <a:pt x="1408" y="2161"/>
                  </a:lnTo>
                  <a:lnTo>
                    <a:pt x="1398" y="2154"/>
                  </a:lnTo>
                  <a:lnTo>
                    <a:pt x="1391" y="2155"/>
                  </a:lnTo>
                  <a:lnTo>
                    <a:pt x="1382" y="2160"/>
                  </a:lnTo>
                  <a:lnTo>
                    <a:pt x="1376" y="2161"/>
                  </a:lnTo>
                  <a:lnTo>
                    <a:pt x="1370" y="2163"/>
                  </a:lnTo>
                  <a:lnTo>
                    <a:pt x="1365" y="2163"/>
                  </a:lnTo>
                  <a:lnTo>
                    <a:pt x="1360" y="2162"/>
                  </a:lnTo>
                  <a:lnTo>
                    <a:pt x="1347" y="2157"/>
                  </a:lnTo>
                  <a:lnTo>
                    <a:pt x="1336" y="2154"/>
                  </a:lnTo>
                  <a:lnTo>
                    <a:pt x="1327" y="2153"/>
                  </a:lnTo>
                  <a:lnTo>
                    <a:pt x="1319" y="2153"/>
                  </a:lnTo>
                  <a:lnTo>
                    <a:pt x="1316" y="2153"/>
                  </a:lnTo>
                  <a:lnTo>
                    <a:pt x="1314" y="2154"/>
                  </a:lnTo>
                  <a:lnTo>
                    <a:pt x="1313" y="2156"/>
                  </a:lnTo>
                  <a:lnTo>
                    <a:pt x="1311" y="2157"/>
                  </a:lnTo>
                  <a:lnTo>
                    <a:pt x="1309" y="2163"/>
                  </a:lnTo>
                  <a:lnTo>
                    <a:pt x="1308" y="2170"/>
                  </a:lnTo>
                  <a:lnTo>
                    <a:pt x="1307" y="2185"/>
                  </a:lnTo>
                  <a:lnTo>
                    <a:pt x="1305" y="2197"/>
                  </a:lnTo>
                  <a:lnTo>
                    <a:pt x="1302" y="2211"/>
                  </a:lnTo>
                  <a:lnTo>
                    <a:pt x="1300" y="2227"/>
                  </a:lnTo>
                  <a:lnTo>
                    <a:pt x="1298" y="2236"/>
                  </a:lnTo>
                  <a:lnTo>
                    <a:pt x="1298" y="2244"/>
                  </a:lnTo>
                  <a:lnTo>
                    <a:pt x="1300" y="2251"/>
                  </a:lnTo>
                  <a:lnTo>
                    <a:pt x="1302" y="2257"/>
                  </a:lnTo>
                  <a:lnTo>
                    <a:pt x="1303" y="2262"/>
                  </a:lnTo>
                  <a:lnTo>
                    <a:pt x="1304" y="2268"/>
                  </a:lnTo>
                  <a:lnTo>
                    <a:pt x="1305" y="2273"/>
                  </a:lnTo>
                  <a:lnTo>
                    <a:pt x="1304" y="2279"/>
                  </a:lnTo>
                  <a:lnTo>
                    <a:pt x="1303" y="2283"/>
                  </a:lnTo>
                  <a:lnTo>
                    <a:pt x="1301" y="2288"/>
                  </a:lnTo>
                  <a:lnTo>
                    <a:pt x="1297" y="2293"/>
                  </a:lnTo>
                  <a:lnTo>
                    <a:pt x="1294" y="2298"/>
                  </a:lnTo>
                  <a:lnTo>
                    <a:pt x="1280" y="2308"/>
                  </a:lnTo>
                  <a:lnTo>
                    <a:pt x="1265" y="2321"/>
                  </a:lnTo>
                  <a:lnTo>
                    <a:pt x="1258" y="2328"/>
                  </a:lnTo>
                  <a:lnTo>
                    <a:pt x="1254" y="2333"/>
                  </a:lnTo>
                  <a:lnTo>
                    <a:pt x="1251" y="2338"/>
                  </a:lnTo>
                  <a:lnTo>
                    <a:pt x="1248" y="2339"/>
                  </a:lnTo>
                  <a:lnTo>
                    <a:pt x="1246" y="2338"/>
                  </a:lnTo>
                  <a:lnTo>
                    <a:pt x="1244" y="2336"/>
                  </a:lnTo>
                  <a:lnTo>
                    <a:pt x="1238" y="2334"/>
                  </a:lnTo>
                  <a:lnTo>
                    <a:pt x="1227" y="2333"/>
                  </a:lnTo>
                  <a:lnTo>
                    <a:pt x="1210" y="2332"/>
                  </a:lnTo>
                  <a:lnTo>
                    <a:pt x="1189" y="2331"/>
                  </a:lnTo>
                  <a:lnTo>
                    <a:pt x="1166" y="2331"/>
                  </a:lnTo>
                  <a:lnTo>
                    <a:pt x="1145" y="2331"/>
                  </a:lnTo>
                  <a:lnTo>
                    <a:pt x="1137" y="2332"/>
                  </a:lnTo>
                  <a:lnTo>
                    <a:pt x="1127" y="2334"/>
                  </a:lnTo>
                  <a:lnTo>
                    <a:pt x="1119" y="2339"/>
                  </a:lnTo>
                  <a:lnTo>
                    <a:pt x="1110" y="2344"/>
                  </a:lnTo>
                  <a:lnTo>
                    <a:pt x="1103" y="2350"/>
                  </a:lnTo>
                  <a:lnTo>
                    <a:pt x="1097" y="2356"/>
                  </a:lnTo>
                  <a:lnTo>
                    <a:pt x="1093" y="2363"/>
                  </a:lnTo>
                  <a:lnTo>
                    <a:pt x="1089" y="2369"/>
                  </a:lnTo>
                  <a:lnTo>
                    <a:pt x="1086" y="2375"/>
                  </a:lnTo>
                  <a:lnTo>
                    <a:pt x="1082" y="2378"/>
                  </a:lnTo>
                  <a:lnTo>
                    <a:pt x="1078" y="2382"/>
                  </a:lnTo>
                  <a:lnTo>
                    <a:pt x="1075" y="2384"/>
                  </a:lnTo>
                  <a:lnTo>
                    <a:pt x="1071" y="2386"/>
                  </a:lnTo>
                  <a:lnTo>
                    <a:pt x="1069" y="2386"/>
                  </a:lnTo>
                  <a:lnTo>
                    <a:pt x="1065" y="2386"/>
                  </a:lnTo>
                  <a:lnTo>
                    <a:pt x="1063" y="2383"/>
                  </a:lnTo>
                  <a:lnTo>
                    <a:pt x="1058" y="2381"/>
                  </a:lnTo>
                  <a:lnTo>
                    <a:pt x="1053" y="2378"/>
                  </a:lnTo>
                  <a:lnTo>
                    <a:pt x="1046" y="2376"/>
                  </a:lnTo>
                  <a:lnTo>
                    <a:pt x="1036" y="2375"/>
                  </a:lnTo>
                  <a:lnTo>
                    <a:pt x="1031" y="2375"/>
                  </a:lnTo>
                  <a:lnTo>
                    <a:pt x="1027" y="2372"/>
                  </a:lnTo>
                  <a:lnTo>
                    <a:pt x="1025" y="2371"/>
                  </a:lnTo>
                  <a:lnTo>
                    <a:pt x="1024" y="2369"/>
                  </a:lnTo>
                  <a:lnTo>
                    <a:pt x="1024" y="2363"/>
                  </a:lnTo>
                  <a:lnTo>
                    <a:pt x="1025" y="2355"/>
                  </a:lnTo>
                  <a:lnTo>
                    <a:pt x="1028" y="2347"/>
                  </a:lnTo>
                  <a:lnTo>
                    <a:pt x="1031" y="2340"/>
                  </a:lnTo>
                  <a:lnTo>
                    <a:pt x="1033" y="2332"/>
                  </a:lnTo>
                  <a:lnTo>
                    <a:pt x="1034" y="2323"/>
                  </a:lnTo>
                  <a:lnTo>
                    <a:pt x="1027" y="2307"/>
                  </a:lnTo>
                  <a:lnTo>
                    <a:pt x="1019" y="2289"/>
                  </a:lnTo>
                  <a:lnTo>
                    <a:pt x="1019" y="2283"/>
                  </a:lnTo>
                  <a:lnTo>
                    <a:pt x="1020" y="2279"/>
                  </a:lnTo>
                  <a:lnTo>
                    <a:pt x="1021" y="2274"/>
                  </a:lnTo>
                  <a:lnTo>
                    <a:pt x="1024" y="2268"/>
                  </a:lnTo>
                  <a:lnTo>
                    <a:pt x="1027" y="2257"/>
                  </a:lnTo>
                  <a:lnTo>
                    <a:pt x="1030" y="2249"/>
                  </a:lnTo>
                  <a:lnTo>
                    <a:pt x="1030" y="2244"/>
                  </a:lnTo>
                  <a:lnTo>
                    <a:pt x="1028" y="2241"/>
                  </a:lnTo>
                  <a:lnTo>
                    <a:pt x="1027" y="2238"/>
                  </a:lnTo>
                  <a:lnTo>
                    <a:pt x="1026" y="2236"/>
                  </a:lnTo>
                  <a:lnTo>
                    <a:pt x="1020" y="2235"/>
                  </a:lnTo>
                  <a:lnTo>
                    <a:pt x="1011" y="2232"/>
                  </a:lnTo>
                  <a:lnTo>
                    <a:pt x="1008" y="2232"/>
                  </a:lnTo>
                  <a:lnTo>
                    <a:pt x="1007" y="2231"/>
                  </a:lnTo>
                  <a:lnTo>
                    <a:pt x="1007" y="2229"/>
                  </a:lnTo>
                  <a:lnTo>
                    <a:pt x="1007" y="2226"/>
                  </a:lnTo>
                  <a:lnTo>
                    <a:pt x="1008" y="2220"/>
                  </a:lnTo>
                  <a:lnTo>
                    <a:pt x="1009" y="2213"/>
                  </a:lnTo>
                  <a:lnTo>
                    <a:pt x="1013" y="2206"/>
                  </a:lnTo>
                  <a:lnTo>
                    <a:pt x="1014" y="2199"/>
                  </a:lnTo>
                  <a:lnTo>
                    <a:pt x="1017" y="2194"/>
                  </a:lnTo>
                  <a:lnTo>
                    <a:pt x="1015" y="2191"/>
                  </a:lnTo>
                  <a:lnTo>
                    <a:pt x="1013" y="2186"/>
                  </a:lnTo>
                  <a:lnTo>
                    <a:pt x="1009" y="2183"/>
                  </a:lnTo>
                  <a:lnTo>
                    <a:pt x="1006" y="2181"/>
                  </a:lnTo>
                  <a:lnTo>
                    <a:pt x="1002" y="2181"/>
                  </a:lnTo>
                  <a:lnTo>
                    <a:pt x="999" y="2181"/>
                  </a:lnTo>
                  <a:lnTo>
                    <a:pt x="995" y="2182"/>
                  </a:lnTo>
                  <a:lnTo>
                    <a:pt x="992" y="2185"/>
                  </a:lnTo>
                  <a:lnTo>
                    <a:pt x="988" y="2187"/>
                  </a:lnTo>
                  <a:lnTo>
                    <a:pt x="984" y="2189"/>
                  </a:lnTo>
                  <a:lnTo>
                    <a:pt x="982" y="2191"/>
                  </a:lnTo>
                  <a:lnTo>
                    <a:pt x="979" y="2191"/>
                  </a:lnTo>
                  <a:lnTo>
                    <a:pt x="976" y="2191"/>
                  </a:lnTo>
                  <a:lnTo>
                    <a:pt x="971" y="2187"/>
                  </a:lnTo>
                  <a:lnTo>
                    <a:pt x="965" y="2182"/>
                  </a:lnTo>
                  <a:lnTo>
                    <a:pt x="962" y="2180"/>
                  </a:lnTo>
                  <a:lnTo>
                    <a:pt x="960" y="2179"/>
                  </a:lnTo>
                  <a:lnTo>
                    <a:pt x="956" y="2179"/>
                  </a:lnTo>
                  <a:lnTo>
                    <a:pt x="954" y="2179"/>
                  </a:lnTo>
                  <a:lnTo>
                    <a:pt x="946" y="2181"/>
                  </a:lnTo>
                  <a:lnTo>
                    <a:pt x="941" y="2187"/>
                  </a:lnTo>
                  <a:lnTo>
                    <a:pt x="925" y="2201"/>
                  </a:lnTo>
                  <a:lnTo>
                    <a:pt x="908" y="2217"/>
                  </a:lnTo>
                  <a:lnTo>
                    <a:pt x="905" y="2220"/>
                  </a:lnTo>
                  <a:lnTo>
                    <a:pt x="902" y="2225"/>
                  </a:lnTo>
                  <a:lnTo>
                    <a:pt x="900" y="2230"/>
                  </a:lnTo>
                  <a:lnTo>
                    <a:pt x="899" y="2235"/>
                  </a:lnTo>
                  <a:lnTo>
                    <a:pt x="897" y="2244"/>
                  </a:lnTo>
                  <a:lnTo>
                    <a:pt x="895" y="2256"/>
                  </a:lnTo>
                  <a:lnTo>
                    <a:pt x="894" y="2261"/>
                  </a:lnTo>
                  <a:lnTo>
                    <a:pt x="892" y="2265"/>
                  </a:lnTo>
                  <a:lnTo>
                    <a:pt x="889" y="2268"/>
                  </a:lnTo>
                  <a:lnTo>
                    <a:pt x="886" y="2270"/>
                  </a:lnTo>
                  <a:lnTo>
                    <a:pt x="881" y="2273"/>
                  </a:lnTo>
                  <a:lnTo>
                    <a:pt x="876" y="2273"/>
                  </a:lnTo>
                  <a:lnTo>
                    <a:pt x="870" y="2274"/>
                  </a:lnTo>
                  <a:lnTo>
                    <a:pt x="863" y="2274"/>
                  </a:lnTo>
                  <a:lnTo>
                    <a:pt x="857" y="2273"/>
                  </a:lnTo>
                  <a:lnTo>
                    <a:pt x="853" y="2271"/>
                  </a:lnTo>
                  <a:lnTo>
                    <a:pt x="848" y="2269"/>
                  </a:lnTo>
                  <a:lnTo>
                    <a:pt x="845" y="2265"/>
                  </a:lnTo>
                  <a:lnTo>
                    <a:pt x="841" y="2256"/>
                  </a:lnTo>
                  <a:lnTo>
                    <a:pt x="838" y="2243"/>
                  </a:lnTo>
                  <a:lnTo>
                    <a:pt x="836" y="2229"/>
                  </a:lnTo>
                  <a:lnTo>
                    <a:pt x="835" y="2213"/>
                  </a:lnTo>
                  <a:lnTo>
                    <a:pt x="835" y="2206"/>
                  </a:lnTo>
                  <a:lnTo>
                    <a:pt x="836" y="2199"/>
                  </a:lnTo>
                  <a:lnTo>
                    <a:pt x="837" y="2192"/>
                  </a:lnTo>
                  <a:lnTo>
                    <a:pt x="839" y="2186"/>
                  </a:lnTo>
                  <a:lnTo>
                    <a:pt x="843" y="2180"/>
                  </a:lnTo>
                  <a:lnTo>
                    <a:pt x="847" y="2175"/>
                  </a:lnTo>
                  <a:lnTo>
                    <a:pt x="851" y="2172"/>
                  </a:lnTo>
                  <a:lnTo>
                    <a:pt x="856" y="2168"/>
                  </a:lnTo>
                  <a:lnTo>
                    <a:pt x="868" y="2162"/>
                  </a:lnTo>
                  <a:lnTo>
                    <a:pt x="879" y="2157"/>
                  </a:lnTo>
                  <a:lnTo>
                    <a:pt x="885" y="2154"/>
                  </a:lnTo>
                  <a:lnTo>
                    <a:pt x="887" y="2151"/>
                  </a:lnTo>
                  <a:lnTo>
                    <a:pt x="889" y="2149"/>
                  </a:lnTo>
                  <a:lnTo>
                    <a:pt x="891" y="2145"/>
                  </a:lnTo>
                  <a:lnTo>
                    <a:pt x="892" y="2138"/>
                  </a:lnTo>
                  <a:lnTo>
                    <a:pt x="893" y="2126"/>
                  </a:lnTo>
                  <a:lnTo>
                    <a:pt x="893" y="2119"/>
                  </a:lnTo>
                  <a:lnTo>
                    <a:pt x="895" y="2115"/>
                  </a:lnTo>
                  <a:lnTo>
                    <a:pt x="897" y="2110"/>
                  </a:lnTo>
                  <a:lnTo>
                    <a:pt x="900" y="2105"/>
                  </a:lnTo>
                  <a:lnTo>
                    <a:pt x="908" y="2095"/>
                  </a:lnTo>
                  <a:lnTo>
                    <a:pt x="920" y="2085"/>
                  </a:lnTo>
                  <a:lnTo>
                    <a:pt x="932" y="2073"/>
                  </a:lnTo>
                  <a:lnTo>
                    <a:pt x="943" y="2061"/>
                  </a:lnTo>
                  <a:lnTo>
                    <a:pt x="954" y="2050"/>
                  </a:lnTo>
                  <a:lnTo>
                    <a:pt x="963" y="2040"/>
                  </a:lnTo>
                  <a:lnTo>
                    <a:pt x="968" y="2035"/>
                  </a:lnTo>
                  <a:lnTo>
                    <a:pt x="970" y="2029"/>
                  </a:lnTo>
                  <a:lnTo>
                    <a:pt x="974" y="2022"/>
                  </a:lnTo>
                  <a:lnTo>
                    <a:pt x="975" y="2015"/>
                  </a:lnTo>
                  <a:lnTo>
                    <a:pt x="976" y="2008"/>
                  </a:lnTo>
                  <a:lnTo>
                    <a:pt x="976" y="2000"/>
                  </a:lnTo>
                  <a:lnTo>
                    <a:pt x="976" y="1994"/>
                  </a:lnTo>
                  <a:lnTo>
                    <a:pt x="975" y="1987"/>
                  </a:lnTo>
                  <a:lnTo>
                    <a:pt x="971" y="1977"/>
                  </a:lnTo>
                  <a:lnTo>
                    <a:pt x="968" y="1967"/>
                  </a:lnTo>
                  <a:lnTo>
                    <a:pt x="964" y="1956"/>
                  </a:lnTo>
                  <a:lnTo>
                    <a:pt x="963" y="1945"/>
                  </a:lnTo>
                  <a:lnTo>
                    <a:pt x="961" y="1933"/>
                  </a:lnTo>
                  <a:lnTo>
                    <a:pt x="960" y="1922"/>
                  </a:lnTo>
                  <a:lnTo>
                    <a:pt x="960" y="1917"/>
                  </a:lnTo>
                  <a:lnTo>
                    <a:pt x="961" y="1914"/>
                  </a:lnTo>
                  <a:lnTo>
                    <a:pt x="964" y="1909"/>
                  </a:lnTo>
                  <a:lnTo>
                    <a:pt x="969" y="1905"/>
                  </a:lnTo>
                  <a:lnTo>
                    <a:pt x="979" y="1903"/>
                  </a:lnTo>
                  <a:lnTo>
                    <a:pt x="992" y="1904"/>
                  </a:lnTo>
                  <a:lnTo>
                    <a:pt x="999" y="1904"/>
                  </a:lnTo>
                  <a:lnTo>
                    <a:pt x="1005" y="1904"/>
                  </a:lnTo>
                  <a:lnTo>
                    <a:pt x="1009" y="1903"/>
                  </a:lnTo>
                  <a:lnTo>
                    <a:pt x="1014" y="1902"/>
                  </a:lnTo>
                  <a:lnTo>
                    <a:pt x="1017" y="1899"/>
                  </a:lnTo>
                  <a:lnTo>
                    <a:pt x="1018" y="1896"/>
                  </a:lnTo>
                  <a:lnTo>
                    <a:pt x="1018" y="1892"/>
                  </a:lnTo>
                  <a:lnTo>
                    <a:pt x="1017" y="1887"/>
                  </a:lnTo>
                  <a:lnTo>
                    <a:pt x="1015" y="1880"/>
                  </a:lnTo>
                  <a:lnTo>
                    <a:pt x="1015" y="1874"/>
                  </a:lnTo>
                  <a:lnTo>
                    <a:pt x="1021" y="1868"/>
                  </a:lnTo>
                  <a:lnTo>
                    <a:pt x="1028" y="1863"/>
                  </a:lnTo>
                  <a:lnTo>
                    <a:pt x="1031" y="1860"/>
                  </a:lnTo>
                  <a:lnTo>
                    <a:pt x="1032" y="1858"/>
                  </a:lnTo>
                  <a:lnTo>
                    <a:pt x="1032" y="1855"/>
                  </a:lnTo>
                  <a:lnTo>
                    <a:pt x="1031" y="1854"/>
                  </a:lnTo>
                  <a:lnTo>
                    <a:pt x="1026" y="1851"/>
                  </a:lnTo>
                  <a:lnTo>
                    <a:pt x="1018" y="1849"/>
                  </a:lnTo>
                  <a:lnTo>
                    <a:pt x="1006" y="1848"/>
                  </a:lnTo>
                  <a:lnTo>
                    <a:pt x="993" y="1845"/>
                  </a:lnTo>
                  <a:lnTo>
                    <a:pt x="986" y="1844"/>
                  </a:lnTo>
                  <a:lnTo>
                    <a:pt x="980" y="1845"/>
                  </a:lnTo>
                  <a:lnTo>
                    <a:pt x="976" y="1846"/>
                  </a:lnTo>
                  <a:lnTo>
                    <a:pt x="971" y="1847"/>
                  </a:lnTo>
                  <a:lnTo>
                    <a:pt x="963" y="1854"/>
                  </a:lnTo>
                  <a:lnTo>
                    <a:pt x="954" y="1865"/>
                  </a:lnTo>
                  <a:lnTo>
                    <a:pt x="948" y="1868"/>
                  </a:lnTo>
                  <a:lnTo>
                    <a:pt x="943" y="1870"/>
                  </a:lnTo>
                  <a:lnTo>
                    <a:pt x="939" y="1870"/>
                  </a:lnTo>
                  <a:lnTo>
                    <a:pt x="937" y="1867"/>
                  </a:lnTo>
                  <a:lnTo>
                    <a:pt x="933" y="1859"/>
                  </a:lnTo>
                  <a:lnTo>
                    <a:pt x="931" y="1849"/>
                  </a:lnTo>
                  <a:lnTo>
                    <a:pt x="931" y="1841"/>
                  </a:lnTo>
                  <a:lnTo>
                    <a:pt x="931" y="1834"/>
                  </a:lnTo>
                  <a:lnTo>
                    <a:pt x="931" y="1832"/>
                  </a:lnTo>
                  <a:lnTo>
                    <a:pt x="930" y="1829"/>
                  </a:lnTo>
                  <a:lnTo>
                    <a:pt x="929" y="1827"/>
                  </a:lnTo>
                  <a:lnTo>
                    <a:pt x="925" y="1824"/>
                  </a:lnTo>
                  <a:lnTo>
                    <a:pt x="923" y="1822"/>
                  </a:lnTo>
                  <a:lnTo>
                    <a:pt x="920" y="1820"/>
                  </a:lnTo>
                  <a:lnTo>
                    <a:pt x="919" y="1816"/>
                  </a:lnTo>
                  <a:lnTo>
                    <a:pt x="919" y="1813"/>
                  </a:lnTo>
                  <a:lnTo>
                    <a:pt x="920" y="1808"/>
                  </a:lnTo>
                  <a:lnTo>
                    <a:pt x="923" y="1803"/>
                  </a:lnTo>
                  <a:lnTo>
                    <a:pt x="925" y="1798"/>
                  </a:lnTo>
                  <a:lnTo>
                    <a:pt x="929" y="1792"/>
                  </a:lnTo>
                  <a:lnTo>
                    <a:pt x="936" y="1782"/>
                  </a:lnTo>
                  <a:lnTo>
                    <a:pt x="941" y="1770"/>
                  </a:lnTo>
                  <a:lnTo>
                    <a:pt x="944" y="1759"/>
                  </a:lnTo>
                  <a:lnTo>
                    <a:pt x="946" y="1747"/>
                  </a:lnTo>
                  <a:lnTo>
                    <a:pt x="948" y="1737"/>
                  </a:lnTo>
                  <a:lnTo>
                    <a:pt x="949" y="1727"/>
                  </a:lnTo>
                  <a:lnTo>
                    <a:pt x="951" y="1718"/>
                  </a:lnTo>
                  <a:lnTo>
                    <a:pt x="954" y="1708"/>
                  </a:lnTo>
                  <a:lnTo>
                    <a:pt x="954" y="1704"/>
                  </a:lnTo>
                  <a:lnTo>
                    <a:pt x="952" y="1701"/>
                  </a:lnTo>
                  <a:lnTo>
                    <a:pt x="950" y="1697"/>
                  </a:lnTo>
                  <a:lnTo>
                    <a:pt x="946" y="1693"/>
                  </a:lnTo>
                  <a:lnTo>
                    <a:pt x="936" y="1685"/>
                  </a:lnTo>
                  <a:lnTo>
                    <a:pt x="923" y="1677"/>
                  </a:lnTo>
                  <a:lnTo>
                    <a:pt x="916" y="1674"/>
                  </a:lnTo>
                  <a:lnTo>
                    <a:pt x="908" y="1671"/>
                  </a:lnTo>
                  <a:lnTo>
                    <a:pt x="902" y="1671"/>
                  </a:lnTo>
                  <a:lnTo>
                    <a:pt x="897" y="1671"/>
                  </a:lnTo>
                  <a:lnTo>
                    <a:pt x="883" y="1672"/>
                  </a:lnTo>
                  <a:lnTo>
                    <a:pt x="869" y="1674"/>
                  </a:lnTo>
                  <a:lnTo>
                    <a:pt x="862" y="1674"/>
                  </a:lnTo>
                  <a:lnTo>
                    <a:pt x="856" y="1671"/>
                  </a:lnTo>
                  <a:lnTo>
                    <a:pt x="851" y="1669"/>
                  </a:lnTo>
                  <a:lnTo>
                    <a:pt x="847" y="1664"/>
                  </a:lnTo>
                  <a:lnTo>
                    <a:pt x="839" y="1655"/>
                  </a:lnTo>
                  <a:lnTo>
                    <a:pt x="831" y="1643"/>
                  </a:lnTo>
                  <a:lnTo>
                    <a:pt x="826" y="1638"/>
                  </a:lnTo>
                  <a:lnTo>
                    <a:pt x="823" y="1637"/>
                  </a:lnTo>
                  <a:lnTo>
                    <a:pt x="819" y="1638"/>
                  </a:lnTo>
                  <a:lnTo>
                    <a:pt x="817" y="1640"/>
                  </a:lnTo>
                  <a:lnTo>
                    <a:pt x="814" y="1645"/>
                  </a:lnTo>
                  <a:lnTo>
                    <a:pt x="812" y="1651"/>
                  </a:lnTo>
                  <a:lnTo>
                    <a:pt x="811" y="1657"/>
                  </a:lnTo>
                  <a:lnTo>
                    <a:pt x="811" y="1663"/>
                  </a:lnTo>
                  <a:lnTo>
                    <a:pt x="810" y="1669"/>
                  </a:lnTo>
                  <a:lnTo>
                    <a:pt x="809" y="1674"/>
                  </a:lnTo>
                  <a:lnTo>
                    <a:pt x="806" y="1678"/>
                  </a:lnTo>
                  <a:lnTo>
                    <a:pt x="804" y="1683"/>
                  </a:lnTo>
                  <a:lnTo>
                    <a:pt x="799" y="1687"/>
                  </a:lnTo>
                  <a:lnTo>
                    <a:pt x="793" y="1690"/>
                  </a:lnTo>
                  <a:lnTo>
                    <a:pt x="786" y="1693"/>
                  </a:lnTo>
                  <a:lnTo>
                    <a:pt x="776" y="1694"/>
                  </a:lnTo>
                  <a:lnTo>
                    <a:pt x="768" y="1695"/>
                  </a:lnTo>
                  <a:lnTo>
                    <a:pt x="761" y="1695"/>
                  </a:lnTo>
                  <a:lnTo>
                    <a:pt x="755" y="1694"/>
                  </a:lnTo>
                  <a:lnTo>
                    <a:pt x="750" y="1691"/>
                  </a:lnTo>
                  <a:lnTo>
                    <a:pt x="743" y="1685"/>
                  </a:lnTo>
                  <a:lnTo>
                    <a:pt x="736" y="1677"/>
                  </a:lnTo>
                  <a:lnTo>
                    <a:pt x="731" y="1672"/>
                  </a:lnTo>
                  <a:lnTo>
                    <a:pt x="725" y="1670"/>
                  </a:lnTo>
                  <a:lnTo>
                    <a:pt x="718" y="1668"/>
                  </a:lnTo>
                  <a:lnTo>
                    <a:pt x="710" y="1666"/>
                  </a:lnTo>
                  <a:lnTo>
                    <a:pt x="693" y="1666"/>
                  </a:lnTo>
                  <a:lnTo>
                    <a:pt x="680" y="1666"/>
                  </a:lnTo>
                  <a:lnTo>
                    <a:pt x="674" y="1669"/>
                  </a:lnTo>
                  <a:lnTo>
                    <a:pt x="671" y="1672"/>
                  </a:lnTo>
                  <a:lnTo>
                    <a:pt x="667" y="1677"/>
                  </a:lnTo>
                  <a:lnTo>
                    <a:pt x="664" y="1683"/>
                  </a:lnTo>
                  <a:lnTo>
                    <a:pt x="660" y="1695"/>
                  </a:lnTo>
                  <a:lnTo>
                    <a:pt x="659" y="1707"/>
                  </a:lnTo>
                  <a:lnTo>
                    <a:pt x="656" y="1715"/>
                  </a:lnTo>
                  <a:lnTo>
                    <a:pt x="654" y="1722"/>
                  </a:lnTo>
                  <a:lnTo>
                    <a:pt x="650" y="1725"/>
                  </a:lnTo>
                  <a:lnTo>
                    <a:pt x="648" y="1727"/>
                  </a:lnTo>
                  <a:lnTo>
                    <a:pt x="643" y="1731"/>
                  </a:lnTo>
                  <a:lnTo>
                    <a:pt x="639" y="1733"/>
                  </a:lnTo>
                  <a:lnTo>
                    <a:pt x="633" y="1735"/>
                  </a:lnTo>
                  <a:lnTo>
                    <a:pt x="628" y="1739"/>
                  </a:lnTo>
                  <a:lnTo>
                    <a:pt x="624" y="1742"/>
                  </a:lnTo>
                  <a:lnTo>
                    <a:pt x="621" y="1746"/>
                  </a:lnTo>
                  <a:lnTo>
                    <a:pt x="615" y="1756"/>
                  </a:lnTo>
                  <a:lnTo>
                    <a:pt x="609" y="1766"/>
                  </a:lnTo>
                  <a:lnTo>
                    <a:pt x="602" y="1779"/>
                  </a:lnTo>
                  <a:lnTo>
                    <a:pt x="593" y="1795"/>
                  </a:lnTo>
                  <a:lnTo>
                    <a:pt x="589" y="1801"/>
                  </a:lnTo>
                  <a:lnTo>
                    <a:pt x="583" y="1808"/>
                  </a:lnTo>
                  <a:lnTo>
                    <a:pt x="578" y="1813"/>
                  </a:lnTo>
                  <a:lnTo>
                    <a:pt x="572" y="1817"/>
                  </a:lnTo>
                  <a:lnTo>
                    <a:pt x="566" y="1820"/>
                  </a:lnTo>
                  <a:lnTo>
                    <a:pt x="562" y="1821"/>
                  </a:lnTo>
                  <a:lnTo>
                    <a:pt x="560" y="1821"/>
                  </a:lnTo>
                  <a:lnTo>
                    <a:pt x="558" y="1820"/>
                  </a:lnTo>
                  <a:lnTo>
                    <a:pt x="555" y="1815"/>
                  </a:lnTo>
                  <a:lnTo>
                    <a:pt x="554" y="1807"/>
                  </a:lnTo>
                  <a:lnTo>
                    <a:pt x="554" y="1797"/>
                  </a:lnTo>
                  <a:lnTo>
                    <a:pt x="552" y="1788"/>
                  </a:lnTo>
                  <a:lnTo>
                    <a:pt x="551" y="1785"/>
                  </a:lnTo>
                  <a:lnTo>
                    <a:pt x="548" y="1782"/>
                  </a:lnTo>
                  <a:lnTo>
                    <a:pt x="547" y="1781"/>
                  </a:lnTo>
                  <a:lnTo>
                    <a:pt x="543" y="1781"/>
                  </a:lnTo>
                  <a:lnTo>
                    <a:pt x="539" y="1782"/>
                  </a:lnTo>
                  <a:lnTo>
                    <a:pt x="533" y="1785"/>
                  </a:lnTo>
                  <a:lnTo>
                    <a:pt x="526" y="1792"/>
                  </a:lnTo>
                  <a:lnTo>
                    <a:pt x="519" y="1801"/>
                  </a:lnTo>
                  <a:lnTo>
                    <a:pt x="515" y="1804"/>
                  </a:lnTo>
                  <a:lnTo>
                    <a:pt x="511" y="1807"/>
                  </a:lnTo>
                  <a:lnTo>
                    <a:pt x="508" y="1809"/>
                  </a:lnTo>
                  <a:lnTo>
                    <a:pt x="504" y="1809"/>
                  </a:lnTo>
                  <a:lnTo>
                    <a:pt x="501" y="1808"/>
                  </a:lnTo>
                  <a:lnTo>
                    <a:pt x="497" y="1805"/>
                  </a:lnTo>
                  <a:lnTo>
                    <a:pt x="495" y="1802"/>
                  </a:lnTo>
                  <a:lnTo>
                    <a:pt x="491" y="1797"/>
                  </a:lnTo>
                  <a:lnTo>
                    <a:pt x="489" y="1791"/>
                  </a:lnTo>
                  <a:lnTo>
                    <a:pt x="489" y="1785"/>
                  </a:lnTo>
                  <a:lnTo>
                    <a:pt x="489" y="1777"/>
                  </a:lnTo>
                  <a:lnTo>
                    <a:pt x="490" y="1770"/>
                  </a:lnTo>
                  <a:lnTo>
                    <a:pt x="491" y="1756"/>
                  </a:lnTo>
                  <a:lnTo>
                    <a:pt x="491" y="1742"/>
                  </a:lnTo>
                  <a:lnTo>
                    <a:pt x="491" y="1740"/>
                  </a:lnTo>
                  <a:lnTo>
                    <a:pt x="490" y="1738"/>
                  </a:lnTo>
                  <a:lnTo>
                    <a:pt x="488" y="1735"/>
                  </a:lnTo>
                  <a:lnTo>
                    <a:pt x="485" y="1734"/>
                  </a:lnTo>
                  <a:lnTo>
                    <a:pt x="479" y="1731"/>
                  </a:lnTo>
                  <a:lnTo>
                    <a:pt x="473" y="1729"/>
                  </a:lnTo>
                  <a:lnTo>
                    <a:pt x="458" y="1728"/>
                  </a:lnTo>
                  <a:lnTo>
                    <a:pt x="444" y="1729"/>
                  </a:lnTo>
                  <a:lnTo>
                    <a:pt x="439" y="1731"/>
                  </a:lnTo>
                  <a:lnTo>
                    <a:pt x="434" y="1732"/>
                  </a:lnTo>
                  <a:lnTo>
                    <a:pt x="431" y="1734"/>
                  </a:lnTo>
                  <a:lnTo>
                    <a:pt x="427" y="1739"/>
                  </a:lnTo>
                  <a:lnTo>
                    <a:pt x="421" y="1750"/>
                  </a:lnTo>
                  <a:lnTo>
                    <a:pt x="415" y="1766"/>
                  </a:lnTo>
                  <a:lnTo>
                    <a:pt x="412" y="1775"/>
                  </a:lnTo>
                  <a:lnTo>
                    <a:pt x="409" y="1782"/>
                  </a:lnTo>
                  <a:lnTo>
                    <a:pt x="407" y="1786"/>
                  </a:lnTo>
                  <a:lnTo>
                    <a:pt x="403" y="1790"/>
                  </a:lnTo>
                  <a:lnTo>
                    <a:pt x="397" y="1794"/>
                  </a:lnTo>
                  <a:lnTo>
                    <a:pt x="389" y="1797"/>
                  </a:lnTo>
                  <a:lnTo>
                    <a:pt x="384" y="1801"/>
                  </a:lnTo>
                  <a:lnTo>
                    <a:pt x="381" y="1804"/>
                  </a:lnTo>
                  <a:lnTo>
                    <a:pt x="378" y="1809"/>
                  </a:lnTo>
                  <a:lnTo>
                    <a:pt x="377" y="1814"/>
                  </a:lnTo>
                  <a:lnTo>
                    <a:pt x="376" y="1819"/>
                  </a:lnTo>
                  <a:lnTo>
                    <a:pt x="377" y="1824"/>
                  </a:lnTo>
                  <a:lnTo>
                    <a:pt x="378" y="1830"/>
                  </a:lnTo>
                  <a:lnTo>
                    <a:pt x="379" y="1835"/>
                  </a:lnTo>
                  <a:lnTo>
                    <a:pt x="383" y="1846"/>
                  </a:lnTo>
                  <a:lnTo>
                    <a:pt x="384" y="1854"/>
                  </a:lnTo>
                  <a:lnTo>
                    <a:pt x="383" y="1858"/>
                  </a:lnTo>
                  <a:lnTo>
                    <a:pt x="381" y="1861"/>
                  </a:lnTo>
                  <a:lnTo>
                    <a:pt x="377" y="1864"/>
                  </a:lnTo>
                  <a:lnTo>
                    <a:pt x="371" y="1865"/>
                  </a:lnTo>
                  <a:lnTo>
                    <a:pt x="365" y="1866"/>
                  </a:lnTo>
                  <a:lnTo>
                    <a:pt x="358" y="1866"/>
                  </a:lnTo>
                  <a:lnTo>
                    <a:pt x="350" y="1865"/>
                  </a:lnTo>
                  <a:lnTo>
                    <a:pt x="344" y="1864"/>
                  </a:lnTo>
                  <a:lnTo>
                    <a:pt x="338" y="1863"/>
                  </a:lnTo>
                  <a:lnTo>
                    <a:pt x="333" y="1859"/>
                  </a:lnTo>
                  <a:lnTo>
                    <a:pt x="329" y="1855"/>
                  </a:lnTo>
                  <a:lnTo>
                    <a:pt x="328" y="1852"/>
                  </a:lnTo>
                  <a:lnTo>
                    <a:pt x="328" y="1847"/>
                  </a:lnTo>
                  <a:lnTo>
                    <a:pt x="331" y="1842"/>
                  </a:lnTo>
                  <a:lnTo>
                    <a:pt x="333" y="1840"/>
                  </a:lnTo>
                  <a:lnTo>
                    <a:pt x="337" y="1836"/>
                  </a:lnTo>
                  <a:lnTo>
                    <a:pt x="340" y="1833"/>
                  </a:lnTo>
                  <a:lnTo>
                    <a:pt x="344" y="1830"/>
                  </a:lnTo>
                  <a:lnTo>
                    <a:pt x="346" y="1826"/>
                  </a:lnTo>
                  <a:lnTo>
                    <a:pt x="347" y="1822"/>
                  </a:lnTo>
                  <a:lnTo>
                    <a:pt x="349" y="1817"/>
                  </a:lnTo>
                  <a:lnTo>
                    <a:pt x="347" y="1814"/>
                  </a:lnTo>
                  <a:lnTo>
                    <a:pt x="346" y="1810"/>
                  </a:lnTo>
                  <a:lnTo>
                    <a:pt x="344" y="1807"/>
                  </a:lnTo>
                  <a:lnTo>
                    <a:pt x="337" y="1802"/>
                  </a:lnTo>
                  <a:lnTo>
                    <a:pt x="326" y="1798"/>
                  </a:lnTo>
                  <a:lnTo>
                    <a:pt x="321" y="1797"/>
                  </a:lnTo>
                  <a:lnTo>
                    <a:pt x="316" y="1797"/>
                  </a:lnTo>
                  <a:lnTo>
                    <a:pt x="312" y="1797"/>
                  </a:lnTo>
                  <a:lnTo>
                    <a:pt x="308" y="1798"/>
                  </a:lnTo>
                  <a:lnTo>
                    <a:pt x="300" y="1802"/>
                  </a:lnTo>
                  <a:lnTo>
                    <a:pt x="290" y="1807"/>
                  </a:lnTo>
                  <a:lnTo>
                    <a:pt x="284" y="1809"/>
                  </a:lnTo>
                  <a:lnTo>
                    <a:pt x="278" y="1810"/>
                  </a:lnTo>
                  <a:lnTo>
                    <a:pt x="274" y="1810"/>
                  </a:lnTo>
                  <a:lnTo>
                    <a:pt x="269" y="1809"/>
                  </a:lnTo>
                  <a:lnTo>
                    <a:pt x="261" y="1803"/>
                  </a:lnTo>
                  <a:lnTo>
                    <a:pt x="253" y="1797"/>
                  </a:lnTo>
                  <a:lnTo>
                    <a:pt x="247" y="1792"/>
                  </a:lnTo>
                  <a:lnTo>
                    <a:pt x="244" y="1789"/>
                  </a:lnTo>
                  <a:lnTo>
                    <a:pt x="242" y="1785"/>
                  </a:lnTo>
                  <a:lnTo>
                    <a:pt x="240" y="1782"/>
                  </a:lnTo>
                  <a:lnTo>
                    <a:pt x="239" y="1778"/>
                  </a:lnTo>
                  <a:lnTo>
                    <a:pt x="240" y="1775"/>
                  </a:lnTo>
                  <a:lnTo>
                    <a:pt x="240" y="1771"/>
                  </a:lnTo>
                  <a:lnTo>
                    <a:pt x="243" y="1767"/>
                  </a:lnTo>
                  <a:lnTo>
                    <a:pt x="249" y="1760"/>
                  </a:lnTo>
                  <a:lnTo>
                    <a:pt x="255" y="1753"/>
                  </a:lnTo>
                  <a:lnTo>
                    <a:pt x="258" y="1750"/>
                  </a:lnTo>
                  <a:lnTo>
                    <a:pt x="259" y="1745"/>
                  </a:lnTo>
                  <a:lnTo>
                    <a:pt x="259" y="1741"/>
                  </a:lnTo>
                  <a:lnTo>
                    <a:pt x="257" y="1737"/>
                  </a:lnTo>
                  <a:lnTo>
                    <a:pt x="251" y="1729"/>
                  </a:lnTo>
                  <a:lnTo>
                    <a:pt x="244" y="1723"/>
                  </a:lnTo>
                  <a:lnTo>
                    <a:pt x="243" y="1720"/>
                  </a:lnTo>
                  <a:lnTo>
                    <a:pt x="242" y="1716"/>
                  </a:lnTo>
                  <a:lnTo>
                    <a:pt x="242" y="1713"/>
                  </a:lnTo>
                  <a:lnTo>
                    <a:pt x="243" y="1707"/>
                  </a:lnTo>
                  <a:lnTo>
                    <a:pt x="245" y="1701"/>
                  </a:lnTo>
                  <a:lnTo>
                    <a:pt x="247" y="1695"/>
                  </a:lnTo>
                  <a:lnTo>
                    <a:pt x="249" y="1688"/>
                  </a:lnTo>
                  <a:lnTo>
                    <a:pt x="249" y="1681"/>
                  </a:lnTo>
                  <a:lnTo>
                    <a:pt x="247" y="1675"/>
                  </a:lnTo>
                  <a:lnTo>
                    <a:pt x="246" y="1670"/>
                  </a:lnTo>
                  <a:lnTo>
                    <a:pt x="243" y="1665"/>
                  </a:lnTo>
                  <a:lnTo>
                    <a:pt x="239" y="1662"/>
                  </a:lnTo>
                  <a:lnTo>
                    <a:pt x="234" y="1660"/>
                  </a:lnTo>
                  <a:lnTo>
                    <a:pt x="231" y="1660"/>
                  </a:lnTo>
                  <a:lnTo>
                    <a:pt x="230" y="1663"/>
                  </a:lnTo>
                  <a:lnTo>
                    <a:pt x="228" y="1666"/>
                  </a:lnTo>
                  <a:lnTo>
                    <a:pt x="226" y="1675"/>
                  </a:lnTo>
                  <a:lnTo>
                    <a:pt x="224" y="1685"/>
                  </a:lnTo>
                  <a:lnTo>
                    <a:pt x="221" y="1691"/>
                  </a:lnTo>
                  <a:lnTo>
                    <a:pt x="218" y="1695"/>
                  </a:lnTo>
                  <a:lnTo>
                    <a:pt x="213" y="1699"/>
                  </a:lnTo>
                  <a:lnTo>
                    <a:pt x="208" y="1700"/>
                  </a:lnTo>
                  <a:lnTo>
                    <a:pt x="203" y="1701"/>
                  </a:lnTo>
                  <a:lnTo>
                    <a:pt x="199" y="1701"/>
                  </a:lnTo>
                  <a:lnTo>
                    <a:pt x="195" y="1700"/>
                  </a:lnTo>
                  <a:lnTo>
                    <a:pt x="192" y="1696"/>
                  </a:lnTo>
                  <a:lnTo>
                    <a:pt x="187" y="1691"/>
                  </a:lnTo>
                  <a:lnTo>
                    <a:pt x="184" y="1684"/>
                  </a:lnTo>
                  <a:lnTo>
                    <a:pt x="182" y="1678"/>
                  </a:lnTo>
                  <a:lnTo>
                    <a:pt x="182" y="1671"/>
                  </a:lnTo>
                  <a:lnTo>
                    <a:pt x="182" y="1665"/>
                  </a:lnTo>
                  <a:lnTo>
                    <a:pt x="183" y="1659"/>
                  </a:lnTo>
                  <a:lnTo>
                    <a:pt x="187" y="1649"/>
                  </a:lnTo>
                  <a:lnTo>
                    <a:pt x="193" y="1637"/>
                  </a:lnTo>
                  <a:lnTo>
                    <a:pt x="200" y="1624"/>
                  </a:lnTo>
                  <a:lnTo>
                    <a:pt x="211" y="1608"/>
                  </a:lnTo>
                  <a:lnTo>
                    <a:pt x="220" y="1593"/>
                  </a:lnTo>
                  <a:lnTo>
                    <a:pt x="225" y="1581"/>
                  </a:lnTo>
                  <a:lnTo>
                    <a:pt x="228" y="1570"/>
                  </a:lnTo>
                  <a:lnTo>
                    <a:pt x="228" y="1559"/>
                  </a:lnTo>
                  <a:lnTo>
                    <a:pt x="227" y="1549"/>
                  </a:lnTo>
                  <a:lnTo>
                    <a:pt x="225" y="1540"/>
                  </a:lnTo>
                  <a:lnTo>
                    <a:pt x="224" y="1532"/>
                  </a:lnTo>
                  <a:lnTo>
                    <a:pt x="223" y="1521"/>
                  </a:lnTo>
                  <a:lnTo>
                    <a:pt x="224" y="1510"/>
                  </a:lnTo>
                  <a:lnTo>
                    <a:pt x="227" y="1499"/>
                  </a:lnTo>
                  <a:lnTo>
                    <a:pt x="230" y="1494"/>
                  </a:lnTo>
                  <a:lnTo>
                    <a:pt x="232" y="1489"/>
                  </a:lnTo>
                  <a:lnTo>
                    <a:pt x="236" y="1486"/>
                  </a:lnTo>
                  <a:lnTo>
                    <a:pt x="239" y="1482"/>
                  </a:lnTo>
                  <a:lnTo>
                    <a:pt x="256" y="1479"/>
                  </a:lnTo>
                  <a:lnTo>
                    <a:pt x="269" y="1479"/>
                  </a:lnTo>
                  <a:lnTo>
                    <a:pt x="271" y="1476"/>
                  </a:lnTo>
                  <a:lnTo>
                    <a:pt x="274" y="1473"/>
                  </a:lnTo>
                  <a:lnTo>
                    <a:pt x="275" y="1468"/>
                  </a:lnTo>
                  <a:lnTo>
                    <a:pt x="276" y="1463"/>
                  </a:lnTo>
                  <a:lnTo>
                    <a:pt x="277" y="1451"/>
                  </a:lnTo>
                  <a:lnTo>
                    <a:pt x="278" y="1442"/>
                  </a:lnTo>
                  <a:lnTo>
                    <a:pt x="277" y="1437"/>
                  </a:lnTo>
                  <a:lnTo>
                    <a:pt x="277" y="1433"/>
                  </a:lnTo>
                  <a:lnTo>
                    <a:pt x="276" y="1431"/>
                  </a:lnTo>
                  <a:lnTo>
                    <a:pt x="274" y="1429"/>
                  </a:lnTo>
                  <a:lnTo>
                    <a:pt x="271" y="1428"/>
                  </a:lnTo>
                  <a:lnTo>
                    <a:pt x="269" y="1428"/>
                  </a:lnTo>
                  <a:lnTo>
                    <a:pt x="266" y="1429"/>
                  </a:lnTo>
                  <a:lnTo>
                    <a:pt x="264" y="1430"/>
                  </a:lnTo>
                  <a:lnTo>
                    <a:pt x="257" y="1433"/>
                  </a:lnTo>
                  <a:lnTo>
                    <a:pt x="250" y="1436"/>
                  </a:lnTo>
                  <a:lnTo>
                    <a:pt x="247" y="1436"/>
                  </a:lnTo>
                  <a:lnTo>
                    <a:pt x="245" y="1435"/>
                  </a:lnTo>
                  <a:lnTo>
                    <a:pt x="244" y="1432"/>
                  </a:lnTo>
                  <a:lnTo>
                    <a:pt x="244" y="1430"/>
                  </a:lnTo>
                  <a:lnTo>
                    <a:pt x="245" y="1426"/>
                  </a:lnTo>
                  <a:lnTo>
                    <a:pt x="247" y="1424"/>
                  </a:lnTo>
                  <a:lnTo>
                    <a:pt x="251" y="1422"/>
                  </a:lnTo>
                  <a:lnTo>
                    <a:pt x="255" y="1419"/>
                  </a:lnTo>
                  <a:lnTo>
                    <a:pt x="263" y="1416"/>
                  </a:lnTo>
                  <a:lnTo>
                    <a:pt x="272" y="1411"/>
                  </a:lnTo>
                  <a:lnTo>
                    <a:pt x="276" y="1408"/>
                  </a:lnTo>
                  <a:lnTo>
                    <a:pt x="278" y="1404"/>
                  </a:lnTo>
                  <a:lnTo>
                    <a:pt x="281" y="1400"/>
                  </a:lnTo>
                  <a:lnTo>
                    <a:pt x="282" y="1395"/>
                  </a:lnTo>
                  <a:lnTo>
                    <a:pt x="282" y="1385"/>
                  </a:lnTo>
                  <a:lnTo>
                    <a:pt x="282" y="1375"/>
                  </a:lnTo>
                  <a:lnTo>
                    <a:pt x="281" y="1367"/>
                  </a:lnTo>
                  <a:lnTo>
                    <a:pt x="278" y="1360"/>
                  </a:lnTo>
                  <a:lnTo>
                    <a:pt x="276" y="1359"/>
                  </a:lnTo>
                  <a:lnTo>
                    <a:pt x="272" y="1356"/>
                  </a:lnTo>
                  <a:lnTo>
                    <a:pt x="269" y="1355"/>
                  </a:lnTo>
                  <a:lnTo>
                    <a:pt x="264" y="1355"/>
                  </a:lnTo>
                  <a:lnTo>
                    <a:pt x="259" y="1354"/>
                  </a:lnTo>
                  <a:lnTo>
                    <a:pt x="256" y="1351"/>
                  </a:lnTo>
                  <a:lnTo>
                    <a:pt x="253" y="1349"/>
                  </a:lnTo>
                  <a:lnTo>
                    <a:pt x="252" y="1345"/>
                  </a:lnTo>
                  <a:lnTo>
                    <a:pt x="252" y="1337"/>
                  </a:lnTo>
                  <a:lnTo>
                    <a:pt x="252" y="1328"/>
                  </a:lnTo>
                  <a:lnTo>
                    <a:pt x="252" y="1322"/>
                  </a:lnTo>
                  <a:lnTo>
                    <a:pt x="251" y="1318"/>
                  </a:lnTo>
                  <a:lnTo>
                    <a:pt x="250" y="1313"/>
                  </a:lnTo>
                  <a:lnTo>
                    <a:pt x="247" y="1310"/>
                  </a:lnTo>
                  <a:lnTo>
                    <a:pt x="243" y="1306"/>
                  </a:lnTo>
                  <a:lnTo>
                    <a:pt x="238" y="1304"/>
                  </a:lnTo>
                  <a:lnTo>
                    <a:pt x="231" y="1302"/>
                  </a:lnTo>
                  <a:lnTo>
                    <a:pt x="223" y="1300"/>
                  </a:lnTo>
                  <a:lnTo>
                    <a:pt x="213" y="1300"/>
                  </a:lnTo>
                  <a:lnTo>
                    <a:pt x="203" y="1302"/>
                  </a:lnTo>
                  <a:lnTo>
                    <a:pt x="195" y="1304"/>
                  </a:lnTo>
                  <a:lnTo>
                    <a:pt x="187" y="1306"/>
                  </a:lnTo>
                  <a:lnTo>
                    <a:pt x="180" y="1310"/>
                  </a:lnTo>
                  <a:lnTo>
                    <a:pt x="174" y="1315"/>
                  </a:lnTo>
                  <a:lnTo>
                    <a:pt x="168" y="1319"/>
                  </a:lnTo>
                  <a:lnTo>
                    <a:pt x="163" y="1324"/>
                  </a:lnTo>
                  <a:lnTo>
                    <a:pt x="155" y="1334"/>
                  </a:lnTo>
                  <a:lnTo>
                    <a:pt x="148" y="1340"/>
                  </a:lnTo>
                  <a:lnTo>
                    <a:pt x="144" y="1342"/>
                  </a:lnTo>
                  <a:lnTo>
                    <a:pt x="140" y="1343"/>
                  </a:lnTo>
                  <a:lnTo>
                    <a:pt x="137" y="1344"/>
                  </a:lnTo>
                  <a:lnTo>
                    <a:pt x="132" y="1344"/>
                  </a:lnTo>
                  <a:lnTo>
                    <a:pt x="129" y="1344"/>
                  </a:lnTo>
                  <a:lnTo>
                    <a:pt x="126" y="1343"/>
                  </a:lnTo>
                  <a:lnTo>
                    <a:pt x="124" y="1342"/>
                  </a:lnTo>
                  <a:lnTo>
                    <a:pt x="121" y="1340"/>
                  </a:lnTo>
                  <a:lnTo>
                    <a:pt x="120" y="1334"/>
                  </a:lnTo>
                  <a:lnTo>
                    <a:pt x="120" y="1325"/>
                  </a:lnTo>
                  <a:lnTo>
                    <a:pt x="121" y="1321"/>
                  </a:lnTo>
                  <a:lnTo>
                    <a:pt x="120" y="1318"/>
                  </a:lnTo>
                  <a:lnTo>
                    <a:pt x="118" y="1315"/>
                  </a:lnTo>
                  <a:lnTo>
                    <a:pt x="116" y="1313"/>
                  </a:lnTo>
                  <a:lnTo>
                    <a:pt x="113" y="1312"/>
                  </a:lnTo>
                  <a:lnTo>
                    <a:pt x="110" y="1313"/>
                  </a:lnTo>
                  <a:lnTo>
                    <a:pt x="106" y="1315"/>
                  </a:lnTo>
                  <a:lnTo>
                    <a:pt x="102" y="1317"/>
                  </a:lnTo>
                  <a:lnTo>
                    <a:pt x="92" y="1325"/>
                  </a:lnTo>
                  <a:lnTo>
                    <a:pt x="77" y="1340"/>
                  </a:lnTo>
                  <a:lnTo>
                    <a:pt x="61" y="1354"/>
                  </a:lnTo>
                  <a:lnTo>
                    <a:pt x="48" y="1366"/>
                  </a:lnTo>
                  <a:lnTo>
                    <a:pt x="43" y="1368"/>
                  </a:lnTo>
                  <a:lnTo>
                    <a:pt x="38" y="1369"/>
                  </a:lnTo>
                  <a:lnTo>
                    <a:pt x="35" y="1369"/>
                  </a:lnTo>
                  <a:lnTo>
                    <a:pt x="31" y="1368"/>
                  </a:lnTo>
                  <a:lnTo>
                    <a:pt x="25" y="1362"/>
                  </a:lnTo>
                  <a:lnTo>
                    <a:pt x="19" y="1356"/>
                  </a:lnTo>
                  <a:lnTo>
                    <a:pt x="11" y="1350"/>
                  </a:lnTo>
                  <a:lnTo>
                    <a:pt x="5" y="1345"/>
                  </a:lnTo>
                  <a:lnTo>
                    <a:pt x="1" y="1343"/>
                  </a:lnTo>
                  <a:lnTo>
                    <a:pt x="0" y="1341"/>
                  </a:lnTo>
                  <a:lnTo>
                    <a:pt x="0" y="1338"/>
                  </a:lnTo>
                  <a:lnTo>
                    <a:pt x="1" y="1335"/>
                  </a:lnTo>
                  <a:lnTo>
                    <a:pt x="11" y="1330"/>
                  </a:lnTo>
                  <a:lnTo>
                    <a:pt x="29" y="1322"/>
                  </a:lnTo>
                  <a:lnTo>
                    <a:pt x="37" y="1313"/>
                  </a:lnTo>
                  <a:lnTo>
                    <a:pt x="43" y="1305"/>
                  </a:lnTo>
                  <a:lnTo>
                    <a:pt x="56" y="1294"/>
                  </a:lnTo>
                  <a:lnTo>
                    <a:pt x="74" y="1280"/>
                  </a:lnTo>
                  <a:lnTo>
                    <a:pt x="82" y="1271"/>
                  </a:lnTo>
                  <a:lnTo>
                    <a:pt x="87" y="1262"/>
                  </a:lnTo>
                  <a:lnTo>
                    <a:pt x="92" y="1255"/>
                  </a:lnTo>
                  <a:lnTo>
                    <a:pt x="95" y="1247"/>
                  </a:lnTo>
                  <a:lnTo>
                    <a:pt x="99" y="1237"/>
                  </a:lnTo>
                  <a:lnTo>
                    <a:pt x="104" y="1225"/>
                  </a:lnTo>
                  <a:lnTo>
                    <a:pt x="108" y="1216"/>
                  </a:lnTo>
                  <a:lnTo>
                    <a:pt x="111" y="1209"/>
                  </a:lnTo>
                  <a:lnTo>
                    <a:pt x="117" y="1199"/>
                  </a:lnTo>
                  <a:lnTo>
                    <a:pt x="120" y="1187"/>
                  </a:lnTo>
                  <a:lnTo>
                    <a:pt x="123" y="1184"/>
                  </a:lnTo>
                  <a:lnTo>
                    <a:pt x="126" y="1181"/>
                  </a:lnTo>
                  <a:lnTo>
                    <a:pt x="132" y="1180"/>
                  </a:lnTo>
                  <a:lnTo>
                    <a:pt x="138" y="1180"/>
                  </a:lnTo>
                  <a:lnTo>
                    <a:pt x="152" y="1183"/>
                  </a:lnTo>
                  <a:lnTo>
                    <a:pt x="169" y="1186"/>
                  </a:lnTo>
                  <a:lnTo>
                    <a:pt x="176" y="1187"/>
                  </a:lnTo>
                  <a:lnTo>
                    <a:pt x="182" y="1189"/>
                  </a:lnTo>
                  <a:lnTo>
                    <a:pt x="187" y="1189"/>
                  </a:lnTo>
                  <a:lnTo>
                    <a:pt x="190" y="1187"/>
                  </a:lnTo>
                  <a:lnTo>
                    <a:pt x="193" y="1185"/>
                  </a:lnTo>
                  <a:lnTo>
                    <a:pt x="194" y="1183"/>
                  </a:lnTo>
                  <a:lnTo>
                    <a:pt x="195" y="1180"/>
                  </a:lnTo>
                  <a:lnTo>
                    <a:pt x="195" y="1176"/>
                  </a:lnTo>
                  <a:lnTo>
                    <a:pt x="195" y="1168"/>
                  </a:lnTo>
                  <a:lnTo>
                    <a:pt x="196" y="1164"/>
                  </a:lnTo>
                  <a:lnTo>
                    <a:pt x="201" y="1158"/>
                  </a:lnTo>
                  <a:lnTo>
                    <a:pt x="208" y="1149"/>
                  </a:lnTo>
                  <a:lnTo>
                    <a:pt x="219" y="1141"/>
                  </a:lnTo>
                  <a:lnTo>
                    <a:pt x="233" y="1133"/>
                  </a:lnTo>
                  <a:lnTo>
                    <a:pt x="239" y="1129"/>
                  </a:lnTo>
                  <a:lnTo>
                    <a:pt x="245" y="1126"/>
                  </a:lnTo>
                  <a:lnTo>
                    <a:pt x="250" y="1121"/>
                  </a:lnTo>
                  <a:lnTo>
                    <a:pt x="252" y="1116"/>
                  </a:lnTo>
                  <a:lnTo>
                    <a:pt x="255" y="1110"/>
                  </a:lnTo>
                  <a:lnTo>
                    <a:pt x="256" y="1104"/>
                  </a:lnTo>
                  <a:lnTo>
                    <a:pt x="257" y="1098"/>
                  </a:lnTo>
                  <a:lnTo>
                    <a:pt x="257" y="1091"/>
                  </a:lnTo>
                  <a:lnTo>
                    <a:pt x="256" y="1084"/>
                  </a:lnTo>
                  <a:lnTo>
                    <a:pt x="255" y="1078"/>
                  </a:lnTo>
                  <a:lnTo>
                    <a:pt x="251" y="1071"/>
                  </a:lnTo>
                  <a:lnTo>
                    <a:pt x="247" y="1065"/>
                  </a:lnTo>
                  <a:lnTo>
                    <a:pt x="243" y="1060"/>
                  </a:lnTo>
                  <a:lnTo>
                    <a:pt x="237" y="1057"/>
                  </a:lnTo>
                  <a:lnTo>
                    <a:pt x="231" y="1054"/>
                  </a:lnTo>
                  <a:lnTo>
                    <a:pt x="224" y="1051"/>
                  </a:lnTo>
                  <a:lnTo>
                    <a:pt x="211" y="1047"/>
                  </a:lnTo>
                  <a:lnTo>
                    <a:pt x="200" y="1041"/>
                  </a:lnTo>
                  <a:lnTo>
                    <a:pt x="196" y="1038"/>
                  </a:lnTo>
                  <a:lnTo>
                    <a:pt x="193" y="1033"/>
                  </a:lnTo>
                  <a:lnTo>
                    <a:pt x="192" y="1027"/>
                  </a:lnTo>
                  <a:lnTo>
                    <a:pt x="190" y="1020"/>
                  </a:lnTo>
                  <a:lnTo>
                    <a:pt x="190" y="1006"/>
                  </a:lnTo>
                  <a:lnTo>
                    <a:pt x="192" y="987"/>
                  </a:lnTo>
                  <a:lnTo>
                    <a:pt x="192" y="978"/>
                  </a:lnTo>
                  <a:lnTo>
                    <a:pt x="193" y="970"/>
                  </a:lnTo>
                  <a:lnTo>
                    <a:pt x="195" y="964"/>
                  </a:lnTo>
                  <a:lnTo>
                    <a:pt x="196" y="959"/>
                  </a:lnTo>
                  <a:lnTo>
                    <a:pt x="201" y="951"/>
                  </a:lnTo>
                  <a:lnTo>
                    <a:pt x="206" y="944"/>
                  </a:lnTo>
                  <a:lnTo>
                    <a:pt x="211" y="938"/>
                  </a:lnTo>
                  <a:lnTo>
                    <a:pt x="214" y="931"/>
                  </a:lnTo>
                  <a:lnTo>
                    <a:pt x="214" y="927"/>
                  </a:lnTo>
                  <a:lnTo>
                    <a:pt x="213" y="925"/>
                  </a:lnTo>
                  <a:lnTo>
                    <a:pt x="211" y="924"/>
                  </a:lnTo>
                  <a:lnTo>
                    <a:pt x="206" y="924"/>
                  </a:lnTo>
                  <a:lnTo>
                    <a:pt x="201" y="922"/>
                  </a:lnTo>
                  <a:lnTo>
                    <a:pt x="198" y="922"/>
                  </a:lnTo>
                  <a:lnTo>
                    <a:pt x="195" y="920"/>
                  </a:lnTo>
                  <a:lnTo>
                    <a:pt x="193" y="918"/>
                  </a:lnTo>
                  <a:lnTo>
                    <a:pt x="192" y="915"/>
                  </a:lnTo>
                  <a:lnTo>
                    <a:pt x="190" y="912"/>
                  </a:lnTo>
                  <a:lnTo>
                    <a:pt x="190" y="907"/>
                  </a:lnTo>
                  <a:lnTo>
                    <a:pt x="190" y="902"/>
                  </a:lnTo>
                  <a:lnTo>
                    <a:pt x="193" y="891"/>
                  </a:lnTo>
                  <a:lnTo>
                    <a:pt x="199" y="880"/>
                  </a:lnTo>
                  <a:lnTo>
                    <a:pt x="206" y="868"/>
                  </a:lnTo>
                  <a:lnTo>
                    <a:pt x="213" y="858"/>
                  </a:lnTo>
                  <a:lnTo>
                    <a:pt x="218" y="853"/>
                  </a:lnTo>
                  <a:lnTo>
                    <a:pt x="221" y="847"/>
                  </a:lnTo>
                  <a:lnTo>
                    <a:pt x="223" y="842"/>
                  </a:lnTo>
                  <a:lnTo>
                    <a:pt x="223" y="832"/>
                  </a:lnTo>
                  <a:lnTo>
                    <a:pt x="223" y="828"/>
                  </a:lnTo>
                  <a:lnTo>
                    <a:pt x="221" y="825"/>
                  </a:lnTo>
                  <a:lnTo>
                    <a:pt x="220" y="823"/>
                  </a:lnTo>
                  <a:lnTo>
                    <a:pt x="219" y="821"/>
                  </a:lnTo>
                  <a:lnTo>
                    <a:pt x="213" y="820"/>
                  </a:lnTo>
                  <a:lnTo>
                    <a:pt x="203" y="820"/>
                  </a:lnTo>
                  <a:lnTo>
                    <a:pt x="198" y="820"/>
                  </a:lnTo>
                  <a:lnTo>
                    <a:pt x="193" y="818"/>
                  </a:lnTo>
                  <a:lnTo>
                    <a:pt x="189" y="815"/>
                  </a:lnTo>
                  <a:lnTo>
                    <a:pt x="186" y="813"/>
                  </a:lnTo>
                  <a:lnTo>
                    <a:pt x="182" y="808"/>
                  </a:lnTo>
                  <a:lnTo>
                    <a:pt x="180" y="805"/>
                  </a:lnTo>
                  <a:lnTo>
                    <a:pt x="180" y="801"/>
                  </a:lnTo>
                  <a:lnTo>
                    <a:pt x="181" y="795"/>
                  </a:lnTo>
                  <a:lnTo>
                    <a:pt x="182" y="788"/>
                  </a:lnTo>
                  <a:lnTo>
                    <a:pt x="183" y="780"/>
                  </a:lnTo>
                  <a:lnTo>
                    <a:pt x="183" y="770"/>
                  </a:lnTo>
                  <a:lnTo>
                    <a:pt x="182" y="758"/>
                  </a:lnTo>
                  <a:lnTo>
                    <a:pt x="180" y="745"/>
                  </a:lnTo>
                  <a:lnTo>
                    <a:pt x="177" y="733"/>
                  </a:lnTo>
                  <a:lnTo>
                    <a:pt x="176" y="723"/>
                  </a:lnTo>
                  <a:lnTo>
                    <a:pt x="176" y="712"/>
                  </a:lnTo>
                  <a:lnTo>
                    <a:pt x="175" y="692"/>
                  </a:lnTo>
                  <a:lnTo>
                    <a:pt x="174" y="679"/>
                  </a:lnTo>
                  <a:lnTo>
                    <a:pt x="173" y="675"/>
                  </a:lnTo>
                  <a:lnTo>
                    <a:pt x="170" y="673"/>
                  </a:lnTo>
                  <a:lnTo>
                    <a:pt x="168" y="672"/>
                  </a:lnTo>
                  <a:lnTo>
                    <a:pt x="164" y="670"/>
                  </a:lnTo>
                  <a:lnTo>
                    <a:pt x="161" y="670"/>
                  </a:lnTo>
                  <a:lnTo>
                    <a:pt x="157" y="669"/>
                  </a:lnTo>
                  <a:lnTo>
                    <a:pt x="154" y="668"/>
                  </a:lnTo>
                  <a:lnTo>
                    <a:pt x="151" y="664"/>
                  </a:lnTo>
                  <a:lnTo>
                    <a:pt x="151" y="662"/>
                  </a:lnTo>
                  <a:lnTo>
                    <a:pt x="151" y="658"/>
                  </a:lnTo>
                  <a:lnTo>
                    <a:pt x="152" y="656"/>
                  </a:lnTo>
                  <a:lnTo>
                    <a:pt x="154" y="654"/>
                  </a:lnTo>
                  <a:lnTo>
                    <a:pt x="159" y="650"/>
                  </a:lnTo>
                  <a:lnTo>
                    <a:pt x="168" y="649"/>
                  </a:lnTo>
                  <a:lnTo>
                    <a:pt x="171" y="648"/>
                  </a:lnTo>
                  <a:lnTo>
                    <a:pt x="174" y="647"/>
                  </a:lnTo>
                  <a:lnTo>
                    <a:pt x="175" y="644"/>
                  </a:lnTo>
                  <a:lnTo>
                    <a:pt x="176" y="642"/>
                  </a:lnTo>
                  <a:lnTo>
                    <a:pt x="177" y="638"/>
                  </a:lnTo>
                  <a:lnTo>
                    <a:pt x="179" y="636"/>
                  </a:lnTo>
                  <a:lnTo>
                    <a:pt x="180" y="632"/>
                  </a:lnTo>
                  <a:lnTo>
                    <a:pt x="182" y="631"/>
                  </a:lnTo>
                  <a:lnTo>
                    <a:pt x="186" y="629"/>
                  </a:lnTo>
                  <a:lnTo>
                    <a:pt x="188" y="626"/>
                  </a:lnTo>
                  <a:lnTo>
                    <a:pt x="189" y="624"/>
                  </a:lnTo>
                  <a:lnTo>
                    <a:pt x="190" y="622"/>
                  </a:lnTo>
                  <a:lnTo>
                    <a:pt x="190" y="619"/>
                  </a:lnTo>
                  <a:lnTo>
                    <a:pt x="189" y="616"/>
                  </a:lnTo>
                  <a:lnTo>
                    <a:pt x="188" y="613"/>
                  </a:lnTo>
                  <a:lnTo>
                    <a:pt x="186" y="610"/>
                  </a:lnTo>
                  <a:lnTo>
                    <a:pt x="180" y="601"/>
                  </a:lnTo>
                  <a:lnTo>
                    <a:pt x="174" y="591"/>
                  </a:lnTo>
                  <a:lnTo>
                    <a:pt x="171" y="585"/>
                  </a:lnTo>
                  <a:lnTo>
                    <a:pt x="170" y="578"/>
                  </a:lnTo>
                  <a:lnTo>
                    <a:pt x="169" y="572"/>
                  </a:lnTo>
                  <a:lnTo>
                    <a:pt x="168" y="566"/>
                  </a:lnTo>
                  <a:lnTo>
                    <a:pt x="169" y="554"/>
                  </a:lnTo>
                  <a:lnTo>
                    <a:pt x="171" y="540"/>
                  </a:lnTo>
                  <a:lnTo>
                    <a:pt x="175" y="527"/>
                  </a:lnTo>
                  <a:lnTo>
                    <a:pt x="181" y="515"/>
                  </a:lnTo>
                  <a:lnTo>
                    <a:pt x="187" y="504"/>
                  </a:lnTo>
                  <a:lnTo>
                    <a:pt x="193" y="493"/>
                  </a:lnTo>
                  <a:lnTo>
                    <a:pt x="194" y="489"/>
                  </a:lnTo>
                  <a:lnTo>
                    <a:pt x="194" y="484"/>
                  </a:lnTo>
                  <a:lnTo>
                    <a:pt x="193" y="479"/>
                  </a:lnTo>
                  <a:lnTo>
                    <a:pt x="190" y="475"/>
                  </a:lnTo>
                  <a:lnTo>
                    <a:pt x="182" y="467"/>
                  </a:lnTo>
                  <a:lnTo>
                    <a:pt x="174" y="459"/>
                  </a:lnTo>
                  <a:lnTo>
                    <a:pt x="171" y="455"/>
                  </a:lnTo>
                  <a:lnTo>
                    <a:pt x="171" y="452"/>
                  </a:lnTo>
                  <a:lnTo>
                    <a:pt x="171" y="447"/>
                  </a:lnTo>
                  <a:lnTo>
                    <a:pt x="173" y="443"/>
                  </a:lnTo>
                  <a:lnTo>
                    <a:pt x="176" y="434"/>
                  </a:lnTo>
                  <a:lnTo>
                    <a:pt x="180" y="429"/>
                  </a:lnTo>
                  <a:lnTo>
                    <a:pt x="182" y="426"/>
                  </a:lnTo>
                  <a:lnTo>
                    <a:pt x="184" y="423"/>
                  </a:lnTo>
                  <a:lnTo>
                    <a:pt x="186" y="418"/>
                  </a:lnTo>
                  <a:lnTo>
                    <a:pt x="186" y="412"/>
                  </a:lnTo>
                  <a:lnTo>
                    <a:pt x="187" y="408"/>
                  </a:lnTo>
                  <a:lnTo>
                    <a:pt x="188" y="404"/>
                  </a:lnTo>
                  <a:lnTo>
                    <a:pt x="189" y="401"/>
                  </a:lnTo>
                  <a:lnTo>
                    <a:pt x="192" y="398"/>
                  </a:lnTo>
                  <a:lnTo>
                    <a:pt x="195" y="396"/>
                  </a:lnTo>
                  <a:lnTo>
                    <a:pt x="200" y="395"/>
                  </a:lnTo>
                  <a:lnTo>
                    <a:pt x="203" y="393"/>
                  </a:lnTo>
                  <a:lnTo>
                    <a:pt x="208" y="391"/>
                  </a:lnTo>
                  <a:lnTo>
                    <a:pt x="211" y="387"/>
                  </a:lnTo>
                  <a:lnTo>
                    <a:pt x="213" y="383"/>
                  </a:lnTo>
                  <a:lnTo>
                    <a:pt x="211" y="374"/>
                  </a:lnTo>
                  <a:lnTo>
                    <a:pt x="208" y="364"/>
                  </a:lnTo>
                  <a:lnTo>
                    <a:pt x="207" y="358"/>
                  </a:lnTo>
                  <a:lnTo>
                    <a:pt x="207" y="352"/>
                  </a:lnTo>
                  <a:lnTo>
                    <a:pt x="208" y="346"/>
                  </a:lnTo>
                  <a:lnTo>
                    <a:pt x="211" y="341"/>
                  </a:lnTo>
                  <a:lnTo>
                    <a:pt x="219" y="335"/>
                  </a:lnTo>
                  <a:lnTo>
                    <a:pt x="225" y="332"/>
                  </a:lnTo>
                  <a:lnTo>
                    <a:pt x="230" y="329"/>
                  </a:lnTo>
                  <a:lnTo>
                    <a:pt x="232" y="327"/>
                  </a:lnTo>
                  <a:lnTo>
                    <a:pt x="234" y="325"/>
                  </a:lnTo>
                  <a:lnTo>
                    <a:pt x="236" y="322"/>
                  </a:lnTo>
                  <a:lnTo>
                    <a:pt x="236" y="316"/>
                  </a:lnTo>
                  <a:lnTo>
                    <a:pt x="236" y="308"/>
                  </a:lnTo>
                  <a:lnTo>
                    <a:pt x="236" y="302"/>
                  </a:lnTo>
                  <a:lnTo>
                    <a:pt x="236" y="295"/>
                  </a:lnTo>
                  <a:lnTo>
                    <a:pt x="237" y="289"/>
                  </a:lnTo>
                  <a:lnTo>
                    <a:pt x="239" y="284"/>
                  </a:lnTo>
                  <a:lnTo>
                    <a:pt x="245" y="275"/>
                  </a:lnTo>
                  <a:lnTo>
                    <a:pt x="252" y="263"/>
                  </a:lnTo>
                  <a:lnTo>
                    <a:pt x="259" y="251"/>
                  </a:lnTo>
                  <a:lnTo>
                    <a:pt x="265" y="242"/>
                  </a:lnTo>
                  <a:lnTo>
                    <a:pt x="270" y="237"/>
                  </a:lnTo>
                  <a:lnTo>
                    <a:pt x="276" y="231"/>
                  </a:lnTo>
                  <a:lnTo>
                    <a:pt x="283" y="226"/>
                  </a:lnTo>
                  <a:lnTo>
                    <a:pt x="290" y="223"/>
                  </a:lnTo>
                  <a:lnTo>
                    <a:pt x="305" y="222"/>
                  </a:lnTo>
                  <a:lnTo>
                    <a:pt x="318" y="222"/>
                  </a:lnTo>
                  <a:lnTo>
                    <a:pt x="327" y="225"/>
                  </a:lnTo>
                  <a:lnTo>
                    <a:pt x="333" y="226"/>
                  </a:lnTo>
                  <a:lnTo>
                    <a:pt x="334" y="226"/>
                  </a:lnTo>
                  <a:lnTo>
                    <a:pt x="337" y="225"/>
                  </a:lnTo>
                  <a:lnTo>
                    <a:pt x="340" y="222"/>
                  </a:lnTo>
                  <a:lnTo>
                    <a:pt x="343" y="220"/>
                  </a:lnTo>
                  <a:lnTo>
                    <a:pt x="346" y="216"/>
                  </a:lnTo>
                  <a:lnTo>
                    <a:pt x="349" y="212"/>
                  </a:lnTo>
                  <a:lnTo>
                    <a:pt x="352" y="206"/>
                  </a:lnTo>
                  <a:lnTo>
                    <a:pt x="353" y="200"/>
                  </a:lnTo>
                  <a:lnTo>
                    <a:pt x="356" y="193"/>
                  </a:lnTo>
                  <a:lnTo>
                    <a:pt x="358" y="187"/>
                  </a:lnTo>
                  <a:lnTo>
                    <a:pt x="362" y="181"/>
                  </a:lnTo>
                  <a:lnTo>
                    <a:pt x="366" y="176"/>
                  </a:lnTo>
                  <a:lnTo>
                    <a:pt x="372" y="171"/>
                  </a:lnTo>
                  <a:lnTo>
                    <a:pt x="381" y="168"/>
                  </a:lnTo>
                  <a:lnTo>
                    <a:pt x="390" y="165"/>
                  </a:lnTo>
                  <a:lnTo>
                    <a:pt x="402" y="163"/>
                  </a:lnTo>
                  <a:lnTo>
                    <a:pt x="425" y="163"/>
                  </a:lnTo>
                  <a:lnTo>
                    <a:pt x="442" y="164"/>
                  </a:lnTo>
                  <a:lnTo>
                    <a:pt x="451" y="165"/>
                  </a:lnTo>
                  <a:lnTo>
                    <a:pt x="458" y="165"/>
                  </a:lnTo>
                  <a:lnTo>
                    <a:pt x="465" y="164"/>
                  </a:lnTo>
                  <a:lnTo>
                    <a:pt x="473" y="163"/>
                  </a:lnTo>
                  <a:lnTo>
                    <a:pt x="488" y="158"/>
                  </a:lnTo>
                  <a:lnTo>
                    <a:pt x="501" y="157"/>
                  </a:lnTo>
                  <a:lnTo>
                    <a:pt x="508" y="158"/>
                  </a:lnTo>
                  <a:lnTo>
                    <a:pt x="515" y="160"/>
                  </a:lnTo>
                  <a:lnTo>
                    <a:pt x="521" y="164"/>
                  </a:lnTo>
                  <a:lnTo>
                    <a:pt x="528" y="170"/>
                  </a:lnTo>
                  <a:lnTo>
                    <a:pt x="547" y="190"/>
                  </a:lnTo>
                  <a:lnTo>
                    <a:pt x="558" y="204"/>
                  </a:lnTo>
                  <a:lnTo>
                    <a:pt x="561" y="209"/>
                  </a:lnTo>
                  <a:lnTo>
                    <a:pt x="567" y="212"/>
                  </a:lnTo>
                  <a:lnTo>
                    <a:pt x="573" y="212"/>
                  </a:lnTo>
                  <a:lnTo>
                    <a:pt x="580" y="212"/>
                  </a:lnTo>
                  <a:lnTo>
                    <a:pt x="585" y="215"/>
                  </a:lnTo>
                  <a:lnTo>
                    <a:pt x="591" y="218"/>
                  </a:lnTo>
                  <a:lnTo>
                    <a:pt x="596" y="216"/>
                  </a:lnTo>
                  <a:lnTo>
                    <a:pt x="599" y="215"/>
                  </a:lnTo>
                  <a:lnTo>
                    <a:pt x="602" y="212"/>
                  </a:lnTo>
                  <a:lnTo>
                    <a:pt x="606" y="207"/>
                  </a:lnTo>
                  <a:lnTo>
                    <a:pt x="610" y="201"/>
                  </a:lnTo>
                  <a:lnTo>
                    <a:pt x="615" y="197"/>
                  </a:lnTo>
                  <a:lnTo>
                    <a:pt x="621" y="195"/>
                  </a:lnTo>
                  <a:lnTo>
                    <a:pt x="627" y="194"/>
                  </a:lnTo>
                  <a:lnTo>
                    <a:pt x="635" y="193"/>
                  </a:lnTo>
                  <a:lnTo>
                    <a:pt x="645" y="191"/>
                  </a:lnTo>
                  <a:lnTo>
                    <a:pt x="654" y="190"/>
                  </a:lnTo>
                  <a:lnTo>
                    <a:pt x="664" y="187"/>
                  </a:lnTo>
                  <a:lnTo>
                    <a:pt x="669" y="184"/>
                  </a:lnTo>
                  <a:lnTo>
                    <a:pt x="674" y="182"/>
                  </a:lnTo>
                  <a:lnTo>
                    <a:pt x="678" y="177"/>
                  </a:lnTo>
                  <a:lnTo>
                    <a:pt x="681" y="172"/>
                  </a:lnTo>
                  <a:lnTo>
                    <a:pt x="684" y="168"/>
                  </a:lnTo>
                  <a:lnTo>
                    <a:pt x="685" y="163"/>
                  </a:lnTo>
                  <a:lnTo>
                    <a:pt x="686" y="158"/>
                  </a:lnTo>
                  <a:lnTo>
                    <a:pt x="685" y="153"/>
                  </a:lnTo>
                  <a:lnTo>
                    <a:pt x="684" y="149"/>
                  </a:lnTo>
                  <a:lnTo>
                    <a:pt x="681" y="144"/>
                  </a:lnTo>
                  <a:lnTo>
                    <a:pt x="679" y="139"/>
                  </a:lnTo>
                  <a:lnTo>
                    <a:pt x="675" y="136"/>
                  </a:lnTo>
                  <a:lnTo>
                    <a:pt x="667" y="127"/>
                  </a:lnTo>
                  <a:lnTo>
                    <a:pt x="658" y="120"/>
                  </a:lnTo>
                  <a:lnTo>
                    <a:pt x="648" y="113"/>
                  </a:lnTo>
                  <a:lnTo>
                    <a:pt x="640" y="106"/>
                  </a:lnTo>
                  <a:lnTo>
                    <a:pt x="634" y="99"/>
                  </a:lnTo>
                  <a:lnTo>
                    <a:pt x="630" y="92"/>
                  </a:lnTo>
                  <a:lnTo>
                    <a:pt x="629" y="88"/>
                  </a:lnTo>
                  <a:lnTo>
                    <a:pt x="629" y="84"/>
                  </a:lnTo>
                  <a:lnTo>
                    <a:pt x="630" y="81"/>
                  </a:lnTo>
                  <a:lnTo>
                    <a:pt x="631" y="78"/>
                  </a:lnTo>
                  <a:lnTo>
                    <a:pt x="636" y="74"/>
                  </a:lnTo>
                  <a:lnTo>
                    <a:pt x="641" y="71"/>
                  </a:lnTo>
                  <a:lnTo>
                    <a:pt x="643" y="70"/>
                  </a:lnTo>
                  <a:lnTo>
                    <a:pt x="643" y="68"/>
                  </a:lnTo>
                  <a:lnTo>
                    <a:pt x="642" y="64"/>
                  </a:lnTo>
                  <a:lnTo>
                    <a:pt x="640" y="61"/>
                  </a:lnTo>
                  <a:lnTo>
                    <a:pt x="634" y="51"/>
                  </a:lnTo>
                  <a:lnTo>
                    <a:pt x="627" y="43"/>
                  </a:lnTo>
                  <a:lnTo>
                    <a:pt x="624" y="38"/>
                  </a:lnTo>
                  <a:lnTo>
                    <a:pt x="623" y="36"/>
                  </a:lnTo>
                  <a:lnTo>
                    <a:pt x="623" y="32"/>
                  </a:lnTo>
                  <a:lnTo>
                    <a:pt x="625" y="30"/>
                  </a:lnTo>
                  <a:lnTo>
                    <a:pt x="631" y="25"/>
                  </a:lnTo>
                  <a:lnTo>
                    <a:pt x="641" y="19"/>
                  </a:lnTo>
                  <a:lnTo>
                    <a:pt x="646" y="17"/>
                  </a:lnTo>
                  <a:lnTo>
                    <a:pt x="653" y="15"/>
                  </a:lnTo>
                  <a:lnTo>
                    <a:pt x="660" y="15"/>
                  </a:lnTo>
                  <a:lnTo>
                    <a:pt x="668" y="15"/>
                  </a:lnTo>
                  <a:lnTo>
                    <a:pt x="675" y="18"/>
                  </a:lnTo>
                  <a:lnTo>
                    <a:pt x="684" y="20"/>
                  </a:lnTo>
                  <a:lnTo>
                    <a:pt x="691" y="23"/>
                  </a:lnTo>
                  <a:lnTo>
                    <a:pt x="697" y="26"/>
                  </a:lnTo>
                  <a:lnTo>
                    <a:pt x="702" y="30"/>
                  </a:lnTo>
                  <a:lnTo>
                    <a:pt x="706" y="32"/>
                  </a:lnTo>
                  <a:lnTo>
                    <a:pt x="712" y="34"/>
                  </a:lnTo>
                  <a:lnTo>
                    <a:pt x="717" y="34"/>
                  </a:lnTo>
                  <a:lnTo>
                    <a:pt x="721" y="34"/>
                  </a:lnTo>
                  <a:lnTo>
                    <a:pt x="724" y="33"/>
                  </a:lnTo>
                  <a:lnTo>
                    <a:pt x="727" y="31"/>
                  </a:lnTo>
                  <a:lnTo>
                    <a:pt x="728" y="26"/>
                  </a:lnTo>
                  <a:lnTo>
                    <a:pt x="730" y="18"/>
                  </a:lnTo>
                  <a:lnTo>
                    <a:pt x="731" y="10"/>
                  </a:lnTo>
                  <a:lnTo>
                    <a:pt x="734" y="7"/>
                  </a:lnTo>
                  <a:lnTo>
                    <a:pt x="736" y="5"/>
                  </a:lnTo>
                  <a:lnTo>
                    <a:pt x="740" y="2"/>
                  </a:lnTo>
                  <a:lnTo>
                    <a:pt x="744" y="1"/>
                  </a:lnTo>
                  <a:lnTo>
                    <a:pt x="757" y="0"/>
                  </a:lnTo>
                  <a:lnTo>
                    <a:pt x="771" y="0"/>
                  </a:lnTo>
                  <a:lnTo>
                    <a:pt x="778" y="1"/>
                  </a:lnTo>
                  <a:lnTo>
                    <a:pt x="782" y="2"/>
                  </a:lnTo>
                  <a:lnTo>
                    <a:pt x="787" y="5"/>
                  </a:lnTo>
                  <a:lnTo>
                    <a:pt x="788" y="7"/>
                  </a:lnTo>
                  <a:lnTo>
                    <a:pt x="792" y="15"/>
                  </a:lnTo>
                  <a:lnTo>
                    <a:pt x="794" y="25"/>
                  </a:lnTo>
                  <a:lnTo>
                    <a:pt x="797" y="29"/>
                  </a:lnTo>
                  <a:lnTo>
                    <a:pt x="799" y="32"/>
                  </a:lnTo>
                  <a:lnTo>
                    <a:pt x="801" y="34"/>
                  </a:lnTo>
                  <a:lnTo>
                    <a:pt x="804" y="36"/>
                  </a:lnTo>
                  <a:lnTo>
                    <a:pt x="816" y="34"/>
                  </a:lnTo>
                  <a:lnTo>
                    <a:pt x="832" y="34"/>
                  </a:lnTo>
                  <a:lnTo>
                    <a:pt x="853" y="34"/>
                  </a:lnTo>
                  <a:lnTo>
                    <a:pt x="872" y="34"/>
                  </a:lnTo>
                  <a:lnTo>
                    <a:pt x="885" y="36"/>
                  </a:lnTo>
                  <a:lnTo>
                    <a:pt x="899" y="38"/>
                  </a:lnTo>
                  <a:lnTo>
                    <a:pt x="913" y="43"/>
                  </a:lnTo>
                  <a:lnTo>
                    <a:pt x="926" y="50"/>
                  </a:lnTo>
                  <a:lnTo>
                    <a:pt x="930" y="52"/>
                  </a:lnTo>
                  <a:lnTo>
                    <a:pt x="933" y="55"/>
                  </a:lnTo>
                  <a:lnTo>
                    <a:pt x="937" y="58"/>
                  </a:lnTo>
                  <a:lnTo>
                    <a:pt x="939" y="64"/>
                  </a:lnTo>
                  <a:lnTo>
                    <a:pt x="942" y="69"/>
                  </a:lnTo>
                  <a:lnTo>
                    <a:pt x="945" y="74"/>
                  </a:lnTo>
                  <a:lnTo>
                    <a:pt x="948" y="77"/>
                  </a:lnTo>
                  <a:lnTo>
                    <a:pt x="950" y="78"/>
                  </a:lnTo>
                  <a:lnTo>
                    <a:pt x="955" y="80"/>
                  </a:lnTo>
                  <a:lnTo>
                    <a:pt x="958" y="82"/>
                  </a:lnTo>
                  <a:lnTo>
                    <a:pt x="960" y="87"/>
                  </a:lnTo>
                  <a:lnTo>
                    <a:pt x="962" y="90"/>
                  </a:lnTo>
                  <a:lnTo>
                    <a:pt x="964" y="94"/>
                  </a:lnTo>
                  <a:lnTo>
                    <a:pt x="969" y="95"/>
                  </a:lnTo>
                  <a:lnTo>
                    <a:pt x="974" y="95"/>
                  </a:lnTo>
                  <a:lnTo>
                    <a:pt x="977" y="93"/>
                  </a:lnTo>
                  <a:lnTo>
                    <a:pt x="981" y="90"/>
                  </a:lnTo>
                  <a:lnTo>
                    <a:pt x="984" y="88"/>
                  </a:lnTo>
                  <a:lnTo>
                    <a:pt x="989" y="88"/>
                  </a:lnTo>
                  <a:lnTo>
                    <a:pt x="995" y="90"/>
                  </a:lnTo>
                  <a:lnTo>
                    <a:pt x="1011" y="97"/>
                  </a:lnTo>
                  <a:lnTo>
                    <a:pt x="1026" y="102"/>
                  </a:lnTo>
                  <a:lnTo>
                    <a:pt x="1040" y="102"/>
                  </a:lnTo>
                  <a:lnTo>
                    <a:pt x="1057" y="101"/>
                  </a:lnTo>
                  <a:lnTo>
                    <a:pt x="1075" y="100"/>
                  </a:lnTo>
                  <a:lnTo>
                    <a:pt x="1091" y="99"/>
                  </a:lnTo>
                  <a:lnTo>
                    <a:pt x="1099" y="99"/>
                  </a:lnTo>
                  <a:lnTo>
                    <a:pt x="1105" y="100"/>
                  </a:lnTo>
                  <a:lnTo>
                    <a:pt x="1110" y="102"/>
                  </a:lnTo>
                  <a:lnTo>
                    <a:pt x="1116" y="105"/>
                  </a:lnTo>
                  <a:lnTo>
                    <a:pt x="1127" y="111"/>
                  </a:lnTo>
                  <a:lnTo>
                    <a:pt x="1139" y="116"/>
                  </a:lnTo>
                  <a:lnTo>
                    <a:pt x="1152" y="125"/>
                  </a:lnTo>
                  <a:lnTo>
                    <a:pt x="1166" y="133"/>
                  </a:lnTo>
                  <a:lnTo>
                    <a:pt x="1178" y="141"/>
                  </a:lnTo>
                  <a:lnTo>
                    <a:pt x="1188" y="150"/>
                  </a:lnTo>
                  <a:lnTo>
                    <a:pt x="1194" y="156"/>
                  </a:lnTo>
                  <a:lnTo>
                    <a:pt x="1198" y="159"/>
                  </a:lnTo>
                  <a:lnTo>
                    <a:pt x="1203" y="162"/>
                  </a:lnTo>
                  <a:lnTo>
                    <a:pt x="1207" y="162"/>
                  </a:lnTo>
                  <a:lnTo>
                    <a:pt x="1209" y="163"/>
                  </a:lnTo>
                  <a:lnTo>
                    <a:pt x="1212" y="163"/>
                  </a:lnTo>
                  <a:lnTo>
                    <a:pt x="1213" y="165"/>
                  </a:lnTo>
                  <a:lnTo>
                    <a:pt x="1214" y="168"/>
                  </a:lnTo>
                  <a:lnTo>
                    <a:pt x="1216" y="174"/>
                  </a:lnTo>
                  <a:lnTo>
                    <a:pt x="1220" y="182"/>
                  </a:lnTo>
                  <a:lnTo>
                    <a:pt x="1222" y="189"/>
                  </a:lnTo>
                  <a:lnTo>
                    <a:pt x="1226" y="195"/>
                  </a:lnTo>
                  <a:lnTo>
                    <a:pt x="1227" y="197"/>
                  </a:lnTo>
                  <a:lnTo>
                    <a:pt x="1229" y="199"/>
                  </a:lnTo>
                  <a:lnTo>
                    <a:pt x="1233" y="200"/>
                  </a:lnTo>
                  <a:lnTo>
                    <a:pt x="1237" y="200"/>
                  </a:lnTo>
                  <a:lnTo>
                    <a:pt x="1242" y="201"/>
                  </a:lnTo>
                  <a:lnTo>
                    <a:pt x="1246" y="203"/>
                  </a:lnTo>
                  <a:lnTo>
                    <a:pt x="1250" y="207"/>
                  </a:lnTo>
                  <a:lnTo>
                    <a:pt x="1253" y="212"/>
                  </a:lnTo>
                  <a:lnTo>
                    <a:pt x="1254" y="214"/>
                  </a:lnTo>
                  <a:lnTo>
                    <a:pt x="1257" y="215"/>
                  </a:lnTo>
                  <a:lnTo>
                    <a:pt x="1259" y="216"/>
                  </a:lnTo>
                  <a:lnTo>
                    <a:pt x="1261" y="216"/>
                  </a:lnTo>
                  <a:lnTo>
                    <a:pt x="1267" y="215"/>
                  </a:lnTo>
                  <a:lnTo>
                    <a:pt x="1272" y="212"/>
                  </a:lnTo>
                  <a:lnTo>
                    <a:pt x="1275" y="209"/>
                  </a:lnTo>
                  <a:lnTo>
                    <a:pt x="1277" y="207"/>
                  </a:lnTo>
                  <a:lnTo>
                    <a:pt x="1280" y="206"/>
                  </a:lnTo>
                  <a:lnTo>
                    <a:pt x="1284" y="204"/>
                  </a:lnTo>
                  <a:lnTo>
                    <a:pt x="1288" y="206"/>
                  </a:lnTo>
                  <a:lnTo>
                    <a:pt x="1290" y="207"/>
                  </a:lnTo>
                  <a:lnTo>
                    <a:pt x="1294" y="212"/>
                  </a:lnTo>
                  <a:lnTo>
                    <a:pt x="1297" y="218"/>
                  </a:lnTo>
                  <a:lnTo>
                    <a:pt x="1302" y="229"/>
                  </a:lnTo>
                  <a:lnTo>
                    <a:pt x="1304" y="240"/>
                  </a:lnTo>
                  <a:lnTo>
                    <a:pt x="1305" y="248"/>
                  </a:lnTo>
                  <a:lnTo>
                    <a:pt x="1305" y="257"/>
                  </a:lnTo>
                  <a:lnTo>
                    <a:pt x="1305" y="260"/>
                  </a:lnTo>
                  <a:lnTo>
                    <a:pt x="1307" y="262"/>
                  </a:lnTo>
                  <a:lnTo>
                    <a:pt x="1309" y="263"/>
                  </a:lnTo>
                  <a:lnTo>
                    <a:pt x="1313" y="263"/>
                  </a:lnTo>
                  <a:lnTo>
                    <a:pt x="1321" y="259"/>
                  </a:lnTo>
                  <a:lnTo>
                    <a:pt x="1330" y="253"/>
                  </a:lnTo>
                  <a:lnTo>
                    <a:pt x="1339" y="246"/>
                  </a:lnTo>
                  <a:lnTo>
                    <a:pt x="1346" y="238"/>
                  </a:lnTo>
                  <a:lnTo>
                    <a:pt x="1353" y="229"/>
                  </a:lnTo>
                  <a:lnTo>
                    <a:pt x="1358" y="222"/>
                  </a:lnTo>
                  <a:lnTo>
                    <a:pt x="1361" y="219"/>
                  </a:lnTo>
                  <a:lnTo>
                    <a:pt x="1365" y="216"/>
                  </a:lnTo>
                  <a:lnTo>
                    <a:pt x="1370" y="214"/>
                  </a:lnTo>
                  <a:lnTo>
                    <a:pt x="1376" y="213"/>
                  </a:lnTo>
                  <a:lnTo>
                    <a:pt x="1389" y="213"/>
                  </a:lnTo>
                  <a:lnTo>
                    <a:pt x="1402" y="215"/>
                  </a:lnTo>
                  <a:lnTo>
                    <a:pt x="1415" y="218"/>
                  </a:lnTo>
                  <a:lnTo>
                    <a:pt x="1424" y="221"/>
                  </a:lnTo>
                  <a:lnTo>
                    <a:pt x="1434" y="225"/>
                  </a:lnTo>
                  <a:lnTo>
                    <a:pt x="1441" y="228"/>
                  </a:lnTo>
                  <a:lnTo>
                    <a:pt x="1445" y="229"/>
                  </a:lnTo>
                  <a:lnTo>
                    <a:pt x="1447" y="229"/>
                  </a:lnTo>
                  <a:lnTo>
                    <a:pt x="1449" y="229"/>
                  </a:lnTo>
                  <a:lnTo>
                    <a:pt x="1452" y="228"/>
                  </a:lnTo>
                  <a:lnTo>
                    <a:pt x="1455" y="223"/>
                  </a:lnTo>
                  <a:lnTo>
                    <a:pt x="1461" y="215"/>
                  </a:lnTo>
                  <a:lnTo>
                    <a:pt x="1477" y="201"/>
                  </a:lnTo>
                  <a:lnTo>
                    <a:pt x="1491" y="187"/>
                  </a:lnTo>
                  <a:lnTo>
                    <a:pt x="1493" y="182"/>
                  </a:lnTo>
                  <a:lnTo>
                    <a:pt x="1496" y="177"/>
                  </a:lnTo>
                  <a:lnTo>
                    <a:pt x="1497" y="174"/>
                  </a:lnTo>
                  <a:lnTo>
                    <a:pt x="1498" y="169"/>
                  </a:lnTo>
                  <a:lnTo>
                    <a:pt x="1498" y="162"/>
                  </a:lnTo>
                  <a:lnTo>
                    <a:pt x="1499" y="156"/>
                  </a:lnTo>
                  <a:lnTo>
                    <a:pt x="1503" y="151"/>
                  </a:lnTo>
                  <a:lnTo>
                    <a:pt x="1510" y="146"/>
                  </a:lnTo>
                  <a:lnTo>
                    <a:pt x="1513" y="143"/>
                  </a:lnTo>
                  <a:lnTo>
                    <a:pt x="1518" y="140"/>
                  </a:lnTo>
                  <a:lnTo>
                    <a:pt x="1523" y="140"/>
                  </a:lnTo>
                  <a:lnTo>
                    <a:pt x="1527" y="141"/>
                  </a:lnTo>
                  <a:lnTo>
                    <a:pt x="1530" y="145"/>
                  </a:lnTo>
                  <a:lnTo>
                    <a:pt x="1531" y="149"/>
                  </a:lnTo>
                  <a:lnTo>
                    <a:pt x="1534" y="153"/>
                  </a:lnTo>
                  <a:lnTo>
                    <a:pt x="1535" y="159"/>
                  </a:lnTo>
                  <a:lnTo>
                    <a:pt x="1536" y="172"/>
                  </a:lnTo>
                  <a:lnTo>
                    <a:pt x="1536" y="184"/>
                  </a:lnTo>
                  <a:lnTo>
                    <a:pt x="1538" y="183"/>
                  </a:lnTo>
                  <a:lnTo>
                    <a:pt x="1546" y="177"/>
                  </a:lnTo>
                  <a:lnTo>
                    <a:pt x="1554" y="169"/>
                  </a:lnTo>
                  <a:lnTo>
                    <a:pt x="1559" y="160"/>
                  </a:lnTo>
                  <a:lnTo>
                    <a:pt x="1561" y="157"/>
                  </a:lnTo>
                  <a:lnTo>
                    <a:pt x="1565" y="150"/>
                  </a:lnTo>
                  <a:lnTo>
                    <a:pt x="1567" y="146"/>
                  </a:lnTo>
                  <a:lnTo>
                    <a:pt x="1569" y="144"/>
                  </a:lnTo>
                  <a:lnTo>
                    <a:pt x="1573" y="141"/>
                  </a:lnTo>
                  <a:lnTo>
                    <a:pt x="1575" y="140"/>
                  </a:lnTo>
                  <a:lnTo>
                    <a:pt x="1579" y="141"/>
                  </a:lnTo>
                  <a:lnTo>
                    <a:pt x="1581" y="145"/>
                  </a:lnTo>
                  <a:lnTo>
                    <a:pt x="1584" y="150"/>
                  </a:lnTo>
                  <a:lnTo>
                    <a:pt x="1585" y="156"/>
                  </a:lnTo>
                  <a:lnTo>
                    <a:pt x="1586" y="162"/>
                  </a:lnTo>
                  <a:lnTo>
                    <a:pt x="1586" y="168"/>
                  </a:lnTo>
                  <a:lnTo>
                    <a:pt x="1585" y="172"/>
                  </a:lnTo>
                  <a:lnTo>
                    <a:pt x="1584" y="176"/>
                  </a:lnTo>
                  <a:lnTo>
                    <a:pt x="1575" y="193"/>
                  </a:lnTo>
                  <a:lnTo>
                    <a:pt x="1566" y="204"/>
                  </a:lnTo>
                  <a:lnTo>
                    <a:pt x="1559" y="214"/>
                  </a:lnTo>
                  <a:lnTo>
                    <a:pt x="1552" y="220"/>
                  </a:lnTo>
                  <a:lnTo>
                    <a:pt x="1541" y="227"/>
                  </a:lnTo>
                  <a:lnTo>
                    <a:pt x="1538" y="231"/>
                  </a:lnTo>
                  <a:lnTo>
                    <a:pt x="1540" y="240"/>
                  </a:lnTo>
                  <a:lnTo>
                    <a:pt x="1542" y="248"/>
                  </a:lnTo>
                  <a:lnTo>
                    <a:pt x="1544" y="259"/>
                  </a:lnTo>
                  <a:lnTo>
                    <a:pt x="1548" y="270"/>
                  </a:lnTo>
                  <a:lnTo>
                    <a:pt x="1549" y="273"/>
                  </a:lnTo>
                  <a:lnTo>
                    <a:pt x="1553" y="275"/>
                  </a:lnTo>
                  <a:lnTo>
                    <a:pt x="1555" y="276"/>
                  </a:lnTo>
                  <a:lnTo>
                    <a:pt x="1560" y="273"/>
                  </a:lnTo>
                  <a:lnTo>
                    <a:pt x="1569" y="269"/>
                  </a:lnTo>
                  <a:lnTo>
                    <a:pt x="1576" y="267"/>
                  </a:lnTo>
                  <a:lnTo>
                    <a:pt x="1580" y="267"/>
                  </a:lnTo>
                  <a:lnTo>
                    <a:pt x="1584" y="269"/>
                  </a:lnTo>
                  <a:lnTo>
                    <a:pt x="1586" y="272"/>
                  </a:lnTo>
                  <a:lnTo>
                    <a:pt x="1588" y="276"/>
                  </a:lnTo>
                  <a:lnTo>
                    <a:pt x="1592" y="284"/>
                  </a:lnTo>
                  <a:lnTo>
                    <a:pt x="1594" y="289"/>
                  </a:lnTo>
                  <a:lnTo>
                    <a:pt x="1597" y="289"/>
                  </a:lnTo>
                  <a:lnTo>
                    <a:pt x="1598" y="289"/>
                  </a:lnTo>
                  <a:lnTo>
                    <a:pt x="1600" y="286"/>
                  </a:lnTo>
                  <a:lnTo>
                    <a:pt x="1603" y="284"/>
                  </a:lnTo>
                  <a:lnTo>
                    <a:pt x="1609" y="277"/>
                  </a:lnTo>
                  <a:lnTo>
                    <a:pt x="1613" y="275"/>
                  </a:lnTo>
                  <a:lnTo>
                    <a:pt x="1616" y="273"/>
                  </a:lnTo>
                  <a:lnTo>
                    <a:pt x="1618" y="275"/>
                  </a:lnTo>
                  <a:lnTo>
                    <a:pt x="1620" y="276"/>
                  </a:lnTo>
                  <a:lnTo>
                    <a:pt x="1623" y="277"/>
                  </a:lnTo>
                  <a:lnTo>
                    <a:pt x="1625" y="279"/>
                  </a:lnTo>
                  <a:lnTo>
                    <a:pt x="1629" y="279"/>
                  </a:lnTo>
                  <a:lnTo>
                    <a:pt x="1631" y="279"/>
                  </a:lnTo>
                  <a:lnTo>
                    <a:pt x="1634" y="277"/>
                  </a:lnTo>
                  <a:lnTo>
                    <a:pt x="1639" y="271"/>
                  </a:lnTo>
                  <a:lnTo>
                    <a:pt x="1645" y="262"/>
                  </a:lnTo>
                  <a:lnTo>
                    <a:pt x="1655" y="246"/>
                  </a:lnTo>
                  <a:lnTo>
                    <a:pt x="1667" y="227"/>
                  </a:lnTo>
                  <a:lnTo>
                    <a:pt x="1680" y="206"/>
                  </a:lnTo>
                  <a:lnTo>
                    <a:pt x="1693" y="188"/>
                  </a:lnTo>
                  <a:lnTo>
                    <a:pt x="1702" y="177"/>
                  </a:lnTo>
                  <a:lnTo>
                    <a:pt x="1712" y="165"/>
                  </a:lnTo>
                  <a:lnTo>
                    <a:pt x="1724" y="153"/>
                  </a:lnTo>
                  <a:lnTo>
                    <a:pt x="1736" y="140"/>
                  </a:lnTo>
                  <a:lnTo>
                    <a:pt x="1749" y="128"/>
                  </a:lnTo>
                  <a:lnTo>
                    <a:pt x="1761" y="118"/>
                  </a:lnTo>
                  <a:lnTo>
                    <a:pt x="1764" y="115"/>
                  </a:lnTo>
                  <a:lnTo>
                    <a:pt x="1767" y="115"/>
                  </a:lnTo>
                  <a:lnTo>
                    <a:pt x="1768" y="118"/>
                  </a:lnTo>
                  <a:lnTo>
                    <a:pt x="1768" y="124"/>
                  </a:lnTo>
                  <a:lnTo>
                    <a:pt x="1769" y="134"/>
                  </a:lnTo>
                  <a:lnTo>
                    <a:pt x="1770" y="146"/>
                  </a:lnTo>
                  <a:lnTo>
                    <a:pt x="1771" y="157"/>
                  </a:lnTo>
                  <a:lnTo>
                    <a:pt x="1773" y="166"/>
                  </a:lnTo>
                  <a:lnTo>
                    <a:pt x="1773" y="172"/>
                  </a:lnTo>
                  <a:lnTo>
                    <a:pt x="1774" y="176"/>
                  </a:lnTo>
                  <a:lnTo>
                    <a:pt x="1776" y="178"/>
                  </a:lnTo>
                  <a:lnTo>
                    <a:pt x="1779" y="179"/>
                  </a:lnTo>
                  <a:lnTo>
                    <a:pt x="1785" y="179"/>
                  </a:lnTo>
                  <a:lnTo>
                    <a:pt x="1795" y="178"/>
                  </a:lnTo>
                  <a:lnTo>
                    <a:pt x="1801" y="178"/>
                  </a:lnTo>
                  <a:lnTo>
                    <a:pt x="1807" y="178"/>
                  </a:lnTo>
                  <a:lnTo>
                    <a:pt x="1812" y="179"/>
                  </a:lnTo>
                  <a:lnTo>
                    <a:pt x="1817" y="181"/>
                  </a:lnTo>
                  <a:lnTo>
                    <a:pt x="1821" y="183"/>
                  </a:lnTo>
                  <a:lnTo>
                    <a:pt x="1825" y="185"/>
                  </a:lnTo>
                  <a:lnTo>
                    <a:pt x="1829" y="189"/>
                  </a:lnTo>
                  <a:lnTo>
                    <a:pt x="1830" y="194"/>
                  </a:lnTo>
                  <a:lnTo>
                    <a:pt x="1832" y="201"/>
                  </a:lnTo>
                  <a:lnTo>
                    <a:pt x="1832" y="207"/>
                  </a:lnTo>
                  <a:lnTo>
                    <a:pt x="1831" y="212"/>
                  </a:lnTo>
                  <a:lnTo>
                    <a:pt x="1830" y="218"/>
                  </a:lnTo>
                  <a:lnTo>
                    <a:pt x="1825" y="227"/>
                  </a:lnTo>
                  <a:lnTo>
                    <a:pt x="1820" y="234"/>
                  </a:lnTo>
                  <a:lnTo>
                    <a:pt x="1819" y="238"/>
                  </a:lnTo>
                  <a:lnTo>
                    <a:pt x="1819" y="241"/>
                  </a:lnTo>
                  <a:lnTo>
                    <a:pt x="1820" y="244"/>
                  </a:lnTo>
                  <a:lnTo>
                    <a:pt x="1821" y="247"/>
                  </a:lnTo>
                  <a:lnTo>
                    <a:pt x="1829" y="253"/>
                  </a:lnTo>
                  <a:lnTo>
                    <a:pt x="1838" y="258"/>
                  </a:lnTo>
                  <a:lnTo>
                    <a:pt x="1843" y="262"/>
                  </a:lnTo>
                  <a:lnTo>
                    <a:pt x="1846" y="266"/>
                  </a:lnTo>
                  <a:lnTo>
                    <a:pt x="1849" y="270"/>
                  </a:lnTo>
                  <a:lnTo>
                    <a:pt x="1850" y="275"/>
                  </a:lnTo>
                  <a:lnTo>
                    <a:pt x="1850" y="281"/>
                  </a:lnTo>
                  <a:lnTo>
                    <a:pt x="1849" y="285"/>
                  </a:lnTo>
                  <a:lnTo>
                    <a:pt x="1846" y="290"/>
                  </a:lnTo>
                  <a:lnTo>
                    <a:pt x="1843" y="294"/>
                  </a:lnTo>
                  <a:lnTo>
                    <a:pt x="1832" y="303"/>
                  </a:lnTo>
                  <a:lnTo>
                    <a:pt x="1820" y="316"/>
                  </a:lnTo>
                  <a:lnTo>
                    <a:pt x="1809" y="328"/>
                  </a:lnTo>
                  <a:lnTo>
                    <a:pt x="1801" y="338"/>
                  </a:lnTo>
                  <a:lnTo>
                    <a:pt x="1798" y="345"/>
                  </a:lnTo>
                  <a:lnTo>
                    <a:pt x="1795" y="352"/>
                  </a:lnTo>
                  <a:lnTo>
                    <a:pt x="1795" y="355"/>
                  </a:lnTo>
                  <a:lnTo>
                    <a:pt x="1795" y="359"/>
                  </a:lnTo>
                  <a:lnTo>
                    <a:pt x="1798" y="361"/>
                  </a:lnTo>
                  <a:lnTo>
                    <a:pt x="1800" y="363"/>
                  </a:lnTo>
                  <a:lnTo>
                    <a:pt x="1815" y="366"/>
                  </a:lnTo>
                  <a:lnTo>
                    <a:pt x="1829" y="371"/>
                  </a:lnTo>
                  <a:lnTo>
                    <a:pt x="1831" y="373"/>
                  </a:lnTo>
                  <a:lnTo>
                    <a:pt x="1831" y="376"/>
                  </a:lnTo>
                  <a:lnTo>
                    <a:pt x="1831" y="380"/>
                  </a:lnTo>
                  <a:lnTo>
                    <a:pt x="1830" y="384"/>
                  </a:lnTo>
                  <a:lnTo>
                    <a:pt x="1827" y="393"/>
                  </a:lnTo>
                  <a:lnTo>
                    <a:pt x="1825" y="404"/>
                  </a:lnTo>
                  <a:lnTo>
                    <a:pt x="1825" y="410"/>
                  </a:lnTo>
                  <a:lnTo>
                    <a:pt x="1826" y="416"/>
                  </a:lnTo>
                  <a:lnTo>
                    <a:pt x="1829" y="422"/>
                  </a:lnTo>
                  <a:lnTo>
                    <a:pt x="1831" y="427"/>
                  </a:lnTo>
                  <a:lnTo>
                    <a:pt x="1838" y="436"/>
                  </a:lnTo>
                  <a:lnTo>
                    <a:pt x="1844" y="442"/>
                  </a:lnTo>
                  <a:lnTo>
                    <a:pt x="1851" y="446"/>
                  </a:lnTo>
                  <a:lnTo>
                    <a:pt x="1858" y="446"/>
                  </a:lnTo>
                  <a:lnTo>
                    <a:pt x="1861" y="446"/>
                  </a:lnTo>
                  <a:lnTo>
                    <a:pt x="1863" y="445"/>
                  </a:lnTo>
                  <a:lnTo>
                    <a:pt x="1864" y="443"/>
                  </a:lnTo>
                  <a:lnTo>
                    <a:pt x="1865" y="441"/>
                  </a:lnTo>
                  <a:lnTo>
                    <a:pt x="1867" y="435"/>
                  </a:lnTo>
                  <a:lnTo>
                    <a:pt x="1869" y="430"/>
                  </a:lnTo>
                  <a:lnTo>
                    <a:pt x="1870" y="427"/>
                  </a:lnTo>
                  <a:lnTo>
                    <a:pt x="1872" y="426"/>
                  </a:lnTo>
                  <a:lnTo>
                    <a:pt x="1874" y="424"/>
                  </a:lnTo>
                  <a:lnTo>
                    <a:pt x="1877" y="423"/>
                  </a:lnTo>
                  <a:lnTo>
                    <a:pt x="1882" y="426"/>
                  </a:lnTo>
                  <a:lnTo>
                    <a:pt x="1888" y="430"/>
                  </a:lnTo>
                  <a:lnTo>
                    <a:pt x="1893" y="436"/>
                  </a:lnTo>
                  <a:lnTo>
                    <a:pt x="1897" y="443"/>
                  </a:lnTo>
                  <a:lnTo>
                    <a:pt x="1902" y="449"/>
                  </a:lnTo>
                  <a:lnTo>
                    <a:pt x="1906" y="454"/>
                  </a:lnTo>
                  <a:lnTo>
                    <a:pt x="1907" y="455"/>
                  </a:lnTo>
                  <a:lnTo>
                    <a:pt x="1909" y="455"/>
                  </a:lnTo>
                  <a:lnTo>
                    <a:pt x="1912" y="455"/>
                  </a:lnTo>
                  <a:lnTo>
                    <a:pt x="1914" y="454"/>
                  </a:lnTo>
                  <a:lnTo>
                    <a:pt x="1925" y="447"/>
                  </a:lnTo>
                  <a:lnTo>
                    <a:pt x="1931" y="443"/>
                  </a:lnTo>
                  <a:lnTo>
                    <a:pt x="1933" y="445"/>
                  </a:lnTo>
                  <a:lnTo>
                    <a:pt x="1934" y="448"/>
                  </a:lnTo>
                  <a:lnTo>
                    <a:pt x="1935" y="454"/>
                  </a:lnTo>
                  <a:lnTo>
                    <a:pt x="1935" y="462"/>
                  </a:lnTo>
                  <a:lnTo>
                    <a:pt x="1935" y="471"/>
                  </a:lnTo>
                  <a:lnTo>
                    <a:pt x="1938" y="478"/>
                  </a:lnTo>
                  <a:lnTo>
                    <a:pt x="1940" y="481"/>
                  </a:lnTo>
                  <a:lnTo>
                    <a:pt x="1943" y="484"/>
                  </a:lnTo>
                  <a:lnTo>
                    <a:pt x="1945" y="486"/>
                  </a:lnTo>
                  <a:lnTo>
                    <a:pt x="1949" y="487"/>
                  </a:lnTo>
                  <a:lnTo>
                    <a:pt x="1956" y="492"/>
                  </a:lnTo>
                  <a:lnTo>
                    <a:pt x="1964" y="499"/>
                  </a:lnTo>
                  <a:lnTo>
                    <a:pt x="1972" y="508"/>
                  </a:lnTo>
                  <a:lnTo>
                    <a:pt x="1977" y="515"/>
                  </a:lnTo>
                  <a:lnTo>
                    <a:pt x="1981" y="521"/>
                  </a:lnTo>
                  <a:lnTo>
                    <a:pt x="1984" y="527"/>
                  </a:lnTo>
                  <a:lnTo>
                    <a:pt x="1987" y="529"/>
                  </a:lnTo>
                  <a:lnTo>
                    <a:pt x="1989" y="530"/>
                  </a:lnTo>
                  <a:lnTo>
                    <a:pt x="1993" y="531"/>
                  </a:lnTo>
                  <a:lnTo>
                    <a:pt x="1996" y="531"/>
                  </a:lnTo>
                  <a:lnTo>
                    <a:pt x="2001" y="531"/>
                  </a:lnTo>
                  <a:lnTo>
                    <a:pt x="2004" y="533"/>
                  </a:lnTo>
                  <a:lnTo>
                    <a:pt x="2008" y="535"/>
                  </a:lnTo>
                  <a:lnTo>
                    <a:pt x="2010" y="537"/>
                  </a:lnTo>
                  <a:lnTo>
                    <a:pt x="2013" y="541"/>
                  </a:lnTo>
                  <a:lnTo>
                    <a:pt x="2015" y="544"/>
                  </a:lnTo>
                  <a:lnTo>
                    <a:pt x="2015" y="548"/>
                  </a:lnTo>
                  <a:lnTo>
                    <a:pt x="2016" y="553"/>
                  </a:lnTo>
                  <a:lnTo>
                    <a:pt x="2016" y="565"/>
                  </a:lnTo>
                  <a:lnTo>
                    <a:pt x="2015" y="581"/>
                  </a:lnTo>
                  <a:lnTo>
                    <a:pt x="2013" y="598"/>
                  </a:lnTo>
                  <a:lnTo>
                    <a:pt x="2010" y="612"/>
                  </a:lnTo>
                  <a:lnTo>
                    <a:pt x="2007" y="623"/>
                  </a:lnTo>
                  <a:lnTo>
                    <a:pt x="2006" y="635"/>
                  </a:lnTo>
                  <a:lnTo>
                    <a:pt x="2006" y="641"/>
                  </a:lnTo>
                  <a:lnTo>
                    <a:pt x="2007" y="645"/>
                  </a:lnTo>
                  <a:lnTo>
                    <a:pt x="2008" y="650"/>
                  </a:lnTo>
                  <a:lnTo>
                    <a:pt x="2010" y="654"/>
                  </a:lnTo>
                  <a:lnTo>
                    <a:pt x="2019" y="660"/>
                  </a:lnTo>
                  <a:lnTo>
                    <a:pt x="2027" y="664"/>
                  </a:lnTo>
                  <a:lnTo>
                    <a:pt x="2037" y="668"/>
                  </a:lnTo>
                  <a:lnTo>
                    <a:pt x="2045" y="673"/>
                  </a:lnTo>
                  <a:lnTo>
                    <a:pt x="2047" y="675"/>
                  </a:lnTo>
                  <a:lnTo>
                    <a:pt x="2050" y="678"/>
                  </a:lnTo>
                  <a:lnTo>
                    <a:pt x="2050" y="681"/>
                  </a:lnTo>
                  <a:lnTo>
                    <a:pt x="2050" y="683"/>
                  </a:lnTo>
                  <a:lnTo>
                    <a:pt x="2048" y="687"/>
                  </a:lnTo>
                  <a:lnTo>
                    <a:pt x="2046" y="689"/>
                  </a:lnTo>
                  <a:lnTo>
                    <a:pt x="2044" y="692"/>
                  </a:lnTo>
                  <a:lnTo>
                    <a:pt x="2040" y="693"/>
                  </a:lnTo>
                  <a:lnTo>
                    <a:pt x="2038" y="694"/>
                  </a:lnTo>
                  <a:lnTo>
                    <a:pt x="2037" y="697"/>
                  </a:lnTo>
                  <a:lnTo>
                    <a:pt x="2035" y="699"/>
                  </a:lnTo>
                  <a:lnTo>
                    <a:pt x="2034" y="701"/>
                  </a:lnTo>
                  <a:lnTo>
                    <a:pt x="2035" y="704"/>
                  </a:lnTo>
                  <a:lnTo>
                    <a:pt x="2037" y="707"/>
                  </a:lnTo>
                  <a:lnTo>
                    <a:pt x="2038" y="708"/>
                  </a:lnTo>
                  <a:lnTo>
                    <a:pt x="2041" y="711"/>
                  </a:lnTo>
                  <a:lnTo>
                    <a:pt x="2048" y="713"/>
                  </a:lnTo>
                  <a:lnTo>
                    <a:pt x="2056" y="717"/>
                  </a:lnTo>
                  <a:lnTo>
                    <a:pt x="2059" y="719"/>
                  </a:lnTo>
                  <a:lnTo>
                    <a:pt x="2063" y="723"/>
                  </a:lnTo>
                  <a:lnTo>
                    <a:pt x="2065" y="725"/>
                  </a:lnTo>
                  <a:lnTo>
                    <a:pt x="2066" y="729"/>
                  </a:lnTo>
                  <a:lnTo>
                    <a:pt x="2067" y="736"/>
                  </a:lnTo>
                  <a:lnTo>
                    <a:pt x="2066" y="743"/>
                  </a:lnTo>
                  <a:lnTo>
                    <a:pt x="2063" y="750"/>
                  </a:lnTo>
                  <a:lnTo>
                    <a:pt x="2056" y="760"/>
                  </a:lnTo>
                  <a:lnTo>
                    <a:pt x="2046" y="770"/>
                  </a:lnTo>
                  <a:lnTo>
                    <a:pt x="2034" y="781"/>
                  </a:lnTo>
                  <a:lnTo>
                    <a:pt x="2022" y="793"/>
                  </a:lnTo>
                  <a:lnTo>
                    <a:pt x="2014" y="805"/>
                  </a:lnTo>
                  <a:lnTo>
                    <a:pt x="2009" y="808"/>
                  </a:lnTo>
                  <a:lnTo>
                    <a:pt x="2006" y="812"/>
                  </a:lnTo>
                  <a:lnTo>
                    <a:pt x="2002" y="815"/>
                  </a:lnTo>
                  <a:lnTo>
                    <a:pt x="1997" y="818"/>
                  </a:lnTo>
                  <a:lnTo>
                    <a:pt x="1989" y="820"/>
                  </a:lnTo>
                  <a:lnTo>
                    <a:pt x="1979" y="821"/>
                  </a:lnTo>
                  <a:lnTo>
                    <a:pt x="1975" y="821"/>
                  </a:lnTo>
                  <a:lnTo>
                    <a:pt x="1972" y="823"/>
                  </a:lnTo>
                  <a:lnTo>
                    <a:pt x="1970" y="825"/>
                  </a:lnTo>
                  <a:lnTo>
                    <a:pt x="1970" y="828"/>
                  </a:lnTo>
                  <a:lnTo>
                    <a:pt x="1971" y="834"/>
                  </a:lnTo>
                  <a:lnTo>
                    <a:pt x="1975" y="842"/>
                  </a:lnTo>
                  <a:lnTo>
                    <a:pt x="1979" y="849"/>
                  </a:lnTo>
                  <a:lnTo>
                    <a:pt x="1984" y="858"/>
                  </a:lnTo>
                  <a:lnTo>
                    <a:pt x="1987" y="863"/>
                  </a:lnTo>
                  <a:lnTo>
                    <a:pt x="1988" y="868"/>
                  </a:lnTo>
                  <a:lnTo>
                    <a:pt x="1989" y="871"/>
                  </a:lnTo>
                  <a:lnTo>
                    <a:pt x="1989" y="875"/>
                  </a:lnTo>
                  <a:lnTo>
                    <a:pt x="1987" y="877"/>
                  </a:lnTo>
                  <a:lnTo>
                    <a:pt x="1983" y="880"/>
                  </a:lnTo>
                  <a:lnTo>
                    <a:pt x="1979" y="883"/>
                  </a:lnTo>
                  <a:lnTo>
                    <a:pt x="1975" y="886"/>
                  </a:lnTo>
                  <a:lnTo>
                    <a:pt x="1962" y="890"/>
                  </a:lnTo>
                  <a:lnTo>
                    <a:pt x="1947" y="894"/>
                  </a:lnTo>
                  <a:lnTo>
                    <a:pt x="1933" y="897"/>
                  </a:lnTo>
                  <a:lnTo>
                    <a:pt x="1919" y="902"/>
                  </a:lnTo>
                  <a:lnTo>
                    <a:pt x="1906" y="906"/>
                  </a:lnTo>
                  <a:lnTo>
                    <a:pt x="1893" y="912"/>
                  </a:lnTo>
                  <a:lnTo>
                    <a:pt x="1887" y="916"/>
                  </a:lnTo>
                  <a:lnTo>
                    <a:pt x="1882" y="920"/>
                  </a:lnTo>
                  <a:lnTo>
                    <a:pt x="1878" y="925"/>
                  </a:lnTo>
                  <a:lnTo>
                    <a:pt x="1876" y="929"/>
                  </a:lnTo>
                  <a:lnTo>
                    <a:pt x="1875" y="935"/>
                  </a:lnTo>
                  <a:lnTo>
                    <a:pt x="1874" y="943"/>
                  </a:lnTo>
                  <a:lnTo>
                    <a:pt x="1872" y="950"/>
                  </a:lnTo>
                  <a:lnTo>
                    <a:pt x="1874" y="957"/>
                  </a:lnTo>
                  <a:lnTo>
                    <a:pt x="1874" y="973"/>
                  </a:lnTo>
                  <a:lnTo>
                    <a:pt x="1874" y="992"/>
                  </a:lnTo>
                  <a:lnTo>
                    <a:pt x="1874" y="1001"/>
                  </a:lnTo>
                  <a:lnTo>
                    <a:pt x="1871" y="1008"/>
                  </a:lnTo>
                  <a:lnTo>
                    <a:pt x="1869" y="1015"/>
                  </a:lnTo>
                  <a:lnTo>
                    <a:pt x="1865" y="1019"/>
                  </a:lnTo>
                  <a:lnTo>
                    <a:pt x="1853" y="1029"/>
                  </a:lnTo>
                  <a:lnTo>
                    <a:pt x="1840" y="1044"/>
                  </a:lnTo>
                  <a:lnTo>
                    <a:pt x="1834" y="1052"/>
                  </a:lnTo>
                  <a:lnTo>
                    <a:pt x="1829" y="1060"/>
                  </a:lnTo>
                  <a:lnTo>
                    <a:pt x="1824" y="1070"/>
                  </a:lnTo>
                  <a:lnTo>
                    <a:pt x="1820" y="1078"/>
                  </a:lnTo>
                  <a:lnTo>
                    <a:pt x="1818" y="1085"/>
                  </a:lnTo>
                  <a:lnTo>
                    <a:pt x="1818" y="1091"/>
                  </a:lnTo>
                  <a:lnTo>
                    <a:pt x="1817" y="1097"/>
                  </a:lnTo>
                  <a:lnTo>
                    <a:pt x="1818" y="1102"/>
                  </a:lnTo>
                  <a:lnTo>
                    <a:pt x="1819" y="1105"/>
                  </a:lnTo>
                  <a:lnTo>
                    <a:pt x="1821" y="1108"/>
                  </a:lnTo>
                  <a:lnTo>
                    <a:pt x="1824" y="1110"/>
                  </a:lnTo>
                  <a:lnTo>
                    <a:pt x="1826" y="1110"/>
                  </a:lnTo>
                  <a:lnTo>
                    <a:pt x="1831" y="1111"/>
                  </a:lnTo>
                  <a:lnTo>
                    <a:pt x="1833" y="1113"/>
                  </a:lnTo>
                  <a:lnTo>
                    <a:pt x="1834" y="1114"/>
                  </a:lnTo>
                  <a:lnTo>
                    <a:pt x="1836" y="1116"/>
                  </a:lnTo>
                  <a:lnTo>
                    <a:pt x="1834" y="1117"/>
                  </a:lnTo>
                  <a:lnTo>
                    <a:pt x="1833" y="1120"/>
                  </a:lnTo>
                  <a:lnTo>
                    <a:pt x="1829" y="1127"/>
                  </a:lnTo>
                  <a:lnTo>
                    <a:pt x="1826" y="1136"/>
                  </a:lnTo>
                  <a:lnTo>
                    <a:pt x="1826" y="1141"/>
                  </a:lnTo>
                  <a:lnTo>
                    <a:pt x="1827" y="1145"/>
                  </a:lnTo>
                  <a:lnTo>
                    <a:pt x="1831" y="1147"/>
                  </a:lnTo>
                  <a:lnTo>
                    <a:pt x="1837" y="1147"/>
                  </a:lnTo>
                  <a:lnTo>
                    <a:pt x="1840" y="1148"/>
                  </a:lnTo>
                  <a:lnTo>
                    <a:pt x="1844" y="1149"/>
                  </a:lnTo>
                  <a:lnTo>
                    <a:pt x="1845" y="1153"/>
                  </a:lnTo>
                  <a:lnTo>
                    <a:pt x="1846" y="1157"/>
                  </a:lnTo>
                  <a:lnTo>
                    <a:pt x="1848" y="1160"/>
                  </a:lnTo>
                  <a:lnTo>
                    <a:pt x="1846" y="1164"/>
                  </a:lnTo>
                  <a:lnTo>
                    <a:pt x="1845" y="1167"/>
                  </a:lnTo>
                  <a:lnTo>
                    <a:pt x="1843" y="1171"/>
                  </a:lnTo>
                  <a:lnTo>
                    <a:pt x="1839" y="1174"/>
                  </a:lnTo>
                  <a:lnTo>
                    <a:pt x="1838" y="1177"/>
                  </a:lnTo>
                  <a:lnTo>
                    <a:pt x="1838" y="1179"/>
                  </a:lnTo>
                  <a:lnTo>
                    <a:pt x="1840" y="1181"/>
                  </a:lnTo>
                  <a:lnTo>
                    <a:pt x="1849" y="1187"/>
                  </a:lnTo>
                  <a:lnTo>
                    <a:pt x="1858" y="1191"/>
                  </a:lnTo>
                  <a:lnTo>
                    <a:pt x="1863" y="1192"/>
                  </a:lnTo>
                  <a:lnTo>
                    <a:pt x="1868" y="1192"/>
                  </a:lnTo>
                  <a:lnTo>
                    <a:pt x="1872" y="1191"/>
                  </a:lnTo>
                  <a:lnTo>
                    <a:pt x="1877" y="1190"/>
                  </a:lnTo>
                  <a:lnTo>
                    <a:pt x="1887" y="1186"/>
                  </a:lnTo>
                  <a:lnTo>
                    <a:pt x="1896" y="1181"/>
                  </a:lnTo>
                  <a:lnTo>
                    <a:pt x="1907" y="1177"/>
                  </a:lnTo>
                  <a:lnTo>
                    <a:pt x="1916" y="1172"/>
                  </a:lnTo>
                  <a:lnTo>
                    <a:pt x="1920" y="1171"/>
                  </a:lnTo>
                  <a:lnTo>
                    <a:pt x="1924" y="1170"/>
                  </a:lnTo>
                  <a:lnTo>
                    <a:pt x="1926" y="1170"/>
                  </a:lnTo>
                  <a:lnTo>
                    <a:pt x="1928" y="1171"/>
                  </a:lnTo>
                  <a:lnTo>
                    <a:pt x="1930" y="1173"/>
                  </a:lnTo>
                  <a:lnTo>
                    <a:pt x="1931" y="1176"/>
                  </a:lnTo>
                  <a:lnTo>
                    <a:pt x="1931" y="1179"/>
                  </a:lnTo>
                  <a:lnTo>
                    <a:pt x="1931" y="1184"/>
                  </a:lnTo>
                  <a:lnTo>
                    <a:pt x="1930" y="1195"/>
                  </a:lnTo>
                  <a:lnTo>
                    <a:pt x="1930" y="1206"/>
                  </a:lnTo>
                  <a:lnTo>
                    <a:pt x="1930" y="1218"/>
                  </a:lnTo>
                  <a:lnTo>
                    <a:pt x="1928" y="1228"/>
                  </a:lnTo>
                  <a:lnTo>
                    <a:pt x="1925" y="1237"/>
                  </a:lnTo>
                  <a:lnTo>
                    <a:pt x="1919" y="1249"/>
                  </a:lnTo>
                  <a:lnTo>
                    <a:pt x="1911" y="1262"/>
                  </a:lnTo>
                  <a:lnTo>
                    <a:pt x="1906" y="1274"/>
                  </a:lnTo>
                  <a:lnTo>
                    <a:pt x="1905" y="1281"/>
                  </a:lnTo>
                  <a:lnTo>
                    <a:pt x="1906" y="1287"/>
                  </a:lnTo>
                  <a:lnTo>
                    <a:pt x="1908" y="1292"/>
                  </a:lnTo>
                  <a:lnTo>
                    <a:pt x="1911" y="1298"/>
                  </a:lnTo>
                  <a:lnTo>
                    <a:pt x="1920" y="1309"/>
                  </a:lnTo>
                  <a:lnTo>
                    <a:pt x="1928" y="1318"/>
                  </a:lnTo>
                  <a:lnTo>
                    <a:pt x="1940" y="1329"/>
                  </a:lnTo>
                  <a:lnTo>
                    <a:pt x="1955" y="1343"/>
                  </a:lnTo>
                  <a:lnTo>
                    <a:pt x="1960" y="1349"/>
                  </a:lnTo>
                  <a:lnTo>
                    <a:pt x="1966" y="1356"/>
                  </a:lnTo>
                  <a:lnTo>
                    <a:pt x="1969" y="1361"/>
                  </a:lnTo>
                  <a:lnTo>
                    <a:pt x="1970" y="1365"/>
                  </a:lnTo>
                  <a:lnTo>
                    <a:pt x="1965" y="1370"/>
                  </a:lnTo>
                  <a:lnTo>
                    <a:pt x="1959" y="1381"/>
                  </a:lnTo>
                  <a:lnTo>
                    <a:pt x="1951" y="1394"/>
                  </a:lnTo>
                  <a:lnTo>
                    <a:pt x="1940" y="1411"/>
                  </a:lnTo>
                  <a:lnTo>
                    <a:pt x="1937" y="1419"/>
                  </a:lnTo>
                  <a:lnTo>
                    <a:pt x="1933" y="1430"/>
                  </a:lnTo>
                  <a:lnTo>
                    <a:pt x="1932" y="1439"/>
                  </a:lnTo>
                  <a:lnTo>
                    <a:pt x="1932" y="1449"/>
                  </a:lnTo>
                  <a:lnTo>
                    <a:pt x="1932" y="1458"/>
                  </a:lnTo>
                  <a:lnTo>
                    <a:pt x="1934" y="1468"/>
                  </a:lnTo>
                  <a:lnTo>
                    <a:pt x="1935" y="1475"/>
                  </a:lnTo>
                  <a:lnTo>
                    <a:pt x="1938" y="1482"/>
                  </a:lnTo>
                  <a:lnTo>
                    <a:pt x="1941" y="1488"/>
                  </a:lnTo>
                  <a:lnTo>
                    <a:pt x="1946" y="1493"/>
                  </a:lnTo>
                  <a:lnTo>
                    <a:pt x="1952" y="1496"/>
                  </a:lnTo>
                  <a:lnTo>
                    <a:pt x="1959" y="1500"/>
                  </a:lnTo>
                  <a:lnTo>
                    <a:pt x="1976" y="1505"/>
                  </a:lnTo>
                  <a:lnTo>
                    <a:pt x="1995" y="1507"/>
                  </a:lnTo>
                  <a:lnTo>
                    <a:pt x="2004" y="1508"/>
                  </a:lnTo>
                  <a:lnTo>
                    <a:pt x="2012" y="1511"/>
                  </a:lnTo>
                  <a:lnTo>
                    <a:pt x="2019" y="1514"/>
                  </a:lnTo>
                  <a:lnTo>
                    <a:pt x="2025" y="1518"/>
                  </a:lnTo>
                  <a:lnTo>
                    <a:pt x="2029" y="1521"/>
                  </a:lnTo>
                  <a:lnTo>
                    <a:pt x="2033" y="1525"/>
                  </a:lnTo>
                  <a:lnTo>
                    <a:pt x="2037" y="1530"/>
                  </a:lnTo>
                  <a:lnTo>
                    <a:pt x="2038" y="1534"/>
                  </a:lnTo>
                  <a:lnTo>
                    <a:pt x="2039" y="1546"/>
                  </a:lnTo>
                  <a:lnTo>
                    <a:pt x="2038" y="1562"/>
                  </a:lnTo>
                  <a:lnTo>
                    <a:pt x="2037" y="1570"/>
                  </a:lnTo>
                  <a:lnTo>
                    <a:pt x="2035" y="1577"/>
                  </a:lnTo>
                  <a:lnTo>
                    <a:pt x="2032" y="1583"/>
                  </a:lnTo>
                  <a:lnTo>
                    <a:pt x="2029" y="1589"/>
                  </a:lnTo>
                  <a:lnTo>
                    <a:pt x="2025" y="1594"/>
                  </a:lnTo>
                  <a:lnTo>
                    <a:pt x="2022" y="1597"/>
                  </a:lnTo>
                  <a:lnTo>
                    <a:pt x="2021" y="1602"/>
                  </a:lnTo>
                  <a:lnTo>
                    <a:pt x="2020" y="1607"/>
                  </a:lnTo>
                  <a:lnTo>
                    <a:pt x="2019" y="1616"/>
                  </a:lnTo>
                  <a:lnTo>
                    <a:pt x="2021" y="1626"/>
                  </a:lnTo>
                  <a:lnTo>
                    <a:pt x="2022" y="1631"/>
                  </a:lnTo>
                  <a:lnTo>
                    <a:pt x="2022" y="1636"/>
                  </a:lnTo>
                  <a:lnTo>
                    <a:pt x="2021" y="1640"/>
                  </a:lnTo>
                  <a:lnTo>
                    <a:pt x="2020" y="1645"/>
                  </a:lnTo>
                  <a:lnTo>
                    <a:pt x="2014" y="1653"/>
                  </a:lnTo>
                  <a:lnTo>
                    <a:pt x="2004" y="1663"/>
                  </a:lnTo>
                  <a:lnTo>
                    <a:pt x="2000" y="1669"/>
                  </a:lnTo>
                  <a:lnTo>
                    <a:pt x="1997" y="1674"/>
                  </a:lnTo>
                  <a:lnTo>
                    <a:pt x="1996" y="1679"/>
                  </a:lnTo>
                  <a:lnTo>
                    <a:pt x="1996" y="1684"/>
                  </a:lnTo>
                  <a:lnTo>
                    <a:pt x="1998" y="1688"/>
                  </a:lnTo>
                  <a:lnTo>
                    <a:pt x="2002" y="1691"/>
                  </a:lnTo>
                  <a:lnTo>
                    <a:pt x="2007" y="1694"/>
                  </a:lnTo>
                  <a:lnTo>
                    <a:pt x="2014" y="1694"/>
                  </a:lnTo>
                  <a:lnTo>
                    <a:pt x="2027" y="1691"/>
                  </a:lnTo>
                  <a:lnTo>
                    <a:pt x="2039" y="1687"/>
                  </a:lnTo>
                  <a:lnTo>
                    <a:pt x="2051" y="1682"/>
                  </a:lnTo>
                  <a:lnTo>
                    <a:pt x="2065" y="1677"/>
                  </a:lnTo>
                  <a:lnTo>
                    <a:pt x="2072" y="1676"/>
                  </a:lnTo>
                  <a:lnTo>
                    <a:pt x="2078" y="1676"/>
                  </a:lnTo>
                  <a:lnTo>
                    <a:pt x="2083" y="1677"/>
                  </a:lnTo>
                  <a:lnTo>
                    <a:pt x="2088" y="1678"/>
                  </a:lnTo>
                  <a:lnTo>
                    <a:pt x="2090" y="1682"/>
                  </a:lnTo>
                  <a:lnTo>
                    <a:pt x="2092" y="1685"/>
                  </a:lnTo>
                  <a:lnTo>
                    <a:pt x="2092" y="1690"/>
                  </a:lnTo>
                  <a:lnTo>
                    <a:pt x="2091" y="1696"/>
                  </a:lnTo>
                  <a:lnTo>
                    <a:pt x="2088" y="1702"/>
                  </a:lnTo>
                  <a:lnTo>
                    <a:pt x="2082" y="1707"/>
                  </a:lnTo>
                  <a:lnTo>
                    <a:pt x="2073" y="1713"/>
                  </a:lnTo>
                  <a:lnTo>
                    <a:pt x="2064" y="1719"/>
                  </a:lnTo>
                  <a:lnTo>
                    <a:pt x="2045" y="1731"/>
                  </a:lnTo>
                  <a:lnTo>
                    <a:pt x="2029" y="1741"/>
                  </a:lnTo>
                  <a:lnTo>
                    <a:pt x="2026" y="1747"/>
                  </a:lnTo>
                  <a:lnTo>
                    <a:pt x="2022" y="1754"/>
                  </a:lnTo>
                  <a:lnTo>
                    <a:pt x="2019" y="1763"/>
                  </a:lnTo>
                  <a:lnTo>
                    <a:pt x="2018" y="1771"/>
                  </a:lnTo>
                  <a:lnTo>
                    <a:pt x="2014" y="1792"/>
                  </a:lnTo>
                  <a:lnTo>
                    <a:pt x="2012" y="1815"/>
                  </a:lnTo>
                  <a:lnTo>
                    <a:pt x="2009" y="1827"/>
                  </a:lnTo>
                  <a:lnTo>
                    <a:pt x="2006" y="1836"/>
                  </a:lnTo>
                  <a:lnTo>
                    <a:pt x="2000" y="1845"/>
                  </a:lnTo>
                  <a:lnTo>
                    <a:pt x="1995" y="1853"/>
                  </a:lnTo>
                  <a:lnTo>
                    <a:pt x="1989" y="1861"/>
                  </a:lnTo>
                  <a:lnTo>
                    <a:pt x="1985" y="1870"/>
                  </a:lnTo>
                  <a:lnTo>
                    <a:pt x="1983" y="1873"/>
                  </a:lnTo>
                  <a:lnTo>
                    <a:pt x="1982" y="1878"/>
                  </a:lnTo>
                  <a:lnTo>
                    <a:pt x="1982" y="1883"/>
                  </a:lnTo>
                  <a:lnTo>
                    <a:pt x="1982" y="1889"/>
                  </a:lnTo>
                  <a:lnTo>
                    <a:pt x="1983" y="1898"/>
                  </a:lnTo>
                  <a:lnTo>
                    <a:pt x="1987" y="1907"/>
                  </a:lnTo>
                  <a:lnTo>
                    <a:pt x="1989" y="1912"/>
                  </a:lnTo>
                  <a:lnTo>
                    <a:pt x="1994" y="1918"/>
                  </a:lnTo>
                  <a:lnTo>
                    <a:pt x="1997" y="1923"/>
                  </a:lnTo>
                  <a:lnTo>
                    <a:pt x="2001" y="1928"/>
                  </a:lnTo>
                  <a:lnTo>
                    <a:pt x="2004" y="1934"/>
                  </a:lnTo>
                  <a:lnTo>
                    <a:pt x="2007" y="1940"/>
                  </a:lnTo>
                  <a:lnTo>
                    <a:pt x="2008" y="1955"/>
                  </a:lnTo>
                  <a:lnTo>
                    <a:pt x="2008" y="1968"/>
                  </a:lnTo>
                  <a:lnTo>
                    <a:pt x="2006" y="1980"/>
                  </a:lnTo>
                  <a:lnTo>
                    <a:pt x="2003" y="1990"/>
                  </a:lnTo>
                  <a:lnTo>
                    <a:pt x="2002" y="1996"/>
                  </a:lnTo>
                  <a:lnTo>
                    <a:pt x="2002" y="1999"/>
                  </a:lnTo>
                  <a:lnTo>
                    <a:pt x="2000" y="2002"/>
                  </a:lnTo>
                  <a:lnTo>
                    <a:pt x="1994" y="2005"/>
                  </a:lnTo>
                  <a:close/>
                </a:path>
              </a:pathLst>
            </a:custGeom>
            <a:grpFill/>
            <a:ln w="9525">
              <a:solidFill>
                <a:schemeClr val="bg1">
                  <a:alpha val="50000"/>
                </a:schemeClr>
              </a:solidFill>
              <a:round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4" name="江苏"/>
            <p:cNvSpPr/>
            <p:nvPr/>
          </p:nvSpPr>
          <p:spPr bwMode="auto">
            <a:xfrm>
              <a:off x="6331028" y="4143591"/>
              <a:ext cx="552457" cy="485801"/>
            </a:xfrm>
            <a:custGeom>
              <a:avLst/>
              <a:gdLst>
                <a:gd name="T0" fmla="*/ 1699 w 2079"/>
                <a:gd name="T1" fmla="*/ 1399 h 1843"/>
                <a:gd name="T2" fmla="*/ 1653 w 2079"/>
                <a:gd name="T3" fmla="*/ 1318 h 1843"/>
                <a:gd name="T4" fmla="*/ 1534 w 2079"/>
                <a:gd name="T5" fmla="*/ 1336 h 1843"/>
                <a:gd name="T6" fmla="*/ 1579 w 2079"/>
                <a:gd name="T7" fmla="*/ 1274 h 1843"/>
                <a:gd name="T8" fmla="*/ 1695 w 2079"/>
                <a:gd name="T9" fmla="*/ 1372 h 1843"/>
                <a:gd name="T10" fmla="*/ 1837 w 2079"/>
                <a:gd name="T11" fmla="*/ 1343 h 1843"/>
                <a:gd name="T12" fmla="*/ 2066 w 2079"/>
                <a:gd name="T13" fmla="*/ 1401 h 1843"/>
                <a:gd name="T14" fmla="*/ 2026 w 2079"/>
                <a:gd name="T15" fmla="*/ 1268 h 1843"/>
                <a:gd name="T16" fmla="*/ 1882 w 2079"/>
                <a:gd name="T17" fmla="*/ 1198 h 1843"/>
                <a:gd name="T18" fmla="*/ 1830 w 2079"/>
                <a:gd name="T19" fmla="*/ 1091 h 1843"/>
                <a:gd name="T20" fmla="*/ 1665 w 2079"/>
                <a:gd name="T21" fmla="*/ 975 h 1843"/>
                <a:gd name="T22" fmla="*/ 1666 w 2079"/>
                <a:gd name="T23" fmla="*/ 898 h 1843"/>
                <a:gd name="T24" fmla="*/ 1588 w 2079"/>
                <a:gd name="T25" fmla="*/ 769 h 1843"/>
                <a:gd name="T26" fmla="*/ 1502 w 2079"/>
                <a:gd name="T27" fmla="*/ 581 h 1843"/>
                <a:gd name="T28" fmla="*/ 1443 w 2079"/>
                <a:gd name="T29" fmla="*/ 452 h 1843"/>
                <a:gd name="T30" fmla="*/ 1291 w 2079"/>
                <a:gd name="T31" fmla="*/ 273 h 1843"/>
                <a:gd name="T32" fmla="*/ 1201 w 2079"/>
                <a:gd name="T33" fmla="*/ 247 h 1843"/>
                <a:gd name="T34" fmla="*/ 1119 w 2079"/>
                <a:gd name="T35" fmla="*/ 259 h 1843"/>
                <a:gd name="T36" fmla="*/ 1070 w 2079"/>
                <a:gd name="T37" fmla="*/ 147 h 1843"/>
                <a:gd name="T38" fmla="*/ 987 w 2079"/>
                <a:gd name="T39" fmla="*/ 53 h 1843"/>
                <a:gd name="T40" fmla="*/ 897 w 2079"/>
                <a:gd name="T41" fmla="*/ 34 h 1843"/>
                <a:gd name="T42" fmla="*/ 834 w 2079"/>
                <a:gd name="T43" fmla="*/ 187 h 1843"/>
                <a:gd name="T44" fmla="*/ 728 w 2079"/>
                <a:gd name="T45" fmla="*/ 260 h 1843"/>
                <a:gd name="T46" fmla="*/ 653 w 2079"/>
                <a:gd name="T47" fmla="*/ 344 h 1843"/>
                <a:gd name="T48" fmla="*/ 567 w 2079"/>
                <a:gd name="T49" fmla="*/ 230 h 1843"/>
                <a:gd name="T50" fmla="*/ 478 w 2079"/>
                <a:gd name="T51" fmla="*/ 298 h 1843"/>
                <a:gd name="T52" fmla="*/ 331 w 2079"/>
                <a:gd name="T53" fmla="*/ 286 h 1843"/>
                <a:gd name="T54" fmla="*/ 237 w 2079"/>
                <a:gd name="T55" fmla="*/ 205 h 1843"/>
                <a:gd name="T56" fmla="*/ 68 w 2079"/>
                <a:gd name="T57" fmla="*/ 14 h 1843"/>
                <a:gd name="T58" fmla="*/ 94 w 2079"/>
                <a:gd name="T59" fmla="*/ 146 h 1843"/>
                <a:gd name="T60" fmla="*/ 1 w 2079"/>
                <a:gd name="T61" fmla="*/ 283 h 1843"/>
                <a:gd name="T62" fmla="*/ 152 w 2079"/>
                <a:gd name="T63" fmla="*/ 365 h 1843"/>
                <a:gd name="T64" fmla="*/ 240 w 2079"/>
                <a:gd name="T65" fmla="*/ 449 h 1843"/>
                <a:gd name="T66" fmla="*/ 371 w 2079"/>
                <a:gd name="T67" fmla="*/ 513 h 1843"/>
                <a:gd name="T68" fmla="*/ 439 w 2079"/>
                <a:gd name="T69" fmla="*/ 540 h 1843"/>
                <a:gd name="T70" fmla="*/ 509 w 2079"/>
                <a:gd name="T71" fmla="*/ 582 h 1843"/>
                <a:gd name="T72" fmla="*/ 636 w 2079"/>
                <a:gd name="T73" fmla="*/ 631 h 1843"/>
                <a:gd name="T74" fmla="*/ 660 w 2079"/>
                <a:gd name="T75" fmla="*/ 739 h 1843"/>
                <a:gd name="T76" fmla="*/ 608 w 2079"/>
                <a:gd name="T77" fmla="*/ 835 h 1843"/>
                <a:gd name="T78" fmla="*/ 672 w 2079"/>
                <a:gd name="T79" fmla="*/ 868 h 1843"/>
                <a:gd name="T80" fmla="*/ 730 w 2079"/>
                <a:gd name="T81" fmla="*/ 952 h 1843"/>
                <a:gd name="T82" fmla="*/ 790 w 2079"/>
                <a:gd name="T83" fmla="*/ 1061 h 1843"/>
                <a:gd name="T84" fmla="*/ 914 w 2079"/>
                <a:gd name="T85" fmla="*/ 1006 h 1843"/>
                <a:gd name="T86" fmla="*/ 1002 w 2079"/>
                <a:gd name="T87" fmla="*/ 962 h 1843"/>
                <a:gd name="T88" fmla="*/ 1081 w 2079"/>
                <a:gd name="T89" fmla="*/ 1109 h 1843"/>
                <a:gd name="T90" fmla="*/ 963 w 2079"/>
                <a:gd name="T91" fmla="*/ 1107 h 1843"/>
                <a:gd name="T92" fmla="*/ 874 w 2079"/>
                <a:gd name="T93" fmla="*/ 1163 h 1843"/>
                <a:gd name="T94" fmla="*/ 891 w 2079"/>
                <a:gd name="T95" fmla="*/ 1280 h 1843"/>
                <a:gd name="T96" fmla="*/ 804 w 2079"/>
                <a:gd name="T97" fmla="*/ 1362 h 1843"/>
                <a:gd name="T98" fmla="*/ 861 w 2079"/>
                <a:gd name="T99" fmla="*/ 1470 h 1843"/>
                <a:gd name="T100" fmla="*/ 923 w 2079"/>
                <a:gd name="T101" fmla="*/ 1534 h 1843"/>
                <a:gd name="T102" fmla="*/ 977 w 2079"/>
                <a:gd name="T103" fmla="*/ 1528 h 1843"/>
                <a:gd name="T104" fmla="*/ 987 w 2079"/>
                <a:gd name="T105" fmla="*/ 1638 h 1843"/>
                <a:gd name="T106" fmla="*/ 1011 w 2079"/>
                <a:gd name="T107" fmla="*/ 1698 h 1843"/>
                <a:gd name="T108" fmla="*/ 1177 w 2079"/>
                <a:gd name="T109" fmla="*/ 1665 h 1843"/>
                <a:gd name="T110" fmla="*/ 1271 w 2079"/>
                <a:gd name="T111" fmla="*/ 1716 h 1843"/>
                <a:gd name="T112" fmla="*/ 1402 w 2079"/>
                <a:gd name="T113" fmla="*/ 1699 h 1843"/>
                <a:gd name="T114" fmla="*/ 1543 w 2079"/>
                <a:gd name="T115" fmla="*/ 1784 h 1843"/>
                <a:gd name="T116" fmla="*/ 1643 w 2079"/>
                <a:gd name="T117" fmla="*/ 1821 h 1843"/>
                <a:gd name="T118" fmla="*/ 1722 w 2079"/>
                <a:gd name="T119" fmla="*/ 1730 h 1843"/>
                <a:gd name="T120" fmla="*/ 1819 w 2079"/>
                <a:gd name="T121" fmla="*/ 1555 h 18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079" h="1843">
                  <a:moveTo>
                    <a:pt x="1868" y="1488"/>
                  </a:moveTo>
                  <a:lnTo>
                    <a:pt x="1867" y="1478"/>
                  </a:lnTo>
                  <a:lnTo>
                    <a:pt x="1864" y="1470"/>
                  </a:lnTo>
                  <a:lnTo>
                    <a:pt x="1861" y="1466"/>
                  </a:lnTo>
                  <a:lnTo>
                    <a:pt x="1857" y="1460"/>
                  </a:lnTo>
                  <a:lnTo>
                    <a:pt x="1850" y="1456"/>
                  </a:lnTo>
                  <a:lnTo>
                    <a:pt x="1842" y="1449"/>
                  </a:lnTo>
                  <a:lnTo>
                    <a:pt x="1823" y="1435"/>
                  </a:lnTo>
                  <a:lnTo>
                    <a:pt x="1802" y="1424"/>
                  </a:lnTo>
                  <a:lnTo>
                    <a:pt x="1785" y="1413"/>
                  </a:lnTo>
                  <a:lnTo>
                    <a:pt x="1772" y="1406"/>
                  </a:lnTo>
                  <a:lnTo>
                    <a:pt x="1760" y="1402"/>
                  </a:lnTo>
                  <a:lnTo>
                    <a:pt x="1749" y="1400"/>
                  </a:lnTo>
                  <a:lnTo>
                    <a:pt x="1743" y="1399"/>
                  </a:lnTo>
                  <a:lnTo>
                    <a:pt x="1737" y="1399"/>
                  </a:lnTo>
                  <a:lnTo>
                    <a:pt x="1731" y="1399"/>
                  </a:lnTo>
                  <a:lnTo>
                    <a:pt x="1725" y="1400"/>
                  </a:lnTo>
                  <a:lnTo>
                    <a:pt x="1714" y="1402"/>
                  </a:lnTo>
                  <a:lnTo>
                    <a:pt x="1706" y="1401"/>
                  </a:lnTo>
                  <a:lnTo>
                    <a:pt x="1699" y="1399"/>
                  </a:lnTo>
                  <a:lnTo>
                    <a:pt x="1693" y="1394"/>
                  </a:lnTo>
                  <a:lnTo>
                    <a:pt x="1686" y="1389"/>
                  </a:lnTo>
                  <a:lnTo>
                    <a:pt x="1679" y="1386"/>
                  </a:lnTo>
                  <a:lnTo>
                    <a:pt x="1672" y="1382"/>
                  </a:lnTo>
                  <a:lnTo>
                    <a:pt x="1666" y="1380"/>
                  </a:lnTo>
                  <a:lnTo>
                    <a:pt x="1663" y="1378"/>
                  </a:lnTo>
                  <a:lnTo>
                    <a:pt x="1662" y="1377"/>
                  </a:lnTo>
                  <a:lnTo>
                    <a:pt x="1662" y="1376"/>
                  </a:lnTo>
                  <a:lnTo>
                    <a:pt x="1662" y="1375"/>
                  </a:lnTo>
                  <a:lnTo>
                    <a:pt x="1666" y="1372"/>
                  </a:lnTo>
                  <a:lnTo>
                    <a:pt x="1673" y="1371"/>
                  </a:lnTo>
                  <a:lnTo>
                    <a:pt x="1676" y="1370"/>
                  </a:lnTo>
                  <a:lnTo>
                    <a:pt x="1680" y="1369"/>
                  </a:lnTo>
                  <a:lnTo>
                    <a:pt x="1681" y="1367"/>
                  </a:lnTo>
                  <a:lnTo>
                    <a:pt x="1681" y="1364"/>
                  </a:lnTo>
                  <a:lnTo>
                    <a:pt x="1680" y="1357"/>
                  </a:lnTo>
                  <a:lnTo>
                    <a:pt x="1675" y="1347"/>
                  </a:lnTo>
                  <a:lnTo>
                    <a:pt x="1667" y="1336"/>
                  </a:lnTo>
                  <a:lnTo>
                    <a:pt x="1657" y="1323"/>
                  </a:lnTo>
                  <a:lnTo>
                    <a:pt x="1653" y="1318"/>
                  </a:lnTo>
                  <a:lnTo>
                    <a:pt x="1647" y="1312"/>
                  </a:lnTo>
                  <a:lnTo>
                    <a:pt x="1642" y="1308"/>
                  </a:lnTo>
                  <a:lnTo>
                    <a:pt x="1636" y="1305"/>
                  </a:lnTo>
                  <a:lnTo>
                    <a:pt x="1630" y="1304"/>
                  </a:lnTo>
                  <a:lnTo>
                    <a:pt x="1622" y="1304"/>
                  </a:lnTo>
                  <a:lnTo>
                    <a:pt x="1612" y="1304"/>
                  </a:lnTo>
                  <a:lnTo>
                    <a:pt x="1602" y="1305"/>
                  </a:lnTo>
                  <a:lnTo>
                    <a:pt x="1580" y="1307"/>
                  </a:lnTo>
                  <a:lnTo>
                    <a:pt x="1566" y="1308"/>
                  </a:lnTo>
                  <a:lnTo>
                    <a:pt x="1556" y="1308"/>
                  </a:lnTo>
                  <a:lnTo>
                    <a:pt x="1549" y="1308"/>
                  </a:lnTo>
                  <a:lnTo>
                    <a:pt x="1547" y="1309"/>
                  </a:lnTo>
                  <a:lnTo>
                    <a:pt x="1544" y="1311"/>
                  </a:lnTo>
                  <a:lnTo>
                    <a:pt x="1543" y="1313"/>
                  </a:lnTo>
                  <a:lnTo>
                    <a:pt x="1543" y="1317"/>
                  </a:lnTo>
                  <a:lnTo>
                    <a:pt x="1543" y="1324"/>
                  </a:lnTo>
                  <a:lnTo>
                    <a:pt x="1541" y="1328"/>
                  </a:lnTo>
                  <a:lnTo>
                    <a:pt x="1540" y="1331"/>
                  </a:lnTo>
                  <a:lnTo>
                    <a:pt x="1537" y="1333"/>
                  </a:lnTo>
                  <a:lnTo>
                    <a:pt x="1534" y="1336"/>
                  </a:lnTo>
                  <a:lnTo>
                    <a:pt x="1530" y="1337"/>
                  </a:lnTo>
                  <a:lnTo>
                    <a:pt x="1523" y="1339"/>
                  </a:lnTo>
                  <a:lnTo>
                    <a:pt x="1514" y="1343"/>
                  </a:lnTo>
                  <a:lnTo>
                    <a:pt x="1509" y="1344"/>
                  </a:lnTo>
                  <a:lnTo>
                    <a:pt x="1504" y="1344"/>
                  </a:lnTo>
                  <a:lnTo>
                    <a:pt x="1498" y="1344"/>
                  </a:lnTo>
                  <a:lnTo>
                    <a:pt x="1493" y="1343"/>
                  </a:lnTo>
                  <a:lnTo>
                    <a:pt x="1493" y="1340"/>
                  </a:lnTo>
                  <a:lnTo>
                    <a:pt x="1493" y="1338"/>
                  </a:lnTo>
                  <a:lnTo>
                    <a:pt x="1495" y="1334"/>
                  </a:lnTo>
                  <a:lnTo>
                    <a:pt x="1497" y="1332"/>
                  </a:lnTo>
                  <a:lnTo>
                    <a:pt x="1502" y="1326"/>
                  </a:lnTo>
                  <a:lnTo>
                    <a:pt x="1508" y="1320"/>
                  </a:lnTo>
                  <a:lnTo>
                    <a:pt x="1519" y="1307"/>
                  </a:lnTo>
                  <a:lnTo>
                    <a:pt x="1533" y="1295"/>
                  </a:lnTo>
                  <a:lnTo>
                    <a:pt x="1547" y="1283"/>
                  </a:lnTo>
                  <a:lnTo>
                    <a:pt x="1559" y="1276"/>
                  </a:lnTo>
                  <a:lnTo>
                    <a:pt x="1565" y="1275"/>
                  </a:lnTo>
                  <a:lnTo>
                    <a:pt x="1572" y="1274"/>
                  </a:lnTo>
                  <a:lnTo>
                    <a:pt x="1579" y="1274"/>
                  </a:lnTo>
                  <a:lnTo>
                    <a:pt x="1588" y="1274"/>
                  </a:lnTo>
                  <a:lnTo>
                    <a:pt x="1598" y="1275"/>
                  </a:lnTo>
                  <a:lnTo>
                    <a:pt x="1606" y="1276"/>
                  </a:lnTo>
                  <a:lnTo>
                    <a:pt x="1616" y="1279"/>
                  </a:lnTo>
                  <a:lnTo>
                    <a:pt x="1624" y="1282"/>
                  </a:lnTo>
                  <a:lnTo>
                    <a:pt x="1640" y="1287"/>
                  </a:lnTo>
                  <a:lnTo>
                    <a:pt x="1656" y="1293"/>
                  </a:lnTo>
                  <a:lnTo>
                    <a:pt x="1670" y="1299"/>
                  </a:lnTo>
                  <a:lnTo>
                    <a:pt x="1682" y="1305"/>
                  </a:lnTo>
                  <a:lnTo>
                    <a:pt x="1691" y="1313"/>
                  </a:lnTo>
                  <a:lnTo>
                    <a:pt x="1698" y="1324"/>
                  </a:lnTo>
                  <a:lnTo>
                    <a:pt x="1701" y="1328"/>
                  </a:lnTo>
                  <a:lnTo>
                    <a:pt x="1704" y="1334"/>
                  </a:lnTo>
                  <a:lnTo>
                    <a:pt x="1704" y="1339"/>
                  </a:lnTo>
                  <a:lnTo>
                    <a:pt x="1704" y="1344"/>
                  </a:lnTo>
                  <a:lnTo>
                    <a:pt x="1700" y="1353"/>
                  </a:lnTo>
                  <a:lnTo>
                    <a:pt x="1695" y="1363"/>
                  </a:lnTo>
                  <a:lnTo>
                    <a:pt x="1694" y="1367"/>
                  </a:lnTo>
                  <a:lnTo>
                    <a:pt x="1694" y="1370"/>
                  </a:lnTo>
                  <a:lnTo>
                    <a:pt x="1695" y="1372"/>
                  </a:lnTo>
                  <a:lnTo>
                    <a:pt x="1699" y="1374"/>
                  </a:lnTo>
                  <a:lnTo>
                    <a:pt x="1713" y="1372"/>
                  </a:lnTo>
                  <a:lnTo>
                    <a:pt x="1732" y="1368"/>
                  </a:lnTo>
                  <a:lnTo>
                    <a:pt x="1743" y="1367"/>
                  </a:lnTo>
                  <a:lnTo>
                    <a:pt x="1752" y="1365"/>
                  </a:lnTo>
                  <a:lnTo>
                    <a:pt x="1756" y="1365"/>
                  </a:lnTo>
                  <a:lnTo>
                    <a:pt x="1761" y="1365"/>
                  </a:lnTo>
                  <a:lnTo>
                    <a:pt x="1764" y="1367"/>
                  </a:lnTo>
                  <a:lnTo>
                    <a:pt x="1767" y="1369"/>
                  </a:lnTo>
                  <a:lnTo>
                    <a:pt x="1775" y="1375"/>
                  </a:lnTo>
                  <a:lnTo>
                    <a:pt x="1782" y="1378"/>
                  </a:lnTo>
                  <a:lnTo>
                    <a:pt x="1785" y="1380"/>
                  </a:lnTo>
                  <a:lnTo>
                    <a:pt x="1787" y="1378"/>
                  </a:lnTo>
                  <a:lnTo>
                    <a:pt x="1789" y="1377"/>
                  </a:lnTo>
                  <a:lnTo>
                    <a:pt x="1793" y="1374"/>
                  </a:lnTo>
                  <a:lnTo>
                    <a:pt x="1800" y="1367"/>
                  </a:lnTo>
                  <a:lnTo>
                    <a:pt x="1808" y="1358"/>
                  </a:lnTo>
                  <a:lnTo>
                    <a:pt x="1818" y="1351"/>
                  </a:lnTo>
                  <a:lnTo>
                    <a:pt x="1830" y="1345"/>
                  </a:lnTo>
                  <a:lnTo>
                    <a:pt x="1837" y="1343"/>
                  </a:lnTo>
                  <a:lnTo>
                    <a:pt x="1846" y="1342"/>
                  </a:lnTo>
                  <a:lnTo>
                    <a:pt x="1856" y="1340"/>
                  </a:lnTo>
                  <a:lnTo>
                    <a:pt x="1865" y="1340"/>
                  </a:lnTo>
                  <a:lnTo>
                    <a:pt x="1876" y="1340"/>
                  </a:lnTo>
                  <a:lnTo>
                    <a:pt x="1886" y="1342"/>
                  </a:lnTo>
                  <a:lnTo>
                    <a:pt x="1895" y="1343"/>
                  </a:lnTo>
                  <a:lnTo>
                    <a:pt x="1902" y="1345"/>
                  </a:lnTo>
                  <a:lnTo>
                    <a:pt x="1914" y="1350"/>
                  </a:lnTo>
                  <a:lnTo>
                    <a:pt x="1922" y="1355"/>
                  </a:lnTo>
                  <a:lnTo>
                    <a:pt x="1932" y="1359"/>
                  </a:lnTo>
                  <a:lnTo>
                    <a:pt x="1944" y="1363"/>
                  </a:lnTo>
                  <a:lnTo>
                    <a:pt x="1959" y="1368"/>
                  </a:lnTo>
                  <a:lnTo>
                    <a:pt x="1976" y="1374"/>
                  </a:lnTo>
                  <a:lnTo>
                    <a:pt x="1993" y="1381"/>
                  </a:lnTo>
                  <a:lnTo>
                    <a:pt x="2008" y="1388"/>
                  </a:lnTo>
                  <a:lnTo>
                    <a:pt x="2025" y="1394"/>
                  </a:lnTo>
                  <a:lnTo>
                    <a:pt x="2043" y="1399"/>
                  </a:lnTo>
                  <a:lnTo>
                    <a:pt x="2052" y="1401"/>
                  </a:lnTo>
                  <a:lnTo>
                    <a:pt x="2059" y="1401"/>
                  </a:lnTo>
                  <a:lnTo>
                    <a:pt x="2066" y="1401"/>
                  </a:lnTo>
                  <a:lnTo>
                    <a:pt x="2072" y="1400"/>
                  </a:lnTo>
                  <a:lnTo>
                    <a:pt x="2076" y="1397"/>
                  </a:lnTo>
                  <a:lnTo>
                    <a:pt x="2078" y="1394"/>
                  </a:lnTo>
                  <a:lnTo>
                    <a:pt x="2079" y="1390"/>
                  </a:lnTo>
                  <a:lnTo>
                    <a:pt x="2079" y="1386"/>
                  </a:lnTo>
                  <a:lnTo>
                    <a:pt x="2078" y="1376"/>
                  </a:lnTo>
                  <a:lnTo>
                    <a:pt x="2076" y="1367"/>
                  </a:lnTo>
                  <a:lnTo>
                    <a:pt x="2072" y="1355"/>
                  </a:lnTo>
                  <a:lnTo>
                    <a:pt x="2069" y="1339"/>
                  </a:lnTo>
                  <a:lnTo>
                    <a:pt x="2068" y="1332"/>
                  </a:lnTo>
                  <a:lnTo>
                    <a:pt x="2065" y="1325"/>
                  </a:lnTo>
                  <a:lnTo>
                    <a:pt x="2062" y="1319"/>
                  </a:lnTo>
                  <a:lnTo>
                    <a:pt x="2058" y="1315"/>
                  </a:lnTo>
                  <a:lnTo>
                    <a:pt x="2054" y="1312"/>
                  </a:lnTo>
                  <a:lnTo>
                    <a:pt x="2052" y="1307"/>
                  </a:lnTo>
                  <a:lnTo>
                    <a:pt x="2050" y="1302"/>
                  </a:lnTo>
                  <a:lnTo>
                    <a:pt x="2047" y="1296"/>
                  </a:lnTo>
                  <a:lnTo>
                    <a:pt x="2043" y="1287"/>
                  </a:lnTo>
                  <a:lnTo>
                    <a:pt x="2037" y="1277"/>
                  </a:lnTo>
                  <a:lnTo>
                    <a:pt x="2026" y="1268"/>
                  </a:lnTo>
                  <a:lnTo>
                    <a:pt x="2010" y="1258"/>
                  </a:lnTo>
                  <a:lnTo>
                    <a:pt x="1995" y="1249"/>
                  </a:lnTo>
                  <a:lnTo>
                    <a:pt x="1980" y="1241"/>
                  </a:lnTo>
                  <a:lnTo>
                    <a:pt x="1968" y="1235"/>
                  </a:lnTo>
                  <a:lnTo>
                    <a:pt x="1955" y="1230"/>
                  </a:lnTo>
                  <a:lnTo>
                    <a:pt x="1947" y="1229"/>
                  </a:lnTo>
                  <a:lnTo>
                    <a:pt x="1940" y="1227"/>
                  </a:lnTo>
                  <a:lnTo>
                    <a:pt x="1932" y="1226"/>
                  </a:lnTo>
                  <a:lnTo>
                    <a:pt x="1924" y="1226"/>
                  </a:lnTo>
                  <a:lnTo>
                    <a:pt x="1909" y="1227"/>
                  </a:lnTo>
                  <a:lnTo>
                    <a:pt x="1900" y="1227"/>
                  </a:lnTo>
                  <a:lnTo>
                    <a:pt x="1898" y="1226"/>
                  </a:lnTo>
                  <a:lnTo>
                    <a:pt x="1895" y="1225"/>
                  </a:lnTo>
                  <a:lnTo>
                    <a:pt x="1894" y="1223"/>
                  </a:lnTo>
                  <a:lnTo>
                    <a:pt x="1893" y="1218"/>
                  </a:lnTo>
                  <a:lnTo>
                    <a:pt x="1892" y="1210"/>
                  </a:lnTo>
                  <a:lnTo>
                    <a:pt x="1890" y="1202"/>
                  </a:lnTo>
                  <a:lnTo>
                    <a:pt x="1888" y="1200"/>
                  </a:lnTo>
                  <a:lnTo>
                    <a:pt x="1886" y="1199"/>
                  </a:lnTo>
                  <a:lnTo>
                    <a:pt x="1882" y="1198"/>
                  </a:lnTo>
                  <a:lnTo>
                    <a:pt x="1878" y="1199"/>
                  </a:lnTo>
                  <a:lnTo>
                    <a:pt x="1874" y="1200"/>
                  </a:lnTo>
                  <a:lnTo>
                    <a:pt x="1869" y="1200"/>
                  </a:lnTo>
                  <a:lnTo>
                    <a:pt x="1865" y="1199"/>
                  </a:lnTo>
                  <a:lnTo>
                    <a:pt x="1863" y="1198"/>
                  </a:lnTo>
                  <a:lnTo>
                    <a:pt x="1861" y="1195"/>
                  </a:lnTo>
                  <a:lnTo>
                    <a:pt x="1859" y="1192"/>
                  </a:lnTo>
                  <a:lnTo>
                    <a:pt x="1859" y="1187"/>
                  </a:lnTo>
                  <a:lnTo>
                    <a:pt x="1861" y="1182"/>
                  </a:lnTo>
                  <a:lnTo>
                    <a:pt x="1862" y="1172"/>
                  </a:lnTo>
                  <a:lnTo>
                    <a:pt x="1861" y="1161"/>
                  </a:lnTo>
                  <a:lnTo>
                    <a:pt x="1859" y="1148"/>
                  </a:lnTo>
                  <a:lnTo>
                    <a:pt x="1859" y="1135"/>
                  </a:lnTo>
                  <a:lnTo>
                    <a:pt x="1859" y="1123"/>
                  </a:lnTo>
                  <a:lnTo>
                    <a:pt x="1859" y="1113"/>
                  </a:lnTo>
                  <a:lnTo>
                    <a:pt x="1858" y="1110"/>
                  </a:lnTo>
                  <a:lnTo>
                    <a:pt x="1856" y="1105"/>
                  </a:lnTo>
                  <a:lnTo>
                    <a:pt x="1852" y="1101"/>
                  </a:lnTo>
                  <a:lnTo>
                    <a:pt x="1846" y="1098"/>
                  </a:lnTo>
                  <a:lnTo>
                    <a:pt x="1830" y="1091"/>
                  </a:lnTo>
                  <a:lnTo>
                    <a:pt x="1806" y="1084"/>
                  </a:lnTo>
                  <a:lnTo>
                    <a:pt x="1785" y="1078"/>
                  </a:lnTo>
                  <a:lnTo>
                    <a:pt x="1769" y="1074"/>
                  </a:lnTo>
                  <a:lnTo>
                    <a:pt x="1757" y="1072"/>
                  </a:lnTo>
                  <a:lnTo>
                    <a:pt x="1741" y="1068"/>
                  </a:lnTo>
                  <a:lnTo>
                    <a:pt x="1732" y="1066"/>
                  </a:lnTo>
                  <a:lnTo>
                    <a:pt x="1725" y="1063"/>
                  </a:lnTo>
                  <a:lnTo>
                    <a:pt x="1718" y="1061"/>
                  </a:lnTo>
                  <a:lnTo>
                    <a:pt x="1713" y="1057"/>
                  </a:lnTo>
                  <a:lnTo>
                    <a:pt x="1700" y="1050"/>
                  </a:lnTo>
                  <a:lnTo>
                    <a:pt x="1687" y="1043"/>
                  </a:lnTo>
                  <a:lnTo>
                    <a:pt x="1675" y="1037"/>
                  </a:lnTo>
                  <a:lnTo>
                    <a:pt x="1666" y="1030"/>
                  </a:lnTo>
                  <a:lnTo>
                    <a:pt x="1662" y="1025"/>
                  </a:lnTo>
                  <a:lnTo>
                    <a:pt x="1662" y="1021"/>
                  </a:lnTo>
                  <a:lnTo>
                    <a:pt x="1662" y="1015"/>
                  </a:lnTo>
                  <a:lnTo>
                    <a:pt x="1663" y="1009"/>
                  </a:lnTo>
                  <a:lnTo>
                    <a:pt x="1666" y="996"/>
                  </a:lnTo>
                  <a:lnTo>
                    <a:pt x="1667" y="984"/>
                  </a:lnTo>
                  <a:lnTo>
                    <a:pt x="1665" y="975"/>
                  </a:lnTo>
                  <a:lnTo>
                    <a:pt x="1663" y="972"/>
                  </a:lnTo>
                  <a:lnTo>
                    <a:pt x="1661" y="971"/>
                  </a:lnTo>
                  <a:lnTo>
                    <a:pt x="1656" y="970"/>
                  </a:lnTo>
                  <a:lnTo>
                    <a:pt x="1655" y="968"/>
                  </a:lnTo>
                  <a:lnTo>
                    <a:pt x="1653" y="966"/>
                  </a:lnTo>
                  <a:lnTo>
                    <a:pt x="1651" y="961"/>
                  </a:lnTo>
                  <a:lnTo>
                    <a:pt x="1650" y="956"/>
                  </a:lnTo>
                  <a:lnTo>
                    <a:pt x="1650" y="952"/>
                  </a:lnTo>
                  <a:lnTo>
                    <a:pt x="1651" y="947"/>
                  </a:lnTo>
                  <a:lnTo>
                    <a:pt x="1653" y="943"/>
                  </a:lnTo>
                  <a:lnTo>
                    <a:pt x="1655" y="941"/>
                  </a:lnTo>
                  <a:lnTo>
                    <a:pt x="1661" y="937"/>
                  </a:lnTo>
                  <a:lnTo>
                    <a:pt x="1667" y="934"/>
                  </a:lnTo>
                  <a:lnTo>
                    <a:pt x="1669" y="931"/>
                  </a:lnTo>
                  <a:lnTo>
                    <a:pt x="1672" y="928"/>
                  </a:lnTo>
                  <a:lnTo>
                    <a:pt x="1673" y="924"/>
                  </a:lnTo>
                  <a:lnTo>
                    <a:pt x="1673" y="920"/>
                  </a:lnTo>
                  <a:lnTo>
                    <a:pt x="1670" y="912"/>
                  </a:lnTo>
                  <a:lnTo>
                    <a:pt x="1669" y="904"/>
                  </a:lnTo>
                  <a:lnTo>
                    <a:pt x="1666" y="898"/>
                  </a:lnTo>
                  <a:lnTo>
                    <a:pt x="1660" y="891"/>
                  </a:lnTo>
                  <a:lnTo>
                    <a:pt x="1656" y="886"/>
                  </a:lnTo>
                  <a:lnTo>
                    <a:pt x="1655" y="882"/>
                  </a:lnTo>
                  <a:lnTo>
                    <a:pt x="1654" y="876"/>
                  </a:lnTo>
                  <a:lnTo>
                    <a:pt x="1653" y="870"/>
                  </a:lnTo>
                  <a:lnTo>
                    <a:pt x="1653" y="858"/>
                  </a:lnTo>
                  <a:lnTo>
                    <a:pt x="1653" y="848"/>
                  </a:lnTo>
                  <a:lnTo>
                    <a:pt x="1650" y="845"/>
                  </a:lnTo>
                  <a:lnTo>
                    <a:pt x="1646" y="841"/>
                  </a:lnTo>
                  <a:lnTo>
                    <a:pt x="1637" y="836"/>
                  </a:lnTo>
                  <a:lnTo>
                    <a:pt x="1629" y="830"/>
                  </a:lnTo>
                  <a:lnTo>
                    <a:pt x="1611" y="822"/>
                  </a:lnTo>
                  <a:lnTo>
                    <a:pt x="1602" y="817"/>
                  </a:lnTo>
                  <a:lnTo>
                    <a:pt x="1598" y="815"/>
                  </a:lnTo>
                  <a:lnTo>
                    <a:pt x="1596" y="811"/>
                  </a:lnTo>
                  <a:lnTo>
                    <a:pt x="1593" y="808"/>
                  </a:lnTo>
                  <a:lnTo>
                    <a:pt x="1591" y="804"/>
                  </a:lnTo>
                  <a:lnTo>
                    <a:pt x="1590" y="795"/>
                  </a:lnTo>
                  <a:lnTo>
                    <a:pt x="1588" y="786"/>
                  </a:lnTo>
                  <a:lnTo>
                    <a:pt x="1588" y="769"/>
                  </a:lnTo>
                  <a:lnTo>
                    <a:pt x="1587" y="758"/>
                  </a:lnTo>
                  <a:lnTo>
                    <a:pt x="1584" y="752"/>
                  </a:lnTo>
                  <a:lnTo>
                    <a:pt x="1581" y="750"/>
                  </a:lnTo>
                  <a:lnTo>
                    <a:pt x="1577" y="748"/>
                  </a:lnTo>
                  <a:lnTo>
                    <a:pt x="1571" y="748"/>
                  </a:lnTo>
                  <a:lnTo>
                    <a:pt x="1567" y="748"/>
                  </a:lnTo>
                  <a:lnTo>
                    <a:pt x="1563" y="747"/>
                  </a:lnTo>
                  <a:lnTo>
                    <a:pt x="1561" y="746"/>
                  </a:lnTo>
                  <a:lnTo>
                    <a:pt x="1559" y="744"/>
                  </a:lnTo>
                  <a:lnTo>
                    <a:pt x="1556" y="740"/>
                  </a:lnTo>
                  <a:lnTo>
                    <a:pt x="1554" y="735"/>
                  </a:lnTo>
                  <a:lnTo>
                    <a:pt x="1553" y="731"/>
                  </a:lnTo>
                  <a:lnTo>
                    <a:pt x="1552" y="723"/>
                  </a:lnTo>
                  <a:lnTo>
                    <a:pt x="1548" y="706"/>
                  </a:lnTo>
                  <a:lnTo>
                    <a:pt x="1542" y="684"/>
                  </a:lnTo>
                  <a:lnTo>
                    <a:pt x="1536" y="664"/>
                  </a:lnTo>
                  <a:lnTo>
                    <a:pt x="1531" y="646"/>
                  </a:lnTo>
                  <a:lnTo>
                    <a:pt x="1525" y="632"/>
                  </a:lnTo>
                  <a:lnTo>
                    <a:pt x="1514" y="606"/>
                  </a:lnTo>
                  <a:lnTo>
                    <a:pt x="1502" y="581"/>
                  </a:lnTo>
                  <a:lnTo>
                    <a:pt x="1493" y="565"/>
                  </a:lnTo>
                  <a:lnTo>
                    <a:pt x="1489" y="556"/>
                  </a:lnTo>
                  <a:lnTo>
                    <a:pt x="1485" y="545"/>
                  </a:lnTo>
                  <a:lnTo>
                    <a:pt x="1484" y="540"/>
                  </a:lnTo>
                  <a:lnTo>
                    <a:pt x="1481" y="537"/>
                  </a:lnTo>
                  <a:lnTo>
                    <a:pt x="1479" y="533"/>
                  </a:lnTo>
                  <a:lnTo>
                    <a:pt x="1476" y="533"/>
                  </a:lnTo>
                  <a:lnTo>
                    <a:pt x="1472" y="532"/>
                  </a:lnTo>
                  <a:lnTo>
                    <a:pt x="1471" y="531"/>
                  </a:lnTo>
                  <a:lnTo>
                    <a:pt x="1471" y="527"/>
                  </a:lnTo>
                  <a:lnTo>
                    <a:pt x="1473" y="521"/>
                  </a:lnTo>
                  <a:lnTo>
                    <a:pt x="1474" y="519"/>
                  </a:lnTo>
                  <a:lnTo>
                    <a:pt x="1474" y="515"/>
                  </a:lnTo>
                  <a:lnTo>
                    <a:pt x="1474" y="513"/>
                  </a:lnTo>
                  <a:lnTo>
                    <a:pt x="1473" y="510"/>
                  </a:lnTo>
                  <a:lnTo>
                    <a:pt x="1470" y="505"/>
                  </a:lnTo>
                  <a:lnTo>
                    <a:pt x="1466" y="498"/>
                  </a:lnTo>
                  <a:lnTo>
                    <a:pt x="1460" y="487"/>
                  </a:lnTo>
                  <a:lnTo>
                    <a:pt x="1452" y="470"/>
                  </a:lnTo>
                  <a:lnTo>
                    <a:pt x="1443" y="452"/>
                  </a:lnTo>
                  <a:lnTo>
                    <a:pt x="1436" y="438"/>
                  </a:lnTo>
                  <a:lnTo>
                    <a:pt x="1428" y="425"/>
                  </a:lnTo>
                  <a:lnTo>
                    <a:pt x="1418" y="409"/>
                  </a:lnTo>
                  <a:lnTo>
                    <a:pt x="1410" y="391"/>
                  </a:lnTo>
                  <a:lnTo>
                    <a:pt x="1405" y="376"/>
                  </a:lnTo>
                  <a:lnTo>
                    <a:pt x="1402" y="363"/>
                  </a:lnTo>
                  <a:lnTo>
                    <a:pt x="1398" y="348"/>
                  </a:lnTo>
                  <a:lnTo>
                    <a:pt x="1392" y="334"/>
                  </a:lnTo>
                  <a:lnTo>
                    <a:pt x="1386" y="322"/>
                  </a:lnTo>
                  <a:lnTo>
                    <a:pt x="1383" y="316"/>
                  </a:lnTo>
                  <a:lnTo>
                    <a:pt x="1377" y="312"/>
                  </a:lnTo>
                  <a:lnTo>
                    <a:pt x="1371" y="307"/>
                  </a:lnTo>
                  <a:lnTo>
                    <a:pt x="1364" y="303"/>
                  </a:lnTo>
                  <a:lnTo>
                    <a:pt x="1348" y="296"/>
                  </a:lnTo>
                  <a:lnTo>
                    <a:pt x="1335" y="291"/>
                  </a:lnTo>
                  <a:lnTo>
                    <a:pt x="1325" y="288"/>
                  </a:lnTo>
                  <a:lnTo>
                    <a:pt x="1316" y="286"/>
                  </a:lnTo>
                  <a:lnTo>
                    <a:pt x="1309" y="284"/>
                  </a:lnTo>
                  <a:lnTo>
                    <a:pt x="1301" y="279"/>
                  </a:lnTo>
                  <a:lnTo>
                    <a:pt x="1291" y="273"/>
                  </a:lnTo>
                  <a:lnTo>
                    <a:pt x="1282" y="268"/>
                  </a:lnTo>
                  <a:lnTo>
                    <a:pt x="1272" y="265"/>
                  </a:lnTo>
                  <a:lnTo>
                    <a:pt x="1264" y="263"/>
                  </a:lnTo>
                  <a:lnTo>
                    <a:pt x="1254" y="260"/>
                  </a:lnTo>
                  <a:lnTo>
                    <a:pt x="1243" y="256"/>
                  </a:lnTo>
                  <a:lnTo>
                    <a:pt x="1237" y="254"/>
                  </a:lnTo>
                  <a:lnTo>
                    <a:pt x="1231" y="254"/>
                  </a:lnTo>
                  <a:lnTo>
                    <a:pt x="1226" y="253"/>
                  </a:lnTo>
                  <a:lnTo>
                    <a:pt x="1221" y="254"/>
                  </a:lnTo>
                  <a:lnTo>
                    <a:pt x="1213" y="258"/>
                  </a:lnTo>
                  <a:lnTo>
                    <a:pt x="1206" y="259"/>
                  </a:lnTo>
                  <a:lnTo>
                    <a:pt x="1201" y="260"/>
                  </a:lnTo>
                  <a:lnTo>
                    <a:pt x="1196" y="259"/>
                  </a:lnTo>
                  <a:lnTo>
                    <a:pt x="1194" y="258"/>
                  </a:lnTo>
                  <a:lnTo>
                    <a:pt x="1193" y="256"/>
                  </a:lnTo>
                  <a:lnTo>
                    <a:pt x="1193" y="254"/>
                  </a:lnTo>
                  <a:lnTo>
                    <a:pt x="1193" y="253"/>
                  </a:lnTo>
                  <a:lnTo>
                    <a:pt x="1195" y="249"/>
                  </a:lnTo>
                  <a:lnTo>
                    <a:pt x="1200" y="248"/>
                  </a:lnTo>
                  <a:lnTo>
                    <a:pt x="1201" y="247"/>
                  </a:lnTo>
                  <a:lnTo>
                    <a:pt x="1202" y="244"/>
                  </a:lnTo>
                  <a:lnTo>
                    <a:pt x="1202" y="243"/>
                  </a:lnTo>
                  <a:lnTo>
                    <a:pt x="1201" y="241"/>
                  </a:lnTo>
                  <a:lnTo>
                    <a:pt x="1200" y="240"/>
                  </a:lnTo>
                  <a:lnTo>
                    <a:pt x="1196" y="237"/>
                  </a:lnTo>
                  <a:lnTo>
                    <a:pt x="1191" y="236"/>
                  </a:lnTo>
                  <a:lnTo>
                    <a:pt x="1185" y="236"/>
                  </a:lnTo>
                  <a:lnTo>
                    <a:pt x="1174" y="237"/>
                  </a:lnTo>
                  <a:lnTo>
                    <a:pt x="1163" y="241"/>
                  </a:lnTo>
                  <a:lnTo>
                    <a:pt x="1159" y="243"/>
                  </a:lnTo>
                  <a:lnTo>
                    <a:pt x="1155" y="246"/>
                  </a:lnTo>
                  <a:lnTo>
                    <a:pt x="1151" y="249"/>
                  </a:lnTo>
                  <a:lnTo>
                    <a:pt x="1149" y="253"/>
                  </a:lnTo>
                  <a:lnTo>
                    <a:pt x="1143" y="259"/>
                  </a:lnTo>
                  <a:lnTo>
                    <a:pt x="1138" y="263"/>
                  </a:lnTo>
                  <a:lnTo>
                    <a:pt x="1132" y="265"/>
                  </a:lnTo>
                  <a:lnTo>
                    <a:pt x="1126" y="263"/>
                  </a:lnTo>
                  <a:lnTo>
                    <a:pt x="1122" y="263"/>
                  </a:lnTo>
                  <a:lnTo>
                    <a:pt x="1120" y="261"/>
                  </a:lnTo>
                  <a:lnTo>
                    <a:pt x="1119" y="259"/>
                  </a:lnTo>
                  <a:lnTo>
                    <a:pt x="1119" y="258"/>
                  </a:lnTo>
                  <a:lnTo>
                    <a:pt x="1119" y="255"/>
                  </a:lnTo>
                  <a:lnTo>
                    <a:pt x="1120" y="253"/>
                  </a:lnTo>
                  <a:lnTo>
                    <a:pt x="1122" y="250"/>
                  </a:lnTo>
                  <a:lnTo>
                    <a:pt x="1125" y="248"/>
                  </a:lnTo>
                  <a:lnTo>
                    <a:pt x="1133" y="243"/>
                  </a:lnTo>
                  <a:lnTo>
                    <a:pt x="1139" y="237"/>
                  </a:lnTo>
                  <a:lnTo>
                    <a:pt x="1144" y="230"/>
                  </a:lnTo>
                  <a:lnTo>
                    <a:pt x="1147" y="224"/>
                  </a:lnTo>
                  <a:lnTo>
                    <a:pt x="1149" y="222"/>
                  </a:lnTo>
                  <a:lnTo>
                    <a:pt x="1147" y="218"/>
                  </a:lnTo>
                  <a:lnTo>
                    <a:pt x="1146" y="216"/>
                  </a:lnTo>
                  <a:lnTo>
                    <a:pt x="1143" y="214"/>
                  </a:lnTo>
                  <a:lnTo>
                    <a:pt x="1136" y="206"/>
                  </a:lnTo>
                  <a:lnTo>
                    <a:pt x="1125" y="196"/>
                  </a:lnTo>
                  <a:lnTo>
                    <a:pt x="1112" y="181"/>
                  </a:lnTo>
                  <a:lnTo>
                    <a:pt x="1095" y="165"/>
                  </a:lnTo>
                  <a:lnTo>
                    <a:pt x="1087" y="158"/>
                  </a:lnTo>
                  <a:lnTo>
                    <a:pt x="1078" y="152"/>
                  </a:lnTo>
                  <a:lnTo>
                    <a:pt x="1070" y="147"/>
                  </a:lnTo>
                  <a:lnTo>
                    <a:pt x="1062" y="145"/>
                  </a:lnTo>
                  <a:lnTo>
                    <a:pt x="1055" y="145"/>
                  </a:lnTo>
                  <a:lnTo>
                    <a:pt x="1049" y="146"/>
                  </a:lnTo>
                  <a:lnTo>
                    <a:pt x="1042" y="148"/>
                  </a:lnTo>
                  <a:lnTo>
                    <a:pt x="1034" y="149"/>
                  </a:lnTo>
                  <a:lnTo>
                    <a:pt x="1027" y="152"/>
                  </a:lnTo>
                  <a:lnTo>
                    <a:pt x="1021" y="153"/>
                  </a:lnTo>
                  <a:lnTo>
                    <a:pt x="1015" y="153"/>
                  </a:lnTo>
                  <a:lnTo>
                    <a:pt x="1011" y="152"/>
                  </a:lnTo>
                  <a:lnTo>
                    <a:pt x="1002" y="146"/>
                  </a:lnTo>
                  <a:lnTo>
                    <a:pt x="994" y="138"/>
                  </a:lnTo>
                  <a:lnTo>
                    <a:pt x="987" y="129"/>
                  </a:lnTo>
                  <a:lnTo>
                    <a:pt x="982" y="120"/>
                  </a:lnTo>
                  <a:lnTo>
                    <a:pt x="981" y="115"/>
                  </a:lnTo>
                  <a:lnTo>
                    <a:pt x="981" y="108"/>
                  </a:lnTo>
                  <a:lnTo>
                    <a:pt x="982" y="101"/>
                  </a:lnTo>
                  <a:lnTo>
                    <a:pt x="983" y="92"/>
                  </a:lnTo>
                  <a:lnTo>
                    <a:pt x="986" y="77"/>
                  </a:lnTo>
                  <a:lnTo>
                    <a:pt x="987" y="64"/>
                  </a:lnTo>
                  <a:lnTo>
                    <a:pt x="987" y="53"/>
                  </a:lnTo>
                  <a:lnTo>
                    <a:pt x="988" y="40"/>
                  </a:lnTo>
                  <a:lnTo>
                    <a:pt x="989" y="34"/>
                  </a:lnTo>
                  <a:lnTo>
                    <a:pt x="992" y="29"/>
                  </a:lnTo>
                  <a:lnTo>
                    <a:pt x="994" y="25"/>
                  </a:lnTo>
                  <a:lnTo>
                    <a:pt x="999" y="21"/>
                  </a:lnTo>
                  <a:lnTo>
                    <a:pt x="1010" y="15"/>
                  </a:lnTo>
                  <a:lnTo>
                    <a:pt x="1021" y="7"/>
                  </a:lnTo>
                  <a:lnTo>
                    <a:pt x="1007" y="2"/>
                  </a:lnTo>
                  <a:lnTo>
                    <a:pt x="990" y="0"/>
                  </a:lnTo>
                  <a:lnTo>
                    <a:pt x="982" y="0"/>
                  </a:lnTo>
                  <a:lnTo>
                    <a:pt x="975" y="0"/>
                  </a:lnTo>
                  <a:lnTo>
                    <a:pt x="969" y="1"/>
                  </a:lnTo>
                  <a:lnTo>
                    <a:pt x="962" y="3"/>
                  </a:lnTo>
                  <a:lnTo>
                    <a:pt x="951" y="9"/>
                  </a:lnTo>
                  <a:lnTo>
                    <a:pt x="942" y="16"/>
                  </a:lnTo>
                  <a:lnTo>
                    <a:pt x="935" y="21"/>
                  </a:lnTo>
                  <a:lnTo>
                    <a:pt x="927" y="25"/>
                  </a:lnTo>
                  <a:lnTo>
                    <a:pt x="920" y="28"/>
                  </a:lnTo>
                  <a:lnTo>
                    <a:pt x="913" y="31"/>
                  </a:lnTo>
                  <a:lnTo>
                    <a:pt x="897" y="34"/>
                  </a:lnTo>
                  <a:lnTo>
                    <a:pt x="879" y="38"/>
                  </a:lnTo>
                  <a:lnTo>
                    <a:pt x="870" y="40"/>
                  </a:lnTo>
                  <a:lnTo>
                    <a:pt x="866" y="42"/>
                  </a:lnTo>
                  <a:lnTo>
                    <a:pt x="863" y="47"/>
                  </a:lnTo>
                  <a:lnTo>
                    <a:pt x="861" y="52"/>
                  </a:lnTo>
                  <a:lnTo>
                    <a:pt x="862" y="66"/>
                  </a:lnTo>
                  <a:lnTo>
                    <a:pt x="862" y="83"/>
                  </a:lnTo>
                  <a:lnTo>
                    <a:pt x="861" y="92"/>
                  </a:lnTo>
                  <a:lnTo>
                    <a:pt x="859" y="101"/>
                  </a:lnTo>
                  <a:lnTo>
                    <a:pt x="855" y="108"/>
                  </a:lnTo>
                  <a:lnTo>
                    <a:pt x="851" y="115"/>
                  </a:lnTo>
                  <a:lnTo>
                    <a:pt x="841" y="127"/>
                  </a:lnTo>
                  <a:lnTo>
                    <a:pt x="830" y="139"/>
                  </a:lnTo>
                  <a:lnTo>
                    <a:pt x="825" y="145"/>
                  </a:lnTo>
                  <a:lnTo>
                    <a:pt x="824" y="149"/>
                  </a:lnTo>
                  <a:lnTo>
                    <a:pt x="824" y="155"/>
                  </a:lnTo>
                  <a:lnTo>
                    <a:pt x="825" y="161"/>
                  </a:lnTo>
                  <a:lnTo>
                    <a:pt x="831" y="172"/>
                  </a:lnTo>
                  <a:lnTo>
                    <a:pt x="835" y="183"/>
                  </a:lnTo>
                  <a:lnTo>
                    <a:pt x="834" y="187"/>
                  </a:lnTo>
                  <a:lnTo>
                    <a:pt x="831" y="191"/>
                  </a:lnTo>
                  <a:lnTo>
                    <a:pt x="828" y="193"/>
                  </a:lnTo>
                  <a:lnTo>
                    <a:pt x="823" y="195"/>
                  </a:lnTo>
                  <a:lnTo>
                    <a:pt x="816" y="196"/>
                  </a:lnTo>
                  <a:lnTo>
                    <a:pt x="810" y="196"/>
                  </a:lnTo>
                  <a:lnTo>
                    <a:pt x="803" y="195"/>
                  </a:lnTo>
                  <a:lnTo>
                    <a:pt x="794" y="192"/>
                  </a:lnTo>
                  <a:lnTo>
                    <a:pt x="788" y="191"/>
                  </a:lnTo>
                  <a:lnTo>
                    <a:pt x="781" y="191"/>
                  </a:lnTo>
                  <a:lnTo>
                    <a:pt x="774" y="191"/>
                  </a:lnTo>
                  <a:lnTo>
                    <a:pt x="767" y="192"/>
                  </a:lnTo>
                  <a:lnTo>
                    <a:pt x="761" y="195"/>
                  </a:lnTo>
                  <a:lnTo>
                    <a:pt x="754" y="198"/>
                  </a:lnTo>
                  <a:lnTo>
                    <a:pt x="747" y="203"/>
                  </a:lnTo>
                  <a:lnTo>
                    <a:pt x="740" y="210"/>
                  </a:lnTo>
                  <a:lnTo>
                    <a:pt x="736" y="216"/>
                  </a:lnTo>
                  <a:lnTo>
                    <a:pt x="733" y="223"/>
                  </a:lnTo>
                  <a:lnTo>
                    <a:pt x="730" y="233"/>
                  </a:lnTo>
                  <a:lnTo>
                    <a:pt x="729" y="244"/>
                  </a:lnTo>
                  <a:lnTo>
                    <a:pt x="728" y="260"/>
                  </a:lnTo>
                  <a:lnTo>
                    <a:pt x="728" y="275"/>
                  </a:lnTo>
                  <a:lnTo>
                    <a:pt x="727" y="288"/>
                  </a:lnTo>
                  <a:lnTo>
                    <a:pt x="727" y="299"/>
                  </a:lnTo>
                  <a:lnTo>
                    <a:pt x="727" y="305"/>
                  </a:lnTo>
                  <a:lnTo>
                    <a:pt x="725" y="310"/>
                  </a:lnTo>
                  <a:lnTo>
                    <a:pt x="724" y="315"/>
                  </a:lnTo>
                  <a:lnTo>
                    <a:pt x="722" y="317"/>
                  </a:lnTo>
                  <a:lnTo>
                    <a:pt x="719" y="319"/>
                  </a:lnTo>
                  <a:lnTo>
                    <a:pt x="716" y="321"/>
                  </a:lnTo>
                  <a:lnTo>
                    <a:pt x="711" y="322"/>
                  </a:lnTo>
                  <a:lnTo>
                    <a:pt x="706" y="323"/>
                  </a:lnTo>
                  <a:lnTo>
                    <a:pt x="696" y="324"/>
                  </a:lnTo>
                  <a:lnTo>
                    <a:pt x="687" y="328"/>
                  </a:lnTo>
                  <a:lnTo>
                    <a:pt x="681" y="331"/>
                  </a:lnTo>
                  <a:lnTo>
                    <a:pt x="674" y="338"/>
                  </a:lnTo>
                  <a:lnTo>
                    <a:pt x="670" y="341"/>
                  </a:lnTo>
                  <a:lnTo>
                    <a:pt x="666" y="343"/>
                  </a:lnTo>
                  <a:lnTo>
                    <a:pt x="661" y="344"/>
                  </a:lnTo>
                  <a:lnTo>
                    <a:pt x="656" y="344"/>
                  </a:lnTo>
                  <a:lnTo>
                    <a:pt x="653" y="344"/>
                  </a:lnTo>
                  <a:lnTo>
                    <a:pt x="649" y="342"/>
                  </a:lnTo>
                  <a:lnTo>
                    <a:pt x="646" y="340"/>
                  </a:lnTo>
                  <a:lnTo>
                    <a:pt x="643" y="335"/>
                  </a:lnTo>
                  <a:lnTo>
                    <a:pt x="640" y="325"/>
                  </a:lnTo>
                  <a:lnTo>
                    <a:pt x="637" y="312"/>
                  </a:lnTo>
                  <a:lnTo>
                    <a:pt x="634" y="299"/>
                  </a:lnTo>
                  <a:lnTo>
                    <a:pt x="630" y="287"/>
                  </a:lnTo>
                  <a:lnTo>
                    <a:pt x="624" y="278"/>
                  </a:lnTo>
                  <a:lnTo>
                    <a:pt x="618" y="269"/>
                  </a:lnTo>
                  <a:lnTo>
                    <a:pt x="616" y="266"/>
                  </a:lnTo>
                  <a:lnTo>
                    <a:pt x="612" y="261"/>
                  </a:lnTo>
                  <a:lnTo>
                    <a:pt x="610" y="256"/>
                  </a:lnTo>
                  <a:lnTo>
                    <a:pt x="609" y="250"/>
                  </a:lnTo>
                  <a:lnTo>
                    <a:pt x="607" y="244"/>
                  </a:lnTo>
                  <a:lnTo>
                    <a:pt x="603" y="241"/>
                  </a:lnTo>
                  <a:lnTo>
                    <a:pt x="598" y="236"/>
                  </a:lnTo>
                  <a:lnTo>
                    <a:pt x="591" y="234"/>
                  </a:lnTo>
                  <a:lnTo>
                    <a:pt x="584" y="233"/>
                  </a:lnTo>
                  <a:lnTo>
                    <a:pt x="576" y="231"/>
                  </a:lnTo>
                  <a:lnTo>
                    <a:pt x="567" y="230"/>
                  </a:lnTo>
                  <a:lnTo>
                    <a:pt x="558" y="231"/>
                  </a:lnTo>
                  <a:lnTo>
                    <a:pt x="549" y="233"/>
                  </a:lnTo>
                  <a:lnTo>
                    <a:pt x="542" y="235"/>
                  </a:lnTo>
                  <a:lnTo>
                    <a:pt x="534" y="239"/>
                  </a:lnTo>
                  <a:lnTo>
                    <a:pt x="527" y="242"/>
                  </a:lnTo>
                  <a:lnTo>
                    <a:pt x="521" y="247"/>
                  </a:lnTo>
                  <a:lnTo>
                    <a:pt x="516" y="252"/>
                  </a:lnTo>
                  <a:lnTo>
                    <a:pt x="511" y="258"/>
                  </a:lnTo>
                  <a:lnTo>
                    <a:pt x="509" y="263"/>
                  </a:lnTo>
                  <a:lnTo>
                    <a:pt x="507" y="273"/>
                  </a:lnTo>
                  <a:lnTo>
                    <a:pt x="502" y="287"/>
                  </a:lnTo>
                  <a:lnTo>
                    <a:pt x="500" y="294"/>
                  </a:lnTo>
                  <a:lnTo>
                    <a:pt x="496" y="299"/>
                  </a:lnTo>
                  <a:lnTo>
                    <a:pt x="495" y="300"/>
                  </a:lnTo>
                  <a:lnTo>
                    <a:pt x="494" y="302"/>
                  </a:lnTo>
                  <a:lnTo>
                    <a:pt x="491" y="302"/>
                  </a:lnTo>
                  <a:lnTo>
                    <a:pt x="490" y="300"/>
                  </a:lnTo>
                  <a:lnTo>
                    <a:pt x="486" y="297"/>
                  </a:lnTo>
                  <a:lnTo>
                    <a:pt x="483" y="296"/>
                  </a:lnTo>
                  <a:lnTo>
                    <a:pt x="478" y="298"/>
                  </a:lnTo>
                  <a:lnTo>
                    <a:pt x="471" y="304"/>
                  </a:lnTo>
                  <a:lnTo>
                    <a:pt x="460" y="312"/>
                  </a:lnTo>
                  <a:lnTo>
                    <a:pt x="450" y="321"/>
                  </a:lnTo>
                  <a:lnTo>
                    <a:pt x="444" y="324"/>
                  </a:lnTo>
                  <a:lnTo>
                    <a:pt x="438" y="328"/>
                  </a:lnTo>
                  <a:lnTo>
                    <a:pt x="432" y="330"/>
                  </a:lnTo>
                  <a:lnTo>
                    <a:pt x="427" y="331"/>
                  </a:lnTo>
                  <a:lnTo>
                    <a:pt x="419" y="332"/>
                  </a:lnTo>
                  <a:lnTo>
                    <a:pt x="412" y="332"/>
                  </a:lnTo>
                  <a:lnTo>
                    <a:pt x="403" y="332"/>
                  </a:lnTo>
                  <a:lnTo>
                    <a:pt x="396" y="331"/>
                  </a:lnTo>
                  <a:lnTo>
                    <a:pt x="390" y="328"/>
                  </a:lnTo>
                  <a:lnTo>
                    <a:pt x="383" y="325"/>
                  </a:lnTo>
                  <a:lnTo>
                    <a:pt x="377" y="321"/>
                  </a:lnTo>
                  <a:lnTo>
                    <a:pt x="372" y="316"/>
                  </a:lnTo>
                  <a:lnTo>
                    <a:pt x="365" y="309"/>
                  </a:lnTo>
                  <a:lnTo>
                    <a:pt x="358" y="303"/>
                  </a:lnTo>
                  <a:lnTo>
                    <a:pt x="350" y="297"/>
                  </a:lnTo>
                  <a:lnTo>
                    <a:pt x="341" y="291"/>
                  </a:lnTo>
                  <a:lnTo>
                    <a:pt x="331" y="286"/>
                  </a:lnTo>
                  <a:lnTo>
                    <a:pt x="321" y="283"/>
                  </a:lnTo>
                  <a:lnTo>
                    <a:pt x="309" y="279"/>
                  </a:lnTo>
                  <a:lnTo>
                    <a:pt x="297" y="277"/>
                  </a:lnTo>
                  <a:lnTo>
                    <a:pt x="282" y="275"/>
                  </a:lnTo>
                  <a:lnTo>
                    <a:pt x="265" y="277"/>
                  </a:lnTo>
                  <a:lnTo>
                    <a:pt x="257" y="277"/>
                  </a:lnTo>
                  <a:lnTo>
                    <a:pt x="250" y="275"/>
                  </a:lnTo>
                  <a:lnTo>
                    <a:pt x="243" y="273"/>
                  </a:lnTo>
                  <a:lnTo>
                    <a:pt x="236" y="269"/>
                  </a:lnTo>
                  <a:lnTo>
                    <a:pt x="234" y="267"/>
                  </a:lnTo>
                  <a:lnTo>
                    <a:pt x="233" y="265"/>
                  </a:lnTo>
                  <a:lnTo>
                    <a:pt x="233" y="261"/>
                  </a:lnTo>
                  <a:lnTo>
                    <a:pt x="233" y="258"/>
                  </a:lnTo>
                  <a:lnTo>
                    <a:pt x="236" y="252"/>
                  </a:lnTo>
                  <a:lnTo>
                    <a:pt x="238" y="243"/>
                  </a:lnTo>
                  <a:lnTo>
                    <a:pt x="243" y="236"/>
                  </a:lnTo>
                  <a:lnTo>
                    <a:pt x="245" y="230"/>
                  </a:lnTo>
                  <a:lnTo>
                    <a:pt x="248" y="224"/>
                  </a:lnTo>
                  <a:lnTo>
                    <a:pt x="246" y="220"/>
                  </a:lnTo>
                  <a:lnTo>
                    <a:pt x="237" y="205"/>
                  </a:lnTo>
                  <a:lnTo>
                    <a:pt x="225" y="191"/>
                  </a:lnTo>
                  <a:lnTo>
                    <a:pt x="213" y="178"/>
                  </a:lnTo>
                  <a:lnTo>
                    <a:pt x="204" y="167"/>
                  </a:lnTo>
                  <a:lnTo>
                    <a:pt x="187" y="147"/>
                  </a:lnTo>
                  <a:lnTo>
                    <a:pt x="166" y="123"/>
                  </a:lnTo>
                  <a:lnTo>
                    <a:pt x="154" y="110"/>
                  </a:lnTo>
                  <a:lnTo>
                    <a:pt x="142" y="99"/>
                  </a:lnTo>
                  <a:lnTo>
                    <a:pt x="130" y="89"/>
                  </a:lnTo>
                  <a:lnTo>
                    <a:pt x="119" y="79"/>
                  </a:lnTo>
                  <a:lnTo>
                    <a:pt x="108" y="70"/>
                  </a:lnTo>
                  <a:lnTo>
                    <a:pt x="101" y="60"/>
                  </a:lnTo>
                  <a:lnTo>
                    <a:pt x="94" y="51"/>
                  </a:lnTo>
                  <a:lnTo>
                    <a:pt x="89" y="40"/>
                  </a:lnTo>
                  <a:lnTo>
                    <a:pt x="82" y="21"/>
                  </a:lnTo>
                  <a:lnTo>
                    <a:pt x="78" y="6"/>
                  </a:lnTo>
                  <a:lnTo>
                    <a:pt x="74" y="2"/>
                  </a:lnTo>
                  <a:lnTo>
                    <a:pt x="72" y="1"/>
                  </a:lnTo>
                  <a:lnTo>
                    <a:pt x="70" y="3"/>
                  </a:lnTo>
                  <a:lnTo>
                    <a:pt x="69" y="8"/>
                  </a:lnTo>
                  <a:lnTo>
                    <a:pt x="68" y="14"/>
                  </a:lnTo>
                  <a:lnTo>
                    <a:pt x="68" y="21"/>
                  </a:lnTo>
                  <a:lnTo>
                    <a:pt x="69" y="29"/>
                  </a:lnTo>
                  <a:lnTo>
                    <a:pt x="70" y="36"/>
                  </a:lnTo>
                  <a:lnTo>
                    <a:pt x="74" y="45"/>
                  </a:lnTo>
                  <a:lnTo>
                    <a:pt x="78" y="53"/>
                  </a:lnTo>
                  <a:lnTo>
                    <a:pt x="83" y="63"/>
                  </a:lnTo>
                  <a:lnTo>
                    <a:pt x="89" y="72"/>
                  </a:lnTo>
                  <a:lnTo>
                    <a:pt x="101" y="88"/>
                  </a:lnTo>
                  <a:lnTo>
                    <a:pt x="111" y="99"/>
                  </a:lnTo>
                  <a:lnTo>
                    <a:pt x="119" y="107"/>
                  </a:lnTo>
                  <a:lnTo>
                    <a:pt x="129" y="116"/>
                  </a:lnTo>
                  <a:lnTo>
                    <a:pt x="132" y="120"/>
                  </a:lnTo>
                  <a:lnTo>
                    <a:pt x="133" y="123"/>
                  </a:lnTo>
                  <a:lnTo>
                    <a:pt x="133" y="126"/>
                  </a:lnTo>
                  <a:lnTo>
                    <a:pt x="133" y="127"/>
                  </a:lnTo>
                  <a:lnTo>
                    <a:pt x="132" y="128"/>
                  </a:lnTo>
                  <a:lnTo>
                    <a:pt x="130" y="129"/>
                  </a:lnTo>
                  <a:lnTo>
                    <a:pt x="119" y="135"/>
                  </a:lnTo>
                  <a:lnTo>
                    <a:pt x="107" y="140"/>
                  </a:lnTo>
                  <a:lnTo>
                    <a:pt x="94" y="146"/>
                  </a:lnTo>
                  <a:lnTo>
                    <a:pt x="83" y="151"/>
                  </a:lnTo>
                  <a:lnTo>
                    <a:pt x="67" y="158"/>
                  </a:lnTo>
                  <a:lnTo>
                    <a:pt x="49" y="165"/>
                  </a:lnTo>
                  <a:lnTo>
                    <a:pt x="39" y="170"/>
                  </a:lnTo>
                  <a:lnTo>
                    <a:pt x="32" y="174"/>
                  </a:lnTo>
                  <a:lnTo>
                    <a:pt x="28" y="179"/>
                  </a:lnTo>
                  <a:lnTo>
                    <a:pt x="24" y="185"/>
                  </a:lnTo>
                  <a:lnTo>
                    <a:pt x="22" y="197"/>
                  </a:lnTo>
                  <a:lnTo>
                    <a:pt x="18" y="209"/>
                  </a:lnTo>
                  <a:lnTo>
                    <a:pt x="13" y="220"/>
                  </a:lnTo>
                  <a:lnTo>
                    <a:pt x="6" y="231"/>
                  </a:lnTo>
                  <a:lnTo>
                    <a:pt x="3" y="237"/>
                  </a:lnTo>
                  <a:lnTo>
                    <a:pt x="0" y="246"/>
                  </a:lnTo>
                  <a:lnTo>
                    <a:pt x="0" y="255"/>
                  </a:lnTo>
                  <a:lnTo>
                    <a:pt x="0" y="263"/>
                  </a:lnTo>
                  <a:lnTo>
                    <a:pt x="1" y="271"/>
                  </a:lnTo>
                  <a:lnTo>
                    <a:pt x="1" y="275"/>
                  </a:lnTo>
                  <a:lnTo>
                    <a:pt x="0" y="279"/>
                  </a:lnTo>
                  <a:lnTo>
                    <a:pt x="0" y="281"/>
                  </a:lnTo>
                  <a:lnTo>
                    <a:pt x="1" y="283"/>
                  </a:lnTo>
                  <a:lnTo>
                    <a:pt x="6" y="281"/>
                  </a:lnTo>
                  <a:lnTo>
                    <a:pt x="12" y="280"/>
                  </a:lnTo>
                  <a:lnTo>
                    <a:pt x="17" y="281"/>
                  </a:lnTo>
                  <a:lnTo>
                    <a:pt x="29" y="290"/>
                  </a:lnTo>
                  <a:lnTo>
                    <a:pt x="43" y="303"/>
                  </a:lnTo>
                  <a:lnTo>
                    <a:pt x="56" y="317"/>
                  </a:lnTo>
                  <a:lnTo>
                    <a:pt x="67" y="328"/>
                  </a:lnTo>
                  <a:lnTo>
                    <a:pt x="70" y="331"/>
                  </a:lnTo>
                  <a:lnTo>
                    <a:pt x="74" y="335"/>
                  </a:lnTo>
                  <a:lnTo>
                    <a:pt x="79" y="338"/>
                  </a:lnTo>
                  <a:lnTo>
                    <a:pt x="83" y="341"/>
                  </a:lnTo>
                  <a:lnTo>
                    <a:pt x="94" y="344"/>
                  </a:lnTo>
                  <a:lnTo>
                    <a:pt x="106" y="346"/>
                  </a:lnTo>
                  <a:lnTo>
                    <a:pt x="119" y="346"/>
                  </a:lnTo>
                  <a:lnTo>
                    <a:pt x="130" y="347"/>
                  </a:lnTo>
                  <a:lnTo>
                    <a:pt x="135" y="348"/>
                  </a:lnTo>
                  <a:lnTo>
                    <a:pt x="139" y="349"/>
                  </a:lnTo>
                  <a:lnTo>
                    <a:pt x="143" y="351"/>
                  </a:lnTo>
                  <a:lnTo>
                    <a:pt x="146" y="356"/>
                  </a:lnTo>
                  <a:lnTo>
                    <a:pt x="152" y="365"/>
                  </a:lnTo>
                  <a:lnTo>
                    <a:pt x="160" y="372"/>
                  </a:lnTo>
                  <a:lnTo>
                    <a:pt x="164" y="374"/>
                  </a:lnTo>
                  <a:lnTo>
                    <a:pt x="170" y="376"/>
                  </a:lnTo>
                  <a:lnTo>
                    <a:pt x="176" y="378"/>
                  </a:lnTo>
                  <a:lnTo>
                    <a:pt x="183" y="378"/>
                  </a:lnTo>
                  <a:lnTo>
                    <a:pt x="199" y="376"/>
                  </a:lnTo>
                  <a:lnTo>
                    <a:pt x="209" y="375"/>
                  </a:lnTo>
                  <a:lnTo>
                    <a:pt x="214" y="376"/>
                  </a:lnTo>
                  <a:lnTo>
                    <a:pt x="218" y="378"/>
                  </a:lnTo>
                  <a:lnTo>
                    <a:pt x="220" y="381"/>
                  </a:lnTo>
                  <a:lnTo>
                    <a:pt x="221" y="385"/>
                  </a:lnTo>
                  <a:lnTo>
                    <a:pt x="221" y="395"/>
                  </a:lnTo>
                  <a:lnTo>
                    <a:pt x="221" y="405"/>
                  </a:lnTo>
                  <a:lnTo>
                    <a:pt x="221" y="410"/>
                  </a:lnTo>
                  <a:lnTo>
                    <a:pt x="221" y="414"/>
                  </a:lnTo>
                  <a:lnTo>
                    <a:pt x="223" y="418"/>
                  </a:lnTo>
                  <a:lnTo>
                    <a:pt x="225" y="423"/>
                  </a:lnTo>
                  <a:lnTo>
                    <a:pt x="231" y="431"/>
                  </a:lnTo>
                  <a:lnTo>
                    <a:pt x="236" y="441"/>
                  </a:lnTo>
                  <a:lnTo>
                    <a:pt x="240" y="449"/>
                  </a:lnTo>
                  <a:lnTo>
                    <a:pt x="243" y="458"/>
                  </a:lnTo>
                  <a:lnTo>
                    <a:pt x="244" y="466"/>
                  </a:lnTo>
                  <a:lnTo>
                    <a:pt x="246" y="474"/>
                  </a:lnTo>
                  <a:lnTo>
                    <a:pt x="249" y="477"/>
                  </a:lnTo>
                  <a:lnTo>
                    <a:pt x="252" y="482"/>
                  </a:lnTo>
                  <a:lnTo>
                    <a:pt x="258" y="487"/>
                  </a:lnTo>
                  <a:lnTo>
                    <a:pt x="267" y="492"/>
                  </a:lnTo>
                  <a:lnTo>
                    <a:pt x="275" y="496"/>
                  </a:lnTo>
                  <a:lnTo>
                    <a:pt x="284" y="501"/>
                  </a:lnTo>
                  <a:lnTo>
                    <a:pt x="294" y="505"/>
                  </a:lnTo>
                  <a:lnTo>
                    <a:pt x="303" y="508"/>
                  </a:lnTo>
                  <a:lnTo>
                    <a:pt x="313" y="511"/>
                  </a:lnTo>
                  <a:lnTo>
                    <a:pt x="322" y="512"/>
                  </a:lnTo>
                  <a:lnTo>
                    <a:pt x="331" y="512"/>
                  </a:lnTo>
                  <a:lnTo>
                    <a:pt x="339" y="511"/>
                  </a:lnTo>
                  <a:lnTo>
                    <a:pt x="352" y="507"/>
                  </a:lnTo>
                  <a:lnTo>
                    <a:pt x="363" y="507"/>
                  </a:lnTo>
                  <a:lnTo>
                    <a:pt x="366" y="508"/>
                  </a:lnTo>
                  <a:lnTo>
                    <a:pt x="369" y="510"/>
                  </a:lnTo>
                  <a:lnTo>
                    <a:pt x="371" y="513"/>
                  </a:lnTo>
                  <a:lnTo>
                    <a:pt x="374" y="518"/>
                  </a:lnTo>
                  <a:lnTo>
                    <a:pt x="376" y="521"/>
                  </a:lnTo>
                  <a:lnTo>
                    <a:pt x="378" y="525"/>
                  </a:lnTo>
                  <a:lnTo>
                    <a:pt x="382" y="527"/>
                  </a:lnTo>
                  <a:lnTo>
                    <a:pt x="385" y="529"/>
                  </a:lnTo>
                  <a:lnTo>
                    <a:pt x="390" y="529"/>
                  </a:lnTo>
                  <a:lnTo>
                    <a:pt x="395" y="527"/>
                  </a:lnTo>
                  <a:lnTo>
                    <a:pt x="401" y="526"/>
                  </a:lnTo>
                  <a:lnTo>
                    <a:pt x="406" y="523"/>
                  </a:lnTo>
                  <a:lnTo>
                    <a:pt x="412" y="520"/>
                  </a:lnTo>
                  <a:lnTo>
                    <a:pt x="415" y="518"/>
                  </a:lnTo>
                  <a:lnTo>
                    <a:pt x="420" y="518"/>
                  </a:lnTo>
                  <a:lnTo>
                    <a:pt x="423" y="518"/>
                  </a:lnTo>
                  <a:lnTo>
                    <a:pt x="426" y="519"/>
                  </a:lnTo>
                  <a:lnTo>
                    <a:pt x="428" y="521"/>
                  </a:lnTo>
                  <a:lnTo>
                    <a:pt x="431" y="525"/>
                  </a:lnTo>
                  <a:lnTo>
                    <a:pt x="432" y="530"/>
                  </a:lnTo>
                  <a:lnTo>
                    <a:pt x="434" y="534"/>
                  </a:lnTo>
                  <a:lnTo>
                    <a:pt x="437" y="538"/>
                  </a:lnTo>
                  <a:lnTo>
                    <a:pt x="439" y="540"/>
                  </a:lnTo>
                  <a:lnTo>
                    <a:pt x="442" y="542"/>
                  </a:lnTo>
                  <a:lnTo>
                    <a:pt x="450" y="542"/>
                  </a:lnTo>
                  <a:lnTo>
                    <a:pt x="458" y="539"/>
                  </a:lnTo>
                  <a:lnTo>
                    <a:pt x="462" y="539"/>
                  </a:lnTo>
                  <a:lnTo>
                    <a:pt x="466" y="538"/>
                  </a:lnTo>
                  <a:lnTo>
                    <a:pt x="470" y="538"/>
                  </a:lnTo>
                  <a:lnTo>
                    <a:pt x="472" y="539"/>
                  </a:lnTo>
                  <a:lnTo>
                    <a:pt x="475" y="542"/>
                  </a:lnTo>
                  <a:lnTo>
                    <a:pt x="477" y="544"/>
                  </a:lnTo>
                  <a:lnTo>
                    <a:pt x="478" y="549"/>
                  </a:lnTo>
                  <a:lnTo>
                    <a:pt x="479" y="552"/>
                  </a:lnTo>
                  <a:lnTo>
                    <a:pt x="479" y="562"/>
                  </a:lnTo>
                  <a:lnTo>
                    <a:pt x="482" y="569"/>
                  </a:lnTo>
                  <a:lnTo>
                    <a:pt x="484" y="574"/>
                  </a:lnTo>
                  <a:lnTo>
                    <a:pt x="489" y="580"/>
                  </a:lnTo>
                  <a:lnTo>
                    <a:pt x="492" y="581"/>
                  </a:lnTo>
                  <a:lnTo>
                    <a:pt x="497" y="582"/>
                  </a:lnTo>
                  <a:lnTo>
                    <a:pt x="501" y="582"/>
                  </a:lnTo>
                  <a:lnTo>
                    <a:pt x="505" y="582"/>
                  </a:lnTo>
                  <a:lnTo>
                    <a:pt x="509" y="582"/>
                  </a:lnTo>
                  <a:lnTo>
                    <a:pt x="511" y="583"/>
                  </a:lnTo>
                  <a:lnTo>
                    <a:pt x="514" y="586"/>
                  </a:lnTo>
                  <a:lnTo>
                    <a:pt x="514" y="589"/>
                  </a:lnTo>
                  <a:lnTo>
                    <a:pt x="513" y="599"/>
                  </a:lnTo>
                  <a:lnTo>
                    <a:pt x="511" y="609"/>
                  </a:lnTo>
                  <a:lnTo>
                    <a:pt x="510" y="619"/>
                  </a:lnTo>
                  <a:lnTo>
                    <a:pt x="509" y="630"/>
                  </a:lnTo>
                  <a:lnTo>
                    <a:pt x="510" y="634"/>
                  </a:lnTo>
                  <a:lnTo>
                    <a:pt x="510" y="637"/>
                  </a:lnTo>
                  <a:lnTo>
                    <a:pt x="513" y="639"/>
                  </a:lnTo>
                  <a:lnTo>
                    <a:pt x="516" y="641"/>
                  </a:lnTo>
                  <a:lnTo>
                    <a:pt x="525" y="643"/>
                  </a:lnTo>
                  <a:lnTo>
                    <a:pt x="540" y="643"/>
                  </a:lnTo>
                  <a:lnTo>
                    <a:pt x="558" y="643"/>
                  </a:lnTo>
                  <a:lnTo>
                    <a:pt x="573" y="643"/>
                  </a:lnTo>
                  <a:lnTo>
                    <a:pt x="588" y="640"/>
                  </a:lnTo>
                  <a:lnTo>
                    <a:pt x="605" y="637"/>
                  </a:lnTo>
                  <a:lnTo>
                    <a:pt x="616" y="636"/>
                  </a:lnTo>
                  <a:lnTo>
                    <a:pt x="627" y="633"/>
                  </a:lnTo>
                  <a:lnTo>
                    <a:pt x="636" y="631"/>
                  </a:lnTo>
                  <a:lnTo>
                    <a:pt x="645" y="630"/>
                  </a:lnTo>
                  <a:lnTo>
                    <a:pt x="652" y="630"/>
                  </a:lnTo>
                  <a:lnTo>
                    <a:pt x="656" y="630"/>
                  </a:lnTo>
                  <a:lnTo>
                    <a:pt x="660" y="632"/>
                  </a:lnTo>
                  <a:lnTo>
                    <a:pt x="664" y="636"/>
                  </a:lnTo>
                  <a:lnTo>
                    <a:pt x="665" y="639"/>
                  </a:lnTo>
                  <a:lnTo>
                    <a:pt x="666" y="643"/>
                  </a:lnTo>
                  <a:lnTo>
                    <a:pt x="667" y="649"/>
                  </a:lnTo>
                  <a:lnTo>
                    <a:pt x="667" y="653"/>
                  </a:lnTo>
                  <a:lnTo>
                    <a:pt x="667" y="662"/>
                  </a:lnTo>
                  <a:lnTo>
                    <a:pt x="665" y="670"/>
                  </a:lnTo>
                  <a:lnTo>
                    <a:pt x="662" y="678"/>
                  </a:lnTo>
                  <a:lnTo>
                    <a:pt x="660" y="685"/>
                  </a:lnTo>
                  <a:lnTo>
                    <a:pt x="658" y="693"/>
                  </a:lnTo>
                  <a:lnTo>
                    <a:pt x="659" y="700"/>
                  </a:lnTo>
                  <a:lnTo>
                    <a:pt x="660" y="706"/>
                  </a:lnTo>
                  <a:lnTo>
                    <a:pt x="661" y="713"/>
                  </a:lnTo>
                  <a:lnTo>
                    <a:pt x="664" y="727"/>
                  </a:lnTo>
                  <a:lnTo>
                    <a:pt x="664" y="738"/>
                  </a:lnTo>
                  <a:lnTo>
                    <a:pt x="660" y="739"/>
                  </a:lnTo>
                  <a:lnTo>
                    <a:pt x="653" y="739"/>
                  </a:lnTo>
                  <a:lnTo>
                    <a:pt x="645" y="738"/>
                  </a:lnTo>
                  <a:lnTo>
                    <a:pt x="639" y="737"/>
                  </a:lnTo>
                  <a:lnTo>
                    <a:pt x="631" y="734"/>
                  </a:lnTo>
                  <a:lnTo>
                    <a:pt x="627" y="734"/>
                  </a:lnTo>
                  <a:lnTo>
                    <a:pt x="626" y="738"/>
                  </a:lnTo>
                  <a:lnTo>
                    <a:pt x="624" y="745"/>
                  </a:lnTo>
                  <a:lnTo>
                    <a:pt x="623" y="756"/>
                  </a:lnTo>
                  <a:lnTo>
                    <a:pt x="624" y="767"/>
                  </a:lnTo>
                  <a:lnTo>
                    <a:pt x="626" y="777"/>
                  </a:lnTo>
                  <a:lnTo>
                    <a:pt x="627" y="785"/>
                  </a:lnTo>
                  <a:lnTo>
                    <a:pt x="626" y="789"/>
                  </a:lnTo>
                  <a:lnTo>
                    <a:pt x="624" y="791"/>
                  </a:lnTo>
                  <a:lnTo>
                    <a:pt x="623" y="795"/>
                  </a:lnTo>
                  <a:lnTo>
                    <a:pt x="620" y="798"/>
                  </a:lnTo>
                  <a:lnTo>
                    <a:pt x="615" y="804"/>
                  </a:lnTo>
                  <a:lnTo>
                    <a:pt x="611" y="809"/>
                  </a:lnTo>
                  <a:lnTo>
                    <a:pt x="609" y="816"/>
                  </a:lnTo>
                  <a:lnTo>
                    <a:pt x="609" y="826"/>
                  </a:lnTo>
                  <a:lnTo>
                    <a:pt x="608" y="835"/>
                  </a:lnTo>
                  <a:lnTo>
                    <a:pt x="607" y="844"/>
                  </a:lnTo>
                  <a:lnTo>
                    <a:pt x="605" y="847"/>
                  </a:lnTo>
                  <a:lnTo>
                    <a:pt x="607" y="852"/>
                  </a:lnTo>
                  <a:lnTo>
                    <a:pt x="608" y="855"/>
                  </a:lnTo>
                  <a:lnTo>
                    <a:pt x="609" y="860"/>
                  </a:lnTo>
                  <a:lnTo>
                    <a:pt x="614" y="866"/>
                  </a:lnTo>
                  <a:lnTo>
                    <a:pt x="617" y="871"/>
                  </a:lnTo>
                  <a:lnTo>
                    <a:pt x="620" y="877"/>
                  </a:lnTo>
                  <a:lnTo>
                    <a:pt x="622" y="883"/>
                  </a:lnTo>
                  <a:lnTo>
                    <a:pt x="623" y="888"/>
                  </a:lnTo>
                  <a:lnTo>
                    <a:pt x="626" y="890"/>
                  </a:lnTo>
                  <a:lnTo>
                    <a:pt x="628" y="891"/>
                  </a:lnTo>
                  <a:lnTo>
                    <a:pt x="634" y="891"/>
                  </a:lnTo>
                  <a:lnTo>
                    <a:pt x="640" y="891"/>
                  </a:lnTo>
                  <a:lnTo>
                    <a:pt x="647" y="891"/>
                  </a:lnTo>
                  <a:lnTo>
                    <a:pt x="654" y="889"/>
                  </a:lnTo>
                  <a:lnTo>
                    <a:pt x="661" y="885"/>
                  </a:lnTo>
                  <a:lnTo>
                    <a:pt x="665" y="882"/>
                  </a:lnTo>
                  <a:lnTo>
                    <a:pt x="668" y="876"/>
                  </a:lnTo>
                  <a:lnTo>
                    <a:pt x="672" y="868"/>
                  </a:lnTo>
                  <a:lnTo>
                    <a:pt x="674" y="861"/>
                  </a:lnTo>
                  <a:lnTo>
                    <a:pt x="678" y="853"/>
                  </a:lnTo>
                  <a:lnTo>
                    <a:pt x="680" y="846"/>
                  </a:lnTo>
                  <a:lnTo>
                    <a:pt x="684" y="841"/>
                  </a:lnTo>
                  <a:lnTo>
                    <a:pt x="687" y="839"/>
                  </a:lnTo>
                  <a:lnTo>
                    <a:pt x="692" y="840"/>
                  </a:lnTo>
                  <a:lnTo>
                    <a:pt x="696" y="841"/>
                  </a:lnTo>
                  <a:lnTo>
                    <a:pt x="698" y="844"/>
                  </a:lnTo>
                  <a:lnTo>
                    <a:pt x="700" y="848"/>
                  </a:lnTo>
                  <a:lnTo>
                    <a:pt x="703" y="853"/>
                  </a:lnTo>
                  <a:lnTo>
                    <a:pt x="704" y="858"/>
                  </a:lnTo>
                  <a:lnTo>
                    <a:pt x="705" y="865"/>
                  </a:lnTo>
                  <a:lnTo>
                    <a:pt x="706" y="871"/>
                  </a:lnTo>
                  <a:lnTo>
                    <a:pt x="708" y="892"/>
                  </a:lnTo>
                  <a:lnTo>
                    <a:pt x="711" y="904"/>
                  </a:lnTo>
                  <a:lnTo>
                    <a:pt x="714" y="916"/>
                  </a:lnTo>
                  <a:lnTo>
                    <a:pt x="718" y="929"/>
                  </a:lnTo>
                  <a:lnTo>
                    <a:pt x="721" y="936"/>
                  </a:lnTo>
                  <a:lnTo>
                    <a:pt x="725" y="943"/>
                  </a:lnTo>
                  <a:lnTo>
                    <a:pt x="730" y="952"/>
                  </a:lnTo>
                  <a:lnTo>
                    <a:pt x="736" y="959"/>
                  </a:lnTo>
                  <a:lnTo>
                    <a:pt x="738" y="961"/>
                  </a:lnTo>
                  <a:lnTo>
                    <a:pt x="738" y="964"/>
                  </a:lnTo>
                  <a:lnTo>
                    <a:pt x="737" y="966"/>
                  </a:lnTo>
                  <a:lnTo>
                    <a:pt x="735" y="968"/>
                  </a:lnTo>
                  <a:lnTo>
                    <a:pt x="731" y="971"/>
                  </a:lnTo>
                  <a:lnTo>
                    <a:pt x="729" y="974"/>
                  </a:lnTo>
                  <a:lnTo>
                    <a:pt x="727" y="977"/>
                  </a:lnTo>
                  <a:lnTo>
                    <a:pt x="725" y="980"/>
                  </a:lnTo>
                  <a:lnTo>
                    <a:pt x="725" y="986"/>
                  </a:lnTo>
                  <a:lnTo>
                    <a:pt x="725" y="993"/>
                  </a:lnTo>
                  <a:lnTo>
                    <a:pt x="728" y="1002"/>
                  </a:lnTo>
                  <a:lnTo>
                    <a:pt x="733" y="1010"/>
                  </a:lnTo>
                  <a:lnTo>
                    <a:pt x="740" y="1022"/>
                  </a:lnTo>
                  <a:lnTo>
                    <a:pt x="750" y="1035"/>
                  </a:lnTo>
                  <a:lnTo>
                    <a:pt x="762" y="1046"/>
                  </a:lnTo>
                  <a:lnTo>
                    <a:pt x="771" y="1054"/>
                  </a:lnTo>
                  <a:lnTo>
                    <a:pt x="777" y="1059"/>
                  </a:lnTo>
                  <a:lnTo>
                    <a:pt x="784" y="1061"/>
                  </a:lnTo>
                  <a:lnTo>
                    <a:pt x="790" y="1061"/>
                  </a:lnTo>
                  <a:lnTo>
                    <a:pt x="797" y="1059"/>
                  </a:lnTo>
                  <a:lnTo>
                    <a:pt x="805" y="1056"/>
                  </a:lnTo>
                  <a:lnTo>
                    <a:pt x="816" y="1055"/>
                  </a:lnTo>
                  <a:lnTo>
                    <a:pt x="829" y="1055"/>
                  </a:lnTo>
                  <a:lnTo>
                    <a:pt x="838" y="1056"/>
                  </a:lnTo>
                  <a:lnTo>
                    <a:pt x="850" y="1057"/>
                  </a:lnTo>
                  <a:lnTo>
                    <a:pt x="866" y="1055"/>
                  </a:lnTo>
                  <a:lnTo>
                    <a:pt x="880" y="1054"/>
                  </a:lnTo>
                  <a:lnTo>
                    <a:pt x="891" y="1054"/>
                  </a:lnTo>
                  <a:lnTo>
                    <a:pt x="899" y="1053"/>
                  </a:lnTo>
                  <a:lnTo>
                    <a:pt x="906" y="1052"/>
                  </a:lnTo>
                  <a:lnTo>
                    <a:pt x="908" y="1049"/>
                  </a:lnTo>
                  <a:lnTo>
                    <a:pt x="911" y="1047"/>
                  </a:lnTo>
                  <a:lnTo>
                    <a:pt x="913" y="1043"/>
                  </a:lnTo>
                  <a:lnTo>
                    <a:pt x="913" y="1040"/>
                  </a:lnTo>
                  <a:lnTo>
                    <a:pt x="912" y="1029"/>
                  </a:lnTo>
                  <a:lnTo>
                    <a:pt x="911" y="1018"/>
                  </a:lnTo>
                  <a:lnTo>
                    <a:pt x="911" y="1013"/>
                  </a:lnTo>
                  <a:lnTo>
                    <a:pt x="912" y="1010"/>
                  </a:lnTo>
                  <a:lnTo>
                    <a:pt x="914" y="1006"/>
                  </a:lnTo>
                  <a:lnTo>
                    <a:pt x="919" y="1004"/>
                  </a:lnTo>
                  <a:lnTo>
                    <a:pt x="924" y="1000"/>
                  </a:lnTo>
                  <a:lnTo>
                    <a:pt x="926" y="997"/>
                  </a:lnTo>
                  <a:lnTo>
                    <a:pt x="929" y="992"/>
                  </a:lnTo>
                  <a:lnTo>
                    <a:pt x="929" y="986"/>
                  </a:lnTo>
                  <a:lnTo>
                    <a:pt x="929" y="980"/>
                  </a:lnTo>
                  <a:lnTo>
                    <a:pt x="930" y="973"/>
                  </a:lnTo>
                  <a:lnTo>
                    <a:pt x="931" y="967"/>
                  </a:lnTo>
                  <a:lnTo>
                    <a:pt x="935" y="961"/>
                  </a:lnTo>
                  <a:lnTo>
                    <a:pt x="939" y="956"/>
                  </a:lnTo>
                  <a:lnTo>
                    <a:pt x="945" y="954"/>
                  </a:lnTo>
                  <a:lnTo>
                    <a:pt x="952" y="952"/>
                  </a:lnTo>
                  <a:lnTo>
                    <a:pt x="960" y="950"/>
                  </a:lnTo>
                  <a:lnTo>
                    <a:pt x="974" y="950"/>
                  </a:lnTo>
                  <a:lnTo>
                    <a:pt x="986" y="950"/>
                  </a:lnTo>
                  <a:lnTo>
                    <a:pt x="989" y="950"/>
                  </a:lnTo>
                  <a:lnTo>
                    <a:pt x="993" y="952"/>
                  </a:lnTo>
                  <a:lnTo>
                    <a:pt x="995" y="953"/>
                  </a:lnTo>
                  <a:lnTo>
                    <a:pt x="998" y="955"/>
                  </a:lnTo>
                  <a:lnTo>
                    <a:pt x="1002" y="962"/>
                  </a:lnTo>
                  <a:lnTo>
                    <a:pt x="1007" y="971"/>
                  </a:lnTo>
                  <a:lnTo>
                    <a:pt x="1010" y="975"/>
                  </a:lnTo>
                  <a:lnTo>
                    <a:pt x="1013" y="979"/>
                  </a:lnTo>
                  <a:lnTo>
                    <a:pt x="1017" y="983"/>
                  </a:lnTo>
                  <a:lnTo>
                    <a:pt x="1021" y="986"/>
                  </a:lnTo>
                  <a:lnTo>
                    <a:pt x="1031" y="992"/>
                  </a:lnTo>
                  <a:lnTo>
                    <a:pt x="1040" y="996"/>
                  </a:lnTo>
                  <a:lnTo>
                    <a:pt x="1051" y="1000"/>
                  </a:lnTo>
                  <a:lnTo>
                    <a:pt x="1063" y="1008"/>
                  </a:lnTo>
                  <a:lnTo>
                    <a:pt x="1068" y="1011"/>
                  </a:lnTo>
                  <a:lnTo>
                    <a:pt x="1073" y="1017"/>
                  </a:lnTo>
                  <a:lnTo>
                    <a:pt x="1076" y="1023"/>
                  </a:lnTo>
                  <a:lnTo>
                    <a:pt x="1077" y="1030"/>
                  </a:lnTo>
                  <a:lnTo>
                    <a:pt x="1081" y="1046"/>
                  </a:lnTo>
                  <a:lnTo>
                    <a:pt x="1083" y="1062"/>
                  </a:lnTo>
                  <a:lnTo>
                    <a:pt x="1084" y="1076"/>
                  </a:lnTo>
                  <a:lnTo>
                    <a:pt x="1086" y="1090"/>
                  </a:lnTo>
                  <a:lnTo>
                    <a:pt x="1084" y="1096"/>
                  </a:lnTo>
                  <a:lnTo>
                    <a:pt x="1083" y="1103"/>
                  </a:lnTo>
                  <a:lnTo>
                    <a:pt x="1081" y="1109"/>
                  </a:lnTo>
                  <a:lnTo>
                    <a:pt x="1077" y="1116"/>
                  </a:lnTo>
                  <a:lnTo>
                    <a:pt x="1071" y="1129"/>
                  </a:lnTo>
                  <a:lnTo>
                    <a:pt x="1067" y="1141"/>
                  </a:lnTo>
                  <a:lnTo>
                    <a:pt x="1063" y="1149"/>
                  </a:lnTo>
                  <a:lnTo>
                    <a:pt x="1061" y="1155"/>
                  </a:lnTo>
                  <a:lnTo>
                    <a:pt x="1057" y="1160"/>
                  </a:lnTo>
                  <a:lnTo>
                    <a:pt x="1055" y="1162"/>
                  </a:lnTo>
                  <a:lnTo>
                    <a:pt x="1054" y="1162"/>
                  </a:lnTo>
                  <a:lnTo>
                    <a:pt x="1051" y="1162"/>
                  </a:lnTo>
                  <a:lnTo>
                    <a:pt x="1049" y="1161"/>
                  </a:lnTo>
                  <a:lnTo>
                    <a:pt x="1045" y="1160"/>
                  </a:lnTo>
                  <a:lnTo>
                    <a:pt x="1039" y="1155"/>
                  </a:lnTo>
                  <a:lnTo>
                    <a:pt x="1033" y="1148"/>
                  </a:lnTo>
                  <a:lnTo>
                    <a:pt x="1024" y="1138"/>
                  </a:lnTo>
                  <a:lnTo>
                    <a:pt x="1012" y="1128"/>
                  </a:lnTo>
                  <a:lnTo>
                    <a:pt x="999" y="1119"/>
                  </a:lnTo>
                  <a:lnTo>
                    <a:pt x="987" y="1112"/>
                  </a:lnTo>
                  <a:lnTo>
                    <a:pt x="980" y="1111"/>
                  </a:lnTo>
                  <a:lnTo>
                    <a:pt x="973" y="1109"/>
                  </a:lnTo>
                  <a:lnTo>
                    <a:pt x="963" y="1107"/>
                  </a:lnTo>
                  <a:lnTo>
                    <a:pt x="954" y="1106"/>
                  </a:lnTo>
                  <a:lnTo>
                    <a:pt x="936" y="1106"/>
                  </a:lnTo>
                  <a:lnTo>
                    <a:pt x="922" y="1107"/>
                  </a:lnTo>
                  <a:lnTo>
                    <a:pt x="912" y="1109"/>
                  </a:lnTo>
                  <a:lnTo>
                    <a:pt x="901" y="1111"/>
                  </a:lnTo>
                  <a:lnTo>
                    <a:pt x="891" y="1113"/>
                  </a:lnTo>
                  <a:lnTo>
                    <a:pt x="880" y="1113"/>
                  </a:lnTo>
                  <a:lnTo>
                    <a:pt x="874" y="1113"/>
                  </a:lnTo>
                  <a:lnTo>
                    <a:pt x="869" y="1113"/>
                  </a:lnTo>
                  <a:lnTo>
                    <a:pt x="866" y="1115"/>
                  </a:lnTo>
                  <a:lnTo>
                    <a:pt x="862" y="1116"/>
                  </a:lnTo>
                  <a:lnTo>
                    <a:pt x="861" y="1118"/>
                  </a:lnTo>
                  <a:lnTo>
                    <a:pt x="860" y="1122"/>
                  </a:lnTo>
                  <a:lnTo>
                    <a:pt x="860" y="1125"/>
                  </a:lnTo>
                  <a:lnTo>
                    <a:pt x="861" y="1130"/>
                  </a:lnTo>
                  <a:lnTo>
                    <a:pt x="867" y="1143"/>
                  </a:lnTo>
                  <a:lnTo>
                    <a:pt x="870" y="1154"/>
                  </a:lnTo>
                  <a:lnTo>
                    <a:pt x="872" y="1157"/>
                  </a:lnTo>
                  <a:lnTo>
                    <a:pt x="873" y="1161"/>
                  </a:lnTo>
                  <a:lnTo>
                    <a:pt x="874" y="1163"/>
                  </a:lnTo>
                  <a:lnTo>
                    <a:pt x="876" y="1164"/>
                  </a:lnTo>
                  <a:lnTo>
                    <a:pt x="881" y="1167"/>
                  </a:lnTo>
                  <a:lnTo>
                    <a:pt x="887" y="1168"/>
                  </a:lnTo>
                  <a:lnTo>
                    <a:pt x="891" y="1169"/>
                  </a:lnTo>
                  <a:lnTo>
                    <a:pt x="894" y="1170"/>
                  </a:lnTo>
                  <a:lnTo>
                    <a:pt x="895" y="1174"/>
                  </a:lnTo>
                  <a:lnTo>
                    <a:pt x="898" y="1178"/>
                  </a:lnTo>
                  <a:lnTo>
                    <a:pt x="899" y="1186"/>
                  </a:lnTo>
                  <a:lnTo>
                    <a:pt x="900" y="1198"/>
                  </a:lnTo>
                  <a:lnTo>
                    <a:pt x="900" y="1211"/>
                  </a:lnTo>
                  <a:lnTo>
                    <a:pt x="900" y="1223"/>
                  </a:lnTo>
                  <a:lnTo>
                    <a:pt x="901" y="1235"/>
                  </a:lnTo>
                  <a:lnTo>
                    <a:pt x="903" y="1244"/>
                  </a:lnTo>
                  <a:lnTo>
                    <a:pt x="904" y="1248"/>
                  </a:lnTo>
                  <a:lnTo>
                    <a:pt x="903" y="1252"/>
                  </a:lnTo>
                  <a:lnTo>
                    <a:pt x="903" y="1257"/>
                  </a:lnTo>
                  <a:lnTo>
                    <a:pt x="901" y="1261"/>
                  </a:lnTo>
                  <a:lnTo>
                    <a:pt x="897" y="1269"/>
                  </a:lnTo>
                  <a:lnTo>
                    <a:pt x="893" y="1277"/>
                  </a:lnTo>
                  <a:lnTo>
                    <a:pt x="891" y="1280"/>
                  </a:lnTo>
                  <a:lnTo>
                    <a:pt x="886" y="1281"/>
                  </a:lnTo>
                  <a:lnTo>
                    <a:pt x="881" y="1280"/>
                  </a:lnTo>
                  <a:lnTo>
                    <a:pt x="875" y="1280"/>
                  </a:lnTo>
                  <a:lnTo>
                    <a:pt x="868" y="1279"/>
                  </a:lnTo>
                  <a:lnTo>
                    <a:pt x="861" y="1279"/>
                  </a:lnTo>
                  <a:lnTo>
                    <a:pt x="854" y="1279"/>
                  </a:lnTo>
                  <a:lnTo>
                    <a:pt x="847" y="1281"/>
                  </a:lnTo>
                  <a:lnTo>
                    <a:pt x="845" y="1287"/>
                  </a:lnTo>
                  <a:lnTo>
                    <a:pt x="848" y="1301"/>
                  </a:lnTo>
                  <a:lnTo>
                    <a:pt x="849" y="1314"/>
                  </a:lnTo>
                  <a:lnTo>
                    <a:pt x="849" y="1321"/>
                  </a:lnTo>
                  <a:lnTo>
                    <a:pt x="837" y="1330"/>
                  </a:lnTo>
                  <a:lnTo>
                    <a:pt x="826" y="1338"/>
                  </a:lnTo>
                  <a:lnTo>
                    <a:pt x="816" y="1345"/>
                  </a:lnTo>
                  <a:lnTo>
                    <a:pt x="810" y="1350"/>
                  </a:lnTo>
                  <a:lnTo>
                    <a:pt x="805" y="1352"/>
                  </a:lnTo>
                  <a:lnTo>
                    <a:pt x="803" y="1355"/>
                  </a:lnTo>
                  <a:lnTo>
                    <a:pt x="801" y="1357"/>
                  </a:lnTo>
                  <a:lnTo>
                    <a:pt x="801" y="1358"/>
                  </a:lnTo>
                  <a:lnTo>
                    <a:pt x="804" y="1362"/>
                  </a:lnTo>
                  <a:lnTo>
                    <a:pt x="806" y="1369"/>
                  </a:lnTo>
                  <a:lnTo>
                    <a:pt x="806" y="1377"/>
                  </a:lnTo>
                  <a:lnTo>
                    <a:pt x="806" y="1387"/>
                  </a:lnTo>
                  <a:lnTo>
                    <a:pt x="804" y="1395"/>
                  </a:lnTo>
                  <a:lnTo>
                    <a:pt x="803" y="1403"/>
                  </a:lnTo>
                  <a:lnTo>
                    <a:pt x="803" y="1407"/>
                  </a:lnTo>
                  <a:lnTo>
                    <a:pt x="804" y="1412"/>
                  </a:lnTo>
                  <a:lnTo>
                    <a:pt x="806" y="1415"/>
                  </a:lnTo>
                  <a:lnTo>
                    <a:pt x="810" y="1420"/>
                  </a:lnTo>
                  <a:lnTo>
                    <a:pt x="816" y="1425"/>
                  </a:lnTo>
                  <a:lnTo>
                    <a:pt x="824" y="1429"/>
                  </a:lnTo>
                  <a:lnTo>
                    <a:pt x="834" y="1433"/>
                  </a:lnTo>
                  <a:lnTo>
                    <a:pt x="842" y="1437"/>
                  </a:lnTo>
                  <a:lnTo>
                    <a:pt x="848" y="1439"/>
                  </a:lnTo>
                  <a:lnTo>
                    <a:pt x="851" y="1443"/>
                  </a:lnTo>
                  <a:lnTo>
                    <a:pt x="854" y="1446"/>
                  </a:lnTo>
                  <a:lnTo>
                    <a:pt x="855" y="1451"/>
                  </a:lnTo>
                  <a:lnTo>
                    <a:pt x="856" y="1458"/>
                  </a:lnTo>
                  <a:lnTo>
                    <a:pt x="857" y="1465"/>
                  </a:lnTo>
                  <a:lnTo>
                    <a:pt x="861" y="1470"/>
                  </a:lnTo>
                  <a:lnTo>
                    <a:pt x="864" y="1473"/>
                  </a:lnTo>
                  <a:lnTo>
                    <a:pt x="869" y="1477"/>
                  </a:lnTo>
                  <a:lnTo>
                    <a:pt x="875" y="1479"/>
                  </a:lnTo>
                  <a:lnTo>
                    <a:pt x="882" y="1481"/>
                  </a:lnTo>
                  <a:lnTo>
                    <a:pt x="891" y="1481"/>
                  </a:lnTo>
                  <a:lnTo>
                    <a:pt x="904" y="1481"/>
                  </a:lnTo>
                  <a:lnTo>
                    <a:pt x="913" y="1483"/>
                  </a:lnTo>
                  <a:lnTo>
                    <a:pt x="917" y="1484"/>
                  </a:lnTo>
                  <a:lnTo>
                    <a:pt x="920" y="1487"/>
                  </a:lnTo>
                  <a:lnTo>
                    <a:pt x="922" y="1490"/>
                  </a:lnTo>
                  <a:lnTo>
                    <a:pt x="922" y="1494"/>
                  </a:lnTo>
                  <a:lnTo>
                    <a:pt x="920" y="1502"/>
                  </a:lnTo>
                  <a:lnTo>
                    <a:pt x="917" y="1510"/>
                  </a:lnTo>
                  <a:lnTo>
                    <a:pt x="916" y="1515"/>
                  </a:lnTo>
                  <a:lnTo>
                    <a:pt x="914" y="1519"/>
                  </a:lnTo>
                  <a:lnTo>
                    <a:pt x="914" y="1522"/>
                  </a:lnTo>
                  <a:lnTo>
                    <a:pt x="916" y="1527"/>
                  </a:lnTo>
                  <a:lnTo>
                    <a:pt x="917" y="1531"/>
                  </a:lnTo>
                  <a:lnTo>
                    <a:pt x="919" y="1533"/>
                  </a:lnTo>
                  <a:lnTo>
                    <a:pt x="923" y="1534"/>
                  </a:lnTo>
                  <a:lnTo>
                    <a:pt x="925" y="1534"/>
                  </a:lnTo>
                  <a:lnTo>
                    <a:pt x="929" y="1533"/>
                  </a:lnTo>
                  <a:lnTo>
                    <a:pt x="933" y="1532"/>
                  </a:lnTo>
                  <a:lnTo>
                    <a:pt x="937" y="1529"/>
                  </a:lnTo>
                  <a:lnTo>
                    <a:pt x="941" y="1525"/>
                  </a:lnTo>
                  <a:lnTo>
                    <a:pt x="948" y="1516"/>
                  </a:lnTo>
                  <a:lnTo>
                    <a:pt x="955" y="1509"/>
                  </a:lnTo>
                  <a:lnTo>
                    <a:pt x="957" y="1507"/>
                  </a:lnTo>
                  <a:lnTo>
                    <a:pt x="960" y="1506"/>
                  </a:lnTo>
                  <a:lnTo>
                    <a:pt x="962" y="1507"/>
                  </a:lnTo>
                  <a:lnTo>
                    <a:pt x="963" y="1509"/>
                  </a:lnTo>
                  <a:lnTo>
                    <a:pt x="964" y="1517"/>
                  </a:lnTo>
                  <a:lnTo>
                    <a:pt x="966" y="1525"/>
                  </a:lnTo>
                  <a:lnTo>
                    <a:pt x="967" y="1528"/>
                  </a:lnTo>
                  <a:lnTo>
                    <a:pt x="968" y="1531"/>
                  </a:lnTo>
                  <a:lnTo>
                    <a:pt x="969" y="1533"/>
                  </a:lnTo>
                  <a:lnTo>
                    <a:pt x="971" y="1534"/>
                  </a:lnTo>
                  <a:lnTo>
                    <a:pt x="974" y="1533"/>
                  </a:lnTo>
                  <a:lnTo>
                    <a:pt x="976" y="1532"/>
                  </a:lnTo>
                  <a:lnTo>
                    <a:pt x="977" y="1528"/>
                  </a:lnTo>
                  <a:lnTo>
                    <a:pt x="980" y="1526"/>
                  </a:lnTo>
                  <a:lnTo>
                    <a:pt x="982" y="1522"/>
                  </a:lnTo>
                  <a:lnTo>
                    <a:pt x="985" y="1520"/>
                  </a:lnTo>
                  <a:lnTo>
                    <a:pt x="988" y="1519"/>
                  </a:lnTo>
                  <a:lnTo>
                    <a:pt x="993" y="1519"/>
                  </a:lnTo>
                  <a:lnTo>
                    <a:pt x="994" y="1520"/>
                  </a:lnTo>
                  <a:lnTo>
                    <a:pt x="996" y="1521"/>
                  </a:lnTo>
                  <a:lnTo>
                    <a:pt x="999" y="1523"/>
                  </a:lnTo>
                  <a:lnTo>
                    <a:pt x="1000" y="1526"/>
                  </a:lnTo>
                  <a:lnTo>
                    <a:pt x="1002" y="1533"/>
                  </a:lnTo>
                  <a:lnTo>
                    <a:pt x="1004" y="1541"/>
                  </a:lnTo>
                  <a:lnTo>
                    <a:pt x="1005" y="1558"/>
                  </a:lnTo>
                  <a:lnTo>
                    <a:pt x="1005" y="1570"/>
                  </a:lnTo>
                  <a:lnTo>
                    <a:pt x="1005" y="1580"/>
                  </a:lnTo>
                  <a:lnTo>
                    <a:pt x="1004" y="1596"/>
                  </a:lnTo>
                  <a:lnTo>
                    <a:pt x="1001" y="1604"/>
                  </a:lnTo>
                  <a:lnTo>
                    <a:pt x="1000" y="1613"/>
                  </a:lnTo>
                  <a:lnTo>
                    <a:pt x="996" y="1620"/>
                  </a:lnTo>
                  <a:lnTo>
                    <a:pt x="993" y="1627"/>
                  </a:lnTo>
                  <a:lnTo>
                    <a:pt x="987" y="1638"/>
                  </a:lnTo>
                  <a:lnTo>
                    <a:pt x="980" y="1643"/>
                  </a:lnTo>
                  <a:lnTo>
                    <a:pt x="973" y="1648"/>
                  </a:lnTo>
                  <a:lnTo>
                    <a:pt x="966" y="1651"/>
                  </a:lnTo>
                  <a:lnTo>
                    <a:pt x="962" y="1652"/>
                  </a:lnTo>
                  <a:lnTo>
                    <a:pt x="958" y="1654"/>
                  </a:lnTo>
                  <a:lnTo>
                    <a:pt x="956" y="1658"/>
                  </a:lnTo>
                  <a:lnTo>
                    <a:pt x="955" y="1660"/>
                  </a:lnTo>
                  <a:lnTo>
                    <a:pt x="954" y="1664"/>
                  </a:lnTo>
                  <a:lnTo>
                    <a:pt x="955" y="1667"/>
                  </a:lnTo>
                  <a:lnTo>
                    <a:pt x="956" y="1670"/>
                  </a:lnTo>
                  <a:lnTo>
                    <a:pt x="958" y="1673"/>
                  </a:lnTo>
                  <a:lnTo>
                    <a:pt x="966" y="1678"/>
                  </a:lnTo>
                  <a:lnTo>
                    <a:pt x="970" y="1683"/>
                  </a:lnTo>
                  <a:lnTo>
                    <a:pt x="975" y="1689"/>
                  </a:lnTo>
                  <a:lnTo>
                    <a:pt x="977" y="1695"/>
                  </a:lnTo>
                  <a:lnTo>
                    <a:pt x="980" y="1697"/>
                  </a:lnTo>
                  <a:lnTo>
                    <a:pt x="983" y="1698"/>
                  </a:lnTo>
                  <a:lnTo>
                    <a:pt x="989" y="1699"/>
                  </a:lnTo>
                  <a:lnTo>
                    <a:pt x="996" y="1699"/>
                  </a:lnTo>
                  <a:lnTo>
                    <a:pt x="1011" y="1698"/>
                  </a:lnTo>
                  <a:lnTo>
                    <a:pt x="1024" y="1697"/>
                  </a:lnTo>
                  <a:lnTo>
                    <a:pt x="1040" y="1695"/>
                  </a:lnTo>
                  <a:lnTo>
                    <a:pt x="1063" y="1693"/>
                  </a:lnTo>
                  <a:lnTo>
                    <a:pt x="1075" y="1691"/>
                  </a:lnTo>
                  <a:lnTo>
                    <a:pt x="1086" y="1690"/>
                  </a:lnTo>
                  <a:lnTo>
                    <a:pt x="1094" y="1686"/>
                  </a:lnTo>
                  <a:lnTo>
                    <a:pt x="1101" y="1683"/>
                  </a:lnTo>
                  <a:lnTo>
                    <a:pt x="1109" y="1676"/>
                  </a:lnTo>
                  <a:lnTo>
                    <a:pt x="1115" y="1668"/>
                  </a:lnTo>
                  <a:lnTo>
                    <a:pt x="1118" y="1666"/>
                  </a:lnTo>
                  <a:lnTo>
                    <a:pt x="1120" y="1665"/>
                  </a:lnTo>
                  <a:lnTo>
                    <a:pt x="1124" y="1665"/>
                  </a:lnTo>
                  <a:lnTo>
                    <a:pt x="1128" y="1667"/>
                  </a:lnTo>
                  <a:lnTo>
                    <a:pt x="1138" y="1672"/>
                  </a:lnTo>
                  <a:lnTo>
                    <a:pt x="1145" y="1676"/>
                  </a:lnTo>
                  <a:lnTo>
                    <a:pt x="1150" y="1676"/>
                  </a:lnTo>
                  <a:lnTo>
                    <a:pt x="1153" y="1677"/>
                  </a:lnTo>
                  <a:lnTo>
                    <a:pt x="1158" y="1676"/>
                  </a:lnTo>
                  <a:lnTo>
                    <a:pt x="1163" y="1674"/>
                  </a:lnTo>
                  <a:lnTo>
                    <a:pt x="1177" y="1665"/>
                  </a:lnTo>
                  <a:lnTo>
                    <a:pt x="1188" y="1660"/>
                  </a:lnTo>
                  <a:lnTo>
                    <a:pt x="1189" y="1660"/>
                  </a:lnTo>
                  <a:lnTo>
                    <a:pt x="1190" y="1661"/>
                  </a:lnTo>
                  <a:lnTo>
                    <a:pt x="1191" y="1662"/>
                  </a:lnTo>
                  <a:lnTo>
                    <a:pt x="1193" y="1665"/>
                  </a:lnTo>
                  <a:lnTo>
                    <a:pt x="1194" y="1672"/>
                  </a:lnTo>
                  <a:lnTo>
                    <a:pt x="1194" y="1683"/>
                  </a:lnTo>
                  <a:lnTo>
                    <a:pt x="1194" y="1693"/>
                  </a:lnTo>
                  <a:lnTo>
                    <a:pt x="1196" y="1703"/>
                  </a:lnTo>
                  <a:lnTo>
                    <a:pt x="1199" y="1708"/>
                  </a:lnTo>
                  <a:lnTo>
                    <a:pt x="1201" y="1710"/>
                  </a:lnTo>
                  <a:lnTo>
                    <a:pt x="1204" y="1712"/>
                  </a:lnTo>
                  <a:lnTo>
                    <a:pt x="1210" y="1714"/>
                  </a:lnTo>
                  <a:lnTo>
                    <a:pt x="1223" y="1712"/>
                  </a:lnTo>
                  <a:lnTo>
                    <a:pt x="1239" y="1710"/>
                  </a:lnTo>
                  <a:lnTo>
                    <a:pt x="1246" y="1709"/>
                  </a:lnTo>
                  <a:lnTo>
                    <a:pt x="1253" y="1708"/>
                  </a:lnTo>
                  <a:lnTo>
                    <a:pt x="1259" y="1709"/>
                  </a:lnTo>
                  <a:lnTo>
                    <a:pt x="1264" y="1711"/>
                  </a:lnTo>
                  <a:lnTo>
                    <a:pt x="1271" y="1716"/>
                  </a:lnTo>
                  <a:lnTo>
                    <a:pt x="1278" y="1720"/>
                  </a:lnTo>
                  <a:lnTo>
                    <a:pt x="1283" y="1722"/>
                  </a:lnTo>
                  <a:lnTo>
                    <a:pt x="1286" y="1722"/>
                  </a:lnTo>
                  <a:lnTo>
                    <a:pt x="1290" y="1721"/>
                  </a:lnTo>
                  <a:lnTo>
                    <a:pt x="1294" y="1720"/>
                  </a:lnTo>
                  <a:lnTo>
                    <a:pt x="1300" y="1716"/>
                  </a:lnTo>
                  <a:lnTo>
                    <a:pt x="1307" y="1710"/>
                  </a:lnTo>
                  <a:lnTo>
                    <a:pt x="1313" y="1705"/>
                  </a:lnTo>
                  <a:lnTo>
                    <a:pt x="1322" y="1700"/>
                  </a:lnTo>
                  <a:lnTo>
                    <a:pt x="1327" y="1699"/>
                  </a:lnTo>
                  <a:lnTo>
                    <a:pt x="1332" y="1697"/>
                  </a:lnTo>
                  <a:lnTo>
                    <a:pt x="1338" y="1697"/>
                  </a:lnTo>
                  <a:lnTo>
                    <a:pt x="1345" y="1696"/>
                  </a:lnTo>
                  <a:lnTo>
                    <a:pt x="1359" y="1696"/>
                  </a:lnTo>
                  <a:lnTo>
                    <a:pt x="1372" y="1696"/>
                  </a:lnTo>
                  <a:lnTo>
                    <a:pt x="1384" y="1695"/>
                  </a:lnTo>
                  <a:lnTo>
                    <a:pt x="1392" y="1695"/>
                  </a:lnTo>
                  <a:lnTo>
                    <a:pt x="1396" y="1696"/>
                  </a:lnTo>
                  <a:lnTo>
                    <a:pt x="1398" y="1697"/>
                  </a:lnTo>
                  <a:lnTo>
                    <a:pt x="1402" y="1699"/>
                  </a:lnTo>
                  <a:lnTo>
                    <a:pt x="1405" y="1703"/>
                  </a:lnTo>
                  <a:lnTo>
                    <a:pt x="1409" y="1708"/>
                  </a:lnTo>
                  <a:lnTo>
                    <a:pt x="1411" y="1714"/>
                  </a:lnTo>
                  <a:lnTo>
                    <a:pt x="1414" y="1720"/>
                  </a:lnTo>
                  <a:lnTo>
                    <a:pt x="1416" y="1725"/>
                  </a:lnTo>
                  <a:lnTo>
                    <a:pt x="1418" y="1733"/>
                  </a:lnTo>
                  <a:lnTo>
                    <a:pt x="1422" y="1740"/>
                  </a:lnTo>
                  <a:lnTo>
                    <a:pt x="1427" y="1748"/>
                  </a:lnTo>
                  <a:lnTo>
                    <a:pt x="1433" y="1755"/>
                  </a:lnTo>
                  <a:lnTo>
                    <a:pt x="1439" y="1762"/>
                  </a:lnTo>
                  <a:lnTo>
                    <a:pt x="1446" y="1769"/>
                  </a:lnTo>
                  <a:lnTo>
                    <a:pt x="1453" y="1774"/>
                  </a:lnTo>
                  <a:lnTo>
                    <a:pt x="1460" y="1778"/>
                  </a:lnTo>
                  <a:lnTo>
                    <a:pt x="1477" y="1783"/>
                  </a:lnTo>
                  <a:lnTo>
                    <a:pt x="1495" y="1786"/>
                  </a:lnTo>
                  <a:lnTo>
                    <a:pt x="1504" y="1787"/>
                  </a:lnTo>
                  <a:lnTo>
                    <a:pt x="1514" y="1787"/>
                  </a:lnTo>
                  <a:lnTo>
                    <a:pt x="1522" y="1786"/>
                  </a:lnTo>
                  <a:lnTo>
                    <a:pt x="1530" y="1785"/>
                  </a:lnTo>
                  <a:lnTo>
                    <a:pt x="1543" y="1784"/>
                  </a:lnTo>
                  <a:lnTo>
                    <a:pt x="1556" y="1783"/>
                  </a:lnTo>
                  <a:lnTo>
                    <a:pt x="1562" y="1783"/>
                  </a:lnTo>
                  <a:lnTo>
                    <a:pt x="1568" y="1783"/>
                  </a:lnTo>
                  <a:lnTo>
                    <a:pt x="1574" y="1785"/>
                  </a:lnTo>
                  <a:lnTo>
                    <a:pt x="1580" y="1786"/>
                  </a:lnTo>
                  <a:lnTo>
                    <a:pt x="1585" y="1791"/>
                  </a:lnTo>
                  <a:lnTo>
                    <a:pt x="1590" y="1796"/>
                  </a:lnTo>
                  <a:lnTo>
                    <a:pt x="1593" y="1802"/>
                  </a:lnTo>
                  <a:lnTo>
                    <a:pt x="1597" y="1809"/>
                  </a:lnTo>
                  <a:lnTo>
                    <a:pt x="1602" y="1823"/>
                  </a:lnTo>
                  <a:lnTo>
                    <a:pt x="1606" y="1836"/>
                  </a:lnTo>
                  <a:lnTo>
                    <a:pt x="1609" y="1840"/>
                  </a:lnTo>
                  <a:lnTo>
                    <a:pt x="1612" y="1842"/>
                  </a:lnTo>
                  <a:lnTo>
                    <a:pt x="1616" y="1843"/>
                  </a:lnTo>
                  <a:lnTo>
                    <a:pt x="1621" y="1843"/>
                  </a:lnTo>
                  <a:lnTo>
                    <a:pt x="1625" y="1842"/>
                  </a:lnTo>
                  <a:lnTo>
                    <a:pt x="1630" y="1840"/>
                  </a:lnTo>
                  <a:lnTo>
                    <a:pt x="1634" y="1835"/>
                  </a:lnTo>
                  <a:lnTo>
                    <a:pt x="1637" y="1830"/>
                  </a:lnTo>
                  <a:lnTo>
                    <a:pt x="1643" y="1821"/>
                  </a:lnTo>
                  <a:lnTo>
                    <a:pt x="1649" y="1813"/>
                  </a:lnTo>
                  <a:lnTo>
                    <a:pt x="1657" y="1809"/>
                  </a:lnTo>
                  <a:lnTo>
                    <a:pt x="1669" y="1803"/>
                  </a:lnTo>
                  <a:lnTo>
                    <a:pt x="1675" y="1799"/>
                  </a:lnTo>
                  <a:lnTo>
                    <a:pt x="1681" y="1794"/>
                  </a:lnTo>
                  <a:lnTo>
                    <a:pt x="1687" y="1791"/>
                  </a:lnTo>
                  <a:lnTo>
                    <a:pt x="1691" y="1786"/>
                  </a:lnTo>
                  <a:lnTo>
                    <a:pt x="1693" y="1781"/>
                  </a:lnTo>
                  <a:lnTo>
                    <a:pt x="1695" y="1777"/>
                  </a:lnTo>
                  <a:lnTo>
                    <a:pt x="1697" y="1772"/>
                  </a:lnTo>
                  <a:lnTo>
                    <a:pt x="1695" y="1768"/>
                  </a:lnTo>
                  <a:lnTo>
                    <a:pt x="1694" y="1765"/>
                  </a:lnTo>
                  <a:lnTo>
                    <a:pt x="1694" y="1760"/>
                  </a:lnTo>
                  <a:lnTo>
                    <a:pt x="1694" y="1755"/>
                  </a:lnTo>
                  <a:lnTo>
                    <a:pt x="1695" y="1752"/>
                  </a:lnTo>
                  <a:lnTo>
                    <a:pt x="1698" y="1747"/>
                  </a:lnTo>
                  <a:lnTo>
                    <a:pt x="1701" y="1743"/>
                  </a:lnTo>
                  <a:lnTo>
                    <a:pt x="1705" y="1739"/>
                  </a:lnTo>
                  <a:lnTo>
                    <a:pt x="1710" y="1736"/>
                  </a:lnTo>
                  <a:lnTo>
                    <a:pt x="1722" y="1730"/>
                  </a:lnTo>
                  <a:lnTo>
                    <a:pt x="1737" y="1725"/>
                  </a:lnTo>
                  <a:lnTo>
                    <a:pt x="1751" y="1722"/>
                  </a:lnTo>
                  <a:lnTo>
                    <a:pt x="1763" y="1720"/>
                  </a:lnTo>
                  <a:lnTo>
                    <a:pt x="1766" y="1718"/>
                  </a:lnTo>
                  <a:lnTo>
                    <a:pt x="1768" y="1718"/>
                  </a:lnTo>
                  <a:lnTo>
                    <a:pt x="1769" y="1716"/>
                  </a:lnTo>
                  <a:lnTo>
                    <a:pt x="1770" y="1709"/>
                  </a:lnTo>
                  <a:lnTo>
                    <a:pt x="1774" y="1699"/>
                  </a:lnTo>
                  <a:lnTo>
                    <a:pt x="1780" y="1689"/>
                  </a:lnTo>
                  <a:lnTo>
                    <a:pt x="1794" y="1670"/>
                  </a:lnTo>
                  <a:lnTo>
                    <a:pt x="1804" y="1655"/>
                  </a:lnTo>
                  <a:lnTo>
                    <a:pt x="1806" y="1647"/>
                  </a:lnTo>
                  <a:lnTo>
                    <a:pt x="1810" y="1634"/>
                  </a:lnTo>
                  <a:lnTo>
                    <a:pt x="1813" y="1620"/>
                  </a:lnTo>
                  <a:lnTo>
                    <a:pt x="1814" y="1610"/>
                  </a:lnTo>
                  <a:lnTo>
                    <a:pt x="1815" y="1601"/>
                  </a:lnTo>
                  <a:lnTo>
                    <a:pt x="1818" y="1588"/>
                  </a:lnTo>
                  <a:lnTo>
                    <a:pt x="1819" y="1575"/>
                  </a:lnTo>
                  <a:lnTo>
                    <a:pt x="1819" y="1564"/>
                  </a:lnTo>
                  <a:lnTo>
                    <a:pt x="1819" y="1555"/>
                  </a:lnTo>
                  <a:lnTo>
                    <a:pt x="1819" y="1547"/>
                  </a:lnTo>
                  <a:lnTo>
                    <a:pt x="1819" y="1540"/>
                  </a:lnTo>
                  <a:lnTo>
                    <a:pt x="1821" y="1534"/>
                  </a:lnTo>
                  <a:lnTo>
                    <a:pt x="1826" y="1529"/>
                  </a:lnTo>
                  <a:lnTo>
                    <a:pt x="1835" y="1522"/>
                  </a:lnTo>
                  <a:lnTo>
                    <a:pt x="1844" y="1516"/>
                  </a:lnTo>
                  <a:lnTo>
                    <a:pt x="1855" y="1509"/>
                  </a:lnTo>
                  <a:lnTo>
                    <a:pt x="1869" y="1501"/>
                  </a:lnTo>
                  <a:lnTo>
                    <a:pt x="1873" y="1497"/>
                  </a:lnTo>
                  <a:lnTo>
                    <a:pt x="1871" y="1496"/>
                  </a:lnTo>
                  <a:lnTo>
                    <a:pt x="1869" y="1492"/>
                  </a:lnTo>
                  <a:lnTo>
                    <a:pt x="1868" y="1489"/>
                  </a:lnTo>
                  <a:lnTo>
                    <a:pt x="1868" y="1488"/>
                  </a:lnTo>
                  <a:close/>
                </a:path>
              </a:pathLst>
            </a:custGeom>
            <a:grpFill/>
            <a:ln w="9525">
              <a:solidFill>
                <a:schemeClr val="bg1">
                  <a:alpha val="50000"/>
                </a:schemeClr>
              </a:solidFill>
              <a:round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5" name="福建"/>
            <p:cNvSpPr/>
            <p:nvPr/>
          </p:nvSpPr>
          <p:spPr bwMode="auto">
            <a:xfrm>
              <a:off x="6350078" y="4934208"/>
              <a:ext cx="447680" cy="542954"/>
            </a:xfrm>
            <a:custGeom>
              <a:avLst/>
              <a:gdLst>
                <a:gd name="T0" fmla="*/ 1565 w 1689"/>
                <a:gd name="T1" fmla="*/ 334 h 2064"/>
                <a:gd name="T2" fmla="*/ 1442 w 1689"/>
                <a:gd name="T3" fmla="*/ 393 h 2064"/>
                <a:gd name="T4" fmla="*/ 1376 w 1689"/>
                <a:gd name="T5" fmla="*/ 269 h 2064"/>
                <a:gd name="T6" fmla="*/ 1307 w 1689"/>
                <a:gd name="T7" fmla="*/ 313 h 2064"/>
                <a:gd name="T8" fmla="*/ 1189 w 1689"/>
                <a:gd name="T9" fmla="*/ 346 h 2064"/>
                <a:gd name="T10" fmla="*/ 1100 w 1689"/>
                <a:gd name="T11" fmla="*/ 306 h 2064"/>
                <a:gd name="T12" fmla="*/ 1033 w 1689"/>
                <a:gd name="T13" fmla="*/ 78 h 2064"/>
                <a:gd name="T14" fmla="*/ 963 w 1689"/>
                <a:gd name="T15" fmla="*/ 22 h 2064"/>
                <a:gd name="T16" fmla="*/ 872 w 1689"/>
                <a:gd name="T17" fmla="*/ 23 h 2064"/>
                <a:gd name="T18" fmla="*/ 792 w 1689"/>
                <a:gd name="T19" fmla="*/ 129 h 2064"/>
                <a:gd name="T20" fmla="*/ 666 w 1689"/>
                <a:gd name="T21" fmla="*/ 211 h 2064"/>
                <a:gd name="T22" fmla="*/ 545 w 1689"/>
                <a:gd name="T23" fmla="*/ 190 h 2064"/>
                <a:gd name="T24" fmla="*/ 413 w 1689"/>
                <a:gd name="T25" fmla="*/ 318 h 2064"/>
                <a:gd name="T26" fmla="*/ 406 w 1689"/>
                <a:gd name="T27" fmla="*/ 378 h 2064"/>
                <a:gd name="T28" fmla="*/ 378 w 1689"/>
                <a:gd name="T29" fmla="*/ 591 h 2064"/>
                <a:gd name="T30" fmla="*/ 213 w 1689"/>
                <a:gd name="T31" fmla="*/ 738 h 2064"/>
                <a:gd name="T32" fmla="*/ 249 w 1689"/>
                <a:gd name="T33" fmla="*/ 886 h 2064"/>
                <a:gd name="T34" fmla="*/ 186 w 1689"/>
                <a:gd name="T35" fmla="*/ 982 h 2064"/>
                <a:gd name="T36" fmla="*/ 97 w 1689"/>
                <a:gd name="T37" fmla="*/ 1114 h 2064"/>
                <a:gd name="T38" fmla="*/ 69 w 1689"/>
                <a:gd name="T39" fmla="*/ 1267 h 2064"/>
                <a:gd name="T40" fmla="*/ 17 w 1689"/>
                <a:gd name="T41" fmla="*/ 1465 h 2064"/>
                <a:gd name="T42" fmla="*/ 98 w 1689"/>
                <a:gd name="T43" fmla="*/ 1568 h 2064"/>
                <a:gd name="T44" fmla="*/ 220 w 1689"/>
                <a:gd name="T45" fmla="*/ 1592 h 2064"/>
                <a:gd name="T46" fmla="*/ 385 w 1689"/>
                <a:gd name="T47" fmla="*/ 1629 h 2064"/>
                <a:gd name="T48" fmla="*/ 428 w 1689"/>
                <a:gd name="T49" fmla="*/ 1753 h 2064"/>
                <a:gd name="T50" fmla="*/ 461 w 1689"/>
                <a:gd name="T51" fmla="*/ 1903 h 2064"/>
                <a:gd name="T52" fmla="*/ 562 w 1689"/>
                <a:gd name="T53" fmla="*/ 2059 h 2064"/>
                <a:gd name="T54" fmla="*/ 604 w 1689"/>
                <a:gd name="T55" fmla="*/ 2032 h 2064"/>
                <a:gd name="T56" fmla="*/ 665 w 1689"/>
                <a:gd name="T57" fmla="*/ 1976 h 2064"/>
                <a:gd name="T58" fmla="*/ 740 w 1689"/>
                <a:gd name="T59" fmla="*/ 1946 h 2064"/>
                <a:gd name="T60" fmla="*/ 753 w 1689"/>
                <a:gd name="T61" fmla="*/ 1919 h 2064"/>
                <a:gd name="T62" fmla="*/ 792 w 1689"/>
                <a:gd name="T63" fmla="*/ 1923 h 2064"/>
                <a:gd name="T64" fmla="*/ 927 w 1689"/>
                <a:gd name="T65" fmla="*/ 1768 h 2064"/>
                <a:gd name="T66" fmla="*/ 820 w 1689"/>
                <a:gd name="T67" fmla="*/ 1683 h 2064"/>
                <a:gd name="T68" fmla="*/ 832 w 1689"/>
                <a:gd name="T69" fmla="*/ 1641 h 2064"/>
                <a:gd name="T70" fmla="*/ 899 w 1689"/>
                <a:gd name="T71" fmla="*/ 1685 h 2064"/>
                <a:gd name="T72" fmla="*/ 924 w 1689"/>
                <a:gd name="T73" fmla="*/ 1584 h 2064"/>
                <a:gd name="T74" fmla="*/ 992 w 1689"/>
                <a:gd name="T75" fmla="*/ 1612 h 2064"/>
                <a:gd name="T76" fmla="*/ 1040 w 1689"/>
                <a:gd name="T77" fmla="*/ 1592 h 2064"/>
                <a:gd name="T78" fmla="*/ 1122 w 1689"/>
                <a:gd name="T79" fmla="*/ 1608 h 2064"/>
                <a:gd name="T80" fmla="*/ 1130 w 1689"/>
                <a:gd name="T81" fmla="*/ 1518 h 2064"/>
                <a:gd name="T82" fmla="*/ 1231 w 1689"/>
                <a:gd name="T83" fmla="*/ 1468 h 2064"/>
                <a:gd name="T84" fmla="*/ 1231 w 1689"/>
                <a:gd name="T85" fmla="*/ 1403 h 2064"/>
                <a:gd name="T86" fmla="*/ 1210 w 1689"/>
                <a:gd name="T87" fmla="*/ 1386 h 2064"/>
                <a:gd name="T88" fmla="*/ 1227 w 1689"/>
                <a:gd name="T89" fmla="*/ 1327 h 2064"/>
                <a:gd name="T90" fmla="*/ 1411 w 1689"/>
                <a:gd name="T91" fmla="*/ 1335 h 2064"/>
                <a:gd name="T92" fmla="*/ 1278 w 1689"/>
                <a:gd name="T93" fmla="*/ 1222 h 2064"/>
                <a:gd name="T94" fmla="*/ 1373 w 1689"/>
                <a:gd name="T95" fmla="*/ 1203 h 2064"/>
                <a:gd name="T96" fmla="*/ 1474 w 1689"/>
                <a:gd name="T97" fmla="*/ 1215 h 2064"/>
                <a:gd name="T98" fmla="*/ 1387 w 1689"/>
                <a:gd name="T99" fmla="*/ 1128 h 2064"/>
                <a:gd name="T100" fmla="*/ 1474 w 1689"/>
                <a:gd name="T101" fmla="*/ 987 h 2064"/>
                <a:gd name="T102" fmla="*/ 1448 w 1689"/>
                <a:gd name="T103" fmla="*/ 862 h 2064"/>
                <a:gd name="T104" fmla="*/ 1524 w 1689"/>
                <a:gd name="T105" fmla="*/ 793 h 2064"/>
                <a:gd name="T106" fmla="*/ 1443 w 1689"/>
                <a:gd name="T107" fmla="*/ 800 h 2064"/>
                <a:gd name="T108" fmla="*/ 1492 w 1689"/>
                <a:gd name="T109" fmla="*/ 743 h 2064"/>
                <a:gd name="T110" fmla="*/ 1397 w 1689"/>
                <a:gd name="T111" fmla="*/ 703 h 2064"/>
                <a:gd name="T112" fmla="*/ 1440 w 1689"/>
                <a:gd name="T113" fmla="*/ 633 h 2064"/>
                <a:gd name="T114" fmla="*/ 1448 w 1689"/>
                <a:gd name="T115" fmla="*/ 623 h 2064"/>
                <a:gd name="T116" fmla="*/ 1474 w 1689"/>
                <a:gd name="T117" fmla="*/ 618 h 2064"/>
                <a:gd name="T118" fmla="*/ 1528 w 1689"/>
                <a:gd name="T119" fmla="*/ 603 h 2064"/>
                <a:gd name="T120" fmla="*/ 1497 w 1689"/>
                <a:gd name="T121" fmla="*/ 705 h 2064"/>
                <a:gd name="T122" fmla="*/ 1598 w 1689"/>
                <a:gd name="T123" fmla="*/ 640 h 2064"/>
                <a:gd name="T124" fmla="*/ 1622 w 1689"/>
                <a:gd name="T125" fmla="*/ 526 h 20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689" h="2064">
                  <a:moveTo>
                    <a:pt x="1689" y="435"/>
                  </a:moveTo>
                  <a:lnTo>
                    <a:pt x="1685" y="429"/>
                  </a:lnTo>
                  <a:lnTo>
                    <a:pt x="1680" y="425"/>
                  </a:lnTo>
                  <a:lnTo>
                    <a:pt x="1676" y="419"/>
                  </a:lnTo>
                  <a:lnTo>
                    <a:pt x="1673" y="414"/>
                  </a:lnTo>
                  <a:lnTo>
                    <a:pt x="1668" y="401"/>
                  </a:lnTo>
                  <a:lnTo>
                    <a:pt x="1663" y="385"/>
                  </a:lnTo>
                  <a:lnTo>
                    <a:pt x="1659" y="371"/>
                  </a:lnTo>
                  <a:lnTo>
                    <a:pt x="1655" y="360"/>
                  </a:lnTo>
                  <a:lnTo>
                    <a:pt x="1651" y="353"/>
                  </a:lnTo>
                  <a:lnTo>
                    <a:pt x="1649" y="346"/>
                  </a:lnTo>
                  <a:lnTo>
                    <a:pt x="1647" y="344"/>
                  </a:lnTo>
                  <a:lnTo>
                    <a:pt x="1644" y="341"/>
                  </a:lnTo>
                  <a:lnTo>
                    <a:pt x="1641" y="339"/>
                  </a:lnTo>
                  <a:lnTo>
                    <a:pt x="1637" y="338"/>
                  </a:lnTo>
                  <a:lnTo>
                    <a:pt x="1629" y="338"/>
                  </a:lnTo>
                  <a:lnTo>
                    <a:pt x="1619" y="335"/>
                  </a:lnTo>
                  <a:lnTo>
                    <a:pt x="1610" y="334"/>
                  </a:lnTo>
                  <a:lnTo>
                    <a:pt x="1599" y="330"/>
                  </a:lnTo>
                  <a:lnTo>
                    <a:pt x="1593" y="328"/>
                  </a:lnTo>
                  <a:lnTo>
                    <a:pt x="1587" y="327"/>
                  </a:lnTo>
                  <a:lnTo>
                    <a:pt x="1581" y="327"/>
                  </a:lnTo>
                  <a:lnTo>
                    <a:pt x="1575" y="328"/>
                  </a:lnTo>
                  <a:lnTo>
                    <a:pt x="1571" y="331"/>
                  </a:lnTo>
                  <a:lnTo>
                    <a:pt x="1565" y="334"/>
                  </a:lnTo>
                  <a:lnTo>
                    <a:pt x="1561" y="338"/>
                  </a:lnTo>
                  <a:lnTo>
                    <a:pt x="1557" y="343"/>
                  </a:lnTo>
                  <a:lnTo>
                    <a:pt x="1550" y="351"/>
                  </a:lnTo>
                  <a:lnTo>
                    <a:pt x="1544" y="357"/>
                  </a:lnTo>
                  <a:lnTo>
                    <a:pt x="1541" y="359"/>
                  </a:lnTo>
                  <a:lnTo>
                    <a:pt x="1538" y="360"/>
                  </a:lnTo>
                  <a:lnTo>
                    <a:pt x="1536" y="360"/>
                  </a:lnTo>
                  <a:lnTo>
                    <a:pt x="1534" y="359"/>
                  </a:lnTo>
                  <a:lnTo>
                    <a:pt x="1530" y="356"/>
                  </a:lnTo>
                  <a:lnTo>
                    <a:pt x="1524" y="352"/>
                  </a:lnTo>
                  <a:lnTo>
                    <a:pt x="1522" y="351"/>
                  </a:lnTo>
                  <a:lnTo>
                    <a:pt x="1518" y="350"/>
                  </a:lnTo>
                  <a:lnTo>
                    <a:pt x="1515" y="351"/>
                  </a:lnTo>
                  <a:lnTo>
                    <a:pt x="1512" y="353"/>
                  </a:lnTo>
                  <a:lnTo>
                    <a:pt x="1506" y="360"/>
                  </a:lnTo>
                  <a:lnTo>
                    <a:pt x="1502" y="368"/>
                  </a:lnTo>
                  <a:lnTo>
                    <a:pt x="1498" y="375"/>
                  </a:lnTo>
                  <a:lnTo>
                    <a:pt x="1496" y="379"/>
                  </a:lnTo>
                  <a:lnTo>
                    <a:pt x="1492" y="382"/>
                  </a:lnTo>
                  <a:lnTo>
                    <a:pt x="1484" y="383"/>
                  </a:lnTo>
                  <a:lnTo>
                    <a:pt x="1474" y="384"/>
                  </a:lnTo>
                  <a:lnTo>
                    <a:pt x="1466" y="384"/>
                  </a:lnTo>
                  <a:lnTo>
                    <a:pt x="1455" y="387"/>
                  </a:lnTo>
                  <a:lnTo>
                    <a:pt x="1447" y="390"/>
                  </a:lnTo>
                  <a:lnTo>
                    <a:pt x="1442" y="393"/>
                  </a:lnTo>
                  <a:lnTo>
                    <a:pt x="1441" y="393"/>
                  </a:lnTo>
                  <a:lnTo>
                    <a:pt x="1441" y="389"/>
                  </a:lnTo>
                  <a:lnTo>
                    <a:pt x="1441" y="383"/>
                  </a:lnTo>
                  <a:lnTo>
                    <a:pt x="1436" y="377"/>
                  </a:lnTo>
                  <a:lnTo>
                    <a:pt x="1430" y="370"/>
                  </a:lnTo>
                  <a:lnTo>
                    <a:pt x="1421" y="363"/>
                  </a:lnTo>
                  <a:lnTo>
                    <a:pt x="1411" y="357"/>
                  </a:lnTo>
                  <a:lnTo>
                    <a:pt x="1410" y="353"/>
                  </a:lnTo>
                  <a:lnTo>
                    <a:pt x="1409" y="350"/>
                  </a:lnTo>
                  <a:lnTo>
                    <a:pt x="1408" y="346"/>
                  </a:lnTo>
                  <a:lnTo>
                    <a:pt x="1408" y="341"/>
                  </a:lnTo>
                  <a:lnTo>
                    <a:pt x="1409" y="330"/>
                  </a:lnTo>
                  <a:lnTo>
                    <a:pt x="1409" y="319"/>
                  </a:lnTo>
                  <a:lnTo>
                    <a:pt x="1409" y="314"/>
                  </a:lnTo>
                  <a:lnTo>
                    <a:pt x="1408" y="311"/>
                  </a:lnTo>
                  <a:lnTo>
                    <a:pt x="1407" y="307"/>
                  </a:lnTo>
                  <a:lnTo>
                    <a:pt x="1404" y="303"/>
                  </a:lnTo>
                  <a:lnTo>
                    <a:pt x="1402" y="301"/>
                  </a:lnTo>
                  <a:lnTo>
                    <a:pt x="1397" y="301"/>
                  </a:lnTo>
                  <a:lnTo>
                    <a:pt x="1393" y="300"/>
                  </a:lnTo>
                  <a:lnTo>
                    <a:pt x="1389" y="300"/>
                  </a:lnTo>
                  <a:lnTo>
                    <a:pt x="1385" y="288"/>
                  </a:lnTo>
                  <a:lnTo>
                    <a:pt x="1380" y="275"/>
                  </a:lnTo>
                  <a:lnTo>
                    <a:pt x="1378" y="272"/>
                  </a:lnTo>
                  <a:lnTo>
                    <a:pt x="1376" y="269"/>
                  </a:lnTo>
                  <a:lnTo>
                    <a:pt x="1374" y="265"/>
                  </a:lnTo>
                  <a:lnTo>
                    <a:pt x="1373" y="262"/>
                  </a:lnTo>
                  <a:lnTo>
                    <a:pt x="1373" y="253"/>
                  </a:lnTo>
                  <a:lnTo>
                    <a:pt x="1373" y="245"/>
                  </a:lnTo>
                  <a:lnTo>
                    <a:pt x="1372" y="243"/>
                  </a:lnTo>
                  <a:lnTo>
                    <a:pt x="1370" y="240"/>
                  </a:lnTo>
                  <a:lnTo>
                    <a:pt x="1367" y="239"/>
                  </a:lnTo>
                  <a:lnTo>
                    <a:pt x="1365" y="238"/>
                  </a:lnTo>
                  <a:lnTo>
                    <a:pt x="1360" y="238"/>
                  </a:lnTo>
                  <a:lnTo>
                    <a:pt x="1354" y="238"/>
                  </a:lnTo>
                  <a:lnTo>
                    <a:pt x="1351" y="239"/>
                  </a:lnTo>
                  <a:lnTo>
                    <a:pt x="1347" y="242"/>
                  </a:lnTo>
                  <a:lnTo>
                    <a:pt x="1342" y="244"/>
                  </a:lnTo>
                  <a:lnTo>
                    <a:pt x="1339" y="246"/>
                  </a:lnTo>
                  <a:lnTo>
                    <a:pt x="1334" y="252"/>
                  </a:lnTo>
                  <a:lnTo>
                    <a:pt x="1329" y="259"/>
                  </a:lnTo>
                  <a:lnTo>
                    <a:pt x="1327" y="267"/>
                  </a:lnTo>
                  <a:lnTo>
                    <a:pt x="1324" y="275"/>
                  </a:lnTo>
                  <a:lnTo>
                    <a:pt x="1321" y="290"/>
                  </a:lnTo>
                  <a:lnTo>
                    <a:pt x="1317" y="302"/>
                  </a:lnTo>
                  <a:lnTo>
                    <a:pt x="1316" y="307"/>
                  </a:lnTo>
                  <a:lnTo>
                    <a:pt x="1314" y="311"/>
                  </a:lnTo>
                  <a:lnTo>
                    <a:pt x="1311" y="312"/>
                  </a:lnTo>
                  <a:lnTo>
                    <a:pt x="1309" y="313"/>
                  </a:lnTo>
                  <a:lnTo>
                    <a:pt x="1307" y="313"/>
                  </a:lnTo>
                  <a:lnTo>
                    <a:pt x="1304" y="312"/>
                  </a:lnTo>
                  <a:lnTo>
                    <a:pt x="1301" y="311"/>
                  </a:lnTo>
                  <a:lnTo>
                    <a:pt x="1298" y="308"/>
                  </a:lnTo>
                  <a:lnTo>
                    <a:pt x="1295" y="307"/>
                  </a:lnTo>
                  <a:lnTo>
                    <a:pt x="1291" y="308"/>
                  </a:lnTo>
                  <a:lnTo>
                    <a:pt x="1286" y="311"/>
                  </a:lnTo>
                  <a:lnTo>
                    <a:pt x="1282" y="314"/>
                  </a:lnTo>
                  <a:lnTo>
                    <a:pt x="1272" y="325"/>
                  </a:lnTo>
                  <a:lnTo>
                    <a:pt x="1265" y="335"/>
                  </a:lnTo>
                  <a:lnTo>
                    <a:pt x="1259" y="346"/>
                  </a:lnTo>
                  <a:lnTo>
                    <a:pt x="1252" y="356"/>
                  </a:lnTo>
                  <a:lnTo>
                    <a:pt x="1247" y="359"/>
                  </a:lnTo>
                  <a:lnTo>
                    <a:pt x="1242" y="363"/>
                  </a:lnTo>
                  <a:lnTo>
                    <a:pt x="1238" y="365"/>
                  </a:lnTo>
                  <a:lnTo>
                    <a:pt x="1232" y="368"/>
                  </a:lnTo>
                  <a:lnTo>
                    <a:pt x="1220" y="369"/>
                  </a:lnTo>
                  <a:lnTo>
                    <a:pt x="1209" y="370"/>
                  </a:lnTo>
                  <a:lnTo>
                    <a:pt x="1204" y="369"/>
                  </a:lnTo>
                  <a:lnTo>
                    <a:pt x="1201" y="368"/>
                  </a:lnTo>
                  <a:lnTo>
                    <a:pt x="1198" y="365"/>
                  </a:lnTo>
                  <a:lnTo>
                    <a:pt x="1196" y="363"/>
                  </a:lnTo>
                  <a:lnTo>
                    <a:pt x="1196" y="357"/>
                  </a:lnTo>
                  <a:lnTo>
                    <a:pt x="1195" y="353"/>
                  </a:lnTo>
                  <a:lnTo>
                    <a:pt x="1193" y="350"/>
                  </a:lnTo>
                  <a:lnTo>
                    <a:pt x="1189" y="346"/>
                  </a:lnTo>
                  <a:lnTo>
                    <a:pt x="1185" y="344"/>
                  </a:lnTo>
                  <a:lnTo>
                    <a:pt x="1181" y="343"/>
                  </a:lnTo>
                  <a:lnTo>
                    <a:pt x="1174" y="341"/>
                  </a:lnTo>
                  <a:lnTo>
                    <a:pt x="1165" y="341"/>
                  </a:lnTo>
                  <a:lnTo>
                    <a:pt x="1149" y="341"/>
                  </a:lnTo>
                  <a:lnTo>
                    <a:pt x="1134" y="344"/>
                  </a:lnTo>
                  <a:lnTo>
                    <a:pt x="1121" y="346"/>
                  </a:lnTo>
                  <a:lnTo>
                    <a:pt x="1111" y="349"/>
                  </a:lnTo>
                  <a:lnTo>
                    <a:pt x="1106" y="349"/>
                  </a:lnTo>
                  <a:lnTo>
                    <a:pt x="1102" y="349"/>
                  </a:lnTo>
                  <a:lnTo>
                    <a:pt x="1097" y="347"/>
                  </a:lnTo>
                  <a:lnTo>
                    <a:pt x="1094" y="344"/>
                  </a:lnTo>
                  <a:lnTo>
                    <a:pt x="1090" y="340"/>
                  </a:lnTo>
                  <a:lnTo>
                    <a:pt x="1088" y="337"/>
                  </a:lnTo>
                  <a:lnTo>
                    <a:pt x="1087" y="333"/>
                  </a:lnTo>
                  <a:lnTo>
                    <a:pt x="1086" y="330"/>
                  </a:lnTo>
                  <a:lnTo>
                    <a:pt x="1087" y="327"/>
                  </a:lnTo>
                  <a:lnTo>
                    <a:pt x="1087" y="324"/>
                  </a:lnTo>
                  <a:lnTo>
                    <a:pt x="1089" y="321"/>
                  </a:lnTo>
                  <a:lnTo>
                    <a:pt x="1091" y="319"/>
                  </a:lnTo>
                  <a:lnTo>
                    <a:pt x="1096" y="315"/>
                  </a:lnTo>
                  <a:lnTo>
                    <a:pt x="1100" y="312"/>
                  </a:lnTo>
                  <a:lnTo>
                    <a:pt x="1100" y="311"/>
                  </a:lnTo>
                  <a:lnTo>
                    <a:pt x="1101" y="308"/>
                  </a:lnTo>
                  <a:lnTo>
                    <a:pt x="1100" y="306"/>
                  </a:lnTo>
                  <a:lnTo>
                    <a:pt x="1099" y="302"/>
                  </a:lnTo>
                  <a:lnTo>
                    <a:pt x="1095" y="294"/>
                  </a:lnTo>
                  <a:lnTo>
                    <a:pt x="1090" y="283"/>
                  </a:lnTo>
                  <a:lnTo>
                    <a:pt x="1086" y="271"/>
                  </a:lnTo>
                  <a:lnTo>
                    <a:pt x="1081" y="257"/>
                  </a:lnTo>
                  <a:lnTo>
                    <a:pt x="1076" y="242"/>
                  </a:lnTo>
                  <a:lnTo>
                    <a:pt x="1071" y="225"/>
                  </a:lnTo>
                  <a:lnTo>
                    <a:pt x="1067" y="208"/>
                  </a:lnTo>
                  <a:lnTo>
                    <a:pt x="1061" y="194"/>
                  </a:lnTo>
                  <a:lnTo>
                    <a:pt x="1053" y="180"/>
                  </a:lnTo>
                  <a:lnTo>
                    <a:pt x="1045" y="169"/>
                  </a:lnTo>
                  <a:lnTo>
                    <a:pt x="1037" y="160"/>
                  </a:lnTo>
                  <a:lnTo>
                    <a:pt x="1028" y="151"/>
                  </a:lnTo>
                  <a:lnTo>
                    <a:pt x="1024" y="148"/>
                  </a:lnTo>
                  <a:lnTo>
                    <a:pt x="1020" y="143"/>
                  </a:lnTo>
                  <a:lnTo>
                    <a:pt x="1017" y="137"/>
                  </a:lnTo>
                  <a:lnTo>
                    <a:pt x="1014" y="132"/>
                  </a:lnTo>
                  <a:lnTo>
                    <a:pt x="1012" y="119"/>
                  </a:lnTo>
                  <a:lnTo>
                    <a:pt x="1011" y="108"/>
                  </a:lnTo>
                  <a:lnTo>
                    <a:pt x="1011" y="104"/>
                  </a:lnTo>
                  <a:lnTo>
                    <a:pt x="1013" y="99"/>
                  </a:lnTo>
                  <a:lnTo>
                    <a:pt x="1015" y="94"/>
                  </a:lnTo>
                  <a:lnTo>
                    <a:pt x="1019" y="91"/>
                  </a:lnTo>
                  <a:lnTo>
                    <a:pt x="1027" y="85"/>
                  </a:lnTo>
                  <a:lnTo>
                    <a:pt x="1033" y="78"/>
                  </a:lnTo>
                  <a:lnTo>
                    <a:pt x="1036" y="74"/>
                  </a:lnTo>
                  <a:lnTo>
                    <a:pt x="1037" y="69"/>
                  </a:lnTo>
                  <a:lnTo>
                    <a:pt x="1036" y="66"/>
                  </a:lnTo>
                  <a:lnTo>
                    <a:pt x="1036" y="62"/>
                  </a:lnTo>
                  <a:lnTo>
                    <a:pt x="1032" y="54"/>
                  </a:lnTo>
                  <a:lnTo>
                    <a:pt x="1028" y="48"/>
                  </a:lnTo>
                  <a:lnTo>
                    <a:pt x="1026" y="41"/>
                  </a:lnTo>
                  <a:lnTo>
                    <a:pt x="1026" y="32"/>
                  </a:lnTo>
                  <a:lnTo>
                    <a:pt x="1026" y="29"/>
                  </a:lnTo>
                  <a:lnTo>
                    <a:pt x="1025" y="24"/>
                  </a:lnTo>
                  <a:lnTo>
                    <a:pt x="1024" y="19"/>
                  </a:lnTo>
                  <a:lnTo>
                    <a:pt x="1020" y="13"/>
                  </a:lnTo>
                  <a:lnTo>
                    <a:pt x="1017" y="9"/>
                  </a:lnTo>
                  <a:lnTo>
                    <a:pt x="1012" y="5"/>
                  </a:lnTo>
                  <a:lnTo>
                    <a:pt x="1008" y="3"/>
                  </a:lnTo>
                  <a:lnTo>
                    <a:pt x="1004" y="0"/>
                  </a:lnTo>
                  <a:lnTo>
                    <a:pt x="999" y="0"/>
                  </a:lnTo>
                  <a:lnTo>
                    <a:pt x="994" y="1"/>
                  </a:lnTo>
                  <a:lnTo>
                    <a:pt x="989" y="4"/>
                  </a:lnTo>
                  <a:lnTo>
                    <a:pt x="986" y="9"/>
                  </a:lnTo>
                  <a:lnTo>
                    <a:pt x="977" y="16"/>
                  </a:lnTo>
                  <a:lnTo>
                    <a:pt x="970" y="21"/>
                  </a:lnTo>
                  <a:lnTo>
                    <a:pt x="968" y="22"/>
                  </a:lnTo>
                  <a:lnTo>
                    <a:pt x="965" y="22"/>
                  </a:lnTo>
                  <a:lnTo>
                    <a:pt x="963" y="22"/>
                  </a:lnTo>
                  <a:lnTo>
                    <a:pt x="961" y="21"/>
                  </a:lnTo>
                  <a:lnTo>
                    <a:pt x="958" y="17"/>
                  </a:lnTo>
                  <a:lnTo>
                    <a:pt x="955" y="13"/>
                  </a:lnTo>
                  <a:lnTo>
                    <a:pt x="952" y="12"/>
                  </a:lnTo>
                  <a:lnTo>
                    <a:pt x="949" y="11"/>
                  </a:lnTo>
                  <a:lnTo>
                    <a:pt x="945" y="11"/>
                  </a:lnTo>
                  <a:lnTo>
                    <a:pt x="941" y="12"/>
                  </a:lnTo>
                  <a:lnTo>
                    <a:pt x="936" y="13"/>
                  </a:lnTo>
                  <a:lnTo>
                    <a:pt x="933" y="16"/>
                  </a:lnTo>
                  <a:lnTo>
                    <a:pt x="931" y="18"/>
                  </a:lnTo>
                  <a:lnTo>
                    <a:pt x="930" y="22"/>
                  </a:lnTo>
                  <a:lnTo>
                    <a:pt x="927" y="24"/>
                  </a:lnTo>
                  <a:lnTo>
                    <a:pt x="925" y="26"/>
                  </a:lnTo>
                  <a:lnTo>
                    <a:pt x="920" y="29"/>
                  </a:lnTo>
                  <a:lnTo>
                    <a:pt x="914" y="30"/>
                  </a:lnTo>
                  <a:lnTo>
                    <a:pt x="906" y="30"/>
                  </a:lnTo>
                  <a:lnTo>
                    <a:pt x="900" y="29"/>
                  </a:lnTo>
                  <a:lnTo>
                    <a:pt x="895" y="26"/>
                  </a:lnTo>
                  <a:lnTo>
                    <a:pt x="892" y="23"/>
                  </a:lnTo>
                  <a:lnTo>
                    <a:pt x="889" y="21"/>
                  </a:lnTo>
                  <a:lnTo>
                    <a:pt x="887" y="19"/>
                  </a:lnTo>
                  <a:lnTo>
                    <a:pt x="885" y="18"/>
                  </a:lnTo>
                  <a:lnTo>
                    <a:pt x="882" y="18"/>
                  </a:lnTo>
                  <a:lnTo>
                    <a:pt x="878" y="21"/>
                  </a:lnTo>
                  <a:lnTo>
                    <a:pt x="872" y="23"/>
                  </a:lnTo>
                  <a:lnTo>
                    <a:pt x="868" y="25"/>
                  </a:lnTo>
                  <a:lnTo>
                    <a:pt x="864" y="28"/>
                  </a:lnTo>
                  <a:lnTo>
                    <a:pt x="862" y="31"/>
                  </a:lnTo>
                  <a:lnTo>
                    <a:pt x="860" y="35"/>
                  </a:lnTo>
                  <a:lnTo>
                    <a:pt x="858" y="40"/>
                  </a:lnTo>
                  <a:lnTo>
                    <a:pt x="858" y="43"/>
                  </a:lnTo>
                  <a:lnTo>
                    <a:pt x="860" y="48"/>
                  </a:lnTo>
                  <a:lnTo>
                    <a:pt x="863" y="54"/>
                  </a:lnTo>
                  <a:lnTo>
                    <a:pt x="867" y="60"/>
                  </a:lnTo>
                  <a:lnTo>
                    <a:pt x="869" y="66"/>
                  </a:lnTo>
                  <a:lnTo>
                    <a:pt x="870" y="73"/>
                  </a:lnTo>
                  <a:lnTo>
                    <a:pt x="872" y="80"/>
                  </a:lnTo>
                  <a:lnTo>
                    <a:pt x="872" y="86"/>
                  </a:lnTo>
                  <a:lnTo>
                    <a:pt x="872" y="92"/>
                  </a:lnTo>
                  <a:lnTo>
                    <a:pt x="869" y="98"/>
                  </a:lnTo>
                  <a:lnTo>
                    <a:pt x="867" y="101"/>
                  </a:lnTo>
                  <a:lnTo>
                    <a:pt x="862" y="105"/>
                  </a:lnTo>
                  <a:lnTo>
                    <a:pt x="857" y="107"/>
                  </a:lnTo>
                  <a:lnTo>
                    <a:pt x="850" y="110"/>
                  </a:lnTo>
                  <a:lnTo>
                    <a:pt x="843" y="112"/>
                  </a:lnTo>
                  <a:lnTo>
                    <a:pt x="826" y="117"/>
                  </a:lnTo>
                  <a:lnTo>
                    <a:pt x="811" y="120"/>
                  </a:lnTo>
                  <a:lnTo>
                    <a:pt x="804" y="123"/>
                  </a:lnTo>
                  <a:lnTo>
                    <a:pt x="797" y="125"/>
                  </a:lnTo>
                  <a:lnTo>
                    <a:pt x="792" y="129"/>
                  </a:lnTo>
                  <a:lnTo>
                    <a:pt x="787" y="132"/>
                  </a:lnTo>
                  <a:lnTo>
                    <a:pt x="784" y="136"/>
                  </a:lnTo>
                  <a:lnTo>
                    <a:pt x="780" y="141"/>
                  </a:lnTo>
                  <a:lnTo>
                    <a:pt x="778" y="147"/>
                  </a:lnTo>
                  <a:lnTo>
                    <a:pt x="776" y="151"/>
                  </a:lnTo>
                  <a:lnTo>
                    <a:pt x="775" y="156"/>
                  </a:lnTo>
                  <a:lnTo>
                    <a:pt x="774" y="158"/>
                  </a:lnTo>
                  <a:lnTo>
                    <a:pt x="772" y="161"/>
                  </a:lnTo>
                  <a:lnTo>
                    <a:pt x="768" y="161"/>
                  </a:lnTo>
                  <a:lnTo>
                    <a:pt x="761" y="161"/>
                  </a:lnTo>
                  <a:lnTo>
                    <a:pt x="753" y="157"/>
                  </a:lnTo>
                  <a:lnTo>
                    <a:pt x="747" y="157"/>
                  </a:lnTo>
                  <a:lnTo>
                    <a:pt x="741" y="157"/>
                  </a:lnTo>
                  <a:lnTo>
                    <a:pt x="734" y="158"/>
                  </a:lnTo>
                  <a:lnTo>
                    <a:pt x="727" y="161"/>
                  </a:lnTo>
                  <a:lnTo>
                    <a:pt x="718" y="163"/>
                  </a:lnTo>
                  <a:lnTo>
                    <a:pt x="710" y="167"/>
                  </a:lnTo>
                  <a:lnTo>
                    <a:pt x="703" y="171"/>
                  </a:lnTo>
                  <a:lnTo>
                    <a:pt x="696" y="176"/>
                  </a:lnTo>
                  <a:lnTo>
                    <a:pt x="689" y="181"/>
                  </a:lnTo>
                  <a:lnTo>
                    <a:pt x="683" y="187"/>
                  </a:lnTo>
                  <a:lnTo>
                    <a:pt x="677" y="193"/>
                  </a:lnTo>
                  <a:lnTo>
                    <a:pt x="672" y="199"/>
                  </a:lnTo>
                  <a:lnTo>
                    <a:pt x="668" y="205"/>
                  </a:lnTo>
                  <a:lnTo>
                    <a:pt x="666" y="211"/>
                  </a:lnTo>
                  <a:lnTo>
                    <a:pt x="664" y="215"/>
                  </a:lnTo>
                  <a:lnTo>
                    <a:pt x="664" y="220"/>
                  </a:lnTo>
                  <a:lnTo>
                    <a:pt x="662" y="224"/>
                  </a:lnTo>
                  <a:lnTo>
                    <a:pt x="660" y="229"/>
                  </a:lnTo>
                  <a:lnTo>
                    <a:pt x="656" y="232"/>
                  </a:lnTo>
                  <a:lnTo>
                    <a:pt x="653" y="236"/>
                  </a:lnTo>
                  <a:lnTo>
                    <a:pt x="648" y="238"/>
                  </a:lnTo>
                  <a:lnTo>
                    <a:pt x="642" y="239"/>
                  </a:lnTo>
                  <a:lnTo>
                    <a:pt x="636" y="240"/>
                  </a:lnTo>
                  <a:lnTo>
                    <a:pt x="630" y="239"/>
                  </a:lnTo>
                  <a:lnTo>
                    <a:pt x="623" y="237"/>
                  </a:lnTo>
                  <a:lnTo>
                    <a:pt x="617" y="232"/>
                  </a:lnTo>
                  <a:lnTo>
                    <a:pt x="611" y="227"/>
                  </a:lnTo>
                  <a:lnTo>
                    <a:pt x="606" y="223"/>
                  </a:lnTo>
                  <a:lnTo>
                    <a:pt x="597" y="209"/>
                  </a:lnTo>
                  <a:lnTo>
                    <a:pt x="590" y="198"/>
                  </a:lnTo>
                  <a:lnTo>
                    <a:pt x="585" y="192"/>
                  </a:lnTo>
                  <a:lnTo>
                    <a:pt x="582" y="187"/>
                  </a:lnTo>
                  <a:lnTo>
                    <a:pt x="577" y="185"/>
                  </a:lnTo>
                  <a:lnTo>
                    <a:pt x="572" y="182"/>
                  </a:lnTo>
                  <a:lnTo>
                    <a:pt x="568" y="181"/>
                  </a:lnTo>
                  <a:lnTo>
                    <a:pt x="564" y="181"/>
                  </a:lnTo>
                  <a:lnTo>
                    <a:pt x="559" y="182"/>
                  </a:lnTo>
                  <a:lnTo>
                    <a:pt x="554" y="183"/>
                  </a:lnTo>
                  <a:lnTo>
                    <a:pt x="545" y="190"/>
                  </a:lnTo>
                  <a:lnTo>
                    <a:pt x="534" y="199"/>
                  </a:lnTo>
                  <a:lnTo>
                    <a:pt x="523" y="208"/>
                  </a:lnTo>
                  <a:lnTo>
                    <a:pt x="515" y="217"/>
                  </a:lnTo>
                  <a:lnTo>
                    <a:pt x="511" y="219"/>
                  </a:lnTo>
                  <a:lnTo>
                    <a:pt x="508" y="221"/>
                  </a:lnTo>
                  <a:lnTo>
                    <a:pt x="504" y="224"/>
                  </a:lnTo>
                  <a:lnTo>
                    <a:pt x="501" y="225"/>
                  </a:lnTo>
                  <a:lnTo>
                    <a:pt x="492" y="226"/>
                  </a:lnTo>
                  <a:lnTo>
                    <a:pt x="485" y="227"/>
                  </a:lnTo>
                  <a:lnTo>
                    <a:pt x="482" y="227"/>
                  </a:lnTo>
                  <a:lnTo>
                    <a:pt x="479" y="231"/>
                  </a:lnTo>
                  <a:lnTo>
                    <a:pt x="477" y="236"/>
                  </a:lnTo>
                  <a:lnTo>
                    <a:pt x="476" y="242"/>
                  </a:lnTo>
                  <a:lnTo>
                    <a:pt x="475" y="256"/>
                  </a:lnTo>
                  <a:lnTo>
                    <a:pt x="473" y="269"/>
                  </a:lnTo>
                  <a:lnTo>
                    <a:pt x="471" y="276"/>
                  </a:lnTo>
                  <a:lnTo>
                    <a:pt x="467" y="282"/>
                  </a:lnTo>
                  <a:lnTo>
                    <a:pt x="461" y="288"/>
                  </a:lnTo>
                  <a:lnTo>
                    <a:pt x="456" y="293"/>
                  </a:lnTo>
                  <a:lnTo>
                    <a:pt x="442" y="301"/>
                  </a:lnTo>
                  <a:lnTo>
                    <a:pt x="433" y="306"/>
                  </a:lnTo>
                  <a:lnTo>
                    <a:pt x="425" y="309"/>
                  </a:lnTo>
                  <a:lnTo>
                    <a:pt x="417" y="312"/>
                  </a:lnTo>
                  <a:lnTo>
                    <a:pt x="415" y="314"/>
                  </a:lnTo>
                  <a:lnTo>
                    <a:pt x="413" y="318"/>
                  </a:lnTo>
                  <a:lnTo>
                    <a:pt x="412" y="320"/>
                  </a:lnTo>
                  <a:lnTo>
                    <a:pt x="410" y="325"/>
                  </a:lnTo>
                  <a:lnTo>
                    <a:pt x="410" y="328"/>
                  </a:lnTo>
                  <a:lnTo>
                    <a:pt x="409" y="331"/>
                  </a:lnTo>
                  <a:lnTo>
                    <a:pt x="408" y="333"/>
                  </a:lnTo>
                  <a:lnTo>
                    <a:pt x="406" y="334"/>
                  </a:lnTo>
                  <a:lnTo>
                    <a:pt x="400" y="334"/>
                  </a:lnTo>
                  <a:lnTo>
                    <a:pt x="394" y="333"/>
                  </a:lnTo>
                  <a:lnTo>
                    <a:pt x="387" y="331"/>
                  </a:lnTo>
                  <a:lnTo>
                    <a:pt x="382" y="330"/>
                  </a:lnTo>
                  <a:lnTo>
                    <a:pt x="379" y="331"/>
                  </a:lnTo>
                  <a:lnTo>
                    <a:pt x="378" y="333"/>
                  </a:lnTo>
                  <a:lnTo>
                    <a:pt x="377" y="337"/>
                  </a:lnTo>
                  <a:lnTo>
                    <a:pt x="376" y="343"/>
                  </a:lnTo>
                  <a:lnTo>
                    <a:pt x="376" y="349"/>
                  </a:lnTo>
                  <a:lnTo>
                    <a:pt x="377" y="355"/>
                  </a:lnTo>
                  <a:lnTo>
                    <a:pt x="378" y="360"/>
                  </a:lnTo>
                  <a:lnTo>
                    <a:pt x="381" y="365"/>
                  </a:lnTo>
                  <a:lnTo>
                    <a:pt x="383" y="370"/>
                  </a:lnTo>
                  <a:lnTo>
                    <a:pt x="387" y="372"/>
                  </a:lnTo>
                  <a:lnTo>
                    <a:pt x="390" y="375"/>
                  </a:lnTo>
                  <a:lnTo>
                    <a:pt x="395" y="375"/>
                  </a:lnTo>
                  <a:lnTo>
                    <a:pt x="400" y="375"/>
                  </a:lnTo>
                  <a:lnTo>
                    <a:pt x="403" y="376"/>
                  </a:lnTo>
                  <a:lnTo>
                    <a:pt x="406" y="378"/>
                  </a:lnTo>
                  <a:lnTo>
                    <a:pt x="408" y="382"/>
                  </a:lnTo>
                  <a:lnTo>
                    <a:pt x="410" y="389"/>
                  </a:lnTo>
                  <a:lnTo>
                    <a:pt x="415" y="397"/>
                  </a:lnTo>
                  <a:lnTo>
                    <a:pt x="419" y="404"/>
                  </a:lnTo>
                  <a:lnTo>
                    <a:pt x="421" y="412"/>
                  </a:lnTo>
                  <a:lnTo>
                    <a:pt x="422" y="421"/>
                  </a:lnTo>
                  <a:lnTo>
                    <a:pt x="421" y="433"/>
                  </a:lnTo>
                  <a:lnTo>
                    <a:pt x="422" y="440"/>
                  </a:lnTo>
                  <a:lnTo>
                    <a:pt x="423" y="447"/>
                  </a:lnTo>
                  <a:lnTo>
                    <a:pt x="426" y="453"/>
                  </a:lnTo>
                  <a:lnTo>
                    <a:pt x="429" y="459"/>
                  </a:lnTo>
                  <a:lnTo>
                    <a:pt x="435" y="470"/>
                  </a:lnTo>
                  <a:lnTo>
                    <a:pt x="440" y="480"/>
                  </a:lnTo>
                  <a:lnTo>
                    <a:pt x="441" y="486"/>
                  </a:lnTo>
                  <a:lnTo>
                    <a:pt x="440" y="491"/>
                  </a:lnTo>
                  <a:lnTo>
                    <a:pt x="438" y="496"/>
                  </a:lnTo>
                  <a:lnTo>
                    <a:pt x="435" y="501"/>
                  </a:lnTo>
                  <a:lnTo>
                    <a:pt x="428" y="511"/>
                  </a:lnTo>
                  <a:lnTo>
                    <a:pt x="420" y="522"/>
                  </a:lnTo>
                  <a:lnTo>
                    <a:pt x="413" y="535"/>
                  </a:lnTo>
                  <a:lnTo>
                    <a:pt x="407" y="551"/>
                  </a:lnTo>
                  <a:lnTo>
                    <a:pt x="401" y="564"/>
                  </a:lnTo>
                  <a:lnTo>
                    <a:pt x="395" y="574"/>
                  </a:lnTo>
                  <a:lnTo>
                    <a:pt x="388" y="583"/>
                  </a:lnTo>
                  <a:lnTo>
                    <a:pt x="378" y="591"/>
                  </a:lnTo>
                  <a:lnTo>
                    <a:pt x="373" y="595"/>
                  </a:lnTo>
                  <a:lnTo>
                    <a:pt x="369" y="598"/>
                  </a:lnTo>
                  <a:lnTo>
                    <a:pt x="365" y="599"/>
                  </a:lnTo>
                  <a:lnTo>
                    <a:pt x="360" y="601"/>
                  </a:lnTo>
                  <a:lnTo>
                    <a:pt x="352" y="601"/>
                  </a:lnTo>
                  <a:lnTo>
                    <a:pt x="345" y="602"/>
                  </a:lnTo>
                  <a:lnTo>
                    <a:pt x="337" y="604"/>
                  </a:lnTo>
                  <a:lnTo>
                    <a:pt x="326" y="608"/>
                  </a:lnTo>
                  <a:lnTo>
                    <a:pt x="314" y="612"/>
                  </a:lnTo>
                  <a:lnTo>
                    <a:pt x="302" y="616"/>
                  </a:lnTo>
                  <a:lnTo>
                    <a:pt x="288" y="621"/>
                  </a:lnTo>
                  <a:lnTo>
                    <a:pt x="272" y="626"/>
                  </a:lnTo>
                  <a:lnTo>
                    <a:pt x="264" y="630"/>
                  </a:lnTo>
                  <a:lnTo>
                    <a:pt x="256" y="636"/>
                  </a:lnTo>
                  <a:lnTo>
                    <a:pt x="247" y="645"/>
                  </a:lnTo>
                  <a:lnTo>
                    <a:pt x="240" y="653"/>
                  </a:lnTo>
                  <a:lnTo>
                    <a:pt x="228" y="671"/>
                  </a:lnTo>
                  <a:lnTo>
                    <a:pt x="221" y="683"/>
                  </a:lnTo>
                  <a:lnTo>
                    <a:pt x="220" y="688"/>
                  </a:lnTo>
                  <a:lnTo>
                    <a:pt x="219" y="694"/>
                  </a:lnTo>
                  <a:lnTo>
                    <a:pt x="218" y="702"/>
                  </a:lnTo>
                  <a:lnTo>
                    <a:pt x="218" y="709"/>
                  </a:lnTo>
                  <a:lnTo>
                    <a:pt x="217" y="723"/>
                  </a:lnTo>
                  <a:lnTo>
                    <a:pt x="214" y="734"/>
                  </a:lnTo>
                  <a:lnTo>
                    <a:pt x="213" y="738"/>
                  </a:lnTo>
                  <a:lnTo>
                    <a:pt x="212" y="743"/>
                  </a:lnTo>
                  <a:lnTo>
                    <a:pt x="211" y="748"/>
                  </a:lnTo>
                  <a:lnTo>
                    <a:pt x="212" y="753"/>
                  </a:lnTo>
                  <a:lnTo>
                    <a:pt x="212" y="759"/>
                  </a:lnTo>
                  <a:lnTo>
                    <a:pt x="214" y="762"/>
                  </a:lnTo>
                  <a:lnTo>
                    <a:pt x="215" y="767"/>
                  </a:lnTo>
                  <a:lnTo>
                    <a:pt x="219" y="769"/>
                  </a:lnTo>
                  <a:lnTo>
                    <a:pt x="224" y="775"/>
                  </a:lnTo>
                  <a:lnTo>
                    <a:pt x="226" y="782"/>
                  </a:lnTo>
                  <a:lnTo>
                    <a:pt x="228" y="792"/>
                  </a:lnTo>
                  <a:lnTo>
                    <a:pt x="230" y="804"/>
                  </a:lnTo>
                  <a:lnTo>
                    <a:pt x="231" y="810"/>
                  </a:lnTo>
                  <a:lnTo>
                    <a:pt x="233" y="816"/>
                  </a:lnTo>
                  <a:lnTo>
                    <a:pt x="237" y="820"/>
                  </a:lnTo>
                  <a:lnTo>
                    <a:pt x="240" y="825"/>
                  </a:lnTo>
                  <a:lnTo>
                    <a:pt x="249" y="835"/>
                  </a:lnTo>
                  <a:lnTo>
                    <a:pt x="256" y="842"/>
                  </a:lnTo>
                  <a:lnTo>
                    <a:pt x="258" y="845"/>
                  </a:lnTo>
                  <a:lnTo>
                    <a:pt x="259" y="850"/>
                  </a:lnTo>
                  <a:lnTo>
                    <a:pt x="261" y="855"/>
                  </a:lnTo>
                  <a:lnTo>
                    <a:pt x="259" y="860"/>
                  </a:lnTo>
                  <a:lnTo>
                    <a:pt x="256" y="869"/>
                  </a:lnTo>
                  <a:lnTo>
                    <a:pt x="252" y="879"/>
                  </a:lnTo>
                  <a:lnTo>
                    <a:pt x="251" y="882"/>
                  </a:lnTo>
                  <a:lnTo>
                    <a:pt x="249" y="886"/>
                  </a:lnTo>
                  <a:lnTo>
                    <a:pt x="247" y="888"/>
                  </a:lnTo>
                  <a:lnTo>
                    <a:pt x="245" y="888"/>
                  </a:lnTo>
                  <a:lnTo>
                    <a:pt x="243" y="888"/>
                  </a:lnTo>
                  <a:lnTo>
                    <a:pt x="240" y="887"/>
                  </a:lnTo>
                  <a:lnTo>
                    <a:pt x="238" y="885"/>
                  </a:lnTo>
                  <a:lnTo>
                    <a:pt x="236" y="881"/>
                  </a:lnTo>
                  <a:lnTo>
                    <a:pt x="232" y="879"/>
                  </a:lnTo>
                  <a:lnTo>
                    <a:pt x="228" y="876"/>
                  </a:lnTo>
                  <a:lnTo>
                    <a:pt x="225" y="876"/>
                  </a:lnTo>
                  <a:lnTo>
                    <a:pt x="221" y="876"/>
                  </a:lnTo>
                  <a:lnTo>
                    <a:pt x="218" y="879"/>
                  </a:lnTo>
                  <a:lnTo>
                    <a:pt x="214" y="882"/>
                  </a:lnTo>
                  <a:lnTo>
                    <a:pt x="211" y="886"/>
                  </a:lnTo>
                  <a:lnTo>
                    <a:pt x="208" y="892"/>
                  </a:lnTo>
                  <a:lnTo>
                    <a:pt x="201" y="906"/>
                  </a:lnTo>
                  <a:lnTo>
                    <a:pt x="193" y="924"/>
                  </a:lnTo>
                  <a:lnTo>
                    <a:pt x="189" y="935"/>
                  </a:lnTo>
                  <a:lnTo>
                    <a:pt x="186" y="944"/>
                  </a:lnTo>
                  <a:lnTo>
                    <a:pt x="183" y="954"/>
                  </a:lnTo>
                  <a:lnTo>
                    <a:pt x="182" y="962"/>
                  </a:lnTo>
                  <a:lnTo>
                    <a:pt x="181" y="969"/>
                  </a:lnTo>
                  <a:lnTo>
                    <a:pt x="182" y="974"/>
                  </a:lnTo>
                  <a:lnTo>
                    <a:pt x="182" y="977"/>
                  </a:lnTo>
                  <a:lnTo>
                    <a:pt x="184" y="980"/>
                  </a:lnTo>
                  <a:lnTo>
                    <a:pt x="186" y="982"/>
                  </a:lnTo>
                  <a:lnTo>
                    <a:pt x="189" y="983"/>
                  </a:lnTo>
                  <a:lnTo>
                    <a:pt x="193" y="983"/>
                  </a:lnTo>
                  <a:lnTo>
                    <a:pt x="196" y="983"/>
                  </a:lnTo>
                  <a:lnTo>
                    <a:pt x="205" y="984"/>
                  </a:lnTo>
                  <a:lnTo>
                    <a:pt x="211" y="987"/>
                  </a:lnTo>
                  <a:lnTo>
                    <a:pt x="213" y="989"/>
                  </a:lnTo>
                  <a:lnTo>
                    <a:pt x="214" y="992"/>
                  </a:lnTo>
                  <a:lnTo>
                    <a:pt x="214" y="995"/>
                  </a:lnTo>
                  <a:lnTo>
                    <a:pt x="213" y="1000"/>
                  </a:lnTo>
                  <a:lnTo>
                    <a:pt x="209" y="1009"/>
                  </a:lnTo>
                  <a:lnTo>
                    <a:pt x="203" y="1017"/>
                  </a:lnTo>
                  <a:lnTo>
                    <a:pt x="198" y="1025"/>
                  </a:lnTo>
                  <a:lnTo>
                    <a:pt x="189" y="1033"/>
                  </a:lnTo>
                  <a:lnTo>
                    <a:pt x="182" y="1045"/>
                  </a:lnTo>
                  <a:lnTo>
                    <a:pt x="175" y="1058"/>
                  </a:lnTo>
                  <a:lnTo>
                    <a:pt x="169" y="1072"/>
                  </a:lnTo>
                  <a:lnTo>
                    <a:pt x="161" y="1083"/>
                  </a:lnTo>
                  <a:lnTo>
                    <a:pt x="154" y="1090"/>
                  </a:lnTo>
                  <a:lnTo>
                    <a:pt x="145" y="1095"/>
                  </a:lnTo>
                  <a:lnTo>
                    <a:pt x="136" y="1099"/>
                  </a:lnTo>
                  <a:lnTo>
                    <a:pt x="121" y="1102"/>
                  </a:lnTo>
                  <a:lnTo>
                    <a:pt x="114" y="1105"/>
                  </a:lnTo>
                  <a:lnTo>
                    <a:pt x="107" y="1108"/>
                  </a:lnTo>
                  <a:lnTo>
                    <a:pt x="101" y="1110"/>
                  </a:lnTo>
                  <a:lnTo>
                    <a:pt x="97" y="1114"/>
                  </a:lnTo>
                  <a:lnTo>
                    <a:pt x="93" y="1118"/>
                  </a:lnTo>
                  <a:lnTo>
                    <a:pt x="91" y="1121"/>
                  </a:lnTo>
                  <a:lnTo>
                    <a:pt x="89" y="1125"/>
                  </a:lnTo>
                  <a:lnTo>
                    <a:pt x="88" y="1128"/>
                  </a:lnTo>
                  <a:lnTo>
                    <a:pt x="99" y="1143"/>
                  </a:lnTo>
                  <a:lnTo>
                    <a:pt x="113" y="1162"/>
                  </a:lnTo>
                  <a:lnTo>
                    <a:pt x="113" y="1164"/>
                  </a:lnTo>
                  <a:lnTo>
                    <a:pt x="113" y="1166"/>
                  </a:lnTo>
                  <a:lnTo>
                    <a:pt x="112" y="1167"/>
                  </a:lnTo>
                  <a:lnTo>
                    <a:pt x="111" y="1170"/>
                  </a:lnTo>
                  <a:lnTo>
                    <a:pt x="106" y="1172"/>
                  </a:lnTo>
                  <a:lnTo>
                    <a:pt x="101" y="1175"/>
                  </a:lnTo>
                  <a:lnTo>
                    <a:pt x="95" y="1177"/>
                  </a:lnTo>
                  <a:lnTo>
                    <a:pt x="89" y="1179"/>
                  </a:lnTo>
                  <a:lnTo>
                    <a:pt x="83" y="1183"/>
                  </a:lnTo>
                  <a:lnTo>
                    <a:pt x="80" y="1189"/>
                  </a:lnTo>
                  <a:lnTo>
                    <a:pt x="74" y="1203"/>
                  </a:lnTo>
                  <a:lnTo>
                    <a:pt x="69" y="1221"/>
                  </a:lnTo>
                  <a:lnTo>
                    <a:pt x="68" y="1229"/>
                  </a:lnTo>
                  <a:lnTo>
                    <a:pt x="67" y="1238"/>
                  </a:lnTo>
                  <a:lnTo>
                    <a:pt x="67" y="1246"/>
                  </a:lnTo>
                  <a:lnTo>
                    <a:pt x="68" y="1252"/>
                  </a:lnTo>
                  <a:lnTo>
                    <a:pt x="69" y="1258"/>
                  </a:lnTo>
                  <a:lnTo>
                    <a:pt x="69" y="1263"/>
                  </a:lnTo>
                  <a:lnTo>
                    <a:pt x="69" y="1267"/>
                  </a:lnTo>
                  <a:lnTo>
                    <a:pt x="68" y="1271"/>
                  </a:lnTo>
                  <a:lnTo>
                    <a:pt x="64" y="1278"/>
                  </a:lnTo>
                  <a:lnTo>
                    <a:pt x="60" y="1285"/>
                  </a:lnTo>
                  <a:lnTo>
                    <a:pt x="57" y="1296"/>
                  </a:lnTo>
                  <a:lnTo>
                    <a:pt x="56" y="1308"/>
                  </a:lnTo>
                  <a:lnTo>
                    <a:pt x="56" y="1320"/>
                  </a:lnTo>
                  <a:lnTo>
                    <a:pt x="53" y="1330"/>
                  </a:lnTo>
                  <a:lnTo>
                    <a:pt x="50" y="1341"/>
                  </a:lnTo>
                  <a:lnTo>
                    <a:pt x="50" y="1353"/>
                  </a:lnTo>
                  <a:lnTo>
                    <a:pt x="50" y="1359"/>
                  </a:lnTo>
                  <a:lnTo>
                    <a:pt x="49" y="1365"/>
                  </a:lnTo>
                  <a:lnTo>
                    <a:pt x="49" y="1371"/>
                  </a:lnTo>
                  <a:lnTo>
                    <a:pt x="47" y="1376"/>
                  </a:lnTo>
                  <a:lnTo>
                    <a:pt x="39" y="1385"/>
                  </a:lnTo>
                  <a:lnTo>
                    <a:pt x="30" y="1395"/>
                  </a:lnTo>
                  <a:lnTo>
                    <a:pt x="19" y="1404"/>
                  </a:lnTo>
                  <a:lnTo>
                    <a:pt x="7" y="1414"/>
                  </a:lnTo>
                  <a:lnTo>
                    <a:pt x="3" y="1419"/>
                  </a:lnTo>
                  <a:lnTo>
                    <a:pt x="0" y="1425"/>
                  </a:lnTo>
                  <a:lnTo>
                    <a:pt x="0" y="1433"/>
                  </a:lnTo>
                  <a:lnTo>
                    <a:pt x="0" y="1440"/>
                  </a:lnTo>
                  <a:lnTo>
                    <a:pt x="3" y="1447"/>
                  </a:lnTo>
                  <a:lnTo>
                    <a:pt x="6" y="1454"/>
                  </a:lnTo>
                  <a:lnTo>
                    <a:pt x="11" y="1460"/>
                  </a:lnTo>
                  <a:lnTo>
                    <a:pt x="17" y="1465"/>
                  </a:lnTo>
                  <a:lnTo>
                    <a:pt x="22" y="1469"/>
                  </a:lnTo>
                  <a:lnTo>
                    <a:pt x="25" y="1473"/>
                  </a:lnTo>
                  <a:lnTo>
                    <a:pt x="28" y="1478"/>
                  </a:lnTo>
                  <a:lnTo>
                    <a:pt x="28" y="1481"/>
                  </a:lnTo>
                  <a:lnTo>
                    <a:pt x="26" y="1485"/>
                  </a:lnTo>
                  <a:lnTo>
                    <a:pt x="23" y="1488"/>
                  </a:lnTo>
                  <a:lnTo>
                    <a:pt x="19" y="1493"/>
                  </a:lnTo>
                  <a:lnTo>
                    <a:pt x="14" y="1498"/>
                  </a:lnTo>
                  <a:lnTo>
                    <a:pt x="12" y="1500"/>
                  </a:lnTo>
                  <a:lnTo>
                    <a:pt x="11" y="1504"/>
                  </a:lnTo>
                  <a:lnTo>
                    <a:pt x="10" y="1507"/>
                  </a:lnTo>
                  <a:lnTo>
                    <a:pt x="10" y="1510"/>
                  </a:lnTo>
                  <a:lnTo>
                    <a:pt x="11" y="1517"/>
                  </a:lnTo>
                  <a:lnTo>
                    <a:pt x="13" y="1524"/>
                  </a:lnTo>
                  <a:lnTo>
                    <a:pt x="18" y="1530"/>
                  </a:lnTo>
                  <a:lnTo>
                    <a:pt x="24" y="1536"/>
                  </a:lnTo>
                  <a:lnTo>
                    <a:pt x="31" y="1540"/>
                  </a:lnTo>
                  <a:lnTo>
                    <a:pt x="38" y="1542"/>
                  </a:lnTo>
                  <a:lnTo>
                    <a:pt x="51" y="1544"/>
                  </a:lnTo>
                  <a:lnTo>
                    <a:pt x="62" y="1549"/>
                  </a:lnTo>
                  <a:lnTo>
                    <a:pt x="72" y="1554"/>
                  </a:lnTo>
                  <a:lnTo>
                    <a:pt x="80" y="1561"/>
                  </a:lnTo>
                  <a:lnTo>
                    <a:pt x="85" y="1564"/>
                  </a:lnTo>
                  <a:lnTo>
                    <a:pt x="91" y="1566"/>
                  </a:lnTo>
                  <a:lnTo>
                    <a:pt x="98" y="1568"/>
                  </a:lnTo>
                  <a:lnTo>
                    <a:pt x="104" y="1568"/>
                  </a:lnTo>
                  <a:lnTo>
                    <a:pt x="119" y="1569"/>
                  </a:lnTo>
                  <a:lnTo>
                    <a:pt x="133" y="1568"/>
                  </a:lnTo>
                  <a:lnTo>
                    <a:pt x="145" y="1569"/>
                  </a:lnTo>
                  <a:lnTo>
                    <a:pt x="154" y="1572"/>
                  </a:lnTo>
                  <a:lnTo>
                    <a:pt x="161" y="1575"/>
                  </a:lnTo>
                  <a:lnTo>
                    <a:pt x="165" y="1581"/>
                  </a:lnTo>
                  <a:lnTo>
                    <a:pt x="171" y="1586"/>
                  </a:lnTo>
                  <a:lnTo>
                    <a:pt x="176" y="1588"/>
                  </a:lnTo>
                  <a:lnTo>
                    <a:pt x="182" y="1589"/>
                  </a:lnTo>
                  <a:lnTo>
                    <a:pt x="188" y="1588"/>
                  </a:lnTo>
                  <a:lnTo>
                    <a:pt x="199" y="1578"/>
                  </a:lnTo>
                  <a:lnTo>
                    <a:pt x="213" y="1562"/>
                  </a:lnTo>
                  <a:lnTo>
                    <a:pt x="223" y="1557"/>
                  </a:lnTo>
                  <a:lnTo>
                    <a:pt x="228" y="1555"/>
                  </a:lnTo>
                  <a:lnTo>
                    <a:pt x="230" y="1556"/>
                  </a:lnTo>
                  <a:lnTo>
                    <a:pt x="231" y="1557"/>
                  </a:lnTo>
                  <a:lnTo>
                    <a:pt x="232" y="1560"/>
                  </a:lnTo>
                  <a:lnTo>
                    <a:pt x="231" y="1562"/>
                  </a:lnTo>
                  <a:lnTo>
                    <a:pt x="224" y="1572"/>
                  </a:lnTo>
                  <a:lnTo>
                    <a:pt x="214" y="1581"/>
                  </a:lnTo>
                  <a:lnTo>
                    <a:pt x="213" y="1584"/>
                  </a:lnTo>
                  <a:lnTo>
                    <a:pt x="214" y="1586"/>
                  </a:lnTo>
                  <a:lnTo>
                    <a:pt x="217" y="1588"/>
                  </a:lnTo>
                  <a:lnTo>
                    <a:pt x="220" y="1592"/>
                  </a:lnTo>
                  <a:lnTo>
                    <a:pt x="231" y="1598"/>
                  </a:lnTo>
                  <a:lnTo>
                    <a:pt x="242" y="1605"/>
                  </a:lnTo>
                  <a:lnTo>
                    <a:pt x="251" y="1612"/>
                  </a:lnTo>
                  <a:lnTo>
                    <a:pt x="258" y="1620"/>
                  </a:lnTo>
                  <a:lnTo>
                    <a:pt x="263" y="1629"/>
                  </a:lnTo>
                  <a:lnTo>
                    <a:pt x="265" y="1638"/>
                  </a:lnTo>
                  <a:lnTo>
                    <a:pt x="269" y="1648"/>
                  </a:lnTo>
                  <a:lnTo>
                    <a:pt x="271" y="1655"/>
                  </a:lnTo>
                  <a:lnTo>
                    <a:pt x="274" y="1658"/>
                  </a:lnTo>
                  <a:lnTo>
                    <a:pt x="276" y="1661"/>
                  </a:lnTo>
                  <a:lnTo>
                    <a:pt x="278" y="1662"/>
                  </a:lnTo>
                  <a:lnTo>
                    <a:pt x="283" y="1662"/>
                  </a:lnTo>
                  <a:lnTo>
                    <a:pt x="289" y="1661"/>
                  </a:lnTo>
                  <a:lnTo>
                    <a:pt x="294" y="1660"/>
                  </a:lnTo>
                  <a:lnTo>
                    <a:pt x="300" y="1656"/>
                  </a:lnTo>
                  <a:lnTo>
                    <a:pt x="307" y="1651"/>
                  </a:lnTo>
                  <a:lnTo>
                    <a:pt x="318" y="1645"/>
                  </a:lnTo>
                  <a:lnTo>
                    <a:pt x="330" y="1641"/>
                  </a:lnTo>
                  <a:lnTo>
                    <a:pt x="341" y="1637"/>
                  </a:lnTo>
                  <a:lnTo>
                    <a:pt x="353" y="1633"/>
                  </a:lnTo>
                  <a:lnTo>
                    <a:pt x="365" y="1631"/>
                  </a:lnTo>
                  <a:lnTo>
                    <a:pt x="375" y="1629"/>
                  </a:lnTo>
                  <a:lnTo>
                    <a:pt x="379" y="1627"/>
                  </a:lnTo>
                  <a:lnTo>
                    <a:pt x="383" y="1627"/>
                  </a:lnTo>
                  <a:lnTo>
                    <a:pt x="385" y="1629"/>
                  </a:lnTo>
                  <a:lnTo>
                    <a:pt x="387" y="1630"/>
                  </a:lnTo>
                  <a:lnTo>
                    <a:pt x="388" y="1636"/>
                  </a:lnTo>
                  <a:lnTo>
                    <a:pt x="387" y="1643"/>
                  </a:lnTo>
                  <a:lnTo>
                    <a:pt x="383" y="1652"/>
                  </a:lnTo>
                  <a:lnTo>
                    <a:pt x="379" y="1664"/>
                  </a:lnTo>
                  <a:lnTo>
                    <a:pt x="378" y="1670"/>
                  </a:lnTo>
                  <a:lnTo>
                    <a:pt x="377" y="1676"/>
                  </a:lnTo>
                  <a:lnTo>
                    <a:pt x="377" y="1682"/>
                  </a:lnTo>
                  <a:lnTo>
                    <a:pt x="378" y="1687"/>
                  </a:lnTo>
                  <a:lnTo>
                    <a:pt x="381" y="1692"/>
                  </a:lnTo>
                  <a:lnTo>
                    <a:pt x="382" y="1695"/>
                  </a:lnTo>
                  <a:lnTo>
                    <a:pt x="385" y="1698"/>
                  </a:lnTo>
                  <a:lnTo>
                    <a:pt x="389" y="1699"/>
                  </a:lnTo>
                  <a:lnTo>
                    <a:pt x="396" y="1701"/>
                  </a:lnTo>
                  <a:lnTo>
                    <a:pt x="401" y="1704"/>
                  </a:lnTo>
                  <a:lnTo>
                    <a:pt x="404" y="1708"/>
                  </a:lnTo>
                  <a:lnTo>
                    <a:pt x="407" y="1715"/>
                  </a:lnTo>
                  <a:lnTo>
                    <a:pt x="409" y="1725"/>
                  </a:lnTo>
                  <a:lnTo>
                    <a:pt x="410" y="1733"/>
                  </a:lnTo>
                  <a:lnTo>
                    <a:pt x="412" y="1738"/>
                  </a:lnTo>
                  <a:lnTo>
                    <a:pt x="414" y="1742"/>
                  </a:lnTo>
                  <a:lnTo>
                    <a:pt x="415" y="1744"/>
                  </a:lnTo>
                  <a:lnTo>
                    <a:pt x="419" y="1746"/>
                  </a:lnTo>
                  <a:lnTo>
                    <a:pt x="423" y="1750"/>
                  </a:lnTo>
                  <a:lnTo>
                    <a:pt x="428" y="1753"/>
                  </a:lnTo>
                  <a:lnTo>
                    <a:pt x="432" y="1761"/>
                  </a:lnTo>
                  <a:lnTo>
                    <a:pt x="434" y="1774"/>
                  </a:lnTo>
                  <a:lnTo>
                    <a:pt x="436" y="1782"/>
                  </a:lnTo>
                  <a:lnTo>
                    <a:pt x="438" y="1788"/>
                  </a:lnTo>
                  <a:lnTo>
                    <a:pt x="440" y="1794"/>
                  </a:lnTo>
                  <a:lnTo>
                    <a:pt x="444" y="1800"/>
                  </a:lnTo>
                  <a:lnTo>
                    <a:pt x="450" y="1808"/>
                  </a:lnTo>
                  <a:lnTo>
                    <a:pt x="458" y="1816"/>
                  </a:lnTo>
                  <a:lnTo>
                    <a:pt x="463" y="1821"/>
                  </a:lnTo>
                  <a:lnTo>
                    <a:pt x="466" y="1825"/>
                  </a:lnTo>
                  <a:lnTo>
                    <a:pt x="469" y="1830"/>
                  </a:lnTo>
                  <a:lnTo>
                    <a:pt x="470" y="1833"/>
                  </a:lnTo>
                  <a:lnTo>
                    <a:pt x="470" y="1838"/>
                  </a:lnTo>
                  <a:lnTo>
                    <a:pt x="469" y="1843"/>
                  </a:lnTo>
                  <a:lnTo>
                    <a:pt x="466" y="1846"/>
                  </a:lnTo>
                  <a:lnTo>
                    <a:pt x="461" y="1851"/>
                  </a:lnTo>
                  <a:lnTo>
                    <a:pt x="457" y="1856"/>
                  </a:lnTo>
                  <a:lnTo>
                    <a:pt x="453" y="1862"/>
                  </a:lnTo>
                  <a:lnTo>
                    <a:pt x="452" y="1868"/>
                  </a:lnTo>
                  <a:lnTo>
                    <a:pt x="451" y="1874"/>
                  </a:lnTo>
                  <a:lnTo>
                    <a:pt x="451" y="1879"/>
                  </a:lnTo>
                  <a:lnTo>
                    <a:pt x="452" y="1884"/>
                  </a:lnTo>
                  <a:lnTo>
                    <a:pt x="453" y="1890"/>
                  </a:lnTo>
                  <a:lnTo>
                    <a:pt x="456" y="1895"/>
                  </a:lnTo>
                  <a:lnTo>
                    <a:pt x="461" y="1903"/>
                  </a:lnTo>
                  <a:lnTo>
                    <a:pt x="465" y="1912"/>
                  </a:lnTo>
                  <a:lnTo>
                    <a:pt x="467" y="1922"/>
                  </a:lnTo>
                  <a:lnTo>
                    <a:pt x="469" y="1933"/>
                  </a:lnTo>
                  <a:lnTo>
                    <a:pt x="469" y="1939"/>
                  </a:lnTo>
                  <a:lnTo>
                    <a:pt x="470" y="1945"/>
                  </a:lnTo>
                  <a:lnTo>
                    <a:pt x="472" y="1951"/>
                  </a:lnTo>
                  <a:lnTo>
                    <a:pt x="475" y="1958"/>
                  </a:lnTo>
                  <a:lnTo>
                    <a:pt x="482" y="1971"/>
                  </a:lnTo>
                  <a:lnTo>
                    <a:pt x="492" y="1985"/>
                  </a:lnTo>
                  <a:lnTo>
                    <a:pt x="498" y="1992"/>
                  </a:lnTo>
                  <a:lnTo>
                    <a:pt x="502" y="2001"/>
                  </a:lnTo>
                  <a:lnTo>
                    <a:pt x="505" y="2009"/>
                  </a:lnTo>
                  <a:lnTo>
                    <a:pt x="508" y="2017"/>
                  </a:lnTo>
                  <a:lnTo>
                    <a:pt x="510" y="2024"/>
                  </a:lnTo>
                  <a:lnTo>
                    <a:pt x="513" y="2032"/>
                  </a:lnTo>
                  <a:lnTo>
                    <a:pt x="515" y="2039"/>
                  </a:lnTo>
                  <a:lnTo>
                    <a:pt x="519" y="2045"/>
                  </a:lnTo>
                  <a:lnTo>
                    <a:pt x="526" y="2051"/>
                  </a:lnTo>
                  <a:lnTo>
                    <a:pt x="534" y="2057"/>
                  </a:lnTo>
                  <a:lnTo>
                    <a:pt x="543" y="2060"/>
                  </a:lnTo>
                  <a:lnTo>
                    <a:pt x="555" y="2064"/>
                  </a:lnTo>
                  <a:lnTo>
                    <a:pt x="558" y="2063"/>
                  </a:lnTo>
                  <a:lnTo>
                    <a:pt x="560" y="2061"/>
                  </a:lnTo>
                  <a:lnTo>
                    <a:pt x="561" y="2060"/>
                  </a:lnTo>
                  <a:lnTo>
                    <a:pt x="562" y="2059"/>
                  </a:lnTo>
                  <a:lnTo>
                    <a:pt x="564" y="2057"/>
                  </a:lnTo>
                  <a:lnTo>
                    <a:pt x="564" y="2053"/>
                  </a:lnTo>
                  <a:lnTo>
                    <a:pt x="564" y="2047"/>
                  </a:lnTo>
                  <a:lnTo>
                    <a:pt x="561" y="2042"/>
                  </a:lnTo>
                  <a:lnTo>
                    <a:pt x="559" y="2040"/>
                  </a:lnTo>
                  <a:lnTo>
                    <a:pt x="555" y="2038"/>
                  </a:lnTo>
                  <a:lnTo>
                    <a:pt x="553" y="2034"/>
                  </a:lnTo>
                  <a:lnTo>
                    <a:pt x="551" y="2030"/>
                  </a:lnTo>
                  <a:lnTo>
                    <a:pt x="549" y="2026"/>
                  </a:lnTo>
                  <a:lnTo>
                    <a:pt x="552" y="2021"/>
                  </a:lnTo>
                  <a:lnTo>
                    <a:pt x="553" y="2020"/>
                  </a:lnTo>
                  <a:lnTo>
                    <a:pt x="555" y="2019"/>
                  </a:lnTo>
                  <a:lnTo>
                    <a:pt x="559" y="2017"/>
                  </a:lnTo>
                  <a:lnTo>
                    <a:pt x="561" y="2017"/>
                  </a:lnTo>
                  <a:lnTo>
                    <a:pt x="565" y="2019"/>
                  </a:lnTo>
                  <a:lnTo>
                    <a:pt x="568" y="2020"/>
                  </a:lnTo>
                  <a:lnTo>
                    <a:pt x="572" y="2021"/>
                  </a:lnTo>
                  <a:lnTo>
                    <a:pt x="574" y="2023"/>
                  </a:lnTo>
                  <a:lnTo>
                    <a:pt x="578" y="2027"/>
                  </a:lnTo>
                  <a:lnTo>
                    <a:pt x="584" y="2030"/>
                  </a:lnTo>
                  <a:lnTo>
                    <a:pt x="587" y="2033"/>
                  </a:lnTo>
                  <a:lnTo>
                    <a:pt x="592" y="2034"/>
                  </a:lnTo>
                  <a:lnTo>
                    <a:pt x="597" y="2034"/>
                  </a:lnTo>
                  <a:lnTo>
                    <a:pt x="602" y="2033"/>
                  </a:lnTo>
                  <a:lnTo>
                    <a:pt x="604" y="2032"/>
                  </a:lnTo>
                  <a:lnTo>
                    <a:pt x="606" y="2030"/>
                  </a:lnTo>
                  <a:lnTo>
                    <a:pt x="608" y="2028"/>
                  </a:lnTo>
                  <a:lnTo>
                    <a:pt x="608" y="2026"/>
                  </a:lnTo>
                  <a:lnTo>
                    <a:pt x="608" y="2021"/>
                  </a:lnTo>
                  <a:lnTo>
                    <a:pt x="608" y="2015"/>
                  </a:lnTo>
                  <a:lnTo>
                    <a:pt x="603" y="2004"/>
                  </a:lnTo>
                  <a:lnTo>
                    <a:pt x="599" y="1996"/>
                  </a:lnTo>
                  <a:lnTo>
                    <a:pt x="598" y="1994"/>
                  </a:lnTo>
                  <a:lnTo>
                    <a:pt x="598" y="1991"/>
                  </a:lnTo>
                  <a:lnTo>
                    <a:pt x="598" y="1988"/>
                  </a:lnTo>
                  <a:lnTo>
                    <a:pt x="601" y="1985"/>
                  </a:lnTo>
                  <a:lnTo>
                    <a:pt x="602" y="1983"/>
                  </a:lnTo>
                  <a:lnTo>
                    <a:pt x="605" y="1982"/>
                  </a:lnTo>
                  <a:lnTo>
                    <a:pt x="610" y="1982"/>
                  </a:lnTo>
                  <a:lnTo>
                    <a:pt x="616" y="1983"/>
                  </a:lnTo>
                  <a:lnTo>
                    <a:pt x="621" y="1985"/>
                  </a:lnTo>
                  <a:lnTo>
                    <a:pt x="626" y="1985"/>
                  </a:lnTo>
                  <a:lnTo>
                    <a:pt x="628" y="1984"/>
                  </a:lnTo>
                  <a:lnTo>
                    <a:pt x="630" y="1983"/>
                  </a:lnTo>
                  <a:lnTo>
                    <a:pt x="633" y="1980"/>
                  </a:lnTo>
                  <a:lnTo>
                    <a:pt x="635" y="1979"/>
                  </a:lnTo>
                  <a:lnTo>
                    <a:pt x="639" y="1978"/>
                  </a:lnTo>
                  <a:lnTo>
                    <a:pt x="643" y="1977"/>
                  </a:lnTo>
                  <a:lnTo>
                    <a:pt x="654" y="1977"/>
                  </a:lnTo>
                  <a:lnTo>
                    <a:pt x="665" y="1976"/>
                  </a:lnTo>
                  <a:lnTo>
                    <a:pt x="669" y="1975"/>
                  </a:lnTo>
                  <a:lnTo>
                    <a:pt x="674" y="1972"/>
                  </a:lnTo>
                  <a:lnTo>
                    <a:pt x="678" y="1970"/>
                  </a:lnTo>
                  <a:lnTo>
                    <a:pt x="681" y="1965"/>
                  </a:lnTo>
                  <a:lnTo>
                    <a:pt x="685" y="1957"/>
                  </a:lnTo>
                  <a:lnTo>
                    <a:pt x="689" y="1951"/>
                  </a:lnTo>
                  <a:lnTo>
                    <a:pt x="689" y="1947"/>
                  </a:lnTo>
                  <a:lnTo>
                    <a:pt x="689" y="1945"/>
                  </a:lnTo>
                  <a:lnTo>
                    <a:pt x="687" y="1942"/>
                  </a:lnTo>
                  <a:lnTo>
                    <a:pt x="686" y="1941"/>
                  </a:lnTo>
                  <a:lnTo>
                    <a:pt x="671" y="1933"/>
                  </a:lnTo>
                  <a:lnTo>
                    <a:pt x="653" y="1922"/>
                  </a:lnTo>
                  <a:lnTo>
                    <a:pt x="652" y="1920"/>
                  </a:lnTo>
                  <a:lnTo>
                    <a:pt x="650" y="1919"/>
                  </a:lnTo>
                  <a:lnTo>
                    <a:pt x="652" y="1916"/>
                  </a:lnTo>
                  <a:lnTo>
                    <a:pt x="653" y="1915"/>
                  </a:lnTo>
                  <a:lnTo>
                    <a:pt x="658" y="1914"/>
                  </a:lnTo>
                  <a:lnTo>
                    <a:pt x="667" y="1914"/>
                  </a:lnTo>
                  <a:lnTo>
                    <a:pt x="680" y="1916"/>
                  </a:lnTo>
                  <a:lnTo>
                    <a:pt x="697" y="1919"/>
                  </a:lnTo>
                  <a:lnTo>
                    <a:pt x="712" y="1922"/>
                  </a:lnTo>
                  <a:lnTo>
                    <a:pt x="723" y="1926"/>
                  </a:lnTo>
                  <a:lnTo>
                    <a:pt x="730" y="1931"/>
                  </a:lnTo>
                  <a:lnTo>
                    <a:pt x="736" y="1938"/>
                  </a:lnTo>
                  <a:lnTo>
                    <a:pt x="740" y="1946"/>
                  </a:lnTo>
                  <a:lnTo>
                    <a:pt x="742" y="1956"/>
                  </a:lnTo>
                  <a:lnTo>
                    <a:pt x="741" y="1964"/>
                  </a:lnTo>
                  <a:lnTo>
                    <a:pt x="737" y="1975"/>
                  </a:lnTo>
                  <a:lnTo>
                    <a:pt x="732" y="1985"/>
                  </a:lnTo>
                  <a:lnTo>
                    <a:pt x="728" y="1995"/>
                  </a:lnTo>
                  <a:lnTo>
                    <a:pt x="727" y="2000"/>
                  </a:lnTo>
                  <a:lnTo>
                    <a:pt x="728" y="2004"/>
                  </a:lnTo>
                  <a:lnTo>
                    <a:pt x="729" y="2008"/>
                  </a:lnTo>
                  <a:lnTo>
                    <a:pt x="730" y="2009"/>
                  </a:lnTo>
                  <a:lnTo>
                    <a:pt x="732" y="2010"/>
                  </a:lnTo>
                  <a:lnTo>
                    <a:pt x="736" y="2009"/>
                  </a:lnTo>
                  <a:lnTo>
                    <a:pt x="741" y="2007"/>
                  </a:lnTo>
                  <a:lnTo>
                    <a:pt x="746" y="2003"/>
                  </a:lnTo>
                  <a:lnTo>
                    <a:pt x="750" y="1998"/>
                  </a:lnTo>
                  <a:lnTo>
                    <a:pt x="755" y="1994"/>
                  </a:lnTo>
                  <a:lnTo>
                    <a:pt x="757" y="1988"/>
                  </a:lnTo>
                  <a:lnTo>
                    <a:pt x="760" y="1980"/>
                  </a:lnTo>
                  <a:lnTo>
                    <a:pt x="760" y="1973"/>
                  </a:lnTo>
                  <a:lnTo>
                    <a:pt x="760" y="1965"/>
                  </a:lnTo>
                  <a:lnTo>
                    <a:pt x="759" y="1957"/>
                  </a:lnTo>
                  <a:lnTo>
                    <a:pt x="756" y="1948"/>
                  </a:lnTo>
                  <a:lnTo>
                    <a:pt x="755" y="1940"/>
                  </a:lnTo>
                  <a:lnTo>
                    <a:pt x="753" y="1932"/>
                  </a:lnTo>
                  <a:lnTo>
                    <a:pt x="753" y="1925"/>
                  </a:lnTo>
                  <a:lnTo>
                    <a:pt x="753" y="1919"/>
                  </a:lnTo>
                  <a:lnTo>
                    <a:pt x="755" y="1908"/>
                  </a:lnTo>
                  <a:lnTo>
                    <a:pt x="756" y="1896"/>
                  </a:lnTo>
                  <a:lnTo>
                    <a:pt x="757" y="1884"/>
                  </a:lnTo>
                  <a:lnTo>
                    <a:pt x="760" y="1877"/>
                  </a:lnTo>
                  <a:lnTo>
                    <a:pt x="765" y="1875"/>
                  </a:lnTo>
                  <a:lnTo>
                    <a:pt x="775" y="1872"/>
                  </a:lnTo>
                  <a:lnTo>
                    <a:pt x="780" y="1871"/>
                  </a:lnTo>
                  <a:lnTo>
                    <a:pt x="785" y="1871"/>
                  </a:lnTo>
                  <a:lnTo>
                    <a:pt x="790" y="1872"/>
                  </a:lnTo>
                  <a:lnTo>
                    <a:pt x="791" y="1874"/>
                  </a:lnTo>
                  <a:lnTo>
                    <a:pt x="792" y="1876"/>
                  </a:lnTo>
                  <a:lnTo>
                    <a:pt x="792" y="1879"/>
                  </a:lnTo>
                  <a:lnTo>
                    <a:pt x="791" y="1884"/>
                  </a:lnTo>
                  <a:lnTo>
                    <a:pt x="788" y="1889"/>
                  </a:lnTo>
                  <a:lnTo>
                    <a:pt x="785" y="1896"/>
                  </a:lnTo>
                  <a:lnTo>
                    <a:pt x="780" y="1903"/>
                  </a:lnTo>
                  <a:lnTo>
                    <a:pt x="776" y="1912"/>
                  </a:lnTo>
                  <a:lnTo>
                    <a:pt x="775" y="1921"/>
                  </a:lnTo>
                  <a:lnTo>
                    <a:pt x="775" y="1923"/>
                  </a:lnTo>
                  <a:lnTo>
                    <a:pt x="778" y="1926"/>
                  </a:lnTo>
                  <a:lnTo>
                    <a:pt x="780" y="1928"/>
                  </a:lnTo>
                  <a:lnTo>
                    <a:pt x="782" y="1928"/>
                  </a:lnTo>
                  <a:lnTo>
                    <a:pt x="786" y="1928"/>
                  </a:lnTo>
                  <a:lnTo>
                    <a:pt x="790" y="1927"/>
                  </a:lnTo>
                  <a:lnTo>
                    <a:pt x="792" y="1923"/>
                  </a:lnTo>
                  <a:lnTo>
                    <a:pt x="794" y="1919"/>
                  </a:lnTo>
                  <a:lnTo>
                    <a:pt x="799" y="1908"/>
                  </a:lnTo>
                  <a:lnTo>
                    <a:pt x="806" y="1898"/>
                  </a:lnTo>
                  <a:lnTo>
                    <a:pt x="815" y="1890"/>
                  </a:lnTo>
                  <a:lnTo>
                    <a:pt x="823" y="1883"/>
                  </a:lnTo>
                  <a:lnTo>
                    <a:pt x="830" y="1877"/>
                  </a:lnTo>
                  <a:lnTo>
                    <a:pt x="836" y="1872"/>
                  </a:lnTo>
                  <a:lnTo>
                    <a:pt x="841" y="1868"/>
                  </a:lnTo>
                  <a:lnTo>
                    <a:pt x="842" y="1865"/>
                  </a:lnTo>
                  <a:lnTo>
                    <a:pt x="841" y="1849"/>
                  </a:lnTo>
                  <a:lnTo>
                    <a:pt x="841" y="1834"/>
                  </a:lnTo>
                  <a:lnTo>
                    <a:pt x="843" y="1822"/>
                  </a:lnTo>
                  <a:lnTo>
                    <a:pt x="845" y="1812"/>
                  </a:lnTo>
                  <a:lnTo>
                    <a:pt x="849" y="1805"/>
                  </a:lnTo>
                  <a:lnTo>
                    <a:pt x="854" y="1799"/>
                  </a:lnTo>
                  <a:lnTo>
                    <a:pt x="860" y="1794"/>
                  </a:lnTo>
                  <a:lnTo>
                    <a:pt x="867" y="1790"/>
                  </a:lnTo>
                  <a:lnTo>
                    <a:pt x="879" y="1789"/>
                  </a:lnTo>
                  <a:lnTo>
                    <a:pt x="892" y="1788"/>
                  </a:lnTo>
                  <a:lnTo>
                    <a:pt x="899" y="1787"/>
                  </a:lnTo>
                  <a:lnTo>
                    <a:pt x="907" y="1784"/>
                  </a:lnTo>
                  <a:lnTo>
                    <a:pt x="914" y="1781"/>
                  </a:lnTo>
                  <a:lnTo>
                    <a:pt x="921" y="1775"/>
                  </a:lnTo>
                  <a:lnTo>
                    <a:pt x="925" y="1771"/>
                  </a:lnTo>
                  <a:lnTo>
                    <a:pt x="927" y="1768"/>
                  </a:lnTo>
                  <a:lnTo>
                    <a:pt x="927" y="1763"/>
                  </a:lnTo>
                  <a:lnTo>
                    <a:pt x="927" y="1758"/>
                  </a:lnTo>
                  <a:lnTo>
                    <a:pt x="925" y="1748"/>
                  </a:lnTo>
                  <a:lnTo>
                    <a:pt x="920" y="1737"/>
                  </a:lnTo>
                  <a:lnTo>
                    <a:pt x="917" y="1734"/>
                  </a:lnTo>
                  <a:lnTo>
                    <a:pt x="910" y="1730"/>
                  </a:lnTo>
                  <a:lnTo>
                    <a:pt x="899" y="1725"/>
                  </a:lnTo>
                  <a:lnTo>
                    <a:pt x="886" y="1721"/>
                  </a:lnTo>
                  <a:lnTo>
                    <a:pt x="872" y="1718"/>
                  </a:lnTo>
                  <a:lnTo>
                    <a:pt x="856" y="1715"/>
                  </a:lnTo>
                  <a:lnTo>
                    <a:pt x="842" y="1714"/>
                  </a:lnTo>
                  <a:lnTo>
                    <a:pt x="829" y="1715"/>
                  </a:lnTo>
                  <a:lnTo>
                    <a:pt x="822" y="1717"/>
                  </a:lnTo>
                  <a:lnTo>
                    <a:pt x="816" y="1717"/>
                  </a:lnTo>
                  <a:lnTo>
                    <a:pt x="811" y="1715"/>
                  </a:lnTo>
                  <a:lnTo>
                    <a:pt x="807" y="1714"/>
                  </a:lnTo>
                  <a:lnTo>
                    <a:pt x="805" y="1712"/>
                  </a:lnTo>
                  <a:lnTo>
                    <a:pt x="804" y="1709"/>
                  </a:lnTo>
                  <a:lnTo>
                    <a:pt x="805" y="1706"/>
                  </a:lnTo>
                  <a:lnTo>
                    <a:pt x="806" y="1702"/>
                  </a:lnTo>
                  <a:lnTo>
                    <a:pt x="807" y="1698"/>
                  </a:lnTo>
                  <a:lnTo>
                    <a:pt x="810" y="1693"/>
                  </a:lnTo>
                  <a:lnTo>
                    <a:pt x="812" y="1689"/>
                  </a:lnTo>
                  <a:lnTo>
                    <a:pt x="816" y="1686"/>
                  </a:lnTo>
                  <a:lnTo>
                    <a:pt x="820" y="1683"/>
                  </a:lnTo>
                  <a:lnTo>
                    <a:pt x="828" y="1681"/>
                  </a:lnTo>
                  <a:lnTo>
                    <a:pt x="836" y="1680"/>
                  </a:lnTo>
                  <a:lnTo>
                    <a:pt x="847" y="1679"/>
                  </a:lnTo>
                  <a:lnTo>
                    <a:pt x="854" y="1679"/>
                  </a:lnTo>
                  <a:lnTo>
                    <a:pt x="858" y="1679"/>
                  </a:lnTo>
                  <a:lnTo>
                    <a:pt x="861" y="1680"/>
                  </a:lnTo>
                  <a:lnTo>
                    <a:pt x="864" y="1682"/>
                  </a:lnTo>
                  <a:lnTo>
                    <a:pt x="866" y="1682"/>
                  </a:lnTo>
                  <a:lnTo>
                    <a:pt x="868" y="1682"/>
                  </a:lnTo>
                  <a:lnTo>
                    <a:pt x="869" y="1681"/>
                  </a:lnTo>
                  <a:lnTo>
                    <a:pt x="872" y="1679"/>
                  </a:lnTo>
                  <a:lnTo>
                    <a:pt x="875" y="1674"/>
                  </a:lnTo>
                  <a:lnTo>
                    <a:pt x="878" y="1668"/>
                  </a:lnTo>
                  <a:lnTo>
                    <a:pt x="878" y="1661"/>
                  </a:lnTo>
                  <a:lnTo>
                    <a:pt x="876" y="1655"/>
                  </a:lnTo>
                  <a:lnTo>
                    <a:pt x="875" y="1652"/>
                  </a:lnTo>
                  <a:lnTo>
                    <a:pt x="872" y="1650"/>
                  </a:lnTo>
                  <a:lnTo>
                    <a:pt x="868" y="1649"/>
                  </a:lnTo>
                  <a:lnTo>
                    <a:pt x="864" y="1649"/>
                  </a:lnTo>
                  <a:lnTo>
                    <a:pt x="855" y="1648"/>
                  </a:lnTo>
                  <a:lnTo>
                    <a:pt x="845" y="1647"/>
                  </a:lnTo>
                  <a:lnTo>
                    <a:pt x="842" y="1647"/>
                  </a:lnTo>
                  <a:lnTo>
                    <a:pt x="837" y="1644"/>
                  </a:lnTo>
                  <a:lnTo>
                    <a:pt x="835" y="1643"/>
                  </a:lnTo>
                  <a:lnTo>
                    <a:pt x="832" y="1641"/>
                  </a:lnTo>
                  <a:lnTo>
                    <a:pt x="832" y="1637"/>
                  </a:lnTo>
                  <a:lnTo>
                    <a:pt x="835" y="1633"/>
                  </a:lnTo>
                  <a:lnTo>
                    <a:pt x="839" y="1630"/>
                  </a:lnTo>
                  <a:lnTo>
                    <a:pt x="845" y="1626"/>
                  </a:lnTo>
                  <a:lnTo>
                    <a:pt x="860" y="1620"/>
                  </a:lnTo>
                  <a:lnTo>
                    <a:pt x="873" y="1618"/>
                  </a:lnTo>
                  <a:lnTo>
                    <a:pt x="878" y="1618"/>
                  </a:lnTo>
                  <a:lnTo>
                    <a:pt x="882" y="1619"/>
                  </a:lnTo>
                  <a:lnTo>
                    <a:pt x="887" y="1620"/>
                  </a:lnTo>
                  <a:lnTo>
                    <a:pt x="891" y="1623"/>
                  </a:lnTo>
                  <a:lnTo>
                    <a:pt x="895" y="1625"/>
                  </a:lnTo>
                  <a:lnTo>
                    <a:pt x="898" y="1627"/>
                  </a:lnTo>
                  <a:lnTo>
                    <a:pt x="901" y="1631"/>
                  </a:lnTo>
                  <a:lnTo>
                    <a:pt x="904" y="1635"/>
                  </a:lnTo>
                  <a:lnTo>
                    <a:pt x="905" y="1638"/>
                  </a:lnTo>
                  <a:lnTo>
                    <a:pt x="905" y="1642"/>
                  </a:lnTo>
                  <a:lnTo>
                    <a:pt x="905" y="1647"/>
                  </a:lnTo>
                  <a:lnTo>
                    <a:pt x="905" y="1650"/>
                  </a:lnTo>
                  <a:lnTo>
                    <a:pt x="902" y="1657"/>
                  </a:lnTo>
                  <a:lnTo>
                    <a:pt x="899" y="1666"/>
                  </a:lnTo>
                  <a:lnTo>
                    <a:pt x="898" y="1669"/>
                  </a:lnTo>
                  <a:lnTo>
                    <a:pt x="898" y="1673"/>
                  </a:lnTo>
                  <a:lnTo>
                    <a:pt x="898" y="1676"/>
                  </a:lnTo>
                  <a:lnTo>
                    <a:pt x="898" y="1681"/>
                  </a:lnTo>
                  <a:lnTo>
                    <a:pt x="899" y="1685"/>
                  </a:lnTo>
                  <a:lnTo>
                    <a:pt x="901" y="1688"/>
                  </a:lnTo>
                  <a:lnTo>
                    <a:pt x="904" y="1692"/>
                  </a:lnTo>
                  <a:lnTo>
                    <a:pt x="907" y="1694"/>
                  </a:lnTo>
                  <a:lnTo>
                    <a:pt x="912" y="1695"/>
                  </a:lnTo>
                  <a:lnTo>
                    <a:pt x="917" y="1694"/>
                  </a:lnTo>
                  <a:lnTo>
                    <a:pt x="923" y="1692"/>
                  </a:lnTo>
                  <a:lnTo>
                    <a:pt x="929" y="1688"/>
                  </a:lnTo>
                  <a:lnTo>
                    <a:pt x="933" y="1683"/>
                  </a:lnTo>
                  <a:lnTo>
                    <a:pt x="938" y="1679"/>
                  </a:lnTo>
                  <a:lnTo>
                    <a:pt x="942" y="1675"/>
                  </a:lnTo>
                  <a:lnTo>
                    <a:pt x="944" y="1670"/>
                  </a:lnTo>
                  <a:lnTo>
                    <a:pt x="944" y="1664"/>
                  </a:lnTo>
                  <a:lnTo>
                    <a:pt x="943" y="1658"/>
                  </a:lnTo>
                  <a:lnTo>
                    <a:pt x="939" y="1654"/>
                  </a:lnTo>
                  <a:lnTo>
                    <a:pt x="933" y="1649"/>
                  </a:lnTo>
                  <a:lnTo>
                    <a:pt x="930" y="1647"/>
                  </a:lnTo>
                  <a:lnTo>
                    <a:pt x="926" y="1642"/>
                  </a:lnTo>
                  <a:lnTo>
                    <a:pt x="924" y="1637"/>
                  </a:lnTo>
                  <a:lnTo>
                    <a:pt x="921" y="1631"/>
                  </a:lnTo>
                  <a:lnTo>
                    <a:pt x="919" y="1625"/>
                  </a:lnTo>
                  <a:lnTo>
                    <a:pt x="918" y="1617"/>
                  </a:lnTo>
                  <a:lnTo>
                    <a:pt x="918" y="1608"/>
                  </a:lnTo>
                  <a:lnTo>
                    <a:pt x="919" y="1599"/>
                  </a:lnTo>
                  <a:lnTo>
                    <a:pt x="921" y="1591"/>
                  </a:lnTo>
                  <a:lnTo>
                    <a:pt x="924" y="1584"/>
                  </a:lnTo>
                  <a:lnTo>
                    <a:pt x="926" y="1580"/>
                  </a:lnTo>
                  <a:lnTo>
                    <a:pt x="929" y="1578"/>
                  </a:lnTo>
                  <a:lnTo>
                    <a:pt x="931" y="1578"/>
                  </a:lnTo>
                  <a:lnTo>
                    <a:pt x="932" y="1579"/>
                  </a:lnTo>
                  <a:lnTo>
                    <a:pt x="935" y="1581"/>
                  </a:lnTo>
                  <a:lnTo>
                    <a:pt x="936" y="1584"/>
                  </a:lnTo>
                  <a:lnTo>
                    <a:pt x="937" y="1594"/>
                  </a:lnTo>
                  <a:lnTo>
                    <a:pt x="937" y="1608"/>
                  </a:lnTo>
                  <a:lnTo>
                    <a:pt x="937" y="1623"/>
                  </a:lnTo>
                  <a:lnTo>
                    <a:pt x="938" y="1631"/>
                  </a:lnTo>
                  <a:lnTo>
                    <a:pt x="941" y="1635"/>
                  </a:lnTo>
                  <a:lnTo>
                    <a:pt x="943" y="1637"/>
                  </a:lnTo>
                  <a:lnTo>
                    <a:pt x="946" y="1638"/>
                  </a:lnTo>
                  <a:lnTo>
                    <a:pt x="949" y="1638"/>
                  </a:lnTo>
                  <a:lnTo>
                    <a:pt x="954" y="1639"/>
                  </a:lnTo>
                  <a:lnTo>
                    <a:pt x="961" y="1638"/>
                  </a:lnTo>
                  <a:lnTo>
                    <a:pt x="963" y="1638"/>
                  </a:lnTo>
                  <a:lnTo>
                    <a:pt x="967" y="1636"/>
                  </a:lnTo>
                  <a:lnTo>
                    <a:pt x="969" y="1633"/>
                  </a:lnTo>
                  <a:lnTo>
                    <a:pt x="971" y="1631"/>
                  </a:lnTo>
                  <a:lnTo>
                    <a:pt x="974" y="1626"/>
                  </a:lnTo>
                  <a:lnTo>
                    <a:pt x="977" y="1623"/>
                  </a:lnTo>
                  <a:lnTo>
                    <a:pt x="981" y="1619"/>
                  </a:lnTo>
                  <a:lnTo>
                    <a:pt x="986" y="1616"/>
                  </a:lnTo>
                  <a:lnTo>
                    <a:pt x="992" y="1612"/>
                  </a:lnTo>
                  <a:lnTo>
                    <a:pt x="996" y="1610"/>
                  </a:lnTo>
                  <a:lnTo>
                    <a:pt x="1004" y="1610"/>
                  </a:lnTo>
                  <a:lnTo>
                    <a:pt x="1009" y="1610"/>
                  </a:lnTo>
                  <a:lnTo>
                    <a:pt x="1015" y="1610"/>
                  </a:lnTo>
                  <a:lnTo>
                    <a:pt x="1020" y="1610"/>
                  </a:lnTo>
                  <a:lnTo>
                    <a:pt x="1024" y="1608"/>
                  </a:lnTo>
                  <a:lnTo>
                    <a:pt x="1026" y="1607"/>
                  </a:lnTo>
                  <a:lnTo>
                    <a:pt x="1027" y="1606"/>
                  </a:lnTo>
                  <a:lnTo>
                    <a:pt x="1028" y="1603"/>
                  </a:lnTo>
                  <a:lnTo>
                    <a:pt x="1028" y="1599"/>
                  </a:lnTo>
                  <a:lnTo>
                    <a:pt x="1027" y="1595"/>
                  </a:lnTo>
                  <a:lnTo>
                    <a:pt x="1027" y="1586"/>
                  </a:lnTo>
                  <a:lnTo>
                    <a:pt x="1027" y="1578"/>
                  </a:lnTo>
                  <a:lnTo>
                    <a:pt x="1028" y="1573"/>
                  </a:lnTo>
                  <a:lnTo>
                    <a:pt x="1028" y="1569"/>
                  </a:lnTo>
                  <a:lnTo>
                    <a:pt x="1030" y="1567"/>
                  </a:lnTo>
                  <a:lnTo>
                    <a:pt x="1032" y="1566"/>
                  </a:lnTo>
                  <a:lnTo>
                    <a:pt x="1033" y="1566"/>
                  </a:lnTo>
                  <a:lnTo>
                    <a:pt x="1034" y="1566"/>
                  </a:lnTo>
                  <a:lnTo>
                    <a:pt x="1036" y="1568"/>
                  </a:lnTo>
                  <a:lnTo>
                    <a:pt x="1037" y="1570"/>
                  </a:lnTo>
                  <a:lnTo>
                    <a:pt x="1038" y="1576"/>
                  </a:lnTo>
                  <a:lnTo>
                    <a:pt x="1039" y="1585"/>
                  </a:lnTo>
                  <a:lnTo>
                    <a:pt x="1039" y="1588"/>
                  </a:lnTo>
                  <a:lnTo>
                    <a:pt x="1040" y="1592"/>
                  </a:lnTo>
                  <a:lnTo>
                    <a:pt x="1042" y="1594"/>
                  </a:lnTo>
                  <a:lnTo>
                    <a:pt x="1044" y="1598"/>
                  </a:lnTo>
                  <a:lnTo>
                    <a:pt x="1048" y="1600"/>
                  </a:lnTo>
                  <a:lnTo>
                    <a:pt x="1051" y="1603"/>
                  </a:lnTo>
                  <a:lnTo>
                    <a:pt x="1056" y="1604"/>
                  </a:lnTo>
                  <a:lnTo>
                    <a:pt x="1062" y="1604"/>
                  </a:lnTo>
                  <a:lnTo>
                    <a:pt x="1074" y="1603"/>
                  </a:lnTo>
                  <a:lnTo>
                    <a:pt x="1083" y="1603"/>
                  </a:lnTo>
                  <a:lnTo>
                    <a:pt x="1087" y="1604"/>
                  </a:lnTo>
                  <a:lnTo>
                    <a:pt x="1089" y="1606"/>
                  </a:lnTo>
                  <a:lnTo>
                    <a:pt x="1090" y="1610"/>
                  </a:lnTo>
                  <a:lnTo>
                    <a:pt x="1090" y="1616"/>
                  </a:lnTo>
                  <a:lnTo>
                    <a:pt x="1089" y="1626"/>
                  </a:lnTo>
                  <a:lnTo>
                    <a:pt x="1090" y="1635"/>
                  </a:lnTo>
                  <a:lnTo>
                    <a:pt x="1091" y="1638"/>
                  </a:lnTo>
                  <a:lnTo>
                    <a:pt x="1093" y="1641"/>
                  </a:lnTo>
                  <a:lnTo>
                    <a:pt x="1095" y="1642"/>
                  </a:lnTo>
                  <a:lnTo>
                    <a:pt x="1097" y="1643"/>
                  </a:lnTo>
                  <a:lnTo>
                    <a:pt x="1101" y="1644"/>
                  </a:lnTo>
                  <a:lnTo>
                    <a:pt x="1103" y="1642"/>
                  </a:lnTo>
                  <a:lnTo>
                    <a:pt x="1106" y="1638"/>
                  </a:lnTo>
                  <a:lnTo>
                    <a:pt x="1108" y="1635"/>
                  </a:lnTo>
                  <a:lnTo>
                    <a:pt x="1113" y="1625"/>
                  </a:lnTo>
                  <a:lnTo>
                    <a:pt x="1118" y="1617"/>
                  </a:lnTo>
                  <a:lnTo>
                    <a:pt x="1122" y="1608"/>
                  </a:lnTo>
                  <a:lnTo>
                    <a:pt x="1126" y="1601"/>
                  </a:lnTo>
                  <a:lnTo>
                    <a:pt x="1127" y="1597"/>
                  </a:lnTo>
                  <a:lnTo>
                    <a:pt x="1127" y="1594"/>
                  </a:lnTo>
                  <a:lnTo>
                    <a:pt x="1126" y="1591"/>
                  </a:lnTo>
                  <a:lnTo>
                    <a:pt x="1124" y="1588"/>
                  </a:lnTo>
                  <a:lnTo>
                    <a:pt x="1119" y="1584"/>
                  </a:lnTo>
                  <a:lnTo>
                    <a:pt x="1114" y="1578"/>
                  </a:lnTo>
                  <a:lnTo>
                    <a:pt x="1112" y="1575"/>
                  </a:lnTo>
                  <a:lnTo>
                    <a:pt x="1111" y="1573"/>
                  </a:lnTo>
                  <a:lnTo>
                    <a:pt x="1111" y="1569"/>
                  </a:lnTo>
                  <a:lnTo>
                    <a:pt x="1112" y="1568"/>
                  </a:lnTo>
                  <a:lnTo>
                    <a:pt x="1124" y="1566"/>
                  </a:lnTo>
                  <a:lnTo>
                    <a:pt x="1137" y="1563"/>
                  </a:lnTo>
                  <a:lnTo>
                    <a:pt x="1146" y="1553"/>
                  </a:lnTo>
                  <a:lnTo>
                    <a:pt x="1157" y="1538"/>
                  </a:lnTo>
                  <a:lnTo>
                    <a:pt x="1159" y="1536"/>
                  </a:lnTo>
                  <a:lnTo>
                    <a:pt x="1160" y="1532"/>
                  </a:lnTo>
                  <a:lnTo>
                    <a:pt x="1162" y="1529"/>
                  </a:lnTo>
                  <a:lnTo>
                    <a:pt x="1162" y="1526"/>
                  </a:lnTo>
                  <a:lnTo>
                    <a:pt x="1160" y="1524"/>
                  </a:lnTo>
                  <a:lnTo>
                    <a:pt x="1159" y="1522"/>
                  </a:lnTo>
                  <a:lnTo>
                    <a:pt x="1156" y="1521"/>
                  </a:lnTo>
                  <a:lnTo>
                    <a:pt x="1152" y="1521"/>
                  </a:lnTo>
                  <a:lnTo>
                    <a:pt x="1143" y="1519"/>
                  </a:lnTo>
                  <a:lnTo>
                    <a:pt x="1130" y="1518"/>
                  </a:lnTo>
                  <a:lnTo>
                    <a:pt x="1119" y="1516"/>
                  </a:lnTo>
                  <a:lnTo>
                    <a:pt x="1112" y="1512"/>
                  </a:lnTo>
                  <a:lnTo>
                    <a:pt x="1108" y="1507"/>
                  </a:lnTo>
                  <a:lnTo>
                    <a:pt x="1106" y="1501"/>
                  </a:lnTo>
                  <a:lnTo>
                    <a:pt x="1106" y="1499"/>
                  </a:lnTo>
                  <a:lnTo>
                    <a:pt x="1107" y="1496"/>
                  </a:lnTo>
                  <a:lnTo>
                    <a:pt x="1108" y="1493"/>
                  </a:lnTo>
                  <a:lnTo>
                    <a:pt x="1111" y="1491"/>
                  </a:lnTo>
                  <a:lnTo>
                    <a:pt x="1115" y="1488"/>
                  </a:lnTo>
                  <a:lnTo>
                    <a:pt x="1120" y="1486"/>
                  </a:lnTo>
                  <a:lnTo>
                    <a:pt x="1125" y="1486"/>
                  </a:lnTo>
                  <a:lnTo>
                    <a:pt x="1130" y="1488"/>
                  </a:lnTo>
                  <a:lnTo>
                    <a:pt x="1137" y="1490"/>
                  </a:lnTo>
                  <a:lnTo>
                    <a:pt x="1149" y="1490"/>
                  </a:lnTo>
                  <a:lnTo>
                    <a:pt x="1162" y="1488"/>
                  </a:lnTo>
                  <a:lnTo>
                    <a:pt x="1174" y="1486"/>
                  </a:lnTo>
                  <a:lnTo>
                    <a:pt x="1183" y="1482"/>
                  </a:lnTo>
                  <a:lnTo>
                    <a:pt x="1191" y="1480"/>
                  </a:lnTo>
                  <a:lnTo>
                    <a:pt x="1200" y="1478"/>
                  </a:lnTo>
                  <a:lnTo>
                    <a:pt x="1213" y="1477"/>
                  </a:lnTo>
                  <a:lnTo>
                    <a:pt x="1225" y="1475"/>
                  </a:lnTo>
                  <a:lnTo>
                    <a:pt x="1232" y="1474"/>
                  </a:lnTo>
                  <a:lnTo>
                    <a:pt x="1233" y="1472"/>
                  </a:lnTo>
                  <a:lnTo>
                    <a:pt x="1232" y="1471"/>
                  </a:lnTo>
                  <a:lnTo>
                    <a:pt x="1231" y="1468"/>
                  </a:lnTo>
                  <a:lnTo>
                    <a:pt x="1227" y="1467"/>
                  </a:lnTo>
                  <a:lnTo>
                    <a:pt x="1219" y="1465"/>
                  </a:lnTo>
                  <a:lnTo>
                    <a:pt x="1209" y="1462"/>
                  </a:lnTo>
                  <a:lnTo>
                    <a:pt x="1206" y="1461"/>
                  </a:lnTo>
                  <a:lnTo>
                    <a:pt x="1201" y="1459"/>
                  </a:lnTo>
                  <a:lnTo>
                    <a:pt x="1197" y="1456"/>
                  </a:lnTo>
                  <a:lnTo>
                    <a:pt x="1194" y="1453"/>
                  </a:lnTo>
                  <a:lnTo>
                    <a:pt x="1193" y="1449"/>
                  </a:lnTo>
                  <a:lnTo>
                    <a:pt x="1193" y="1447"/>
                  </a:lnTo>
                  <a:lnTo>
                    <a:pt x="1195" y="1444"/>
                  </a:lnTo>
                  <a:lnTo>
                    <a:pt x="1198" y="1443"/>
                  </a:lnTo>
                  <a:lnTo>
                    <a:pt x="1209" y="1443"/>
                  </a:lnTo>
                  <a:lnTo>
                    <a:pt x="1219" y="1444"/>
                  </a:lnTo>
                  <a:lnTo>
                    <a:pt x="1228" y="1447"/>
                  </a:lnTo>
                  <a:lnTo>
                    <a:pt x="1235" y="1447"/>
                  </a:lnTo>
                  <a:lnTo>
                    <a:pt x="1239" y="1446"/>
                  </a:lnTo>
                  <a:lnTo>
                    <a:pt x="1240" y="1444"/>
                  </a:lnTo>
                  <a:lnTo>
                    <a:pt x="1241" y="1443"/>
                  </a:lnTo>
                  <a:lnTo>
                    <a:pt x="1242" y="1441"/>
                  </a:lnTo>
                  <a:lnTo>
                    <a:pt x="1239" y="1430"/>
                  </a:lnTo>
                  <a:lnTo>
                    <a:pt x="1237" y="1414"/>
                  </a:lnTo>
                  <a:lnTo>
                    <a:pt x="1235" y="1406"/>
                  </a:lnTo>
                  <a:lnTo>
                    <a:pt x="1234" y="1403"/>
                  </a:lnTo>
                  <a:lnTo>
                    <a:pt x="1232" y="1402"/>
                  </a:lnTo>
                  <a:lnTo>
                    <a:pt x="1231" y="1403"/>
                  </a:lnTo>
                  <a:lnTo>
                    <a:pt x="1228" y="1405"/>
                  </a:lnTo>
                  <a:lnTo>
                    <a:pt x="1226" y="1408"/>
                  </a:lnTo>
                  <a:lnTo>
                    <a:pt x="1222" y="1411"/>
                  </a:lnTo>
                  <a:lnTo>
                    <a:pt x="1219" y="1414"/>
                  </a:lnTo>
                  <a:lnTo>
                    <a:pt x="1215" y="1416"/>
                  </a:lnTo>
                  <a:lnTo>
                    <a:pt x="1212" y="1417"/>
                  </a:lnTo>
                  <a:lnTo>
                    <a:pt x="1208" y="1417"/>
                  </a:lnTo>
                  <a:lnTo>
                    <a:pt x="1204" y="1417"/>
                  </a:lnTo>
                  <a:lnTo>
                    <a:pt x="1201" y="1416"/>
                  </a:lnTo>
                  <a:lnTo>
                    <a:pt x="1200" y="1414"/>
                  </a:lnTo>
                  <a:lnTo>
                    <a:pt x="1195" y="1408"/>
                  </a:lnTo>
                  <a:lnTo>
                    <a:pt x="1190" y="1402"/>
                  </a:lnTo>
                  <a:lnTo>
                    <a:pt x="1185" y="1396"/>
                  </a:lnTo>
                  <a:lnTo>
                    <a:pt x="1181" y="1392"/>
                  </a:lnTo>
                  <a:lnTo>
                    <a:pt x="1179" y="1390"/>
                  </a:lnTo>
                  <a:lnTo>
                    <a:pt x="1178" y="1389"/>
                  </a:lnTo>
                  <a:lnTo>
                    <a:pt x="1177" y="1387"/>
                  </a:lnTo>
                  <a:lnTo>
                    <a:pt x="1177" y="1385"/>
                  </a:lnTo>
                  <a:lnTo>
                    <a:pt x="1178" y="1384"/>
                  </a:lnTo>
                  <a:lnTo>
                    <a:pt x="1181" y="1384"/>
                  </a:lnTo>
                  <a:lnTo>
                    <a:pt x="1184" y="1383"/>
                  </a:lnTo>
                  <a:lnTo>
                    <a:pt x="1188" y="1384"/>
                  </a:lnTo>
                  <a:lnTo>
                    <a:pt x="1198" y="1386"/>
                  </a:lnTo>
                  <a:lnTo>
                    <a:pt x="1207" y="1386"/>
                  </a:lnTo>
                  <a:lnTo>
                    <a:pt x="1210" y="1386"/>
                  </a:lnTo>
                  <a:lnTo>
                    <a:pt x="1214" y="1385"/>
                  </a:lnTo>
                  <a:lnTo>
                    <a:pt x="1215" y="1383"/>
                  </a:lnTo>
                  <a:lnTo>
                    <a:pt x="1216" y="1379"/>
                  </a:lnTo>
                  <a:lnTo>
                    <a:pt x="1215" y="1374"/>
                  </a:lnTo>
                  <a:lnTo>
                    <a:pt x="1214" y="1368"/>
                  </a:lnTo>
                  <a:lnTo>
                    <a:pt x="1213" y="1364"/>
                  </a:lnTo>
                  <a:lnTo>
                    <a:pt x="1210" y="1359"/>
                  </a:lnTo>
                  <a:lnTo>
                    <a:pt x="1206" y="1352"/>
                  </a:lnTo>
                  <a:lnTo>
                    <a:pt x="1200" y="1343"/>
                  </a:lnTo>
                  <a:lnTo>
                    <a:pt x="1194" y="1337"/>
                  </a:lnTo>
                  <a:lnTo>
                    <a:pt x="1189" y="1333"/>
                  </a:lnTo>
                  <a:lnTo>
                    <a:pt x="1185" y="1328"/>
                  </a:lnTo>
                  <a:lnTo>
                    <a:pt x="1184" y="1323"/>
                  </a:lnTo>
                  <a:lnTo>
                    <a:pt x="1187" y="1318"/>
                  </a:lnTo>
                  <a:lnTo>
                    <a:pt x="1189" y="1313"/>
                  </a:lnTo>
                  <a:lnTo>
                    <a:pt x="1193" y="1309"/>
                  </a:lnTo>
                  <a:lnTo>
                    <a:pt x="1197" y="1305"/>
                  </a:lnTo>
                  <a:lnTo>
                    <a:pt x="1202" y="1303"/>
                  </a:lnTo>
                  <a:lnTo>
                    <a:pt x="1207" y="1302"/>
                  </a:lnTo>
                  <a:lnTo>
                    <a:pt x="1212" y="1302"/>
                  </a:lnTo>
                  <a:lnTo>
                    <a:pt x="1215" y="1304"/>
                  </a:lnTo>
                  <a:lnTo>
                    <a:pt x="1219" y="1308"/>
                  </a:lnTo>
                  <a:lnTo>
                    <a:pt x="1221" y="1314"/>
                  </a:lnTo>
                  <a:lnTo>
                    <a:pt x="1225" y="1320"/>
                  </a:lnTo>
                  <a:lnTo>
                    <a:pt x="1227" y="1327"/>
                  </a:lnTo>
                  <a:lnTo>
                    <a:pt x="1232" y="1341"/>
                  </a:lnTo>
                  <a:lnTo>
                    <a:pt x="1237" y="1354"/>
                  </a:lnTo>
                  <a:lnTo>
                    <a:pt x="1241" y="1362"/>
                  </a:lnTo>
                  <a:lnTo>
                    <a:pt x="1245" y="1368"/>
                  </a:lnTo>
                  <a:lnTo>
                    <a:pt x="1250" y="1371"/>
                  </a:lnTo>
                  <a:lnTo>
                    <a:pt x="1252" y="1372"/>
                  </a:lnTo>
                  <a:lnTo>
                    <a:pt x="1259" y="1371"/>
                  </a:lnTo>
                  <a:lnTo>
                    <a:pt x="1265" y="1370"/>
                  </a:lnTo>
                  <a:lnTo>
                    <a:pt x="1270" y="1367"/>
                  </a:lnTo>
                  <a:lnTo>
                    <a:pt x="1273" y="1365"/>
                  </a:lnTo>
                  <a:lnTo>
                    <a:pt x="1281" y="1359"/>
                  </a:lnTo>
                  <a:lnTo>
                    <a:pt x="1286" y="1352"/>
                  </a:lnTo>
                  <a:lnTo>
                    <a:pt x="1290" y="1347"/>
                  </a:lnTo>
                  <a:lnTo>
                    <a:pt x="1295" y="1342"/>
                  </a:lnTo>
                  <a:lnTo>
                    <a:pt x="1301" y="1339"/>
                  </a:lnTo>
                  <a:lnTo>
                    <a:pt x="1310" y="1334"/>
                  </a:lnTo>
                  <a:lnTo>
                    <a:pt x="1323" y="1329"/>
                  </a:lnTo>
                  <a:lnTo>
                    <a:pt x="1335" y="1327"/>
                  </a:lnTo>
                  <a:lnTo>
                    <a:pt x="1346" y="1326"/>
                  </a:lnTo>
                  <a:lnTo>
                    <a:pt x="1357" y="1324"/>
                  </a:lnTo>
                  <a:lnTo>
                    <a:pt x="1367" y="1326"/>
                  </a:lnTo>
                  <a:lnTo>
                    <a:pt x="1376" y="1327"/>
                  </a:lnTo>
                  <a:lnTo>
                    <a:pt x="1385" y="1328"/>
                  </a:lnTo>
                  <a:lnTo>
                    <a:pt x="1393" y="1330"/>
                  </a:lnTo>
                  <a:lnTo>
                    <a:pt x="1411" y="1335"/>
                  </a:lnTo>
                  <a:lnTo>
                    <a:pt x="1427" y="1336"/>
                  </a:lnTo>
                  <a:lnTo>
                    <a:pt x="1433" y="1336"/>
                  </a:lnTo>
                  <a:lnTo>
                    <a:pt x="1437" y="1335"/>
                  </a:lnTo>
                  <a:lnTo>
                    <a:pt x="1441" y="1333"/>
                  </a:lnTo>
                  <a:lnTo>
                    <a:pt x="1445" y="1330"/>
                  </a:lnTo>
                  <a:lnTo>
                    <a:pt x="1446" y="1327"/>
                  </a:lnTo>
                  <a:lnTo>
                    <a:pt x="1446" y="1322"/>
                  </a:lnTo>
                  <a:lnTo>
                    <a:pt x="1443" y="1318"/>
                  </a:lnTo>
                  <a:lnTo>
                    <a:pt x="1440" y="1315"/>
                  </a:lnTo>
                  <a:lnTo>
                    <a:pt x="1435" y="1310"/>
                  </a:lnTo>
                  <a:lnTo>
                    <a:pt x="1428" y="1307"/>
                  </a:lnTo>
                  <a:lnTo>
                    <a:pt x="1421" y="1303"/>
                  </a:lnTo>
                  <a:lnTo>
                    <a:pt x="1411" y="1299"/>
                  </a:lnTo>
                  <a:lnTo>
                    <a:pt x="1370" y="1285"/>
                  </a:lnTo>
                  <a:lnTo>
                    <a:pt x="1326" y="1272"/>
                  </a:lnTo>
                  <a:lnTo>
                    <a:pt x="1305" y="1265"/>
                  </a:lnTo>
                  <a:lnTo>
                    <a:pt x="1291" y="1259"/>
                  </a:lnTo>
                  <a:lnTo>
                    <a:pt x="1281" y="1253"/>
                  </a:lnTo>
                  <a:lnTo>
                    <a:pt x="1272" y="1248"/>
                  </a:lnTo>
                  <a:lnTo>
                    <a:pt x="1270" y="1242"/>
                  </a:lnTo>
                  <a:lnTo>
                    <a:pt x="1270" y="1236"/>
                  </a:lnTo>
                  <a:lnTo>
                    <a:pt x="1270" y="1232"/>
                  </a:lnTo>
                  <a:lnTo>
                    <a:pt x="1272" y="1228"/>
                  </a:lnTo>
                  <a:lnTo>
                    <a:pt x="1275" y="1225"/>
                  </a:lnTo>
                  <a:lnTo>
                    <a:pt x="1278" y="1222"/>
                  </a:lnTo>
                  <a:lnTo>
                    <a:pt x="1288" y="1219"/>
                  </a:lnTo>
                  <a:lnTo>
                    <a:pt x="1296" y="1216"/>
                  </a:lnTo>
                  <a:lnTo>
                    <a:pt x="1303" y="1215"/>
                  </a:lnTo>
                  <a:lnTo>
                    <a:pt x="1310" y="1210"/>
                  </a:lnTo>
                  <a:lnTo>
                    <a:pt x="1314" y="1207"/>
                  </a:lnTo>
                  <a:lnTo>
                    <a:pt x="1317" y="1203"/>
                  </a:lnTo>
                  <a:lnTo>
                    <a:pt x="1320" y="1198"/>
                  </a:lnTo>
                  <a:lnTo>
                    <a:pt x="1322" y="1192"/>
                  </a:lnTo>
                  <a:lnTo>
                    <a:pt x="1322" y="1182"/>
                  </a:lnTo>
                  <a:lnTo>
                    <a:pt x="1321" y="1170"/>
                  </a:lnTo>
                  <a:lnTo>
                    <a:pt x="1321" y="1164"/>
                  </a:lnTo>
                  <a:lnTo>
                    <a:pt x="1322" y="1159"/>
                  </a:lnTo>
                  <a:lnTo>
                    <a:pt x="1326" y="1154"/>
                  </a:lnTo>
                  <a:lnTo>
                    <a:pt x="1329" y="1151"/>
                  </a:lnTo>
                  <a:lnTo>
                    <a:pt x="1334" y="1148"/>
                  </a:lnTo>
                  <a:lnTo>
                    <a:pt x="1339" y="1148"/>
                  </a:lnTo>
                  <a:lnTo>
                    <a:pt x="1342" y="1148"/>
                  </a:lnTo>
                  <a:lnTo>
                    <a:pt x="1347" y="1151"/>
                  </a:lnTo>
                  <a:lnTo>
                    <a:pt x="1354" y="1156"/>
                  </a:lnTo>
                  <a:lnTo>
                    <a:pt x="1361" y="1164"/>
                  </a:lnTo>
                  <a:lnTo>
                    <a:pt x="1366" y="1173"/>
                  </a:lnTo>
                  <a:lnTo>
                    <a:pt x="1371" y="1183"/>
                  </a:lnTo>
                  <a:lnTo>
                    <a:pt x="1373" y="1192"/>
                  </a:lnTo>
                  <a:lnTo>
                    <a:pt x="1373" y="1200"/>
                  </a:lnTo>
                  <a:lnTo>
                    <a:pt x="1373" y="1203"/>
                  </a:lnTo>
                  <a:lnTo>
                    <a:pt x="1376" y="1206"/>
                  </a:lnTo>
                  <a:lnTo>
                    <a:pt x="1378" y="1206"/>
                  </a:lnTo>
                  <a:lnTo>
                    <a:pt x="1382" y="1206"/>
                  </a:lnTo>
                  <a:lnTo>
                    <a:pt x="1391" y="1204"/>
                  </a:lnTo>
                  <a:lnTo>
                    <a:pt x="1403" y="1203"/>
                  </a:lnTo>
                  <a:lnTo>
                    <a:pt x="1407" y="1203"/>
                  </a:lnTo>
                  <a:lnTo>
                    <a:pt x="1409" y="1204"/>
                  </a:lnTo>
                  <a:lnTo>
                    <a:pt x="1410" y="1206"/>
                  </a:lnTo>
                  <a:lnTo>
                    <a:pt x="1412" y="1208"/>
                  </a:lnTo>
                  <a:lnTo>
                    <a:pt x="1415" y="1214"/>
                  </a:lnTo>
                  <a:lnTo>
                    <a:pt x="1416" y="1221"/>
                  </a:lnTo>
                  <a:lnTo>
                    <a:pt x="1417" y="1229"/>
                  </a:lnTo>
                  <a:lnTo>
                    <a:pt x="1418" y="1236"/>
                  </a:lnTo>
                  <a:lnTo>
                    <a:pt x="1421" y="1241"/>
                  </a:lnTo>
                  <a:lnTo>
                    <a:pt x="1423" y="1246"/>
                  </a:lnTo>
                  <a:lnTo>
                    <a:pt x="1426" y="1246"/>
                  </a:lnTo>
                  <a:lnTo>
                    <a:pt x="1428" y="1247"/>
                  </a:lnTo>
                  <a:lnTo>
                    <a:pt x="1433" y="1246"/>
                  </a:lnTo>
                  <a:lnTo>
                    <a:pt x="1436" y="1245"/>
                  </a:lnTo>
                  <a:lnTo>
                    <a:pt x="1447" y="1242"/>
                  </a:lnTo>
                  <a:lnTo>
                    <a:pt x="1456" y="1236"/>
                  </a:lnTo>
                  <a:lnTo>
                    <a:pt x="1466" y="1230"/>
                  </a:lnTo>
                  <a:lnTo>
                    <a:pt x="1472" y="1222"/>
                  </a:lnTo>
                  <a:lnTo>
                    <a:pt x="1474" y="1219"/>
                  </a:lnTo>
                  <a:lnTo>
                    <a:pt x="1474" y="1215"/>
                  </a:lnTo>
                  <a:lnTo>
                    <a:pt x="1474" y="1211"/>
                  </a:lnTo>
                  <a:lnTo>
                    <a:pt x="1472" y="1208"/>
                  </a:lnTo>
                  <a:lnTo>
                    <a:pt x="1466" y="1201"/>
                  </a:lnTo>
                  <a:lnTo>
                    <a:pt x="1459" y="1191"/>
                  </a:lnTo>
                  <a:lnTo>
                    <a:pt x="1454" y="1188"/>
                  </a:lnTo>
                  <a:lnTo>
                    <a:pt x="1449" y="1185"/>
                  </a:lnTo>
                  <a:lnTo>
                    <a:pt x="1446" y="1183"/>
                  </a:lnTo>
                  <a:lnTo>
                    <a:pt x="1441" y="1182"/>
                  </a:lnTo>
                  <a:lnTo>
                    <a:pt x="1437" y="1182"/>
                  </a:lnTo>
                  <a:lnTo>
                    <a:pt x="1435" y="1181"/>
                  </a:lnTo>
                  <a:lnTo>
                    <a:pt x="1434" y="1177"/>
                  </a:lnTo>
                  <a:lnTo>
                    <a:pt x="1433" y="1173"/>
                  </a:lnTo>
                  <a:lnTo>
                    <a:pt x="1433" y="1163"/>
                  </a:lnTo>
                  <a:lnTo>
                    <a:pt x="1433" y="1152"/>
                  </a:lnTo>
                  <a:lnTo>
                    <a:pt x="1433" y="1150"/>
                  </a:lnTo>
                  <a:lnTo>
                    <a:pt x="1431" y="1147"/>
                  </a:lnTo>
                  <a:lnTo>
                    <a:pt x="1430" y="1145"/>
                  </a:lnTo>
                  <a:lnTo>
                    <a:pt x="1428" y="1144"/>
                  </a:lnTo>
                  <a:lnTo>
                    <a:pt x="1423" y="1141"/>
                  </a:lnTo>
                  <a:lnTo>
                    <a:pt x="1417" y="1140"/>
                  </a:lnTo>
                  <a:lnTo>
                    <a:pt x="1403" y="1138"/>
                  </a:lnTo>
                  <a:lnTo>
                    <a:pt x="1393" y="1135"/>
                  </a:lnTo>
                  <a:lnTo>
                    <a:pt x="1391" y="1134"/>
                  </a:lnTo>
                  <a:lnTo>
                    <a:pt x="1389" y="1131"/>
                  </a:lnTo>
                  <a:lnTo>
                    <a:pt x="1387" y="1128"/>
                  </a:lnTo>
                  <a:lnTo>
                    <a:pt x="1386" y="1125"/>
                  </a:lnTo>
                  <a:lnTo>
                    <a:pt x="1387" y="1121"/>
                  </a:lnTo>
                  <a:lnTo>
                    <a:pt x="1389" y="1118"/>
                  </a:lnTo>
                  <a:lnTo>
                    <a:pt x="1391" y="1114"/>
                  </a:lnTo>
                  <a:lnTo>
                    <a:pt x="1393" y="1110"/>
                  </a:lnTo>
                  <a:lnTo>
                    <a:pt x="1398" y="1108"/>
                  </a:lnTo>
                  <a:lnTo>
                    <a:pt x="1403" y="1106"/>
                  </a:lnTo>
                  <a:lnTo>
                    <a:pt x="1408" y="1103"/>
                  </a:lnTo>
                  <a:lnTo>
                    <a:pt x="1414" y="1103"/>
                  </a:lnTo>
                  <a:lnTo>
                    <a:pt x="1424" y="1102"/>
                  </a:lnTo>
                  <a:lnTo>
                    <a:pt x="1436" y="1102"/>
                  </a:lnTo>
                  <a:lnTo>
                    <a:pt x="1441" y="1102"/>
                  </a:lnTo>
                  <a:lnTo>
                    <a:pt x="1445" y="1100"/>
                  </a:lnTo>
                  <a:lnTo>
                    <a:pt x="1447" y="1095"/>
                  </a:lnTo>
                  <a:lnTo>
                    <a:pt x="1448" y="1090"/>
                  </a:lnTo>
                  <a:lnTo>
                    <a:pt x="1450" y="1078"/>
                  </a:lnTo>
                  <a:lnTo>
                    <a:pt x="1450" y="1063"/>
                  </a:lnTo>
                  <a:lnTo>
                    <a:pt x="1448" y="1033"/>
                  </a:lnTo>
                  <a:lnTo>
                    <a:pt x="1448" y="1012"/>
                  </a:lnTo>
                  <a:lnTo>
                    <a:pt x="1450" y="1006"/>
                  </a:lnTo>
                  <a:lnTo>
                    <a:pt x="1454" y="1000"/>
                  </a:lnTo>
                  <a:lnTo>
                    <a:pt x="1459" y="996"/>
                  </a:lnTo>
                  <a:lnTo>
                    <a:pt x="1465" y="993"/>
                  </a:lnTo>
                  <a:lnTo>
                    <a:pt x="1470" y="990"/>
                  </a:lnTo>
                  <a:lnTo>
                    <a:pt x="1474" y="987"/>
                  </a:lnTo>
                  <a:lnTo>
                    <a:pt x="1478" y="983"/>
                  </a:lnTo>
                  <a:lnTo>
                    <a:pt x="1479" y="980"/>
                  </a:lnTo>
                  <a:lnTo>
                    <a:pt x="1480" y="974"/>
                  </a:lnTo>
                  <a:lnTo>
                    <a:pt x="1479" y="969"/>
                  </a:lnTo>
                  <a:lnTo>
                    <a:pt x="1478" y="963"/>
                  </a:lnTo>
                  <a:lnTo>
                    <a:pt x="1477" y="958"/>
                  </a:lnTo>
                  <a:lnTo>
                    <a:pt x="1473" y="950"/>
                  </a:lnTo>
                  <a:lnTo>
                    <a:pt x="1470" y="945"/>
                  </a:lnTo>
                  <a:lnTo>
                    <a:pt x="1460" y="944"/>
                  </a:lnTo>
                  <a:lnTo>
                    <a:pt x="1441" y="944"/>
                  </a:lnTo>
                  <a:lnTo>
                    <a:pt x="1421" y="945"/>
                  </a:lnTo>
                  <a:lnTo>
                    <a:pt x="1408" y="946"/>
                  </a:lnTo>
                  <a:lnTo>
                    <a:pt x="1402" y="946"/>
                  </a:lnTo>
                  <a:lnTo>
                    <a:pt x="1398" y="944"/>
                  </a:lnTo>
                  <a:lnTo>
                    <a:pt x="1397" y="942"/>
                  </a:lnTo>
                  <a:lnTo>
                    <a:pt x="1397" y="937"/>
                  </a:lnTo>
                  <a:lnTo>
                    <a:pt x="1398" y="932"/>
                  </a:lnTo>
                  <a:lnTo>
                    <a:pt x="1401" y="927"/>
                  </a:lnTo>
                  <a:lnTo>
                    <a:pt x="1404" y="921"/>
                  </a:lnTo>
                  <a:lnTo>
                    <a:pt x="1408" y="917"/>
                  </a:lnTo>
                  <a:lnTo>
                    <a:pt x="1418" y="906"/>
                  </a:lnTo>
                  <a:lnTo>
                    <a:pt x="1430" y="891"/>
                  </a:lnTo>
                  <a:lnTo>
                    <a:pt x="1441" y="876"/>
                  </a:lnTo>
                  <a:lnTo>
                    <a:pt x="1447" y="866"/>
                  </a:lnTo>
                  <a:lnTo>
                    <a:pt x="1448" y="862"/>
                  </a:lnTo>
                  <a:lnTo>
                    <a:pt x="1450" y="860"/>
                  </a:lnTo>
                  <a:lnTo>
                    <a:pt x="1454" y="857"/>
                  </a:lnTo>
                  <a:lnTo>
                    <a:pt x="1459" y="855"/>
                  </a:lnTo>
                  <a:lnTo>
                    <a:pt x="1467" y="851"/>
                  </a:lnTo>
                  <a:lnTo>
                    <a:pt x="1477" y="847"/>
                  </a:lnTo>
                  <a:lnTo>
                    <a:pt x="1489" y="838"/>
                  </a:lnTo>
                  <a:lnTo>
                    <a:pt x="1496" y="834"/>
                  </a:lnTo>
                  <a:lnTo>
                    <a:pt x="1502" y="829"/>
                  </a:lnTo>
                  <a:lnTo>
                    <a:pt x="1509" y="823"/>
                  </a:lnTo>
                  <a:lnTo>
                    <a:pt x="1517" y="816"/>
                  </a:lnTo>
                  <a:lnTo>
                    <a:pt x="1525" y="811"/>
                  </a:lnTo>
                  <a:lnTo>
                    <a:pt x="1535" y="806"/>
                  </a:lnTo>
                  <a:lnTo>
                    <a:pt x="1543" y="803"/>
                  </a:lnTo>
                  <a:lnTo>
                    <a:pt x="1547" y="801"/>
                  </a:lnTo>
                  <a:lnTo>
                    <a:pt x="1549" y="799"/>
                  </a:lnTo>
                  <a:lnTo>
                    <a:pt x="1550" y="797"/>
                  </a:lnTo>
                  <a:lnTo>
                    <a:pt x="1552" y="794"/>
                  </a:lnTo>
                  <a:lnTo>
                    <a:pt x="1552" y="793"/>
                  </a:lnTo>
                  <a:lnTo>
                    <a:pt x="1550" y="792"/>
                  </a:lnTo>
                  <a:lnTo>
                    <a:pt x="1548" y="792"/>
                  </a:lnTo>
                  <a:lnTo>
                    <a:pt x="1546" y="792"/>
                  </a:lnTo>
                  <a:lnTo>
                    <a:pt x="1538" y="794"/>
                  </a:lnTo>
                  <a:lnTo>
                    <a:pt x="1531" y="795"/>
                  </a:lnTo>
                  <a:lnTo>
                    <a:pt x="1528" y="794"/>
                  </a:lnTo>
                  <a:lnTo>
                    <a:pt x="1524" y="793"/>
                  </a:lnTo>
                  <a:lnTo>
                    <a:pt x="1521" y="792"/>
                  </a:lnTo>
                  <a:lnTo>
                    <a:pt x="1518" y="788"/>
                  </a:lnTo>
                  <a:lnTo>
                    <a:pt x="1513" y="781"/>
                  </a:lnTo>
                  <a:lnTo>
                    <a:pt x="1512" y="775"/>
                  </a:lnTo>
                  <a:lnTo>
                    <a:pt x="1511" y="774"/>
                  </a:lnTo>
                  <a:lnTo>
                    <a:pt x="1510" y="772"/>
                  </a:lnTo>
                  <a:lnTo>
                    <a:pt x="1508" y="771"/>
                  </a:lnTo>
                  <a:lnTo>
                    <a:pt x="1505" y="771"/>
                  </a:lnTo>
                  <a:lnTo>
                    <a:pt x="1502" y="772"/>
                  </a:lnTo>
                  <a:lnTo>
                    <a:pt x="1498" y="773"/>
                  </a:lnTo>
                  <a:lnTo>
                    <a:pt x="1493" y="776"/>
                  </a:lnTo>
                  <a:lnTo>
                    <a:pt x="1490" y="779"/>
                  </a:lnTo>
                  <a:lnTo>
                    <a:pt x="1481" y="787"/>
                  </a:lnTo>
                  <a:lnTo>
                    <a:pt x="1475" y="795"/>
                  </a:lnTo>
                  <a:lnTo>
                    <a:pt x="1471" y="804"/>
                  </a:lnTo>
                  <a:lnTo>
                    <a:pt x="1467" y="811"/>
                  </a:lnTo>
                  <a:lnTo>
                    <a:pt x="1465" y="814"/>
                  </a:lnTo>
                  <a:lnTo>
                    <a:pt x="1460" y="817"/>
                  </a:lnTo>
                  <a:lnTo>
                    <a:pt x="1459" y="817"/>
                  </a:lnTo>
                  <a:lnTo>
                    <a:pt x="1456" y="816"/>
                  </a:lnTo>
                  <a:lnTo>
                    <a:pt x="1455" y="814"/>
                  </a:lnTo>
                  <a:lnTo>
                    <a:pt x="1453" y="812"/>
                  </a:lnTo>
                  <a:lnTo>
                    <a:pt x="1450" y="806"/>
                  </a:lnTo>
                  <a:lnTo>
                    <a:pt x="1448" y="803"/>
                  </a:lnTo>
                  <a:lnTo>
                    <a:pt x="1443" y="800"/>
                  </a:lnTo>
                  <a:lnTo>
                    <a:pt x="1441" y="799"/>
                  </a:lnTo>
                  <a:lnTo>
                    <a:pt x="1439" y="798"/>
                  </a:lnTo>
                  <a:lnTo>
                    <a:pt x="1437" y="795"/>
                  </a:lnTo>
                  <a:lnTo>
                    <a:pt x="1436" y="793"/>
                  </a:lnTo>
                  <a:lnTo>
                    <a:pt x="1436" y="790"/>
                  </a:lnTo>
                  <a:lnTo>
                    <a:pt x="1431" y="778"/>
                  </a:lnTo>
                  <a:lnTo>
                    <a:pt x="1424" y="767"/>
                  </a:lnTo>
                  <a:lnTo>
                    <a:pt x="1423" y="760"/>
                  </a:lnTo>
                  <a:lnTo>
                    <a:pt x="1424" y="756"/>
                  </a:lnTo>
                  <a:lnTo>
                    <a:pt x="1427" y="754"/>
                  </a:lnTo>
                  <a:lnTo>
                    <a:pt x="1428" y="751"/>
                  </a:lnTo>
                  <a:lnTo>
                    <a:pt x="1429" y="750"/>
                  </a:lnTo>
                  <a:lnTo>
                    <a:pt x="1431" y="749"/>
                  </a:lnTo>
                  <a:lnTo>
                    <a:pt x="1433" y="749"/>
                  </a:lnTo>
                  <a:lnTo>
                    <a:pt x="1435" y="750"/>
                  </a:lnTo>
                  <a:lnTo>
                    <a:pt x="1441" y="753"/>
                  </a:lnTo>
                  <a:lnTo>
                    <a:pt x="1450" y="755"/>
                  </a:lnTo>
                  <a:lnTo>
                    <a:pt x="1462" y="759"/>
                  </a:lnTo>
                  <a:lnTo>
                    <a:pt x="1472" y="760"/>
                  </a:lnTo>
                  <a:lnTo>
                    <a:pt x="1479" y="759"/>
                  </a:lnTo>
                  <a:lnTo>
                    <a:pt x="1485" y="756"/>
                  </a:lnTo>
                  <a:lnTo>
                    <a:pt x="1490" y="751"/>
                  </a:lnTo>
                  <a:lnTo>
                    <a:pt x="1492" y="748"/>
                  </a:lnTo>
                  <a:lnTo>
                    <a:pt x="1493" y="746"/>
                  </a:lnTo>
                  <a:lnTo>
                    <a:pt x="1492" y="743"/>
                  </a:lnTo>
                  <a:lnTo>
                    <a:pt x="1491" y="742"/>
                  </a:lnTo>
                  <a:lnTo>
                    <a:pt x="1487" y="738"/>
                  </a:lnTo>
                  <a:lnTo>
                    <a:pt x="1484" y="735"/>
                  </a:lnTo>
                  <a:lnTo>
                    <a:pt x="1481" y="730"/>
                  </a:lnTo>
                  <a:lnTo>
                    <a:pt x="1479" y="725"/>
                  </a:lnTo>
                  <a:lnTo>
                    <a:pt x="1478" y="719"/>
                  </a:lnTo>
                  <a:lnTo>
                    <a:pt x="1475" y="712"/>
                  </a:lnTo>
                  <a:lnTo>
                    <a:pt x="1471" y="705"/>
                  </a:lnTo>
                  <a:lnTo>
                    <a:pt x="1468" y="702"/>
                  </a:lnTo>
                  <a:lnTo>
                    <a:pt x="1465" y="698"/>
                  </a:lnTo>
                  <a:lnTo>
                    <a:pt x="1461" y="694"/>
                  </a:lnTo>
                  <a:lnTo>
                    <a:pt x="1458" y="693"/>
                  </a:lnTo>
                  <a:lnTo>
                    <a:pt x="1448" y="691"/>
                  </a:lnTo>
                  <a:lnTo>
                    <a:pt x="1436" y="688"/>
                  </a:lnTo>
                  <a:lnTo>
                    <a:pt x="1431" y="688"/>
                  </a:lnTo>
                  <a:lnTo>
                    <a:pt x="1426" y="690"/>
                  </a:lnTo>
                  <a:lnTo>
                    <a:pt x="1421" y="692"/>
                  </a:lnTo>
                  <a:lnTo>
                    <a:pt x="1417" y="696"/>
                  </a:lnTo>
                  <a:lnTo>
                    <a:pt x="1414" y="699"/>
                  </a:lnTo>
                  <a:lnTo>
                    <a:pt x="1410" y="702"/>
                  </a:lnTo>
                  <a:lnTo>
                    <a:pt x="1408" y="704"/>
                  </a:lnTo>
                  <a:lnTo>
                    <a:pt x="1404" y="705"/>
                  </a:lnTo>
                  <a:lnTo>
                    <a:pt x="1402" y="705"/>
                  </a:lnTo>
                  <a:lnTo>
                    <a:pt x="1399" y="704"/>
                  </a:lnTo>
                  <a:lnTo>
                    <a:pt x="1397" y="703"/>
                  </a:lnTo>
                  <a:lnTo>
                    <a:pt x="1396" y="700"/>
                  </a:lnTo>
                  <a:lnTo>
                    <a:pt x="1392" y="688"/>
                  </a:lnTo>
                  <a:lnTo>
                    <a:pt x="1387" y="671"/>
                  </a:lnTo>
                  <a:lnTo>
                    <a:pt x="1386" y="661"/>
                  </a:lnTo>
                  <a:lnTo>
                    <a:pt x="1385" y="652"/>
                  </a:lnTo>
                  <a:lnTo>
                    <a:pt x="1384" y="645"/>
                  </a:lnTo>
                  <a:lnTo>
                    <a:pt x="1385" y="637"/>
                  </a:lnTo>
                  <a:lnTo>
                    <a:pt x="1387" y="629"/>
                  </a:lnTo>
                  <a:lnTo>
                    <a:pt x="1391" y="623"/>
                  </a:lnTo>
                  <a:lnTo>
                    <a:pt x="1393" y="622"/>
                  </a:lnTo>
                  <a:lnTo>
                    <a:pt x="1396" y="622"/>
                  </a:lnTo>
                  <a:lnTo>
                    <a:pt x="1399" y="623"/>
                  </a:lnTo>
                  <a:lnTo>
                    <a:pt x="1403" y="626"/>
                  </a:lnTo>
                  <a:lnTo>
                    <a:pt x="1412" y="633"/>
                  </a:lnTo>
                  <a:lnTo>
                    <a:pt x="1423" y="640"/>
                  </a:lnTo>
                  <a:lnTo>
                    <a:pt x="1433" y="646"/>
                  </a:lnTo>
                  <a:lnTo>
                    <a:pt x="1440" y="649"/>
                  </a:lnTo>
                  <a:lnTo>
                    <a:pt x="1441" y="648"/>
                  </a:lnTo>
                  <a:lnTo>
                    <a:pt x="1443" y="647"/>
                  </a:lnTo>
                  <a:lnTo>
                    <a:pt x="1445" y="645"/>
                  </a:lnTo>
                  <a:lnTo>
                    <a:pt x="1445" y="642"/>
                  </a:lnTo>
                  <a:lnTo>
                    <a:pt x="1445" y="640"/>
                  </a:lnTo>
                  <a:lnTo>
                    <a:pt x="1443" y="636"/>
                  </a:lnTo>
                  <a:lnTo>
                    <a:pt x="1442" y="634"/>
                  </a:lnTo>
                  <a:lnTo>
                    <a:pt x="1440" y="633"/>
                  </a:lnTo>
                  <a:lnTo>
                    <a:pt x="1433" y="628"/>
                  </a:lnTo>
                  <a:lnTo>
                    <a:pt x="1427" y="623"/>
                  </a:lnTo>
                  <a:lnTo>
                    <a:pt x="1424" y="620"/>
                  </a:lnTo>
                  <a:lnTo>
                    <a:pt x="1423" y="617"/>
                  </a:lnTo>
                  <a:lnTo>
                    <a:pt x="1423" y="612"/>
                  </a:lnTo>
                  <a:lnTo>
                    <a:pt x="1423" y="609"/>
                  </a:lnTo>
                  <a:lnTo>
                    <a:pt x="1424" y="605"/>
                  </a:lnTo>
                  <a:lnTo>
                    <a:pt x="1424" y="602"/>
                  </a:lnTo>
                  <a:lnTo>
                    <a:pt x="1423" y="598"/>
                  </a:lnTo>
                  <a:lnTo>
                    <a:pt x="1422" y="595"/>
                  </a:lnTo>
                  <a:lnTo>
                    <a:pt x="1420" y="587"/>
                  </a:lnTo>
                  <a:lnTo>
                    <a:pt x="1417" y="583"/>
                  </a:lnTo>
                  <a:lnTo>
                    <a:pt x="1416" y="580"/>
                  </a:lnTo>
                  <a:lnTo>
                    <a:pt x="1416" y="578"/>
                  </a:lnTo>
                  <a:lnTo>
                    <a:pt x="1417" y="577"/>
                  </a:lnTo>
                  <a:lnTo>
                    <a:pt x="1420" y="576"/>
                  </a:lnTo>
                  <a:lnTo>
                    <a:pt x="1422" y="574"/>
                  </a:lnTo>
                  <a:lnTo>
                    <a:pt x="1424" y="576"/>
                  </a:lnTo>
                  <a:lnTo>
                    <a:pt x="1427" y="577"/>
                  </a:lnTo>
                  <a:lnTo>
                    <a:pt x="1428" y="580"/>
                  </a:lnTo>
                  <a:lnTo>
                    <a:pt x="1434" y="590"/>
                  </a:lnTo>
                  <a:lnTo>
                    <a:pt x="1439" y="601"/>
                  </a:lnTo>
                  <a:lnTo>
                    <a:pt x="1443" y="610"/>
                  </a:lnTo>
                  <a:lnTo>
                    <a:pt x="1447" y="618"/>
                  </a:lnTo>
                  <a:lnTo>
                    <a:pt x="1448" y="623"/>
                  </a:lnTo>
                  <a:lnTo>
                    <a:pt x="1450" y="627"/>
                  </a:lnTo>
                  <a:lnTo>
                    <a:pt x="1454" y="628"/>
                  </a:lnTo>
                  <a:lnTo>
                    <a:pt x="1458" y="628"/>
                  </a:lnTo>
                  <a:lnTo>
                    <a:pt x="1459" y="627"/>
                  </a:lnTo>
                  <a:lnTo>
                    <a:pt x="1460" y="626"/>
                  </a:lnTo>
                  <a:lnTo>
                    <a:pt x="1461" y="622"/>
                  </a:lnTo>
                  <a:lnTo>
                    <a:pt x="1461" y="618"/>
                  </a:lnTo>
                  <a:lnTo>
                    <a:pt x="1461" y="610"/>
                  </a:lnTo>
                  <a:lnTo>
                    <a:pt x="1461" y="602"/>
                  </a:lnTo>
                  <a:lnTo>
                    <a:pt x="1462" y="597"/>
                  </a:lnTo>
                  <a:lnTo>
                    <a:pt x="1464" y="595"/>
                  </a:lnTo>
                  <a:lnTo>
                    <a:pt x="1465" y="591"/>
                  </a:lnTo>
                  <a:lnTo>
                    <a:pt x="1467" y="589"/>
                  </a:lnTo>
                  <a:lnTo>
                    <a:pt x="1472" y="585"/>
                  </a:lnTo>
                  <a:lnTo>
                    <a:pt x="1478" y="583"/>
                  </a:lnTo>
                  <a:lnTo>
                    <a:pt x="1480" y="582"/>
                  </a:lnTo>
                  <a:lnTo>
                    <a:pt x="1483" y="583"/>
                  </a:lnTo>
                  <a:lnTo>
                    <a:pt x="1484" y="584"/>
                  </a:lnTo>
                  <a:lnTo>
                    <a:pt x="1484" y="585"/>
                  </a:lnTo>
                  <a:lnTo>
                    <a:pt x="1483" y="591"/>
                  </a:lnTo>
                  <a:lnTo>
                    <a:pt x="1479" y="596"/>
                  </a:lnTo>
                  <a:lnTo>
                    <a:pt x="1475" y="602"/>
                  </a:lnTo>
                  <a:lnTo>
                    <a:pt x="1474" y="606"/>
                  </a:lnTo>
                  <a:lnTo>
                    <a:pt x="1474" y="611"/>
                  </a:lnTo>
                  <a:lnTo>
                    <a:pt x="1474" y="618"/>
                  </a:lnTo>
                  <a:lnTo>
                    <a:pt x="1475" y="633"/>
                  </a:lnTo>
                  <a:lnTo>
                    <a:pt x="1475" y="646"/>
                  </a:lnTo>
                  <a:lnTo>
                    <a:pt x="1477" y="649"/>
                  </a:lnTo>
                  <a:lnTo>
                    <a:pt x="1479" y="652"/>
                  </a:lnTo>
                  <a:lnTo>
                    <a:pt x="1481" y="653"/>
                  </a:lnTo>
                  <a:lnTo>
                    <a:pt x="1486" y="653"/>
                  </a:lnTo>
                  <a:lnTo>
                    <a:pt x="1490" y="652"/>
                  </a:lnTo>
                  <a:lnTo>
                    <a:pt x="1493" y="652"/>
                  </a:lnTo>
                  <a:lnTo>
                    <a:pt x="1497" y="653"/>
                  </a:lnTo>
                  <a:lnTo>
                    <a:pt x="1500" y="655"/>
                  </a:lnTo>
                  <a:lnTo>
                    <a:pt x="1503" y="656"/>
                  </a:lnTo>
                  <a:lnTo>
                    <a:pt x="1505" y="656"/>
                  </a:lnTo>
                  <a:lnTo>
                    <a:pt x="1506" y="656"/>
                  </a:lnTo>
                  <a:lnTo>
                    <a:pt x="1509" y="656"/>
                  </a:lnTo>
                  <a:lnTo>
                    <a:pt x="1512" y="653"/>
                  </a:lnTo>
                  <a:lnTo>
                    <a:pt x="1516" y="647"/>
                  </a:lnTo>
                  <a:lnTo>
                    <a:pt x="1518" y="641"/>
                  </a:lnTo>
                  <a:lnTo>
                    <a:pt x="1521" y="634"/>
                  </a:lnTo>
                  <a:lnTo>
                    <a:pt x="1522" y="627"/>
                  </a:lnTo>
                  <a:lnTo>
                    <a:pt x="1523" y="618"/>
                  </a:lnTo>
                  <a:lnTo>
                    <a:pt x="1523" y="614"/>
                  </a:lnTo>
                  <a:lnTo>
                    <a:pt x="1523" y="610"/>
                  </a:lnTo>
                  <a:lnTo>
                    <a:pt x="1524" y="606"/>
                  </a:lnTo>
                  <a:lnTo>
                    <a:pt x="1527" y="604"/>
                  </a:lnTo>
                  <a:lnTo>
                    <a:pt x="1528" y="603"/>
                  </a:lnTo>
                  <a:lnTo>
                    <a:pt x="1531" y="602"/>
                  </a:lnTo>
                  <a:lnTo>
                    <a:pt x="1534" y="601"/>
                  </a:lnTo>
                  <a:lnTo>
                    <a:pt x="1537" y="602"/>
                  </a:lnTo>
                  <a:lnTo>
                    <a:pt x="1550" y="603"/>
                  </a:lnTo>
                  <a:lnTo>
                    <a:pt x="1562" y="603"/>
                  </a:lnTo>
                  <a:lnTo>
                    <a:pt x="1566" y="604"/>
                  </a:lnTo>
                  <a:lnTo>
                    <a:pt x="1568" y="604"/>
                  </a:lnTo>
                  <a:lnTo>
                    <a:pt x="1569" y="606"/>
                  </a:lnTo>
                  <a:lnTo>
                    <a:pt x="1571" y="608"/>
                  </a:lnTo>
                  <a:lnTo>
                    <a:pt x="1571" y="610"/>
                  </a:lnTo>
                  <a:lnTo>
                    <a:pt x="1569" y="612"/>
                  </a:lnTo>
                  <a:lnTo>
                    <a:pt x="1568" y="615"/>
                  </a:lnTo>
                  <a:lnTo>
                    <a:pt x="1566" y="618"/>
                  </a:lnTo>
                  <a:lnTo>
                    <a:pt x="1560" y="623"/>
                  </a:lnTo>
                  <a:lnTo>
                    <a:pt x="1554" y="630"/>
                  </a:lnTo>
                  <a:lnTo>
                    <a:pt x="1549" y="639"/>
                  </a:lnTo>
                  <a:lnTo>
                    <a:pt x="1546" y="647"/>
                  </a:lnTo>
                  <a:lnTo>
                    <a:pt x="1543" y="656"/>
                  </a:lnTo>
                  <a:lnTo>
                    <a:pt x="1538" y="665"/>
                  </a:lnTo>
                  <a:lnTo>
                    <a:pt x="1533" y="672"/>
                  </a:lnTo>
                  <a:lnTo>
                    <a:pt x="1525" y="678"/>
                  </a:lnTo>
                  <a:lnTo>
                    <a:pt x="1517" y="684"/>
                  </a:lnTo>
                  <a:lnTo>
                    <a:pt x="1509" y="691"/>
                  </a:lnTo>
                  <a:lnTo>
                    <a:pt x="1502" y="698"/>
                  </a:lnTo>
                  <a:lnTo>
                    <a:pt x="1497" y="705"/>
                  </a:lnTo>
                  <a:lnTo>
                    <a:pt x="1494" y="712"/>
                  </a:lnTo>
                  <a:lnTo>
                    <a:pt x="1493" y="718"/>
                  </a:lnTo>
                  <a:lnTo>
                    <a:pt x="1493" y="721"/>
                  </a:lnTo>
                  <a:lnTo>
                    <a:pt x="1494" y="723"/>
                  </a:lnTo>
                  <a:lnTo>
                    <a:pt x="1497" y="724"/>
                  </a:lnTo>
                  <a:lnTo>
                    <a:pt x="1500" y="725"/>
                  </a:lnTo>
                  <a:lnTo>
                    <a:pt x="1504" y="725"/>
                  </a:lnTo>
                  <a:lnTo>
                    <a:pt x="1508" y="724"/>
                  </a:lnTo>
                  <a:lnTo>
                    <a:pt x="1511" y="723"/>
                  </a:lnTo>
                  <a:lnTo>
                    <a:pt x="1516" y="722"/>
                  </a:lnTo>
                  <a:lnTo>
                    <a:pt x="1523" y="716"/>
                  </a:lnTo>
                  <a:lnTo>
                    <a:pt x="1530" y="709"/>
                  </a:lnTo>
                  <a:lnTo>
                    <a:pt x="1535" y="699"/>
                  </a:lnTo>
                  <a:lnTo>
                    <a:pt x="1537" y="692"/>
                  </a:lnTo>
                  <a:lnTo>
                    <a:pt x="1538" y="688"/>
                  </a:lnTo>
                  <a:lnTo>
                    <a:pt x="1541" y="686"/>
                  </a:lnTo>
                  <a:lnTo>
                    <a:pt x="1543" y="685"/>
                  </a:lnTo>
                  <a:lnTo>
                    <a:pt x="1547" y="684"/>
                  </a:lnTo>
                  <a:lnTo>
                    <a:pt x="1557" y="683"/>
                  </a:lnTo>
                  <a:lnTo>
                    <a:pt x="1574" y="678"/>
                  </a:lnTo>
                  <a:lnTo>
                    <a:pt x="1588" y="673"/>
                  </a:lnTo>
                  <a:lnTo>
                    <a:pt x="1596" y="669"/>
                  </a:lnTo>
                  <a:lnTo>
                    <a:pt x="1597" y="660"/>
                  </a:lnTo>
                  <a:lnTo>
                    <a:pt x="1598" y="650"/>
                  </a:lnTo>
                  <a:lnTo>
                    <a:pt x="1598" y="640"/>
                  </a:lnTo>
                  <a:lnTo>
                    <a:pt x="1599" y="630"/>
                  </a:lnTo>
                  <a:lnTo>
                    <a:pt x="1598" y="620"/>
                  </a:lnTo>
                  <a:lnTo>
                    <a:pt x="1594" y="605"/>
                  </a:lnTo>
                  <a:lnTo>
                    <a:pt x="1592" y="599"/>
                  </a:lnTo>
                  <a:lnTo>
                    <a:pt x="1590" y="595"/>
                  </a:lnTo>
                  <a:lnTo>
                    <a:pt x="1587" y="591"/>
                  </a:lnTo>
                  <a:lnTo>
                    <a:pt x="1585" y="590"/>
                  </a:lnTo>
                  <a:lnTo>
                    <a:pt x="1580" y="591"/>
                  </a:lnTo>
                  <a:lnTo>
                    <a:pt x="1574" y="590"/>
                  </a:lnTo>
                  <a:lnTo>
                    <a:pt x="1572" y="589"/>
                  </a:lnTo>
                  <a:lnTo>
                    <a:pt x="1568" y="586"/>
                  </a:lnTo>
                  <a:lnTo>
                    <a:pt x="1566" y="584"/>
                  </a:lnTo>
                  <a:lnTo>
                    <a:pt x="1563" y="580"/>
                  </a:lnTo>
                  <a:lnTo>
                    <a:pt x="1561" y="577"/>
                  </a:lnTo>
                  <a:lnTo>
                    <a:pt x="1562" y="572"/>
                  </a:lnTo>
                  <a:lnTo>
                    <a:pt x="1563" y="566"/>
                  </a:lnTo>
                  <a:lnTo>
                    <a:pt x="1566" y="561"/>
                  </a:lnTo>
                  <a:lnTo>
                    <a:pt x="1571" y="555"/>
                  </a:lnTo>
                  <a:lnTo>
                    <a:pt x="1574" y="551"/>
                  </a:lnTo>
                  <a:lnTo>
                    <a:pt x="1579" y="547"/>
                  </a:lnTo>
                  <a:lnTo>
                    <a:pt x="1584" y="545"/>
                  </a:lnTo>
                  <a:lnTo>
                    <a:pt x="1598" y="540"/>
                  </a:lnTo>
                  <a:lnTo>
                    <a:pt x="1611" y="534"/>
                  </a:lnTo>
                  <a:lnTo>
                    <a:pt x="1617" y="530"/>
                  </a:lnTo>
                  <a:lnTo>
                    <a:pt x="1622" y="526"/>
                  </a:lnTo>
                  <a:lnTo>
                    <a:pt x="1625" y="521"/>
                  </a:lnTo>
                  <a:lnTo>
                    <a:pt x="1629" y="515"/>
                  </a:lnTo>
                  <a:lnTo>
                    <a:pt x="1630" y="508"/>
                  </a:lnTo>
                  <a:lnTo>
                    <a:pt x="1629" y="501"/>
                  </a:lnTo>
                  <a:lnTo>
                    <a:pt x="1628" y="494"/>
                  </a:lnTo>
                  <a:lnTo>
                    <a:pt x="1624" y="488"/>
                  </a:lnTo>
                  <a:lnTo>
                    <a:pt x="1622" y="480"/>
                  </a:lnTo>
                  <a:lnTo>
                    <a:pt x="1620" y="475"/>
                  </a:lnTo>
                  <a:lnTo>
                    <a:pt x="1619" y="470"/>
                  </a:lnTo>
                  <a:lnTo>
                    <a:pt x="1620" y="465"/>
                  </a:lnTo>
                  <a:lnTo>
                    <a:pt x="1623" y="463"/>
                  </a:lnTo>
                  <a:lnTo>
                    <a:pt x="1626" y="461"/>
                  </a:lnTo>
                  <a:lnTo>
                    <a:pt x="1632" y="463"/>
                  </a:lnTo>
                  <a:lnTo>
                    <a:pt x="1638" y="463"/>
                  </a:lnTo>
                  <a:lnTo>
                    <a:pt x="1650" y="466"/>
                  </a:lnTo>
                  <a:lnTo>
                    <a:pt x="1660" y="467"/>
                  </a:lnTo>
                  <a:lnTo>
                    <a:pt x="1666" y="466"/>
                  </a:lnTo>
                  <a:lnTo>
                    <a:pt x="1672" y="465"/>
                  </a:lnTo>
                  <a:lnTo>
                    <a:pt x="1675" y="461"/>
                  </a:lnTo>
                  <a:lnTo>
                    <a:pt x="1680" y="457"/>
                  </a:lnTo>
                  <a:lnTo>
                    <a:pt x="1682" y="452"/>
                  </a:lnTo>
                  <a:lnTo>
                    <a:pt x="1686" y="447"/>
                  </a:lnTo>
                  <a:lnTo>
                    <a:pt x="1687" y="441"/>
                  </a:lnTo>
                  <a:lnTo>
                    <a:pt x="1689" y="435"/>
                  </a:lnTo>
                  <a:close/>
                </a:path>
              </a:pathLst>
            </a:custGeom>
            <a:grpFill/>
            <a:ln w="9525">
              <a:solidFill>
                <a:schemeClr val="bg1">
                  <a:alpha val="50000"/>
                </a:schemeClr>
              </a:solidFill>
              <a:round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6" name="河南"/>
            <p:cNvSpPr/>
            <p:nvPr/>
          </p:nvSpPr>
          <p:spPr bwMode="auto">
            <a:xfrm>
              <a:off x="5778571" y="4029286"/>
              <a:ext cx="581032" cy="571530"/>
            </a:xfrm>
            <a:custGeom>
              <a:avLst/>
              <a:gdLst>
                <a:gd name="T0" fmla="*/ 591 w 2215"/>
                <a:gd name="T1" fmla="*/ 492 h 2153"/>
                <a:gd name="T2" fmla="*/ 779 w 2215"/>
                <a:gd name="T3" fmla="*/ 510 h 2153"/>
                <a:gd name="T4" fmla="*/ 878 w 2215"/>
                <a:gd name="T5" fmla="*/ 497 h 2153"/>
                <a:gd name="T6" fmla="*/ 957 w 2215"/>
                <a:gd name="T7" fmla="*/ 458 h 2153"/>
                <a:gd name="T8" fmla="*/ 1025 w 2215"/>
                <a:gd name="T9" fmla="*/ 395 h 2153"/>
                <a:gd name="T10" fmla="*/ 1115 w 2215"/>
                <a:gd name="T11" fmla="*/ 278 h 2153"/>
                <a:gd name="T12" fmla="*/ 1124 w 2215"/>
                <a:gd name="T13" fmla="*/ 169 h 2153"/>
                <a:gd name="T14" fmla="*/ 1147 w 2215"/>
                <a:gd name="T15" fmla="*/ 12 h 2153"/>
                <a:gd name="T16" fmla="*/ 1318 w 2215"/>
                <a:gd name="T17" fmla="*/ 31 h 2153"/>
                <a:gd name="T18" fmla="*/ 1549 w 2215"/>
                <a:gd name="T19" fmla="*/ 85 h 2153"/>
                <a:gd name="T20" fmla="*/ 1675 w 2215"/>
                <a:gd name="T21" fmla="*/ 68 h 2153"/>
                <a:gd name="T22" fmla="*/ 1741 w 2215"/>
                <a:gd name="T23" fmla="*/ 117 h 2153"/>
                <a:gd name="T24" fmla="*/ 1730 w 2215"/>
                <a:gd name="T25" fmla="*/ 205 h 2153"/>
                <a:gd name="T26" fmla="*/ 1853 w 2215"/>
                <a:gd name="T27" fmla="*/ 127 h 2153"/>
                <a:gd name="T28" fmla="*/ 1905 w 2215"/>
                <a:gd name="T29" fmla="*/ 136 h 2153"/>
                <a:gd name="T30" fmla="*/ 1822 w 2215"/>
                <a:gd name="T31" fmla="*/ 236 h 2153"/>
                <a:gd name="T32" fmla="*/ 1710 w 2215"/>
                <a:gd name="T33" fmla="*/ 353 h 2153"/>
                <a:gd name="T34" fmla="*/ 1587 w 2215"/>
                <a:gd name="T35" fmla="*/ 477 h 2153"/>
                <a:gd name="T36" fmla="*/ 1600 w 2215"/>
                <a:gd name="T37" fmla="*/ 592 h 2153"/>
                <a:gd name="T38" fmla="*/ 1719 w 2215"/>
                <a:gd name="T39" fmla="*/ 647 h 2153"/>
                <a:gd name="T40" fmla="*/ 1891 w 2215"/>
                <a:gd name="T41" fmla="*/ 749 h 2153"/>
                <a:gd name="T42" fmla="*/ 2033 w 2215"/>
                <a:gd name="T43" fmla="*/ 780 h 2153"/>
                <a:gd name="T44" fmla="*/ 2150 w 2215"/>
                <a:gd name="T45" fmla="*/ 864 h 2153"/>
                <a:gd name="T46" fmla="*/ 2212 w 2215"/>
                <a:gd name="T47" fmla="*/ 994 h 2153"/>
                <a:gd name="T48" fmla="*/ 2111 w 2215"/>
                <a:gd name="T49" fmla="*/ 1089 h 2153"/>
                <a:gd name="T50" fmla="*/ 1991 w 2215"/>
                <a:gd name="T51" fmla="*/ 1044 h 2153"/>
                <a:gd name="T52" fmla="*/ 1869 w 2215"/>
                <a:gd name="T53" fmla="*/ 976 h 2153"/>
                <a:gd name="T54" fmla="*/ 1848 w 2215"/>
                <a:gd name="T55" fmla="*/ 1084 h 2153"/>
                <a:gd name="T56" fmla="*/ 1828 w 2215"/>
                <a:gd name="T57" fmla="*/ 1194 h 2153"/>
                <a:gd name="T58" fmla="*/ 1762 w 2215"/>
                <a:gd name="T59" fmla="*/ 1329 h 2153"/>
                <a:gd name="T60" fmla="*/ 1630 w 2215"/>
                <a:gd name="T61" fmla="*/ 1398 h 2153"/>
                <a:gd name="T62" fmla="*/ 1658 w 2215"/>
                <a:gd name="T63" fmla="*/ 1500 h 2153"/>
                <a:gd name="T64" fmla="*/ 1726 w 2215"/>
                <a:gd name="T65" fmla="*/ 1604 h 2153"/>
                <a:gd name="T66" fmla="*/ 1803 w 2215"/>
                <a:gd name="T67" fmla="*/ 1642 h 2153"/>
                <a:gd name="T68" fmla="*/ 1920 w 2215"/>
                <a:gd name="T69" fmla="*/ 1664 h 2153"/>
                <a:gd name="T70" fmla="*/ 1999 w 2215"/>
                <a:gd name="T71" fmla="*/ 1613 h 2153"/>
                <a:gd name="T72" fmla="*/ 2012 w 2215"/>
                <a:gd name="T73" fmla="*/ 1871 h 2153"/>
                <a:gd name="T74" fmla="*/ 1890 w 2215"/>
                <a:gd name="T75" fmla="*/ 1998 h 2153"/>
                <a:gd name="T76" fmla="*/ 1783 w 2215"/>
                <a:gd name="T77" fmla="*/ 2152 h 2153"/>
                <a:gd name="T78" fmla="*/ 1750 w 2215"/>
                <a:gd name="T79" fmla="*/ 2067 h 2153"/>
                <a:gd name="T80" fmla="*/ 1625 w 2215"/>
                <a:gd name="T81" fmla="*/ 2136 h 2153"/>
                <a:gd name="T82" fmla="*/ 1532 w 2215"/>
                <a:gd name="T83" fmla="*/ 2058 h 2153"/>
                <a:gd name="T84" fmla="*/ 1391 w 2215"/>
                <a:gd name="T85" fmla="*/ 1971 h 2153"/>
                <a:gd name="T86" fmla="*/ 1309 w 2215"/>
                <a:gd name="T87" fmla="*/ 1985 h 2153"/>
                <a:gd name="T88" fmla="*/ 1248 w 2215"/>
                <a:gd name="T89" fmla="*/ 1932 h 2153"/>
                <a:gd name="T90" fmla="*/ 1225 w 2215"/>
                <a:gd name="T91" fmla="*/ 1826 h 2153"/>
                <a:gd name="T92" fmla="*/ 1196 w 2215"/>
                <a:gd name="T93" fmla="*/ 1745 h 2153"/>
                <a:gd name="T94" fmla="*/ 1078 w 2215"/>
                <a:gd name="T95" fmla="*/ 1796 h 2153"/>
                <a:gd name="T96" fmla="*/ 985 w 2215"/>
                <a:gd name="T97" fmla="*/ 1765 h 2153"/>
                <a:gd name="T98" fmla="*/ 781 w 2215"/>
                <a:gd name="T99" fmla="*/ 1780 h 2153"/>
                <a:gd name="T100" fmla="*/ 586 w 2215"/>
                <a:gd name="T101" fmla="*/ 1742 h 2153"/>
                <a:gd name="T102" fmla="*/ 442 w 2215"/>
                <a:gd name="T103" fmla="*/ 1688 h 2153"/>
                <a:gd name="T104" fmla="*/ 343 w 2215"/>
                <a:gd name="T105" fmla="*/ 1563 h 2153"/>
                <a:gd name="T106" fmla="*/ 273 w 2215"/>
                <a:gd name="T107" fmla="*/ 1453 h 2153"/>
                <a:gd name="T108" fmla="*/ 229 w 2215"/>
                <a:gd name="T109" fmla="*/ 1270 h 2153"/>
                <a:gd name="T110" fmla="*/ 84 w 2215"/>
                <a:gd name="T111" fmla="*/ 1124 h 2153"/>
                <a:gd name="T112" fmla="*/ 83 w 2215"/>
                <a:gd name="T113" fmla="*/ 1025 h 2153"/>
                <a:gd name="T114" fmla="*/ 38 w 2215"/>
                <a:gd name="T115" fmla="*/ 914 h 2153"/>
                <a:gd name="T116" fmla="*/ 20 w 2215"/>
                <a:gd name="T117" fmla="*/ 806 h 2153"/>
                <a:gd name="T118" fmla="*/ 229 w 2215"/>
                <a:gd name="T119" fmla="*/ 744 h 2153"/>
                <a:gd name="T120" fmla="*/ 446 w 2215"/>
                <a:gd name="T121" fmla="*/ 649 h 2153"/>
                <a:gd name="T122" fmla="*/ 556 w 2215"/>
                <a:gd name="T123" fmla="*/ 583 h 2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215" h="2153">
                  <a:moveTo>
                    <a:pt x="572" y="591"/>
                  </a:moveTo>
                  <a:lnTo>
                    <a:pt x="575" y="593"/>
                  </a:lnTo>
                  <a:lnTo>
                    <a:pt x="576" y="593"/>
                  </a:lnTo>
                  <a:lnTo>
                    <a:pt x="576" y="592"/>
                  </a:lnTo>
                  <a:lnTo>
                    <a:pt x="578" y="589"/>
                  </a:lnTo>
                  <a:lnTo>
                    <a:pt x="579" y="583"/>
                  </a:lnTo>
                  <a:lnTo>
                    <a:pt x="579" y="582"/>
                  </a:lnTo>
                  <a:lnTo>
                    <a:pt x="580" y="578"/>
                  </a:lnTo>
                  <a:lnTo>
                    <a:pt x="581" y="571"/>
                  </a:lnTo>
                  <a:lnTo>
                    <a:pt x="582" y="563"/>
                  </a:lnTo>
                  <a:lnTo>
                    <a:pt x="584" y="555"/>
                  </a:lnTo>
                  <a:lnTo>
                    <a:pt x="582" y="549"/>
                  </a:lnTo>
                  <a:lnTo>
                    <a:pt x="580" y="539"/>
                  </a:lnTo>
                  <a:lnTo>
                    <a:pt x="578" y="530"/>
                  </a:lnTo>
                  <a:lnTo>
                    <a:pt x="578" y="526"/>
                  </a:lnTo>
                  <a:lnTo>
                    <a:pt x="578" y="521"/>
                  </a:lnTo>
                  <a:lnTo>
                    <a:pt x="578" y="516"/>
                  </a:lnTo>
                  <a:lnTo>
                    <a:pt x="579" y="513"/>
                  </a:lnTo>
                  <a:lnTo>
                    <a:pt x="582" y="504"/>
                  </a:lnTo>
                  <a:lnTo>
                    <a:pt x="587" y="496"/>
                  </a:lnTo>
                  <a:lnTo>
                    <a:pt x="591" y="492"/>
                  </a:lnTo>
                  <a:lnTo>
                    <a:pt x="594" y="490"/>
                  </a:lnTo>
                  <a:lnTo>
                    <a:pt x="600" y="489"/>
                  </a:lnTo>
                  <a:lnTo>
                    <a:pt x="606" y="489"/>
                  </a:lnTo>
                  <a:lnTo>
                    <a:pt x="624" y="498"/>
                  </a:lnTo>
                  <a:lnTo>
                    <a:pt x="638" y="505"/>
                  </a:lnTo>
                  <a:lnTo>
                    <a:pt x="648" y="507"/>
                  </a:lnTo>
                  <a:lnTo>
                    <a:pt x="655" y="508"/>
                  </a:lnTo>
                  <a:lnTo>
                    <a:pt x="662" y="509"/>
                  </a:lnTo>
                  <a:lnTo>
                    <a:pt x="667" y="513"/>
                  </a:lnTo>
                  <a:lnTo>
                    <a:pt x="670" y="514"/>
                  </a:lnTo>
                  <a:lnTo>
                    <a:pt x="675" y="515"/>
                  </a:lnTo>
                  <a:lnTo>
                    <a:pt x="682" y="515"/>
                  </a:lnTo>
                  <a:lnTo>
                    <a:pt x="691" y="515"/>
                  </a:lnTo>
                  <a:lnTo>
                    <a:pt x="707" y="515"/>
                  </a:lnTo>
                  <a:lnTo>
                    <a:pt x="723" y="514"/>
                  </a:lnTo>
                  <a:lnTo>
                    <a:pt x="738" y="514"/>
                  </a:lnTo>
                  <a:lnTo>
                    <a:pt x="756" y="514"/>
                  </a:lnTo>
                  <a:lnTo>
                    <a:pt x="763" y="514"/>
                  </a:lnTo>
                  <a:lnTo>
                    <a:pt x="770" y="514"/>
                  </a:lnTo>
                  <a:lnTo>
                    <a:pt x="776" y="513"/>
                  </a:lnTo>
                  <a:lnTo>
                    <a:pt x="779" y="510"/>
                  </a:lnTo>
                  <a:lnTo>
                    <a:pt x="783" y="505"/>
                  </a:lnTo>
                  <a:lnTo>
                    <a:pt x="789" y="500"/>
                  </a:lnTo>
                  <a:lnTo>
                    <a:pt x="793" y="497"/>
                  </a:lnTo>
                  <a:lnTo>
                    <a:pt x="796" y="497"/>
                  </a:lnTo>
                  <a:lnTo>
                    <a:pt x="800" y="497"/>
                  </a:lnTo>
                  <a:lnTo>
                    <a:pt x="803" y="501"/>
                  </a:lnTo>
                  <a:lnTo>
                    <a:pt x="808" y="504"/>
                  </a:lnTo>
                  <a:lnTo>
                    <a:pt x="813" y="507"/>
                  </a:lnTo>
                  <a:lnTo>
                    <a:pt x="818" y="509"/>
                  </a:lnTo>
                  <a:lnTo>
                    <a:pt x="822" y="511"/>
                  </a:lnTo>
                  <a:lnTo>
                    <a:pt x="827" y="513"/>
                  </a:lnTo>
                  <a:lnTo>
                    <a:pt x="832" y="513"/>
                  </a:lnTo>
                  <a:lnTo>
                    <a:pt x="836" y="511"/>
                  </a:lnTo>
                  <a:lnTo>
                    <a:pt x="839" y="509"/>
                  </a:lnTo>
                  <a:lnTo>
                    <a:pt x="845" y="504"/>
                  </a:lnTo>
                  <a:lnTo>
                    <a:pt x="851" y="500"/>
                  </a:lnTo>
                  <a:lnTo>
                    <a:pt x="855" y="498"/>
                  </a:lnTo>
                  <a:lnTo>
                    <a:pt x="858" y="497"/>
                  </a:lnTo>
                  <a:lnTo>
                    <a:pt x="864" y="497"/>
                  </a:lnTo>
                  <a:lnTo>
                    <a:pt x="871" y="497"/>
                  </a:lnTo>
                  <a:lnTo>
                    <a:pt x="878" y="497"/>
                  </a:lnTo>
                  <a:lnTo>
                    <a:pt x="887" y="497"/>
                  </a:lnTo>
                  <a:lnTo>
                    <a:pt x="894" y="496"/>
                  </a:lnTo>
                  <a:lnTo>
                    <a:pt x="900" y="494"/>
                  </a:lnTo>
                  <a:lnTo>
                    <a:pt x="906" y="491"/>
                  </a:lnTo>
                  <a:lnTo>
                    <a:pt x="910" y="488"/>
                  </a:lnTo>
                  <a:lnTo>
                    <a:pt x="913" y="485"/>
                  </a:lnTo>
                  <a:lnTo>
                    <a:pt x="914" y="480"/>
                  </a:lnTo>
                  <a:lnTo>
                    <a:pt x="914" y="473"/>
                  </a:lnTo>
                  <a:lnTo>
                    <a:pt x="913" y="466"/>
                  </a:lnTo>
                  <a:lnTo>
                    <a:pt x="914" y="463"/>
                  </a:lnTo>
                  <a:lnTo>
                    <a:pt x="915" y="460"/>
                  </a:lnTo>
                  <a:lnTo>
                    <a:pt x="918" y="459"/>
                  </a:lnTo>
                  <a:lnTo>
                    <a:pt x="922" y="458"/>
                  </a:lnTo>
                  <a:lnTo>
                    <a:pt x="931" y="459"/>
                  </a:lnTo>
                  <a:lnTo>
                    <a:pt x="937" y="461"/>
                  </a:lnTo>
                  <a:lnTo>
                    <a:pt x="941" y="465"/>
                  </a:lnTo>
                  <a:lnTo>
                    <a:pt x="946" y="467"/>
                  </a:lnTo>
                  <a:lnTo>
                    <a:pt x="949" y="467"/>
                  </a:lnTo>
                  <a:lnTo>
                    <a:pt x="951" y="465"/>
                  </a:lnTo>
                  <a:lnTo>
                    <a:pt x="953" y="463"/>
                  </a:lnTo>
                  <a:lnTo>
                    <a:pt x="957" y="458"/>
                  </a:lnTo>
                  <a:lnTo>
                    <a:pt x="963" y="448"/>
                  </a:lnTo>
                  <a:lnTo>
                    <a:pt x="968" y="439"/>
                  </a:lnTo>
                  <a:lnTo>
                    <a:pt x="973" y="429"/>
                  </a:lnTo>
                  <a:lnTo>
                    <a:pt x="981" y="421"/>
                  </a:lnTo>
                  <a:lnTo>
                    <a:pt x="983" y="419"/>
                  </a:lnTo>
                  <a:lnTo>
                    <a:pt x="987" y="416"/>
                  </a:lnTo>
                  <a:lnTo>
                    <a:pt x="990" y="415"/>
                  </a:lnTo>
                  <a:lnTo>
                    <a:pt x="994" y="415"/>
                  </a:lnTo>
                  <a:lnTo>
                    <a:pt x="1002" y="417"/>
                  </a:lnTo>
                  <a:lnTo>
                    <a:pt x="1010" y="420"/>
                  </a:lnTo>
                  <a:lnTo>
                    <a:pt x="1013" y="419"/>
                  </a:lnTo>
                  <a:lnTo>
                    <a:pt x="1015" y="417"/>
                  </a:lnTo>
                  <a:lnTo>
                    <a:pt x="1016" y="415"/>
                  </a:lnTo>
                  <a:lnTo>
                    <a:pt x="1015" y="412"/>
                  </a:lnTo>
                  <a:lnTo>
                    <a:pt x="1014" y="407"/>
                  </a:lnTo>
                  <a:lnTo>
                    <a:pt x="1014" y="403"/>
                  </a:lnTo>
                  <a:lnTo>
                    <a:pt x="1014" y="400"/>
                  </a:lnTo>
                  <a:lnTo>
                    <a:pt x="1016" y="397"/>
                  </a:lnTo>
                  <a:lnTo>
                    <a:pt x="1019" y="396"/>
                  </a:lnTo>
                  <a:lnTo>
                    <a:pt x="1021" y="395"/>
                  </a:lnTo>
                  <a:lnTo>
                    <a:pt x="1025" y="395"/>
                  </a:lnTo>
                  <a:lnTo>
                    <a:pt x="1029" y="395"/>
                  </a:lnTo>
                  <a:lnTo>
                    <a:pt x="1034" y="395"/>
                  </a:lnTo>
                  <a:lnTo>
                    <a:pt x="1041" y="394"/>
                  </a:lnTo>
                  <a:lnTo>
                    <a:pt x="1048" y="391"/>
                  </a:lnTo>
                  <a:lnTo>
                    <a:pt x="1055" y="388"/>
                  </a:lnTo>
                  <a:lnTo>
                    <a:pt x="1064" y="383"/>
                  </a:lnTo>
                  <a:lnTo>
                    <a:pt x="1072" y="377"/>
                  </a:lnTo>
                  <a:lnTo>
                    <a:pt x="1079" y="369"/>
                  </a:lnTo>
                  <a:lnTo>
                    <a:pt x="1085" y="360"/>
                  </a:lnTo>
                  <a:lnTo>
                    <a:pt x="1094" y="344"/>
                  </a:lnTo>
                  <a:lnTo>
                    <a:pt x="1098" y="332"/>
                  </a:lnTo>
                  <a:lnTo>
                    <a:pt x="1101" y="327"/>
                  </a:lnTo>
                  <a:lnTo>
                    <a:pt x="1103" y="325"/>
                  </a:lnTo>
                  <a:lnTo>
                    <a:pt x="1105" y="322"/>
                  </a:lnTo>
                  <a:lnTo>
                    <a:pt x="1109" y="321"/>
                  </a:lnTo>
                  <a:lnTo>
                    <a:pt x="1115" y="321"/>
                  </a:lnTo>
                  <a:lnTo>
                    <a:pt x="1118" y="319"/>
                  </a:lnTo>
                  <a:lnTo>
                    <a:pt x="1121" y="313"/>
                  </a:lnTo>
                  <a:lnTo>
                    <a:pt x="1121" y="305"/>
                  </a:lnTo>
                  <a:lnTo>
                    <a:pt x="1118" y="292"/>
                  </a:lnTo>
                  <a:lnTo>
                    <a:pt x="1115" y="278"/>
                  </a:lnTo>
                  <a:lnTo>
                    <a:pt x="1111" y="267"/>
                  </a:lnTo>
                  <a:lnTo>
                    <a:pt x="1108" y="257"/>
                  </a:lnTo>
                  <a:lnTo>
                    <a:pt x="1107" y="251"/>
                  </a:lnTo>
                  <a:lnTo>
                    <a:pt x="1107" y="246"/>
                  </a:lnTo>
                  <a:lnTo>
                    <a:pt x="1108" y="244"/>
                  </a:lnTo>
                  <a:lnTo>
                    <a:pt x="1109" y="242"/>
                  </a:lnTo>
                  <a:lnTo>
                    <a:pt x="1113" y="240"/>
                  </a:lnTo>
                  <a:lnTo>
                    <a:pt x="1116" y="239"/>
                  </a:lnTo>
                  <a:lnTo>
                    <a:pt x="1124" y="236"/>
                  </a:lnTo>
                  <a:lnTo>
                    <a:pt x="1129" y="232"/>
                  </a:lnTo>
                  <a:lnTo>
                    <a:pt x="1130" y="230"/>
                  </a:lnTo>
                  <a:lnTo>
                    <a:pt x="1132" y="226"/>
                  </a:lnTo>
                  <a:lnTo>
                    <a:pt x="1130" y="224"/>
                  </a:lnTo>
                  <a:lnTo>
                    <a:pt x="1129" y="219"/>
                  </a:lnTo>
                  <a:lnTo>
                    <a:pt x="1127" y="211"/>
                  </a:lnTo>
                  <a:lnTo>
                    <a:pt x="1123" y="200"/>
                  </a:lnTo>
                  <a:lnTo>
                    <a:pt x="1121" y="190"/>
                  </a:lnTo>
                  <a:lnTo>
                    <a:pt x="1120" y="182"/>
                  </a:lnTo>
                  <a:lnTo>
                    <a:pt x="1121" y="176"/>
                  </a:lnTo>
                  <a:lnTo>
                    <a:pt x="1123" y="171"/>
                  </a:lnTo>
                  <a:lnTo>
                    <a:pt x="1124" y="169"/>
                  </a:lnTo>
                  <a:lnTo>
                    <a:pt x="1127" y="168"/>
                  </a:lnTo>
                  <a:lnTo>
                    <a:pt x="1130" y="168"/>
                  </a:lnTo>
                  <a:lnTo>
                    <a:pt x="1133" y="167"/>
                  </a:lnTo>
                  <a:lnTo>
                    <a:pt x="1136" y="167"/>
                  </a:lnTo>
                  <a:lnTo>
                    <a:pt x="1139" y="166"/>
                  </a:lnTo>
                  <a:lnTo>
                    <a:pt x="1140" y="163"/>
                  </a:lnTo>
                  <a:lnTo>
                    <a:pt x="1141" y="161"/>
                  </a:lnTo>
                  <a:lnTo>
                    <a:pt x="1140" y="155"/>
                  </a:lnTo>
                  <a:lnTo>
                    <a:pt x="1136" y="148"/>
                  </a:lnTo>
                  <a:lnTo>
                    <a:pt x="1135" y="145"/>
                  </a:lnTo>
                  <a:lnTo>
                    <a:pt x="1134" y="141"/>
                  </a:lnTo>
                  <a:lnTo>
                    <a:pt x="1133" y="136"/>
                  </a:lnTo>
                  <a:lnTo>
                    <a:pt x="1133" y="130"/>
                  </a:lnTo>
                  <a:lnTo>
                    <a:pt x="1133" y="116"/>
                  </a:lnTo>
                  <a:lnTo>
                    <a:pt x="1135" y="100"/>
                  </a:lnTo>
                  <a:lnTo>
                    <a:pt x="1136" y="84"/>
                  </a:lnTo>
                  <a:lnTo>
                    <a:pt x="1139" y="64"/>
                  </a:lnTo>
                  <a:lnTo>
                    <a:pt x="1141" y="48"/>
                  </a:lnTo>
                  <a:lnTo>
                    <a:pt x="1143" y="32"/>
                  </a:lnTo>
                  <a:lnTo>
                    <a:pt x="1146" y="21"/>
                  </a:lnTo>
                  <a:lnTo>
                    <a:pt x="1147" y="12"/>
                  </a:lnTo>
                  <a:lnTo>
                    <a:pt x="1149" y="10"/>
                  </a:lnTo>
                  <a:lnTo>
                    <a:pt x="1152" y="9"/>
                  </a:lnTo>
                  <a:lnTo>
                    <a:pt x="1157" y="7"/>
                  </a:lnTo>
                  <a:lnTo>
                    <a:pt x="1164" y="6"/>
                  </a:lnTo>
                  <a:lnTo>
                    <a:pt x="1174" y="4"/>
                  </a:lnTo>
                  <a:lnTo>
                    <a:pt x="1185" y="1"/>
                  </a:lnTo>
                  <a:lnTo>
                    <a:pt x="1195" y="0"/>
                  </a:lnTo>
                  <a:lnTo>
                    <a:pt x="1204" y="0"/>
                  </a:lnTo>
                  <a:lnTo>
                    <a:pt x="1214" y="1"/>
                  </a:lnTo>
                  <a:lnTo>
                    <a:pt x="1221" y="4"/>
                  </a:lnTo>
                  <a:lnTo>
                    <a:pt x="1229" y="6"/>
                  </a:lnTo>
                  <a:lnTo>
                    <a:pt x="1240" y="7"/>
                  </a:lnTo>
                  <a:lnTo>
                    <a:pt x="1253" y="7"/>
                  </a:lnTo>
                  <a:lnTo>
                    <a:pt x="1266" y="7"/>
                  </a:lnTo>
                  <a:lnTo>
                    <a:pt x="1273" y="7"/>
                  </a:lnTo>
                  <a:lnTo>
                    <a:pt x="1279" y="9"/>
                  </a:lnTo>
                  <a:lnTo>
                    <a:pt x="1286" y="11"/>
                  </a:lnTo>
                  <a:lnTo>
                    <a:pt x="1292" y="13"/>
                  </a:lnTo>
                  <a:lnTo>
                    <a:pt x="1304" y="21"/>
                  </a:lnTo>
                  <a:lnTo>
                    <a:pt x="1313" y="28"/>
                  </a:lnTo>
                  <a:lnTo>
                    <a:pt x="1318" y="31"/>
                  </a:lnTo>
                  <a:lnTo>
                    <a:pt x="1324" y="32"/>
                  </a:lnTo>
                  <a:lnTo>
                    <a:pt x="1330" y="31"/>
                  </a:lnTo>
                  <a:lnTo>
                    <a:pt x="1336" y="31"/>
                  </a:lnTo>
                  <a:lnTo>
                    <a:pt x="1342" y="30"/>
                  </a:lnTo>
                  <a:lnTo>
                    <a:pt x="1348" y="29"/>
                  </a:lnTo>
                  <a:lnTo>
                    <a:pt x="1354" y="30"/>
                  </a:lnTo>
                  <a:lnTo>
                    <a:pt x="1357" y="31"/>
                  </a:lnTo>
                  <a:lnTo>
                    <a:pt x="1367" y="38"/>
                  </a:lnTo>
                  <a:lnTo>
                    <a:pt x="1379" y="47"/>
                  </a:lnTo>
                  <a:lnTo>
                    <a:pt x="1393" y="56"/>
                  </a:lnTo>
                  <a:lnTo>
                    <a:pt x="1407" y="64"/>
                  </a:lnTo>
                  <a:lnTo>
                    <a:pt x="1417" y="70"/>
                  </a:lnTo>
                  <a:lnTo>
                    <a:pt x="1425" y="74"/>
                  </a:lnTo>
                  <a:lnTo>
                    <a:pt x="1434" y="78"/>
                  </a:lnTo>
                  <a:lnTo>
                    <a:pt x="1441" y="79"/>
                  </a:lnTo>
                  <a:lnTo>
                    <a:pt x="1457" y="81"/>
                  </a:lnTo>
                  <a:lnTo>
                    <a:pt x="1479" y="81"/>
                  </a:lnTo>
                  <a:lnTo>
                    <a:pt x="1504" y="81"/>
                  </a:lnTo>
                  <a:lnTo>
                    <a:pt x="1529" y="82"/>
                  </a:lnTo>
                  <a:lnTo>
                    <a:pt x="1539" y="84"/>
                  </a:lnTo>
                  <a:lnTo>
                    <a:pt x="1549" y="85"/>
                  </a:lnTo>
                  <a:lnTo>
                    <a:pt x="1556" y="86"/>
                  </a:lnTo>
                  <a:lnTo>
                    <a:pt x="1563" y="88"/>
                  </a:lnTo>
                  <a:lnTo>
                    <a:pt x="1569" y="91"/>
                  </a:lnTo>
                  <a:lnTo>
                    <a:pt x="1574" y="92"/>
                  </a:lnTo>
                  <a:lnTo>
                    <a:pt x="1580" y="93"/>
                  </a:lnTo>
                  <a:lnTo>
                    <a:pt x="1584" y="93"/>
                  </a:lnTo>
                  <a:lnTo>
                    <a:pt x="1589" y="92"/>
                  </a:lnTo>
                  <a:lnTo>
                    <a:pt x="1594" y="89"/>
                  </a:lnTo>
                  <a:lnTo>
                    <a:pt x="1598" y="87"/>
                  </a:lnTo>
                  <a:lnTo>
                    <a:pt x="1600" y="82"/>
                  </a:lnTo>
                  <a:lnTo>
                    <a:pt x="1606" y="72"/>
                  </a:lnTo>
                  <a:lnTo>
                    <a:pt x="1613" y="61"/>
                  </a:lnTo>
                  <a:lnTo>
                    <a:pt x="1619" y="55"/>
                  </a:lnTo>
                  <a:lnTo>
                    <a:pt x="1625" y="50"/>
                  </a:lnTo>
                  <a:lnTo>
                    <a:pt x="1631" y="47"/>
                  </a:lnTo>
                  <a:lnTo>
                    <a:pt x="1639" y="45"/>
                  </a:lnTo>
                  <a:lnTo>
                    <a:pt x="1647" y="47"/>
                  </a:lnTo>
                  <a:lnTo>
                    <a:pt x="1655" y="49"/>
                  </a:lnTo>
                  <a:lnTo>
                    <a:pt x="1661" y="53"/>
                  </a:lnTo>
                  <a:lnTo>
                    <a:pt x="1667" y="57"/>
                  </a:lnTo>
                  <a:lnTo>
                    <a:pt x="1675" y="68"/>
                  </a:lnTo>
                  <a:lnTo>
                    <a:pt x="1682" y="78"/>
                  </a:lnTo>
                  <a:lnTo>
                    <a:pt x="1686" y="82"/>
                  </a:lnTo>
                  <a:lnTo>
                    <a:pt x="1689" y="85"/>
                  </a:lnTo>
                  <a:lnTo>
                    <a:pt x="1694" y="87"/>
                  </a:lnTo>
                  <a:lnTo>
                    <a:pt x="1699" y="89"/>
                  </a:lnTo>
                  <a:lnTo>
                    <a:pt x="1703" y="89"/>
                  </a:lnTo>
                  <a:lnTo>
                    <a:pt x="1708" y="88"/>
                  </a:lnTo>
                  <a:lnTo>
                    <a:pt x="1712" y="87"/>
                  </a:lnTo>
                  <a:lnTo>
                    <a:pt x="1716" y="85"/>
                  </a:lnTo>
                  <a:lnTo>
                    <a:pt x="1724" y="78"/>
                  </a:lnTo>
                  <a:lnTo>
                    <a:pt x="1733" y="69"/>
                  </a:lnTo>
                  <a:lnTo>
                    <a:pt x="1738" y="66"/>
                  </a:lnTo>
                  <a:lnTo>
                    <a:pt x="1743" y="63"/>
                  </a:lnTo>
                  <a:lnTo>
                    <a:pt x="1747" y="62"/>
                  </a:lnTo>
                  <a:lnTo>
                    <a:pt x="1751" y="63"/>
                  </a:lnTo>
                  <a:lnTo>
                    <a:pt x="1751" y="69"/>
                  </a:lnTo>
                  <a:lnTo>
                    <a:pt x="1750" y="81"/>
                  </a:lnTo>
                  <a:lnTo>
                    <a:pt x="1747" y="93"/>
                  </a:lnTo>
                  <a:lnTo>
                    <a:pt x="1746" y="99"/>
                  </a:lnTo>
                  <a:lnTo>
                    <a:pt x="1744" y="107"/>
                  </a:lnTo>
                  <a:lnTo>
                    <a:pt x="1741" y="117"/>
                  </a:lnTo>
                  <a:lnTo>
                    <a:pt x="1738" y="122"/>
                  </a:lnTo>
                  <a:lnTo>
                    <a:pt x="1734" y="126"/>
                  </a:lnTo>
                  <a:lnTo>
                    <a:pt x="1731" y="130"/>
                  </a:lnTo>
                  <a:lnTo>
                    <a:pt x="1728" y="133"/>
                  </a:lnTo>
                  <a:lnTo>
                    <a:pt x="1719" y="141"/>
                  </a:lnTo>
                  <a:lnTo>
                    <a:pt x="1710" y="148"/>
                  </a:lnTo>
                  <a:lnTo>
                    <a:pt x="1708" y="152"/>
                  </a:lnTo>
                  <a:lnTo>
                    <a:pt x="1706" y="158"/>
                  </a:lnTo>
                  <a:lnTo>
                    <a:pt x="1705" y="166"/>
                  </a:lnTo>
                  <a:lnTo>
                    <a:pt x="1703" y="173"/>
                  </a:lnTo>
                  <a:lnTo>
                    <a:pt x="1703" y="189"/>
                  </a:lnTo>
                  <a:lnTo>
                    <a:pt x="1702" y="204"/>
                  </a:lnTo>
                  <a:lnTo>
                    <a:pt x="1702" y="206"/>
                  </a:lnTo>
                  <a:lnTo>
                    <a:pt x="1703" y="208"/>
                  </a:lnTo>
                  <a:lnTo>
                    <a:pt x="1705" y="211"/>
                  </a:lnTo>
                  <a:lnTo>
                    <a:pt x="1706" y="212"/>
                  </a:lnTo>
                  <a:lnTo>
                    <a:pt x="1710" y="214"/>
                  </a:lnTo>
                  <a:lnTo>
                    <a:pt x="1715" y="214"/>
                  </a:lnTo>
                  <a:lnTo>
                    <a:pt x="1721" y="213"/>
                  </a:lnTo>
                  <a:lnTo>
                    <a:pt x="1726" y="209"/>
                  </a:lnTo>
                  <a:lnTo>
                    <a:pt x="1730" y="205"/>
                  </a:lnTo>
                  <a:lnTo>
                    <a:pt x="1733" y="198"/>
                  </a:lnTo>
                  <a:lnTo>
                    <a:pt x="1734" y="188"/>
                  </a:lnTo>
                  <a:lnTo>
                    <a:pt x="1733" y="179"/>
                  </a:lnTo>
                  <a:lnTo>
                    <a:pt x="1732" y="169"/>
                  </a:lnTo>
                  <a:lnTo>
                    <a:pt x="1732" y="161"/>
                  </a:lnTo>
                  <a:lnTo>
                    <a:pt x="1733" y="156"/>
                  </a:lnTo>
                  <a:lnTo>
                    <a:pt x="1737" y="151"/>
                  </a:lnTo>
                  <a:lnTo>
                    <a:pt x="1739" y="150"/>
                  </a:lnTo>
                  <a:lnTo>
                    <a:pt x="1741" y="149"/>
                  </a:lnTo>
                  <a:lnTo>
                    <a:pt x="1744" y="149"/>
                  </a:lnTo>
                  <a:lnTo>
                    <a:pt x="1746" y="150"/>
                  </a:lnTo>
                  <a:lnTo>
                    <a:pt x="1758" y="156"/>
                  </a:lnTo>
                  <a:lnTo>
                    <a:pt x="1772" y="163"/>
                  </a:lnTo>
                  <a:lnTo>
                    <a:pt x="1778" y="166"/>
                  </a:lnTo>
                  <a:lnTo>
                    <a:pt x="1784" y="168"/>
                  </a:lnTo>
                  <a:lnTo>
                    <a:pt x="1789" y="168"/>
                  </a:lnTo>
                  <a:lnTo>
                    <a:pt x="1794" y="166"/>
                  </a:lnTo>
                  <a:lnTo>
                    <a:pt x="1802" y="158"/>
                  </a:lnTo>
                  <a:lnTo>
                    <a:pt x="1815" y="149"/>
                  </a:lnTo>
                  <a:lnTo>
                    <a:pt x="1832" y="138"/>
                  </a:lnTo>
                  <a:lnTo>
                    <a:pt x="1853" y="127"/>
                  </a:lnTo>
                  <a:lnTo>
                    <a:pt x="1873" y="119"/>
                  </a:lnTo>
                  <a:lnTo>
                    <a:pt x="1889" y="112"/>
                  </a:lnTo>
                  <a:lnTo>
                    <a:pt x="1903" y="105"/>
                  </a:lnTo>
                  <a:lnTo>
                    <a:pt x="1917" y="98"/>
                  </a:lnTo>
                  <a:lnTo>
                    <a:pt x="1932" y="89"/>
                  </a:lnTo>
                  <a:lnTo>
                    <a:pt x="1942" y="85"/>
                  </a:lnTo>
                  <a:lnTo>
                    <a:pt x="1951" y="82"/>
                  </a:lnTo>
                  <a:lnTo>
                    <a:pt x="1955" y="82"/>
                  </a:lnTo>
                  <a:lnTo>
                    <a:pt x="1958" y="84"/>
                  </a:lnTo>
                  <a:lnTo>
                    <a:pt x="1959" y="84"/>
                  </a:lnTo>
                  <a:lnTo>
                    <a:pt x="1959" y="86"/>
                  </a:lnTo>
                  <a:lnTo>
                    <a:pt x="1959" y="87"/>
                  </a:lnTo>
                  <a:lnTo>
                    <a:pt x="1958" y="97"/>
                  </a:lnTo>
                  <a:lnTo>
                    <a:pt x="1953" y="110"/>
                  </a:lnTo>
                  <a:lnTo>
                    <a:pt x="1951" y="117"/>
                  </a:lnTo>
                  <a:lnTo>
                    <a:pt x="1946" y="122"/>
                  </a:lnTo>
                  <a:lnTo>
                    <a:pt x="1941" y="125"/>
                  </a:lnTo>
                  <a:lnTo>
                    <a:pt x="1935" y="129"/>
                  </a:lnTo>
                  <a:lnTo>
                    <a:pt x="1922" y="132"/>
                  </a:lnTo>
                  <a:lnTo>
                    <a:pt x="1910" y="133"/>
                  </a:lnTo>
                  <a:lnTo>
                    <a:pt x="1905" y="136"/>
                  </a:lnTo>
                  <a:lnTo>
                    <a:pt x="1902" y="138"/>
                  </a:lnTo>
                  <a:lnTo>
                    <a:pt x="1898" y="141"/>
                  </a:lnTo>
                  <a:lnTo>
                    <a:pt x="1895" y="145"/>
                  </a:lnTo>
                  <a:lnTo>
                    <a:pt x="1891" y="150"/>
                  </a:lnTo>
                  <a:lnTo>
                    <a:pt x="1890" y="156"/>
                  </a:lnTo>
                  <a:lnTo>
                    <a:pt x="1888" y="162"/>
                  </a:lnTo>
                  <a:lnTo>
                    <a:pt x="1886" y="169"/>
                  </a:lnTo>
                  <a:lnTo>
                    <a:pt x="1885" y="175"/>
                  </a:lnTo>
                  <a:lnTo>
                    <a:pt x="1882" y="179"/>
                  </a:lnTo>
                  <a:lnTo>
                    <a:pt x="1879" y="182"/>
                  </a:lnTo>
                  <a:lnTo>
                    <a:pt x="1875" y="185"/>
                  </a:lnTo>
                  <a:lnTo>
                    <a:pt x="1865" y="187"/>
                  </a:lnTo>
                  <a:lnTo>
                    <a:pt x="1856" y="187"/>
                  </a:lnTo>
                  <a:lnTo>
                    <a:pt x="1851" y="188"/>
                  </a:lnTo>
                  <a:lnTo>
                    <a:pt x="1846" y="192"/>
                  </a:lnTo>
                  <a:lnTo>
                    <a:pt x="1842" y="196"/>
                  </a:lnTo>
                  <a:lnTo>
                    <a:pt x="1839" y="202"/>
                  </a:lnTo>
                  <a:lnTo>
                    <a:pt x="1832" y="215"/>
                  </a:lnTo>
                  <a:lnTo>
                    <a:pt x="1827" y="227"/>
                  </a:lnTo>
                  <a:lnTo>
                    <a:pt x="1825" y="232"/>
                  </a:lnTo>
                  <a:lnTo>
                    <a:pt x="1822" y="236"/>
                  </a:lnTo>
                  <a:lnTo>
                    <a:pt x="1820" y="239"/>
                  </a:lnTo>
                  <a:lnTo>
                    <a:pt x="1816" y="240"/>
                  </a:lnTo>
                  <a:lnTo>
                    <a:pt x="1808" y="243"/>
                  </a:lnTo>
                  <a:lnTo>
                    <a:pt x="1798" y="242"/>
                  </a:lnTo>
                  <a:lnTo>
                    <a:pt x="1794" y="242"/>
                  </a:lnTo>
                  <a:lnTo>
                    <a:pt x="1788" y="243"/>
                  </a:lnTo>
                  <a:lnTo>
                    <a:pt x="1783" y="244"/>
                  </a:lnTo>
                  <a:lnTo>
                    <a:pt x="1778" y="246"/>
                  </a:lnTo>
                  <a:lnTo>
                    <a:pt x="1769" y="252"/>
                  </a:lnTo>
                  <a:lnTo>
                    <a:pt x="1762" y="259"/>
                  </a:lnTo>
                  <a:lnTo>
                    <a:pt x="1746" y="271"/>
                  </a:lnTo>
                  <a:lnTo>
                    <a:pt x="1733" y="286"/>
                  </a:lnTo>
                  <a:lnTo>
                    <a:pt x="1727" y="294"/>
                  </a:lnTo>
                  <a:lnTo>
                    <a:pt x="1722" y="300"/>
                  </a:lnTo>
                  <a:lnTo>
                    <a:pt x="1718" y="307"/>
                  </a:lnTo>
                  <a:lnTo>
                    <a:pt x="1713" y="318"/>
                  </a:lnTo>
                  <a:lnTo>
                    <a:pt x="1709" y="328"/>
                  </a:lnTo>
                  <a:lnTo>
                    <a:pt x="1708" y="335"/>
                  </a:lnTo>
                  <a:lnTo>
                    <a:pt x="1709" y="341"/>
                  </a:lnTo>
                  <a:lnTo>
                    <a:pt x="1710" y="349"/>
                  </a:lnTo>
                  <a:lnTo>
                    <a:pt x="1710" y="353"/>
                  </a:lnTo>
                  <a:lnTo>
                    <a:pt x="1709" y="357"/>
                  </a:lnTo>
                  <a:lnTo>
                    <a:pt x="1706" y="362"/>
                  </a:lnTo>
                  <a:lnTo>
                    <a:pt x="1701" y="366"/>
                  </a:lnTo>
                  <a:lnTo>
                    <a:pt x="1690" y="376"/>
                  </a:lnTo>
                  <a:lnTo>
                    <a:pt x="1682" y="383"/>
                  </a:lnTo>
                  <a:lnTo>
                    <a:pt x="1675" y="388"/>
                  </a:lnTo>
                  <a:lnTo>
                    <a:pt x="1670" y="390"/>
                  </a:lnTo>
                  <a:lnTo>
                    <a:pt x="1665" y="391"/>
                  </a:lnTo>
                  <a:lnTo>
                    <a:pt x="1659" y="391"/>
                  </a:lnTo>
                  <a:lnTo>
                    <a:pt x="1655" y="393"/>
                  </a:lnTo>
                  <a:lnTo>
                    <a:pt x="1646" y="396"/>
                  </a:lnTo>
                  <a:lnTo>
                    <a:pt x="1638" y="402"/>
                  </a:lnTo>
                  <a:lnTo>
                    <a:pt x="1626" y="412"/>
                  </a:lnTo>
                  <a:lnTo>
                    <a:pt x="1621" y="417"/>
                  </a:lnTo>
                  <a:lnTo>
                    <a:pt x="1618" y="423"/>
                  </a:lnTo>
                  <a:lnTo>
                    <a:pt x="1615" y="428"/>
                  </a:lnTo>
                  <a:lnTo>
                    <a:pt x="1614" y="433"/>
                  </a:lnTo>
                  <a:lnTo>
                    <a:pt x="1612" y="442"/>
                  </a:lnTo>
                  <a:lnTo>
                    <a:pt x="1608" y="451"/>
                  </a:lnTo>
                  <a:lnTo>
                    <a:pt x="1600" y="463"/>
                  </a:lnTo>
                  <a:lnTo>
                    <a:pt x="1587" y="477"/>
                  </a:lnTo>
                  <a:lnTo>
                    <a:pt x="1573" y="491"/>
                  </a:lnTo>
                  <a:lnTo>
                    <a:pt x="1563" y="502"/>
                  </a:lnTo>
                  <a:lnTo>
                    <a:pt x="1560" y="505"/>
                  </a:lnTo>
                  <a:lnTo>
                    <a:pt x="1557" y="510"/>
                  </a:lnTo>
                  <a:lnTo>
                    <a:pt x="1556" y="516"/>
                  </a:lnTo>
                  <a:lnTo>
                    <a:pt x="1556" y="521"/>
                  </a:lnTo>
                  <a:lnTo>
                    <a:pt x="1556" y="532"/>
                  </a:lnTo>
                  <a:lnTo>
                    <a:pt x="1556" y="541"/>
                  </a:lnTo>
                  <a:lnTo>
                    <a:pt x="1555" y="547"/>
                  </a:lnTo>
                  <a:lnTo>
                    <a:pt x="1554" y="553"/>
                  </a:lnTo>
                  <a:lnTo>
                    <a:pt x="1551" y="559"/>
                  </a:lnTo>
                  <a:lnTo>
                    <a:pt x="1549" y="566"/>
                  </a:lnTo>
                  <a:lnTo>
                    <a:pt x="1548" y="568"/>
                  </a:lnTo>
                  <a:lnTo>
                    <a:pt x="1546" y="571"/>
                  </a:lnTo>
                  <a:lnTo>
                    <a:pt x="1546" y="576"/>
                  </a:lnTo>
                  <a:lnTo>
                    <a:pt x="1550" y="577"/>
                  </a:lnTo>
                  <a:lnTo>
                    <a:pt x="1557" y="579"/>
                  </a:lnTo>
                  <a:lnTo>
                    <a:pt x="1568" y="583"/>
                  </a:lnTo>
                  <a:lnTo>
                    <a:pt x="1580" y="586"/>
                  </a:lnTo>
                  <a:lnTo>
                    <a:pt x="1590" y="590"/>
                  </a:lnTo>
                  <a:lnTo>
                    <a:pt x="1600" y="592"/>
                  </a:lnTo>
                  <a:lnTo>
                    <a:pt x="1606" y="592"/>
                  </a:lnTo>
                  <a:lnTo>
                    <a:pt x="1611" y="592"/>
                  </a:lnTo>
                  <a:lnTo>
                    <a:pt x="1614" y="591"/>
                  </a:lnTo>
                  <a:lnTo>
                    <a:pt x="1619" y="589"/>
                  </a:lnTo>
                  <a:lnTo>
                    <a:pt x="1626" y="585"/>
                  </a:lnTo>
                  <a:lnTo>
                    <a:pt x="1633" y="582"/>
                  </a:lnTo>
                  <a:lnTo>
                    <a:pt x="1638" y="580"/>
                  </a:lnTo>
                  <a:lnTo>
                    <a:pt x="1643" y="580"/>
                  </a:lnTo>
                  <a:lnTo>
                    <a:pt x="1646" y="582"/>
                  </a:lnTo>
                  <a:lnTo>
                    <a:pt x="1651" y="583"/>
                  </a:lnTo>
                  <a:lnTo>
                    <a:pt x="1656" y="584"/>
                  </a:lnTo>
                  <a:lnTo>
                    <a:pt x="1659" y="587"/>
                  </a:lnTo>
                  <a:lnTo>
                    <a:pt x="1663" y="591"/>
                  </a:lnTo>
                  <a:lnTo>
                    <a:pt x="1668" y="597"/>
                  </a:lnTo>
                  <a:lnTo>
                    <a:pt x="1675" y="610"/>
                  </a:lnTo>
                  <a:lnTo>
                    <a:pt x="1683" y="624"/>
                  </a:lnTo>
                  <a:lnTo>
                    <a:pt x="1688" y="631"/>
                  </a:lnTo>
                  <a:lnTo>
                    <a:pt x="1693" y="637"/>
                  </a:lnTo>
                  <a:lnTo>
                    <a:pt x="1699" y="642"/>
                  </a:lnTo>
                  <a:lnTo>
                    <a:pt x="1705" y="645"/>
                  </a:lnTo>
                  <a:lnTo>
                    <a:pt x="1719" y="647"/>
                  </a:lnTo>
                  <a:lnTo>
                    <a:pt x="1734" y="652"/>
                  </a:lnTo>
                  <a:lnTo>
                    <a:pt x="1741" y="655"/>
                  </a:lnTo>
                  <a:lnTo>
                    <a:pt x="1747" y="659"/>
                  </a:lnTo>
                  <a:lnTo>
                    <a:pt x="1752" y="665"/>
                  </a:lnTo>
                  <a:lnTo>
                    <a:pt x="1756" y="671"/>
                  </a:lnTo>
                  <a:lnTo>
                    <a:pt x="1759" y="684"/>
                  </a:lnTo>
                  <a:lnTo>
                    <a:pt x="1763" y="696"/>
                  </a:lnTo>
                  <a:lnTo>
                    <a:pt x="1768" y="709"/>
                  </a:lnTo>
                  <a:lnTo>
                    <a:pt x="1772" y="723"/>
                  </a:lnTo>
                  <a:lnTo>
                    <a:pt x="1777" y="729"/>
                  </a:lnTo>
                  <a:lnTo>
                    <a:pt x="1781" y="735"/>
                  </a:lnTo>
                  <a:lnTo>
                    <a:pt x="1785" y="740"/>
                  </a:lnTo>
                  <a:lnTo>
                    <a:pt x="1791" y="743"/>
                  </a:lnTo>
                  <a:lnTo>
                    <a:pt x="1797" y="747"/>
                  </a:lnTo>
                  <a:lnTo>
                    <a:pt x="1803" y="749"/>
                  </a:lnTo>
                  <a:lnTo>
                    <a:pt x="1809" y="750"/>
                  </a:lnTo>
                  <a:lnTo>
                    <a:pt x="1815" y="750"/>
                  </a:lnTo>
                  <a:lnTo>
                    <a:pt x="1832" y="750"/>
                  </a:lnTo>
                  <a:lnTo>
                    <a:pt x="1853" y="749"/>
                  </a:lnTo>
                  <a:lnTo>
                    <a:pt x="1875" y="748"/>
                  </a:lnTo>
                  <a:lnTo>
                    <a:pt x="1891" y="749"/>
                  </a:lnTo>
                  <a:lnTo>
                    <a:pt x="1903" y="750"/>
                  </a:lnTo>
                  <a:lnTo>
                    <a:pt x="1913" y="750"/>
                  </a:lnTo>
                  <a:lnTo>
                    <a:pt x="1921" y="748"/>
                  </a:lnTo>
                  <a:lnTo>
                    <a:pt x="1930" y="743"/>
                  </a:lnTo>
                  <a:lnTo>
                    <a:pt x="1942" y="737"/>
                  </a:lnTo>
                  <a:lnTo>
                    <a:pt x="1958" y="732"/>
                  </a:lnTo>
                  <a:lnTo>
                    <a:pt x="1965" y="731"/>
                  </a:lnTo>
                  <a:lnTo>
                    <a:pt x="1973" y="731"/>
                  </a:lnTo>
                  <a:lnTo>
                    <a:pt x="1980" y="731"/>
                  </a:lnTo>
                  <a:lnTo>
                    <a:pt x="1986" y="732"/>
                  </a:lnTo>
                  <a:lnTo>
                    <a:pt x="1998" y="736"/>
                  </a:lnTo>
                  <a:lnTo>
                    <a:pt x="2011" y="742"/>
                  </a:lnTo>
                  <a:lnTo>
                    <a:pt x="2023" y="747"/>
                  </a:lnTo>
                  <a:lnTo>
                    <a:pt x="2033" y="750"/>
                  </a:lnTo>
                  <a:lnTo>
                    <a:pt x="2036" y="750"/>
                  </a:lnTo>
                  <a:lnTo>
                    <a:pt x="2039" y="751"/>
                  </a:lnTo>
                  <a:lnTo>
                    <a:pt x="2041" y="753"/>
                  </a:lnTo>
                  <a:lnTo>
                    <a:pt x="2041" y="755"/>
                  </a:lnTo>
                  <a:lnTo>
                    <a:pt x="2040" y="760"/>
                  </a:lnTo>
                  <a:lnTo>
                    <a:pt x="2036" y="769"/>
                  </a:lnTo>
                  <a:lnTo>
                    <a:pt x="2033" y="780"/>
                  </a:lnTo>
                  <a:lnTo>
                    <a:pt x="2031" y="788"/>
                  </a:lnTo>
                  <a:lnTo>
                    <a:pt x="2033" y="794"/>
                  </a:lnTo>
                  <a:lnTo>
                    <a:pt x="2035" y="801"/>
                  </a:lnTo>
                  <a:lnTo>
                    <a:pt x="2037" y="809"/>
                  </a:lnTo>
                  <a:lnTo>
                    <a:pt x="2042" y="816"/>
                  </a:lnTo>
                  <a:lnTo>
                    <a:pt x="2047" y="822"/>
                  </a:lnTo>
                  <a:lnTo>
                    <a:pt x="2052" y="828"/>
                  </a:lnTo>
                  <a:lnTo>
                    <a:pt x="2056" y="831"/>
                  </a:lnTo>
                  <a:lnTo>
                    <a:pt x="2061" y="834"/>
                  </a:lnTo>
                  <a:lnTo>
                    <a:pt x="2066" y="835"/>
                  </a:lnTo>
                  <a:lnTo>
                    <a:pt x="2072" y="837"/>
                  </a:lnTo>
                  <a:lnTo>
                    <a:pt x="2077" y="841"/>
                  </a:lnTo>
                  <a:lnTo>
                    <a:pt x="2081" y="844"/>
                  </a:lnTo>
                  <a:lnTo>
                    <a:pt x="2091" y="853"/>
                  </a:lnTo>
                  <a:lnTo>
                    <a:pt x="2099" y="864"/>
                  </a:lnTo>
                  <a:lnTo>
                    <a:pt x="2104" y="869"/>
                  </a:lnTo>
                  <a:lnTo>
                    <a:pt x="2110" y="872"/>
                  </a:lnTo>
                  <a:lnTo>
                    <a:pt x="2116" y="873"/>
                  </a:lnTo>
                  <a:lnTo>
                    <a:pt x="2123" y="873"/>
                  </a:lnTo>
                  <a:lnTo>
                    <a:pt x="2137" y="869"/>
                  </a:lnTo>
                  <a:lnTo>
                    <a:pt x="2150" y="864"/>
                  </a:lnTo>
                  <a:lnTo>
                    <a:pt x="2155" y="862"/>
                  </a:lnTo>
                  <a:lnTo>
                    <a:pt x="2159" y="860"/>
                  </a:lnTo>
                  <a:lnTo>
                    <a:pt x="2162" y="860"/>
                  </a:lnTo>
                  <a:lnTo>
                    <a:pt x="2165" y="860"/>
                  </a:lnTo>
                  <a:lnTo>
                    <a:pt x="2167" y="863"/>
                  </a:lnTo>
                  <a:lnTo>
                    <a:pt x="2168" y="867"/>
                  </a:lnTo>
                  <a:lnTo>
                    <a:pt x="2168" y="874"/>
                  </a:lnTo>
                  <a:lnTo>
                    <a:pt x="2167" y="885"/>
                  </a:lnTo>
                  <a:lnTo>
                    <a:pt x="2167" y="896"/>
                  </a:lnTo>
                  <a:lnTo>
                    <a:pt x="2167" y="907"/>
                  </a:lnTo>
                  <a:lnTo>
                    <a:pt x="2169" y="917"/>
                  </a:lnTo>
                  <a:lnTo>
                    <a:pt x="2172" y="926"/>
                  </a:lnTo>
                  <a:lnTo>
                    <a:pt x="2174" y="936"/>
                  </a:lnTo>
                  <a:lnTo>
                    <a:pt x="2179" y="944"/>
                  </a:lnTo>
                  <a:lnTo>
                    <a:pt x="2185" y="950"/>
                  </a:lnTo>
                  <a:lnTo>
                    <a:pt x="2191" y="956"/>
                  </a:lnTo>
                  <a:lnTo>
                    <a:pt x="2198" y="962"/>
                  </a:lnTo>
                  <a:lnTo>
                    <a:pt x="2203" y="968"/>
                  </a:lnTo>
                  <a:lnTo>
                    <a:pt x="2206" y="974"/>
                  </a:lnTo>
                  <a:lnTo>
                    <a:pt x="2209" y="981"/>
                  </a:lnTo>
                  <a:lnTo>
                    <a:pt x="2212" y="994"/>
                  </a:lnTo>
                  <a:lnTo>
                    <a:pt x="2213" y="1009"/>
                  </a:lnTo>
                  <a:lnTo>
                    <a:pt x="2215" y="1017"/>
                  </a:lnTo>
                  <a:lnTo>
                    <a:pt x="2213" y="1021"/>
                  </a:lnTo>
                  <a:lnTo>
                    <a:pt x="2211" y="1024"/>
                  </a:lnTo>
                  <a:lnTo>
                    <a:pt x="2209" y="1026"/>
                  </a:lnTo>
                  <a:lnTo>
                    <a:pt x="2200" y="1027"/>
                  </a:lnTo>
                  <a:lnTo>
                    <a:pt x="2190" y="1028"/>
                  </a:lnTo>
                  <a:lnTo>
                    <a:pt x="2182" y="1031"/>
                  </a:lnTo>
                  <a:lnTo>
                    <a:pt x="2175" y="1034"/>
                  </a:lnTo>
                  <a:lnTo>
                    <a:pt x="2167" y="1038"/>
                  </a:lnTo>
                  <a:lnTo>
                    <a:pt x="2159" y="1044"/>
                  </a:lnTo>
                  <a:lnTo>
                    <a:pt x="2152" y="1050"/>
                  </a:lnTo>
                  <a:lnTo>
                    <a:pt x="2144" y="1055"/>
                  </a:lnTo>
                  <a:lnTo>
                    <a:pt x="2140" y="1061"/>
                  </a:lnTo>
                  <a:lnTo>
                    <a:pt x="2136" y="1066"/>
                  </a:lnTo>
                  <a:lnTo>
                    <a:pt x="2132" y="1075"/>
                  </a:lnTo>
                  <a:lnTo>
                    <a:pt x="2128" y="1081"/>
                  </a:lnTo>
                  <a:lnTo>
                    <a:pt x="2125" y="1083"/>
                  </a:lnTo>
                  <a:lnTo>
                    <a:pt x="2122" y="1085"/>
                  </a:lnTo>
                  <a:lnTo>
                    <a:pt x="2117" y="1087"/>
                  </a:lnTo>
                  <a:lnTo>
                    <a:pt x="2111" y="1089"/>
                  </a:lnTo>
                  <a:lnTo>
                    <a:pt x="2099" y="1093"/>
                  </a:lnTo>
                  <a:lnTo>
                    <a:pt x="2089" y="1099"/>
                  </a:lnTo>
                  <a:lnTo>
                    <a:pt x="2077" y="1105"/>
                  </a:lnTo>
                  <a:lnTo>
                    <a:pt x="2064" y="1112"/>
                  </a:lnTo>
                  <a:lnTo>
                    <a:pt x="2056" y="1114"/>
                  </a:lnTo>
                  <a:lnTo>
                    <a:pt x="2049" y="1115"/>
                  </a:lnTo>
                  <a:lnTo>
                    <a:pt x="2043" y="1114"/>
                  </a:lnTo>
                  <a:lnTo>
                    <a:pt x="2037" y="1110"/>
                  </a:lnTo>
                  <a:lnTo>
                    <a:pt x="2033" y="1107"/>
                  </a:lnTo>
                  <a:lnTo>
                    <a:pt x="2027" y="1102"/>
                  </a:lnTo>
                  <a:lnTo>
                    <a:pt x="2023" y="1096"/>
                  </a:lnTo>
                  <a:lnTo>
                    <a:pt x="2018" y="1091"/>
                  </a:lnTo>
                  <a:lnTo>
                    <a:pt x="2016" y="1085"/>
                  </a:lnTo>
                  <a:lnTo>
                    <a:pt x="2014" y="1080"/>
                  </a:lnTo>
                  <a:lnTo>
                    <a:pt x="2012" y="1075"/>
                  </a:lnTo>
                  <a:lnTo>
                    <a:pt x="2011" y="1069"/>
                  </a:lnTo>
                  <a:lnTo>
                    <a:pt x="2009" y="1063"/>
                  </a:lnTo>
                  <a:lnTo>
                    <a:pt x="2008" y="1058"/>
                  </a:lnTo>
                  <a:lnTo>
                    <a:pt x="2004" y="1053"/>
                  </a:lnTo>
                  <a:lnTo>
                    <a:pt x="1999" y="1050"/>
                  </a:lnTo>
                  <a:lnTo>
                    <a:pt x="1991" y="1044"/>
                  </a:lnTo>
                  <a:lnTo>
                    <a:pt x="1985" y="1038"/>
                  </a:lnTo>
                  <a:lnTo>
                    <a:pt x="1980" y="1030"/>
                  </a:lnTo>
                  <a:lnTo>
                    <a:pt x="1977" y="1018"/>
                  </a:lnTo>
                  <a:lnTo>
                    <a:pt x="1974" y="1012"/>
                  </a:lnTo>
                  <a:lnTo>
                    <a:pt x="1972" y="1007"/>
                  </a:lnTo>
                  <a:lnTo>
                    <a:pt x="1968" y="1002"/>
                  </a:lnTo>
                  <a:lnTo>
                    <a:pt x="1964" y="1000"/>
                  </a:lnTo>
                  <a:lnTo>
                    <a:pt x="1955" y="998"/>
                  </a:lnTo>
                  <a:lnTo>
                    <a:pt x="1948" y="996"/>
                  </a:lnTo>
                  <a:lnTo>
                    <a:pt x="1941" y="996"/>
                  </a:lnTo>
                  <a:lnTo>
                    <a:pt x="1934" y="995"/>
                  </a:lnTo>
                  <a:lnTo>
                    <a:pt x="1927" y="994"/>
                  </a:lnTo>
                  <a:lnTo>
                    <a:pt x="1921" y="990"/>
                  </a:lnTo>
                  <a:lnTo>
                    <a:pt x="1916" y="984"/>
                  </a:lnTo>
                  <a:lnTo>
                    <a:pt x="1910" y="979"/>
                  </a:lnTo>
                  <a:lnTo>
                    <a:pt x="1905" y="976"/>
                  </a:lnTo>
                  <a:lnTo>
                    <a:pt x="1901" y="974"/>
                  </a:lnTo>
                  <a:lnTo>
                    <a:pt x="1895" y="973"/>
                  </a:lnTo>
                  <a:lnTo>
                    <a:pt x="1886" y="973"/>
                  </a:lnTo>
                  <a:lnTo>
                    <a:pt x="1877" y="974"/>
                  </a:lnTo>
                  <a:lnTo>
                    <a:pt x="1869" y="976"/>
                  </a:lnTo>
                  <a:lnTo>
                    <a:pt x="1860" y="980"/>
                  </a:lnTo>
                  <a:lnTo>
                    <a:pt x="1853" y="986"/>
                  </a:lnTo>
                  <a:lnTo>
                    <a:pt x="1847" y="992"/>
                  </a:lnTo>
                  <a:lnTo>
                    <a:pt x="1841" y="998"/>
                  </a:lnTo>
                  <a:lnTo>
                    <a:pt x="1837" y="1006"/>
                  </a:lnTo>
                  <a:lnTo>
                    <a:pt x="1834" y="1014"/>
                  </a:lnTo>
                  <a:lnTo>
                    <a:pt x="1832" y="1021"/>
                  </a:lnTo>
                  <a:lnTo>
                    <a:pt x="1831" y="1030"/>
                  </a:lnTo>
                  <a:lnTo>
                    <a:pt x="1831" y="1037"/>
                  </a:lnTo>
                  <a:lnTo>
                    <a:pt x="1832" y="1043"/>
                  </a:lnTo>
                  <a:lnTo>
                    <a:pt x="1834" y="1047"/>
                  </a:lnTo>
                  <a:lnTo>
                    <a:pt x="1837" y="1052"/>
                  </a:lnTo>
                  <a:lnTo>
                    <a:pt x="1840" y="1056"/>
                  </a:lnTo>
                  <a:lnTo>
                    <a:pt x="1844" y="1058"/>
                  </a:lnTo>
                  <a:lnTo>
                    <a:pt x="1846" y="1061"/>
                  </a:lnTo>
                  <a:lnTo>
                    <a:pt x="1850" y="1064"/>
                  </a:lnTo>
                  <a:lnTo>
                    <a:pt x="1851" y="1068"/>
                  </a:lnTo>
                  <a:lnTo>
                    <a:pt x="1851" y="1071"/>
                  </a:lnTo>
                  <a:lnTo>
                    <a:pt x="1851" y="1076"/>
                  </a:lnTo>
                  <a:lnTo>
                    <a:pt x="1850" y="1080"/>
                  </a:lnTo>
                  <a:lnTo>
                    <a:pt x="1848" y="1084"/>
                  </a:lnTo>
                  <a:lnTo>
                    <a:pt x="1847" y="1088"/>
                  </a:lnTo>
                  <a:lnTo>
                    <a:pt x="1842" y="1096"/>
                  </a:lnTo>
                  <a:lnTo>
                    <a:pt x="1840" y="1103"/>
                  </a:lnTo>
                  <a:lnTo>
                    <a:pt x="1839" y="1112"/>
                  </a:lnTo>
                  <a:lnTo>
                    <a:pt x="1840" y="1120"/>
                  </a:lnTo>
                  <a:lnTo>
                    <a:pt x="1841" y="1132"/>
                  </a:lnTo>
                  <a:lnTo>
                    <a:pt x="1839" y="1144"/>
                  </a:lnTo>
                  <a:lnTo>
                    <a:pt x="1839" y="1150"/>
                  </a:lnTo>
                  <a:lnTo>
                    <a:pt x="1840" y="1154"/>
                  </a:lnTo>
                  <a:lnTo>
                    <a:pt x="1844" y="1160"/>
                  </a:lnTo>
                  <a:lnTo>
                    <a:pt x="1847" y="1166"/>
                  </a:lnTo>
                  <a:lnTo>
                    <a:pt x="1853" y="1175"/>
                  </a:lnTo>
                  <a:lnTo>
                    <a:pt x="1858" y="1183"/>
                  </a:lnTo>
                  <a:lnTo>
                    <a:pt x="1860" y="1187"/>
                  </a:lnTo>
                  <a:lnTo>
                    <a:pt x="1860" y="1189"/>
                  </a:lnTo>
                  <a:lnTo>
                    <a:pt x="1860" y="1191"/>
                  </a:lnTo>
                  <a:lnTo>
                    <a:pt x="1860" y="1192"/>
                  </a:lnTo>
                  <a:lnTo>
                    <a:pt x="1856" y="1192"/>
                  </a:lnTo>
                  <a:lnTo>
                    <a:pt x="1850" y="1192"/>
                  </a:lnTo>
                  <a:lnTo>
                    <a:pt x="1839" y="1192"/>
                  </a:lnTo>
                  <a:lnTo>
                    <a:pt x="1828" y="1194"/>
                  </a:lnTo>
                  <a:lnTo>
                    <a:pt x="1817" y="1196"/>
                  </a:lnTo>
                  <a:lnTo>
                    <a:pt x="1807" y="1198"/>
                  </a:lnTo>
                  <a:lnTo>
                    <a:pt x="1802" y="1201"/>
                  </a:lnTo>
                  <a:lnTo>
                    <a:pt x="1797" y="1203"/>
                  </a:lnTo>
                  <a:lnTo>
                    <a:pt x="1793" y="1207"/>
                  </a:lnTo>
                  <a:lnTo>
                    <a:pt x="1788" y="1211"/>
                  </a:lnTo>
                  <a:lnTo>
                    <a:pt x="1772" y="1222"/>
                  </a:lnTo>
                  <a:lnTo>
                    <a:pt x="1763" y="1228"/>
                  </a:lnTo>
                  <a:lnTo>
                    <a:pt x="1760" y="1232"/>
                  </a:lnTo>
                  <a:lnTo>
                    <a:pt x="1759" y="1238"/>
                  </a:lnTo>
                  <a:lnTo>
                    <a:pt x="1759" y="1246"/>
                  </a:lnTo>
                  <a:lnTo>
                    <a:pt x="1759" y="1254"/>
                  </a:lnTo>
                  <a:lnTo>
                    <a:pt x="1762" y="1272"/>
                  </a:lnTo>
                  <a:lnTo>
                    <a:pt x="1765" y="1286"/>
                  </a:lnTo>
                  <a:lnTo>
                    <a:pt x="1769" y="1298"/>
                  </a:lnTo>
                  <a:lnTo>
                    <a:pt x="1770" y="1309"/>
                  </a:lnTo>
                  <a:lnTo>
                    <a:pt x="1769" y="1314"/>
                  </a:lnTo>
                  <a:lnTo>
                    <a:pt x="1769" y="1317"/>
                  </a:lnTo>
                  <a:lnTo>
                    <a:pt x="1768" y="1321"/>
                  </a:lnTo>
                  <a:lnTo>
                    <a:pt x="1765" y="1324"/>
                  </a:lnTo>
                  <a:lnTo>
                    <a:pt x="1762" y="1329"/>
                  </a:lnTo>
                  <a:lnTo>
                    <a:pt x="1759" y="1335"/>
                  </a:lnTo>
                  <a:lnTo>
                    <a:pt x="1758" y="1343"/>
                  </a:lnTo>
                  <a:lnTo>
                    <a:pt x="1758" y="1352"/>
                  </a:lnTo>
                  <a:lnTo>
                    <a:pt x="1758" y="1360"/>
                  </a:lnTo>
                  <a:lnTo>
                    <a:pt x="1758" y="1370"/>
                  </a:lnTo>
                  <a:lnTo>
                    <a:pt x="1757" y="1374"/>
                  </a:lnTo>
                  <a:lnTo>
                    <a:pt x="1754" y="1379"/>
                  </a:lnTo>
                  <a:lnTo>
                    <a:pt x="1751" y="1384"/>
                  </a:lnTo>
                  <a:lnTo>
                    <a:pt x="1746" y="1387"/>
                  </a:lnTo>
                  <a:lnTo>
                    <a:pt x="1734" y="1396"/>
                  </a:lnTo>
                  <a:lnTo>
                    <a:pt x="1721" y="1403"/>
                  </a:lnTo>
                  <a:lnTo>
                    <a:pt x="1707" y="1409"/>
                  </a:lnTo>
                  <a:lnTo>
                    <a:pt x="1691" y="1412"/>
                  </a:lnTo>
                  <a:lnTo>
                    <a:pt x="1683" y="1414"/>
                  </a:lnTo>
                  <a:lnTo>
                    <a:pt x="1676" y="1414"/>
                  </a:lnTo>
                  <a:lnTo>
                    <a:pt x="1669" y="1412"/>
                  </a:lnTo>
                  <a:lnTo>
                    <a:pt x="1662" y="1410"/>
                  </a:lnTo>
                  <a:lnTo>
                    <a:pt x="1649" y="1405"/>
                  </a:lnTo>
                  <a:lnTo>
                    <a:pt x="1638" y="1399"/>
                  </a:lnTo>
                  <a:lnTo>
                    <a:pt x="1633" y="1398"/>
                  </a:lnTo>
                  <a:lnTo>
                    <a:pt x="1630" y="1398"/>
                  </a:lnTo>
                  <a:lnTo>
                    <a:pt x="1626" y="1400"/>
                  </a:lnTo>
                  <a:lnTo>
                    <a:pt x="1625" y="1404"/>
                  </a:lnTo>
                  <a:lnTo>
                    <a:pt x="1624" y="1409"/>
                  </a:lnTo>
                  <a:lnTo>
                    <a:pt x="1624" y="1414"/>
                  </a:lnTo>
                  <a:lnTo>
                    <a:pt x="1624" y="1419"/>
                  </a:lnTo>
                  <a:lnTo>
                    <a:pt x="1625" y="1425"/>
                  </a:lnTo>
                  <a:lnTo>
                    <a:pt x="1626" y="1437"/>
                  </a:lnTo>
                  <a:lnTo>
                    <a:pt x="1626" y="1448"/>
                  </a:lnTo>
                  <a:lnTo>
                    <a:pt x="1625" y="1460"/>
                  </a:lnTo>
                  <a:lnTo>
                    <a:pt x="1623" y="1469"/>
                  </a:lnTo>
                  <a:lnTo>
                    <a:pt x="1621" y="1474"/>
                  </a:lnTo>
                  <a:lnTo>
                    <a:pt x="1621" y="1479"/>
                  </a:lnTo>
                  <a:lnTo>
                    <a:pt x="1623" y="1485"/>
                  </a:lnTo>
                  <a:lnTo>
                    <a:pt x="1624" y="1490"/>
                  </a:lnTo>
                  <a:lnTo>
                    <a:pt x="1626" y="1494"/>
                  </a:lnTo>
                  <a:lnTo>
                    <a:pt x="1631" y="1498"/>
                  </a:lnTo>
                  <a:lnTo>
                    <a:pt x="1636" y="1500"/>
                  </a:lnTo>
                  <a:lnTo>
                    <a:pt x="1642" y="1503"/>
                  </a:lnTo>
                  <a:lnTo>
                    <a:pt x="1649" y="1503"/>
                  </a:lnTo>
                  <a:lnTo>
                    <a:pt x="1653" y="1501"/>
                  </a:lnTo>
                  <a:lnTo>
                    <a:pt x="1658" y="1500"/>
                  </a:lnTo>
                  <a:lnTo>
                    <a:pt x="1663" y="1498"/>
                  </a:lnTo>
                  <a:lnTo>
                    <a:pt x="1670" y="1494"/>
                  </a:lnTo>
                  <a:lnTo>
                    <a:pt x="1678" y="1491"/>
                  </a:lnTo>
                  <a:lnTo>
                    <a:pt x="1683" y="1491"/>
                  </a:lnTo>
                  <a:lnTo>
                    <a:pt x="1688" y="1492"/>
                  </a:lnTo>
                  <a:lnTo>
                    <a:pt x="1693" y="1494"/>
                  </a:lnTo>
                  <a:lnTo>
                    <a:pt x="1697" y="1497"/>
                  </a:lnTo>
                  <a:lnTo>
                    <a:pt x="1707" y="1503"/>
                  </a:lnTo>
                  <a:lnTo>
                    <a:pt x="1714" y="1510"/>
                  </a:lnTo>
                  <a:lnTo>
                    <a:pt x="1718" y="1516"/>
                  </a:lnTo>
                  <a:lnTo>
                    <a:pt x="1721" y="1524"/>
                  </a:lnTo>
                  <a:lnTo>
                    <a:pt x="1722" y="1535"/>
                  </a:lnTo>
                  <a:lnTo>
                    <a:pt x="1721" y="1547"/>
                  </a:lnTo>
                  <a:lnTo>
                    <a:pt x="1719" y="1563"/>
                  </a:lnTo>
                  <a:lnTo>
                    <a:pt x="1715" y="1581"/>
                  </a:lnTo>
                  <a:lnTo>
                    <a:pt x="1712" y="1592"/>
                  </a:lnTo>
                  <a:lnTo>
                    <a:pt x="1712" y="1597"/>
                  </a:lnTo>
                  <a:lnTo>
                    <a:pt x="1715" y="1598"/>
                  </a:lnTo>
                  <a:lnTo>
                    <a:pt x="1721" y="1599"/>
                  </a:lnTo>
                  <a:lnTo>
                    <a:pt x="1724" y="1601"/>
                  </a:lnTo>
                  <a:lnTo>
                    <a:pt x="1726" y="1604"/>
                  </a:lnTo>
                  <a:lnTo>
                    <a:pt x="1727" y="1606"/>
                  </a:lnTo>
                  <a:lnTo>
                    <a:pt x="1727" y="1611"/>
                  </a:lnTo>
                  <a:lnTo>
                    <a:pt x="1727" y="1618"/>
                  </a:lnTo>
                  <a:lnTo>
                    <a:pt x="1730" y="1624"/>
                  </a:lnTo>
                  <a:lnTo>
                    <a:pt x="1731" y="1626"/>
                  </a:lnTo>
                  <a:lnTo>
                    <a:pt x="1733" y="1629"/>
                  </a:lnTo>
                  <a:lnTo>
                    <a:pt x="1737" y="1629"/>
                  </a:lnTo>
                  <a:lnTo>
                    <a:pt x="1740" y="1630"/>
                  </a:lnTo>
                  <a:lnTo>
                    <a:pt x="1749" y="1630"/>
                  </a:lnTo>
                  <a:lnTo>
                    <a:pt x="1753" y="1631"/>
                  </a:lnTo>
                  <a:lnTo>
                    <a:pt x="1756" y="1632"/>
                  </a:lnTo>
                  <a:lnTo>
                    <a:pt x="1758" y="1636"/>
                  </a:lnTo>
                  <a:lnTo>
                    <a:pt x="1760" y="1639"/>
                  </a:lnTo>
                  <a:lnTo>
                    <a:pt x="1764" y="1643"/>
                  </a:lnTo>
                  <a:lnTo>
                    <a:pt x="1766" y="1644"/>
                  </a:lnTo>
                  <a:lnTo>
                    <a:pt x="1770" y="1645"/>
                  </a:lnTo>
                  <a:lnTo>
                    <a:pt x="1773" y="1645"/>
                  </a:lnTo>
                  <a:lnTo>
                    <a:pt x="1778" y="1644"/>
                  </a:lnTo>
                  <a:lnTo>
                    <a:pt x="1788" y="1642"/>
                  </a:lnTo>
                  <a:lnTo>
                    <a:pt x="1798" y="1641"/>
                  </a:lnTo>
                  <a:lnTo>
                    <a:pt x="1803" y="1642"/>
                  </a:lnTo>
                  <a:lnTo>
                    <a:pt x="1809" y="1643"/>
                  </a:lnTo>
                  <a:lnTo>
                    <a:pt x="1814" y="1645"/>
                  </a:lnTo>
                  <a:lnTo>
                    <a:pt x="1820" y="1649"/>
                  </a:lnTo>
                  <a:lnTo>
                    <a:pt x="1829" y="1661"/>
                  </a:lnTo>
                  <a:lnTo>
                    <a:pt x="1839" y="1673"/>
                  </a:lnTo>
                  <a:lnTo>
                    <a:pt x="1848" y="1683"/>
                  </a:lnTo>
                  <a:lnTo>
                    <a:pt x="1854" y="1692"/>
                  </a:lnTo>
                  <a:lnTo>
                    <a:pt x="1859" y="1695"/>
                  </a:lnTo>
                  <a:lnTo>
                    <a:pt x="1864" y="1696"/>
                  </a:lnTo>
                  <a:lnTo>
                    <a:pt x="1871" y="1699"/>
                  </a:lnTo>
                  <a:lnTo>
                    <a:pt x="1877" y="1700"/>
                  </a:lnTo>
                  <a:lnTo>
                    <a:pt x="1884" y="1699"/>
                  </a:lnTo>
                  <a:lnTo>
                    <a:pt x="1891" y="1698"/>
                  </a:lnTo>
                  <a:lnTo>
                    <a:pt x="1896" y="1695"/>
                  </a:lnTo>
                  <a:lnTo>
                    <a:pt x="1901" y="1692"/>
                  </a:lnTo>
                  <a:lnTo>
                    <a:pt x="1905" y="1683"/>
                  </a:lnTo>
                  <a:lnTo>
                    <a:pt x="1909" y="1675"/>
                  </a:lnTo>
                  <a:lnTo>
                    <a:pt x="1910" y="1671"/>
                  </a:lnTo>
                  <a:lnTo>
                    <a:pt x="1913" y="1669"/>
                  </a:lnTo>
                  <a:lnTo>
                    <a:pt x="1916" y="1667"/>
                  </a:lnTo>
                  <a:lnTo>
                    <a:pt x="1920" y="1664"/>
                  </a:lnTo>
                  <a:lnTo>
                    <a:pt x="1924" y="1663"/>
                  </a:lnTo>
                  <a:lnTo>
                    <a:pt x="1928" y="1662"/>
                  </a:lnTo>
                  <a:lnTo>
                    <a:pt x="1932" y="1663"/>
                  </a:lnTo>
                  <a:lnTo>
                    <a:pt x="1934" y="1664"/>
                  </a:lnTo>
                  <a:lnTo>
                    <a:pt x="1940" y="1667"/>
                  </a:lnTo>
                  <a:lnTo>
                    <a:pt x="1947" y="1668"/>
                  </a:lnTo>
                  <a:lnTo>
                    <a:pt x="1951" y="1667"/>
                  </a:lnTo>
                  <a:lnTo>
                    <a:pt x="1954" y="1666"/>
                  </a:lnTo>
                  <a:lnTo>
                    <a:pt x="1957" y="1664"/>
                  </a:lnTo>
                  <a:lnTo>
                    <a:pt x="1958" y="1662"/>
                  </a:lnTo>
                  <a:lnTo>
                    <a:pt x="1961" y="1656"/>
                  </a:lnTo>
                  <a:lnTo>
                    <a:pt x="1966" y="1649"/>
                  </a:lnTo>
                  <a:lnTo>
                    <a:pt x="1970" y="1641"/>
                  </a:lnTo>
                  <a:lnTo>
                    <a:pt x="1976" y="1632"/>
                  </a:lnTo>
                  <a:lnTo>
                    <a:pt x="1982" y="1624"/>
                  </a:lnTo>
                  <a:lnTo>
                    <a:pt x="1989" y="1617"/>
                  </a:lnTo>
                  <a:lnTo>
                    <a:pt x="1993" y="1612"/>
                  </a:lnTo>
                  <a:lnTo>
                    <a:pt x="1999" y="1611"/>
                  </a:lnTo>
                  <a:lnTo>
                    <a:pt x="2001" y="1611"/>
                  </a:lnTo>
                  <a:lnTo>
                    <a:pt x="2001" y="1612"/>
                  </a:lnTo>
                  <a:lnTo>
                    <a:pt x="1999" y="1613"/>
                  </a:lnTo>
                  <a:lnTo>
                    <a:pt x="1999" y="1617"/>
                  </a:lnTo>
                  <a:lnTo>
                    <a:pt x="1996" y="1623"/>
                  </a:lnTo>
                  <a:lnTo>
                    <a:pt x="1993" y="1630"/>
                  </a:lnTo>
                  <a:lnTo>
                    <a:pt x="1987" y="1648"/>
                  </a:lnTo>
                  <a:lnTo>
                    <a:pt x="1983" y="1662"/>
                  </a:lnTo>
                  <a:lnTo>
                    <a:pt x="1982" y="1667"/>
                  </a:lnTo>
                  <a:lnTo>
                    <a:pt x="1982" y="1670"/>
                  </a:lnTo>
                  <a:lnTo>
                    <a:pt x="1983" y="1675"/>
                  </a:lnTo>
                  <a:lnTo>
                    <a:pt x="1984" y="1680"/>
                  </a:lnTo>
                  <a:lnTo>
                    <a:pt x="1986" y="1690"/>
                  </a:lnTo>
                  <a:lnTo>
                    <a:pt x="1989" y="1702"/>
                  </a:lnTo>
                  <a:lnTo>
                    <a:pt x="1991" y="1714"/>
                  </a:lnTo>
                  <a:lnTo>
                    <a:pt x="1993" y="1727"/>
                  </a:lnTo>
                  <a:lnTo>
                    <a:pt x="1996" y="1745"/>
                  </a:lnTo>
                  <a:lnTo>
                    <a:pt x="1997" y="1761"/>
                  </a:lnTo>
                  <a:lnTo>
                    <a:pt x="1999" y="1774"/>
                  </a:lnTo>
                  <a:lnTo>
                    <a:pt x="2002" y="1788"/>
                  </a:lnTo>
                  <a:lnTo>
                    <a:pt x="2004" y="1806"/>
                  </a:lnTo>
                  <a:lnTo>
                    <a:pt x="2006" y="1830"/>
                  </a:lnTo>
                  <a:lnTo>
                    <a:pt x="2010" y="1853"/>
                  </a:lnTo>
                  <a:lnTo>
                    <a:pt x="2012" y="1871"/>
                  </a:lnTo>
                  <a:lnTo>
                    <a:pt x="2014" y="1883"/>
                  </a:lnTo>
                  <a:lnTo>
                    <a:pt x="2012" y="1894"/>
                  </a:lnTo>
                  <a:lnTo>
                    <a:pt x="2009" y="1903"/>
                  </a:lnTo>
                  <a:lnTo>
                    <a:pt x="2005" y="1912"/>
                  </a:lnTo>
                  <a:lnTo>
                    <a:pt x="2004" y="1915"/>
                  </a:lnTo>
                  <a:lnTo>
                    <a:pt x="2004" y="1920"/>
                  </a:lnTo>
                  <a:lnTo>
                    <a:pt x="2004" y="1925"/>
                  </a:lnTo>
                  <a:lnTo>
                    <a:pt x="2005" y="1931"/>
                  </a:lnTo>
                  <a:lnTo>
                    <a:pt x="2006" y="1942"/>
                  </a:lnTo>
                  <a:lnTo>
                    <a:pt x="2008" y="1952"/>
                  </a:lnTo>
                  <a:lnTo>
                    <a:pt x="2006" y="1956"/>
                  </a:lnTo>
                  <a:lnTo>
                    <a:pt x="2003" y="1959"/>
                  </a:lnTo>
                  <a:lnTo>
                    <a:pt x="1999" y="1961"/>
                  </a:lnTo>
                  <a:lnTo>
                    <a:pt x="1993" y="1963"/>
                  </a:lnTo>
                  <a:lnTo>
                    <a:pt x="1979" y="1966"/>
                  </a:lnTo>
                  <a:lnTo>
                    <a:pt x="1963" y="1970"/>
                  </a:lnTo>
                  <a:lnTo>
                    <a:pt x="1945" y="1976"/>
                  </a:lnTo>
                  <a:lnTo>
                    <a:pt x="1928" y="1982"/>
                  </a:lnTo>
                  <a:lnTo>
                    <a:pt x="1913" y="1989"/>
                  </a:lnTo>
                  <a:lnTo>
                    <a:pt x="1897" y="1995"/>
                  </a:lnTo>
                  <a:lnTo>
                    <a:pt x="1890" y="1998"/>
                  </a:lnTo>
                  <a:lnTo>
                    <a:pt x="1883" y="2002"/>
                  </a:lnTo>
                  <a:lnTo>
                    <a:pt x="1877" y="2008"/>
                  </a:lnTo>
                  <a:lnTo>
                    <a:pt x="1870" y="2014"/>
                  </a:lnTo>
                  <a:lnTo>
                    <a:pt x="1864" y="2020"/>
                  </a:lnTo>
                  <a:lnTo>
                    <a:pt x="1858" y="2027"/>
                  </a:lnTo>
                  <a:lnTo>
                    <a:pt x="1853" y="2033"/>
                  </a:lnTo>
                  <a:lnTo>
                    <a:pt x="1850" y="2040"/>
                  </a:lnTo>
                  <a:lnTo>
                    <a:pt x="1842" y="2055"/>
                  </a:lnTo>
                  <a:lnTo>
                    <a:pt x="1838" y="2076"/>
                  </a:lnTo>
                  <a:lnTo>
                    <a:pt x="1833" y="2095"/>
                  </a:lnTo>
                  <a:lnTo>
                    <a:pt x="1832" y="2110"/>
                  </a:lnTo>
                  <a:lnTo>
                    <a:pt x="1829" y="2128"/>
                  </a:lnTo>
                  <a:lnTo>
                    <a:pt x="1827" y="2145"/>
                  </a:lnTo>
                  <a:lnTo>
                    <a:pt x="1825" y="2145"/>
                  </a:lnTo>
                  <a:lnTo>
                    <a:pt x="1820" y="2145"/>
                  </a:lnTo>
                  <a:lnTo>
                    <a:pt x="1814" y="2147"/>
                  </a:lnTo>
                  <a:lnTo>
                    <a:pt x="1807" y="2149"/>
                  </a:lnTo>
                  <a:lnTo>
                    <a:pt x="1797" y="2152"/>
                  </a:lnTo>
                  <a:lnTo>
                    <a:pt x="1789" y="2153"/>
                  </a:lnTo>
                  <a:lnTo>
                    <a:pt x="1785" y="2153"/>
                  </a:lnTo>
                  <a:lnTo>
                    <a:pt x="1783" y="2152"/>
                  </a:lnTo>
                  <a:lnTo>
                    <a:pt x="1782" y="2150"/>
                  </a:lnTo>
                  <a:lnTo>
                    <a:pt x="1781" y="2148"/>
                  </a:lnTo>
                  <a:lnTo>
                    <a:pt x="1781" y="2143"/>
                  </a:lnTo>
                  <a:lnTo>
                    <a:pt x="1779" y="2141"/>
                  </a:lnTo>
                  <a:lnTo>
                    <a:pt x="1777" y="2140"/>
                  </a:lnTo>
                  <a:lnTo>
                    <a:pt x="1773" y="2140"/>
                  </a:lnTo>
                  <a:lnTo>
                    <a:pt x="1769" y="2140"/>
                  </a:lnTo>
                  <a:lnTo>
                    <a:pt x="1765" y="2139"/>
                  </a:lnTo>
                  <a:lnTo>
                    <a:pt x="1762" y="2135"/>
                  </a:lnTo>
                  <a:lnTo>
                    <a:pt x="1759" y="2128"/>
                  </a:lnTo>
                  <a:lnTo>
                    <a:pt x="1759" y="2123"/>
                  </a:lnTo>
                  <a:lnTo>
                    <a:pt x="1759" y="2118"/>
                  </a:lnTo>
                  <a:lnTo>
                    <a:pt x="1760" y="2112"/>
                  </a:lnTo>
                  <a:lnTo>
                    <a:pt x="1762" y="2108"/>
                  </a:lnTo>
                  <a:lnTo>
                    <a:pt x="1764" y="2097"/>
                  </a:lnTo>
                  <a:lnTo>
                    <a:pt x="1765" y="2086"/>
                  </a:lnTo>
                  <a:lnTo>
                    <a:pt x="1764" y="2082"/>
                  </a:lnTo>
                  <a:lnTo>
                    <a:pt x="1763" y="2077"/>
                  </a:lnTo>
                  <a:lnTo>
                    <a:pt x="1759" y="2073"/>
                  </a:lnTo>
                  <a:lnTo>
                    <a:pt x="1754" y="2070"/>
                  </a:lnTo>
                  <a:lnTo>
                    <a:pt x="1750" y="2067"/>
                  </a:lnTo>
                  <a:lnTo>
                    <a:pt x="1745" y="2065"/>
                  </a:lnTo>
                  <a:lnTo>
                    <a:pt x="1739" y="2065"/>
                  </a:lnTo>
                  <a:lnTo>
                    <a:pt x="1734" y="2065"/>
                  </a:lnTo>
                  <a:lnTo>
                    <a:pt x="1730" y="2068"/>
                  </a:lnTo>
                  <a:lnTo>
                    <a:pt x="1726" y="2073"/>
                  </a:lnTo>
                  <a:lnTo>
                    <a:pt x="1724" y="2079"/>
                  </a:lnTo>
                  <a:lnTo>
                    <a:pt x="1722" y="2086"/>
                  </a:lnTo>
                  <a:lnTo>
                    <a:pt x="1719" y="2102"/>
                  </a:lnTo>
                  <a:lnTo>
                    <a:pt x="1716" y="2116"/>
                  </a:lnTo>
                  <a:lnTo>
                    <a:pt x="1714" y="2121"/>
                  </a:lnTo>
                  <a:lnTo>
                    <a:pt x="1710" y="2124"/>
                  </a:lnTo>
                  <a:lnTo>
                    <a:pt x="1707" y="2127"/>
                  </a:lnTo>
                  <a:lnTo>
                    <a:pt x="1702" y="2128"/>
                  </a:lnTo>
                  <a:lnTo>
                    <a:pt x="1691" y="2130"/>
                  </a:lnTo>
                  <a:lnTo>
                    <a:pt x="1681" y="2131"/>
                  </a:lnTo>
                  <a:lnTo>
                    <a:pt x="1667" y="2134"/>
                  </a:lnTo>
                  <a:lnTo>
                    <a:pt x="1652" y="2137"/>
                  </a:lnTo>
                  <a:lnTo>
                    <a:pt x="1645" y="2139"/>
                  </a:lnTo>
                  <a:lnTo>
                    <a:pt x="1638" y="2139"/>
                  </a:lnTo>
                  <a:lnTo>
                    <a:pt x="1632" y="2139"/>
                  </a:lnTo>
                  <a:lnTo>
                    <a:pt x="1625" y="2136"/>
                  </a:lnTo>
                  <a:lnTo>
                    <a:pt x="1619" y="2134"/>
                  </a:lnTo>
                  <a:lnTo>
                    <a:pt x="1611" y="2129"/>
                  </a:lnTo>
                  <a:lnTo>
                    <a:pt x="1602" y="2124"/>
                  </a:lnTo>
                  <a:lnTo>
                    <a:pt x="1594" y="2117"/>
                  </a:lnTo>
                  <a:lnTo>
                    <a:pt x="1579" y="2105"/>
                  </a:lnTo>
                  <a:lnTo>
                    <a:pt x="1568" y="2095"/>
                  </a:lnTo>
                  <a:lnTo>
                    <a:pt x="1564" y="2090"/>
                  </a:lnTo>
                  <a:lnTo>
                    <a:pt x="1561" y="2087"/>
                  </a:lnTo>
                  <a:lnTo>
                    <a:pt x="1558" y="2085"/>
                  </a:lnTo>
                  <a:lnTo>
                    <a:pt x="1556" y="2085"/>
                  </a:lnTo>
                  <a:lnTo>
                    <a:pt x="1550" y="2086"/>
                  </a:lnTo>
                  <a:lnTo>
                    <a:pt x="1543" y="2091"/>
                  </a:lnTo>
                  <a:lnTo>
                    <a:pt x="1538" y="2093"/>
                  </a:lnTo>
                  <a:lnTo>
                    <a:pt x="1535" y="2093"/>
                  </a:lnTo>
                  <a:lnTo>
                    <a:pt x="1532" y="2092"/>
                  </a:lnTo>
                  <a:lnTo>
                    <a:pt x="1529" y="2090"/>
                  </a:lnTo>
                  <a:lnTo>
                    <a:pt x="1527" y="2086"/>
                  </a:lnTo>
                  <a:lnTo>
                    <a:pt x="1526" y="2082"/>
                  </a:lnTo>
                  <a:lnTo>
                    <a:pt x="1526" y="2077"/>
                  </a:lnTo>
                  <a:lnTo>
                    <a:pt x="1526" y="2073"/>
                  </a:lnTo>
                  <a:lnTo>
                    <a:pt x="1532" y="2058"/>
                  </a:lnTo>
                  <a:lnTo>
                    <a:pt x="1539" y="2042"/>
                  </a:lnTo>
                  <a:lnTo>
                    <a:pt x="1539" y="2032"/>
                  </a:lnTo>
                  <a:lnTo>
                    <a:pt x="1539" y="2020"/>
                  </a:lnTo>
                  <a:lnTo>
                    <a:pt x="1538" y="2015"/>
                  </a:lnTo>
                  <a:lnTo>
                    <a:pt x="1536" y="2010"/>
                  </a:lnTo>
                  <a:lnTo>
                    <a:pt x="1532" y="2008"/>
                  </a:lnTo>
                  <a:lnTo>
                    <a:pt x="1529" y="2007"/>
                  </a:lnTo>
                  <a:lnTo>
                    <a:pt x="1513" y="2015"/>
                  </a:lnTo>
                  <a:lnTo>
                    <a:pt x="1497" y="2022"/>
                  </a:lnTo>
                  <a:lnTo>
                    <a:pt x="1483" y="2023"/>
                  </a:lnTo>
                  <a:lnTo>
                    <a:pt x="1468" y="2022"/>
                  </a:lnTo>
                  <a:lnTo>
                    <a:pt x="1454" y="2021"/>
                  </a:lnTo>
                  <a:lnTo>
                    <a:pt x="1444" y="2019"/>
                  </a:lnTo>
                  <a:lnTo>
                    <a:pt x="1436" y="2013"/>
                  </a:lnTo>
                  <a:lnTo>
                    <a:pt x="1424" y="2002"/>
                  </a:lnTo>
                  <a:lnTo>
                    <a:pt x="1413" y="1991"/>
                  </a:lnTo>
                  <a:lnTo>
                    <a:pt x="1405" y="1982"/>
                  </a:lnTo>
                  <a:lnTo>
                    <a:pt x="1401" y="1978"/>
                  </a:lnTo>
                  <a:lnTo>
                    <a:pt x="1398" y="1975"/>
                  </a:lnTo>
                  <a:lnTo>
                    <a:pt x="1394" y="1972"/>
                  </a:lnTo>
                  <a:lnTo>
                    <a:pt x="1391" y="1971"/>
                  </a:lnTo>
                  <a:lnTo>
                    <a:pt x="1387" y="1971"/>
                  </a:lnTo>
                  <a:lnTo>
                    <a:pt x="1384" y="1972"/>
                  </a:lnTo>
                  <a:lnTo>
                    <a:pt x="1380" y="1976"/>
                  </a:lnTo>
                  <a:lnTo>
                    <a:pt x="1375" y="1980"/>
                  </a:lnTo>
                  <a:lnTo>
                    <a:pt x="1367" y="1995"/>
                  </a:lnTo>
                  <a:lnTo>
                    <a:pt x="1359" y="2008"/>
                  </a:lnTo>
                  <a:lnTo>
                    <a:pt x="1354" y="2014"/>
                  </a:lnTo>
                  <a:lnTo>
                    <a:pt x="1349" y="2020"/>
                  </a:lnTo>
                  <a:lnTo>
                    <a:pt x="1343" y="2024"/>
                  </a:lnTo>
                  <a:lnTo>
                    <a:pt x="1338" y="2028"/>
                  </a:lnTo>
                  <a:lnTo>
                    <a:pt x="1328" y="2034"/>
                  </a:lnTo>
                  <a:lnTo>
                    <a:pt x="1318" y="2036"/>
                  </a:lnTo>
                  <a:lnTo>
                    <a:pt x="1315" y="2036"/>
                  </a:lnTo>
                  <a:lnTo>
                    <a:pt x="1312" y="2035"/>
                  </a:lnTo>
                  <a:lnTo>
                    <a:pt x="1310" y="2034"/>
                  </a:lnTo>
                  <a:lnTo>
                    <a:pt x="1309" y="2032"/>
                  </a:lnTo>
                  <a:lnTo>
                    <a:pt x="1308" y="2023"/>
                  </a:lnTo>
                  <a:lnTo>
                    <a:pt x="1308" y="2014"/>
                  </a:lnTo>
                  <a:lnTo>
                    <a:pt x="1309" y="2003"/>
                  </a:lnTo>
                  <a:lnTo>
                    <a:pt x="1310" y="1990"/>
                  </a:lnTo>
                  <a:lnTo>
                    <a:pt x="1309" y="1985"/>
                  </a:lnTo>
                  <a:lnTo>
                    <a:pt x="1308" y="1982"/>
                  </a:lnTo>
                  <a:lnTo>
                    <a:pt x="1305" y="1978"/>
                  </a:lnTo>
                  <a:lnTo>
                    <a:pt x="1303" y="1977"/>
                  </a:lnTo>
                  <a:lnTo>
                    <a:pt x="1299" y="1977"/>
                  </a:lnTo>
                  <a:lnTo>
                    <a:pt x="1297" y="1978"/>
                  </a:lnTo>
                  <a:lnTo>
                    <a:pt x="1293" y="1979"/>
                  </a:lnTo>
                  <a:lnTo>
                    <a:pt x="1291" y="1982"/>
                  </a:lnTo>
                  <a:lnTo>
                    <a:pt x="1287" y="1986"/>
                  </a:lnTo>
                  <a:lnTo>
                    <a:pt x="1283" y="1990"/>
                  </a:lnTo>
                  <a:lnTo>
                    <a:pt x="1280" y="1991"/>
                  </a:lnTo>
                  <a:lnTo>
                    <a:pt x="1278" y="1991"/>
                  </a:lnTo>
                  <a:lnTo>
                    <a:pt x="1275" y="1990"/>
                  </a:lnTo>
                  <a:lnTo>
                    <a:pt x="1273" y="1989"/>
                  </a:lnTo>
                  <a:lnTo>
                    <a:pt x="1269" y="1983"/>
                  </a:lnTo>
                  <a:lnTo>
                    <a:pt x="1267" y="1976"/>
                  </a:lnTo>
                  <a:lnTo>
                    <a:pt x="1265" y="1966"/>
                  </a:lnTo>
                  <a:lnTo>
                    <a:pt x="1262" y="1957"/>
                  </a:lnTo>
                  <a:lnTo>
                    <a:pt x="1259" y="1946"/>
                  </a:lnTo>
                  <a:lnTo>
                    <a:pt x="1255" y="1939"/>
                  </a:lnTo>
                  <a:lnTo>
                    <a:pt x="1252" y="1934"/>
                  </a:lnTo>
                  <a:lnTo>
                    <a:pt x="1248" y="1932"/>
                  </a:lnTo>
                  <a:lnTo>
                    <a:pt x="1243" y="1929"/>
                  </a:lnTo>
                  <a:lnTo>
                    <a:pt x="1240" y="1928"/>
                  </a:lnTo>
                  <a:lnTo>
                    <a:pt x="1237" y="1926"/>
                  </a:lnTo>
                  <a:lnTo>
                    <a:pt x="1236" y="1921"/>
                  </a:lnTo>
                  <a:lnTo>
                    <a:pt x="1236" y="1915"/>
                  </a:lnTo>
                  <a:lnTo>
                    <a:pt x="1236" y="1909"/>
                  </a:lnTo>
                  <a:lnTo>
                    <a:pt x="1235" y="1903"/>
                  </a:lnTo>
                  <a:lnTo>
                    <a:pt x="1231" y="1896"/>
                  </a:lnTo>
                  <a:lnTo>
                    <a:pt x="1229" y="1893"/>
                  </a:lnTo>
                  <a:lnTo>
                    <a:pt x="1228" y="1889"/>
                  </a:lnTo>
                  <a:lnTo>
                    <a:pt x="1227" y="1885"/>
                  </a:lnTo>
                  <a:lnTo>
                    <a:pt x="1228" y="1881"/>
                  </a:lnTo>
                  <a:lnTo>
                    <a:pt x="1229" y="1871"/>
                  </a:lnTo>
                  <a:lnTo>
                    <a:pt x="1234" y="1860"/>
                  </a:lnTo>
                  <a:lnTo>
                    <a:pt x="1236" y="1856"/>
                  </a:lnTo>
                  <a:lnTo>
                    <a:pt x="1237" y="1851"/>
                  </a:lnTo>
                  <a:lnTo>
                    <a:pt x="1237" y="1846"/>
                  </a:lnTo>
                  <a:lnTo>
                    <a:pt x="1237" y="1843"/>
                  </a:lnTo>
                  <a:lnTo>
                    <a:pt x="1235" y="1838"/>
                  </a:lnTo>
                  <a:lnTo>
                    <a:pt x="1230" y="1832"/>
                  </a:lnTo>
                  <a:lnTo>
                    <a:pt x="1225" y="1826"/>
                  </a:lnTo>
                  <a:lnTo>
                    <a:pt x="1223" y="1819"/>
                  </a:lnTo>
                  <a:lnTo>
                    <a:pt x="1222" y="1814"/>
                  </a:lnTo>
                  <a:lnTo>
                    <a:pt x="1222" y="1811"/>
                  </a:lnTo>
                  <a:lnTo>
                    <a:pt x="1223" y="1808"/>
                  </a:lnTo>
                  <a:lnTo>
                    <a:pt x="1224" y="1806"/>
                  </a:lnTo>
                  <a:lnTo>
                    <a:pt x="1229" y="1800"/>
                  </a:lnTo>
                  <a:lnTo>
                    <a:pt x="1233" y="1793"/>
                  </a:lnTo>
                  <a:lnTo>
                    <a:pt x="1235" y="1789"/>
                  </a:lnTo>
                  <a:lnTo>
                    <a:pt x="1235" y="1784"/>
                  </a:lnTo>
                  <a:lnTo>
                    <a:pt x="1236" y="1780"/>
                  </a:lnTo>
                  <a:lnTo>
                    <a:pt x="1235" y="1776"/>
                  </a:lnTo>
                  <a:lnTo>
                    <a:pt x="1231" y="1764"/>
                  </a:lnTo>
                  <a:lnTo>
                    <a:pt x="1228" y="1750"/>
                  </a:lnTo>
                  <a:lnTo>
                    <a:pt x="1225" y="1744"/>
                  </a:lnTo>
                  <a:lnTo>
                    <a:pt x="1224" y="1739"/>
                  </a:lnTo>
                  <a:lnTo>
                    <a:pt x="1222" y="1738"/>
                  </a:lnTo>
                  <a:lnTo>
                    <a:pt x="1221" y="1737"/>
                  </a:lnTo>
                  <a:lnTo>
                    <a:pt x="1217" y="1737"/>
                  </a:lnTo>
                  <a:lnTo>
                    <a:pt x="1214" y="1738"/>
                  </a:lnTo>
                  <a:lnTo>
                    <a:pt x="1204" y="1740"/>
                  </a:lnTo>
                  <a:lnTo>
                    <a:pt x="1196" y="1745"/>
                  </a:lnTo>
                  <a:lnTo>
                    <a:pt x="1180" y="1759"/>
                  </a:lnTo>
                  <a:lnTo>
                    <a:pt x="1162" y="1776"/>
                  </a:lnTo>
                  <a:lnTo>
                    <a:pt x="1159" y="1778"/>
                  </a:lnTo>
                  <a:lnTo>
                    <a:pt x="1154" y="1781"/>
                  </a:lnTo>
                  <a:lnTo>
                    <a:pt x="1149" y="1783"/>
                  </a:lnTo>
                  <a:lnTo>
                    <a:pt x="1146" y="1783"/>
                  </a:lnTo>
                  <a:lnTo>
                    <a:pt x="1138" y="1784"/>
                  </a:lnTo>
                  <a:lnTo>
                    <a:pt x="1130" y="1784"/>
                  </a:lnTo>
                  <a:lnTo>
                    <a:pt x="1126" y="1784"/>
                  </a:lnTo>
                  <a:lnTo>
                    <a:pt x="1123" y="1786"/>
                  </a:lnTo>
                  <a:lnTo>
                    <a:pt x="1120" y="1789"/>
                  </a:lnTo>
                  <a:lnTo>
                    <a:pt x="1114" y="1794"/>
                  </a:lnTo>
                  <a:lnTo>
                    <a:pt x="1111" y="1796"/>
                  </a:lnTo>
                  <a:lnTo>
                    <a:pt x="1108" y="1799"/>
                  </a:lnTo>
                  <a:lnTo>
                    <a:pt x="1103" y="1800"/>
                  </a:lnTo>
                  <a:lnTo>
                    <a:pt x="1099" y="1801"/>
                  </a:lnTo>
                  <a:lnTo>
                    <a:pt x="1096" y="1802"/>
                  </a:lnTo>
                  <a:lnTo>
                    <a:pt x="1091" y="1801"/>
                  </a:lnTo>
                  <a:lnTo>
                    <a:pt x="1088" y="1800"/>
                  </a:lnTo>
                  <a:lnTo>
                    <a:pt x="1083" y="1799"/>
                  </a:lnTo>
                  <a:lnTo>
                    <a:pt x="1078" y="1796"/>
                  </a:lnTo>
                  <a:lnTo>
                    <a:pt x="1073" y="1793"/>
                  </a:lnTo>
                  <a:lnTo>
                    <a:pt x="1069" y="1789"/>
                  </a:lnTo>
                  <a:lnTo>
                    <a:pt x="1065" y="1786"/>
                  </a:lnTo>
                  <a:lnTo>
                    <a:pt x="1059" y="1776"/>
                  </a:lnTo>
                  <a:lnTo>
                    <a:pt x="1054" y="1768"/>
                  </a:lnTo>
                  <a:lnTo>
                    <a:pt x="1050" y="1759"/>
                  </a:lnTo>
                  <a:lnTo>
                    <a:pt x="1045" y="1755"/>
                  </a:lnTo>
                  <a:lnTo>
                    <a:pt x="1038" y="1751"/>
                  </a:lnTo>
                  <a:lnTo>
                    <a:pt x="1029" y="1750"/>
                  </a:lnTo>
                  <a:lnTo>
                    <a:pt x="1023" y="1750"/>
                  </a:lnTo>
                  <a:lnTo>
                    <a:pt x="1020" y="1751"/>
                  </a:lnTo>
                  <a:lnTo>
                    <a:pt x="1016" y="1752"/>
                  </a:lnTo>
                  <a:lnTo>
                    <a:pt x="1014" y="1753"/>
                  </a:lnTo>
                  <a:lnTo>
                    <a:pt x="1009" y="1758"/>
                  </a:lnTo>
                  <a:lnTo>
                    <a:pt x="1006" y="1763"/>
                  </a:lnTo>
                  <a:lnTo>
                    <a:pt x="1003" y="1767"/>
                  </a:lnTo>
                  <a:lnTo>
                    <a:pt x="1001" y="1768"/>
                  </a:lnTo>
                  <a:lnTo>
                    <a:pt x="998" y="1769"/>
                  </a:lnTo>
                  <a:lnTo>
                    <a:pt x="996" y="1770"/>
                  </a:lnTo>
                  <a:lnTo>
                    <a:pt x="990" y="1769"/>
                  </a:lnTo>
                  <a:lnTo>
                    <a:pt x="985" y="1765"/>
                  </a:lnTo>
                  <a:lnTo>
                    <a:pt x="982" y="1762"/>
                  </a:lnTo>
                  <a:lnTo>
                    <a:pt x="979" y="1759"/>
                  </a:lnTo>
                  <a:lnTo>
                    <a:pt x="973" y="1756"/>
                  </a:lnTo>
                  <a:lnTo>
                    <a:pt x="964" y="1753"/>
                  </a:lnTo>
                  <a:lnTo>
                    <a:pt x="958" y="1752"/>
                  </a:lnTo>
                  <a:lnTo>
                    <a:pt x="952" y="1753"/>
                  </a:lnTo>
                  <a:lnTo>
                    <a:pt x="946" y="1755"/>
                  </a:lnTo>
                  <a:lnTo>
                    <a:pt x="940" y="1757"/>
                  </a:lnTo>
                  <a:lnTo>
                    <a:pt x="927" y="1763"/>
                  </a:lnTo>
                  <a:lnTo>
                    <a:pt x="913" y="1767"/>
                  </a:lnTo>
                  <a:lnTo>
                    <a:pt x="899" y="1771"/>
                  </a:lnTo>
                  <a:lnTo>
                    <a:pt x="884" y="1777"/>
                  </a:lnTo>
                  <a:lnTo>
                    <a:pt x="878" y="1780"/>
                  </a:lnTo>
                  <a:lnTo>
                    <a:pt x="871" y="1782"/>
                  </a:lnTo>
                  <a:lnTo>
                    <a:pt x="865" y="1783"/>
                  </a:lnTo>
                  <a:lnTo>
                    <a:pt x="861" y="1784"/>
                  </a:lnTo>
                  <a:lnTo>
                    <a:pt x="849" y="1783"/>
                  </a:lnTo>
                  <a:lnTo>
                    <a:pt x="837" y="1781"/>
                  </a:lnTo>
                  <a:lnTo>
                    <a:pt x="821" y="1780"/>
                  </a:lnTo>
                  <a:lnTo>
                    <a:pt x="802" y="1778"/>
                  </a:lnTo>
                  <a:lnTo>
                    <a:pt x="781" y="1780"/>
                  </a:lnTo>
                  <a:lnTo>
                    <a:pt x="761" y="1782"/>
                  </a:lnTo>
                  <a:lnTo>
                    <a:pt x="744" y="1786"/>
                  </a:lnTo>
                  <a:lnTo>
                    <a:pt x="731" y="1789"/>
                  </a:lnTo>
                  <a:lnTo>
                    <a:pt x="721" y="1790"/>
                  </a:lnTo>
                  <a:lnTo>
                    <a:pt x="710" y="1792"/>
                  </a:lnTo>
                  <a:lnTo>
                    <a:pt x="704" y="1790"/>
                  </a:lnTo>
                  <a:lnTo>
                    <a:pt x="699" y="1789"/>
                  </a:lnTo>
                  <a:lnTo>
                    <a:pt x="693" y="1788"/>
                  </a:lnTo>
                  <a:lnTo>
                    <a:pt x="688" y="1786"/>
                  </a:lnTo>
                  <a:lnTo>
                    <a:pt x="676" y="1778"/>
                  </a:lnTo>
                  <a:lnTo>
                    <a:pt x="662" y="1771"/>
                  </a:lnTo>
                  <a:lnTo>
                    <a:pt x="649" y="1765"/>
                  </a:lnTo>
                  <a:lnTo>
                    <a:pt x="641" y="1759"/>
                  </a:lnTo>
                  <a:lnTo>
                    <a:pt x="635" y="1755"/>
                  </a:lnTo>
                  <a:lnTo>
                    <a:pt x="629" y="1750"/>
                  </a:lnTo>
                  <a:lnTo>
                    <a:pt x="619" y="1748"/>
                  </a:lnTo>
                  <a:lnTo>
                    <a:pt x="606" y="1746"/>
                  </a:lnTo>
                  <a:lnTo>
                    <a:pt x="599" y="1746"/>
                  </a:lnTo>
                  <a:lnTo>
                    <a:pt x="594" y="1745"/>
                  </a:lnTo>
                  <a:lnTo>
                    <a:pt x="590" y="1744"/>
                  </a:lnTo>
                  <a:lnTo>
                    <a:pt x="586" y="1742"/>
                  </a:lnTo>
                  <a:lnTo>
                    <a:pt x="580" y="1736"/>
                  </a:lnTo>
                  <a:lnTo>
                    <a:pt x="573" y="1730"/>
                  </a:lnTo>
                  <a:lnTo>
                    <a:pt x="563" y="1724"/>
                  </a:lnTo>
                  <a:lnTo>
                    <a:pt x="553" y="1720"/>
                  </a:lnTo>
                  <a:lnTo>
                    <a:pt x="541" y="1718"/>
                  </a:lnTo>
                  <a:lnTo>
                    <a:pt x="530" y="1717"/>
                  </a:lnTo>
                  <a:lnTo>
                    <a:pt x="525" y="1715"/>
                  </a:lnTo>
                  <a:lnTo>
                    <a:pt x="521" y="1714"/>
                  </a:lnTo>
                  <a:lnTo>
                    <a:pt x="516" y="1712"/>
                  </a:lnTo>
                  <a:lnTo>
                    <a:pt x="512" y="1709"/>
                  </a:lnTo>
                  <a:lnTo>
                    <a:pt x="506" y="1701"/>
                  </a:lnTo>
                  <a:lnTo>
                    <a:pt x="500" y="1692"/>
                  </a:lnTo>
                  <a:lnTo>
                    <a:pt x="498" y="1688"/>
                  </a:lnTo>
                  <a:lnTo>
                    <a:pt x="494" y="1686"/>
                  </a:lnTo>
                  <a:lnTo>
                    <a:pt x="491" y="1685"/>
                  </a:lnTo>
                  <a:lnTo>
                    <a:pt x="485" y="1685"/>
                  </a:lnTo>
                  <a:lnTo>
                    <a:pt x="473" y="1686"/>
                  </a:lnTo>
                  <a:lnTo>
                    <a:pt x="459" y="1689"/>
                  </a:lnTo>
                  <a:lnTo>
                    <a:pt x="452" y="1689"/>
                  </a:lnTo>
                  <a:lnTo>
                    <a:pt x="446" y="1689"/>
                  </a:lnTo>
                  <a:lnTo>
                    <a:pt x="442" y="1688"/>
                  </a:lnTo>
                  <a:lnTo>
                    <a:pt x="439" y="1686"/>
                  </a:lnTo>
                  <a:lnTo>
                    <a:pt x="431" y="1679"/>
                  </a:lnTo>
                  <a:lnTo>
                    <a:pt x="423" y="1671"/>
                  </a:lnTo>
                  <a:lnTo>
                    <a:pt x="414" y="1662"/>
                  </a:lnTo>
                  <a:lnTo>
                    <a:pt x="404" y="1651"/>
                  </a:lnTo>
                  <a:lnTo>
                    <a:pt x="397" y="1641"/>
                  </a:lnTo>
                  <a:lnTo>
                    <a:pt x="391" y="1632"/>
                  </a:lnTo>
                  <a:lnTo>
                    <a:pt x="386" y="1624"/>
                  </a:lnTo>
                  <a:lnTo>
                    <a:pt x="380" y="1613"/>
                  </a:lnTo>
                  <a:lnTo>
                    <a:pt x="378" y="1607"/>
                  </a:lnTo>
                  <a:lnTo>
                    <a:pt x="377" y="1603"/>
                  </a:lnTo>
                  <a:lnTo>
                    <a:pt x="377" y="1598"/>
                  </a:lnTo>
                  <a:lnTo>
                    <a:pt x="378" y="1594"/>
                  </a:lnTo>
                  <a:lnTo>
                    <a:pt x="380" y="1587"/>
                  </a:lnTo>
                  <a:lnTo>
                    <a:pt x="379" y="1581"/>
                  </a:lnTo>
                  <a:lnTo>
                    <a:pt x="378" y="1578"/>
                  </a:lnTo>
                  <a:lnTo>
                    <a:pt x="377" y="1575"/>
                  </a:lnTo>
                  <a:lnTo>
                    <a:pt x="373" y="1574"/>
                  </a:lnTo>
                  <a:lnTo>
                    <a:pt x="368" y="1573"/>
                  </a:lnTo>
                  <a:lnTo>
                    <a:pt x="357" y="1569"/>
                  </a:lnTo>
                  <a:lnTo>
                    <a:pt x="343" y="1563"/>
                  </a:lnTo>
                  <a:lnTo>
                    <a:pt x="330" y="1556"/>
                  </a:lnTo>
                  <a:lnTo>
                    <a:pt x="321" y="1549"/>
                  </a:lnTo>
                  <a:lnTo>
                    <a:pt x="317" y="1545"/>
                  </a:lnTo>
                  <a:lnTo>
                    <a:pt x="315" y="1541"/>
                  </a:lnTo>
                  <a:lnTo>
                    <a:pt x="314" y="1535"/>
                  </a:lnTo>
                  <a:lnTo>
                    <a:pt x="313" y="1528"/>
                  </a:lnTo>
                  <a:lnTo>
                    <a:pt x="311" y="1516"/>
                  </a:lnTo>
                  <a:lnTo>
                    <a:pt x="313" y="1504"/>
                  </a:lnTo>
                  <a:lnTo>
                    <a:pt x="313" y="1499"/>
                  </a:lnTo>
                  <a:lnTo>
                    <a:pt x="311" y="1496"/>
                  </a:lnTo>
                  <a:lnTo>
                    <a:pt x="310" y="1492"/>
                  </a:lnTo>
                  <a:lnTo>
                    <a:pt x="309" y="1488"/>
                  </a:lnTo>
                  <a:lnTo>
                    <a:pt x="307" y="1486"/>
                  </a:lnTo>
                  <a:lnTo>
                    <a:pt x="304" y="1482"/>
                  </a:lnTo>
                  <a:lnTo>
                    <a:pt x="301" y="1481"/>
                  </a:lnTo>
                  <a:lnTo>
                    <a:pt x="297" y="1479"/>
                  </a:lnTo>
                  <a:lnTo>
                    <a:pt x="289" y="1475"/>
                  </a:lnTo>
                  <a:lnTo>
                    <a:pt x="283" y="1471"/>
                  </a:lnTo>
                  <a:lnTo>
                    <a:pt x="278" y="1466"/>
                  </a:lnTo>
                  <a:lnTo>
                    <a:pt x="276" y="1460"/>
                  </a:lnTo>
                  <a:lnTo>
                    <a:pt x="273" y="1453"/>
                  </a:lnTo>
                  <a:lnTo>
                    <a:pt x="271" y="1447"/>
                  </a:lnTo>
                  <a:lnTo>
                    <a:pt x="267" y="1441"/>
                  </a:lnTo>
                  <a:lnTo>
                    <a:pt x="261" y="1435"/>
                  </a:lnTo>
                  <a:lnTo>
                    <a:pt x="245" y="1423"/>
                  </a:lnTo>
                  <a:lnTo>
                    <a:pt x="227" y="1408"/>
                  </a:lnTo>
                  <a:lnTo>
                    <a:pt x="222" y="1404"/>
                  </a:lnTo>
                  <a:lnTo>
                    <a:pt x="219" y="1400"/>
                  </a:lnTo>
                  <a:lnTo>
                    <a:pt x="216" y="1398"/>
                  </a:lnTo>
                  <a:lnTo>
                    <a:pt x="216" y="1397"/>
                  </a:lnTo>
                  <a:lnTo>
                    <a:pt x="217" y="1392"/>
                  </a:lnTo>
                  <a:lnTo>
                    <a:pt x="222" y="1386"/>
                  </a:lnTo>
                  <a:lnTo>
                    <a:pt x="227" y="1377"/>
                  </a:lnTo>
                  <a:lnTo>
                    <a:pt x="230" y="1370"/>
                  </a:lnTo>
                  <a:lnTo>
                    <a:pt x="233" y="1358"/>
                  </a:lnTo>
                  <a:lnTo>
                    <a:pt x="235" y="1343"/>
                  </a:lnTo>
                  <a:lnTo>
                    <a:pt x="235" y="1327"/>
                  </a:lnTo>
                  <a:lnTo>
                    <a:pt x="236" y="1310"/>
                  </a:lnTo>
                  <a:lnTo>
                    <a:pt x="236" y="1296"/>
                  </a:lnTo>
                  <a:lnTo>
                    <a:pt x="234" y="1283"/>
                  </a:lnTo>
                  <a:lnTo>
                    <a:pt x="232" y="1276"/>
                  </a:lnTo>
                  <a:lnTo>
                    <a:pt x="229" y="1270"/>
                  </a:lnTo>
                  <a:lnTo>
                    <a:pt x="226" y="1264"/>
                  </a:lnTo>
                  <a:lnTo>
                    <a:pt x="220" y="1258"/>
                  </a:lnTo>
                  <a:lnTo>
                    <a:pt x="208" y="1246"/>
                  </a:lnTo>
                  <a:lnTo>
                    <a:pt x="194" y="1234"/>
                  </a:lnTo>
                  <a:lnTo>
                    <a:pt x="179" y="1223"/>
                  </a:lnTo>
                  <a:lnTo>
                    <a:pt x="165" y="1210"/>
                  </a:lnTo>
                  <a:lnTo>
                    <a:pt x="160" y="1204"/>
                  </a:lnTo>
                  <a:lnTo>
                    <a:pt x="157" y="1198"/>
                  </a:lnTo>
                  <a:lnTo>
                    <a:pt x="154" y="1191"/>
                  </a:lnTo>
                  <a:lnTo>
                    <a:pt x="152" y="1184"/>
                  </a:lnTo>
                  <a:lnTo>
                    <a:pt x="150" y="1171"/>
                  </a:lnTo>
                  <a:lnTo>
                    <a:pt x="145" y="1157"/>
                  </a:lnTo>
                  <a:lnTo>
                    <a:pt x="140" y="1150"/>
                  </a:lnTo>
                  <a:lnTo>
                    <a:pt x="135" y="1145"/>
                  </a:lnTo>
                  <a:lnTo>
                    <a:pt x="129" y="1141"/>
                  </a:lnTo>
                  <a:lnTo>
                    <a:pt x="122" y="1139"/>
                  </a:lnTo>
                  <a:lnTo>
                    <a:pt x="109" y="1134"/>
                  </a:lnTo>
                  <a:lnTo>
                    <a:pt x="95" y="1132"/>
                  </a:lnTo>
                  <a:lnTo>
                    <a:pt x="90" y="1129"/>
                  </a:lnTo>
                  <a:lnTo>
                    <a:pt x="87" y="1127"/>
                  </a:lnTo>
                  <a:lnTo>
                    <a:pt x="84" y="1124"/>
                  </a:lnTo>
                  <a:lnTo>
                    <a:pt x="84" y="1120"/>
                  </a:lnTo>
                  <a:lnTo>
                    <a:pt x="84" y="1116"/>
                  </a:lnTo>
                  <a:lnTo>
                    <a:pt x="85" y="1112"/>
                  </a:lnTo>
                  <a:lnTo>
                    <a:pt x="88" y="1108"/>
                  </a:lnTo>
                  <a:lnTo>
                    <a:pt x="90" y="1105"/>
                  </a:lnTo>
                  <a:lnTo>
                    <a:pt x="95" y="1097"/>
                  </a:lnTo>
                  <a:lnTo>
                    <a:pt x="99" y="1091"/>
                  </a:lnTo>
                  <a:lnTo>
                    <a:pt x="100" y="1088"/>
                  </a:lnTo>
                  <a:lnTo>
                    <a:pt x="100" y="1085"/>
                  </a:lnTo>
                  <a:lnTo>
                    <a:pt x="100" y="1082"/>
                  </a:lnTo>
                  <a:lnTo>
                    <a:pt x="99" y="1080"/>
                  </a:lnTo>
                  <a:lnTo>
                    <a:pt x="94" y="1074"/>
                  </a:lnTo>
                  <a:lnTo>
                    <a:pt x="88" y="1066"/>
                  </a:lnTo>
                  <a:lnTo>
                    <a:pt x="84" y="1062"/>
                  </a:lnTo>
                  <a:lnTo>
                    <a:pt x="82" y="1057"/>
                  </a:lnTo>
                  <a:lnTo>
                    <a:pt x="80" y="1051"/>
                  </a:lnTo>
                  <a:lnTo>
                    <a:pt x="78" y="1045"/>
                  </a:lnTo>
                  <a:lnTo>
                    <a:pt x="78" y="1039"/>
                  </a:lnTo>
                  <a:lnTo>
                    <a:pt x="80" y="1033"/>
                  </a:lnTo>
                  <a:lnTo>
                    <a:pt x="81" y="1028"/>
                  </a:lnTo>
                  <a:lnTo>
                    <a:pt x="83" y="1025"/>
                  </a:lnTo>
                  <a:lnTo>
                    <a:pt x="89" y="1018"/>
                  </a:lnTo>
                  <a:lnTo>
                    <a:pt x="94" y="1012"/>
                  </a:lnTo>
                  <a:lnTo>
                    <a:pt x="96" y="1007"/>
                  </a:lnTo>
                  <a:lnTo>
                    <a:pt x="97" y="1001"/>
                  </a:lnTo>
                  <a:lnTo>
                    <a:pt x="96" y="999"/>
                  </a:lnTo>
                  <a:lnTo>
                    <a:pt x="95" y="995"/>
                  </a:lnTo>
                  <a:lnTo>
                    <a:pt x="91" y="993"/>
                  </a:lnTo>
                  <a:lnTo>
                    <a:pt x="88" y="989"/>
                  </a:lnTo>
                  <a:lnTo>
                    <a:pt x="75" y="982"/>
                  </a:lnTo>
                  <a:lnTo>
                    <a:pt x="57" y="975"/>
                  </a:lnTo>
                  <a:lnTo>
                    <a:pt x="40" y="967"/>
                  </a:lnTo>
                  <a:lnTo>
                    <a:pt x="26" y="959"/>
                  </a:lnTo>
                  <a:lnTo>
                    <a:pt x="21" y="956"/>
                  </a:lnTo>
                  <a:lnTo>
                    <a:pt x="20" y="951"/>
                  </a:lnTo>
                  <a:lnTo>
                    <a:pt x="19" y="948"/>
                  </a:lnTo>
                  <a:lnTo>
                    <a:pt x="20" y="943"/>
                  </a:lnTo>
                  <a:lnTo>
                    <a:pt x="25" y="933"/>
                  </a:lnTo>
                  <a:lnTo>
                    <a:pt x="32" y="925"/>
                  </a:lnTo>
                  <a:lnTo>
                    <a:pt x="34" y="921"/>
                  </a:lnTo>
                  <a:lnTo>
                    <a:pt x="37" y="918"/>
                  </a:lnTo>
                  <a:lnTo>
                    <a:pt x="38" y="914"/>
                  </a:lnTo>
                  <a:lnTo>
                    <a:pt x="39" y="911"/>
                  </a:lnTo>
                  <a:lnTo>
                    <a:pt x="38" y="907"/>
                  </a:lnTo>
                  <a:lnTo>
                    <a:pt x="37" y="904"/>
                  </a:lnTo>
                  <a:lnTo>
                    <a:pt x="34" y="899"/>
                  </a:lnTo>
                  <a:lnTo>
                    <a:pt x="32" y="895"/>
                  </a:lnTo>
                  <a:lnTo>
                    <a:pt x="24" y="888"/>
                  </a:lnTo>
                  <a:lnTo>
                    <a:pt x="14" y="880"/>
                  </a:lnTo>
                  <a:lnTo>
                    <a:pt x="9" y="875"/>
                  </a:lnTo>
                  <a:lnTo>
                    <a:pt x="6" y="869"/>
                  </a:lnTo>
                  <a:lnTo>
                    <a:pt x="2" y="862"/>
                  </a:lnTo>
                  <a:lnTo>
                    <a:pt x="1" y="853"/>
                  </a:lnTo>
                  <a:lnTo>
                    <a:pt x="0" y="843"/>
                  </a:lnTo>
                  <a:lnTo>
                    <a:pt x="1" y="834"/>
                  </a:lnTo>
                  <a:lnTo>
                    <a:pt x="3" y="825"/>
                  </a:lnTo>
                  <a:lnTo>
                    <a:pt x="6" y="818"/>
                  </a:lnTo>
                  <a:lnTo>
                    <a:pt x="7" y="814"/>
                  </a:lnTo>
                  <a:lnTo>
                    <a:pt x="8" y="812"/>
                  </a:lnTo>
                  <a:lnTo>
                    <a:pt x="11" y="809"/>
                  </a:lnTo>
                  <a:lnTo>
                    <a:pt x="12" y="807"/>
                  </a:lnTo>
                  <a:lnTo>
                    <a:pt x="14" y="806"/>
                  </a:lnTo>
                  <a:lnTo>
                    <a:pt x="20" y="806"/>
                  </a:lnTo>
                  <a:lnTo>
                    <a:pt x="37" y="805"/>
                  </a:lnTo>
                  <a:lnTo>
                    <a:pt x="55" y="805"/>
                  </a:lnTo>
                  <a:lnTo>
                    <a:pt x="74" y="804"/>
                  </a:lnTo>
                  <a:lnTo>
                    <a:pt x="94" y="803"/>
                  </a:lnTo>
                  <a:lnTo>
                    <a:pt x="102" y="801"/>
                  </a:lnTo>
                  <a:lnTo>
                    <a:pt x="110" y="799"/>
                  </a:lnTo>
                  <a:lnTo>
                    <a:pt x="116" y="797"/>
                  </a:lnTo>
                  <a:lnTo>
                    <a:pt x="121" y="793"/>
                  </a:lnTo>
                  <a:lnTo>
                    <a:pt x="129" y="787"/>
                  </a:lnTo>
                  <a:lnTo>
                    <a:pt x="138" y="782"/>
                  </a:lnTo>
                  <a:lnTo>
                    <a:pt x="147" y="778"/>
                  </a:lnTo>
                  <a:lnTo>
                    <a:pt x="159" y="775"/>
                  </a:lnTo>
                  <a:lnTo>
                    <a:pt x="170" y="772"/>
                  </a:lnTo>
                  <a:lnTo>
                    <a:pt x="179" y="767"/>
                  </a:lnTo>
                  <a:lnTo>
                    <a:pt x="185" y="762"/>
                  </a:lnTo>
                  <a:lnTo>
                    <a:pt x="190" y="757"/>
                  </a:lnTo>
                  <a:lnTo>
                    <a:pt x="196" y="754"/>
                  </a:lnTo>
                  <a:lnTo>
                    <a:pt x="203" y="750"/>
                  </a:lnTo>
                  <a:lnTo>
                    <a:pt x="211" y="748"/>
                  </a:lnTo>
                  <a:lnTo>
                    <a:pt x="220" y="747"/>
                  </a:lnTo>
                  <a:lnTo>
                    <a:pt x="229" y="744"/>
                  </a:lnTo>
                  <a:lnTo>
                    <a:pt x="240" y="741"/>
                  </a:lnTo>
                  <a:lnTo>
                    <a:pt x="251" y="735"/>
                  </a:lnTo>
                  <a:lnTo>
                    <a:pt x="259" y="729"/>
                  </a:lnTo>
                  <a:lnTo>
                    <a:pt x="265" y="722"/>
                  </a:lnTo>
                  <a:lnTo>
                    <a:pt x="272" y="717"/>
                  </a:lnTo>
                  <a:lnTo>
                    <a:pt x="276" y="715"/>
                  </a:lnTo>
                  <a:lnTo>
                    <a:pt x="280" y="712"/>
                  </a:lnTo>
                  <a:lnTo>
                    <a:pt x="285" y="711"/>
                  </a:lnTo>
                  <a:lnTo>
                    <a:pt x="291" y="710"/>
                  </a:lnTo>
                  <a:lnTo>
                    <a:pt x="303" y="708"/>
                  </a:lnTo>
                  <a:lnTo>
                    <a:pt x="317" y="705"/>
                  </a:lnTo>
                  <a:lnTo>
                    <a:pt x="333" y="703"/>
                  </a:lnTo>
                  <a:lnTo>
                    <a:pt x="349" y="700"/>
                  </a:lnTo>
                  <a:lnTo>
                    <a:pt x="370" y="698"/>
                  </a:lnTo>
                  <a:lnTo>
                    <a:pt x="391" y="693"/>
                  </a:lnTo>
                  <a:lnTo>
                    <a:pt x="400" y="691"/>
                  </a:lnTo>
                  <a:lnTo>
                    <a:pt x="409" y="688"/>
                  </a:lnTo>
                  <a:lnTo>
                    <a:pt x="416" y="685"/>
                  </a:lnTo>
                  <a:lnTo>
                    <a:pt x="421" y="681"/>
                  </a:lnTo>
                  <a:lnTo>
                    <a:pt x="435" y="665"/>
                  </a:lnTo>
                  <a:lnTo>
                    <a:pt x="446" y="649"/>
                  </a:lnTo>
                  <a:lnTo>
                    <a:pt x="450" y="645"/>
                  </a:lnTo>
                  <a:lnTo>
                    <a:pt x="454" y="641"/>
                  </a:lnTo>
                  <a:lnTo>
                    <a:pt x="456" y="637"/>
                  </a:lnTo>
                  <a:lnTo>
                    <a:pt x="458" y="633"/>
                  </a:lnTo>
                  <a:lnTo>
                    <a:pt x="459" y="628"/>
                  </a:lnTo>
                  <a:lnTo>
                    <a:pt x="461" y="623"/>
                  </a:lnTo>
                  <a:lnTo>
                    <a:pt x="465" y="620"/>
                  </a:lnTo>
                  <a:lnTo>
                    <a:pt x="468" y="617"/>
                  </a:lnTo>
                  <a:lnTo>
                    <a:pt x="475" y="615"/>
                  </a:lnTo>
                  <a:lnTo>
                    <a:pt x="483" y="611"/>
                  </a:lnTo>
                  <a:lnTo>
                    <a:pt x="491" y="606"/>
                  </a:lnTo>
                  <a:lnTo>
                    <a:pt x="498" y="599"/>
                  </a:lnTo>
                  <a:lnTo>
                    <a:pt x="504" y="593"/>
                  </a:lnTo>
                  <a:lnTo>
                    <a:pt x="510" y="587"/>
                  </a:lnTo>
                  <a:lnTo>
                    <a:pt x="513" y="586"/>
                  </a:lnTo>
                  <a:lnTo>
                    <a:pt x="519" y="584"/>
                  </a:lnTo>
                  <a:lnTo>
                    <a:pt x="525" y="583"/>
                  </a:lnTo>
                  <a:lnTo>
                    <a:pt x="532" y="582"/>
                  </a:lnTo>
                  <a:lnTo>
                    <a:pt x="541" y="582"/>
                  </a:lnTo>
                  <a:lnTo>
                    <a:pt x="549" y="582"/>
                  </a:lnTo>
                  <a:lnTo>
                    <a:pt x="556" y="583"/>
                  </a:lnTo>
                  <a:lnTo>
                    <a:pt x="562" y="584"/>
                  </a:lnTo>
                  <a:lnTo>
                    <a:pt x="568" y="586"/>
                  </a:lnTo>
                  <a:lnTo>
                    <a:pt x="572" y="591"/>
                  </a:lnTo>
                  <a:close/>
                </a:path>
              </a:pathLst>
            </a:custGeom>
            <a:grpFill/>
            <a:ln w="9525">
              <a:solidFill>
                <a:schemeClr val="bg1">
                  <a:alpha val="50000"/>
                </a:schemeClr>
              </a:solidFill>
              <a:round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7" name="辽宁"/>
            <p:cNvSpPr>
              <a:spLocks noEditPoints="1"/>
            </p:cNvSpPr>
            <p:nvPr/>
          </p:nvSpPr>
          <p:spPr bwMode="auto">
            <a:xfrm>
              <a:off x="6492955" y="3124363"/>
              <a:ext cx="590558" cy="581055"/>
            </a:xfrm>
            <a:custGeom>
              <a:avLst/>
              <a:gdLst>
                <a:gd name="T0" fmla="*/ 259 w 2212"/>
                <a:gd name="T1" fmla="*/ 1537 h 2187"/>
                <a:gd name="T2" fmla="*/ 137 w 2212"/>
                <a:gd name="T3" fmla="*/ 1452 h 2187"/>
                <a:gd name="T4" fmla="*/ 8 w 2212"/>
                <a:gd name="T5" fmla="*/ 1353 h 2187"/>
                <a:gd name="T6" fmla="*/ 26 w 2212"/>
                <a:gd name="T7" fmla="*/ 1249 h 2187"/>
                <a:gd name="T8" fmla="*/ 103 w 2212"/>
                <a:gd name="T9" fmla="*/ 1131 h 2187"/>
                <a:gd name="T10" fmla="*/ 154 w 2212"/>
                <a:gd name="T11" fmla="*/ 1037 h 2187"/>
                <a:gd name="T12" fmla="*/ 115 w 2212"/>
                <a:gd name="T13" fmla="*/ 918 h 2187"/>
                <a:gd name="T14" fmla="*/ 84 w 2212"/>
                <a:gd name="T15" fmla="*/ 727 h 2187"/>
                <a:gd name="T16" fmla="*/ 219 w 2212"/>
                <a:gd name="T17" fmla="*/ 704 h 2187"/>
                <a:gd name="T18" fmla="*/ 340 w 2212"/>
                <a:gd name="T19" fmla="*/ 910 h 2187"/>
                <a:gd name="T20" fmla="*/ 449 w 2212"/>
                <a:gd name="T21" fmla="*/ 787 h 2187"/>
                <a:gd name="T22" fmla="*/ 623 w 2212"/>
                <a:gd name="T23" fmla="*/ 652 h 2187"/>
                <a:gd name="T24" fmla="*/ 820 w 2212"/>
                <a:gd name="T25" fmla="*/ 538 h 2187"/>
                <a:gd name="T26" fmla="*/ 931 w 2212"/>
                <a:gd name="T27" fmla="*/ 415 h 2187"/>
                <a:gd name="T28" fmla="*/ 1051 w 2212"/>
                <a:gd name="T29" fmla="*/ 392 h 2187"/>
                <a:gd name="T30" fmla="*/ 1120 w 2212"/>
                <a:gd name="T31" fmla="*/ 362 h 2187"/>
                <a:gd name="T32" fmla="*/ 1258 w 2212"/>
                <a:gd name="T33" fmla="*/ 331 h 2187"/>
                <a:gd name="T34" fmla="*/ 1343 w 2212"/>
                <a:gd name="T35" fmla="*/ 211 h 2187"/>
                <a:gd name="T36" fmla="*/ 1422 w 2212"/>
                <a:gd name="T37" fmla="*/ 0 h 2187"/>
                <a:gd name="T38" fmla="*/ 1601 w 2212"/>
                <a:gd name="T39" fmla="*/ 94 h 2187"/>
                <a:gd name="T40" fmla="*/ 1638 w 2212"/>
                <a:gd name="T41" fmla="*/ 197 h 2187"/>
                <a:gd name="T42" fmla="*/ 1695 w 2212"/>
                <a:gd name="T43" fmla="*/ 236 h 2187"/>
                <a:gd name="T44" fmla="*/ 1797 w 2212"/>
                <a:gd name="T45" fmla="*/ 181 h 2187"/>
                <a:gd name="T46" fmla="*/ 1854 w 2212"/>
                <a:gd name="T47" fmla="*/ 319 h 2187"/>
                <a:gd name="T48" fmla="*/ 1930 w 2212"/>
                <a:gd name="T49" fmla="*/ 415 h 2187"/>
                <a:gd name="T50" fmla="*/ 2003 w 2212"/>
                <a:gd name="T51" fmla="*/ 508 h 2187"/>
                <a:gd name="T52" fmla="*/ 2001 w 2212"/>
                <a:gd name="T53" fmla="*/ 622 h 2187"/>
                <a:gd name="T54" fmla="*/ 2075 w 2212"/>
                <a:gd name="T55" fmla="*/ 758 h 2187"/>
                <a:gd name="T56" fmla="*/ 2191 w 2212"/>
                <a:gd name="T57" fmla="*/ 907 h 2187"/>
                <a:gd name="T58" fmla="*/ 2156 w 2212"/>
                <a:gd name="T59" fmla="*/ 1031 h 2187"/>
                <a:gd name="T60" fmla="*/ 2188 w 2212"/>
                <a:gd name="T61" fmla="*/ 1096 h 2187"/>
                <a:gd name="T62" fmla="*/ 2033 w 2212"/>
                <a:gd name="T63" fmla="*/ 1210 h 2187"/>
                <a:gd name="T64" fmla="*/ 1844 w 2212"/>
                <a:gd name="T65" fmla="*/ 1409 h 2187"/>
                <a:gd name="T66" fmla="*/ 1732 w 2212"/>
                <a:gd name="T67" fmla="*/ 1586 h 2187"/>
                <a:gd name="T68" fmla="*/ 1548 w 2212"/>
                <a:gd name="T69" fmla="*/ 1630 h 2187"/>
                <a:gd name="T70" fmla="*/ 1334 w 2212"/>
                <a:gd name="T71" fmla="*/ 1752 h 2187"/>
                <a:gd name="T72" fmla="*/ 1129 w 2212"/>
                <a:gd name="T73" fmla="*/ 1956 h 2187"/>
                <a:gd name="T74" fmla="*/ 1116 w 2212"/>
                <a:gd name="T75" fmla="*/ 1997 h 2187"/>
                <a:gd name="T76" fmla="*/ 1078 w 2212"/>
                <a:gd name="T77" fmla="*/ 2064 h 2187"/>
                <a:gd name="T78" fmla="*/ 995 w 2212"/>
                <a:gd name="T79" fmla="*/ 2048 h 2187"/>
                <a:gd name="T80" fmla="*/ 975 w 2212"/>
                <a:gd name="T81" fmla="*/ 2107 h 2187"/>
                <a:gd name="T82" fmla="*/ 853 w 2212"/>
                <a:gd name="T83" fmla="*/ 2185 h 2187"/>
                <a:gd name="T84" fmla="*/ 857 w 2212"/>
                <a:gd name="T85" fmla="*/ 2091 h 2187"/>
                <a:gd name="T86" fmla="*/ 966 w 2212"/>
                <a:gd name="T87" fmla="*/ 2027 h 2187"/>
                <a:gd name="T88" fmla="*/ 975 w 2212"/>
                <a:gd name="T89" fmla="*/ 1946 h 2187"/>
                <a:gd name="T90" fmla="*/ 1042 w 2212"/>
                <a:gd name="T91" fmla="*/ 1886 h 2187"/>
                <a:gd name="T92" fmla="*/ 940 w 2212"/>
                <a:gd name="T93" fmla="*/ 1897 h 2187"/>
                <a:gd name="T94" fmla="*/ 903 w 2212"/>
                <a:gd name="T95" fmla="*/ 1739 h 2187"/>
                <a:gd name="T96" fmla="*/ 1002 w 2212"/>
                <a:gd name="T97" fmla="*/ 1599 h 2187"/>
                <a:gd name="T98" fmla="*/ 1070 w 2212"/>
                <a:gd name="T99" fmla="*/ 1496 h 2187"/>
                <a:gd name="T100" fmla="*/ 1059 w 2212"/>
                <a:gd name="T101" fmla="*/ 1302 h 2187"/>
                <a:gd name="T102" fmla="*/ 952 w 2212"/>
                <a:gd name="T103" fmla="*/ 1152 h 2187"/>
                <a:gd name="T104" fmla="*/ 905 w 2212"/>
                <a:gd name="T105" fmla="*/ 1225 h 2187"/>
                <a:gd name="T106" fmla="*/ 786 w 2212"/>
                <a:gd name="T107" fmla="*/ 1207 h 2187"/>
                <a:gd name="T108" fmla="*/ 655 w 2212"/>
                <a:gd name="T109" fmla="*/ 1301 h 2187"/>
                <a:gd name="T110" fmla="*/ 618 w 2212"/>
                <a:gd name="T111" fmla="*/ 1401 h 2187"/>
                <a:gd name="T112" fmla="*/ 534 w 2212"/>
                <a:gd name="T113" fmla="*/ 1566 h 2187"/>
                <a:gd name="T114" fmla="*/ 878 w 2212"/>
                <a:gd name="T115" fmla="*/ 1788 h 2187"/>
                <a:gd name="T116" fmla="*/ 850 w 2212"/>
                <a:gd name="T117" fmla="*/ 1838 h 2187"/>
                <a:gd name="T118" fmla="*/ 899 w 2212"/>
                <a:gd name="T119" fmla="*/ 1886 h 2187"/>
                <a:gd name="T120" fmla="*/ 845 w 2212"/>
                <a:gd name="T121" fmla="*/ 1899 h 2187"/>
                <a:gd name="T122" fmla="*/ 1229 w 2212"/>
                <a:gd name="T123" fmla="*/ 1939 h 2187"/>
                <a:gd name="T124" fmla="*/ 1350 w 2212"/>
                <a:gd name="T125" fmla="*/ 1990 h 2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212" h="2187">
                  <a:moveTo>
                    <a:pt x="372" y="1668"/>
                  </a:moveTo>
                  <a:lnTo>
                    <a:pt x="368" y="1659"/>
                  </a:lnTo>
                  <a:lnTo>
                    <a:pt x="365" y="1648"/>
                  </a:lnTo>
                  <a:lnTo>
                    <a:pt x="364" y="1642"/>
                  </a:lnTo>
                  <a:lnTo>
                    <a:pt x="362" y="1638"/>
                  </a:lnTo>
                  <a:lnTo>
                    <a:pt x="360" y="1635"/>
                  </a:lnTo>
                  <a:lnTo>
                    <a:pt x="358" y="1635"/>
                  </a:lnTo>
                  <a:lnTo>
                    <a:pt x="348" y="1635"/>
                  </a:lnTo>
                  <a:lnTo>
                    <a:pt x="340" y="1635"/>
                  </a:lnTo>
                  <a:lnTo>
                    <a:pt x="336" y="1634"/>
                  </a:lnTo>
                  <a:lnTo>
                    <a:pt x="334" y="1632"/>
                  </a:lnTo>
                  <a:lnTo>
                    <a:pt x="332" y="1629"/>
                  </a:lnTo>
                  <a:lnTo>
                    <a:pt x="330" y="1624"/>
                  </a:lnTo>
                  <a:lnTo>
                    <a:pt x="327" y="1612"/>
                  </a:lnTo>
                  <a:lnTo>
                    <a:pt x="322" y="1602"/>
                  </a:lnTo>
                  <a:lnTo>
                    <a:pt x="319" y="1597"/>
                  </a:lnTo>
                  <a:lnTo>
                    <a:pt x="315" y="1592"/>
                  </a:lnTo>
                  <a:lnTo>
                    <a:pt x="311" y="1587"/>
                  </a:lnTo>
                  <a:lnTo>
                    <a:pt x="307" y="1584"/>
                  </a:lnTo>
                  <a:lnTo>
                    <a:pt x="289" y="1572"/>
                  </a:lnTo>
                  <a:lnTo>
                    <a:pt x="275" y="1560"/>
                  </a:lnTo>
                  <a:lnTo>
                    <a:pt x="269" y="1554"/>
                  </a:lnTo>
                  <a:lnTo>
                    <a:pt x="264" y="1546"/>
                  </a:lnTo>
                  <a:lnTo>
                    <a:pt x="259" y="1537"/>
                  </a:lnTo>
                  <a:lnTo>
                    <a:pt x="258" y="1528"/>
                  </a:lnTo>
                  <a:lnTo>
                    <a:pt x="258" y="1514"/>
                  </a:lnTo>
                  <a:lnTo>
                    <a:pt x="260" y="1497"/>
                  </a:lnTo>
                  <a:lnTo>
                    <a:pt x="260" y="1490"/>
                  </a:lnTo>
                  <a:lnTo>
                    <a:pt x="259" y="1481"/>
                  </a:lnTo>
                  <a:lnTo>
                    <a:pt x="257" y="1473"/>
                  </a:lnTo>
                  <a:lnTo>
                    <a:pt x="253" y="1464"/>
                  </a:lnTo>
                  <a:lnTo>
                    <a:pt x="251" y="1460"/>
                  </a:lnTo>
                  <a:lnTo>
                    <a:pt x="247" y="1457"/>
                  </a:lnTo>
                  <a:lnTo>
                    <a:pt x="244" y="1454"/>
                  </a:lnTo>
                  <a:lnTo>
                    <a:pt x="240" y="1452"/>
                  </a:lnTo>
                  <a:lnTo>
                    <a:pt x="232" y="1448"/>
                  </a:lnTo>
                  <a:lnTo>
                    <a:pt x="222" y="1447"/>
                  </a:lnTo>
                  <a:lnTo>
                    <a:pt x="213" y="1447"/>
                  </a:lnTo>
                  <a:lnTo>
                    <a:pt x="204" y="1448"/>
                  </a:lnTo>
                  <a:lnTo>
                    <a:pt x="196" y="1451"/>
                  </a:lnTo>
                  <a:lnTo>
                    <a:pt x="189" y="1453"/>
                  </a:lnTo>
                  <a:lnTo>
                    <a:pt x="177" y="1459"/>
                  </a:lnTo>
                  <a:lnTo>
                    <a:pt x="166" y="1461"/>
                  </a:lnTo>
                  <a:lnTo>
                    <a:pt x="162" y="1461"/>
                  </a:lnTo>
                  <a:lnTo>
                    <a:pt x="156" y="1461"/>
                  </a:lnTo>
                  <a:lnTo>
                    <a:pt x="150" y="1459"/>
                  </a:lnTo>
                  <a:lnTo>
                    <a:pt x="144" y="1457"/>
                  </a:lnTo>
                  <a:lnTo>
                    <a:pt x="137" y="1452"/>
                  </a:lnTo>
                  <a:lnTo>
                    <a:pt x="131" y="1448"/>
                  </a:lnTo>
                  <a:lnTo>
                    <a:pt x="124" y="1442"/>
                  </a:lnTo>
                  <a:lnTo>
                    <a:pt x="118" y="1437"/>
                  </a:lnTo>
                  <a:lnTo>
                    <a:pt x="113" y="1432"/>
                  </a:lnTo>
                  <a:lnTo>
                    <a:pt x="109" y="1426"/>
                  </a:lnTo>
                  <a:lnTo>
                    <a:pt x="107" y="1420"/>
                  </a:lnTo>
                  <a:lnTo>
                    <a:pt x="106" y="1414"/>
                  </a:lnTo>
                  <a:lnTo>
                    <a:pt x="106" y="1405"/>
                  </a:lnTo>
                  <a:lnTo>
                    <a:pt x="105" y="1401"/>
                  </a:lnTo>
                  <a:lnTo>
                    <a:pt x="103" y="1399"/>
                  </a:lnTo>
                  <a:lnTo>
                    <a:pt x="101" y="1399"/>
                  </a:lnTo>
                  <a:lnTo>
                    <a:pt x="97" y="1401"/>
                  </a:lnTo>
                  <a:lnTo>
                    <a:pt x="94" y="1402"/>
                  </a:lnTo>
                  <a:lnTo>
                    <a:pt x="86" y="1407"/>
                  </a:lnTo>
                  <a:lnTo>
                    <a:pt x="78" y="1408"/>
                  </a:lnTo>
                  <a:lnTo>
                    <a:pt x="74" y="1408"/>
                  </a:lnTo>
                  <a:lnTo>
                    <a:pt x="69" y="1407"/>
                  </a:lnTo>
                  <a:lnTo>
                    <a:pt x="63" y="1404"/>
                  </a:lnTo>
                  <a:lnTo>
                    <a:pt x="56" y="1399"/>
                  </a:lnTo>
                  <a:lnTo>
                    <a:pt x="42" y="1389"/>
                  </a:lnTo>
                  <a:lnTo>
                    <a:pt x="26" y="1374"/>
                  </a:lnTo>
                  <a:lnTo>
                    <a:pt x="19" y="1367"/>
                  </a:lnTo>
                  <a:lnTo>
                    <a:pt x="13" y="1360"/>
                  </a:lnTo>
                  <a:lnTo>
                    <a:pt x="8" y="1353"/>
                  </a:lnTo>
                  <a:lnTo>
                    <a:pt x="6" y="1347"/>
                  </a:lnTo>
                  <a:lnTo>
                    <a:pt x="2" y="1335"/>
                  </a:lnTo>
                  <a:lnTo>
                    <a:pt x="0" y="1323"/>
                  </a:lnTo>
                  <a:lnTo>
                    <a:pt x="0" y="1317"/>
                  </a:lnTo>
                  <a:lnTo>
                    <a:pt x="2" y="1311"/>
                  </a:lnTo>
                  <a:lnTo>
                    <a:pt x="6" y="1306"/>
                  </a:lnTo>
                  <a:lnTo>
                    <a:pt x="11" y="1300"/>
                  </a:lnTo>
                  <a:lnTo>
                    <a:pt x="15" y="1296"/>
                  </a:lnTo>
                  <a:lnTo>
                    <a:pt x="23" y="1292"/>
                  </a:lnTo>
                  <a:lnTo>
                    <a:pt x="30" y="1291"/>
                  </a:lnTo>
                  <a:lnTo>
                    <a:pt x="38" y="1290"/>
                  </a:lnTo>
                  <a:lnTo>
                    <a:pt x="44" y="1288"/>
                  </a:lnTo>
                  <a:lnTo>
                    <a:pt x="50" y="1287"/>
                  </a:lnTo>
                  <a:lnTo>
                    <a:pt x="52" y="1285"/>
                  </a:lnTo>
                  <a:lnTo>
                    <a:pt x="53" y="1284"/>
                  </a:lnTo>
                  <a:lnTo>
                    <a:pt x="55" y="1282"/>
                  </a:lnTo>
                  <a:lnTo>
                    <a:pt x="56" y="1281"/>
                  </a:lnTo>
                  <a:lnTo>
                    <a:pt x="55" y="1276"/>
                  </a:lnTo>
                  <a:lnTo>
                    <a:pt x="53" y="1272"/>
                  </a:lnTo>
                  <a:lnTo>
                    <a:pt x="51" y="1269"/>
                  </a:lnTo>
                  <a:lnTo>
                    <a:pt x="49" y="1265"/>
                  </a:lnTo>
                  <a:lnTo>
                    <a:pt x="42" y="1259"/>
                  </a:lnTo>
                  <a:lnTo>
                    <a:pt x="34" y="1254"/>
                  </a:lnTo>
                  <a:lnTo>
                    <a:pt x="26" y="1249"/>
                  </a:lnTo>
                  <a:lnTo>
                    <a:pt x="19" y="1243"/>
                  </a:lnTo>
                  <a:lnTo>
                    <a:pt x="17" y="1239"/>
                  </a:lnTo>
                  <a:lnTo>
                    <a:pt x="14" y="1237"/>
                  </a:lnTo>
                  <a:lnTo>
                    <a:pt x="13" y="1233"/>
                  </a:lnTo>
                  <a:lnTo>
                    <a:pt x="13" y="1229"/>
                  </a:lnTo>
                  <a:lnTo>
                    <a:pt x="13" y="1226"/>
                  </a:lnTo>
                  <a:lnTo>
                    <a:pt x="15" y="1225"/>
                  </a:lnTo>
                  <a:lnTo>
                    <a:pt x="18" y="1222"/>
                  </a:lnTo>
                  <a:lnTo>
                    <a:pt x="20" y="1221"/>
                  </a:lnTo>
                  <a:lnTo>
                    <a:pt x="27" y="1220"/>
                  </a:lnTo>
                  <a:lnTo>
                    <a:pt x="37" y="1219"/>
                  </a:lnTo>
                  <a:lnTo>
                    <a:pt x="46" y="1219"/>
                  </a:lnTo>
                  <a:lnTo>
                    <a:pt x="55" y="1219"/>
                  </a:lnTo>
                  <a:lnTo>
                    <a:pt x="63" y="1218"/>
                  </a:lnTo>
                  <a:lnTo>
                    <a:pt x="68" y="1215"/>
                  </a:lnTo>
                  <a:lnTo>
                    <a:pt x="72" y="1212"/>
                  </a:lnTo>
                  <a:lnTo>
                    <a:pt x="76" y="1206"/>
                  </a:lnTo>
                  <a:lnTo>
                    <a:pt x="80" y="1197"/>
                  </a:lnTo>
                  <a:lnTo>
                    <a:pt x="83" y="1189"/>
                  </a:lnTo>
                  <a:lnTo>
                    <a:pt x="90" y="1171"/>
                  </a:lnTo>
                  <a:lnTo>
                    <a:pt x="95" y="1157"/>
                  </a:lnTo>
                  <a:lnTo>
                    <a:pt x="99" y="1146"/>
                  </a:lnTo>
                  <a:lnTo>
                    <a:pt x="101" y="1138"/>
                  </a:lnTo>
                  <a:lnTo>
                    <a:pt x="103" y="1131"/>
                  </a:lnTo>
                  <a:lnTo>
                    <a:pt x="105" y="1125"/>
                  </a:lnTo>
                  <a:lnTo>
                    <a:pt x="107" y="1123"/>
                  </a:lnTo>
                  <a:lnTo>
                    <a:pt x="109" y="1120"/>
                  </a:lnTo>
                  <a:lnTo>
                    <a:pt x="115" y="1117"/>
                  </a:lnTo>
                  <a:lnTo>
                    <a:pt x="127" y="1111"/>
                  </a:lnTo>
                  <a:lnTo>
                    <a:pt x="132" y="1107"/>
                  </a:lnTo>
                  <a:lnTo>
                    <a:pt x="135" y="1103"/>
                  </a:lnTo>
                  <a:lnTo>
                    <a:pt x="138" y="1100"/>
                  </a:lnTo>
                  <a:lnTo>
                    <a:pt x="139" y="1096"/>
                  </a:lnTo>
                  <a:lnTo>
                    <a:pt x="140" y="1093"/>
                  </a:lnTo>
                  <a:lnTo>
                    <a:pt x="139" y="1089"/>
                  </a:lnTo>
                  <a:lnTo>
                    <a:pt x="138" y="1086"/>
                  </a:lnTo>
                  <a:lnTo>
                    <a:pt x="135" y="1082"/>
                  </a:lnTo>
                  <a:lnTo>
                    <a:pt x="134" y="1079"/>
                  </a:lnTo>
                  <a:lnTo>
                    <a:pt x="133" y="1076"/>
                  </a:lnTo>
                  <a:lnTo>
                    <a:pt x="133" y="1073"/>
                  </a:lnTo>
                  <a:lnTo>
                    <a:pt x="134" y="1070"/>
                  </a:lnTo>
                  <a:lnTo>
                    <a:pt x="139" y="1065"/>
                  </a:lnTo>
                  <a:lnTo>
                    <a:pt x="145" y="1060"/>
                  </a:lnTo>
                  <a:lnTo>
                    <a:pt x="149" y="1056"/>
                  </a:lnTo>
                  <a:lnTo>
                    <a:pt x="152" y="1051"/>
                  </a:lnTo>
                  <a:lnTo>
                    <a:pt x="154" y="1046"/>
                  </a:lnTo>
                  <a:lnTo>
                    <a:pt x="154" y="1042"/>
                  </a:lnTo>
                  <a:lnTo>
                    <a:pt x="154" y="1037"/>
                  </a:lnTo>
                  <a:lnTo>
                    <a:pt x="152" y="1032"/>
                  </a:lnTo>
                  <a:lnTo>
                    <a:pt x="147" y="1027"/>
                  </a:lnTo>
                  <a:lnTo>
                    <a:pt x="141" y="1023"/>
                  </a:lnTo>
                  <a:lnTo>
                    <a:pt x="134" y="1019"/>
                  </a:lnTo>
                  <a:lnTo>
                    <a:pt x="132" y="1016"/>
                  </a:lnTo>
                  <a:lnTo>
                    <a:pt x="131" y="1011"/>
                  </a:lnTo>
                  <a:lnTo>
                    <a:pt x="132" y="1007"/>
                  </a:lnTo>
                  <a:lnTo>
                    <a:pt x="139" y="1000"/>
                  </a:lnTo>
                  <a:lnTo>
                    <a:pt x="149" y="993"/>
                  </a:lnTo>
                  <a:lnTo>
                    <a:pt x="152" y="991"/>
                  </a:lnTo>
                  <a:lnTo>
                    <a:pt x="153" y="986"/>
                  </a:lnTo>
                  <a:lnTo>
                    <a:pt x="152" y="981"/>
                  </a:lnTo>
                  <a:lnTo>
                    <a:pt x="151" y="976"/>
                  </a:lnTo>
                  <a:lnTo>
                    <a:pt x="147" y="972"/>
                  </a:lnTo>
                  <a:lnTo>
                    <a:pt x="143" y="966"/>
                  </a:lnTo>
                  <a:lnTo>
                    <a:pt x="138" y="961"/>
                  </a:lnTo>
                  <a:lnTo>
                    <a:pt x="131" y="957"/>
                  </a:lnTo>
                  <a:lnTo>
                    <a:pt x="120" y="953"/>
                  </a:lnTo>
                  <a:lnTo>
                    <a:pt x="115" y="951"/>
                  </a:lnTo>
                  <a:lnTo>
                    <a:pt x="114" y="949"/>
                  </a:lnTo>
                  <a:lnTo>
                    <a:pt x="114" y="947"/>
                  </a:lnTo>
                  <a:lnTo>
                    <a:pt x="114" y="942"/>
                  </a:lnTo>
                  <a:lnTo>
                    <a:pt x="114" y="934"/>
                  </a:lnTo>
                  <a:lnTo>
                    <a:pt x="115" y="918"/>
                  </a:lnTo>
                  <a:lnTo>
                    <a:pt x="114" y="907"/>
                  </a:lnTo>
                  <a:lnTo>
                    <a:pt x="115" y="897"/>
                  </a:lnTo>
                  <a:lnTo>
                    <a:pt x="119" y="886"/>
                  </a:lnTo>
                  <a:lnTo>
                    <a:pt x="120" y="881"/>
                  </a:lnTo>
                  <a:lnTo>
                    <a:pt x="120" y="875"/>
                  </a:lnTo>
                  <a:lnTo>
                    <a:pt x="120" y="869"/>
                  </a:lnTo>
                  <a:lnTo>
                    <a:pt x="119" y="863"/>
                  </a:lnTo>
                  <a:lnTo>
                    <a:pt x="118" y="852"/>
                  </a:lnTo>
                  <a:lnTo>
                    <a:pt x="118" y="838"/>
                  </a:lnTo>
                  <a:lnTo>
                    <a:pt x="119" y="825"/>
                  </a:lnTo>
                  <a:lnTo>
                    <a:pt x="121" y="811"/>
                  </a:lnTo>
                  <a:lnTo>
                    <a:pt x="122" y="805"/>
                  </a:lnTo>
                  <a:lnTo>
                    <a:pt x="124" y="798"/>
                  </a:lnTo>
                  <a:lnTo>
                    <a:pt x="124" y="792"/>
                  </a:lnTo>
                  <a:lnTo>
                    <a:pt x="122" y="786"/>
                  </a:lnTo>
                  <a:lnTo>
                    <a:pt x="119" y="775"/>
                  </a:lnTo>
                  <a:lnTo>
                    <a:pt x="114" y="765"/>
                  </a:lnTo>
                  <a:lnTo>
                    <a:pt x="108" y="755"/>
                  </a:lnTo>
                  <a:lnTo>
                    <a:pt x="101" y="748"/>
                  </a:lnTo>
                  <a:lnTo>
                    <a:pt x="94" y="741"/>
                  </a:lnTo>
                  <a:lnTo>
                    <a:pt x="89" y="735"/>
                  </a:lnTo>
                  <a:lnTo>
                    <a:pt x="87" y="733"/>
                  </a:lnTo>
                  <a:lnTo>
                    <a:pt x="86" y="730"/>
                  </a:lnTo>
                  <a:lnTo>
                    <a:pt x="84" y="727"/>
                  </a:lnTo>
                  <a:lnTo>
                    <a:pt x="84" y="722"/>
                  </a:lnTo>
                  <a:lnTo>
                    <a:pt x="86" y="718"/>
                  </a:lnTo>
                  <a:lnTo>
                    <a:pt x="88" y="714"/>
                  </a:lnTo>
                  <a:lnTo>
                    <a:pt x="93" y="709"/>
                  </a:lnTo>
                  <a:lnTo>
                    <a:pt x="97" y="703"/>
                  </a:lnTo>
                  <a:lnTo>
                    <a:pt x="108" y="693"/>
                  </a:lnTo>
                  <a:lnTo>
                    <a:pt x="121" y="682"/>
                  </a:lnTo>
                  <a:lnTo>
                    <a:pt x="134" y="670"/>
                  </a:lnTo>
                  <a:lnTo>
                    <a:pt x="146" y="657"/>
                  </a:lnTo>
                  <a:lnTo>
                    <a:pt x="153" y="646"/>
                  </a:lnTo>
                  <a:lnTo>
                    <a:pt x="157" y="639"/>
                  </a:lnTo>
                  <a:lnTo>
                    <a:pt x="159" y="639"/>
                  </a:lnTo>
                  <a:lnTo>
                    <a:pt x="160" y="640"/>
                  </a:lnTo>
                  <a:lnTo>
                    <a:pt x="163" y="645"/>
                  </a:lnTo>
                  <a:lnTo>
                    <a:pt x="166" y="652"/>
                  </a:lnTo>
                  <a:lnTo>
                    <a:pt x="172" y="667"/>
                  </a:lnTo>
                  <a:lnTo>
                    <a:pt x="179" y="682"/>
                  </a:lnTo>
                  <a:lnTo>
                    <a:pt x="183" y="687"/>
                  </a:lnTo>
                  <a:lnTo>
                    <a:pt x="188" y="693"/>
                  </a:lnTo>
                  <a:lnTo>
                    <a:pt x="194" y="697"/>
                  </a:lnTo>
                  <a:lnTo>
                    <a:pt x="200" y="699"/>
                  </a:lnTo>
                  <a:lnTo>
                    <a:pt x="206" y="702"/>
                  </a:lnTo>
                  <a:lnTo>
                    <a:pt x="212" y="703"/>
                  </a:lnTo>
                  <a:lnTo>
                    <a:pt x="219" y="704"/>
                  </a:lnTo>
                  <a:lnTo>
                    <a:pt x="226" y="704"/>
                  </a:lnTo>
                  <a:lnTo>
                    <a:pt x="239" y="704"/>
                  </a:lnTo>
                  <a:lnTo>
                    <a:pt x="251" y="705"/>
                  </a:lnTo>
                  <a:lnTo>
                    <a:pt x="256" y="708"/>
                  </a:lnTo>
                  <a:lnTo>
                    <a:pt x="260" y="710"/>
                  </a:lnTo>
                  <a:lnTo>
                    <a:pt x="263" y="714"/>
                  </a:lnTo>
                  <a:lnTo>
                    <a:pt x="265" y="718"/>
                  </a:lnTo>
                  <a:lnTo>
                    <a:pt x="267" y="730"/>
                  </a:lnTo>
                  <a:lnTo>
                    <a:pt x="270" y="742"/>
                  </a:lnTo>
                  <a:lnTo>
                    <a:pt x="272" y="754"/>
                  </a:lnTo>
                  <a:lnTo>
                    <a:pt x="278" y="766"/>
                  </a:lnTo>
                  <a:lnTo>
                    <a:pt x="286" y="780"/>
                  </a:lnTo>
                  <a:lnTo>
                    <a:pt x="296" y="794"/>
                  </a:lnTo>
                  <a:lnTo>
                    <a:pt x="305" y="811"/>
                  </a:lnTo>
                  <a:lnTo>
                    <a:pt x="315" y="828"/>
                  </a:lnTo>
                  <a:lnTo>
                    <a:pt x="324" y="843"/>
                  </a:lnTo>
                  <a:lnTo>
                    <a:pt x="332" y="856"/>
                  </a:lnTo>
                  <a:lnTo>
                    <a:pt x="334" y="862"/>
                  </a:lnTo>
                  <a:lnTo>
                    <a:pt x="336" y="869"/>
                  </a:lnTo>
                  <a:lnTo>
                    <a:pt x="338" y="875"/>
                  </a:lnTo>
                  <a:lnTo>
                    <a:pt x="339" y="882"/>
                  </a:lnTo>
                  <a:lnTo>
                    <a:pt x="339" y="895"/>
                  </a:lnTo>
                  <a:lnTo>
                    <a:pt x="339" y="905"/>
                  </a:lnTo>
                  <a:lnTo>
                    <a:pt x="340" y="910"/>
                  </a:lnTo>
                  <a:lnTo>
                    <a:pt x="341" y="912"/>
                  </a:lnTo>
                  <a:lnTo>
                    <a:pt x="343" y="915"/>
                  </a:lnTo>
                  <a:lnTo>
                    <a:pt x="347" y="917"/>
                  </a:lnTo>
                  <a:lnTo>
                    <a:pt x="355" y="919"/>
                  </a:lnTo>
                  <a:lnTo>
                    <a:pt x="365" y="920"/>
                  </a:lnTo>
                  <a:lnTo>
                    <a:pt x="368" y="919"/>
                  </a:lnTo>
                  <a:lnTo>
                    <a:pt x="372" y="918"/>
                  </a:lnTo>
                  <a:lnTo>
                    <a:pt x="374" y="915"/>
                  </a:lnTo>
                  <a:lnTo>
                    <a:pt x="376" y="911"/>
                  </a:lnTo>
                  <a:lnTo>
                    <a:pt x="374" y="899"/>
                  </a:lnTo>
                  <a:lnTo>
                    <a:pt x="374" y="887"/>
                  </a:lnTo>
                  <a:lnTo>
                    <a:pt x="376" y="880"/>
                  </a:lnTo>
                  <a:lnTo>
                    <a:pt x="378" y="873"/>
                  </a:lnTo>
                  <a:lnTo>
                    <a:pt x="382" y="866"/>
                  </a:lnTo>
                  <a:lnTo>
                    <a:pt x="386" y="859"/>
                  </a:lnTo>
                  <a:lnTo>
                    <a:pt x="397" y="846"/>
                  </a:lnTo>
                  <a:lnTo>
                    <a:pt x="404" y="832"/>
                  </a:lnTo>
                  <a:lnTo>
                    <a:pt x="410" y="821"/>
                  </a:lnTo>
                  <a:lnTo>
                    <a:pt x="415" y="811"/>
                  </a:lnTo>
                  <a:lnTo>
                    <a:pt x="420" y="803"/>
                  </a:lnTo>
                  <a:lnTo>
                    <a:pt x="426" y="797"/>
                  </a:lnTo>
                  <a:lnTo>
                    <a:pt x="433" y="793"/>
                  </a:lnTo>
                  <a:lnTo>
                    <a:pt x="440" y="791"/>
                  </a:lnTo>
                  <a:lnTo>
                    <a:pt x="449" y="787"/>
                  </a:lnTo>
                  <a:lnTo>
                    <a:pt x="459" y="781"/>
                  </a:lnTo>
                  <a:lnTo>
                    <a:pt x="464" y="777"/>
                  </a:lnTo>
                  <a:lnTo>
                    <a:pt x="468" y="773"/>
                  </a:lnTo>
                  <a:lnTo>
                    <a:pt x="471" y="768"/>
                  </a:lnTo>
                  <a:lnTo>
                    <a:pt x="472" y="764"/>
                  </a:lnTo>
                  <a:lnTo>
                    <a:pt x="471" y="753"/>
                  </a:lnTo>
                  <a:lnTo>
                    <a:pt x="469" y="741"/>
                  </a:lnTo>
                  <a:lnTo>
                    <a:pt x="469" y="735"/>
                  </a:lnTo>
                  <a:lnTo>
                    <a:pt x="471" y="730"/>
                  </a:lnTo>
                  <a:lnTo>
                    <a:pt x="472" y="724"/>
                  </a:lnTo>
                  <a:lnTo>
                    <a:pt x="477" y="721"/>
                  </a:lnTo>
                  <a:lnTo>
                    <a:pt x="492" y="711"/>
                  </a:lnTo>
                  <a:lnTo>
                    <a:pt x="513" y="699"/>
                  </a:lnTo>
                  <a:lnTo>
                    <a:pt x="536" y="689"/>
                  </a:lnTo>
                  <a:lnTo>
                    <a:pt x="552" y="680"/>
                  </a:lnTo>
                  <a:lnTo>
                    <a:pt x="560" y="676"/>
                  </a:lnTo>
                  <a:lnTo>
                    <a:pt x="571" y="668"/>
                  </a:lnTo>
                  <a:lnTo>
                    <a:pt x="582" y="659"/>
                  </a:lnTo>
                  <a:lnTo>
                    <a:pt x="593" y="649"/>
                  </a:lnTo>
                  <a:lnTo>
                    <a:pt x="603" y="642"/>
                  </a:lnTo>
                  <a:lnTo>
                    <a:pt x="609" y="640"/>
                  </a:lnTo>
                  <a:lnTo>
                    <a:pt x="613" y="642"/>
                  </a:lnTo>
                  <a:lnTo>
                    <a:pt x="619" y="647"/>
                  </a:lnTo>
                  <a:lnTo>
                    <a:pt x="623" y="652"/>
                  </a:lnTo>
                  <a:lnTo>
                    <a:pt x="626" y="654"/>
                  </a:lnTo>
                  <a:lnTo>
                    <a:pt x="630" y="655"/>
                  </a:lnTo>
                  <a:lnTo>
                    <a:pt x="632" y="655"/>
                  </a:lnTo>
                  <a:lnTo>
                    <a:pt x="639" y="651"/>
                  </a:lnTo>
                  <a:lnTo>
                    <a:pt x="648" y="642"/>
                  </a:lnTo>
                  <a:lnTo>
                    <a:pt x="663" y="628"/>
                  </a:lnTo>
                  <a:lnTo>
                    <a:pt x="678" y="613"/>
                  </a:lnTo>
                  <a:lnTo>
                    <a:pt x="689" y="600"/>
                  </a:lnTo>
                  <a:lnTo>
                    <a:pt x="705" y="581"/>
                  </a:lnTo>
                  <a:lnTo>
                    <a:pt x="720" y="561"/>
                  </a:lnTo>
                  <a:lnTo>
                    <a:pt x="735" y="545"/>
                  </a:lnTo>
                  <a:lnTo>
                    <a:pt x="742" y="539"/>
                  </a:lnTo>
                  <a:lnTo>
                    <a:pt x="748" y="535"/>
                  </a:lnTo>
                  <a:lnTo>
                    <a:pt x="754" y="533"/>
                  </a:lnTo>
                  <a:lnTo>
                    <a:pt x="758" y="532"/>
                  </a:lnTo>
                  <a:lnTo>
                    <a:pt x="769" y="531"/>
                  </a:lnTo>
                  <a:lnTo>
                    <a:pt x="779" y="528"/>
                  </a:lnTo>
                  <a:lnTo>
                    <a:pt x="787" y="526"/>
                  </a:lnTo>
                  <a:lnTo>
                    <a:pt x="795" y="523"/>
                  </a:lnTo>
                  <a:lnTo>
                    <a:pt x="800" y="522"/>
                  </a:lnTo>
                  <a:lnTo>
                    <a:pt x="805" y="522"/>
                  </a:lnTo>
                  <a:lnTo>
                    <a:pt x="807" y="525"/>
                  </a:lnTo>
                  <a:lnTo>
                    <a:pt x="811" y="528"/>
                  </a:lnTo>
                  <a:lnTo>
                    <a:pt x="820" y="538"/>
                  </a:lnTo>
                  <a:lnTo>
                    <a:pt x="831" y="548"/>
                  </a:lnTo>
                  <a:lnTo>
                    <a:pt x="833" y="551"/>
                  </a:lnTo>
                  <a:lnTo>
                    <a:pt x="837" y="552"/>
                  </a:lnTo>
                  <a:lnTo>
                    <a:pt x="839" y="553"/>
                  </a:lnTo>
                  <a:lnTo>
                    <a:pt x="842" y="552"/>
                  </a:lnTo>
                  <a:lnTo>
                    <a:pt x="845" y="548"/>
                  </a:lnTo>
                  <a:lnTo>
                    <a:pt x="848" y="542"/>
                  </a:lnTo>
                  <a:lnTo>
                    <a:pt x="855" y="531"/>
                  </a:lnTo>
                  <a:lnTo>
                    <a:pt x="862" y="516"/>
                  </a:lnTo>
                  <a:lnTo>
                    <a:pt x="869" y="508"/>
                  </a:lnTo>
                  <a:lnTo>
                    <a:pt x="880" y="497"/>
                  </a:lnTo>
                  <a:lnTo>
                    <a:pt x="884" y="490"/>
                  </a:lnTo>
                  <a:lnTo>
                    <a:pt x="889" y="484"/>
                  </a:lnTo>
                  <a:lnTo>
                    <a:pt x="894" y="478"/>
                  </a:lnTo>
                  <a:lnTo>
                    <a:pt x="896" y="474"/>
                  </a:lnTo>
                  <a:lnTo>
                    <a:pt x="900" y="462"/>
                  </a:lnTo>
                  <a:lnTo>
                    <a:pt x="903" y="449"/>
                  </a:lnTo>
                  <a:lnTo>
                    <a:pt x="907" y="436"/>
                  </a:lnTo>
                  <a:lnTo>
                    <a:pt x="912" y="426"/>
                  </a:lnTo>
                  <a:lnTo>
                    <a:pt x="913" y="424"/>
                  </a:lnTo>
                  <a:lnTo>
                    <a:pt x="915" y="421"/>
                  </a:lnTo>
                  <a:lnTo>
                    <a:pt x="919" y="419"/>
                  </a:lnTo>
                  <a:lnTo>
                    <a:pt x="922" y="418"/>
                  </a:lnTo>
                  <a:lnTo>
                    <a:pt x="931" y="415"/>
                  </a:lnTo>
                  <a:lnTo>
                    <a:pt x="941" y="415"/>
                  </a:lnTo>
                  <a:lnTo>
                    <a:pt x="951" y="416"/>
                  </a:lnTo>
                  <a:lnTo>
                    <a:pt x="959" y="418"/>
                  </a:lnTo>
                  <a:lnTo>
                    <a:pt x="966" y="416"/>
                  </a:lnTo>
                  <a:lnTo>
                    <a:pt x="970" y="415"/>
                  </a:lnTo>
                  <a:lnTo>
                    <a:pt x="974" y="412"/>
                  </a:lnTo>
                  <a:lnTo>
                    <a:pt x="976" y="409"/>
                  </a:lnTo>
                  <a:lnTo>
                    <a:pt x="978" y="407"/>
                  </a:lnTo>
                  <a:lnTo>
                    <a:pt x="981" y="405"/>
                  </a:lnTo>
                  <a:lnTo>
                    <a:pt x="984" y="406"/>
                  </a:lnTo>
                  <a:lnTo>
                    <a:pt x="989" y="408"/>
                  </a:lnTo>
                  <a:lnTo>
                    <a:pt x="994" y="412"/>
                  </a:lnTo>
                  <a:lnTo>
                    <a:pt x="1000" y="415"/>
                  </a:lnTo>
                  <a:lnTo>
                    <a:pt x="1004" y="416"/>
                  </a:lnTo>
                  <a:lnTo>
                    <a:pt x="1010" y="418"/>
                  </a:lnTo>
                  <a:lnTo>
                    <a:pt x="1016" y="419"/>
                  </a:lnTo>
                  <a:lnTo>
                    <a:pt x="1022" y="419"/>
                  </a:lnTo>
                  <a:lnTo>
                    <a:pt x="1028" y="418"/>
                  </a:lnTo>
                  <a:lnTo>
                    <a:pt x="1033" y="415"/>
                  </a:lnTo>
                  <a:lnTo>
                    <a:pt x="1039" y="413"/>
                  </a:lnTo>
                  <a:lnTo>
                    <a:pt x="1044" y="408"/>
                  </a:lnTo>
                  <a:lnTo>
                    <a:pt x="1047" y="403"/>
                  </a:lnTo>
                  <a:lnTo>
                    <a:pt x="1050" y="397"/>
                  </a:lnTo>
                  <a:lnTo>
                    <a:pt x="1051" y="392"/>
                  </a:lnTo>
                  <a:lnTo>
                    <a:pt x="1052" y="386"/>
                  </a:lnTo>
                  <a:lnTo>
                    <a:pt x="1051" y="381"/>
                  </a:lnTo>
                  <a:lnTo>
                    <a:pt x="1047" y="377"/>
                  </a:lnTo>
                  <a:lnTo>
                    <a:pt x="1038" y="374"/>
                  </a:lnTo>
                  <a:lnTo>
                    <a:pt x="1028" y="369"/>
                  </a:lnTo>
                  <a:lnTo>
                    <a:pt x="1025" y="368"/>
                  </a:lnTo>
                  <a:lnTo>
                    <a:pt x="1021" y="364"/>
                  </a:lnTo>
                  <a:lnTo>
                    <a:pt x="1019" y="362"/>
                  </a:lnTo>
                  <a:lnTo>
                    <a:pt x="1018" y="358"/>
                  </a:lnTo>
                  <a:lnTo>
                    <a:pt x="1018" y="355"/>
                  </a:lnTo>
                  <a:lnTo>
                    <a:pt x="1020" y="351"/>
                  </a:lnTo>
                  <a:lnTo>
                    <a:pt x="1022" y="348"/>
                  </a:lnTo>
                  <a:lnTo>
                    <a:pt x="1027" y="345"/>
                  </a:lnTo>
                  <a:lnTo>
                    <a:pt x="1033" y="343"/>
                  </a:lnTo>
                  <a:lnTo>
                    <a:pt x="1039" y="340"/>
                  </a:lnTo>
                  <a:lnTo>
                    <a:pt x="1047" y="340"/>
                  </a:lnTo>
                  <a:lnTo>
                    <a:pt x="1056" y="340"/>
                  </a:lnTo>
                  <a:lnTo>
                    <a:pt x="1069" y="344"/>
                  </a:lnTo>
                  <a:lnTo>
                    <a:pt x="1078" y="348"/>
                  </a:lnTo>
                  <a:lnTo>
                    <a:pt x="1084" y="351"/>
                  </a:lnTo>
                  <a:lnTo>
                    <a:pt x="1092" y="356"/>
                  </a:lnTo>
                  <a:lnTo>
                    <a:pt x="1101" y="359"/>
                  </a:lnTo>
                  <a:lnTo>
                    <a:pt x="1110" y="362"/>
                  </a:lnTo>
                  <a:lnTo>
                    <a:pt x="1120" y="362"/>
                  </a:lnTo>
                  <a:lnTo>
                    <a:pt x="1127" y="362"/>
                  </a:lnTo>
                  <a:lnTo>
                    <a:pt x="1133" y="362"/>
                  </a:lnTo>
                  <a:lnTo>
                    <a:pt x="1141" y="363"/>
                  </a:lnTo>
                  <a:lnTo>
                    <a:pt x="1149" y="365"/>
                  </a:lnTo>
                  <a:lnTo>
                    <a:pt x="1159" y="370"/>
                  </a:lnTo>
                  <a:lnTo>
                    <a:pt x="1163" y="373"/>
                  </a:lnTo>
                  <a:lnTo>
                    <a:pt x="1166" y="374"/>
                  </a:lnTo>
                  <a:lnTo>
                    <a:pt x="1170" y="375"/>
                  </a:lnTo>
                  <a:lnTo>
                    <a:pt x="1173" y="375"/>
                  </a:lnTo>
                  <a:lnTo>
                    <a:pt x="1176" y="375"/>
                  </a:lnTo>
                  <a:lnTo>
                    <a:pt x="1177" y="373"/>
                  </a:lnTo>
                  <a:lnTo>
                    <a:pt x="1178" y="371"/>
                  </a:lnTo>
                  <a:lnTo>
                    <a:pt x="1179" y="369"/>
                  </a:lnTo>
                  <a:lnTo>
                    <a:pt x="1183" y="362"/>
                  </a:lnTo>
                  <a:lnTo>
                    <a:pt x="1190" y="350"/>
                  </a:lnTo>
                  <a:lnTo>
                    <a:pt x="1193" y="345"/>
                  </a:lnTo>
                  <a:lnTo>
                    <a:pt x="1197" y="340"/>
                  </a:lnTo>
                  <a:lnTo>
                    <a:pt x="1202" y="338"/>
                  </a:lnTo>
                  <a:lnTo>
                    <a:pt x="1204" y="337"/>
                  </a:lnTo>
                  <a:lnTo>
                    <a:pt x="1217" y="340"/>
                  </a:lnTo>
                  <a:lnTo>
                    <a:pt x="1227" y="342"/>
                  </a:lnTo>
                  <a:lnTo>
                    <a:pt x="1235" y="342"/>
                  </a:lnTo>
                  <a:lnTo>
                    <a:pt x="1242" y="339"/>
                  </a:lnTo>
                  <a:lnTo>
                    <a:pt x="1258" y="331"/>
                  </a:lnTo>
                  <a:lnTo>
                    <a:pt x="1274" y="324"/>
                  </a:lnTo>
                  <a:lnTo>
                    <a:pt x="1286" y="319"/>
                  </a:lnTo>
                  <a:lnTo>
                    <a:pt x="1293" y="313"/>
                  </a:lnTo>
                  <a:lnTo>
                    <a:pt x="1294" y="311"/>
                  </a:lnTo>
                  <a:lnTo>
                    <a:pt x="1296" y="308"/>
                  </a:lnTo>
                  <a:lnTo>
                    <a:pt x="1294" y="307"/>
                  </a:lnTo>
                  <a:lnTo>
                    <a:pt x="1292" y="305"/>
                  </a:lnTo>
                  <a:lnTo>
                    <a:pt x="1284" y="300"/>
                  </a:lnTo>
                  <a:lnTo>
                    <a:pt x="1277" y="293"/>
                  </a:lnTo>
                  <a:lnTo>
                    <a:pt x="1273" y="288"/>
                  </a:lnTo>
                  <a:lnTo>
                    <a:pt x="1272" y="283"/>
                  </a:lnTo>
                  <a:lnTo>
                    <a:pt x="1271" y="277"/>
                  </a:lnTo>
                  <a:lnTo>
                    <a:pt x="1273" y="271"/>
                  </a:lnTo>
                  <a:lnTo>
                    <a:pt x="1275" y="266"/>
                  </a:lnTo>
                  <a:lnTo>
                    <a:pt x="1279" y="260"/>
                  </a:lnTo>
                  <a:lnTo>
                    <a:pt x="1284" y="252"/>
                  </a:lnTo>
                  <a:lnTo>
                    <a:pt x="1289" y="247"/>
                  </a:lnTo>
                  <a:lnTo>
                    <a:pt x="1294" y="241"/>
                  </a:lnTo>
                  <a:lnTo>
                    <a:pt x="1300" y="236"/>
                  </a:lnTo>
                  <a:lnTo>
                    <a:pt x="1306" y="231"/>
                  </a:lnTo>
                  <a:lnTo>
                    <a:pt x="1312" y="228"/>
                  </a:lnTo>
                  <a:lnTo>
                    <a:pt x="1324" y="222"/>
                  </a:lnTo>
                  <a:lnTo>
                    <a:pt x="1336" y="214"/>
                  </a:lnTo>
                  <a:lnTo>
                    <a:pt x="1343" y="211"/>
                  </a:lnTo>
                  <a:lnTo>
                    <a:pt x="1350" y="208"/>
                  </a:lnTo>
                  <a:lnTo>
                    <a:pt x="1359" y="207"/>
                  </a:lnTo>
                  <a:lnTo>
                    <a:pt x="1366" y="207"/>
                  </a:lnTo>
                  <a:lnTo>
                    <a:pt x="1369" y="210"/>
                  </a:lnTo>
                  <a:lnTo>
                    <a:pt x="1375" y="214"/>
                  </a:lnTo>
                  <a:lnTo>
                    <a:pt x="1379" y="216"/>
                  </a:lnTo>
                  <a:lnTo>
                    <a:pt x="1381" y="216"/>
                  </a:lnTo>
                  <a:lnTo>
                    <a:pt x="1385" y="216"/>
                  </a:lnTo>
                  <a:lnTo>
                    <a:pt x="1387" y="213"/>
                  </a:lnTo>
                  <a:lnTo>
                    <a:pt x="1392" y="207"/>
                  </a:lnTo>
                  <a:lnTo>
                    <a:pt x="1396" y="199"/>
                  </a:lnTo>
                  <a:lnTo>
                    <a:pt x="1398" y="191"/>
                  </a:lnTo>
                  <a:lnTo>
                    <a:pt x="1400" y="180"/>
                  </a:lnTo>
                  <a:lnTo>
                    <a:pt x="1400" y="168"/>
                  </a:lnTo>
                  <a:lnTo>
                    <a:pt x="1401" y="155"/>
                  </a:lnTo>
                  <a:lnTo>
                    <a:pt x="1403" y="130"/>
                  </a:lnTo>
                  <a:lnTo>
                    <a:pt x="1404" y="109"/>
                  </a:lnTo>
                  <a:lnTo>
                    <a:pt x="1407" y="87"/>
                  </a:lnTo>
                  <a:lnTo>
                    <a:pt x="1407" y="66"/>
                  </a:lnTo>
                  <a:lnTo>
                    <a:pt x="1410" y="44"/>
                  </a:lnTo>
                  <a:lnTo>
                    <a:pt x="1413" y="22"/>
                  </a:lnTo>
                  <a:lnTo>
                    <a:pt x="1416" y="10"/>
                  </a:lnTo>
                  <a:lnTo>
                    <a:pt x="1419" y="2"/>
                  </a:lnTo>
                  <a:lnTo>
                    <a:pt x="1422" y="0"/>
                  </a:lnTo>
                  <a:lnTo>
                    <a:pt x="1425" y="0"/>
                  </a:lnTo>
                  <a:lnTo>
                    <a:pt x="1429" y="2"/>
                  </a:lnTo>
                  <a:lnTo>
                    <a:pt x="1432" y="3"/>
                  </a:lnTo>
                  <a:lnTo>
                    <a:pt x="1438" y="4"/>
                  </a:lnTo>
                  <a:lnTo>
                    <a:pt x="1443" y="6"/>
                  </a:lnTo>
                  <a:lnTo>
                    <a:pt x="1449" y="10"/>
                  </a:lnTo>
                  <a:lnTo>
                    <a:pt x="1451" y="15"/>
                  </a:lnTo>
                  <a:lnTo>
                    <a:pt x="1456" y="25"/>
                  </a:lnTo>
                  <a:lnTo>
                    <a:pt x="1462" y="36"/>
                  </a:lnTo>
                  <a:lnTo>
                    <a:pt x="1466" y="42"/>
                  </a:lnTo>
                  <a:lnTo>
                    <a:pt x="1469" y="47"/>
                  </a:lnTo>
                  <a:lnTo>
                    <a:pt x="1474" y="50"/>
                  </a:lnTo>
                  <a:lnTo>
                    <a:pt x="1479" y="54"/>
                  </a:lnTo>
                  <a:lnTo>
                    <a:pt x="1491" y="62"/>
                  </a:lnTo>
                  <a:lnTo>
                    <a:pt x="1507" y="69"/>
                  </a:lnTo>
                  <a:lnTo>
                    <a:pt x="1525" y="78"/>
                  </a:lnTo>
                  <a:lnTo>
                    <a:pt x="1539" y="82"/>
                  </a:lnTo>
                  <a:lnTo>
                    <a:pt x="1550" y="86"/>
                  </a:lnTo>
                  <a:lnTo>
                    <a:pt x="1561" y="87"/>
                  </a:lnTo>
                  <a:lnTo>
                    <a:pt x="1571" y="90"/>
                  </a:lnTo>
                  <a:lnTo>
                    <a:pt x="1582" y="90"/>
                  </a:lnTo>
                  <a:lnTo>
                    <a:pt x="1592" y="91"/>
                  </a:lnTo>
                  <a:lnTo>
                    <a:pt x="1599" y="93"/>
                  </a:lnTo>
                  <a:lnTo>
                    <a:pt x="1601" y="94"/>
                  </a:lnTo>
                  <a:lnTo>
                    <a:pt x="1604" y="97"/>
                  </a:lnTo>
                  <a:lnTo>
                    <a:pt x="1605" y="100"/>
                  </a:lnTo>
                  <a:lnTo>
                    <a:pt x="1606" y="104"/>
                  </a:lnTo>
                  <a:lnTo>
                    <a:pt x="1608" y="113"/>
                  </a:lnTo>
                  <a:lnTo>
                    <a:pt x="1614" y="123"/>
                  </a:lnTo>
                  <a:lnTo>
                    <a:pt x="1618" y="129"/>
                  </a:lnTo>
                  <a:lnTo>
                    <a:pt x="1623" y="134"/>
                  </a:lnTo>
                  <a:lnTo>
                    <a:pt x="1627" y="137"/>
                  </a:lnTo>
                  <a:lnTo>
                    <a:pt x="1633" y="142"/>
                  </a:lnTo>
                  <a:lnTo>
                    <a:pt x="1638" y="145"/>
                  </a:lnTo>
                  <a:lnTo>
                    <a:pt x="1642" y="148"/>
                  </a:lnTo>
                  <a:lnTo>
                    <a:pt x="1644" y="151"/>
                  </a:lnTo>
                  <a:lnTo>
                    <a:pt x="1646" y="154"/>
                  </a:lnTo>
                  <a:lnTo>
                    <a:pt x="1646" y="157"/>
                  </a:lnTo>
                  <a:lnTo>
                    <a:pt x="1646" y="160"/>
                  </a:lnTo>
                  <a:lnTo>
                    <a:pt x="1646" y="162"/>
                  </a:lnTo>
                  <a:lnTo>
                    <a:pt x="1645" y="166"/>
                  </a:lnTo>
                  <a:lnTo>
                    <a:pt x="1642" y="173"/>
                  </a:lnTo>
                  <a:lnTo>
                    <a:pt x="1638" y="179"/>
                  </a:lnTo>
                  <a:lnTo>
                    <a:pt x="1637" y="186"/>
                  </a:lnTo>
                  <a:lnTo>
                    <a:pt x="1636" y="191"/>
                  </a:lnTo>
                  <a:lnTo>
                    <a:pt x="1636" y="193"/>
                  </a:lnTo>
                  <a:lnTo>
                    <a:pt x="1637" y="195"/>
                  </a:lnTo>
                  <a:lnTo>
                    <a:pt x="1638" y="197"/>
                  </a:lnTo>
                  <a:lnTo>
                    <a:pt x="1639" y="198"/>
                  </a:lnTo>
                  <a:lnTo>
                    <a:pt x="1645" y="200"/>
                  </a:lnTo>
                  <a:lnTo>
                    <a:pt x="1651" y="200"/>
                  </a:lnTo>
                  <a:lnTo>
                    <a:pt x="1655" y="201"/>
                  </a:lnTo>
                  <a:lnTo>
                    <a:pt x="1656" y="203"/>
                  </a:lnTo>
                  <a:lnTo>
                    <a:pt x="1657" y="204"/>
                  </a:lnTo>
                  <a:lnTo>
                    <a:pt x="1658" y="206"/>
                  </a:lnTo>
                  <a:lnTo>
                    <a:pt x="1656" y="210"/>
                  </a:lnTo>
                  <a:lnTo>
                    <a:pt x="1653" y="214"/>
                  </a:lnTo>
                  <a:lnTo>
                    <a:pt x="1650" y="219"/>
                  </a:lnTo>
                  <a:lnTo>
                    <a:pt x="1648" y="228"/>
                  </a:lnTo>
                  <a:lnTo>
                    <a:pt x="1648" y="231"/>
                  </a:lnTo>
                  <a:lnTo>
                    <a:pt x="1649" y="235"/>
                  </a:lnTo>
                  <a:lnTo>
                    <a:pt x="1650" y="239"/>
                  </a:lnTo>
                  <a:lnTo>
                    <a:pt x="1653" y="243"/>
                  </a:lnTo>
                  <a:lnTo>
                    <a:pt x="1658" y="245"/>
                  </a:lnTo>
                  <a:lnTo>
                    <a:pt x="1662" y="248"/>
                  </a:lnTo>
                  <a:lnTo>
                    <a:pt x="1665" y="250"/>
                  </a:lnTo>
                  <a:lnTo>
                    <a:pt x="1670" y="251"/>
                  </a:lnTo>
                  <a:lnTo>
                    <a:pt x="1674" y="251"/>
                  </a:lnTo>
                  <a:lnTo>
                    <a:pt x="1678" y="250"/>
                  </a:lnTo>
                  <a:lnTo>
                    <a:pt x="1682" y="248"/>
                  </a:lnTo>
                  <a:lnTo>
                    <a:pt x="1687" y="245"/>
                  </a:lnTo>
                  <a:lnTo>
                    <a:pt x="1695" y="236"/>
                  </a:lnTo>
                  <a:lnTo>
                    <a:pt x="1703" y="226"/>
                  </a:lnTo>
                  <a:lnTo>
                    <a:pt x="1711" y="216"/>
                  </a:lnTo>
                  <a:lnTo>
                    <a:pt x="1718" y="204"/>
                  </a:lnTo>
                  <a:lnTo>
                    <a:pt x="1725" y="188"/>
                  </a:lnTo>
                  <a:lnTo>
                    <a:pt x="1733" y="169"/>
                  </a:lnTo>
                  <a:lnTo>
                    <a:pt x="1743" y="150"/>
                  </a:lnTo>
                  <a:lnTo>
                    <a:pt x="1750" y="136"/>
                  </a:lnTo>
                  <a:lnTo>
                    <a:pt x="1755" y="130"/>
                  </a:lnTo>
                  <a:lnTo>
                    <a:pt x="1759" y="125"/>
                  </a:lnTo>
                  <a:lnTo>
                    <a:pt x="1764" y="122"/>
                  </a:lnTo>
                  <a:lnTo>
                    <a:pt x="1770" y="119"/>
                  </a:lnTo>
                  <a:lnTo>
                    <a:pt x="1776" y="118"/>
                  </a:lnTo>
                  <a:lnTo>
                    <a:pt x="1782" y="119"/>
                  </a:lnTo>
                  <a:lnTo>
                    <a:pt x="1784" y="121"/>
                  </a:lnTo>
                  <a:lnTo>
                    <a:pt x="1787" y="123"/>
                  </a:lnTo>
                  <a:lnTo>
                    <a:pt x="1789" y="126"/>
                  </a:lnTo>
                  <a:lnTo>
                    <a:pt x="1789" y="130"/>
                  </a:lnTo>
                  <a:lnTo>
                    <a:pt x="1787" y="147"/>
                  </a:lnTo>
                  <a:lnTo>
                    <a:pt x="1785" y="163"/>
                  </a:lnTo>
                  <a:lnTo>
                    <a:pt x="1787" y="167"/>
                  </a:lnTo>
                  <a:lnTo>
                    <a:pt x="1788" y="170"/>
                  </a:lnTo>
                  <a:lnTo>
                    <a:pt x="1789" y="173"/>
                  </a:lnTo>
                  <a:lnTo>
                    <a:pt x="1793" y="176"/>
                  </a:lnTo>
                  <a:lnTo>
                    <a:pt x="1797" y="181"/>
                  </a:lnTo>
                  <a:lnTo>
                    <a:pt x="1802" y="187"/>
                  </a:lnTo>
                  <a:lnTo>
                    <a:pt x="1803" y="189"/>
                  </a:lnTo>
                  <a:lnTo>
                    <a:pt x="1804" y="193"/>
                  </a:lnTo>
                  <a:lnTo>
                    <a:pt x="1806" y="198"/>
                  </a:lnTo>
                  <a:lnTo>
                    <a:pt x="1806" y="203"/>
                  </a:lnTo>
                  <a:lnTo>
                    <a:pt x="1803" y="211"/>
                  </a:lnTo>
                  <a:lnTo>
                    <a:pt x="1801" y="218"/>
                  </a:lnTo>
                  <a:lnTo>
                    <a:pt x="1800" y="222"/>
                  </a:lnTo>
                  <a:lnTo>
                    <a:pt x="1800" y="225"/>
                  </a:lnTo>
                  <a:lnTo>
                    <a:pt x="1801" y="229"/>
                  </a:lnTo>
                  <a:lnTo>
                    <a:pt x="1803" y="233"/>
                  </a:lnTo>
                  <a:lnTo>
                    <a:pt x="1810" y="242"/>
                  </a:lnTo>
                  <a:lnTo>
                    <a:pt x="1820" y="251"/>
                  </a:lnTo>
                  <a:lnTo>
                    <a:pt x="1825" y="256"/>
                  </a:lnTo>
                  <a:lnTo>
                    <a:pt x="1829" y="262"/>
                  </a:lnTo>
                  <a:lnTo>
                    <a:pt x="1834" y="268"/>
                  </a:lnTo>
                  <a:lnTo>
                    <a:pt x="1837" y="276"/>
                  </a:lnTo>
                  <a:lnTo>
                    <a:pt x="1840" y="291"/>
                  </a:lnTo>
                  <a:lnTo>
                    <a:pt x="1842" y="302"/>
                  </a:lnTo>
                  <a:lnTo>
                    <a:pt x="1844" y="307"/>
                  </a:lnTo>
                  <a:lnTo>
                    <a:pt x="1846" y="311"/>
                  </a:lnTo>
                  <a:lnTo>
                    <a:pt x="1847" y="314"/>
                  </a:lnTo>
                  <a:lnTo>
                    <a:pt x="1851" y="317"/>
                  </a:lnTo>
                  <a:lnTo>
                    <a:pt x="1854" y="319"/>
                  </a:lnTo>
                  <a:lnTo>
                    <a:pt x="1858" y="320"/>
                  </a:lnTo>
                  <a:lnTo>
                    <a:pt x="1862" y="320"/>
                  </a:lnTo>
                  <a:lnTo>
                    <a:pt x="1864" y="320"/>
                  </a:lnTo>
                  <a:lnTo>
                    <a:pt x="1871" y="319"/>
                  </a:lnTo>
                  <a:lnTo>
                    <a:pt x="1878" y="319"/>
                  </a:lnTo>
                  <a:lnTo>
                    <a:pt x="1882" y="319"/>
                  </a:lnTo>
                  <a:lnTo>
                    <a:pt x="1885" y="320"/>
                  </a:lnTo>
                  <a:lnTo>
                    <a:pt x="1888" y="321"/>
                  </a:lnTo>
                  <a:lnTo>
                    <a:pt x="1890" y="325"/>
                  </a:lnTo>
                  <a:lnTo>
                    <a:pt x="1892" y="329"/>
                  </a:lnTo>
                  <a:lnTo>
                    <a:pt x="1894" y="332"/>
                  </a:lnTo>
                  <a:lnTo>
                    <a:pt x="1895" y="337"/>
                  </a:lnTo>
                  <a:lnTo>
                    <a:pt x="1896" y="342"/>
                  </a:lnTo>
                  <a:lnTo>
                    <a:pt x="1896" y="352"/>
                  </a:lnTo>
                  <a:lnTo>
                    <a:pt x="1898" y="363"/>
                  </a:lnTo>
                  <a:lnTo>
                    <a:pt x="1900" y="368"/>
                  </a:lnTo>
                  <a:lnTo>
                    <a:pt x="1901" y="373"/>
                  </a:lnTo>
                  <a:lnTo>
                    <a:pt x="1904" y="377"/>
                  </a:lnTo>
                  <a:lnTo>
                    <a:pt x="1908" y="382"/>
                  </a:lnTo>
                  <a:lnTo>
                    <a:pt x="1916" y="392"/>
                  </a:lnTo>
                  <a:lnTo>
                    <a:pt x="1925" y="401"/>
                  </a:lnTo>
                  <a:lnTo>
                    <a:pt x="1927" y="406"/>
                  </a:lnTo>
                  <a:lnTo>
                    <a:pt x="1929" y="411"/>
                  </a:lnTo>
                  <a:lnTo>
                    <a:pt x="1930" y="415"/>
                  </a:lnTo>
                  <a:lnTo>
                    <a:pt x="1932" y="420"/>
                  </a:lnTo>
                  <a:lnTo>
                    <a:pt x="1932" y="431"/>
                  </a:lnTo>
                  <a:lnTo>
                    <a:pt x="1932" y="439"/>
                  </a:lnTo>
                  <a:lnTo>
                    <a:pt x="1933" y="441"/>
                  </a:lnTo>
                  <a:lnTo>
                    <a:pt x="1935" y="445"/>
                  </a:lnTo>
                  <a:lnTo>
                    <a:pt x="1938" y="446"/>
                  </a:lnTo>
                  <a:lnTo>
                    <a:pt x="1942" y="446"/>
                  </a:lnTo>
                  <a:lnTo>
                    <a:pt x="1952" y="447"/>
                  </a:lnTo>
                  <a:lnTo>
                    <a:pt x="1961" y="450"/>
                  </a:lnTo>
                  <a:lnTo>
                    <a:pt x="1965" y="452"/>
                  </a:lnTo>
                  <a:lnTo>
                    <a:pt x="1969" y="457"/>
                  </a:lnTo>
                  <a:lnTo>
                    <a:pt x="1972" y="462"/>
                  </a:lnTo>
                  <a:lnTo>
                    <a:pt x="1974" y="469"/>
                  </a:lnTo>
                  <a:lnTo>
                    <a:pt x="1980" y="482"/>
                  </a:lnTo>
                  <a:lnTo>
                    <a:pt x="1985" y="493"/>
                  </a:lnTo>
                  <a:lnTo>
                    <a:pt x="1989" y="501"/>
                  </a:lnTo>
                  <a:lnTo>
                    <a:pt x="1991" y="509"/>
                  </a:lnTo>
                  <a:lnTo>
                    <a:pt x="1992" y="516"/>
                  </a:lnTo>
                  <a:lnTo>
                    <a:pt x="1995" y="521"/>
                  </a:lnTo>
                  <a:lnTo>
                    <a:pt x="1996" y="521"/>
                  </a:lnTo>
                  <a:lnTo>
                    <a:pt x="1997" y="520"/>
                  </a:lnTo>
                  <a:lnTo>
                    <a:pt x="1999" y="516"/>
                  </a:lnTo>
                  <a:lnTo>
                    <a:pt x="2001" y="513"/>
                  </a:lnTo>
                  <a:lnTo>
                    <a:pt x="2003" y="508"/>
                  </a:lnTo>
                  <a:lnTo>
                    <a:pt x="2005" y="504"/>
                  </a:lnTo>
                  <a:lnTo>
                    <a:pt x="2008" y="502"/>
                  </a:lnTo>
                  <a:lnTo>
                    <a:pt x="2011" y="501"/>
                  </a:lnTo>
                  <a:lnTo>
                    <a:pt x="2018" y="501"/>
                  </a:lnTo>
                  <a:lnTo>
                    <a:pt x="2028" y="503"/>
                  </a:lnTo>
                  <a:lnTo>
                    <a:pt x="2033" y="504"/>
                  </a:lnTo>
                  <a:lnTo>
                    <a:pt x="2036" y="507"/>
                  </a:lnTo>
                  <a:lnTo>
                    <a:pt x="2040" y="509"/>
                  </a:lnTo>
                  <a:lnTo>
                    <a:pt x="2042" y="512"/>
                  </a:lnTo>
                  <a:lnTo>
                    <a:pt x="2043" y="514"/>
                  </a:lnTo>
                  <a:lnTo>
                    <a:pt x="2043" y="518"/>
                  </a:lnTo>
                  <a:lnTo>
                    <a:pt x="2042" y="521"/>
                  </a:lnTo>
                  <a:lnTo>
                    <a:pt x="2040" y="525"/>
                  </a:lnTo>
                  <a:lnTo>
                    <a:pt x="2033" y="537"/>
                  </a:lnTo>
                  <a:lnTo>
                    <a:pt x="2023" y="551"/>
                  </a:lnTo>
                  <a:lnTo>
                    <a:pt x="2014" y="564"/>
                  </a:lnTo>
                  <a:lnTo>
                    <a:pt x="2008" y="575"/>
                  </a:lnTo>
                  <a:lnTo>
                    <a:pt x="2004" y="582"/>
                  </a:lnTo>
                  <a:lnTo>
                    <a:pt x="1999" y="590"/>
                  </a:lnTo>
                  <a:lnTo>
                    <a:pt x="1998" y="594"/>
                  </a:lnTo>
                  <a:lnTo>
                    <a:pt x="1998" y="598"/>
                  </a:lnTo>
                  <a:lnTo>
                    <a:pt x="1998" y="603"/>
                  </a:lnTo>
                  <a:lnTo>
                    <a:pt x="1998" y="609"/>
                  </a:lnTo>
                  <a:lnTo>
                    <a:pt x="2001" y="622"/>
                  </a:lnTo>
                  <a:lnTo>
                    <a:pt x="2002" y="635"/>
                  </a:lnTo>
                  <a:lnTo>
                    <a:pt x="2003" y="647"/>
                  </a:lnTo>
                  <a:lnTo>
                    <a:pt x="2004" y="657"/>
                  </a:lnTo>
                  <a:lnTo>
                    <a:pt x="2012" y="668"/>
                  </a:lnTo>
                  <a:lnTo>
                    <a:pt x="2022" y="686"/>
                  </a:lnTo>
                  <a:lnTo>
                    <a:pt x="2023" y="698"/>
                  </a:lnTo>
                  <a:lnTo>
                    <a:pt x="2024" y="710"/>
                  </a:lnTo>
                  <a:lnTo>
                    <a:pt x="2027" y="714"/>
                  </a:lnTo>
                  <a:lnTo>
                    <a:pt x="2029" y="715"/>
                  </a:lnTo>
                  <a:lnTo>
                    <a:pt x="2033" y="714"/>
                  </a:lnTo>
                  <a:lnTo>
                    <a:pt x="2039" y="709"/>
                  </a:lnTo>
                  <a:lnTo>
                    <a:pt x="2046" y="704"/>
                  </a:lnTo>
                  <a:lnTo>
                    <a:pt x="2052" y="701"/>
                  </a:lnTo>
                  <a:lnTo>
                    <a:pt x="2056" y="698"/>
                  </a:lnTo>
                  <a:lnTo>
                    <a:pt x="2061" y="699"/>
                  </a:lnTo>
                  <a:lnTo>
                    <a:pt x="2065" y="701"/>
                  </a:lnTo>
                  <a:lnTo>
                    <a:pt x="2068" y="703"/>
                  </a:lnTo>
                  <a:lnTo>
                    <a:pt x="2070" y="708"/>
                  </a:lnTo>
                  <a:lnTo>
                    <a:pt x="2070" y="712"/>
                  </a:lnTo>
                  <a:lnTo>
                    <a:pt x="2070" y="726"/>
                  </a:lnTo>
                  <a:lnTo>
                    <a:pt x="2070" y="740"/>
                  </a:lnTo>
                  <a:lnTo>
                    <a:pt x="2071" y="746"/>
                  </a:lnTo>
                  <a:lnTo>
                    <a:pt x="2073" y="753"/>
                  </a:lnTo>
                  <a:lnTo>
                    <a:pt x="2075" y="758"/>
                  </a:lnTo>
                  <a:lnTo>
                    <a:pt x="2078" y="764"/>
                  </a:lnTo>
                  <a:lnTo>
                    <a:pt x="2084" y="773"/>
                  </a:lnTo>
                  <a:lnTo>
                    <a:pt x="2092" y="785"/>
                  </a:lnTo>
                  <a:lnTo>
                    <a:pt x="2099" y="798"/>
                  </a:lnTo>
                  <a:lnTo>
                    <a:pt x="2108" y="813"/>
                  </a:lnTo>
                  <a:lnTo>
                    <a:pt x="2116" y="830"/>
                  </a:lnTo>
                  <a:lnTo>
                    <a:pt x="2125" y="848"/>
                  </a:lnTo>
                  <a:lnTo>
                    <a:pt x="2135" y="866"/>
                  </a:lnTo>
                  <a:lnTo>
                    <a:pt x="2143" y="879"/>
                  </a:lnTo>
                  <a:lnTo>
                    <a:pt x="2153" y="876"/>
                  </a:lnTo>
                  <a:lnTo>
                    <a:pt x="2161" y="874"/>
                  </a:lnTo>
                  <a:lnTo>
                    <a:pt x="2165" y="881"/>
                  </a:lnTo>
                  <a:lnTo>
                    <a:pt x="2166" y="887"/>
                  </a:lnTo>
                  <a:lnTo>
                    <a:pt x="2167" y="890"/>
                  </a:lnTo>
                  <a:lnTo>
                    <a:pt x="2168" y="891"/>
                  </a:lnTo>
                  <a:lnTo>
                    <a:pt x="2171" y="891"/>
                  </a:lnTo>
                  <a:lnTo>
                    <a:pt x="2175" y="890"/>
                  </a:lnTo>
                  <a:lnTo>
                    <a:pt x="2181" y="888"/>
                  </a:lnTo>
                  <a:lnTo>
                    <a:pt x="2186" y="887"/>
                  </a:lnTo>
                  <a:lnTo>
                    <a:pt x="2188" y="887"/>
                  </a:lnTo>
                  <a:lnTo>
                    <a:pt x="2190" y="887"/>
                  </a:lnTo>
                  <a:lnTo>
                    <a:pt x="2191" y="888"/>
                  </a:lnTo>
                  <a:lnTo>
                    <a:pt x="2192" y="890"/>
                  </a:lnTo>
                  <a:lnTo>
                    <a:pt x="2191" y="907"/>
                  </a:lnTo>
                  <a:lnTo>
                    <a:pt x="2190" y="920"/>
                  </a:lnTo>
                  <a:lnTo>
                    <a:pt x="2200" y="923"/>
                  </a:lnTo>
                  <a:lnTo>
                    <a:pt x="2211" y="926"/>
                  </a:lnTo>
                  <a:lnTo>
                    <a:pt x="2212" y="928"/>
                  </a:lnTo>
                  <a:lnTo>
                    <a:pt x="2211" y="929"/>
                  </a:lnTo>
                  <a:lnTo>
                    <a:pt x="2210" y="930"/>
                  </a:lnTo>
                  <a:lnTo>
                    <a:pt x="2209" y="932"/>
                  </a:lnTo>
                  <a:lnTo>
                    <a:pt x="2203" y="936"/>
                  </a:lnTo>
                  <a:lnTo>
                    <a:pt x="2198" y="939"/>
                  </a:lnTo>
                  <a:lnTo>
                    <a:pt x="2194" y="942"/>
                  </a:lnTo>
                  <a:lnTo>
                    <a:pt x="2192" y="945"/>
                  </a:lnTo>
                  <a:lnTo>
                    <a:pt x="2190" y="949"/>
                  </a:lnTo>
                  <a:lnTo>
                    <a:pt x="2188" y="954"/>
                  </a:lnTo>
                  <a:lnTo>
                    <a:pt x="2190" y="962"/>
                  </a:lnTo>
                  <a:lnTo>
                    <a:pt x="2191" y="970"/>
                  </a:lnTo>
                  <a:lnTo>
                    <a:pt x="2192" y="979"/>
                  </a:lnTo>
                  <a:lnTo>
                    <a:pt x="2193" y="985"/>
                  </a:lnTo>
                  <a:lnTo>
                    <a:pt x="2193" y="988"/>
                  </a:lnTo>
                  <a:lnTo>
                    <a:pt x="2192" y="992"/>
                  </a:lnTo>
                  <a:lnTo>
                    <a:pt x="2190" y="995"/>
                  </a:lnTo>
                  <a:lnTo>
                    <a:pt x="2187" y="999"/>
                  </a:lnTo>
                  <a:lnTo>
                    <a:pt x="2177" y="1011"/>
                  </a:lnTo>
                  <a:lnTo>
                    <a:pt x="2163" y="1025"/>
                  </a:lnTo>
                  <a:lnTo>
                    <a:pt x="2156" y="1031"/>
                  </a:lnTo>
                  <a:lnTo>
                    <a:pt x="2152" y="1036"/>
                  </a:lnTo>
                  <a:lnTo>
                    <a:pt x="2150" y="1038"/>
                  </a:lnTo>
                  <a:lnTo>
                    <a:pt x="2149" y="1041"/>
                  </a:lnTo>
                  <a:lnTo>
                    <a:pt x="2149" y="1042"/>
                  </a:lnTo>
                  <a:lnTo>
                    <a:pt x="2150" y="1044"/>
                  </a:lnTo>
                  <a:lnTo>
                    <a:pt x="2153" y="1045"/>
                  </a:lnTo>
                  <a:lnTo>
                    <a:pt x="2155" y="1046"/>
                  </a:lnTo>
                  <a:lnTo>
                    <a:pt x="2158" y="1046"/>
                  </a:lnTo>
                  <a:lnTo>
                    <a:pt x="2161" y="1046"/>
                  </a:lnTo>
                  <a:lnTo>
                    <a:pt x="2167" y="1045"/>
                  </a:lnTo>
                  <a:lnTo>
                    <a:pt x="2174" y="1043"/>
                  </a:lnTo>
                  <a:lnTo>
                    <a:pt x="2181" y="1041"/>
                  </a:lnTo>
                  <a:lnTo>
                    <a:pt x="2192" y="1041"/>
                  </a:lnTo>
                  <a:lnTo>
                    <a:pt x="2199" y="1043"/>
                  </a:lnTo>
                  <a:lnTo>
                    <a:pt x="2204" y="1044"/>
                  </a:lnTo>
                  <a:lnTo>
                    <a:pt x="2205" y="1046"/>
                  </a:lnTo>
                  <a:lnTo>
                    <a:pt x="2205" y="1049"/>
                  </a:lnTo>
                  <a:lnTo>
                    <a:pt x="2201" y="1055"/>
                  </a:lnTo>
                  <a:lnTo>
                    <a:pt x="2197" y="1062"/>
                  </a:lnTo>
                  <a:lnTo>
                    <a:pt x="2193" y="1069"/>
                  </a:lnTo>
                  <a:lnTo>
                    <a:pt x="2191" y="1077"/>
                  </a:lnTo>
                  <a:lnTo>
                    <a:pt x="2190" y="1084"/>
                  </a:lnTo>
                  <a:lnTo>
                    <a:pt x="2188" y="1092"/>
                  </a:lnTo>
                  <a:lnTo>
                    <a:pt x="2188" y="1096"/>
                  </a:lnTo>
                  <a:lnTo>
                    <a:pt x="2187" y="1100"/>
                  </a:lnTo>
                  <a:lnTo>
                    <a:pt x="2184" y="1102"/>
                  </a:lnTo>
                  <a:lnTo>
                    <a:pt x="2181" y="1105"/>
                  </a:lnTo>
                  <a:lnTo>
                    <a:pt x="2173" y="1107"/>
                  </a:lnTo>
                  <a:lnTo>
                    <a:pt x="2165" y="1107"/>
                  </a:lnTo>
                  <a:lnTo>
                    <a:pt x="2160" y="1108"/>
                  </a:lnTo>
                  <a:lnTo>
                    <a:pt x="2158" y="1109"/>
                  </a:lnTo>
                  <a:lnTo>
                    <a:pt x="2155" y="1115"/>
                  </a:lnTo>
                  <a:lnTo>
                    <a:pt x="2149" y="1127"/>
                  </a:lnTo>
                  <a:lnTo>
                    <a:pt x="2136" y="1142"/>
                  </a:lnTo>
                  <a:lnTo>
                    <a:pt x="2124" y="1155"/>
                  </a:lnTo>
                  <a:lnTo>
                    <a:pt x="2119" y="1161"/>
                  </a:lnTo>
                  <a:lnTo>
                    <a:pt x="2115" y="1165"/>
                  </a:lnTo>
                  <a:lnTo>
                    <a:pt x="2106" y="1168"/>
                  </a:lnTo>
                  <a:lnTo>
                    <a:pt x="2095" y="1170"/>
                  </a:lnTo>
                  <a:lnTo>
                    <a:pt x="2087" y="1172"/>
                  </a:lnTo>
                  <a:lnTo>
                    <a:pt x="2081" y="1175"/>
                  </a:lnTo>
                  <a:lnTo>
                    <a:pt x="2075" y="1177"/>
                  </a:lnTo>
                  <a:lnTo>
                    <a:pt x="2071" y="1181"/>
                  </a:lnTo>
                  <a:lnTo>
                    <a:pt x="2062" y="1188"/>
                  </a:lnTo>
                  <a:lnTo>
                    <a:pt x="2054" y="1194"/>
                  </a:lnTo>
                  <a:lnTo>
                    <a:pt x="2047" y="1200"/>
                  </a:lnTo>
                  <a:lnTo>
                    <a:pt x="2040" y="1206"/>
                  </a:lnTo>
                  <a:lnTo>
                    <a:pt x="2033" y="1210"/>
                  </a:lnTo>
                  <a:lnTo>
                    <a:pt x="2022" y="1214"/>
                  </a:lnTo>
                  <a:lnTo>
                    <a:pt x="2012" y="1220"/>
                  </a:lnTo>
                  <a:lnTo>
                    <a:pt x="2005" y="1226"/>
                  </a:lnTo>
                  <a:lnTo>
                    <a:pt x="2003" y="1228"/>
                  </a:lnTo>
                  <a:lnTo>
                    <a:pt x="2001" y="1232"/>
                  </a:lnTo>
                  <a:lnTo>
                    <a:pt x="1999" y="1235"/>
                  </a:lnTo>
                  <a:lnTo>
                    <a:pt x="1998" y="1238"/>
                  </a:lnTo>
                  <a:lnTo>
                    <a:pt x="1997" y="1244"/>
                  </a:lnTo>
                  <a:lnTo>
                    <a:pt x="1995" y="1250"/>
                  </a:lnTo>
                  <a:lnTo>
                    <a:pt x="1992" y="1254"/>
                  </a:lnTo>
                  <a:lnTo>
                    <a:pt x="1989" y="1258"/>
                  </a:lnTo>
                  <a:lnTo>
                    <a:pt x="1979" y="1265"/>
                  </a:lnTo>
                  <a:lnTo>
                    <a:pt x="1970" y="1272"/>
                  </a:lnTo>
                  <a:lnTo>
                    <a:pt x="1958" y="1281"/>
                  </a:lnTo>
                  <a:lnTo>
                    <a:pt x="1945" y="1290"/>
                  </a:lnTo>
                  <a:lnTo>
                    <a:pt x="1933" y="1298"/>
                  </a:lnTo>
                  <a:lnTo>
                    <a:pt x="1923" y="1308"/>
                  </a:lnTo>
                  <a:lnTo>
                    <a:pt x="1916" y="1317"/>
                  </a:lnTo>
                  <a:lnTo>
                    <a:pt x="1910" y="1329"/>
                  </a:lnTo>
                  <a:lnTo>
                    <a:pt x="1902" y="1341"/>
                  </a:lnTo>
                  <a:lnTo>
                    <a:pt x="1892" y="1353"/>
                  </a:lnTo>
                  <a:lnTo>
                    <a:pt x="1878" y="1369"/>
                  </a:lnTo>
                  <a:lnTo>
                    <a:pt x="1862" y="1389"/>
                  </a:lnTo>
                  <a:lnTo>
                    <a:pt x="1844" y="1409"/>
                  </a:lnTo>
                  <a:lnTo>
                    <a:pt x="1827" y="1426"/>
                  </a:lnTo>
                  <a:lnTo>
                    <a:pt x="1821" y="1430"/>
                  </a:lnTo>
                  <a:lnTo>
                    <a:pt x="1818" y="1436"/>
                  </a:lnTo>
                  <a:lnTo>
                    <a:pt x="1815" y="1441"/>
                  </a:lnTo>
                  <a:lnTo>
                    <a:pt x="1814" y="1445"/>
                  </a:lnTo>
                  <a:lnTo>
                    <a:pt x="1813" y="1446"/>
                  </a:lnTo>
                  <a:lnTo>
                    <a:pt x="1812" y="1448"/>
                  </a:lnTo>
                  <a:lnTo>
                    <a:pt x="1809" y="1457"/>
                  </a:lnTo>
                  <a:lnTo>
                    <a:pt x="1808" y="1466"/>
                  </a:lnTo>
                  <a:lnTo>
                    <a:pt x="1807" y="1477"/>
                  </a:lnTo>
                  <a:lnTo>
                    <a:pt x="1807" y="1485"/>
                  </a:lnTo>
                  <a:lnTo>
                    <a:pt x="1800" y="1500"/>
                  </a:lnTo>
                  <a:lnTo>
                    <a:pt x="1790" y="1520"/>
                  </a:lnTo>
                  <a:lnTo>
                    <a:pt x="1785" y="1529"/>
                  </a:lnTo>
                  <a:lnTo>
                    <a:pt x="1782" y="1537"/>
                  </a:lnTo>
                  <a:lnTo>
                    <a:pt x="1776" y="1544"/>
                  </a:lnTo>
                  <a:lnTo>
                    <a:pt x="1769" y="1554"/>
                  </a:lnTo>
                  <a:lnTo>
                    <a:pt x="1763" y="1563"/>
                  </a:lnTo>
                  <a:lnTo>
                    <a:pt x="1757" y="1571"/>
                  </a:lnTo>
                  <a:lnTo>
                    <a:pt x="1751" y="1575"/>
                  </a:lnTo>
                  <a:lnTo>
                    <a:pt x="1745" y="1580"/>
                  </a:lnTo>
                  <a:lnTo>
                    <a:pt x="1740" y="1582"/>
                  </a:lnTo>
                  <a:lnTo>
                    <a:pt x="1736" y="1585"/>
                  </a:lnTo>
                  <a:lnTo>
                    <a:pt x="1732" y="1586"/>
                  </a:lnTo>
                  <a:lnTo>
                    <a:pt x="1727" y="1586"/>
                  </a:lnTo>
                  <a:lnTo>
                    <a:pt x="1708" y="1582"/>
                  </a:lnTo>
                  <a:lnTo>
                    <a:pt x="1682" y="1578"/>
                  </a:lnTo>
                  <a:lnTo>
                    <a:pt x="1676" y="1579"/>
                  </a:lnTo>
                  <a:lnTo>
                    <a:pt x="1671" y="1580"/>
                  </a:lnTo>
                  <a:lnTo>
                    <a:pt x="1667" y="1582"/>
                  </a:lnTo>
                  <a:lnTo>
                    <a:pt x="1662" y="1586"/>
                  </a:lnTo>
                  <a:lnTo>
                    <a:pt x="1657" y="1588"/>
                  </a:lnTo>
                  <a:lnTo>
                    <a:pt x="1651" y="1592"/>
                  </a:lnTo>
                  <a:lnTo>
                    <a:pt x="1645" y="1594"/>
                  </a:lnTo>
                  <a:lnTo>
                    <a:pt x="1639" y="1596"/>
                  </a:lnTo>
                  <a:lnTo>
                    <a:pt x="1633" y="1596"/>
                  </a:lnTo>
                  <a:lnTo>
                    <a:pt x="1627" y="1594"/>
                  </a:lnTo>
                  <a:lnTo>
                    <a:pt x="1620" y="1593"/>
                  </a:lnTo>
                  <a:lnTo>
                    <a:pt x="1615" y="1592"/>
                  </a:lnTo>
                  <a:lnTo>
                    <a:pt x="1609" y="1590"/>
                  </a:lnTo>
                  <a:lnTo>
                    <a:pt x="1604" y="1590"/>
                  </a:lnTo>
                  <a:lnTo>
                    <a:pt x="1598" y="1590"/>
                  </a:lnTo>
                  <a:lnTo>
                    <a:pt x="1592" y="1591"/>
                  </a:lnTo>
                  <a:lnTo>
                    <a:pt x="1585" y="1594"/>
                  </a:lnTo>
                  <a:lnTo>
                    <a:pt x="1577" y="1600"/>
                  </a:lnTo>
                  <a:lnTo>
                    <a:pt x="1570" y="1607"/>
                  </a:lnTo>
                  <a:lnTo>
                    <a:pt x="1562" y="1615"/>
                  </a:lnTo>
                  <a:lnTo>
                    <a:pt x="1548" y="1630"/>
                  </a:lnTo>
                  <a:lnTo>
                    <a:pt x="1536" y="1641"/>
                  </a:lnTo>
                  <a:lnTo>
                    <a:pt x="1479" y="1678"/>
                  </a:lnTo>
                  <a:lnTo>
                    <a:pt x="1466" y="1687"/>
                  </a:lnTo>
                  <a:lnTo>
                    <a:pt x="1456" y="1694"/>
                  </a:lnTo>
                  <a:lnTo>
                    <a:pt x="1450" y="1697"/>
                  </a:lnTo>
                  <a:lnTo>
                    <a:pt x="1442" y="1698"/>
                  </a:lnTo>
                  <a:lnTo>
                    <a:pt x="1431" y="1697"/>
                  </a:lnTo>
                  <a:lnTo>
                    <a:pt x="1417" y="1695"/>
                  </a:lnTo>
                  <a:lnTo>
                    <a:pt x="1410" y="1694"/>
                  </a:lnTo>
                  <a:lnTo>
                    <a:pt x="1405" y="1695"/>
                  </a:lnTo>
                  <a:lnTo>
                    <a:pt x="1401" y="1697"/>
                  </a:lnTo>
                  <a:lnTo>
                    <a:pt x="1398" y="1699"/>
                  </a:lnTo>
                  <a:lnTo>
                    <a:pt x="1394" y="1706"/>
                  </a:lnTo>
                  <a:lnTo>
                    <a:pt x="1391" y="1717"/>
                  </a:lnTo>
                  <a:lnTo>
                    <a:pt x="1390" y="1720"/>
                  </a:lnTo>
                  <a:lnTo>
                    <a:pt x="1387" y="1723"/>
                  </a:lnTo>
                  <a:lnTo>
                    <a:pt x="1385" y="1725"/>
                  </a:lnTo>
                  <a:lnTo>
                    <a:pt x="1381" y="1728"/>
                  </a:lnTo>
                  <a:lnTo>
                    <a:pt x="1374" y="1731"/>
                  </a:lnTo>
                  <a:lnTo>
                    <a:pt x="1365" y="1736"/>
                  </a:lnTo>
                  <a:lnTo>
                    <a:pt x="1355" y="1739"/>
                  </a:lnTo>
                  <a:lnTo>
                    <a:pt x="1347" y="1743"/>
                  </a:lnTo>
                  <a:lnTo>
                    <a:pt x="1340" y="1748"/>
                  </a:lnTo>
                  <a:lnTo>
                    <a:pt x="1334" y="1752"/>
                  </a:lnTo>
                  <a:lnTo>
                    <a:pt x="1322" y="1767"/>
                  </a:lnTo>
                  <a:lnTo>
                    <a:pt x="1304" y="1786"/>
                  </a:lnTo>
                  <a:lnTo>
                    <a:pt x="1286" y="1804"/>
                  </a:lnTo>
                  <a:lnTo>
                    <a:pt x="1272" y="1817"/>
                  </a:lnTo>
                  <a:lnTo>
                    <a:pt x="1259" y="1824"/>
                  </a:lnTo>
                  <a:lnTo>
                    <a:pt x="1247" y="1829"/>
                  </a:lnTo>
                  <a:lnTo>
                    <a:pt x="1234" y="1833"/>
                  </a:lnTo>
                  <a:lnTo>
                    <a:pt x="1222" y="1838"/>
                  </a:lnTo>
                  <a:lnTo>
                    <a:pt x="1216" y="1843"/>
                  </a:lnTo>
                  <a:lnTo>
                    <a:pt x="1210" y="1850"/>
                  </a:lnTo>
                  <a:lnTo>
                    <a:pt x="1204" y="1858"/>
                  </a:lnTo>
                  <a:lnTo>
                    <a:pt x="1198" y="1868"/>
                  </a:lnTo>
                  <a:lnTo>
                    <a:pt x="1189" y="1886"/>
                  </a:lnTo>
                  <a:lnTo>
                    <a:pt x="1180" y="1897"/>
                  </a:lnTo>
                  <a:lnTo>
                    <a:pt x="1174" y="1905"/>
                  </a:lnTo>
                  <a:lnTo>
                    <a:pt x="1168" y="1911"/>
                  </a:lnTo>
                  <a:lnTo>
                    <a:pt x="1163" y="1914"/>
                  </a:lnTo>
                  <a:lnTo>
                    <a:pt x="1158" y="1918"/>
                  </a:lnTo>
                  <a:lnTo>
                    <a:pt x="1154" y="1920"/>
                  </a:lnTo>
                  <a:lnTo>
                    <a:pt x="1148" y="1924"/>
                  </a:lnTo>
                  <a:lnTo>
                    <a:pt x="1141" y="1931"/>
                  </a:lnTo>
                  <a:lnTo>
                    <a:pt x="1135" y="1939"/>
                  </a:lnTo>
                  <a:lnTo>
                    <a:pt x="1130" y="1949"/>
                  </a:lnTo>
                  <a:lnTo>
                    <a:pt x="1129" y="1956"/>
                  </a:lnTo>
                  <a:lnTo>
                    <a:pt x="1129" y="1957"/>
                  </a:lnTo>
                  <a:lnTo>
                    <a:pt x="1130" y="1959"/>
                  </a:lnTo>
                  <a:lnTo>
                    <a:pt x="1132" y="1959"/>
                  </a:lnTo>
                  <a:lnTo>
                    <a:pt x="1134" y="1959"/>
                  </a:lnTo>
                  <a:lnTo>
                    <a:pt x="1140" y="1959"/>
                  </a:lnTo>
                  <a:lnTo>
                    <a:pt x="1145" y="1960"/>
                  </a:lnTo>
                  <a:lnTo>
                    <a:pt x="1147" y="1962"/>
                  </a:lnTo>
                  <a:lnTo>
                    <a:pt x="1148" y="1964"/>
                  </a:lnTo>
                  <a:lnTo>
                    <a:pt x="1148" y="1965"/>
                  </a:lnTo>
                  <a:lnTo>
                    <a:pt x="1147" y="1968"/>
                  </a:lnTo>
                  <a:lnTo>
                    <a:pt x="1144" y="1972"/>
                  </a:lnTo>
                  <a:lnTo>
                    <a:pt x="1138" y="1977"/>
                  </a:lnTo>
                  <a:lnTo>
                    <a:pt x="1134" y="1978"/>
                  </a:lnTo>
                  <a:lnTo>
                    <a:pt x="1130" y="1978"/>
                  </a:lnTo>
                  <a:lnTo>
                    <a:pt x="1127" y="1979"/>
                  </a:lnTo>
                  <a:lnTo>
                    <a:pt x="1122" y="1978"/>
                  </a:lnTo>
                  <a:lnTo>
                    <a:pt x="1117" y="1978"/>
                  </a:lnTo>
                  <a:lnTo>
                    <a:pt x="1115" y="1978"/>
                  </a:lnTo>
                  <a:lnTo>
                    <a:pt x="1113" y="1979"/>
                  </a:lnTo>
                  <a:lnTo>
                    <a:pt x="1113" y="1981"/>
                  </a:lnTo>
                  <a:lnTo>
                    <a:pt x="1113" y="1985"/>
                  </a:lnTo>
                  <a:lnTo>
                    <a:pt x="1114" y="1990"/>
                  </a:lnTo>
                  <a:lnTo>
                    <a:pt x="1115" y="1994"/>
                  </a:lnTo>
                  <a:lnTo>
                    <a:pt x="1116" y="1997"/>
                  </a:lnTo>
                  <a:lnTo>
                    <a:pt x="1115" y="2002"/>
                  </a:lnTo>
                  <a:lnTo>
                    <a:pt x="1114" y="2006"/>
                  </a:lnTo>
                  <a:lnTo>
                    <a:pt x="1110" y="2013"/>
                  </a:lnTo>
                  <a:lnTo>
                    <a:pt x="1105" y="2020"/>
                  </a:lnTo>
                  <a:lnTo>
                    <a:pt x="1098" y="2025"/>
                  </a:lnTo>
                  <a:lnTo>
                    <a:pt x="1091" y="2028"/>
                  </a:lnTo>
                  <a:lnTo>
                    <a:pt x="1088" y="2029"/>
                  </a:lnTo>
                  <a:lnTo>
                    <a:pt x="1083" y="2031"/>
                  </a:lnTo>
                  <a:lnTo>
                    <a:pt x="1079" y="2031"/>
                  </a:lnTo>
                  <a:lnTo>
                    <a:pt x="1077" y="2029"/>
                  </a:lnTo>
                  <a:lnTo>
                    <a:pt x="1073" y="2029"/>
                  </a:lnTo>
                  <a:lnTo>
                    <a:pt x="1070" y="2028"/>
                  </a:lnTo>
                  <a:lnTo>
                    <a:pt x="1067" y="2029"/>
                  </a:lnTo>
                  <a:lnTo>
                    <a:pt x="1066" y="2031"/>
                  </a:lnTo>
                  <a:lnTo>
                    <a:pt x="1065" y="2032"/>
                  </a:lnTo>
                  <a:lnTo>
                    <a:pt x="1066" y="2034"/>
                  </a:lnTo>
                  <a:lnTo>
                    <a:pt x="1069" y="2037"/>
                  </a:lnTo>
                  <a:lnTo>
                    <a:pt x="1072" y="2039"/>
                  </a:lnTo>
                  <a:lnTo>
                    <a:pt x="1076" y="2042"/>
                  </a:lnTo>
                  <a:lnTo>
                    <a:pt x="1079" y="2047"/>
                  </a:lnTo>
                  <a:lnTo>
                    <a:pt x="1081" y="2052"/>
                  </a:lnTo>
                  <a:lnTo>
                    <a:pt x="1081" y="2057"/>
                  </a:lnTo>
                  <a:lnTo>
                    <a:pt x="1081" y="2060"/>
                  </a:lnTo>
                  <a:lnTo>
                    <a:pt x="1078" y="2064"/>
                  </a:lnTo>
                  <a:lnTo>
                    <a:pt x="1076" y="2065"/>
                  </a:lnTo>
                  <a:lnTo>
                    <a:pt x="1071" y="2066"/>
                  </a:lnTo>
                  <a:lnTo>
                    <a:pt x="1066" y="2064"/>
                  </a:lnTo>
                  <a:lnTo>
                    <a:pt x="1061" y="2061"/>
                  </a:lnTo>
                  <a:lnTo>
                    <a:pt x="1057" y="2059"/>
                  </a:lnTo>
                  <a:lnTo>
                    <a:pt x="1052" y="2054"/>
                  </a:lnTo>
                  <a:lnTo>
                    <a:pt x="1044" y="2045"/>
                  </a:lnTo>
                  <a:lnTo>
                    <a:pt x="1037" y="2035"/>
                  </a:lnTo>
                  <a:lnTo>
                    <a:pt x="1033" y="2031"/>
                  </a:lnTo>
                  <a:lnTo>
                    <a:pt x="1029" y="2027"/>
                  </a:lnTo>
                  <a:lnTo>
                    <a:pt x="1027" y="2026"/>
                  </a:lnTo>
                  <a:lnTo>
                    <a:pt x="1023" y="2025"/>
                  </a:lnTo>
                  <a:lnTo>
                    <a:pt x="1021" y="2025"/>
                  </a:lnTo>
                  <a:lnTo>
                    <a:pt x="1020" y="2026"/>
                  </a:lnTo>
                  <a:lnTo>
                    <a:pt x="1019" y="2027"/>
                  </a:lnTo>
                  <a:lnTo>
                    <a:pt x="1018" y="2029"/>
                  </a:lnTo>
                  <a:lnTo>
                    <a:pt x="1018" y="2035"/>
                  </a:lnTo>
                  <a:lnTo>
                    <a:pt x="1016" y="2040"/>
                  </a:lnTo>
                  <a:lnTo>
                    <a:pt x="1015" y="2042"/>
                  </a:lnTo>
                  <a:lnTo>
                    <a:pt x="1014" y="2044"/>
                  </a:lnTo>
                  <a:lnTo>
                    <a:pt x="1012" y="2045"/>
                  </a:lnTo>
                  <a:lnTo>
                    <a:pt x="1008" y="2045"/>
                  </a:lnTo>
                  <a:lnTo>
                    <a:pt x="1002" y="2046"/>
                  </a:lnTo>
                  <a:lnTo>
                    <a:pt x="995" y="2048"/>
                  </a:lnTo>
                  <a:lnTo>
                    <a:pt x="993" y="2050"/>
                  </a:lnTo>
                  <a:lnTo>
                    <a:pt x="989" y="2052"/>
                  </a:lnTo>
                  <a:lnTo>
                    <a:pt x="988" y="2056"/>
                  </a:lnTo>
                  <a:lnTo>
                    <a:pt x="987" y="2059"/>
                  </a:lnTo>
                  <a:lnTo>
                    <a:pt x="987" y="2063"/>
                  </a:lnTo>
                  <a:lnTo>
                    <a:pt x="988" y="2066"/>
                  </a:lnTo>
                  <a:lnTo>
                    <a:pt x="990" y="2069"/>
                  </a:lnTo>
                  <a:lnTo>
                    <a:pt x="993" y="2072"/>
                  </a:lnTo>
                  <a:lnTo>
                    <a:pt x="1000" y="2076"/>
                  </a:lnTo>
                  <a:lnTo>
                    <a:pt x="1008" y="2079"/>
                  </a:lnTo>
                  <a:lnTo>
                    <a:pt x="1014" y="2084"/>
                  </a:lnTo>
                  <a:lnTo>
                    <a:pt x="1020" y="2090"/>
                  </a:lnTo>
                  <a:lnTo>
                    <a:pt x="1022" y="2094"/>
                  </a:lnTo>
                  <a:lnTo>
                    <a:pt x="1023" y="2097"/>
                  </a:lnTo>
                  <a:lnTo>
                    <a:pt x="1023" y="2100"/>
                  </a:lnTo>
                  <a:lnTo>
                    <a:pt x="1023" y="2102"/>
                  </a:lnTo>
                  <a:lnTo>
                    <a:pt x="1021" y="2103"/>
                  </a:lnTo>
                  <a:lnTo>
                    <a:pt x="1018" y="2104"/>
                  </a:lnTo>
                  <a:lnTo>
                    <a:pt x="1014" y="2105"/>
                  </a:lnTo>
                  <a:lnTo>
                    <a:pt x="1008" y="2105"/>
                  </a:lnTo>
                  <a:lnTo>
                    <a:pt x="997" y="2105"/>
                  </a:lnTo>
                  <a:lnTo>
                    <a:pt x="985" y="2105"/>
                  </a:lnTo>
                  <a:lnTo>
                    <a:pt x="979" y="2105"/>
                  </a:lnTo>
                  <a:lnTo>
                    <a:pt x="975" y="2107"/>
                  </a:lnTo>
                  <a:lnTo>
                    <a:pt x="971" y="2108"/>
                  </a:lnTo>
                  <a:lnTo>
                    <a:pt x="969" y="2110"/>
                  </a:lnTo>
                  <a:lnTo>
                    <a:pt x="964" y="2116"/>
                  </a:lnTo>
                  <a:lnTo>
                    <a:pt x="960" y="2123"/>
                  </a:lnTo>
                  <a:lnTo>
                    <a:pt x="957" y="2128"/>
                  </a:lnTo>
                  <a:lnTo>
                    <a:pt x="952" y="2133"/>
                  </a:lnTo>
                  <a:lnTo>
                    <a:pt x="945" y="2134"/>
                  </a:lnTo>
                  <a:lnTo>
                    <a:pt x="934" y="2135"/>
                  </a:lnTo>
                  <a:lnTo>
                    <a:pt x="924" y="2135"/>
                  </a:lnTo>
                  <a:lnTo>
                    <a:pt x="915" y="2136"/>
                  </a:lnTo>
                  <a:lnTo>
                    <a:pt x="908" y="2139"/>
                  </a:lnTo>
                  <a:lnTo>
                    <a:pt x="903" y="2142"/>
                  </a:lnTo>
                  <a:lnTo>
                    <a:pt x="897" y="2147"/>
                  </a:lnTo>
                  <a:lnTo>
                    <a:pt x="891" y="2151"/>
                  </a:lnTo>
                  <a:lnTo>
                    <a:pt x="884" y="2153"/>
                  </a:lnTo>
                  <a:lnTo>
                    <a:pt x="877" y="2153"/>
                  </a:lnTo>
                  <a:lnTo>
                    <a:pt x="872" y="2153"/>
                  </a:lnTo>
                  <a:lnTo>
                    <a:pt x="870" y="2154"/>
                  </a:lnTo>
                  <a:lnTo>
                    <a:pt x="867" y="2157"/>
                  </a:lnTo>
                  <a:lnTo>
                    <a:pt x="864" y="2160"/>
                  </a:lnTo>
                  <a:lnTo>
                    <a:pt x="861" y="2167"/>
                  </a:lnTo>
                  <a:lnTo>
                    <a:pt x="859" y="2174"/>
                  </a:lnTo>
                  <a:lnTo>
                    <a:pt x="857" y="2182"/>
                  </a:lnTo>
                  <a:lnTo>
                    <a:pt x="853" y="2185"/>
                  </a:lnTo>
                  <a:lnTo>
                    <a:pt x="852" y="2186"/>
                  </a:lnTo>
                  <a:lnTo>
                    <a:pt x="850" y="2187"/>
                  </a:lnTo>
                  <a:lnTo>
                    <a:pt x="846" y="2187"/>
                  </a:lnTo>
                  <a:lnTo>
                    <a:pt x="844" y="2186"/>
                  </a:lnTo>
                  <a:lnTo>
                    <a:pt x="840" y="2185"/>
                  </a:lnTo>
                  <a:lnTo>
                    <a:pt x="838" y="2183"/>
                  </a:lnTo>
                  <a:lnTo>
                    <a:pt x="837" y="2179"/>
                  </a:lnTo>
                  <a:lnTo>
                    <a:pt x="834" y="2176"/>
                  </a:lnTo>
                  <a:lnTo>
                    <a:pt x="833" y="2165"/>
                  </a:lnTo>
                  <a:lnTo>
                    <a:pt x="832" y="2153"/>
                  </a:lnTo>
                  <a:lnTo>
                    <a:pt x="832" y="2146"/>
                  </a:lnTo>
                  <a:lnTo>
                    <a:pt x="830" y="2140"/>
                  </a:lnTo>
                  <a:lnTo>
                    <a:pt x="827" y="2134"/>
                  </a:lnTo>
                  <a:lnTo>
                    <a:pt x="825" y="2129"/>
                  </a:lnTo>
                  <a:lnTo>
                    <a:pt x="819" y="2120"/>
                  </a:lnTo>
                  <a:lnTo>
                    <a:pt x="817" y="2114"/>
                  </a:lnTo>
                  <a:lnTo>
                    <a:pt x="817" y="2109"/>
                  </a:lnTo>
                  <a:lnTo>
                    <a:pt x="818" y="2103"/>
                  </a:lnTo>
                  <a:lnTo>
                    <a:pt x="819" y="2100"/>
                  </a:lnTo>
                  <a:lnTo>
                    <a:pt x="821" y="2097"/>
                  </a:lnTo>
                  <a:lnTo>
                    <a:pt x="825" y="2096"/>
                  </a:lnTo>
                  <a:lnTo>
                    <a:pt x="830" y="2095"/>
                  </a:lnTo>
                  <a:lnTo>
                    <a:pt x="843" y="2094"/>
                  </a:lnTo>
                  <a:lnTo>
                    <a:pt x="857" y="2091"/>
                  </a:lnTo>
                  <a:lnTo>
                    <a:pt x="871" y="2088"/>
                  </a:lnTo>
                  <a:lnTo>
                    <a:pt x="883" y="2083"/>
                  </a:lnTo>
                  <a:lnTo>
                    <a:pt x="887" y="2079"/>
                  </a:lnTo>
                  <a:lnTo>
                    <a:pt x="889" y="2076"/>
                  </a:lnTo>
                  <a:lnTo>
                    <a:pt x="890" y="2072"/>
                  </a:lnTo>
                  <a:lnTo>
                    <a:pt x="891" y="2069"/>
                  </a:lnTo>
                  <a:lnTo>
                    <a:pt x="890" y="2059"/>
                  </a:lnTo>
                  <a:lnTo>
                    <a:pt x="889" y="2050"/>
                  </a:lnTo>
                  <a:lnTo>
                    <a:pt x="890" y="2046"/>
                  </a:lnTo>
                  <a:lnTo>
                    <a:pt x="891" y="2042"/>
                  </a:lnTo>
                  <a:lnTo>
                    <a:pt x="894" y="2040"/>
                  </a:lnTo>
                  <a:lnTo>
                    <a:pt x="896" y="2038"/>
                  </a:lnTo>
                  <a:lnTo>
                    <a:pt x="900" y="2037"/>
                  </a:lnTo>
                  <a:lnTo>
                    <a:pt x="903" y="2037"/>
                  </a:lnTo>
                  <a:lnTo>
                    <a:pt x="907" y="2038"/>
                  </a:lnTo>
                  <a:lnTo>
                    <a:pt x="909" y="2039"/>
                  </a:lnTo>
                  <a:lnTo>
                    <a:pt x="915" y="2042"/>
                  </a:lnTo>
                  <a:lnTo>
                    <a:pt x="921" y="2045"/>
                  </a:lnTo>
                  <a:lnTo>
                    <a:pt x="928" y="2046"/>
                  </a:lnTo>
                  <a:lnTo>
                    <a:pt x="938" y="2044"/>
                  </a:lnTo>
                  <a:lnTo>
                    <a:pt x="944" y="2041"/>
                  </a:lnTo>
                  <a:lnTo>
                    <a:pt x="951" y="2038"/>
                  </a:lnTo>
                  <a:lnTo>
                    <a:pt x="958" y="2033"/>
                  </a:lnTo>
                  <a:lnTo>
                    <a:pt x="966" y="2027"/>
                  </a:lnTo>
                  <a:lnTo>
                    <a:pt x="975" y="2020"/>
                  </a:lnTo>
                  <a:lnTo>
                    <a:pt x="981" y="2013"/>
                  </a:lnTo>
                  <a:lnTo>
                    <a:pt x="987" y="2006"/>
                  </a:lnTo>
                  <a:lnTo>
                    <a:pt x="990" y="2000"/>
                  </a:lnTo>
                  <a:lnTo>
                    <a:pt x="993" y="1993"/>
                  </a:lnTo>
                  <a:lnTo>
                    <a:pt x="993" y="1988"/>
                  </a:lnTo>
                  <a:lnTo>
                    <a:pt x="993" y="1983"/>
                  </a:lnTo>
                  <a:lnTo>
                    <a:pt x="990" y="1979"/>
                  </a:lnTo>
                  <a:lnTo>
                    <a:pt x="988" y="1977"/>
                  </a:lnTo>
                  <a:lnTo>
                    <a:pt x="984" y="1975"/>
                  </a:lnTo>
                  <a:lnTo>
                    <a:pt x="979" y="1974"/>
                  </a:lnTo>
                  <a:lnTo>
                    <a:pt x="976" y="1974"/>
                  </a:lnTo>
                  <a:lnTo>
                    <a:pt x="968" y="1974"/>
                  </a:lnTo>
                  <a:lnTo>
                    <a:pt x="960" y="1972"/>
                  </a:lnTo>
                  <a:lnTo>
                    <a:pt x="958" y="1971"/>
                  </a:lnTo>
                  <a:lnTo>
                    <a:pt x="957" y="1970"/>
                  </a:lnTo>
                  <a:lnTo>
                    <a:pt x="956" y="1968"/>
                  </a:lnTo>
                  <a:lnTo>
                    <a:pt x="956" y="1965"/>
                  </a:lnTo>
                  <a:lnTo>
                    <a:pt x="958" y="1962"/>
                  </a:lnTo>
                  <a:lnTo>
                    <a:pt x="963" y="1957"/>
                  </a:lnTo>
                  <a:lnTo>
                    <a:pt x="966" y="1955"/>
                  </a:lnTo>
                  <a:lnTo>
                    <a:pt x="971" y="1952"/>
                  </a:lnTo>
                  <a:lnTo>
                    <a:pt x="974" y="1950"/>
                  </a:lnTo>
                  <a:lnTo>
                    <a:pt x="975" y="1946"/>
                  </a:lnTo>
                  <a:lnTo>
                    <a:pt x="974" y="1945"/>
                  </a:lnTo>
                  <a:lnTo>
                    <a:pt x="972" y="1944"/>
                  </a:lnTo>
                  <a:lnTo>
                    <a:pt x="969" y="1941"/>
                  </a:lnTo>
                  <a:lnTo>
                    <a:pt x="965" y="1940"/>
                  </a:lnTo>
                  <a:lnTo>
                    <a:pt x="960" y="1939"/>
                  </a:lnTo>
                  <a:lnTo>
                    <a:pt x="959" y="1938"/>
                  </a:lnTo>
                  <a:lnTo>
                    <a:pt x="959" y="1936"/>
                  </a:lnTo>
                  <a:lnTo>
                    <a:pt x="960" y="1933"/>
                  </a:lnTo>
                  <a:lnTo>
                    <a:pt x="964" y="1932"/>
                  </a:lnTo>
                  <a:lnTo>
                    <a:pt x="968" y="1930"/>
                  </a:lnTo>
                  <a:lnTo>
                    <a:pt x="972" y="1928"/>
                  </a:lnTo>
                  <a:lnTo>
                    <a:pt x="978" y="1928"/>
                  </a:lnTo>
                  <a:lnTo>
                    <a:pt x="983" y="1927"/>
                  </a:lnTo>
                  <a:lnTo>
                    <a:pt x="988" y="1926"/>
                  </a:lnTo>
                  <a:lnTo>
                    <a:pt x="991" y="1925"/>
                  </a:lnTo>
                  <a:lnTo>
                    <a:pt x="995" y="1922"/>
                  </a:lnTo>
                  <a:lnTo>
                    <a:pt x="998" y="1918"/>
                  </a:lnTo>
                  <a:lnTo>
                    <a:pt x="1001" y="1912"/>
                  </a:lnTo>
                  <a:lnTo>
                    <a:pt x="1001" y="1907"/>
                  </a:lnTo>
                  <a:lnTo>
                    <a:pt x="1003" y="1902"/>
                  </a:lnTo>
                  <a:lnTo>
                    <a:pt x="1009" y="1899"/>
                  </a:lnTo>
                  <a:lnTo>
                    <a:pt x="1019" y="1894"/>
                  </a:lnTo>
                  <a:lnTo>
                    <a:pt x="1031" y="1890"/>
                  </a:lnTo>
                  <a:lnTo>
                    <a:pt x="1042" y="1886"/>
                  </a:lnTo>
                  <a:lnTo>
                    <a:pt x="1054" y="1882"/>
                  </a:lnTo>
                  <a:lnTo>
                    <a:pt x="1064" y="1880"/>
                  </a:lnTo>
                  <a:lnTo>
                    <a:pt x="1069" y="1878"/>
                  </a:lnTo>
                  <a:lnTo>
                    <a:pt x="1072" y="1876"/>
                  </a:lnTo>
                  <a:lnTo>
                    <a:pt x="1075" y="1873"/>
                  </a:lnTo>
                  <a:lnTo>
                    <a:pt x="1077" y="1870"/>
                  </a:lnTo>
                  <a:lnTo>
                    <a:pt x="1078" y="1867"/>
                  </a:lnTo>
                  <a:lnTo>
                    <a:pt x="1077" y="1864"/>
                  </a:lnTo>
                  <a:lnTo>
                    <a:pt x="1076" y="1862"/>
                  </a:lnTo>
                  <a:lnTo>
                    <a:pt x="1073" y="1859"/>
                  </a:lnTo>
                  <a:lnTo>
                    <a:pt x="1065" y="1858"/>
                  </a:lnTo>
                  <a:lnTo>
                    <a:pt x="1052" y="1858"/>
                  </a:lnTo>
                  <a:lnTo>
                    <a:pt x="1037" y="1859"/>
                  </a:lnTo>
                  <a:lnTo>
                    <a:pt x="1023" y="1862"/>
                  </a:lnTo>
                  <a:lnTo>
                    <a:pt x="1012" y="1867"/>
                  </a:lnTo>
                  <a:lnTo>
                    <a:pt x="998" y="1875"/>
                  </a:lnTo>
                  <a:lnTo>
                    <a:pt x="985" y="1882"/>
                  </a:lnTo>
                  <a:lnTo>
                    <a:pt x="975" y="1890"/>
                  </a:lnTo>
                  <a:lnTo>
                    <a:pt x="970" y="1893"/>
                  </a:lnTo>
                  <a:lnTo>
                    <a:pt x="964" y="1895"/>
                  </a:lnTo>
                  <a:lnTo>
                    <a:pt x="958" y="1897"/>
                  </a:lnTo>
                  <a:lnTo>
                    <a:pt x="952" y="1899"/>
                  </a:lnTo>
                  <a:lnTo>
                    <a:pt x="945" y="1899"/>
                  </a:lnTo>
                  <a:lnTo>
                    <a:pt x="940" y="1897"/>
                  </a:lnTo>
                  <a:lnTo>
                    <a:pt x="935" y="1897"/>
                  </a:lnTo>
                  <a:lnTo>
                    <a:pt x="932" y="1895"/>
                  </a:lnTo>
                  <a:lnTo>
                    <a:pt x="926" y="1889"/>
                  </a:lnTo>
                  <a:lnTo>
                    <a:pt x="919" y="1880"/>
                  </a:lnTo>
                  <a:lnTo>
                    <a:pt x="913" y="1867"/>
                  </a:lnTo>
                  <a:lnTo>
                    <a:pt x="909" y="1853"/>
                  </a:lnTo>
                  <a:lnTo>
                    <a:pt x="908" y="1848"/>
                  </a:lnTo>
                  <a:lnTo>
                    <a:pt x="909" y="1843"/>
                  </a:lnTo>
                  <a:lnTo>
                    <a:pt x="911" y="1839"/>
                  </a:lnTo>
                  <a:lnTo>
                    <a:pt x="914" y="1837"/>
                  </a:lnTo>
                  <a:lnTo>
                    <a:pt x="920" y="1833"/>
                  </a:lnTo>
                  <a:lnTo>
                    <a:pt x="925" y="1830"/>
                  </a:lnTo>
                  <a:lnTo>
                    <a:pt x="926" y="1826"/>
                  </a:lnTo>
                  <a:lnTo>
                    <a:pt x="927" y="1821"/>
                  </a:lnTo>
                  <a:lnTo>
                    <a:pt x="927" y="1814"/>
                  </a:lnTo>
                  <a:lnTo>
                    <a:pt x="927" y="1806"/>
                  </a:lnTo>
                  <a:lnTo>
                    <a:pt x="926" y="1788"/>
                  </a:lnTo>
                  <a:lnTo>
                    <a:pt x="925" y="1773"/>
                  </a:lnTo>
                  <a:lnTo>
                    <a:pt x="924" y="1766"/>
                  </a:lnTo>
                  <a:lnTo>
                    <a:pt x="922" y="1760"/>
                  </a:lnTo>
                  <a:lnTo>
                    <a:pt x="920" y="1756"/>
                  </a:lnTo>
                  <a:lnTo>
                    <a:pt x="916" y="1751"/>
                  </a:lnTo>
                  <a:lnTo>
                    <a:pt x="911" y="1745"/>
                  </a:lnTo>
                  <a:lnTo>
                    <a:pt x="903" y="1739"/>
                  </a:lnTo>
                  <a:lnTo>
                    <a:pt x="901" y="1735"/>
                  </a:lnTo>
                  <a:lnTo>
                    <a:pt x="899" y="1730"/>
                  </a:lnTo>
                  <a:lnTo>
                    <a:pt x="897" y="1723"/>
                  </a:lnTo>
                  <a:lnTo>
                    <a:pt x="897" y="1716"/>
                  </a:lnTo>
                  <a:lnTo>
                    <a:pt x="899" y="1708"/>
                  </a:lnTo>
                  <a:lnTo>
                    <a:pt x="900" y="1701"/>
                  </a:lnTo>
                  <a:lnTo>
                    <a:pt x="902" y="1694"/>
                  </a:lnTo>
                  <a:lnTo>
                    <a:pt x="905" y="1687"/>
                  </a:lnTo>
                  <a:lnTo>
                    <a:pt x="907" y="1682"/>
                  </a:lnTo>
                  <a:lnTo>
                    <a:pt x="911" y="1679"/>
                  </a:lnTo>
                  <a:lnTo>
                    <a:pt x="915" y="1675"/>
                  </a:lnTo>
                  <a:lnTo>
                    <a:pt x="921" y="1672"/>
                  </a:lnTo>
                  <a:lnTo>
                    <a:pt x="932" y="1666"/>
                  </a:lnTo>
                  <a:lnTo>
                    <a:pt x="943" y="1661"/>
                  </a:lnTo>
                  <a:lnTo>
                    <a:pt x="960" y="1648"/>
                  </a:lnTo>
                  <a:lnTo>
                    <a:pt x="977" y="1637"/>
                  </a:lnTo>
                  <a:lnTo>
                    <a:pt x="982" y="1635"/>
                  </a:lnTo>
                  <a:lnTo>
                    <a:pt x="987" y="1630"/>
                  </a:lnTo>
                  <a:lnTo>
                    <a:pt x="993" y="1625"/>
                  </a:lnTo>
                  <a:lnTo>
                    <a:pt x="996" y="1619"/>
                  </a:lnTo>
                  <a:lnTo>
                    <a:pt x="1001" y="1613"/>
                  </a:lnTo>
                  <a:lnTo>
                    <a:pt x="1003" y="1609"/>
                  </a:lnTo>
                  <a:lnTo>
                    <a:pt x="1003" y="1603"/>
                  </a:lnTo>
                  <a:lnTo>
                    <a:pt x="1002" y="1599"/>
                  </a:lnTo>
                  <a:lnTo>
                    <a:pt x="1001" y="1596"/>
                  </a:lnTo>
                  <a:lnTo>
                    <a:pt x="1000" y="1592"/>
                  </a:lnTo>
                  <a:lnTo>
                    <a:pt x="1000" y="1590"/>
                  </a:lnTo>
                  <a:lnTo>
                    <a:pt x="1001" y="1588"/>
                  </a:lnTo>
                  <a:lnTo>
                    <a:pt x="1004" y="1585"/>
                  </a:lnTo>
                  <a:lnTo>
                    <a:pt x="1010" y="1582"/>
                  </a:lnTo>
                  <a:lnTo>
                    <a:pt x="1015" y="1578"/>
                  </a:lnTo>
                  <a:lnTo>
                    <a:pt x="1021" y="1571"/>
                  </a:lnTo>
                  <a:lnTo>
                    <a:pt x="1025" y="1562"/>
                  </a:lnTo>
                  <a:lnTo>
                    <a:pt x="1029" y="1554"/>
                  </a:lnTo>
                  <a:lnTo>
                    <a:pt x="1034" y="1548"/>
                  </a:lnTo>
                  <a:lnTo>
                    <a:pt x="1039" y="1542"/>
                  </a:lnTo>
                  <a:lnTo>
                    <a:pt x="1041" y="1539"/>
                  </a:lnTo>
                  <a:lnTo>
                    <a:pt x="1042" y="1535"/>
                  </a:lnTo>
                  <a:lnTo>
                    <a:pt x="1044" y="1531"/>
                  </a:lnTo>
                  <a:lnTo>
                    <a:pt x="1044" y="1527"/>
                  </a:lnTo>
                  <a:lnTo>
                    <a:pt x="1044" y="1523"/>
                  </a:lnTo>
                  <a:lnTo>
                    <a:pt x="1045" y="1518"/>
                  </a:lnTo>
                  <a:lnTo>
                    <a:pt x="1047" y="1516"/>
                  </a:lnTo>
                  <a:lnTo>
                    <a:pt x="1048" y="1512"/>
                  </a:lnTo>
                  <a:lnTo>
                    <a:pt x="1056" y="1508"/>
                  </a:lnTo>
                  <a:lnTo>
                    <a:pt x="1063" y="1503"/>
                  </a:lnTo>
                  <a:lnTo>
                    <a:pt x="1066" y="1499"/>
                  </a:lnTo>
                  <a:lnTo>
                    <a:pt x="1070" y="1496"/>
                  </a:lnTo>
                  <a:lnTo>
                    <a:pt x="1072" y="1491"/>
                  </a:lnTo>
                  <a:lnTo>
                    <a:pt x="1073" y="1486"/>
                  </a:lnTo>
                  <a:lnTo>
                    <a:pt x="1075" y="1476"/>
                  </a:lnTo>
                  <a:lnTo>
                    <a:pt x="1073" y="1466"/>
                  </a:lnTo>
                  <a:lnTo>
                    <a:pt x="1073" y="1461"/>
                  </a:lnTo>
                  <a:lnTo>
                    <a:pt x="1073" y="1458"/>
                  </a:lnTo>
                  <a:lnTo>
                    <a:pt x="1073" y="1454"/>
                  </a:lnTo>
                  <a:lnTo>
                    <a:pt x="1076" y="1449"/>
                  </a:lnTo>
                  <a:lnTo>
                    <a:pt x="1082" y="1440"/>
                  </a:lnTo>
                  <a:lnTo>
                    <a:pt x="1091" y="1427"/>
                  </a:lnTo>
                  <a:lnTo>
                    <a:pt x="1103" y="1413"/>
                  </a:lnTo>
                  <a:lnTo>
                    <a:pt x="1110" y="1398"/>
                  </a:lnTo>
                  <a:lnTo>
                    <a:pt x="1113" y="1392"/>
                  </a:lnTo>
                  <a:lnTo>
                    <a:pt x="1114" y="1386"/>
                  </a:lnTo>
                  <a:lnTo>
                    <a:pt x="1115" y="1380"/>
                  </a:lnTo>
                  <a:lnTo>
                    <a:pt x="1115" y="1374"/>
                  </a:lnTo>
                  <a:lnTo>
                    <a:pt x="1113" y="1367"/>
                  </a:lnTo>
                  <a:lnTo>
                    <a:pt x="1110" y="1361"/>
                  </a:lnTo>
                  <a:lnTo>
                    <a:pt x="1105" y="1354"/>
                  </a:lnTo>
                  <a:lnTo>
                    <a:pt x="1101" y="1348"/>
                  </a:lnTo>
                  <a:lnTo>
                    <a:pt x="1089" y="1335"/>
                  </a:lnTo>
                  <a:lnTo>
                    <a:pt x="1079" y="1325"/>
                  </a:lnTo>
                  <a:lnTo>
                    <a:pt x="1070" y="1314"/>
                  </a:lnTo>
                  <a:lnTo>
                    <a:pt x="1059" y="1302"/>
                  </a:lnTo>
                  <a:lnTo>
                    <a:pt x="1050" y="1291"/>
                  </a:lnTo>
                  <a:lnTo>
                    <a:pt x="1042" y="1283"/>
                  </a:lnTo>
                  <a:lnTo>
                    <a:pt x="1028" y="1272"/>
                  </a:lnTo>
                  <a:lnTo>
                    <a:pt x="1009" y="1259"/>
                  </a:lnTo>
                  <a:lnTo>
                    <a:pt x="1006" y="1257"/>
                  </a:lnTo>
                  <a:lnTo>
                    <a:pt x="1003" y="1253"/>
                  </a:lnTo>
                  <a:lnTo>
                    <a:pt x="1002" y="1250"/>
                  </a:lnTo>
                  <a:lnTo>
                    <a:pt x="1001" y="1247"/>
                  </a:lnTo>
                  <a:lnTo>
                    <a:pt x="1001" y="1239"/>
                  </a:lnTo>
                  <a:lnTo>
                    <a:pt x="1002" y="1231"/>
                  </a:lnTo>
                  <a:lnTo>
                    <a:pt x="1002" y="1222"/>
                  </a:lnTo>
                  <a:lnTo>
                    <a:pt x="1001" y="1214"/>
                  </a:lnTo>
                  <a:lnTo>
                    <a:pt x="998" y="1207"/>
                  </a:lnTo>
                  <a:lnTo>
                    <a:pt x="994" y="1199"/>
                  </a:lnTo>
                  <a:lnTo>
                    <a:pt x="987" y="1188"/>
                  </a:lnTo>
                  <a:lnTo>
                    <a:pt x="978" y="1174"/>
                  </a:lnTo>
                  <a:lnTo>
                    <a:pt x="969" y="1159"/>
                  </a:lnTo>
                  <a:lnTo>
                    <a:pt x="963" y="1149"/>
                  </a:lnTo>
                  <a:lnTo>
                    <a:pt x="960" y="1146"/>
                  </a:lnTo>
                  <a:lnTo>
                    <a:pt x="959" y="1145"/>
                  </a:lnTo>
                  <a:lnTo>
                    <a:pt x="957" y="1145"/>
                  </a:lnTo>
                  <a:lnTo>
                    <a:pt x="954" y="1146"/>
                  </a:lnTo>
                  <a:lnTo>
                    <a:pt x="953" y="1150"/>
                  </a:lnTo>
                  <a:lnTo>
                    <a:pt x="952" y="1152"/>
                  </a:lnTo>
                  <a:lnTo>
                    <a:pt x="951" y="1157"/>
                  </a:lnTo>
                  <a:lnTo>
                    <a:pt x="951" y="1162"/>
                  </a:lnTo>
                  <a:lnTo>
                    <a:pt x="950" y="1165"/>
                  </a:lnTo>
                  <a:lnTo>
                    <a:pt x="950" y="1168"/>
                  </a:lnTo>
                  <a:lnTo>
                    <a:pt x="949" y="1168"/>
                  </a:lnTo>
                  <a:lnTo>
                    <a:pt x="947" y="1168"/>
                  </a:lnTo>
                  <a:lnTo>
                    <a:pt x="945" y="1163"/>
                  </a:lnTo>
                  <a:lnTo>
                    <a:pt x="940" y="1157"/>
                  </a:lnTo>
                  <a:lnTo>
                    <a:pt x="938" y="1153"/>
                  </a:lnTo>
                  <a:lnTo>
                    <a:pt x="935" y="1151"/>
                  </a:lnTo>
                  <a:lnTo>
                    <a:pt x="932" y="1151"/>
                  </a:lnTo>
                  <a:lnTo>
                    <a:pt x="930" y="1151"/>
                  </a:lnTo>
                  <a:lnTo>
                    <a:pt x="927" y="1151"/>
                  </a:lnTo>
                  <a:lnTo>
                    <a:pt x="925" y="1153"/>
                  </a:lnTo>
                  <a:lnTo>
                    <a:pt x="922" y="1156"/>
                  </a:lnTo>
                  <a:lnTo>
                    <a:pt x="921" y="1159"/>
                  </a:lnTo>
                  <a:lnTo>
                    <a:pt x="924" y="1177"/>
                  </a:lnTo>
                  <a:lnTo>
                    <a:pt x="928" y="1194"/>
                  </a:lnTo>
                  <a:lnTo>
                    <a:pt x="927" y="1201"/>
                  </a:lnTo>
                  <a:lnTo>
                    <a:pt x="924" y="1207"/>
                  </a:lnTo>
                  <a:lnTo>
                    <a:pt x="918" y="1214"/>
                  </a:lnTo>
                  <a:lnTo>
                    <a:pt x="911" y="1220"/>
                  </a:lnTo>
                  <a:lnTo>
                    <a:pt x="907" y="1222"/>
                  </a:lnTo>
                  <a:lnTo>
                    <a:pt x="905" y="1225"/>
                  </a:lnTo>
                  <a:lnTo>
                    <a:pt x="901" y="1225"/>
                  </a:lnTo>
                  <a:lnTo>
                    <a:pt x="900" y="1224"/>
                  </a:lnTo>
                  <a:lnTo>
                    <a:pt x="896" y="1221"/>
                  </a:lnTo>
                  <a:lnTo>
                    <a:pt x="891" y="1216"/>
                  </a:lnTo>
                  <a:lnTo>
                    <a:pt x="889" y="1214"/>
                  </a:lnTo>
                  <a:lnTo>
                    <a:pt x="887" y="1214"/>
                  </a:lnTo>
                  <a:lnTo>
                    <a:pt x="886" y="1215"/>
                  </a:lnTo>
                  <a:lnTo>
                    <a:pt x="883" y="1216"/>
                  </a:lnTo>
                  <a:lnTo>
                    <a:pt x="881" y="1219"/>
                  </a:lnTo>
                  <a:lnTo>
                    <a:pt x="878" y="1220"/>
                  </a:lnTo>
                  <a:lnTo>
                    <a:pt x="876" y="1221"/>
                  </a:lnTo>
                  <a:lnTo>
                    <a:pt x="872" y="1221"/>
                  </a:lnTo>
                  <a:lnTo>
                    <a:pt x="867" y="1219"/>
                  </a:lnTo>
                  <a:lnTo>
                    <a:pt x="861" y="1220"/>
                  </a:lnTo>
                  <a:lnTo>
                    <a:pt x="855" y="1224"/>
                  </a:lnTo>
                  <a:lnTo>
                    <a:pt x="849" y="1228"/>
                  </a:lnTo>
                  <a:lnTo>
                    <a:pt x="844" y="1229"/>
                  </a:lnTo>
                  <a:lnTo>
                    <a:pt x="838" y="1231"/>
                  </a:lnTo>
                  <a:lnTo>
                    <a:pt x="832" y="1229"/>
                  </a:lnTo>
                  <a:lnTo>
                    <a:pt x="825" y="1227"/>
                  </a:lnTo>
                  <a:lnTo>
                    <a:pt x="811" y="1222"/>
                  </a:lnTo>
                  <a:lnTo>
                    <a:pt x="800" y="1215"/>
                  </a:lnTo>
                  <a:lnTo>
                    <a:pt x="792" y="1210"/>
                  </a:lnTo>
                  <a:lnTo>
                    <a:pt x="786" y="1207"/>
                  </a:lnTo>
                  <a:lnTo>
                    <a:pt x="783" y="1207"/>
                  </a:lnTo>
                  <a:lnTo>
                    <a:pt x="782" y="1207"/>
                  </a:lnTo>
                  <a:lnTo>
                    <a:pt x="781" y="1209"/>
                  </a:lnTo>
                  <a:lnTo>
                    <a:pt x="781" y="1213"/>
                  </a:lnTo>
                  <a:lnTo>
                    <a:pt x="780" y="1218"/>
                  </a:lnTo>
                  <a:lnTo>
                    <a:pt x="777" y="1220"/>
                  </a:lnTo>
                  <a:lnTo>
                    <a:pt x="775" y="1222"/>
                  </a:lnTo>
                  <a:lnTo>
                    <a:pt x="773" y="1224"/>
                  </a:lnTo>
                  <a:lnTo>
                    <a:pt x="765" y="1224"/>
                  </a:lnTo>
                  <a:lnTo>
                    <a:pt x="761" y="1221"/>
                  </a:lnTo>
                  <a:lnTo>
                    <a:pt x="756" y="1219"/>
                  </a:lnTo>
                  <a:lnTo>
                    <a:pt x="751" y="1216"/>
                  </a:lnTo>
                  <a:lnTo>
                    <a:pt x="749" y="1216"/>
                  </a:lnTo>
                  <a:lnTo>
                    <a:pt x="746" y="1219"/>
                  </a:lnTo>
                  <a:lnTo>
                    <a:pt x="744" y="1221"/>
                  </a:lnTo>
                  <a:lnTo>
                    <a:pt x="741" y="1225"/>
                  </a:lnTo>
                  <a:lnTo>
                    <a:pt x="729" y="1239"/>
                  </a:lnTo>
                  <a:lnTo>
                    <a:pt x="710" y="1259"/>
                  </a:lnTo>
                  <a:lnTo>
                    <a:pt x="688" y="1278"/>
                  </a:lnTo>
                  <a:lnTo>
                    <a:pt x="674" y="1289"/>
                  </a:lnTo>
                  <a:lnTo>
                    <a:pt x="666" y="1294"/>
                  </a:lnTo>
                  <a:lnTo>
                    <a:pt x="658" y="1297"/>
                  </a:lnTo>
                  <a:lnTo>
                    <a:pt x="656" y="1300"/>
                  </a:lnTo>
                  <a:lnTo>
                    <a:pt x="655" y="1301"/>
                  </a:lnTo>
                  <a:lnTo>
                    <a:pt x="654" y="1303"/>
                  </a:lnTo>
                  <a:lnTo>
                    <a:pt x="655" y="1306"/>
                  </a:lnTo>
                  <a:lnTo>
                    <a:pt x="672" y="1315"/>
                  </a:lnTo>
                  <a:lnTo>
                    <a:pt x="686" y="1326"/>
                  </a:lnTo>
                  <a:lnTo>
                    <a:pt x="686" y="1329"/>
                  </a:lnTo>
                  <a:lnTo>
                    <a:pt x="685" y="1332"/>
                  </a:lnTo>
                  <a:lnTo>
                    <a:pt x="683" y="1334"/>
                  </a:lnTo>
                  <a:lnTo>
                    <a:pt x="681" y="1335"/>
                  </a:lnTo>
                  <a:lnTo>
                    <a:pt x="679" y="1336"/>
                  </a:lnTo>
                  <a:lnTo>
                    <a:pt x="674" y="1338"/>
                  </a:lnTo>
                  <a:lnTo>
                    <a:pt x="669" y="1338"/>
                  </a:lnTo>
                  <a:lnTo>
                    <a:pt x="664" y="1336"/>
                  </a:lnTo>
                  <a:lnTo>
                    <a:pt x="653" y="1336"/>
                  </a:lnTo>
                  <a:lnTo>
                    <a:pt x="644" y="1338"/>
                  </a:lnTo>
                  <a:lnTo>
                    <a:pt x="641" y="1339"/>
                  </a:lnTo>
                  <a:lnTo>
                    <a:pt x="638" y="1341"/>
                  </a:lnTo>
                  <a:lnTo>
                    <a:pt x="636" y="1344"/>
                  </a:lnTo>
                  <a:lnTo>
                    <a:pt x="635" y="1347"/>
                  </a:lnTo>
                  <a:lnTo>
                    <a:pt x="632" y="1359"/>
                  </a:lnTo>
                  <a:lnTo>
                    <a:pt x="629" y="1374"/>
                  </a:lnTo>
                  <a:lnTo>
                    <a:pt x="626" y="1383"/>
                  </a:lnTo>
                  <a:lnTo>
                    <a:pt x="624" y="1390"/>
                  </a:lnTo>
                  <a:lnTo>
                    <a:pt x="622" y="1397"/>
                  </a:lnTo>
                  <a:lnTo>
                    <a:pt x="618" y="1401"/>
                  </a:lnTo>
                  <a:lnTo>
                    <a:pt x="612" y="1409"/>
                  </a:lnTo>
                  <a:lnTo>
                    <a:pt x="605" y="1421"/>
                  </a:lnTo>
                  <a:lnTo>
                    <a:pt x="600" y="1426"/>
                  </a:lnTo>
                  <a:lnTo>
                    <a:pt x="597" y="1432"/>
                  </a:lnTo>
                  <a:lnTo>
                    <a:pt x="592" y="1435"/>
                  </a:lnTo>
                  <a:lnTo>
                    <a:pt x="588" y="1437"/>
                  </a:lnTo>
                  <a:lnTo>
                    <a:pt x="585" y="1441"/>
                  </a:lnTo>
                  <a:lnTo>
                    <a:pt x="581" y="1445"/>
                  </a:lnTo>
                  <a:lnTo>
                    <a:pt x="579" y="1448"/>
                  </a:lnTo>
                  <a:lnTo>
                    <a:pt x="576" y="1453"/>
                  </a:lnTo>
                  <a:lnTo>
                    <a:pt x="572" y="1464"/>
                  </a:lnTo>
                  <a:lnTo>
                    <a:pt x="566" y="1472"/>
                  </a:lnTo>
                  <a:lnTo>
                    <a:pt x="563" y="1477"/>
                  </a:lnTo>
                  <a:lnTo>
                    <a:pt x="562" y="1487"/>
                  </a:lnTo>
                  <a:lnTo>
                    <a:pt x="562" y="1499"/>
                  </a:lnTo>
                  <a:lnTo>
                    <a:pt x="561" y="1512"/>
                  </a:lnTo>
                  <a:lnTo>
                    <a:pt x="557" y="1525"/>
                  </a:lnTo>
                  <a:lnTo>
                    <a:pt x="554" y="1536"/>
                  </a:lnTo>
                  <a:lnTo>
                    <a:pt x="550" y="1544"/>
                  </a:lnTo>
                  <a:lnTo>
                    <a:pt x="549" y="1548"/>
                  </a:lnTo>
                  <a:lnTo>
                    <a:pt x="547" y="1554"/>
                  </a:lnTo>
                  <a:lnTo>
                    <a:pt x="543" y="1559"/>
                  </a:lnTo>
                  <a:lnTo>
                    <a:pt x="540" y="1562"/>
                  </a:lnTo>
                  <a:lnTo>
                    <a:pt x="534" y="1566"/>
                  </a:lnTo>
                  <a:lnTo>
                    <a:pt x="521" y="1571"/>
                  </a:lnTo>
                  <a:lnTo>
                    <a:pt x="505" y="1575"/>
                  </a:lnTo>
                  <a:lnTo>
                    <a:pt x="496" y="1579"/>
                  </a:lnTo>
                  <a:lnTo>
                    <a:pt x="487" y="1584"/>
                  </a:lnTo>
                  <a:lnTo>
                    <a:pt x="479" y="1588"/>
                  </a:lnTo>
                  <a:lnTo>
                    <a:pt x="471" y="1594"/>
                  </a:lnTo>
                  <a:lnTo>
                    <a:pt x="455" y="1609"/>
                  </a:lnTo>
                  <a:lnTo>
                    <a:pt x="441" y="1622"/>
                  </a:lnTo>
                  <a:lnTo>
                    <a:pt x="435" y="1629"/>
                  </a:lnTo>
                  <a:lnTo>
                    <a:pt x="429" y="1634"/>
                  </a:lnTo>
                  <a:lnTo>
                    <a:pt x="424" y="1637"/>
                  </a:lnTo>
                  <a:lnTo>
                    <a:pt x="420" y="1641"/>
                  </a:lnTo>
                  <a:lnTo>
                    <a:pt x="408" y="1644"/>
                  </a:lnTo>
                  <a:lnTo>
                    <a:pt x="395" y="1647"/>
                  </a:lnTo>
                  <a:lnTo>
                    <a:pt x="390" y="1648"/>
                  </a:lnTo>
                  <a:lnTo>
                    <a:pt x="386" y="1649"/>
                  </a:lnTo>
                  <a:lnTo>
                    <a:pt x="384" y="1650"/>
                  </a:lnTo>
                  <a:lnTo>
                    <a:pt x="383" y="1653"/>
                  </a:lnTo>
                  <a:lnTo>
                    <a:pt x="380" y="1659"/>
                  </a:lnTo>
                  <a:lnTo>
                    <a:pt x="372" y="1668"/>
                  </a:lnTo>
                  <a:close/>
                  <a:moveTo>
                    <a:pt x="858" y="1792"/>
                  </a:moveTo>
                  <a:lnTo>
                    <a:pt x="865" y="1792"/>
                  </a:lnTo>
                  <a:lnTo>
                    <a:pt x="871" y="1791"/>
                  </a:lnTo>
                  <a:lnTo>
                    <a:pt x="878" y="1788"/>
                  </a:lnTo>
                  <a:lnTo>
                    <a:pt x="886" y="1783"/>
                  </a:lnTo>
                  <a:lnTo>
                    <a:pt x="893" y="1777"/>
                  </a:lnTo>
                  <a:lnTo>
                    <a:pt x="899" y="1774"/>
                  </a:lnTo>
                  <a:lnTo>
                    <a:pt x="905" y="1773"/>
                  </a:lnTo>
                  <a:lnTo>
                    <a:pt x="908" y="1773"/>
                  </a:lnTo>
                  <a:lnTo>
                    <a:pt x="909" y="1774"/>
                  </a:lnTo>
                  <a:lnTo>
                    <a:pt x="911" y="1775"/>
                  </a:lnTo>
                  <a:lnTo>
                    <a:pt x="911" y="1779"/>
                  </a:lnTo>
                  <a:lnTo>
                    <a:pt x="911" y="1781"/>
                  </a:lnTo>
                  <a:lnTo>
                    <a:pt x="911" y="1788"/>
                  </a:lnTo>
                  <a:lnTo>
                    <a:pt x="909" y="1796"/>
                  </a:lnTo>
                  <a:lnTo>
                    <a:pt x="909" y="1804"/>
                  </a:lnTo>
                  <a:lnTo>
                    <a:pt x="909" y="1812"/>
                  </a:lnTo>
                  <a:lnTo>
                    <a:pt x="908" y="1819"/>
                  </a:lnTo>
                  <a:lnTo>
                    <a:pt x="906" y="1825"/>
                  </a:lnTo>
                  <a:lnTo>
                    <a:pt x="902" y="1830"/>
                  </a:lnTo>
                  <a:lnTo>
                    <a:pt x="896" y="1832"/>
                  </a:lnTo>
                  <a:lnTo>
                    <a:pt x="889" y="1833"/>
                  </a:lnTo>
                  <a:lnTo>
                    <a:pt x="881" y="1832"/>
                  </a:lnTo>
                  <a:lnTo>
                    <a:pt x="874" y="1832"/>
                  </a:lnTo>
                  <a:lnTo>
                    <a:pt x="868" y="1832"/>
                  </a:lnTo>
                  <a:lnTo>
                    <a:pt x="861" y="1833"/>
                  </a:lnTo>
                  <a:lnTo>
                    <a:pt x="853" y="1837"/>
                  </a:lnTo>
                  <a:lnTo>
                    <a:pt x="850" y="1838"/>
                  </a:lnTo>
                  <a:lnTo>
                    <a:pt x="846" y="1839"/>
                  </a:lnTo>
                  <a:lnTo>
                    <a:pt x="844" y="1839"/>
                  </a:lnTo>
                  <a:lnTo>
                    <a:pt x="840" y="1838"/>
                  </a:lnTo>
                  <a:lnTo>
                    <a:pt x="839" y="1837"/>
                  </a:lnTo>
                  <a:lnTo>
                    <a:pt x="837" y="1836"/>
                  </a:lnTo>
                  <a:lnTo>
                    <a:pt x="836" y="1833"/>
                  </a:lnTo>
                  <a:lnTo>
                    <a:pt x="834" y="1831"/>
                  </a:lnTo>
                  <a:lnTo>
                    <a:pt x="834" y="1826"/>
                  </a:lnTo>
                  <a:lnTo>
                    <a:pt x="836" y="1820"/>
                  </a:lnTo>
                  <a:lnTo>
                    <a:pt x="838" y="1813"/>
                  </a:lnTo>
                  <a:lnTo>
                    <a:pt x="842" y="1807"/>
                  </a:lnTo>
                  <a:lnTo>
                    <a:pt x="845" y="1801"/>
                  </a:lnTo>
                  <a:lnTo>
                    <a:pt x="850" y="1796"/>
                  </a:lnTo>
                  <a:lnTo>
                    <a:pt x="855" y="1793"/>
                  </a:lnTo>
                  <a:lnTo>
                    <a:pt x="858" y="1792"/>
                  </a:lnTo>
                  <a:close/>
                  <a:moveTo>
                    <a:pt x="877" y="1851"/>
                  </a:moveTo>
                  <a:lnTo>
                    <a:pt x="882" y="1851"/>
                  </a:lnTo>
                  <a:lnTo>
                    <a:pt x="886" y="1852"/>
                  </a:lnTo>
                  <a:lnTo>
                    <a:pt x="888" y="1855"/>
                  </a:lnTo>
                  <a:lnTo>
                    <a:pt x="890" y="1857"/>
                  </a:lnTo>
                  <a:lnTo>
                    <a:pt x="894" y="1863"/>
                  </a:lnTo>
                  <a:lnTo>
                    <a:pt x="896" y="1870"/>
                  </a:lnTo>
                  <a:lnTo>
                    <a:pt x="897" y="1878"/>
                  </a:lnTo>
                  <a:lnTo>
                    <a:pt x="899" y="1886"/>
                  </a:lnTo>
                  <a:lnTo>
                    <a:pt x="897" y="1889"/>
                  </a:lnTo>
                  <a:lnTo>
                    <a:pt x="896" y="1892"/>
                  </a:lnTo>
                  <a:lnTo>
                    <a:pt x="894" y="1894"/>
                  </a:lnTo>
                  <a:lnTo>
                    <a:pt x="890" y="1895"/>
                  </a:lnTo>
                  <a:lnTo>
                    <a:pt x="883" y="1896"/>
                  </a:lnTo>
                  <a:lnTo>
                    <a:pt x="876" y="1894"/>
                  </a:lnTo>
                  <a:lnTo>
                    <a:pt x="874" y="1893"/>
                  </a:lnTo>
                  <a:lnTo>
                    <a:pt x="871" y="1890"/>
                  </a:lnTo>
                  <a:lnTo>
                    <a:pt x="870" y="1888"/>
                  </a:lnTo>
                  <a:lnTo>
                    <a:pt x="870" y="1886"/>
                  </a:lnTo>
                  <a:lnTo>
                    <a:pt x="872" y="1878"/>
                  </a:lnTo>
                  <a:lnTo>
                    <a:pt x="875" y="1873"/>
                  </a:lnTo>
                  <a:lnTo>
                    <a:pt x="876" y="1870"/>
                  </a:lnTo>
                  <a:lnTo>
                    <a:pt x="876" y="1868"/>
                  </a:lnTo>
                  <a:lnTo>
                    <a:pt x="876" y="1867"/>
                  </a:lnTo>
                  <a:lnTo>
                    <a:pt x="875" y="1865"/>
                  </a:lnTo>
                  <a:lnTo>
                    <a:pt x="870" y="1867"/>
                  </a:lnTo>
                  <a:lnTo>
                    <a:pt x="865" y="1871"/>
                  </a:lnTo>
                  <a:lnTo>
                    <a:pt x="861" y="1876"/>
                  </a:lnTo>
                  <a:lnTo>
                    <a:pt x="857" y="1882"/>
                  </a:lnTo>
                  <a:lnTo>
                    <a:pt x="855" y="1888"/>
                  </a:lnTo>
                  <a:lnTo>
                    <a:pt x="852" y="1893"/>
                  </a:lnTo>
                  <a:lnTo>
                    <a:pt x="850" y="1896"/>
                  </a:lnTo>
                  <a:lnTo>
                    <a:pt x="845" y="1899"/>
                  </a:lnTo>
                  <a:lnTo>
                    <a:pt x="844" y="1899"/>
                  </a:lnTo>
                  <a:lnTo>
                    <a:pt x="843" y="1896"/>
                  </a:lnTo>
                  <a:lnTo>
                    <a:pt x="842" y="1894"/>
                  </a:lnTo>
                  <a:lnTo>
                    <a:pt x="842" y="1889"/>
                  </a:lnTo>
                  <a:lnTo>
                    <a:pt x="842" y="1881"/>
                  </a:lnTo>
                  <a:lnTo>
                    <a:pt x="844" y="1871"/>
                  </a:lnTo>
                  <a:lnTo>
                    <a:pt x="846" y="1868"/>
                  </a:lnTo>
                  <a:lnTo>
                    <a:pt x="850" y="1863"/>
                  </a:lnTo>
                  <a:lnTo>
                    <a:pt x="853" y="1859"/>
                  </a:lnTo>
                  <a:lnTo>
                    <a:pt x="858" y="1857"/>
                  </a:lnTo>
                  <a:lnTo>
                    <a:pt x="863" y="1853"/>
                  </a:lnTo>
                  <a:lnTo>
                    <a:pt x="868" y="1852"/>
                  </a:lnTo>
                  <a:lnTo>
                    <a:pt x="872" y="1851"/>
                  </a:lnTo>
                  <a:lnTo>
                    <a:pt x="877" y="1851"/>
                  </a:lnTo>
                  <a:close/>
                  <a:moveTo>
                    <a:pt x="1209" y="1939"/>
                  </a:moveTo>
                  <a:lnTo>
                    <a:pt x="1211" y="1937"/>
                  </a:lnTo>
                  <a:lnTo>
                    <a:pt x="1215" y="1934"/>
                  </a:lnTo>
                  <a:lnTo>
                    <a:pt x="1218" y="1932"/>
                  </a:lnTo>
                  <a:lnTo>
                    <a:pt x="1222" y="1931"/>
                  </a:lnTo>
                  <a:lnTo>
                    <a:pt x="1224" y="1932"/>
                  </a:lnTo>
                  <a:lnTo>
                    <a:pt x="1226" y="1933"/>
                  </a:lnTo>
                  <a:lnTo>
                    <a:pt x="1228" y="1934"/>
                  </a:lnTo>
                  <a:lnTo>
                    <a:pt x="1229" y="1937"/>
                  </a:lnTo>
                  <a:lnTo>
                    <a:pt x="1229" y="1939"/>
                  </a:lnTo>
                  <a:lnTo>
                    <a:pt x="1229" y="1943"/>
                  </a:lnTo>
                  <a:lnTo>
                    <a:pt x="1229" y="1945"/>
                  </a:lnTo>
                  <a:lnTo>
                    <a:pt x="1228" y="1947"/>
                  </a:lnTo>
                  <a:lnTo>
                    <a:pt x="1223" y="1952"/>
                  </a:lnTo>
                  <a:lnTo>
                    <a:pt x="1218" y="1956"/>
                  </a:lnTo>
                  <a:lnTo>
                    <a:pt x="1212" y="1957"/>
                  </a:lnTo>
                  <a:lnTo>
                    <a:pt x="1205" y="1958"/>
                  </a:lnTo>
                  <a:lnTo>
                    <a:pt x="1203" y="1958"/>
                  </a:lnTo>
                  <a:lnTo>
                    <a:pt x="1201" y="1957"/>
                  </a:lnTo>
                  <a:lnTo>
                    <a:pt x="1198" y="1956"/>
                  </a:lnTo>
                  <a:lnTo>
                    <a:pt x="1197" y="1953"/>
                  </a:lnTo>
                  <a:lnTo>
                    <a:pt x="1196" y="1951"/>
                  </a:lnTo>
                  <a:lnTo>
                    <a:pt x="1196" y="1949"/>
                  </a:lnTo>
                  <a:lnTo>
                    <a:pt x="1197" y="1947"/>
                  </a:lnTo>
                  <a:lnTo>
                    <a:pt x="1198" y="1945"/>
                  </a:lnTo>
                  <a:lnTo>
                    <a:pt x="1205" y="1943"/>
                  </a:lnTo>
                  <a:lnTo>
                    <a:pt x="1209" y="1939"/>
                  </a:lnTo>
                  <a:close/>
                  <a:moveTo>
                    <a:pt x="1337" y="1991"/>
                  </a:moveTo>
                  <a:lnTo>
                    <a:pt x="1337" y="1989"/>
                  </a:lnTo>
                  <a:lnTo>
                    <a:pt x="1338" y="1988"/>
                  </a:lnTo>
                  <a:lnTo>
                    <a:pt x="1340" y="1987"/>
                  </a:lnTo>
                  <a:lnTo>
                    <a:pt x="1341" y="1987"/>
                  </a:lnTo>
                  <a:lnTo>
                    <a:pt x="1346" y="1988"/>
                  </a:lnTo>
                  <a:lnTo>
                    <a:pt x="1350" y="1990"/>
                  </a:lnTo>
                  <a:lnTo>
                    <a:pt x="1355" y="1996"/>
                  </a:lnTo>
                  <a:lnTo>
                    <a:pt x="1357" y="2001"/>
                  </a:lnTo>
                  <a:lnTo>
                    <a:pt x="1357" y="2004"/>
                  </a:lnTo>
                  <a:lnTo>
                    <a:pt x="1356" y="2008"/>
                  </a:lnTo>
                  <a:lnTo>
                    <a:pt x="1354" y="2009"/>
                  </a:lnTo>
                  <a:lnTo>
                    <a:pt x="1352" y="2008"/>
                  </a:lnTo>
                  <a:lnTo>
                    <a:pt x="1349" y="2006"/>
                  </a:lnTo>
                  <a:lnTo>
                    <a:pt x="1346" y="2003"/>
                  </a:lnTo>
                  <a:lnTo>
                    <a:pt x="1341" y="1996"/>
                  </a:lnTo>
                  <a:lnTo>
                    <a:pt x="1337" y="1991"/>
                  </a:lnTo>
                  <a:close/>
                </a:path>
              </a:pathLst>
            </a:custGeom>
            <a:grpFill/>
            <a:ln w="9525">
              <a:solidFill>
                <a:schemeClr val="bg1">
                  <a:alpha val="50000"/>
                </a:schemeClr>
              </a:solidFill>
              <a:round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" name="浙江"/>
            <p:cNvSpPr/>
            <p:nvPr/>
          </p:nvSpPr>
          <p:spPr bwMode="auto">
            <a:xfrm>
              <a:off x="6540581" y="4591290"/>
              <a:ext cx="390530" cy="457224"/>
            </a:xfrm>
            <a:custGeom>
              <a:avLst/>
              <a:gdLst>
                <a:gd name="T0" fmla="*/ 882 w 1493"/>
                <a:gd name="T1" fmla="*/ 1623 h 1731"/>
                <a:gd name="T2" fmla="*/ 793 w 1493"/>
                <a:gd name="T3" fmla="*/ 1671 h 1731"/>
                <a:gd name="T4" fmla="*/ 704 w 1493"/>
                <a:gd name="T5" fmla="*/ 1615 h 1731"/>
                <a:gd name="T6" fmla="*/ 646 w 1493"/>
                <a:gd name="T7" fmla="*/ 1535 h 1731"/>
                <a:gd name="T8" fmla="*/ 577 w 1493"/>
                <a:gd name="T9" fmla="*/ 1610 h 1731"/>
                <a:gd name="T10" fmla="*/ 469 w 1493"/>
                <a:gd name="T11" fmla="*/ 1637 h 1731"/>
                <a:gd name="T12" fmla="*/ 395 w 1493"/>
                <a:gd name="T13" fmla="*/ 1604 h 1731"/>
                <a:gd name="T14" fmla="*/ 306 w 1493"/>
                <a:gd name="T15" fmla="*/ 1400 h 1731"/>
                <a:gd name="T16" fmla="*/ 299 w 1493"/>
                <a:gd name="T17" fmla="*/ 1296 h 1731"/>
                <a:gd name="T18" fmla="*/ 222 w 1493"/>
                <a:gd name="T19" fmla="*/ 1320 h 1731"/>
                <a:gd name="T20" fmla="*/ 189 w 1493"/>
                <a:gd name="T21" fmla="*/ 1250 h 1731"/>
                <a:gd name="T22" fmla="*/ 142 w 1493"/>
                <a:gd name="T23" fmla="*/ 1087 h 1731"/>
                <a:gd name="T24" fmla="*/ 79 w 1493"/>
                <a:gd name="T25" fmla="*/ 1019 h 1731"/>
                <a:gd name="T26" fmla="*/ 10 w 1493"/>
                <a:gd name="T27" fmla="*/ 914 h 1731"/>
                <a:gd name="T28" fmla="*/ 71 w 1493"/>
                <a:gd name="T29" fmla="*/ 824 h 1731"/>
                <a:gd name="T30" fmla="*/ 167 w 1493"/>
                <a:gd name="T31" fmla="*/ 751 h 1731"/>
                <a:gd name="T32" fmla="*/ 245 w 1493"/>
                <a:gd name="T33" fmla="*/ 672 h 1731"/>
                <a:gd name="T34" fmla="*/ 280 w 1493"/>
                <a:gd name="T35" fmla="*/ 515 h 1731"/>
                <a:gd name="T36" fmla="*/ 278 w 1493"/>
                <a:gd name="T37" fmla="*/ 430 h 1731"/>
                <a:gd name="T38" fmla="*/ 404 w 1493"/>
                <a:gd name="T39" fmla="*/ 411 h 1731"/>
                <a:gd name="T40" fmla="*/ 439 w 1493"/>
                <a:gd name="T41" fmla="*/ 312 h 1731"/>
                <a:gd name="T42" fmla="*/ 445 w 1493"/>
                <a:gd name="T43" fmla="*/ 233 h 1731"/>
                <a:gd name="T44" fmla="*/ 491 w 1493"/>
                <a:gd name="T45" fmla="*/ 183 h 1731"/>
                <a:gd name="T46" fmla="*/ 539 w 1493"/>
                <a:gd name="T47" fmla="*/ 10 h 1731"/>
                <a:gd name="T48" fmla="*/ 659 w 1493"/>
                <a:gd name="T49" fmla="*/ 60 h 1731"/>
                <a:gd name="T50" fmla="*/ 828 w 1493"/>
                <a:gd name="T51" fmla="*/ 128 h 1731"/>
                <a:gd name="T52" fmla="*/ 921 w 1493"/>
                <a:gd name="T53" fmla="*/ 73 h 1731"/>
                <a:gd name="T54" fmla="*/ 1020 w 1493"/>
                <a:gd name="T55" fmla="*/ 63 h 1731"/>
                <a:gd name="T56" fmla="*/ 1126 w 1493"/>
                <a:gd name="T57" fmla="*/ 156 h 1731"/>
                <a:gd name="T58" fmla="*/ 1026 w 1493"/>
                <a:gd name="T59" fmla="*/ 246 h 1731"/>
                <a:gd name="T60" fmla="*/ 907 w 1493"/>
                <a:gd name="T61" fmla="*/ 309 h 1731"/>
                <a:gd name="T62" fmla="*/ 793 w 1493"/>
                <a:gd name="T63" fmla="*/ 385 h 1731"/>
                <a:gd name="T64" fmla="*/ 906 w 1493"/>
                <a:gd name="T65" fmla="*/ 385 h 1731"/>
                <a:gd name="T66" fmla="*/ 1033 w 1493"/>
                <a:gd name="T67" fmla="*/ 401 h 1731"/>
                <a:gd name="T68" fmla="*/ 1208 w 1493"/>
                <a:gd name="T69" fmla="*/ 337 h 1731"/>
                <a:gd name="T70" fmla="*/ 1430 w 1493"/>
                <a:gd name="T71" fmla="*/ 474 h 1731"/>
                <a:gd name="T72" fmla="*/ 1423 w 1493"/>
                <a:gd name="T73" fmla="*/ 517 h 1731"/>
                <a:gd name="T74" fmla="*/ 1450 w 1493"/>
                <a:gd name="T75" fmla="*/ 599 h 1731"/>
                <a:gd name="T76" fmla="*/ 1314 w 1493"/>
                <a:gd name="T77" fmla="*/ 647 h 1731"/>
                <a:gd name="T78" fmla="*/ 1402 w 1493"/>
                <a:gd name="T79" fmla="*/ 650 h 1731"/>
                <a:gd name="T80" fmla="*/ 1452 w 1493"/>
                <a:gd name="T81" fmla="*/ 714 h 1731"/>
                <a:gd name="T82" fmla="*/ 1463 w 1493"/>
                <a:gd name="T83" fmla="*/ 763 h 1731"/>
                <a:gd name="T84" fmla="*/ 1391 w 1493"/>
                <a:gd name="T85" fmla="*/ 713 h 1731"/>
                <a:gd name="T86" fmla="*/ 1327 w 1493"/>
                <a:gd name="T87" fmla="*/ 773 h 1731"/>
                <a:gd name="T88" fmla="*/ 1313 w 1493"/>
                <a:gd name="T89" fmla="*/ 834 h 1731"/>
                <a:gd name="T90" fmla="*/ 1372 w 1493"/>
                <a:gd name="T91" fmla="*/ 912 h 1731"/>
                <a:gd name="T92" fmla="*/ 1330 w 1493"/>
                <a:gd name="T93" fmla="*/ 928 h 1731"/>
                <a:gd name="T94" fmla="*/ 1299 w 1493"/>
                <a:gd name="T95" fmla="*/ 1015 h 1731"/>
                <a:gd name="T96" fmla="*/ 1358 w 1493"/>
                <a:gd name="T97" fmla="*/ 1136 h 1731"/>
                <a:gd name="T98" fmla="*/ 1341 w 1493"/>
                <a:gd name="T99" fmla="*/ 1180 h 1731"/>
                <a:gd name="T100" fmla="*/ 1292 w 1493"/>
                <a:gd name="T101" fmla="*/ 1239 h 1731"/>
                <a:gd name="T102" fmla="*/ 1254 w 1493"/>
                <a:gd name="T103" fmla="*/ 1257 h 1731"/>
                <a:gd name="T104" fmla="*/ 1223 w 1493"/>
                <a:gd name="T105" fmla="*/ 1313 h 1731"/>
                <a:gd name="T106" fmla="*/ 1251 w 1493"/>
                <a:gd name="T107" fmla="*/ 1225 h 1731"/>
                <a:gd name="T108" fmla="*/ 1167 w 1493"/>
                <a:gd name="T109" fmla="*/ 1200 h 1731"/>
                <a:gd name="T110" fmla="*/ 1178 w 1493"/>
                <a:gd name="T111" fmla="*/ 1270 h 1731"/>
                <a:gd name="T112" fmla="*/ 1122 w 1493"/>
                <a:gd name="T113" fmla="*/ 1343 h 1731"/>
                <a:gd name="T114" fmla="*/ 1078 w 1493"/>
                <a:gd name="T115" fmla="*/ 1369 h 1731"/>
                <a:gd name="T116" fmla="*/ 1053 w 1493"/>
                <a:gd name="T117" fmla="*/ 1478 h 1731"/>
                <a:gd name="T118" fmla="*/ 1047 w 1493"/>
                <a:gd name="T119" fmla="*/ 1570 h 1731"/>
                <a:gd name="T120" fmla="*/ 1018 w 1493"/>
                <a:gd name="T121" fmla="*/ 1623 h 1731"/>
                <a:gd name="T122" fmla="*/ 1011 w 1493"/>
                <a:gd name="T123" fmla="*/ 1696 h 17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493" h="1731">
                  <a:moveTo>
                    <a:pt x="984" y="1731"/>
                  </a:moveTo>
                  <a:lnTo>
                    <a:pt x="980" y="1725"/>
                  </a:lnTo>
                  <a:lnTo>
                    <a:pt x="975" y="1721"/>
                  </a:lnTo>
                  <a:lnTo>
                    <a:pt x="971" y="1715"/>
                  </a:lnTo>
                  <a:lnTo>
                    <a:pt x="968" y="1710"/>
                  </a:lnTo>
                  <a:lnTo>
                    <a:pt x="963" y="1697"/>
                  </a:lnTo>
                  <a:lnTo>
                    <a:pt x="958" y="1681"/>
                  </a:lnTo>
                  <a:lnTo>
                    <a:pt x="954" y="1667"/>
                  </a:lnTo>
                  <a:lnTo>
                    <a:pt x="950" y="1656"/>
                  </a:lnTo>
                  <a:lnTo>
                    <a:pt x="946" y="1649"/>
                  </a:lnTo>
                  <a:lnTo>
                    <a:pt x="944" y="1642"/>
                  </a:lnTo>
                  <a:lnTo>
                    <a:pt x="942" y="1640"/>
                  </a:lnTo>
                  <a:lnTo>
                    <a:pt x="939" y="1637"/>
                  </a:lnTo>
                  <a:lnTo>
                    <a:pt x="936" y="1635"/>
                  </a:lnTo>
                  <a:lnTo>
                    <a:pt x="932" y="1634"/>
                  </a:lnTo>
                  <a:lnTo>
                    <a:pt x="924" y="1634"/>
                  </a:lnTo>
                  <a:lnTo>
                    <a:pt x="914" y="1631"/>
                  </a:lnTo>
                  <a:lnTo>
                    <a:pt x="905" y="1630"/>
                  </a:lnTo>
                  <a:lnTo>
                    <a:pt x="894" y="1626"/>
                  </a:lnTo>
                  <a:lnTo>
                    <a:pt x="888" y="1624"/>
                  </a:lnTo>
                  <a:lnTo>
                    <a:pt x="882" y="1623"/>
                  </a:lnTo>
                  <a:lnTo>
                    <a:pt x="876" y="1623"/>
                  </a:lnTo>
                  <a:lnTo>
                    <a:pt x="870" y="1624"/>
                  </a:lnTo>
                  <a:lnTo>
                    <a:pt x="866" y="1627"/>
                  </a:lnTo>
                  <a:lnTo>
                    <a:pt x="860" y="1630"/>
                  </a:lnTo>
                  <a:lnTo>
                    <a:pt x="856" y="1634"/>
                  </a:lnTo>
                  <a:lnTo>
                    <a:pt x="852" y="1639"/>
                  </a:lnTo>
                  <a:lnTo>
                    <a:pt x="845" y="1647"/>
                  </a:lnTo>
                  <a:lnTo>
                    <a:pt x="839" y="1653"/>
                  </a:lnTo>
                  <a:lnTo>
                    <a:pt x="836" y="1655"/>
                  </a:lnTo>
                  <a:lnTo>
                    <a:pt x="833" y="1656"/>
                  </a:lnTo>
                  <a:lnTo>
                    <a:pt x="831" y="1656"/>
                  </a:lnTo>
                  <a:lnTo>
                    <a:pt x="829" y="1655"/>
                  </a:lnTo>
                  <a:lnTo>
                    <a:pt x="825" y="1652"/>
                  </a:lnTo>
                  <a:lnTo>
                    <a:pt x="819" y="1648"/>
                  </a:lnTo>
                  <a:lnTo>
                    <a:pt x="817" y="1647"/>
                  </a:lnTo>
                  <a:lnTo>
                    <a:pt x="813" y="1646"/>
                  </a:lnTo>
                  <a:lnTo>
                    <a:pt x="810" y="1647"/>
                  </a:lnTo>
                  <a:lnTo>
                    <a:pt x="807" y="1649"/>
                  </a:lnTo>
                  <a:lnTo>
                    <a:pt x="801" y="1656"/>
                  </a:lnTo>
                  <a:lnTo>
                    <a:pt x="797" y="1664"/>
                  </a:lnTo>
                  <a:lnTo>
                    <a:pt x="793" y="1671"/>
                  </a:lnTo>
                  <a:lnTo>
                    <a:pt x="791" y="1675"/>
                  </a:lnTo>
                  <a:lnTo>
                    <a:pt x="787" y="1678"/>
                  </a:lnTo>
                  <a:lnTo>
                    <a:pt x="779" y="1679"/>
                  </a:lnTo>
                  <a:lnTo>
                    <a:pt x="769" y="1680"/>
                  </a:lnTo>
                  <a:lnTo>
                    <a:pt x="761" y="1680"/>
                  </a:lnTo>
                  <a:lnTo>
                    <a:pt x="750" y="1683"/>
                  </a:lnTo>
                  <a:lnTo>
                    <a:pt x="742" y="1686"/>
                  </a:lnTo>
                  <a:lnTo>
                    <a:pt x="737" y="1689"/>
                  </a:lnTo>
                  <a:lnTo>
                    <a:pt x="736" y="1689"/>
                  </a:lnTo>
                  <a:lnTo>
                    <a:pt x="736" y="1685"/>
                  </a:lnTo>
                  <a:lnTo>
                    <a:pt x="736" y="1679"/>
                  </a:lnTo>
                  <a:lnTo>
                    <a:pt x="731" y="1673"/>
                  </a:lnTo>
                  <a:lnTo>
                    <a:pt x="725" y="1666"/>
                  </a:lnTo>
                  <a:lnTo>
                    <a:pt x="716" y="1659"/>
                  </a:lnTo>
                  <a:lnTo>
                    <a:pt x="706" y="1653"/>
                  </a:lnTo>
                  <a:lnTo>
                    <a:pt x="705" y="1649"/>
                  </a:lnTo>
                  <a:lnTo>
                    <a:pt x="704" y="1646"/>
                  </a:lnTo>
                  <a:lnTo>
                    <a:pt x="703" y="1642"/>
                  </a:lnTo>
                  <a:lnTo>
                    <a:pt x="703" y="1637"/>
                  </a:lnTo>
                  <a:lnTo>
                    <a:pt x="704" y="1626"/>
                  </a:lnTo>
                  <a:lnTo>
                    <a:pt x="704" y="1615"/>
                  </a:lnTo>
                  <a:lnTo>
                    <a:pt x="704" y="1610"/>
                  </a:lnTo>
                  <a:lnTo>
                    <a:pt x="703" y="1607"/>
                  </a:lnTo>
                  <a:lnTo>
                    <a:pt x="702" y="1603"/>
                  </a:lnTo>
                  <a:lnTo>
                    <a:pt x="699" y="1599"/>
                  </a:lnTo>
                  <a:lnTo>
                    <a:pt x="696" y="1597"/>
                  </a:lnTo>
                  <a:lnTo>
                    <a:pt x="692" y="1596"/>
                  </a:lnTo>
                  <a:lnTo>
                    <a:pt x="687" y="1596"/>
                  </a:lnTo>
                  <a:lnTo>
                    <a:pt x="682" y="1595"/>
                  </a:lnTo>
                  <a:lnTo>
                    <a:pt x="681" y="1589"/>
                  </a:lnTo>
                  <a:lnTo>
                    <a:pt x="681" y="1577"/>
                  </a:lnTo>
                  <a:lnTo>
                    <a:pt x="675" y="1571"/>
                  </a:lnTo>
                  <a:lnTo>
                    <a:pt x="671" y="1567"/>
                  </a:lnTo>
                  <a:lnTo>
                    <a:pt x="669" y="1557"/>
                  </a:lnTo>
                  <a:lnTo>
                    <a:pt x="667" y="1541"/>
                  </a:lnTo>
                  <a:lnTo>
                    <a:pt x="666" y="1539"/>
                  </a:lnTo>
                  <a:lnTo>
                    <a:pt x="663" y="1536"/>
                  </a:lnTo>
                  <a:lnTo>
                    <a:pt x="662" y="1535"/>
                  </a:lnTo>
                  <a:lnTo>
                    <a:pt x="660" y="1534"/>
                  </a:lnTo>
                  <a:lnTo>
                    <a:pt x="654" y="1534"/>
                  </a:lnTo>
                  <a:lnTo>
                    <a:pt x="649" y="1534"/>
                  </a:lnTo>
                  <a:lnTo>
                    <a:pt x="646" y="1535"/>
                  </a:lnTo>
                  <a:lnTo>
                    <a:pt x="642" y="1538"/>
                  </a:lnTo>
                  <a:lnTo>
                    <a:pt x="637" y="1540"/>
                  </a:lnTo>
                  <a:lnTo>
                    <a:pt x="634" y="1542"/>
                  </a:lnTo>
                  <a:lnTo>
                    <a:pt x="629" y="1548"/>
                  </a:lnTo>
                  <a:lnTo>
                    <a:pt x="624" y="1555"/>
                  </a:lnTo>
                  <a:lnTo>
                    <a:pt x="622" y="1563"/>
                  </a:lnTo>
                  <a:lnTo>
                    <a:pt x="619" y="1571"/>
                  </a:lnTo>
                  <a:lnTo>
                    <a:pt x="616" y="1586"/>
                  </a:lnTo>
                  <a:lnTo>
                    <a:pt x="612" y="1598"/>
                  </a:lnTo>
                  <a:lnTo>
                    <a:pt x="611" y="1603"/>
                  </a:lnTo>
                  <a:lnTo>
                    <a:pt x="609" y="1607"/>
                  </a:lnTo>
                  <a:lnTo>
                    <a:pt x="606" y="1608"/>
                  </a:lnTo>
                  <a:lnTo>
                    <a:pt x="604" y="1609"/>
                  </a:lnTo>
                  <a:lnTo>
                    <a:pt x="602" y="1609"/>
                  </a:lnTo>
                  <a:lnTo>
                    <a:pt x="599" y="1608"/>
                  </a:lnTo>
                  <a:lnTo>
                    <a:pt x="596" y="1607"/>
                  </a:lnTo>
                  <a:lnTo>
                    <a:pt x="593" y="1604"/>
                  </a:lnTo>
                  <a:lnTo>
                    <a:pt x="590" y="1603"/>
                  </a:lnTo>
                  <a:lnTo>
                    <a:pt x="586" y="1604"/>
                  </a:lnTo>
                  <a:lnTo>
                    <a:pt x="581" y="1607"/>
                  </a:lnTo>
                  <a:lnTo>
                    <a:pt x="577" y="1610"/>
                  </a:lnTo>
                  <a:lnTo>
                    <a:pt x="567" y="1621"/>
                  </a:lnTo>
                  <a:lnTo>
                    <a:pt x="560" y="1631"/>
                  </a:lnTo>
                  <a:lnTo>
                    <a:pt x="554" y="1642"/>
                  </a:lnTo>
                  <a:lnTo>
                    <a:pt x="547" y="1652"/>
                  </a:lnTo>
                  <a:lnTo>
                    <a:pt x="542" y="1655"/>
                  </a:lnTo>
                  <a:lnTo>
                    <a:pt x="537" y="1659"/>
                  </a:lnTo>
                  <a:lnTo>
                    <a:pt x="533" y="1661"/>
                  </a:lnTo>
                  <a:lnTo>
                    <a:pt x="527" y="1664"/>
                  </a:lnTo>
                  <a:lnTo>
                    <a:pt x="515" y="1665"/>
                  </a:lnTo>
                  <a:lnTo>
                    <a:pt x="504" y="1666"/>
                  </a:lnTo>
                  <a:lnTo>
                    <a:pt x="499" y="1665"/>
                  </a:lnTo>
                  <a:lnTo>
                    <a:pt x="496" y="1664"/>
                  </a:lnTo>
                  <a:lnTo>
                    <a:pt x="493" y="1661"/>
                  </a:lnTo>
                  <a:lnTo>
                    <a:pt x="491" y="1659"/>
                  </a:lnTo>
                  <a:lnTo>
                    <a:pt x="491" y="1653"/>
                  </a:lnTo>
                  <a:lnTo>
                    <a:pt x="490" y="1649"/>
                  </a:lnTo>
                  <a:lnTo>
                    <a:pt x="488" y="1646"/>
                  </a:lnTo>
                  <a:lnTo>
                    <a:pt x="484" y="1642"/>
                  </a:lnTo>
                  <a:lnTo>
                    <a:pt x="480" y="1640"/>
                  </a:lnTo>
                  <a:lnTo>
                    <a:pt x="476" y="1639"/>
                  </a:lnTo>
                  <a:lnTo>
                    <a:pt x="469" y="1637"/>
                  </a:lnTo>
                  <a:lnTo>
                    <a:pt x="460" y="1637"/>
                  </a:lnTo>
                  <a:lnTo>
                    <a:pt x="444" y="1637"/>
                  </a:lnTo>
                  <a:lnTo>
                    <a:pt x="429" y="1640"/>
                  </a:lnTo>
                  <a:lnTo>
                    <a:pt x="416" y="1642"/>
                  </a:lnTo>
                  <a:lnTo>
                    <a:pt x="406" y="1645"/>
                  </a:lnTo>
                  <a:lnTo>
                    <a:pt x="401" y="1645"/>
                  </a:lnTo>
                  <a:lnTo>
                    <a:pt x="397" y="1645"/>
                  </a:lnTo>
                  <a:lnTo>
                    <a:pt x="392" y="1643"/>
                  </a:lnTo>
                  <a:lnTo>
                    <a:pt x="389" y="1640"/>
                  </a:lnTo>
                  <a:lnTo>
                    <a:pt x="385" y="1636"/>
                  </a:lnTo>
                  <a:lnTo>
                    <a:pt x="383" y="1633"/>
                  </a:lnTo>
                  <a:lnTo>
                    <a:pt x="382" y="1629"/>
                  </a:lnTo>
                  <a:lnTo>
                    <a:pt x="381" y="1626"/>
                  </a:lnTo>
                  <a:lnTo>
                    <a:pt x="382" y="1623"/>
                  </a:lnTo>
                  <a:lnTo>
                    <a:pt x="382" y="1620"/>
                  </a:lnTo>
                  <a:lnTo>
                    <a:pt x="384" y="1617"/>
                  </a:lnTo>
                  <a:lnTo>
                    <a:pt x="386" y="1615"/>
                  </a:lnTo>
                  <a:lnTo>
                    <a:pt x="391" y="1611"/>
                  </a:lnTo>
                  <a:lnTo>
                    <a:pt x="395" y="1608"/>
                  </a:lnTo>
                  <a:lnTo>
                    <a:pt x="395" y="1607"/>
                  </a:lnTo>
                  <a:lnTo>
                    <a:pt x="395" y="1604"/>
                  </a:lnTo>
                  <a:lnTo>
                    <a:pt x="395" y="1602"/>
                  </a:lnTo>
                  <a:lnTo>
                    <a:pt x="394" y="1598"/>
                  </a:lnTo>
                  <a:lnTo>
                    <a:pt x="390" y="1590"/>
                  </a:lnTo>
                  <a:lnTo>
                    <a:pt x="385" y="1579"/>
                  </a:lnTo>
                  <a:lnTo>
                    <a:pt x="381" y="1567"/>
                  </a:lnTo>
                  <a:lnTo>
                    <a:pt x="376" y="1553"/>
                  </a:lnTo>
                  <a:lnTo>
                    <a:pt x="371" y="1538"/>
                  </a:lnTo>
                  <a:lnTo>
                    <a:pt x="366" y="1521"/>
                  </a:lnTo>
                  <a:lnTo>
                    <a:pt x="362" y="1504"/>
                  </a:lnTo>
                  <a:lnTo>
                    <a:pt x="356" y="1490"/>
                  </a:lnTo>
                  <a:lnTo>
                    <a:pt x="348" y="1476"/>
                  </a:lnTo>
                  <a:lnTo>
                    <a:pt x="340" y="1465"/>
                  </a:lnTo>
                  <a:lnTo>
                    <a:pt x="332" y="1456"/>
                  </a:lnTo>
                  <a:lnTo>
                    <a:pt x="323" y="1447"/>
                  </a:lnTo>
                  <a:lnTo>
                    <a:pt x="319" y="1444"/>
                  </a:lnTo>
                  <a:lnTo>
                    <a:pt x="315" y="1439"/>
                  </a:lnTo>
                  <a:lnTo>
                    <a:pt x="312" y="1433"/>
                  </a:lnTo>
                  <a:lnTo>
                    <a:pt x="309" y="1428"/>
                  </a:lnTo>
                  <a:lnTo>
                    <a:pt x="307" y="1415"/>
                  </a:lnTo>
                  <a:lnTo>
                    <a:pt x="306" y="1404"/>
                  </a:lnTo>
                  <a:lnTo>
                    <a:pt x="306" y="1400"/>
                  </a:lnTo>
                  <a:lnTo>
                    <a:pt x="308" y="1395"/>
                  </a:lnTo>
                  <a:lnTo>
                    <a:pt x="310" y="1390"/>
                  </a:lnTo>
                  <a:lnTo>
                    <a:pt x="314" y="1387"/>
                  </a:lnTo>
                  <a:lnTo>
                    <a:pt x="322" y="1381"/>
                  </a:lnTo>
                  <a:lnTo>
                    <a:pt x="328" y="1374"/>
                  </a:lnTo>
                  <a:lnTo>
                    <a:pt x="331" y="1370"/>
                  </a:lnTo>
                  <a:lnTo>
                    <a:pt x="332" y="1365"/>
                  </a:lnTo>
                  <a:lnTo>
                    <a:pt x="331" y="1362"/>
                  </a:lnTo>
                  <a:lnTo>
                    <a:pt x="331" y="1358"/>
                  </a:lnTo>
                  <a:lnTo>
                    <a:pt x="327" y="1350"/>
                  </a:lnTo>
                  <a:lnTo>
                    <a:pt x="323" y="1344"/>
                  </a:lnTo>
                  <a:lnTo>
                    <a:pt x="321" y="1337"/>
                  </a:lnTo>
                  <a:lnTo>
                    <a:pt x="321" y="1328"/>
                  </a:lnTo>
                  <a:lnTo>
                    <a:pt x="321" y="1325"/>
                  </a:lnTo>
                  <a:lnTo>
                    <a:pt x="320" y="1320"/>
                  </a:lnTo>
                  <a:lnTo>
                    <a:pt x="319" y="1315"/>
                  </a:lnTo>
                  <a:lnTo>
                    <a:pt x="315" y="1309"/>
                  </a:lnTo>
                  <a:lnTo>
                    <a:pt x="312" y="1305"/>
                  </a:lnTo>
                  <a:lnTo>
                    <a:pt x="307" y="1301"/>
                  </a:lnTo>
                  <a:lnTo>
                    <a:pt x="303" y="1299"/>
                  </a:lnTo>
                  <a:lnTo>
                    <a:pt x="299" y="1296"/>
                  </a:lnTo>
                  <a:lnTo>
                    <a:pt x="294" y="1296"/>
                  </a:lnTo>
                  <a:lnTo>
                    <a:pt x="289" y="1297"/>
                  </a:lnTo>
                  <a:lnTo>
                    <a:pt x="284" y="1300"/>
                  </a:lnTo>
                  <a:lnTo>
                    <a:pt x="281" y="1305"/>
                  </a:lnTo>
                  <a:lnTo>
                    <a:pt x="272" y="1312"/>
                  </a:lnTo>
                  <a:lnTo>
                    <a:pt x="265" y="1317"/>
                  </a:lnTo>
                  <a:lnTo>
                    <a:pt x="263" y="1318"/>
                  </a:lnTo>
                  <a:lnTo>
                    <a:pt x="260" y="1318"/>
                  </a:lnTo>
                  <a:lnTo>
                    <a:pt x="258" y="1318"/>
                  </a:lnTo>
                  <a:lnTo>
                    <a:pt x="256" y="1317"/>
                  </a:lnTo>
                  <a:lnTo>
                    <a:pt x="253" y="1313"/>
                  </a:lnTo>
                  <a:lnTo>
                    <a:pt x="250" y="1309"/>
                  </a:lnTo>
                  <a:lnTo>
                    <a:pt x="247" y="1308"/>
                  </a:lnTo>
                  <a:lnTo>
                    <a:pt x="244" y="1307"/>
                  </a:lnTo>
                  <a:lnTo>
                    <a:pt x="240" y="1307"/>
                  </a:lnTo>
                  <a:lnTo>
                    <a:pt x="236" y="1308"/>
                  </a:lnTo>
                  <a:lnTo>
                    <a:pt x="231" y="1309"/>
                  </a:lnTo>
                  <a:lnTo>
                    <a:pt x="228" y="1312"/>
                  </a:lnTo>
                  <a:lnTo>
                    <a:pt x="226" y="1314"/>
                  </a:lnTo>
                  <a:lnTo>
                    <a:pt x="225" y="1318"/>
                  </a:lnTo>
                  <a:lnTo>
                    <a:pt x="222" y="1320"/>
                  </a:lnTo>
                  <a:lnTo>
                    <a:pt x="220" y="1322"/>
                  </a:lnTo>
                  <a:lnTo>
                    <a:pt x="215" y="1325"/>
                  </a:lnTo>
                  <a:lnTo>
                    <a:pt x="209" y="1326"/>
                  </a:lnTo>
                  <a:lnTo>
                    <a:pt x="202" y="1326"/>
                  </a:lnTo>
                  <a:lnTo>
                    <a:pt x="195" y="1325"/>
                  </a:lnTo>
                  <a:lnTo>
                    <a:pt x="190" y="1322"/>
                  </a:lnTo>
                  <a:lnTo>
                    <a:pt x="187" y="1320"/>
                  </a:lnTo>
                  <a:lnTo>
                    <a:pt x="183" y="1317"/>
                  </a:lnTo>
                  <a:lnTo>
                    <a:pt x="181" y="1314"/>
                  </a:lnTo>
                  <a:lnTo>
                    <a:pt x="182" y="1311"/>
                  </a:lnTo>
                  <a:lnTo>
                    <a:pt x="188" y="1305"/>
                  </a:lnTo>
                  <a:lnTo>
                    <a:pt x="190" y="1301"/>
                  </a:lnTo>
                  <a:lnTo>
                    <a:pt x="194" y="1297"/>
                  </a:lnTo>
                  <a:lnTo>
                    <a:pt x="195" y="1293"/>
                  </a:lnTo>
                  <a:lnTo>
                    <a:pt x="196" y="1288"/>
                  </a:lnTo>
                  <a:lnTo>
                    <a:pt x="197" y="1283"/>
                  </a:lnTo>
                  <a:lnTo>
                    <a:pt x="196" y="1277"/>
                  </a:lnTo>
                  <a:lnTo>
                    <a:pt x="196" y="1274"/>
                  </a:lnTo>
                  <a:lnTo>
                    <a:pt x="194" y="1269"/>
                  </a:lnTo>
                  <a:lnTo>
                    <a:pt x="192" y="1259"/>
                  </a:lnTo>
                  <a:lnTo>
                    <a:pt x="189" y="1250"/>
                  </a:lnTo>
                  <a:lnTo>
                    <a:pt x="188" y="1238"/>
                  </a:lnTo>
                  <a:lnTo>
                    <a:pt x="184" y="1225"/>
                  </a:lnTo>
                  <a:lnTo>
                    <a:pt x="183" y="1218"/>
                  </a:lnTo>
                  <a:lnTo>
                    <a:pt x="183" y="1212"/>
                  </a:lnTo>
                  <a:lnTo>
                    <a:pt x="182" y="1205"/>
                  </a:lnTo>
                  <a:lnTo>
                    <a:pt x="183" y="1199"/>
                  </a:lnTo>
                  <a:lnTo>
                    <a:pt x="187" y="1188"/>
                  </a:lnTo>
                  <a:lnTo>
                    <a:pt x="188" y="1177"/>
                  </a:lnTo>
                  <a:lnTo>
                    <a:pt x="188" y="1172"/>
                  </a:lnTo>
                  <a:lnTo>
                    <a:pt x="187" y="1167"/>
                  </a:lnTo>
                  <a:lnTo>
                    <a:pt x="184" y="1161"/>
                  </a:lnTo>
                  <a:lnTo>
                    <a:pt x="181" y="1155"/>
                  </a:lnTo>
                  <a:lnTo>
                    <a:pt x="171" y="1147"/>
                  </a:lnTo>
                  <a:lnTo>
                    <a:pt x="165" y="1139"/>
                  </a:lnTo>
                  <a:lnTo>
                    <a:pt x="163" y="1137"/>
                  </a:lnTo>
                  <a:lnTo>
                    <a:pt x="161" y="1132"/>
                  </a:lnTo>
                  <a:lnTo>
                    <a:pt x="158" y="1128"/>
                  </a:lnTo>
                  <a:lnTo>
                    <a:pt x="157" y="1122"/>
                  </a:lnTo>
                  <a:lnTo>
                    <a:pt x="152" y="1107"/>
                  </a:lnTo>
                  <a:lnTo>
                    <a:pt x="146" y="1093"/>
                  </a:lnTo>
                  <a:lnTo>
                    <a:pt x="142" y="1087"/>
                  </a:lnTo>
                  <a:lnTo>
                    <a:pt x="138" y="1081"/>
                  </a:lnTo>
                  <a:lnTo>
                    <a:pt x="133" y="1076"/>
                  </a:lnTo>
                  <a:lnTo>
                    <a:pt x="129" y="1073"/>
                  </a:lnTo>
                  <a:lnTo>
                    <a:pt x="119" y="1066"/>
                  </a:lnTo>
                  <a:lnTo>
                    <a:pt x="112" y="1057"/>
                  </a:lnTo>
                  <a:lnTo>
                    <a:pt x="107" y="1049"/>
                  </a:lnTo>
                  <a:lnTo>
                    <a:pt x="102" y="1042"/>
                  </a:lnTo>
                  <a:lnTo>
                    <a:pt x="100" y="1040"/>
                  </a:lnTo>
                  <a:lnTo>
                    <a:pt x="98" y="1037"/>
                  </a:lnTo>
                  <a:lnTo>
                    <a:pt x="95" y="1037"/>
                  </a:lnTo>
                  <a:lnTo>
                    <a:pt x="93" y="1036"/>
                  </a:lnTo>
                  <a:lnTo>
                    <a:pt x="89" y="1037"/>
                  </a:lnTo>
                  <a:lnTo>
                    <a:pt x="85" y="1040"/>
                  </a:lnTo>
                  <a:lnTo>
                    <a:pt x="82" y="1040"/>
                  </a:lnTo>
                  <a:lnTo>
                    <a:pt x="81" y="1040"/>
                  </a:lnTo>
                  <a:lnTo>
                    <a:pt x="80" y="1038"/>
                  </a:lnTo>
                  <a:lnTo>
                    <a:pt x="80" y="1036"/>
                  </a:lnTo>
                  <a:lnTo>
                    <a:pt x="80" y="1031"/>
                  </a:lnTo>
                  <a:lnTo>
                    <a:pt x="80" y="1025"/>
                  </a:lnTo>
                  <a:lnTo>
                    <a:pt x="80" y="1022"/>
                  </a:lnTo>
                  <a:lnTo>
                    <a:pt x="79" y="1019"/>
                  </a:lnTo>
                  <a:lnTo>
                    <a:pt x="76" y="1017"/>
                  </a:lnTo>
                  <a:lnTo>
                    <a:pt x="74" y="1016"/>
                  </a:lnTo>
                  <a:lnTo>
                    <a:pt x="68" y="1013"/>
                  </a:lnTo>
                  <a:lnTo>
                    <a:pt x="60" y="1011"/>
                  </a:lnTo>
                  <a:lnTo>
                    <a:pt x="54" y="1011"/>
                  </a:lnTo>
                  <a:lnTo>
                    <a:pt x="49" y="1010"/>
                  </a:lnTo>
                  <a:lnTo>
                    <a:pt x="43" y="1007"/>
                  </a:lnTo>
                  <a:lnTo>
                    <a:pt x="37" y="1005"/>
                  </a:lnTo>
                  <a:lnTo>
                    <a:pt x="31" y="1000"/>
                  </a:lnTo>
                  <a:lnTo>
                    <a:pt x="25" y="996"/>
                  </a:lnTo>
                  <a:lnTo>
                    <a:pt x="19" y="988"/>
                  </a:lnTo>
                  <a:lnTo>
                    <a:pt x="13" y="980"/>
                  </a:lnTo>
                  <a:lnTo>
                    <a:pt x="8" y="971"/>
                  </a:lnTo>
                  <a:lnTo>
                    <a:pt x="5" y="961"/>
                  </a:lnTo>
                  <a:lnTo>
                    <a:pt x="1" y="952"/>
                  </a:lnTo>
                  <a:lnTo>
                    <a:pt x="0" y="942"/>
                  </a:lnTo>
                  <a:lnTo>
                    <a:pt x="0" y="934"/>
                  </a:lnTo>
                  <a:lnTo>
                    <a:pt x="1" y="927"/>
                  </a:lnTo>
                  <a:lnTo>
                    <a:pt x="3" y="921"/>
                  </a:lnTo>
                  <a:lnTo>
                    <a:pt x="5" y="917"/>
                  </a:lnTo>
                  <a:lnTo>
                    <a:pt x="10" y="914"/>
                  </a:lnTo>
                  <a:lnTo>
                    <a:pt x="12" y="910"/>
                  </a:lnTo>
                  <a:lnTo>
                    <a:pt x="12" y="906"/>
                  </a:lnTo>
                  <a:lnTo>
                    <a:pt x="11" y="902"/>
                  </a:lnTo>
                  <a:lnTo>
                    <a:pt x="11" y="898"/>
                  </a:lnTo>
                  <a:lnTo>
                    <a:pt x="11" y="896"/>
                  </a:lnTo>
                  <a:lnTo>
                    <a:pt x="12" y="892"/>
                  </a:lnTo>
                  <a:lnTo>
                    <a:pt x="13" y="890"/>
                  </a:lnTo>
                  <a:lnTo>
                    <a:pt x="16" y="887"/>
                  </a:lnTo>
                  <a:lnTo>
                    <a:pt x="19" y="885"/>
                  </a:lnTo>
                  <a:lnTo>
                    <a:pt x="23" y="884"/>
                  </a:lnTo>
                  <a:lnTo>
                    <a:pt x="27" y="883"/>
                  </a:lnTo>
                  <a:lnTo>
                    <a:pt x="38" y="881"/>
                  </a:lnTo>
                  <a:lnTo>
                    <a:pt x="47" y="879"/>
                  </a:lnTo>
                  <a:lnTo>
                    <a:pt x="50" y="876"/>
                  </a:lnTo>
                  <a:lnTo>
                    <a:pt x="54" y="872"/>
                  </a:lnTo>
                  <a:lnTo>
                    <a:pt x="56" y="867"/>
                  </a:lnTo>
                  <a:lnTo>
                    <a:pt x="58" y="860"/>
                  </a:lnTo>
                  <a:lnTo>
                    <a:pt x="63" y="842"/>
                  </a:lnTo>
                  <a:lnTo>
                    <a:pt x="67" y="832"/>
                  </a:lnTo>
                  <a:lnTo>
                    <a:pt x="69" y="828"/>
                  </a:lnTo>
                  <a:lnTo>
                    <a:pt x="71" y="824"/>
                  </a:lnTo>
                  <a:lnTo>
                    <a:pt x="75" y="822"/>
                  </a:lnTo>
                  <a:lnTo>
                    <a:pt x="80" y="818"/>
                  </a:lnTo>
                  <a:lnTo>
                    <a:pt x="88" y="811"/>
                  </a:lnTo>
                  <a:lnTo>
                    <a:pt x="96" y="802"/>
                  </a:lnTo>
                  <a:lnTo>
                    <a:pt x="104" y="790"/>
                  </a:lnTo>
                  <a:lnTo>
                    <a:pt x="107" y="782"/>
                  </a:lnTo>
                  <a:lnTo>
                    <a:pt x="108" y="778"/>
                  </a:lnTo>
                  <a:lnTo>
                    <a:pt x="111" y="776"/>
                  </a:lnTo>
                  <a:lnTo>
                    <a:pt x="113" y="773"/>
                  </a:lnTo>
                  <a:lnTo>
                    <a:pt x="117" y="771"/>
                  </a:lnTo>
                  <a:lnTo>
                    <a:pt x="120" y="770"/>
                  </a:lnTo>
                  <a:lnTo>
                    <a:pt x="124" y="769"/>
                  </a:lnTo>
                  <a:lnTo>
                    <a:pt x="129" y="767"/>
                  </a:lnTo>
                  <a:lnTo>
                    <a:pt x="134" y="767"/>
                  </a:lnTo>
                  <a:lnTo>
                    <a:pt x="143" y="767"/>
                  </a:lnTo>
                  <a:lnTo>
                    <a:pt x="150" y="765"/>
                  </a:lnTo>
                  <a:lnTo>
                    <a:pt x="153" y="761"/>
                  </a:lnTo>
                  <a:lnTo>
                    <a:pt x="156" y="758"/>
                  </a:lnTo>
                  <a:lnTo>
                    <a:pt x="158" y="754"/>
                  </a:lnTo>
                  <a:lnTo>
                    <a:pt x="162" y="752"/>
                  </a:lnTo>
                  <a:lnTo>
                    <a:pt x="167" y="751"/>
                  </a:lnTo>
                  <a:lnTo>
                    <a:pt x="171" y="751"/>
                  </a:lnTo>
                  <a:lnTo>
                    <a:pt x="176" y="750"/>
                  </a:lnTo>
                  <a:lnTo>
                    <a:pt x="178" y="747"/>
                  </a:lnTo>
                  <a:lnTo>
                    <a:pt x="180" y="745"/>
                  </a:lnTo>
                  <a:lnTo>
                    <a:pt x="181" y="742"/>
                  </a:lnTo>
                  <a:lnTo>
                    <a:pt x="181" y="739"/>
                  </a:lnTo>
                  <a:lnTo>
                    <a:pt x="180" y="735"/>
                  </a:lnTo>
                  <a:lnTo>
                    <a:pt x="180" y="731"/>
                  </a:lnTo>
                  <a:lnTo>
                    <a:pt x="180" y="726"/>
                  </a:lnTo>
                  <a:lnTo>
                    <a:pt x="181" y="721"/>
                  </a:lnTo>
                  <a:lnTo>
                    <a:pt x="183" y="716"/>
                  </a:lnTo>
                  <a:lnTo>
                    <a:pt x="187" y="713"/>
                  </a:lnTo>
                  <a:lnTo>
                    <a:pt x="192" y="709"/>
                  </a:lnTo>
                  <a:lnTo>
                    <a:pt x="197" y="706"/>
                  </a:lnTo>
                  <a:lnTo>
                    <a:pt x="203" y="702"/>
                  </a:lnTo>
                  <a:lnTo>
                    <a:pt x="211" y="698"/>
                  </a:lnTo>
                  <a:lnTo>
                    <a:pt x="219" y="695"/>
                  </a:lnTo>
                  <a:lnTo>
                    <a:pt x="226" y="690"/>
                  </a:lnTo>
                  <a:lnTo>
                    <a:pt x="233" y="684"/>
                  </a:lnTo>
                  <a:lnTo>
                    <a:pt x="240" y="678"/>
                  </a:lnTo>
                  <a:lnTo>
                    <a:pt x="245" y="672"/>
                  </a:lnTo>
                  <a:lnTo>
                    <a:pt x="249" y="666"/>
                  </a:lnTo>
                  <a:lnTo>
                    <a:pt x="249" y="660"/>
                  </a:lnTo>
                  <a:lnTo>
                    <a:pt x="247" y="650"/>
                  </a:lnTo>
                  <a:lnTo>
                    <a:pt x="246" y="638"/>
                  </a:lnTo>
                  <a:lnTo>
                    <a:pt x="247" y="633"/>
                  </a:lnTo>
                  <a:lnTo>
                    <a:pt x="247" y="627"/>
                  </a:lnTo>
                  <a:lnTo>
                    <a:pt x="250" y="622"/>
                  </a:lnTo>
                  <a:lnTo>
                    <a:pt x="252" y="618"/>
                  </a:lnTo>
                  <a:lnTo>
                    <a:pt x="266" y="602"/>
                  </a:lnTo>
                  <a:lnTo>
                    <a:pt x="276" y="589"/>
                  </a:lnTo>
                  <a:lnTo>
                    <a:pt x="277" y="582"/>
                  </a:lnTo>
                  <a:lnTo>
                    <a:pt x="281" y="577"/>
                  </a:lnTo>
                  <a:lnTo>
                    <a:pt x="284" y="572"/>
                  </a:lnTo>
                  <a:lnTo>
                    <a:pt x="288" y="570"/>
                  </a:lnTo>
                  <a:lnTo>
                    <a:pt x="291" y="567"/>
                  </a:lnTo>
                  <a:lnTo>
                    <a:pt x="294" y="562"/>
                  </a:lnTo>
                  <a:lnTo>
                    <a:pt x="295" y="553"/>
                  </a:lnTo>
                  <a:lnTo>
                    <a:pt x="294" y="543"/>
                  </a:lnTo>
                  <a:lnTo>
                    <a:pt x="290" y="532"/>
                  </a:lnTo>
                  <a:lnTo>
                    <a:pt x="283" y="520"/>
                  </a:lnTo>
                  <a:lnTo>
                    <a:pt x="280" y="515"/>
                  </a:lnTo>
                  <a:lnTo>
                    <a:pt x="277" y="509"/>
                  </a:lnTo>
                  <a:lnTo>
                    <a:pt x="275" y="505"/>
                  </a:lnTo>
                  <a:lnTo>
                    <a:pt x="274" y="499"/>
                  </a:lnTo>
                  <a:lnTo>
                    <a:pt x="275" y="488"/>
                  </a:lnTo>
                  <a:lnTo>
                    <a:pt x="276" y="480"/>
                  </a:lnTo>
                  <a:lnTo>
                    <a:pt x="278" y="476"/>
                  </a:lnTo>
                  <a:lnTo>
                    <a:pt x="280" y="474"/>
                  </a:lnTo>
                  <a:lnTo>
                    <a:pt x="282" y="471"/>
                  </a:lnTo>
                  <a:lnTo>
                    <a:pt x="285" y="470"/>
                  </a:lnTo>
                  <a:lnTo>
                    <a:pt x="288" y="470"/>
                  </a:lnTo>
                  <a:lnTo>
                    <a:pt x="290" y="468"/>
                  </a:lnTo>
                  <a:lnTo>
                    <a:pt x="293" y="467"/>
                  </a:lnTo>
                  <a:lnTo>
                    <a:pt x="294" y="463"/>
                  </a:lnTo>
                  <a:lnTo>
                    <a:pt x="295" y="461"/>
                  </a:lnTo>
                  <a:lnTo>
                    <a:pt x="295" y="457"/>
                  </a:lnTo>
                  <a:lnTo>
                    <a:pt x="294" y="454"/>
                  </a:lnTo>
                  <a:lnTo>
                    <a:pt x="291" y="450"/>
                  </a:lnTo>
                  <a:lnTo>
                    <a:pt x="287" y="444"/>
                  </a:lnTo>
                  <a:lnTo>
                    <a:pt x="282" y="437"/>
                  </a:lnTo>
                  <a:lnTo>
                    <a:pt x="280" y="433"/>
                  </a:lnTo>
                  <a:lnTo>
                    <a:pt x="278" y="430"/>
                  </a:lnTo>
                  <a:lnTo>
                    <a:pt x="278" y="424"/>
                  </a:lnTo>
                  <a:lnTo>
                    <a:pt x="278" y="419"/>
                  </a:lnTo>
                  <a:lnTo>
                    <a:pt x="280" y="412"/>
                  </a:lnTo>
                  <a:lnTo>
                    <a:pt x="282" y="406"/>
                  </a:lnTo>
                  <a:lnTo>
                    <a:pt x="284" y="401"/>
                  </a:lnTo>
                  <a:lnTo>
                    <a:pt x="289" y="397"/>
                  </a:lnTo>
                  <a:lnTo>
                    <a:pt x="294" y="393"/>
                  </a:lnTo>
                  <a:lnTo>
                    <a:pt x="300" y="391"/>
                  </a:lnTo>
                  <a:lnTo>
                    <a:pt x="304" y="389"/>
                  </a:lnTo>
                  <a:lnTo>
                    <a:pt x="310" y="392"/>
                  </a:lnTo>
                  <a:lnTo>
                    <a:pt x="321" y="397"/>
                  </a:lnTo>
                  <a:lnTo>
                    <a:pt x="332" y="400"/>
                  </a:lnTo>
                  <a:lnTo>
                    <a:pt x="341" y="401"/>
                  </a:lnTo>
                  <a:lnTo>
                    <a:pt x="351" y="401"/>
                  </a:lnTo>
                  <a:lnTo>
                    <a:pt x="360" y="400"/>
                  </a:lnTo>
                  <a:lnTo>
                    <a:pt x="370" y="400"/>
                  </a:lnTo>
                  <a:lnTo>
                    <a:pt x="378" y="402"/>
                  </a:lnTo>
                  <a:lnTo>
                    <a:pt x="386" y="406"/>
                  </a:lnTo>
                  <a:lnTo>
                    <a:pt x="395" y="410"/>
                  </a:lnTo>
                  <a:lnTo>
                    <a:pt x="401" y="411"/>
                  </a:lnTo>
                  <a:lnTo>
                    <a:pt x="404" y="411"/>
                  </a:lnTo>
                  <a:lnTo>
                    <a:pt x="407" y="410"/>
                  </a:lnTo>
                  <a:lnTo>
                    <a:pt x="409" y="406"/>
                  </a:lnTo>
                  <a:lnTo>
                    <a:pt x="411" y="401"/>
                  </a:lnTo>
                  <a:lnTo>
                    <a:pt x="414" y="393"/>
                  </a:lnTo>
                  <a:lnTo>
                    <a:pt x="417" y="385"/>
                  </a:lnTo>
                  <a:lnTo>
                    <a:pt x="421" y="382"/>
                  </a:lnTo>
                  <a:lnTo>
                    <a:pt x="425" y="380"/>
                  </a:lnTo>
                  <a:lnTo>
                    <a:pt x="430" y="378"/>
                  </a:lnTo>
                  <a:lnTo>
                    <a:pt x="436" y="376"/>
                  </a:lnTo>
                  <a:lnTo>
                    <a:pt x="448" y="373"/>
                  </a:lnTo>
                  <a:lnTo>
                    <a:pt x="455" y="370"/>
                  </a:lnTo>
                  <a:lnTo>
                    <a:pt x="457" y="368"/>
                  </a:lnTo>
                  <a:lnTo>
                    <a:pt x="457" y="366"/>
                  </a:lnTo>
                  <a:lnTo>
                    <a:pt x="457" y="362"/>
                  </a:lnTo>
                  <a:lnTo>
                    <a:pt x="457" y="357"/>
                  </a:lnTo>
                  <a:lnTo>
                    <a:pt x="454" y="344"/>
                  </a:lnTo>
                  <a:lnTo>
                    <a:pt x="451" y="331"/>
                  </a:lnTo>
                  <a:lnTo>
                    <a:pt x="448" y="324"/>
                  </a:lnTo>
                  <a:lnTo>
                    <a:pt x="446" y="319"/>
                  </a:lnTo>
                  <a:lnTo>
                    <a:pt x="442" y="315"/>
                  </a:lnTo>
                  <a:lnTo>
                    <a:pt x="439" y="312"/>
                  </a:lnTo>
                  <a:lnTo>
                    <a:pt x="421" y="306"/>
                  </a:lnTo>
                  <a:lnTo>
                    <a:pt x="406" y="300"/>
                  </a:lnTo>
                  <a:lnTo>
                    <a:pt x="402" y="297"/>
                  </a:lnTo>
                  <a:lnTo>
                    <a:pt x="400" y="291"/>
                  </a:lnTo>
                  <a:lnTo>
                    <a:pt x="397" y="285"/>
                  </a:lnTo>
                  <a:lnTo>
                    <a:pt x="396" y="279"/>
                  </a:lnTo>
                  <a:lnTo>
                    <a:pt x="396" y="272"/>
                  </a:lnTo>
                  <a:lnTo>
                    <a:pt x="397" y="267"/>
                  </a:lnTo>
                  <a:lnTo>
                    <a:pt x="397" y="265"/>
                  </a:lnTo>
                  <a:lnTo>
                    <a:pt x="400" y="263"/>
                  </a:lnTo>
                  <a:lnTo>
                    <a:pt x="401" y="262"/>
                  </a:lnTo>
                  <a:lnTo>
                    <a:pt x="403" y="261"/>
                  </a:lnTo>
                  <a:lnTo>
                    <a:pt x="411" y="260"/>
                  </a:lnTo>
                  <a:lnTo>
                    <a:pt x="421" y="259"/>
                  </a:lnTo>
                  <a:lnTo>
                    <a:pt x="425" y="257"/>
                  </a:lnTo>
                  <a:lnTo>
                    <a:pt x="428" y="255"/>
                  </a:lnTo>
                  <a:lnTo>
                    <a:pt x="432" y="252"/>
                  </a:lnTo>
                  <a:lnTo>
                    <a:pt x="434" y="248"/>
                  </a:lnTo>
                  <a:lnTo>
                    <a:pt x="438" y="240"/>
                  </a:lnTo>
                  <a:lnTo>
                    <a:pt x="441" y="234"/>
                  </a:lnTo>
                  <a:lnTo>
                    <a:pt x="445" y="233"/>
                  </a:lnTo>
                  <a:lnTo>
                    <a:pt x="447" y="233"/>
                  </a:lnTo>
                  <a:lnTo>
                    <a:pt x="451" y="234"/>
                  </a:lnTo>
                  <a:lnTo>
                    <a:pt x="455" y="236"/>
                  </a:lnTo>
                  <a:lnTo>
                    <a:pt x="459" y="240"/>
                  </a:lnTo>
                  <a:lnTo>
                    <a:pt x="463" y="241"/>
                  </a:lnTo>
                  <a:lnTo>
                    <a:pt x="466" y="242"/>
                  </a:lnTo>
                  <a:lnTo>
                    <a:pt x="470" y="242"/>
                  </a:lnTo>
                  <a:lnTo>
                    <a:pt x="472" y="241"/>
                  </a:lnTo>
                  <a:lnTo>
                    <a:pt x="474" y="240"/>
                  </a:lnTo>
                  <a:lnTo>
                    <a:pt x="476" y="237"/>
                  </a:lnTo>
                  <a:lnTo>
                    <a:pt x="478" y="235"/>
                  </a:lnTo>
                  <a:lnTo>
                    <a:pt x="483" y="228"/>
                  </a:lnTo>
                  <a:lnTo>
                    <a:pt x="485" y="219"/>
                  </a:lnTo>
                  <a:lnTo>
                    <a:pt x="485" y="211"/>
                  </a:lnTo>
                  <a:lnTo>
                    <a:pt x="485" y="203"/>
                  </a:lnTo>
                  <a:lnTo>
                    <a:pt x="483" y="196"/>
                  </a:lnTo>
                  <a:lnTo>
                    <a:pt x="482" y="189"/>
                  </a:lnTo>
                  <a:lnTo>
                    <a:pt x="483" y="186"/>
                  </a:lnTo>
                  <a:lnTo>
                    <a:pt x="484" y="184"/>
                  </a:lnTo>
                  <a:lnTo>
                    <a:pt x="486" y="183"/>
                  </a:lnTo>
                  <a:lnTo>
                    <a:pt x="491" y="183"/>
                  </a:lnTo>
                  <a:lnTo>
                    <a:pt x="495" y="181"/>
                  </a:lnTo>
                  <a:lnTo>
                    <a:pt x="498" y="181"/>
                  </a:lnTo>
                  <a:lnTo>
                    <a:pt x="502" y="179"/>
                  </a:lnTo>
                  <a:lnTo>
                    <a:pt x="503" y="177"/>
                  </a:lnTo>
                  <a:lnTo>
                    <a:pt x="507" y="170"/>
                  </a:lnTo>
                  <a:lnTo>
                    <a:pt x="507" y="160"/>
                  </a:lnTo>
                  <a:lnTo>
                    <a:pt x="507" y="147"/>
                  </a:lnTo>
                  <a:lnTo>
                    <a:pt x="507" y="133"/>
                  </a:lnTo>
                  <a:lnTo>
                    <a:pt x="508" y="118"/>
                  </a:lnTo>
                  <a:lnTo>
                    <a:pt x="510" y="108"/>
                  </a:lnTo>
                  <a:lnTo>
                    <a:pt x="515" y="97"/>
                  </a:lnTo>
                  <a:lnTo>
                    <a:pt x="518" y="83"/>
                  </a:lnTo>
                  <a:lnTo>
                    <a:pt x="522" y="68"/>
                  </a:lnTo>
                  <a:lnTo>
                    <a:pt x="523" y="57"/>
                  </a:lnTo>
                  <a:lnTo>
                    <a:pt x="523" y="42"/>
                  </a:lnTo>
                  <a:lnTo>
                    <a:pt x="521" y="30"/>
                  </a:lnTo>
                  <a:lnTo>
                    <a:pt x="521" y="27"/>
                  </a:lnTo>
                  <a:lnTo>
                    <a:pt x="523" y="23"/>
                  </a:lnTo>
                  <a:lnTo>
                    <a:pt x="527" y="19"/>
                  </a:lnTo>
                  <a:lnTo>
                    <a:pt x="533" y="15"/>
                  </a:lnTo>
                  <a:lnTo>
                    <a:pt x="539" y="10"/>
                  </a:lnTo>
                  <a:lnTo>
                    <a:pt x="548" y="5"/>
                  </a:lnTo>
                  <a:lnTo>
                    <a:pt x="553" y="4"/>
                  </a:lnTo>
                  <a:lnTo>
                    <a:pt x="558" y="2"/>
                  </a:lnTo>
                  <a:lnTo>
                    <a:pt x="564" y="2"/>
                  </a:lnTo>
                  <a:lnTo>
                    <a:pt x="571" y="1"/>
                  </a:lnTo>
                  <a:lnTo>
                    <a:pt x="585" y="1"/>
                  </a:lnTo>
                  <a:lnTo>
                    <a:pt x="598" y="1"/>
                  </a:lnTo>
                  <a:lnTo>
                    <a:pt x="610" y="0"/>
                  </a:lnTo>
                  <a:lnTo>
                    <a:pt x="618" y="0"/>
                  </a:lnTo>
                  <a:lnTo>
                    <a:pt x="622" y="1"/>
                  </a:lnTo>
                  <a:lnTo>
                    <a:pt x="624" y="2"/>
                  </a:lnTo>
                  <a:lnTo>
                    <a:pt x="628" y="4"/>
                  </a:lnTo>
                  <a:lnTo>
                    <a:pt x="631" y="8"/>
                  </a:lnTo>
                  <a:lnTo>
                    <a:pt x="635" y="13"/>
                  </a:lnTo>
                  <a:lnTo>
                    <a:pt x="637" y="19"/>
                  </a:lnTo>
                  <a:lnTo>
                    <a:pt x="640" y="25"/>
                  </a:lnTo>
                  <a:lnTo>
                    <a:pt x="642" y="30"/>
                  </a:lnTo>
                  <a:lnTo>
                    <a:pt x="644" y="38"/>
                  </a:lnTo>
                  <a:lnTo>
                    <a:pt x="648" y="45"/>
                  </a:lnTo>
                  <a:lnTo>
                    <a:pt x="653" y="53"/>
                  </a:lnTo>
                  <a:lnTo>
                    <a:pt x="659" y="60"/>
                  </a:lnTo>
                  <a:lnTo>
                    <a:pt x="665" y="67"/>
                  </a:lnTo>
                  <a:lnTo>
                    <a:pt x="672" y="74"/>
                  </a:lnTo>
                  <a:lnTo>
                    <a:pt x="679" y="79"/>
                  </a:lnTo>
                  <a:lnTo>
                    <a:pt x="686" y="83"/>
                  </a:lnTo>
                  <a:lnTo>
                    <a:pt x="703" y="88"/>
                  </a:lnTo>
                  <a:lnTo>
                    <a:pt x="721" y="91"/>
                  </a:lnTo>
                  <a:lnTo>
                    <a:pt x="730" y="92"/>
                  </a:lnTo>
                  <a:lnTo>
                    <a:pt x="740" y="92"/>
                  </a:lnTo>
                  <a:lnTo>
                    <a:pt x="748" y="91"/>
                  </a:lnTo>
                  <a:lnTo>
                    <a:pt x="756" y="90"/>
                  </a:lnTo>
                  <a:lnTo>
                    <a:pt x="769" y="89"/>
                  </a:lnTo>
                  <a:lnTo>
                    <a:pt x="782" y="88"/>
                  </a:lnTo>
                  <a:lnTo>
                    <a:pt x="788" y="88"/>
                  </a:lnTo>
                  <a:lnTo>
                    <a:pt x="794" y="88"/>
                  </a:lnTo>
                  <a:lnTo>
                    <a:pt x="800" y="90"/>
                  </a:lnTo>
                  <a:lnTo>
                    <a:pt x="806" y="91"/>
                  </a:lnTo>
                  <a:lnTo>
                    <a:pt x="811" y="96"/>
                  </a:lnTo>
                  <a:lnTo>
                    <a:pt x="816" y="101"/>
                  </a:lnTo>
                  <a:lnTo>
                    <a:pt x="819" y="107"/>
                  </a:lnTo>
                  <a:lnTo>
                    <a:pt x="823" y="114"/>
                  </a:lnTo>
                  <a:lnTo>
                    <a:pt x="828" y="128"/>
                  </a:lnTo>
                  <a:lnTo>
                    <a:pt x="832" y="141"/>
                  </a:lnTo>
                  <a:lnTo>
                    <a:pt x="835" y="145"/>
                  </a:lnTo>
                  <a:lnTo>
                    <a:pt x="838" y="147"/>
                  </a:lnTo>
                  <a:lnTo>
                    <a:pt x="842" y="148"/>
                  </a:lnTo>
                  <a:lnTo>
                    <a:pt x="847" y="148"/>
                  </a:lnTo>
                  <a:lnTo>
                    <a:pt x="851" y="147"/>
                  </a:lnTo>
                  <a:lnTo>
                    <a:pt x="856" y="145"/>
                  </a:lnTo>
                  <a:lnTo>
                    <a:pt x="860" y="140"/>
                  </a:lnTo>
                  <a:lnTo>
                    <a:pt x="863" y="135"/>
                  </a:lnTo>
                  <a:lnTo>
                    <a:pt x="869" y="126"/>
                  </a:lnTo>
                  <a:lnTo>
                    <a:pt x="875" y="118"/>
                  </a:lnTo>
                  <a:lnTo>
                    <a:pt x="883" y="114"/>
                  </a:lnTo>
                  <a:lnTo>
                    <a:pt x="895" y="108"/>
                  </a:lnTo>
                  <a:lnTo>
                    <a:pt x="901" y="104"/>
                  </a:lnTo>
                  <a:lnTo>
                    <a:pt x="907" y="99"/>
                  </a:lnTo>
                  <a:lnTo>
                    <a:pt x="913" y="96"/>
                  </a:lnTo>
                  <a:lnTo>
                    <a:pt x="917" y="91"/>
                  </a:lnTo>
                  <a:lnTo>
                    <a:pt x="919" y="86"/>
                  </a:lnTo>
                  <a:lnTo>
                    <a:pt x="921" y="82"/>
                  </a:lnTo>
                  <a:lnTo>
                    <a:pt x="923" y="77"/>
                  </a:lnTo>
                  <a:lnTo>
                    <a:pt x="921" y="73"/>
                  </a:lnTo>
                  <a:lnTo>
                    <a:pt x="920" y="70"/>
                  </a:lnTo>
                  <a:lnTo>
                    <a:pt x="920" y="65"/>
                  </a:lnTo>
                  <a:lnTo>
                    <a:pt x="920" y="60"/>
                  </a:lnTo>
                  <a:lnTo>
                    <a:pt x="921" y="57"/>
                  </a:lnTo>
                  <a:lnTo>
                    <a:pt x="924" y="52"/>
                  </a:lnTo>
                  <a:lnTo>
                    <a:pt x="927" y="48"/>
                  </a:lnTo>
                  <a:lnTo>
                    <a:pt x="931" y="44"/>
                  </a:lnTo>
                  <a:lnTo>
                    <a:pt x="936" y="41"/>
                  </a:lnTo>
                  <a:lnTo>
                    <a:pt x="948" y="35"/>
                  </a:lnTo>
                  <a:lnTo>
                    <a:pt x="963" y="30"/>
                  </a:lnTo>
                  <a:lnTo>
                    <a:pt x="977" y="27"/>
                  </a:lnTo>
                  <a:lnTo>
                    <a:pt x="989" y="25"/>
                  </a:lnTo>
                  <a:lnTo>
                    <a:pt x="994" y="23"/>
                  </a:lnTo>
                  <a:lnTo>
                    <a:pt x="999" y="23"/>
                  </a:lnTo>
                  <a:lnTo>
                    <a:pt x="1003" y="25"/>
                  </a:lnTo>
                  <a:lnTo>
                    <a:pt x="1008" y="26"/>
                  </a:lnTo>
                  <a:lnTo>
                    <a:pt x="1012" y="29"/>
                  </a:lnTo>
                  <a:lnTo>
                    <a:pt x="1015" y="33"/>
                  </a:lnTo>
                  <a:lnTo>
                    <a:pt x="1018" y="39"/>
                  </a:lnTo>
                  <a:lnTo>
                    <a:pt x="1019" y="46"/>
                  </a:lnTo>
                  <a:lnTo>
                    <a:pt x="1020" y="63"/>
                  </a:lnTo>
                  <a:lnTo>
                    <a:pt x="1021" y="78"/>
                  </a:lnTo>
                  <a:lnTo>
                    <a:pt x="1021" y="86"/>
                  </a:lnTo>
                  <a:lnTo>
                    <a:pt x="1022" y="92"/>
                  </a:lnTo>
                  <a:lnTo>
                    <a:pt x="1024" y="98"/>
                  </a:lnTo>
                  <a:lnTo>
                    <a:pt x="1025" y="102"/>
                  </a:lnTo>
                  <a:lnTo>
                    <a:pt x="1028" y="105"/>
                  </a:lnTo>
                  <a:lnTo>
                    <a:pt x="1034" y="108"/>
                  </a:lnTo>
                  <a:lnTo>
                    <a:pt x="1040" y="111"/>
                  </a:lnTo>
                  <a:lnTo>
                    <a:pt x="1049" y="112"/>
                  </a:lnTo>
                  <a:lnTo>
                    <a:pt x="1058" y="115"/>
                  </a:lnTo>
                  <a:lnTo>
                    <a:pt x="1068" y="116"/>
                  </a:lnTo>
                  <a:lnTo>
                    <a:pt x="1076" y="116"/>
                  </a:lnTo>
                  <a:lnTo>
                    <a:pt x="1085" y="116"/>
                  </a:lnTo>
                  <a:lnTo>
                    <a:pt x="1094" y="116"/>
                  </a:lnTo>
                  <a:lnTo>
                    <a:pt x="1102" y="117"/>
                  </a:lnTo>
                  <a:lnTo>
                    <a:pt x="1108" y="120"/>
                  </a:lnTo>
                  <a:lnTo>
                    <a:pt x="1114" y="123"/>
                  </a:lnTo>
                  <a:lnTo>
                    <a:pt x="1120" y="136"/>
                  </a:lnTo>
                  <a:lnTo>
                    <a:pt x="1127" y="155"/>
                  </a:lnTo>
                  <a:lnTo>
                    <a:pt x="1127" y="156"/>
                  </a:lnTo>
                  <a:lnTo>
                    <a:pt x="1126" y="156"/>
                  </a:lnTo>
                  <a:lnTo>
                    <a:pt x="1115" y="161"/>
                  </a:lnTo>
                  <a:lnTo>
                    <a:pt x="1104" y="170"/>
                  </a:lnTo>
                  <a:lnTo>
                    <a:pt x="1100" y="174"/>
                  </a:lnTo>
                  <a:lnTo>
                    <a:pt x="1096" y="179"/>
                  </a:lnTo>
                  <a:lnTo>
                    <a:pt x="1094" y="183"/>
                  </a:lnTo>
                  <a:lnTo>
                    <a:pt x="1093" y="186"/>
                  </a:lnTo>
                  <a:lnTo>
                    <a:pt x="1091" y="193"/>
                  </a:lnTo>
                  <a:lnTo>
                    <a:pt x="1089" y="199"/>
                  </a:lnTo>
                  <a:lnTo>
                    <a:pt x="1087" y="202"/>
                  </a:lnTo>
                  <a:lnTo>
                    <a:pt x="1083" y="204"/>
                  </a:lnTo>
                  <a:lnTo>
                    <a:pt x="1080" y="205"/>
                  </a:lnTo>
                  <a:lnTo>
                    <a:pt x="1076" y="205"/>
                  </a:lnTo>
                  <a:lnTo>
                    <a:pt x="1065" y="206"/>
                  </a:lnTo>
                  <a:lnTo>
                    <a:pt x="1055" y="209"/>
                  </a:lnTo>
                  <a:lnTo>
                    <a:pt x="1049" y="211"/>
                  </a:lnTo>
                  <a:lnTo>
                    <a:pt x="1044" y="215"/>
                  </a:lnTo>
                  <a:lnTo>
                    <a:pt x="1038" y="218"/>
                  </a:lnTo>
                  <a:lnTo>
                    <a:pt x="1033" y="224"/>
                  </a:lnTo>
                  <a:lnTo>
                    <a:pt x="1030" y="230"/>
                  </a:lnTo>
                  <a:lnTo>
                    <a:pt x="1027" y="237"/>
                  </a:lnTo>
                  <a:lnTo>
                    <a:pt x="1026" y="246"/>
                  </a:lnTo>
                  <a:lnTo>
                    <a:pt x="1025" y="255"/>
                  </a:lnTo>
                  <a:lnTo>
                    <a:pt x="1025" y="272"/>
                  </a:lnTo>
                  <a:lnTo>
                    <a:pt x="1026" y="284"/>
                  </a:lnTo>
                  <a:lnTo>
                    <a:pt x="1025" y="288"/>
                  </a:lnTo>
                  <a:lnTo>
                    <a:pt x="1022" y="293"/>
                  </a:lnTo>
                  <a:lnTo>
                    <a:pt x="1019" y="298"/>
                  </a:lnTo>
                  <a:lnTo>
                    <a:pt x="1014" y="303"/>
                  </a:lnTo>
                  <a:lnTo>
                    <a:pt x="1002" y="311"/>
                  </a:lnTo>
                  <a:lnTo>
                    <a:pt x="989" y="319"/>
                  </a:lnTo>
                  <a:lnTo>
                    <a:pt x="983" y="323"/>
                  </a:lnTo>
                  <a:lnTo>
                    <a:pt x="977" y="325"/>
                  </a:lnTo>
                  <a:lnTo>
                    <a:pt x="971" y="328"/>
                  </a:lnTo>
                  <a:lnTo>
                    <a:pt x="967" y="329"/>
                  </a:lnTo>
                  <a:lnTo>
                    <a:pt x="962" y="329"/>
                  </a:lnTo>
                  <a:lnTo>
                    <a:pt x="957" y="328"/>
                  </a:lnTo>
                  <a:lnTo>
                    <a:pt x="952" y="325"/>
                  </a:lnTo>
                  <a:lnTo>
                    <a:pt x="948" y="322"/>
                  </a:lnTo>
                  <a:lnTo>
                    <a:pt x="940" y="316"/>
                  </a:lnTo>
                  <a:lnTo>
                    <a:pt x="931" y="312"/>
                  </a:lnTo>
                  <a:lnTo>
                    <a:pt x="919" y="310"/>
                  </a:lnTo>
                  <a:lnTo>
                    <a:pt x="907" y="309"/>
                  </a:lnTo>
                  <a:lnTo>
                    <a:pt x="893" y="310"/>
                  </a:lnTo>
                  <a:lnTo>
                    <a:pt x="879" y="311"/>
                  </a:lnTo>
                  <a:lnTo>
                    <a:pt x="866" y="312"/>
                  </a:lnTo>
                  <a:lnTo>
                    <a:pt x="852" y="317"/>
                  </a:lnTo>
                  <a:lnTo>
                    <a:pt x="847" y="319"/>
                  </a:lnTo>
                  <a:lnTo>
                    <a:pt x="841" y="323"/>
                  </a:lnTo>
                  <a:lnTo>
                    <a:pt x="835" y="326"/>
                  </a:lnTo>
                  <a:lnTo>
                    <a:pt x="830" y="331"/>
                  </a:lnTo>
                  <a:lnTo>
                    <a:pt x="823" y="342"/>
                  </a:lnTo>
                  <a:lnTo>
                    <a:pt x="817" y="353"/>
                  </a:lnTo>
                  <a:lnTo>
                    <a:pt x="813" y="359"/>
                  </a:lnTo>
                  <a:lnTo>
                    <a:pt x="808" y="364"/>
                  </a:lnTo>
                  <a:lnTo>
                    <a:pt x="801" y="370"/>
                  </a:lnTo>
                  <a:lnTo>
                    <a:pt x="792" y="376"/>
                  </a:lnTo>
                  <a:lnTo>
                    <a:pt x="784" y="381"/>
                  </a:lnTo>
                  <a:lnTo>
                    <a:pt x="780" y="385"/>
                  </a:lnTo>
                  <a:lnTo>
                    <a:pt x="780" y="386"/>
                  </a:lnTo>
                  <a:lnTo>
                    <a:pt x="780" y="386"/>
                  </a:lnTo>
                  <a:lnTo>
                    <a:pt x="781" y="386"/>
                  </a:lnTo>
                  <a:lnTo>
                    <a:pt x="782" y="387"/>
                  </a:lnTo>
                  <a:lnTo>
                    <a:pt x="793" y="385"/>
                  </a:lnTo>
                  <a:lnTo>
                    <a:pt x="805" y="381"/>
                  </a:lnTo>
                  <a:lnTo>
                    <a:pt x="814" y="375"/>
                  </a:lnTo>
                  <a:lnTo>
                    <a:pt x="826" y="366"/>
                  </a:lnTo>
                  <a:lnTo>
                    <a:pt x="836" y="355"/>
                  </a:lnTo>
                  <a:lnTo>
                    <a:pt x="841" y="348"/>
                  </a:lnTo>
                  <a:lnTo>
                    <a:pt x="845" y="342"/>
                  </a:lnTo>
                  <a:lnTo>
                    <a:pt x="851" y="337"/>
                  </a:lnTo>
                  <a:lnTo>
                    <a:pt x="856" y="335"/>
                  </a:lnTo>
                  <a:lnTo>
                    <a:pt x="860" y="334"/>
                  </a:lnTo>
                  <a:lnTo>
                    <a:pt x="864" y="332"/>
                  </a:lnTo>
                  <a:lnTo>
                    <a:pt x="869" y="334"/>
                  </a:lnTo>
                  <a:lnTo>
                    <a:pt x="879" y="335"/>
                  </a:lnTo>
                  <a:lnTo>
                    <a:pt x="888" y="337"/>
                  </a:lnTo>
                  <a:lnTo>
                    <a:pt x="898" y="339"/>
                  </a:lnTo>
                  <a:lnTo>
                    <a:pt x="904" y="343"/>
                  </a:lnTo>
                  <a:lnTo>
                    <a:pt x="906" y="345"/>
                  </a:lnTo>
                  <a:lnTo>
                    <a:pt x="907" y="349"/>
                  </a:lnTo>
                  <a:lnTo>
                    <a:pt x="908" y="354"/>
                  </a:lnTo>
                  <a:lnTo>
                    <a:pt x="908" y="359"/>
                  </a:lnTo>
                  <a:lnTo>
                    <a:pt x="907" y="370"/>
                  </a:lnTo>
                  <a:lnTo>
                    <a:pt x="906" y="385"/>
                  </a:lnTo>
                  <a:lnTo>
                    <a:pt x="907" y="392"/>
                  </a:lnTo>
                  <a:lnTo>
                    <a:pt x="908" y="398"/>
                  </a:lnTo>
                  <a:lnTo>
                    <a:pt x="912" y="404"/>
                  </a:lnTo>
                  <a:lnTo>
                    <a:pt x="917" y="407"/>
                  </a:lnTo>
                  <a:lnTo>
                    <a:pt x="921" y="412"/>
                  </a:lnTo>
                  <a:lnTo>
                    <a:pt x="927" y="414"/>
                  </a:lnTo>
                  <a:lnTo>
                    <a:pt x="933" y="417"/>
                  </a:lnTo>
                  <a:lnTo>
                    <a:pt x="939" y="419"/>
                  </a:lnTo>
                  <a:lnTo>
                    <a:pt x="952" y="422"/>
                  </a:lnTo>
                  <a:lnTo>
                    <a:pt x="965" y="424"/>
                  </a:lnTo>
                  <a:lnTo>
                    <a:pt x="973" y="424"/>
                  </a:lnTo>
                  <a:lnTo>
                    <a:pt x="978" y="423"/>
                  </a:lnTo>
                  <a:lnTo>
                    <a:pt x="983" y="422"/>
                  </a:lnTo>
                  <a:lnTo>
                    <a:pt x="987" y="419"/>
                  </a:lnTo>
                  <a:lnTo>
                    <a:pt x="995" y="414"/>
                  </a:lnTo>
                  <a:lnTo>
                    <a:pt x="1003" y="412"/>
                  </a:lnTo>
                  <a:lnTo>
                    <a:pt x="1012" y="411"/>
                  </a:lnTo>
                  <a:lnTo>
                    <a:pt x="1021" y="410"/>
                  </a:lnTo>
                  <a:lnTo>
                    <a:pt x="1026" y="407"/>
                  </a:lnTo>
                  <a:lnTo>
                    <a:pt x="1030" y="405"/>
                  </a:lnTo>
                  <a:lnTo>
                    <a:pt x="1033" y="401"/>
                  </a:lnTo>
                  <a:lnTo>
                    <a:pt x="1036" y="397"/>
                  </a:lnTo>
                  <a:lnTo>
                    <a:pt x="1040" y="388"/>
                  </a:lnTo>
                  <a:lnTo>
                    <a:pt x="1043" y="380"/>
                  </a:lnTo>
                  <a:lnTo>
                    <a:pt x="1044" y="376"/>
                  </a:lnTo>
                  <a:lnTo>
                    <a:pt x="1047" y="373"/>
                  </a:lnTo>
                  <a:lnTo>
                    <a:pt x="1052" y="369"/>
                  </a:lnTo>
                  <a:lnTo>
                    <a:pt x="1057" y="364"/>
                  </a:lnTo>
                  <a:lnTo>
                    <a:pt x="1070" y="356"/>
                  </a:lnTo>
                  <a:lnTo>
                    <a:pt x="1083" y="344"/>
                  </a:lnTo>
                  <a:lnTo>
                    <a:pt x="1090" y="338"/>
                  </a:lnTo>
                  <a:lnTo>
                    <a:pt x="1099" y="334"/>
                  </a:lnTo>
                  <a:lnTo>
                    <a:pt x="1107" y="329"/>
                  </a:lnTo>
                  <a:lnTo>
                    <a:pt x="1115" y="325"/>
                  </a:lnTo>
                  <a:lnTo>
                    <a:pt x="1124" y="322"/>
                  </a:lnTo>
                  <a:lnTo>
                    <a:pt x="1132" y="319"/>
                  </a:lnTo>
                  <a:lnTo>
                    <a:pt x="1139" y="318"/>
                  </a:lnTo>
                  <a:lnTo>
                    <a:pt x="1145" y="317"/>
                  </a:lnTo>
                  <a:lnTo>
                    <a:pt x="1159" y="319"/>
                  </a:lnTo>
                  <a:lnTo>
                    <a:pt x="1175" y="324"/>
                  </a:lnTo>
                  <a:lnTo>
                    <a:pt x="1191" y="330"/>
                  </a:lnTo>
                  <a:lnTo>
                    <a:pt x="1208" y="337"/>
                  </a:lnTo>
                  <a:lnTo>
                    <a:pt x="1215" y="341"/>
                  </a:lnTo>
                  <a:lnTo>
                    <a:pt x="1222" y="347"/>
                  </a:lnTo>
                  <a:lnTo>
                    <a:pt x="1228" y="354"/>
                  </a:lnTo>
                  <a:lnTo>
                    <a:pt x="1235" y="361"/>
                  </a:lnTo>
                  <a:lnTo>
                    <a:pt x="1250" y="379"/>
                  </a:lnTo>
                  <a:lnTo>
                    <a:pt x="1264" y="399"/>
                  </a:lnTo>
                  <a:lnTo>
                    <a:pt x="1271" y="407"/>
                  </a:lnTo>
                  <a:lnTo>
                    <a:pt x="1278" y="414"/>
                  </a:lnTo>
                  <a:lnTo>
                    <a:pt x="1286" y="423"/>
                  </a:lnTo>
                  <a:lnTo>
                    <a:pt x="1296" y="430"/>
                  </a:lnTo>
                  <a:lnTo>
                    <a:pt x="1307" y="437"/>
                  </a:lnTo>
                  <a:lnTo>
                    <a:pt x="1317" y="443"/>
                  </a:lnTo>
                  <a:lnTo>
                    <a:pt x="1329" y="449"/>
                  </a:lnTo>
                  <a:lnTo>
                    <a:pt x="1341" y="454"/>
                  </a:lnTo>
                  <a:lnTo>
                    <a:pt x="1358" y="458"/>
                  </a:lnTo>
                  <a:lnTo>
                    <a:pt x="1374" y="462"/>
                  </a:lnTo>
                  <a:lnTo>
                    <a:pt x="1391" y="463"/>
                  </a:lnTo>
                  <a:lnTo>
                    <a:pt x="1405" y="463"/>
                  </a:lnTo>
                  <a:lnTo>
                    <a:pt x="1415" y="465"/>
                  </a:lnTo>
                  <a:lnTo>
                    <a:pt x="1423" y="469"/>
                  </a:lnTo>
                  <a:lnTo>
                    <a:pt x="1430" y="474"/>
                  </a:lnTo>
                  <a:lnTo>
                    <a:pt x="1437" y="476"/>
                  </a:lnTo>
                  <a:lnTo>
                    <a:pt x="1444" y="476"/>
                  </a:lnTo>
                  <a:lnTo>
                    <a:pt x="1456" y="474"/>
                  </a:lnTo>
                  <a:lnTo>
                    <a:pt x="1469" y="470"/>
                  </a:lnTo>
                  <a:lnTo>
                    <a:pt x="1479" y="467"/>
                  </a:lnTo>
                  <a:lnTo>
                    <a:pt x="1483" y="467"/>
                  </a:lnTo>
                  <a:lnTo>
                    <a:pt x="1486" y="465"/>
                  </a:lnTo>
                  <a:lnTo>
                    <a:pt x="1488" y="467"/>
                  </a:lnTo>
                  <a:lnTo>
                    <a:pt x="1491" y="467"/>
                  </a:lnTo>
                  <a:lnTo>
                    <a:pt x="1492" y="468"/>
                  </a:lnTo>
                  <a:lnTo>
                    <a:pt x="1493" y="470"/>
                  </a:lnTo>
                  <a:lnTo>
                    <a:pt x="1493" y="473"/>
                  </a:lnTo>
                  <a:lnTo>
                    <a:pt x="1493" y="475"/>
                  </a:lnTo>
                  <a:lnTo>
                    <a:pt x="1490" y="481"/>
                  </a:lnTo>
                  <a:lnTo>
                    <a:pt x="1485" y="487"/>
                  </a:lnTo>
                  <a:lnTo>
                    <a:pt x="1477" y="492"/>
                  </a:lnTo>
                  <a:lnTo>
                    <a:pt x="1467" y="498"/>
                  </a:lnTo>
                  <a:lnTo>
                    <a:pt x="1455" y="502"/>
                  </a:lnTo>
                  <a:lnTo>
                    <a:pt x="1439" y="509"/>
                  </a:lnTo>
                  <a:lnTo>
                    <a:pt x="1431" y="513"/>
                  </a:lnTo>
                  <a:lnTo>
                    <a:pt x="1423" y="517"/>
                  </a:lnTo>
                  <a:lnTo>
                    <a:pt x="1416" y="521"/>
                  </a:lnTo>
                  <a:lnTo>
                    <a:pt x="1410" y="525"/>
                  </a:lnTo>
                  <a:lnTo>
                    <a:pt x="1405" y="530"/>
                  </a:lnTo>
                  <a:lnTo>
                    <a:pt x="1403" y="534"/>
                  </a:lnTo>
                  <a:lnTo>
                    <a:pt x="1400" y="538"/>
                  </a:lnTo>
                  <a:lnTo>
                    <a:pt x="1399" y="542"/>
                  </a:lnTo>
                  <a:lnTo>
                    <a:pt x="1398" y="547"/>
                  </a:lnTo>
                  <a:lnTo>
                    <a:pt x="1393" y="556"/>
                  </a:lnTo>
                  <a:lnTo>
                    <a:pt x="1390" y="561"/>
                  </a:lnTo>
                  <a:lnTo>
                    <a:pt x="1389" y="565"/>
                  </a:lnTo>
                  <a:lnTo>
                    <a:pt x="1390" y="569"/>
                  </a:lnTo>
                  <a:lnTo>
                    <a:pt x="1391" y="572"/>
                  </a:lnTo>
                  <a:lnTo>
                    <a:pt x="1395" y="576"/>
                  </a:lnTo>
                  <a:lnTo>
                    <a:pt x="1398" y="578"/>
                  </a:lnTo>
                  <a:lnTo>
                    <a:pt x="1403" y="582"/>
                  </a:lnTo>
                  <a:lnTo>
                    <a:pt x="1409" y="583"/>
                  </a:lnTo>
                  <a:lnTo>
                    <a:pt x="1431" y="589"/>
                  </a:lnTo>
                  <a:lnTo>
                    <a:pt x="1444" y="591"/>
                  </a:lnTo>
                  <a:lnTo>
                    <a:pt x="1448" y="593"/>
                  </a:lnTo>
                  <a:lnTo>
                    <a:pt x="1450" y="595"/>
                  </a:lnTo>
                  <a:lnTo>
                    <a:pt x="1450" y="599"/>
                  </a:lnTo>
                  <a:lnTo>
                    <a:pt x="1450" y="602"/>
                  </a:lnTo>
                  <a:lnTo>
                    <a:pt x="1444" y="610"/>
                  </a:lnTo>
                  <a:lnTo>
                    <a:pt x="1437" y="620"/>
                  </a:lnTo>
                  <a:lnTo>
                    <a:pt x="1434" y="624"/>
                  </a:lnTo>
                  <a:lnTo>
                    <a:pt x="1428" y="627"/>
                  </a:lnTo>
                  <a:lnTo>
                    <a:pt x="1423" y="628"/>
                  </a:lnTo>
                  <a:lnTo>
                    <a:pt x="1417" y="628"/>
                  </a:lnTo>
                  <a:lnTo>
                    <a:pt x="1405" y="627"/>
                  </a:lnTo>
                  <a:lnTo>
                    <a:pt x="1396" y="625"/>
                  </a:lnTo>
                  <a:lnTo>
                    <a:pt x="1385" y="622"/>
                  </a:lnTo>
                  <a:lnTo>
                    <a:pt x="1373" y="621"/>
                  </a:lnTo>
                  <a:lnTo>
                    <a:pt x="1360" y="621"/>
                  </a:lnTo>
                  <a:lnTo>
                    <a:pt x="1347" y="621"/>
                  </a:lnTo>
                  <a:lnTo>
                    <a:pt x="1339" y="622"/>
                  </a:lnTo>
                  <a:lnTo>
                    <a:pt x="1330" y="625"/>
                  </a:lnTo>
                  <a:lnTo>
                    <a:pt x="1323" y="627"/>
                  </a:lnTo>
                  <a:lnTo>
                    <a:pt x="1317" y="631"/>
                  </a:lnTo>
                  <a:lnTo>
                    <a:pt x="1315" y="635"/>
                  </a:lnTo>
                  <a:lnTo>
                    <a:pt x="1314" y="641"/>
                  </a:lnTo>
                  <a:lnTo>
                    <a:pt x="1314" y="644"/>
                  </a:lnTo>
                  <a:lnTo>
                    <a:pt x="1314" y="647"/>
                  </a:lnTo>
                  <a:lnTo>
                    <a:pt x="1316" y="650"/>
                  </a:lnTo>
                  <a:lnTo>
                    <a:pt x="1317" y="652"/>
                  </a:lnTo>
                  <a:lnTo>
                    <a:pt x="1320" y="654"/>
                  </a:lnTo>
                  <a:lnTo>
                    <a:pt x="1323" y="656"/>
                  </a:lnTo>
                  <a:lnTo>
                    <a:pt x="1326" y="657"/>
                  </a:lnTo>
                  <a:lnTo>
                    <a:pt x="1329" y="657"/>
                  </a:lnTo>
                  <a:lnTo>
                    <a:pt x="1337" y="656"/>
                  </a:lnTo>
                  <a:lnTo>
                    <a:pt x="1343" y="657"/>
                  </a:lnTo>
                  <a:lnTo>
                    <a:pt x="1351" y="658"/>
                  </a:lnTo>
                  <a:lnTo>
                    <a:pt x="1355" y="660"/>
                  </a:lnTo>
                  <a:lnTo>
                    <a:pt x="1360" y="664"/>
                  </a:lnTo>
                  <a:lnTo>
                    <a:pt x="1364" y="669"/>
                  </a:lnTo>
                  <a:lnTo>
                    <a:pt x="1366" y="671"/>
                  </a:lnTo>
                  <a:lnTo>
                    <a:pt x="1368" y="672"/>
                  </a:lnTo>
                  <a:lnTo>
                    <a:pt x="1371" y="672"/>
                  </a:lnTo>
                  <a:lnTo>
                    <a:pt x="1372" y="672"/>
                  </a:lnTo>
                  <a:lnTo>
                    <a:pt x="1378" y="666"/>
                  </a:lnTo>
                  <a:lnTo>
                    <a:pt x="1383" y="660"/>
                  </a:lnTo>
                  <a:lnTo>
                    <a:pt x="1389" y="656"/>
                  </a:lnTo>
                  <a:lnTo>
                    <a:pt x="1395" y="652"/>
                  </a:lnTo>
                  <a:lnTo>
                    <a:pt x="1402" y="650"/>
                  </a:lnTo>
                  <a:lnTo>
                    <a:pt x="1409" y="649"/>
                  </a:lnTo>
                  <a:lnTo>
                    <a:pt x="1417" y="647"/>
                  </a:lnTo>
                  <a:lnTo>
                    <a:pt x="1427" y="647"/>
                  </a:lnTo>
                  <a:lnTo>
                    <a:pt x="1436" y="649"/>
                  </a:lnTo>
                  <a:lnTo>
                    <a:pt x="1443" y="650"/>
                  </a:lnTo>
                  <a:lnTo>
                    <a:pt x="1447" y="652"/>
                  </a:lnTo>
                  <a:lnTo>
                    <a:pt x="1449" y="653"/>
                  </a:lnTo>
                  <a:lnTo>
                    <a:pt x="1450" y="656"/>
                  </a:lnTo>
                  <a:lnTo>
                    <a:pt x="1450" y="658"/>
                  </a:lnTo>
                  <a:lnTo>
                    <a:pt x="1450" y="664"/>
                  </a:lnTo>
                  <a:lnTo>
                    <a:pt x="1448" y="669"/>
                  </a:lnTo>
                  <a:lnTo>
                    <a:pt x="1443" y="675"/>
                  </a:lnTo>
                  <a:lnTo>
                    <a:pt x="1435" y="683"/>
                  </a:lnTo>
                  <a:lnTo>
                    <a:pt x="1431" y="687"/>
                  </a:lnTo>
                  <a:lnTo>
                    <a:pt x="1430" y="690"/>
                  </a:lnTo>
                  <a:lnTo>
                    <a:pt x="1429" y="694"/>
                  </a:lnTo>
                  <a:lnTo>
                    <a:pt x="1430" y="696"/>
                  </a:lnTo>
                  <a:lnTo>
                    <a:pt x="1435" y="702"/>
                  </a:lnTo>
                  <a:lnTo>
                    <a:pt x="1441" y="707"/>
                  </a:lnTo>
                  <a:lnTo>
                    <a:pt x="1447" y="710"/>
                  </a:lnTo>
                  <a:lnTo>
                    <a:pt x="1452" y="714"/>
                  </a:lnTo>
                  <a:lnTo>
                    <a:pt x="1453" y="715"/>
                  </a:lnTo>
                  <a:lnTo>
                    <a:pt x="1453" y="717"/>
                  </a:lnTo>
                  <a:lnTo>
                    <a:pt x="1452" y="720"/>
                  </a:lnTo>
                  <a:lnTo>
                    <a:pt x="1449" y="721"/>
                  </a:lnTo>
                  <a:lnTo>
                    <a:pt x="1444" y="727"/>
                  </a:lnTo>
                  <a:lnTo>
                    <a:pt x="1441" y="732"/>
                  </a:lnTo>
                  <a:lnTo>
                    <a:pt x="1441" y="736"/>
                  </a:lnTo>
                  <a:lnTo>
                    <a:pt x="1441" y="741"/>
                  </a:lnTo>
                  <a:lnTo>
                    <a:pt x="1442" y="745"/>
                  </a:lnTo>
                  <a:lnTo>
                    <a:pt x="1443" y="748"/>
                  </a:lnTo>
                  <a:lnTo>
                    <a:pt x="1448" y="748"/>
                  </a:lnTo>
                  <a:lnTo>
                    <a:pt x="1454" y="745"/>
                  </a:lnTo>
                  <a:lnTo>
                    <a:pt x="1459" y="742"/>
                  </a:lnTo>
                  <a:lnTo>
                    <a:pt x="1461" y="742"/>
                  </a:lnTo>
                  <a:lnTo>
                    <a:pt x="1463" y="742"/>
                  </a:lnTo>
                  <a:lnTo>
                    <a:pt x="1466" y="744"/>
                  </a:lnTo>
                  <a:lnTo>
                    <a:pt x="1466" y="745"/>
                  </a:lnTo>
                  <a:lnTo>
                    <a:pt x="1467" y="748"/>
                  </a:lnTo>
                  <a:lnTo>
                    <a:pt x="1466" y="753"/>
                  </a:lnTo>
                  <a:lnTo>
                    <a:pt x="1465" y="758"/>
                  </a:lnTo>
                  <a:lnTo>
                    <a:pt x="1463" y="763"/>
                  </a:lnTo>
                  <a:lnTo>
                    <a:pt x="1460" y="769"/>
                  </a:lnTo>
                  <a:lnTo>
                    <a:pt x="1456" y="773"/>
                  </a:lnTo>
                  <a:lnTo>
                    <a:pt x="1452" y="777"/>
                  </a:lnTo>
                  <a:lnTo>
                    <a:pt x="1442" y="784"/>
                  </a:lnTo>
                  <a:lnTo>
                    <a:pt x="1434" y="789"/>
                  </a:lnTo>
                  <a:lnTo>
                    <a:pt x="1425" y="792"/>
                  </a:lnTo>
                  <a:lnTo>
                    <a:pt x="1418" y="792"/>
                  </a:lnTo>
                  <a:lnTo>
                    <a:pt x="1416" y="792"/>
                  </a:lnTo>
                  <a:lnTo>
                    <a:pt x="1414" y="791"/>
                  </a:lnTo>
                  <a:lnTo>
                    <a:pt x="1411" y="789"/>
                  </a:lnTo>
                  <a:lnTo>
                    <a:pt x="1410" y="786"/>
                  </a:lnTo>
                  <a:lnTo>
                    <a:pt x="1408" y="778"/>
                  </a:lnTo>
                  <a:lnTo>
                    <a:pt x="1406" y="765"/>
                  </a:lnTo>
                  <a:lnTo>
                    <a:pt x="1405" y="753"/>
                  </a:lnTo>
                  <a:lnTo>
                    <a:pt x="1405" y="742"/>
                  </a:lnTo>
                  <a:lnTo>
                    <a:pt x="1405" y="733"/>
                  </a:lnTo>
                  <a:lnTo>
                    <a:pt x="1405" y="726"/>
                  </a:lnTo>
                  <a:lnTo>
                    <a:pt x="1404" y="721"/>
                  </a:lnTo>
                  <a:lnTo>
                    <a:pt x="1403" y="717"/>
                  </a:lnTo>
                  <a:lnTo>
                    <a:pt x="1398" y="714"/>
                  </a:lnTo>
                  <a:lnTo>
                    <a:pt x="1391" y="713"/>
                  </a:lnTo>
                  <a:lnTo>
                    <a:pt x="1385" y="712"/>
                  </a:lnTo>
                  <a:lnTo>
                    <a:pt x="1383" y="713"/>
                  </a:lnTo>
                  <a:lnTo>
                    <a:pt x="1381" y="716"/>
                  </a:lnTo>
                  <a:lnTo>
                    <a:pt x="1384" y="723"/>
                  </a:lnTo>
                  <a:lnTo>
                    <a:pt x="1385" y="735"/>
                  </a:lnTo>
                  <a:lnTo>
                    <a:pt x="1385" y="751"/>
                  </a:lnTo>
                  <a:lnTo>
                    <a:pt x="1385" y="766"/>
                  </a:lnTo>
                  <a:lnTo>
                    <a:pt x="1385" y="779"/>
                  </a:lnTo>
                  <a:lnTo>
                    <a:pt x="1385" y="783"/>
                  </a:lnTo>
                  <a:lnTo>
                    <a:pt x="1383" y="785"/>
                  </a:lnTo>
                  <a:lnTo>
                    <a:pt x="1380" y="788"/>
                  </a:lnTo>
                  <a:lnTo>
                    <a:pt x="1377" y="789"/>
                  </a:lnTo>
                  <a:lnTo>
                    <a:pt x="1370" y="790"/>
                  </a:lnTo>
                  <a:lnTo>
                    <a:pt x="1361" y="792"/>
                  </a:lnTo>
                  <a:lnTo>
                    <a:pt x="1353" y="795"/>
                  </a:lnTo>
                  <a:lnTo>
                    <a:pt x="1345" y="795"/>
                  </a:lnTo>
                  <a:lnTo>
                    <a:pt x="1337" y="792"/>
                  </a:lnTo>
                  <a:lnTo>
                    <a:pt x="1333" y="790"/>
                  </a:lnTo>
                  <a:lnTo>
                    <a:pt x="1330" y="785"/>
                  </a:lnTo>
                  <a:lnTo>
                    <a:pt x="1328" y="779"/>
                  </a:lnTo>
                  <a:lnTo>
                    <a:pt x="1327" y="773"/>
                  </a:lnTo>
                  <a:lnTo>
                    <a:pt x="1326" y="765"/>
                  </a:lnTo>
                  <a:lnTo>
                    <a:pt x="1324" y="759"/>
                  </a:lnTo>
                  <a:lnTo>
                    <a:pt x="1322" y="755"/>
                  </a:lnTo>
                  <a:lnTo>
                    <a:pt x="1320" y="754"/>
                  </a:lnTo>
                  <a:lnTo>
                    <a:pt x="1318" y="754"/>
                  </a:lnTo>
                  <a:lnTo>
                    <a:pt x="1317" y="755"/>
                  </a:lnTo>
                  <a:lnTo>
                    <a:pt x="1316" y="758"/>
                  </a:lnTo>
                  <a:lnTo>
                    <a:pt x="1311" y="763"/>
                  </a:lnTo>
                  <a:lnTo>
                    <a:pt x="1304" y="766"/>
                  </a:lnTo>
                  <a:lnTo>
                    <a:pt x="1297" y="779"/>
                  </a:lnTo>
                  <a:lnTo>
                    <a:pt x="1286" y="803"/>
                  </a:lnTo>
                  <a:lnTo>
                    <a:pt x="1276" y="827"/>
                  </a:lnTo>
                  <a:lnTo>
                    <a:pt x="1271" y="838"/>
                  </a:lnTo>
                  <a:lnTo>
                    <a:pt x="1271" y="840"/>
                  </a:lnTo>
                  <a:lnTo>
                    <a:pt x="1273" y="841"/>
                  </a:lnTo>
                  <a:lnTo>
                    <a:pt x="1276" y="842"/>
                  </a:lnTo>
                  <a:lnTo>
                    <a:pt x="1279" y="842"/>
                  </a:lnTo>
                  <a:lnTo>
                    <a:pt x="1289" y="841"/>
                  </a:lnTo>
                  <a:lnTo>
                    <a:pt x="1298" y="839"/>
                  </a:lnTo>
                  <a:lnTo>
                    <a:pt x="1305" y="835"/>
                  </a:lnTo>
                  <a:lnTo>
                    <a:pt x="1313" y="834"/>
                  </a:lnTo>
                  <a:lnTo>
                    <a:pt x="1321" y="833"/>
                  </a:lnTo>
                  <a:lnTo>
                    <a:pt x="1332" y="834"/>
                  </a:lnTo>
                  <a:lnTo>
                    <a:pt x="1334" y="835"/>
                  </a:lnTo>
                  <a:lnTo>
                    <a:pt x="1336" y="836"/>
                  </a:lnTo>
                  <a:lnTo>
                    <a:pt x="1337" y="840"/>
                  </a:lnTo>
                  <a:lnTo>
                    <a:pt x="1339" y="842"/>
                  </a:lnTo>
                  <a:lnTo>
                    <a:pt x="1341" y="849"/>
                  </a:lnTo>
                  <a:lnTo>
                    <a:pt x="1345" y="854"/>
                  </a:lnTo>
                  <a:lnTo>
                    <a:pt x="1348" y="858"/>
                  </a:lnTo>
                  <a:lnTo>
                    <a:pt x="1353" y="860"/>
                  </a:lnTo>
                  <a:lnTo>
                    <a:pt x="1357" y="860"/>
                  </a:lnTo>
                  <a:lnTo>
                    <a:pt x="1360" y="861"/>
                  </a:lnTo>
                  <a:lnTo>
                    <a:pt x="1365" y="862"/>
                  </a:lnTo>
                  <a:lnTo>
                    <a:pt x="1368" y="866"/>
                  </a:lnTo>
                  <a:lnTo>
                    <a:pt x="1372" y="872"/>
                  </a:lnTo>
                  <a:lnTo>
                    <a:pt x="1374" y="880"/>
                  </a:lnTo>
                  <a:lnTo>
                    <a:pt x="1376" y="890"/>
                  </a:lnTo>
                  <a:lnTo>
                    <a:pt x="1376" y="902"/>
                  </a:lnTo>
                  <a:lnTo>
                    <a:pt x="1374" y="906"/>
                  </a:lnTo>
                  <a:lnTo>
                    <a:pt x="1373" y="910"/>
                  </a:lnTo>
                  <a:lnTo>
                    <a:pt x="1372" y="912"/>
                  </a:lnTo>
                  <a:lnTo>
                    <a:pt x="1370" y="914"/>
                  </a:lnTo>
                  <a:lnTo>
                    <a:pt x="1367" y="914"/>
                  </a:lnTo>
                  <a:lnTo>
                    <a:pt x="1364" y="914"/>
                  </a:lnTo>
                  <a:lnTo>
                    <a:pt x="1358" y="911"/>
                  </a:lnTo>
                  <a:lnTo>
                    <a:pt x="1352" y="909"/>
                  </a:lnTo>
                  <a:lnTo>
                    <a:pt x="1346" y="905"/>
                  </a:lnTo>
                  <a:lnTo>
                    <a:pt x="1339" y="903"/>
                  </a:lnTo>
                  <a:lnTo>
                    <a:pt x="1330" y="901"/>
                  </a:lnTo>
                  <a:lnTo>
                    <a:pt x="1322" y="899"/>
                  </a:lnTo>
                  <a:lnTo>
                    <a:pt x="1315" y="899"/>
                  </a:lnTo>
                  <a:lnTo>
                    <a:pt x="1309" y="902"/>
                  </a:lnTo>
                  <a:lnTo>
                    <a:pt x="1308" y="903"/>
                  </a:lnTo>
                  <a:lnTo>
                    <a:pt x="1305" y="905"/>
                  </a:lnTo>
                  <a:lnTo>
                    <a:pt x="1305" y="908"/>
                  </a:lnTo>
                  <a:lnTo>
                    <a:pt x="1305" y="911"/>
                  </a:lnTo>
                  <a:lnTo>
                    <a:pt x="1307" y="914"/>
                  </a:lnTo>
                  <a:lnTo>
                    <a:pt x="1308" y="916"/>
                  </a:lnTo>
                  <a:lnTo>
                    <a:pt x="1310" y="918"/>
                  </a:lnTo>
                  <a:lnTo>
                    <a:pt x="1314" y="921"/>
                  </a:lnTo>
                  <a:lnTo>
                    <a:pt x="1321" y="924"/>
                  </a:lnTo>
                  <a:lnTo>
                    <a:pt x="1330" y="928"/>
                  </a:lnTo>
                  <a:lnTo>
                    <a:pt x="1348" y="934"/>
                  </a:lnTo>
                  <a:lnTo>
                    <a:pt x="1361" y="940"/>
                  </a:lnTo>
                  <a:lnTo>
                    <a:pt x="1365" y="943"/>
                  </a:lnTo>
                  <a:lnTo>
                    <a:pt x="1367" y="947"/>
                  </a:lnTo>
                  <a:lnTo>
                    <a:pt x="1370" y="950"/>
                  </a:lnTo>
                  <a:lnTo>
                    <a:pt x="1371" y="955"/>
                  </a:lnTo>
                  <a:lnTo>
                    <a:pt x="1372" y="960"/>
                  </a:lnTo>
                  <a:lnTo>
                    <a:pt x="1371" y="965"/>
                  </a:lnTo>
                  <a:lnTo>
                    <a:pt x="1370" y="971"/>
                  </a:lnTo>
                  <a:lnTo>
                    <a:pt x="1367" y="977"/>
                  </a:lnTo>
                  <a:lnTo>
                    <a:pt x="1360" y="987"/>
                  </a:lnTo>
                  <a:lnTo>
                    <a:pt x="1354" y="993"/>
                  </a:lnTo>
                  <a:lnTo>
                    <a:pt x="1348" y="998"/>
                  </a:lnTo>
                  <a:lnTo>
                    <a:pt x="1343" y="1002"/>
                  </a:lnTo>
                  <a:lnTo>
                    <a:pt x="1340" y="1004"/>
                  </a:lnTo>
                  <a:lnTo>
                    <a:pt x="1335" y="1006"/>
                  </a:lnTo>
                  <a:lnTo>
                    <a:pt x="1330" y="1007"/>
                  </a:lnTo>
                  <a:lnTo>
                    <a:pt x="1326" y="1009"/>
                  </a:lnTo>
                  <a:lnTo>
                    <a:pt x="1315" y="1011"/>
                  </a:lnTo>
                  <a:lnTo>
                    <a:pt x="1304" y="1012"/>
                  </a:lnTo>
                  <a:lnTo>
                    <a:pt x="1299" y="1015"/>
                  </a:lnTo>
                  <a:lnTo>
                    <a:pt x="1297" y="1017"/>
                  </a:lnTo>
                  <a:lnTo>
                    <a:pt x="1297" y="1021"/>
                  </a:lnTo>
                  <a:lnTo>
                    <a:pt x="1298" y="1025"/>
                  </a:lnTo>
                  <a:lnTo>
                    <a:pt x="1302" y="1035"/>
                  </a:lnTo>
                  <a:lnTo>
                    <a:pt x="1308" y="1043"/>
                  </a:lnTo>
                  <a:lnTo>
                    <a:pt x="1315" y="1053"/>
                  </a:lnTo>
                  <a:lnTo>
                    <a:pt x="1324" y="1063"/>
                  </a:lnTo>
                  <a:lnTo>
                    <a:pt x="1336" y="1073"/>
                  </a:lnTo>
                  <a:lnTo>
                    <a:pt x="1345" y="1079"/>
                  </a:lnTo>
                  <a:lnTo>
                    <a:pt x="1353" y="1081"/>
                  </a:lnTo>
                  <a:lnTo>
                    <a:pt x="1360" y="1085"/>
                  </a:lnTo>
                  <a:lnTo>
                    <a:pt x="1364" y="1087"/>
                  </a:lnTo>
                  <a:lnTo>
                    <a:pt x="1365" y="1088"/>
                  </a:lnTo>
                  <a:lnTo>
                    <a:pt x="1365" y="1089"/>
                  </a:lnTo>
                  <a:lnTo>
                    <a:pt x="1364" y="1092"/>
                  </a:lnTo>
                  <a:lnTo>
                    <a:pt x="1360" y="1097"/>
                  </a:lnTo>
                  <a:lnTo>
                    <a:pt x="1358" y="1104"/>
                  </a:lnTo>
                  <a:lnTo>
                    <a:pt x="1355" y="1113"/>
                  </a:lnTo>
                  <a:lnTo>
                    <a:pt x="1354" y="1124"/>
                  </a:lnTo>
                  <a:lnTo>
                    <a:pt x="1355" y="1130"/>
                  </a:lnTo>
                  <a:lnTo>
                    <a:pt x="1358" y="1136"/>
                  </a:lnTo>
                  <a:lnTo>
                    <a:pt x="1361" y="1141"/>
                  </a:lnTo>
                  <a:lnTo>
                    <a:pt x="1366" y="1147"/>
                  </a:lnTo>
                  <a:lnTo>
                    <a:pt x="1376" y="1155"/>
                  </a:lnTo>
                  <a:lnTo>
                    <a:pt x="1381" y="1161"/>
                  </a:lnTo>
                  <a:lnTo>
                    <a:pt x="1385" y="1167"/>
                  </a:lnTo>
                  <a:lnTo>
                    <a:pt x="1390" y="1174"/>
                  </a:lnTo>
                  <a:lnTo>
                    <a:pt x="1392" y="1182"/>
                  </a:lnTo>
                  <a:lnTo>
                    <a:pt x="1393" y="1191"/>
                  </a:lnTo>
                  <a:lnTo>
                    <a:pt x="1393" y="1194"/>
                  </a:lnTo>
                  <a:lnTo>
                    <a:pt x="1392" y="1198"/>
                  </a:lnTo>
                  <a:lnTo>
                    <a:pt x="1391" y="1200"/>
                  </a:lnTo>
                  <a:lnTo>
                    <a:pt x="1389" y="1202"/>
                  </a:lnTo>
                  <a:lnTo>
                    <a:pt x="1383" y="1205"/>
                  </a:lnTo>
                  <a:lnTo>
                    <a:pt x="1378" y="1205"/>
                  </a:lnTo>
                  <a:lnTo>
                    <a:pt x="1372" y="1204"/>
                  </a:lnTo>
                  <a:lnTo>
                    <a:pt x="1366" y="1199"/>
                  </a:lnTo>
                  <a:lnTo>
                    <a:pt x="1360" y="1194"/>
                  </a:lnTo>
                  <a:lnTo>
                    <a:pt x="1355" y="1189"/>
                  </a:lnTo>
                  <a:lnTo>
                    <a:pt x="1351" y="1185"/>
                  </a:lnTo>
                  <a:lnTo>
                    <a:pt x="1345" y="1181"/>
                  </a:lnTo>
                  <a:lnTo>
                    <a:pt x="1341" y="1180"/>
                  </a:lnTo>
                  <a:lnTo>
                    <a:pt x="1337" y="1179"/>
                  </a:lnTo>
                  <a:lnTo>
                    <a:pt x="1333" y="1177"/>
                  </a:lnTo>
                  <a:lnTo>
                    <a:pt x="1328" y="1177"/>
                  </a:lnTo>
                  <a:lnTo>
                    <a:pt x="1322" y="1179"/>
                  </a:lnTo>
                  <a:lnTo>
                    <a:pt x="1318" y="1180"/>
                  </a:lnTo>
                  <a:lnTo>
                    <a:pt x="1316" y="1181"/>
                  </a:lnTo>
                  <a:lnTo>
                    <a:pt x="1314" y="1183"/>
                  </a:lnTo>
                  <a:lnTo>
                    <a:pt x="1311" y="1191"/>
                  </a:lnTo>
                  <a:lnTo>
                    <a:pt x="1310" y="1200"/>
                  </a:lnTo>
                  <a:lnTo>
                    <a:pt x="1309" y="1206"/>
                  </a:lnTo>
                  <a:lnTo>
                    <a:pt x="1308" y="1211"/>
                  </a:lnTo>
                  <a:lnTo>
                    <a:pt x="1307" y="1215"/>
                  </a:lnTo>
                  <a:lnTo>
                    <a:pt x="1304" y="1219"/>
                  </a:lnTo>
                  <a:lnTo>
                    <a:pt x="1302" y="1223"/>
                  </a:lnTo>
                  <a:lnTo>
                    <a:pt x="1298" y="1225"/>
                  </a:lnTo>
                  <a:lnTo>
                    <a:pt x="1296" y="1227"/>
                  </a:lnTo>
                  <a:lnTo>
                    <a:pt x="1292" y="1229"/>
                  </a:lnTo>
                  <a:lnTo>
                    <a:pt x="1290" y="1230"/>
                  </a:lnTo>
                  <a:lnTo>
                    <a:pt x="1289" y="1232"/>
                  </a:lnTo>
                  <a:lnTo>
                    <a:pt x="1290" y="1236"/>
                  </a:lnTo>
                  <a:lnTo>
                    <a:pt x="1292" y="1239"/>
                  </a:lnTo>
                  <a:lnTo>
                    <a:pt x="1295" y="1243"/>
                  </a:lnTo>
                  <a:lnTo>
                    <a:pt x="1296" y="1248"/>
                  </a:lnTo>
                  <a:lnTo>
                    <a:pt x="1297" y="1252"/>
                  </a:lnTo>
                  <a:lnTo>
                    <a:pt x="1298" y="1258"/>
                  </a:lnTo>
                  <a:lnTo>
                    <a:pt x="1297" y="1262"/>
                  </a:lnTo>
                  <a:lnTo>
                    <a:pt x="1295" y="1265"/>
                  </a:lnTo>
                  <a:lnTo>
                    <a:pt x="1291" y="1268"/>
                  </a:lnTo>
                  <a:lnTo>
                    <a:pt x="1288" y="1269"/>
                  </a:lnTo>
                  <a:lnTo>
                    <a:pt x="1284" y="1269"/>
                  </a:lnTo>
                  <a:lnTo>
                    <a:pt x="1280" y="1268"/>
                  </a:lnTo>
                  <a:lnTo>
                    <a:pt x="1277" y="1265"/>
                  </a:lnTo>
                  <a:lnTo>
                    <a:pt x="1276" y="1262"/>
                  </a:lnTo>
                  <a:lnTo>
                    <a:pt x="1273" y="1259"/>
                  </a:lnTo>
                  <a:lnTo>
                    <a:pt x="1271" y="1256"/>
                  </a:lnTo>
                  <a:lnTo>
                    <a:pt x="1269" y="1255"/>
                  </a:lnTo>
                  <a:lnTo>
                    <a:pt x="1266" y="1252"/>
                  </a:lnTo>
                  <a:lnTo>
                    <a:pt x="1264" y="1252"/>
                  </a:lnTo>
                  <a:lnTo>
                    <a:pt x="1261" y="1252"/>
                  </a:lnTo>
                  <a:lnTo>
                    <a:pt x="1259" y="1254"/>
                  </a:lnTo>
                  <a:lnTo>
                    <a:pt x="1257" y="1255"/>
                  </a:lnTo>
                  <a:lnTo>
                    <a:pt x="1254" y="1257"/>
                  </a:lnTo>
                  <a:lnTo>
                    <a:pt x="1253" y="1259"/>
                  </a:lnTo>
                  <a:lnTo>
                    <a:pt x="1252" y="1263"/>
                  </a:lnTo>
                  <a:lnTo>
                    <a:pt x="1251" y="1267"/>
                  </a:lnTo>
                  <a:lnTo>
                    <a:pt x="1251" y="1270"/>
                  </a:lnTo>
                  <a:lnTo>
                    <a:pt x="1252" y="1273"/>
                  </a:lnTo>
                  <a:lnTo>
                    <a:pt x="1253" y="1275"/>
                  </a:lnTo>
                  <a:lnTo>
                    <a:pt x="1255" y="1277"/>
                  </a:lnTo>
                  <a:lnTo>
                    <a:pt x="1259" y="1280"/>
                  </a:lnTo>
                  <a:lnTo>
                    <a:pt x="1261" y="1283"/>
                  </a:lnTo>
                  <a:lnTo>
                    <a:pt x="1261" y="1287"/>
                  </a:lnTo>
                  <a:lnTo>
                    <a:pt x="1261" y="1293"/>
                  </a:lnTo>
                  <a:lnTo>
                    <a:pt x="1261" y="1295"/>
                  </a:lnTo>
                  <a:lnTo>
                    <a:pt x="1260" y="1297"/>
                  </a:lnTo>
                  <a:lnTo>
                    <a:pt x="1259" y="1299"/>
                  </a:lnTo>
                  <a:lnTo>
                    <a:pt x="1257" y="1301"/>
                  </a:lnTo>
                  <a:lnTo>
                    <a:pt x="1251" y="1303"/>
                  </a:lnTo>
                  <a:lnTo>
                    <a:pt x="1244" y="1305"/>
                  </a:lnTo>
                  <a:lnTo>
                    <a:pt x="1238" y="1305"/>
                  </a:lnTo>
                  <a:lnTo>
                    <a:pt x="1233" y="1307"/>
                  </a:lnTo>
                  <a:lnTo>
                    <a:pt x="1229" y="1309"/>
                  </a:lnTo>
                  <a:lnTo>
                    <a:pt x="1223" y="1313"/>
                  </a:lnTo>
                  <a:lnTo>
                    <a:pt x="1220" y="1315"/>
                  </a:lnTo>
                  <a:lnTo>
                    <a:pt x="1216" y="1317"/>
                  </a:lnTo>
                  <a:lnTo>
                    <a:pt x="1214" y="1317"/>
                  </a:lnTo>
                  <a:lnTo>
                    <a:pt x="1210" y="1315"/>
                  </a:lnTo>
                  <a:lnTo>
                    <a:pt x="1207" y="1313"/>
                  </a:lnTo>
                  <a:lnTo>
                    <a:pt x="1203" y="1308"/>
                  </a:lnTo>
                  <a:lnTo>
                    <a:pt x="1201" y="1300"/>
                  </a:lnTo>
                  <a:lnTo>
                    <a:pt x="1198" y="1289"/>
                  </a:lnTo>
                  <a:lnTo>
                    <a:pt x="1200" y="1284"/>
                  </a:lnTo>
                  <a:lnTo>
                    <a:pt x="1202" y="1280"/>
                  </a:lnTo>
                  <a:lnTo>
                    <a:pt x="1206" y="1275"/>
                  </a:lnTo>
                  <a:lnTo>
                    <a:pt x="1211" y="1273"/>
                  </a:lnTo>
                  <a:lnTo>
                    <a:pt x="1215" y="1271"/>
                  </a:lnTo>
                  <a:lnTo>
                    <a:pt x="1217" y="1270"/>
                  </a:lnTo>
                  <a:lnTo>
                    <a:pt x="1220" y="1268"/>
                  </a:lnTo>
                  <a:lnTo>
                    <a:pt x="1222" y="1264"/>
                  </a:lnTo>
                  <a:lnTo>
                    <a:pt x="1226" y="1258"/>
                  </a:lnTo>
                  <a:lnTo>
                    <a:pt x="1229" y="1250"/>
                  </a:lnTo>
                  <a:lnTo>
                    <a:pt x="1239" y="1240"/>
                  </a:lnTo>
                  <a:lnTo>
                    <a:pt x="1250" y="1232"/>
                  </a:lnTo>
                  <a:lnTo>
                    <a:pt x="1251" y="1225"/>
                  </a:lnTo>
                  <a:lnTo>
                    <a:pt x="1250" y="1218"/>
                  </a:lnTo>
                  <a:lnTo>
                    <a:pt x="1248" y="1212"/>
                  </a:lnTo>
                  <a:lnTo>
                    <a:pt x="1248" y="1206"/>
                  </a:lnTo>
                  <a:lnTo>
                    <a:pt x="1247" y="1198"/>
                  </a:lnTo>
                  <a:lnTo>
                    <a:pt x="1247" y="1189"/>
                  </a:lnTo>
                  <a:lnTo>
                    <a:pt x="1245" y="1183"/>
                  </a:lnTo>
                  <a:lnTo>
                    <a:pt x="1242" y="1179"/>
                  </a:lnTo>
                  <a:lnTo>
                    <a:pt x="1234" y="1175"/>
                  </a:lnTo>
                  <a:lnTo>
                    <a:pt x="1222" y="1170"/>
                  </a:lnTo>
                  <a:lnTo>
                    <a:pt x="1220" y="1170"/>
                  </a:lnTo>
                  <a:lnTo>
                    <a:pt x="1217" y="1172"/>
                  </a:lnTo>
                  <a:lnTo>
                    <a:pt x="1213" y="1175"/>
                  </a:lnTo>
                  <a:lnTo>
                    <a:pt x="1209" y="1177"/>
                  </a:lnTo>
                  <a:lnTo>
                    <a:pt x="1202" y="1185"/>
                  </a:lnTo>
                  <a:lnTo>
                    <a:pt x="1198" y="1191"/>
                  </a:lnTo>
                  <a:lnTo>
                    <a:pt x="1195" y="1194"/>
                  </a:lnTo>
                  <a:lnTo>
                    <a:pt x="1190" y="1196"/>
                  </a:lnTo>
                  <a:lnTo>
                    <a:pt x="1185" y="1198"/>
                  </a:lnTo>
                  <a:lnTo>
                    <a:pt x="1178" y="1198"/>
                  </a:lnTo>
                  <a:lnTo>
                    <a:pt x="1172" y="1199"/>
                  </a:lnTo>
                  <a:lnTo>
                    <a:pt x="1167" y="1200"/>
                  </a:lnTo>
                  <a:lnTo>
                    <a:pt x="1163" y="1202"/>
                  </a:lnTo>
                  <a:lnTo>
                    <a:pt x="1162" y="1205"/>
                  </a:lnTo>
                  <a:lnTo>
                    <a:pt x="1162" y="1208"/>
                  </a:lnTo>
                  <a:lnTo>
                    <a:pt x="1162" y="1212"/>
                  </a:lnTo>
                  <a:lnTo>
                    <a:pt x="1164" y="1213"/>
                  </a:lnTo>
                  <a:lnTo>
                    <a:pt x="1165" y="1215"/>
                  </a:lnTo>
                  <a:lnTo>
                    <a:pt x="1171" y="1218"/>
                  </a:lnTo>
                  <a:lnTo>
                    <a:pt x="1178" y="1219"/>
                  </a:lnTo>
                  <a:lnTo>
                    <a:pt x="1183" y="1221"/>
                  </a:lnTo>
                  <a:lnTo>
                    <a:pt x="1187" y="1224"/>
                  </a:lnTo>
                  <a:lnTo>
                    <a:pt x="1189" y="1226"/>
                  </a:lnTo>
                  <a:lnTo>
                    <a:pt x="1192" y="1230"/>
                  </a:lnTo>
                  <a:lnTo>
                    <a:pt x="1195" y="1233"/>
                  </a:lnTo>
                  <a:lnTo>
                    <a:pt x="1196" y="1238"/>
                  </a:lnTo>
                  <a:lnTo>
                    <a:pt x="1196" y="1242"/>
                  </a:lnTo>
                  <a:lnTo>
                    <a:pt x="1196" y="1246"/>
                  </a:lnTo>
                  <a:lnTo>
                    <a:pt x="1195" y="1250"/>
                  </a:lnTo>
                  <a:lnTo>
                    <a:pt x="1192" y="1255"/>
                  </a:lnTo>
                  <a:lnTo>
                    <a:pt x="1190" y="1258"/>
                  </a:lnTo>
                  <a:lnTo>
                    <a:pt x="1187" y="1263"/>
                  </a:lnTo>
                  <a:lnTo>
                    <a:pt x="1178" y="1270"/>
                  </a:lnTo>
                  <a:lnTo>
                    <a:pt x="1169" y="1275"/>
                  </a:lnTo>
                  <a:lnTo>
                    <a:pt x="1165" y="1277"/>
                  </a:lnTo>
                  <a:lnTo>
                    <a:pt x="1162" y="1281"/>
                  </a:lnTo>
                  <a:lnTo>
                    <a:pt x="1159" y="1284"/>
                  </a:lnTo>
                  <a:lnTo>
                    <a:pt x="1157" y="1289"/>
                  </a:lnTo>
                  <a:lnTo>
                    <a:pt x="1156" y="1297"/>
                  </a:lnTo>
                  <a:lnTo>
                    <a:pt x="1156" y="1305"/>
                  </a:lnTo>
                  <a:lnTo>
                    <a:pt x="1157" y="1313"/>
                  </a:lnTo>
                  <a:lnTo>
                    <a:pt x="1157" y="1322"/>
                  </a:lnTo>
                  <a:lnTo>
                    <a:pt x="1156" y="1332"/>
                  </a:lnTo>
                  <a:lnTo>
                    <a:pt x="1153" y="1341"/>
                  </a:lnTo>
                  <a:lnTo>
                    <a:pt x="1151" y="1345"/>
                  </a:lnTo>
                  <a:lnTo>
                    <a:pt x="1148" y="1349"/>
                  </a:lnTo>
                  <a:lnTo>
                    <a:pt x="1145" y="1350"/>
                  </a:lnTo>
                  <a:lnTo>
                    <a:pt x="1143" y="1351"/>
                  </a:lnTo>
                  <a:lnTo>
                    <a:pt x="1139" y="1351"/>
                  </a:lnTo>
                  <a:lnTo>
                    <a:pt x="1135" y="1350"/>
                  </a:lnTo>
                  <a:lnTo>
                    <a:pt x="1132" y="1349"/>
                  </a:lnTo>
                  <a:lnTo>
                    <a:pt x="1128" y="1346"/>
                  </a:lnTo>
                  <a:lnTo>
                    <a:pt x="1126" y="1344"/>
                  </a:lnTo>
                  <a:lnTo>
                    <a:pt x="1122" y="1343"/>
                  </a:lnTo>
                  <a:lnTo>
                    <a:pt x="1118" y="1341"/>
                  </a:lnTo>
                  <a:lnTo>
                    <a:pt x="1114" y="1343"/>
                  </a:lnTo>
                  <a:lnTo>
                    <a:pt x="1104" y="1344"/>
                  </a:lnTo>
                  <a:lnTo>
                    <a:pt x="1096" y="1346"/>
                  </a:lnTo>
                  <a:lnTo>
                    <a:pt x="1088" y="1346"/>
                  </a:lnTo>
                  <a:lnTo>
                    <a:pt x="1078" y="1345"/>
                  </a:lnTo>
                  <a:lnTo>
                    <a:pt x="1070" y="1343"/>
                  </a:lnTo>
                  <a:lnTo>
                    <a:pt x="1061" y="1339"/>
                  </a:lnTo>
                  <a:lnTo>
                    <a:pt x="1056" y="1338"/>
                  </a:lnTo>
                  <a:lnTo>
                    <a:pt x="1052" y="1337"/>
                  </a:lnTo>
                  <a:lnTo>
                    <a:pt x="1050" y="1337"/>
                  </a:lnTo>
                  <a:lnTo>
                    <a:pt x="1047" y="1339"/>
                  </a:lnTo>
                  <a:lnTo>
                    <a:pt x="1046" y="1340"/>
                  </a:lnTo>
                  <a:lnTo>
                    <a:pt x="1046" y="1343"/>
                  </a:lnTo>
                  <a:lnTo>
                    <a:pt x="1047" y="1345"/>
                  </a:lnTo>
                  <a:lnTo>
                    <a:pt x="1049" y="1349"/>
                  </a:lnTo>
                  <a:lnTo>
                    <a:pt x="1056" y="1355"/>
                  </a:lnTo>
                  <a:lnTo>
                    <a:pt x="1064" y="1362"/>
                  </a:lnTo>
                  <a:lnTo>
                    <a:pt x="1069" y="1365"/>
                  </a:lnTo>
                  <a:lnTo>
                    <a:pt x="1074" y="1368"/>
                  </a:lnTo>
                  <a:lnTo>
                    <a:pt x="1078" y="1369"/>
                  </a:lnTo>
                  <a:lnTo>
                    <a:pt x="1082" y="1370"/>
                  </a:lnTo>
                  <a:lnTo>
                    <a:pt x="1089" y="1371"/>
                  </a:lnTo>
                  <a:lnTo>
                    <a:pt x="1097" y="1374"/>
                  </a:lnTo>
                  <a:lnTo>
                    <a:pt x="1101" y="1375"/>
                  </a:lnTo>
                  <a:lnTo>
                    <a:pt x="1103" y="1378"/>
                  </a:lnTo>
                  <a:lnTo>
                    <a:pt x="1107" y="1381"/>
                  </a:lnTo>
                  <a:lnTo>
                    <a:pt x="1109" y="1384"/>
                  </a:lnTo>
                  <a:lnTo>
                    <a:pt x="1109" y="1388"/>
                  </a:lnTo>
                  <a:lnTo>
                    <a:pt x="1109" y="1391"/>
                  </a:lnTo>
                  <a:lnTo>
                    <a:pt x="1109" y="1396"/>
                  </a:lnTo>
                  <a:lnTo>
                    <a:pt x="1108" y="1400"/>
                  </a:lnTo>
                  <a:lnTo>
                    <a:pt x="1104" y="1409"/>
                  </a:lnTo>
                  <a:lnTo>
                    <a:pt x="1101" y="1418"/>
                  </a:lnTo>
                  <a:lnTo>
                    <a:pt x="1094" y="1434"/>
                  </a:lnTo>
                  <a:lnTo>
                    <a:pt x="1087" y="1448"/>
                  </a:lnTo>
                  <a:lnTo>
                    <a:pt x="1082" y="1456"/>
                  </a:lnTo>
                  <a:lnTo>
                    <a:pt x="1078" y="1462"/>
                  </a:lnTo>
                  <a:lnTo>
                    <a:pt x="1074" y="1466"/>
                  </a:lnTo>
                  <a:lnTo>
                    <a:pt x="1069" y="1470"/>
                  </a:lnTo>
                  <a:lnTo>
                    <a:pt x="1059" y="1475"/>
                  </a:lnTo>
                  <a:lnTo>
                    <a:pt x="1053" y="1478"/>
                  </a:lnTo>
                  <a:lnTo>
                    <a:pt x="1052" y="1481"/>
                  </a:lnTo>
                  <a:lnTo>
                    <a:pt x="1051" y="1486"/>
                  </a:lnTo>
                  <a:lnTo>
                    <a:pt x="1050" y="1497"/>
                  </a:lnTo>
                  <a:lnTo>
                    <a:pt x="1050" y="1511"/>
                  </a:lnTo>
                  <a:lnTo>
                    <a:pt x="1050" y="1516"/>
                  </a:lnTo>
                  <a:lnTo>
                    <a:pt x="1049" y="1521"/>
                  </a:lnTo>
                  <a:lnTo>
                    <a:pt x="1046" y="1525"/>
                  </a:lnTo>
                  <a:lnTo>
                    <a:pt x="1044" y="1527"/>
                  </a:lnTo>
                  <a:lnTo>
                    <a:pt x="1037" y="1530"/>
                  </a:lnTo>
                  <a:lnTo>
                    <a:pt x="1028" y="1532"/>
                  </a:lnTo>
                  <a:lnTo>
                    <a:pt x="1025" y="1533"/>
                  </a:lnTo>
                  <a:lnTo>
                    <a:pt x="1022" y="1535"/>
                  </a:lnTo>
                  <a:lnTo>
                    <a:pt x="1021" y="1536"/>
                  </a:lnTo>
                  <a:lnTo>
                    <a:pt x="1020" y="1539"/>
                  </a:lnTo>
                  <a:lnTo>
                    <a:pt x="1020" y="1545"/>
                  </a:lnTo>
                  <a:lnTo>
                    <a:pt x="1021" y="1551"/>
                  </a:lnTo>
                  <a:lnTo>
                    <a:pt x="1025" y="1555"/>
                  </a:lnTo>
                  <a:lnTo>
                    <a:pt x="1028" y="1561"/>
                  </a:lnTo>
                  <a:lnTo>
                    <a:pt x="1033" y="1565"/>
                  </a:lnTo>
                  <a:lnTo>
                    <a:pt x="1038" y="1567"/>
                  </a:lnTo>
                  <a:lnTo>
                    <a:pt x="1047" y="1570"/>
                  </a:lnTo>
                  <a:lnTo>
                    <a:pt x="1057" y="1574"/>
                  </a:lnTo>
                  <a:lnTo>
                    <a:pt x="1061" y="1578"/>
                  </a:lnTo>
                  <a:lnTo>
                    <a:pt x="1062" y="1580"/>
                  </a:lnTo>
                  <a:lnTo>
                    <a:pt x="1063" y="1583"/>
                  </a:lnTo>
                  <a:lnTo>
                    <a:pt x="1063" y="1586"/>
                  </a:lnTo>
                  <a:lnTo>
                    <a:pt x="1059" y="1591"/>
                  </a:lnTo>
                  <a:lnTo>
                    <a:pt x="1056" y="1597"/>
                  </a:lnTo>
                  <a:lnTo>
                    <a:pt x="1055" y="1604"/>
                  </a:lnTo>
                  <a:lnTo>
                    <a:pt x="1053" y="1612"/>
                  </a:lnTo>
                  <a:lnTo>
                    <a:pt x="1055" y="1621"/>
                  </a:lnTo>
                  <a:lnTo>
                    <a:pt x="1055" y="1628"/>
                  </a:lnTo>
                  <a:lnTo>
                    <a:pt x="1055" y="1630"/>
                  </a:lnTo>
                  <a:lnTo>
                    <a:pt x="1053" y="1633"/>
                  </a:lnTo>
                  <a:lnTo>
                    <a:pt x="1052" y="1634"/>
                  </a:lnTo>
                  <a:lnTo>
                    <a:pt x="1050" y="1635"/>
                  </a:lnTo>
                  <a:lnTo>
                    <a:pt x="1045" y="1634"/>
                  </a:lnTo>
                  <a:lnTo>
                    <a:pt x="1039" y="1631"/>
                  </a:lnTo>
                  <a:lnTo>
                    <a:pt x="1032" y="1628"/>
                  </a:lnTo>
                  <a:lnTo>
                    <a:pt x="1025" y="1624"/>
                  </a:lnTo>
                  <a:lnTo>
                    <a:pt x="1021" y="1623"/>
                  </a:lnTo>
                  <a:lnTo>
                    <a:pt x="1018" y="1623"/>
                  </a:lnTo>
                  <a:lnTo>
                    <a:pt x="1017" y="1626"/>
                  </a:lnTo>
                  <a:lnTo>
                    <a:pt x="1015" y="1629"/>
                  </a:lnTo>
                  <a:lnTo>
                    <a:pt x="1013" y="1637"/>
                  </a:lnTo>
                  <a:lnTo>
                    <a:pt x="1012" y="1643"/>
                  </a:lnTo>
                  <a:lnTo>
                    <a:pt x="1011" y="1647"/>
                  </a:lnTo>
                  <a:lnTo>
                    <a:pt x="1009" y="1652"/>
                  </a:lnTo>
                  <a:lnTo>
                    <a:pt x="1011" y="1653"/>
                  </a:lnTo>
                  <a:lnTo>
                    <a:pt x="1011" y="1655"/>
                  </a:lnTo>
                  <a:lnTo>
                    <a:pt x="1012" y="1656"/>
                  </a:lnTo>
                  <a:lnTo>
                    <a:pt x="1014" y="1656"/>
                  </a:lnTo>
                  <a:lnTo>
                    <a:pt x="1017" y="1658"/>
                  </a:lnTo>
                  <a:lnTo>
                    <a:pt x="1019" y="1659"/>
                  </a:lnTo>
                  <a:lnTo>
                    <a:pt x="1020" y="1661"/>
                  </a:lnTo>
                  <a:lnTo>
                    <a:pt x="1020" y="1664"/>
                  </a:lnTo>
                  <a:lnTo>
                    <a:pt x="1020" y="1667"/>
                  </a:lnTo>
                  <a:lnTo>
                    <a:pt x="1018" y="1671"/>
                  </a:lnTo>
                  <a:lnTo>
                    <a:pt x="1015" y="1674"/>
                  </a:lnTo>
                  <a:lnTo>
                    <a:pt x="1013" y="1678"/>
                  </a:lnTo>
                  <a:lnTo>
                    <a:pt x="1011" y="1683"/>
                  </a:lnTo>
                  <a:lnTo>
                    <a:pt x="1011" y="1689"/>
                  </a:lnTo>
                  <a:lnTo>
                    <a:pt x="1011" y="1696"/>
                  </a:lnTo>
                  <a:lnTo>
                    <a:pt x="1009" y="1704"/>
                  </a:lnTo>
                  <a:lnTo>
                    <a:pt x="1008" y="1712"/>
                  </a:lnTo>
                  <a:lnTo>
                    <a:pt x="1006" y="1717"/>
                  </a:lnTo>
                  <a:lnTo>
                    <a:pt x="1002" y="1722"/>
                  </a:lnTo>
                  <a:lnTo>
                    <a:pt x="998" y="1724"/>
                  </a:lnTo>
                  <a:lnTo>
                    <a:pt x="995" y="1724"/>
                  </a:lnTo>
                  <a:lnTo>
                    <a:pt x="993" y="1724"/>
                  </a:lnTo>
                  <a:lnTo>
                    <a:pt x="992" y="1723"/>
                  </a:lnTo>
                  <a:lnTo>
                    <a:pt x="989" y="1721"/>
                  </a:lnTo>
                  <a:lnTo>
                    <a:pt x="988" y="1715"/>
                  </a:lnTo>
                  <a:lnTo>
                    <a:pt x="988" y="1711"/>
                  </a:lnTo>
                  <a:lnTo>
                    <a:pt x="988" y="1709"/>
                  </a:lnTo>
                  <a:lnTo>
                    <a:pt x="987" y="1709"/>
                  </a:lnTo>
                  <a:lnTo>
                    <a:pt x="987" y="1709"/>
                  </a:lnTo>
                  <a:lnTo>
                    <a:pt x="986" y="1710"/>
                  </a:lnTo>
                  <a:lnTo>
                    <a:pt x="984" y="1718"/>
                  </a:lnTo>
                  <a:lnTo>
                    <a:pt x="984" y="1731"/>
                  </a:lnTo>
                  <a:close/>
                </a:path>
              </a:pathLst>
            </a:custGeom>
            <a:grpFill/>
            <a:ln w="9525">
              <a:solidFill>
                <a:schemeClr val="bg1">
                  <a:alpha val="50000"/>
                </a:schemeClr>
              </a:solidFill>
              <a:round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" name="广东"/>
            <p:cNvSpPr>
              <a:spLocks noEditPoints="1"/>
            </p:cNvSpPr>
            <p:nvPr/>
          </p:nvSpPr>
          <p:spPr bwMode="auto">
            <a:xfrm>
              <a:off x="5702370" y="5286651"/>
              <a:ext cx="790585" cy="609632"/>
            </a:xfrm>
            <a:custGeom>
              <a:avLst/>
              <a:gdLst>
                <a:gd name="T0" fmla="*/ 1983 w 2993"/>
                <a:gd name="T1" fmla="*/ 1253 h 2287"/>
                <a:gd name="T2" fmla="*/ 2080 w 2993"/>
                <a:gd name="T3" fmla="*/ 1133 h 2287"/>
                <a:gd name="T4" fmla="*/ 2127 w 2993"/>
                <a:gd name="T5" fmla="*/ 1209 h 2287"/>
                <a:gd name="T6" fmla="*/ 2356 w 2993"/>
                <a:gd name="T7" fmla="*/ 1181 h 2287"/>
                <a:gd name="T8" fmla="*/ 2480 w 2993"/>
                <a:gd name="T9" fmla="*/ 1152 h 2287"/>
                <a:gd name="T10" fmla="*/ 2738 w 2993"/>
                <a:gd name="T11" fmla="*/ 1021 h 2287"/>
                <a:gd name="T12" fmla="*/ 2854 w 2993"/>
                <a:gd name="T13" fmla="*/ 891 h 2287"/>
                <a:gd name="T14" fmla="*/ 2844 w 2993"/>
                <a:gd name="T15" fmla="*/ 848 h 2287"/>
                <a:gd name="T16" fmla="*/ 2946 w 2993"/>
                <a:gd name="T17" fmla="*/ 699 h 2287"/>
                <a:gd name="T18" fmla="*/ 2872 w 2993"/>
                <a:gd name="T19" fmla="*/ 454 h 2287"/>
                <a:gd name="T20" fmla="*/ 2773 w 2993"/>
                <a:gd name="T21" fmla="*/ 297 h 2287"/>
                <a:gd name="T22" fmla="*/ 2603 w 2993"/>
                <a:gd name="T23" fmla="*/ 246 h 2287"/>
                <a:gd name="T24" fmla="*/ 2417 w 2993"/>
                <a:gd name="T25" fmla="*/ 227 h 2287"/>
                <a:gd name="T26" fmla="*/ 2342 w 2993"/>
                <a:gd name="T27" fmla="*/ 335 h 2287"/>
                <a:gd name="T28" fmla="*/ 2086 w 2993"/>
                <a:gd name="T29" fmla="*/ 337 h 2287"/>
                <a:gd name="T30" fmla="*/ 1904 w 2993"/>
                <a:gd name="T31" fmla="*/ 415 h 2287"/>
                <a:gd name="T32" fmla="*/ 1849 w 2993"/>
                <a:gd name="T33" fmla="*/ 309 h 2287"/>
                <a:gd name="T34" fmla="*/ 1992 w 2993"/>
                <a:gd name="T35" fmla="*/ 90 h 2287"/>
                <a:gd name="T36" fmla="*/ 1765 w 2993"/>
                <a:gd name="T37" fmla="*/ 66 h 2287"/>
                <a:gd name="T38" fmla="*/ 1610 w 2993"/>
                <a:gd name="T39" fmla="*/ 65 h 2287"/>
                <a:gd name="T40" fmla="*/ 1415 w 2993"/>
                <a:gd name="T41" fmla="*/ 0 h 2287"/>
                <a:gd name="T42" fmla="*/ 1315 w 2993"/>
                <a:gd name="T43" fmla="*/ 121 h 2287"/>
                <a:gd name="T44" fmla="*/ 1253 w 2993"/>
                <a:gd name="T45" fmla="*/ 274 h 2287"/>
                <a:gd name="T46" fmla="*/ 999 w 2993"/>
                <a:gd name="T47" fmla="*/ 159 h 2287"/>
                <a:gd name="T48" fmla="*/ 901 w 2993"/>
                <a:gd name="T49" fmla="*/ 417 h 2287"/>
                <a:gd name="T50" fmla="*/ 909 w 2993"/>
                <a:gd name="T51" fmla="*/ 657 h 2287"/>
                <a:gd name="T52" fmla="*/ 793 w 2993"/>
                <a:gd name="T53" fmla="*/ 809 h 2287"/>
                <a:gd name="T54" fmla="*/ 716 w 2993"/>
                <a:gd name="T55" fmla="*/ 1086 h 2287"/>
                <a:gd name="T56" fmla="*/ 506 w 2993"/>
                <a:gd name="T57" fmla="*/ 1278 h 2287"/>
                <a:gd name="T58" fmla="*/ 453 w 2993"/>
                <a:gd name="T59" fmla="*/ 1412 h 2287"/>
                <a:gd name="T60" fmla="*/ 285 w 2993"/>
                <a:gd name="T61" fmla="*/ 1453 h 2287"/>
                <a:gd name="T62" fmla="*/ 212 w 2993"/>
                <a:gd name="T63" fmla="*/ 1574 h 2287"/>
                <a:gd name="T64" fmla="*/ 40 w 2993"/>
                <a:gd name="T65" fmla="*/ 1698 h 2287"/>
                <a:gd name="T66" fmla="*/ 86 w 2993"/>
                <a:gd name="T67" fmla="*/ 1807 h 2287"/>
                <a:gd name="T68" fmla="*/ 27 w 2993"/>
                <a:gd name="T69" fmla="*/ 2081 h 2287"/>
                <a:gd name="T70" fmla="*/ 234 w 2993"/>
                <a:gd name="T71" fmla="*/ 2275 h 2287"/>
                <a:gd name="T72" fmla="*/ 285 w 2993"/>
                <a:gd name="T73" fmla="*/ 2113 h 2287"/>
                <a:gd name="T74" fmla="*/ 297 w 2993"/>
                <a:gd name="T75" fmla="*/ 2077 h 2287"/>
                <a:gd name="T76" fmla="*/ 266 w 2993"/>
                <a:gd name="T77" fmla="*/ 1930 h 2287"/>
                <a:gd name="T78" fmla="*/ 366 w 2993"/>
                <a:gd name="T79" fmla="*/ 1948 h 2287"/>
                <a:gd name="T80" fmla="*/ 325 w 2993"/>
                <a:gd name="T81" fmla="*/ 1792 h 2287"/>
                <a:gd name="T82" fmla="*/ 371 w 2993"/>
                <a:gd name="T83" fmla="*/ 1847 h 2287"/>
                <a:gd name="T84" fmla="*/ 403 w 2993"/>
                <a:gd name="T85" fmla="*/ 1860 h 2287"/>
                <a:gd name="T86" fmla="*/ 655 w 2993"/>
                <a:gd name="T87" fmla="*/ 1746 h 2287"/>
                <a:gd name="T88" fmla="*/ 742 w 2993"/>
                <a:gd name="T89" fmla="*/ 1733 h 2287"/>
                <a:gd name="T90" fmla="*/ 869 w 2993"/>
                <a:gd name="T91" fmla="*/ 1660 h 2287"/>
                <a:gd name="T92" fmla="*/ 898 w 2993"/>
                <a:gd name="T93" fmla="*/ 1658 h 2287"/>
                <a:gd name="T94" fmla="*/ 940 w 2993"/>
                <a:gd name="T95" fmla="*/ 1669 h 2287"/>
                <a:gd name="T96" fmla="*/ 965 w 2993"/>
                <a:gd name="T97" fmla="*/ 1603 h 2287"/>
                <a:gd name="T98" fmla="*/ 1103 w 2993"/>
                <a:gd name="T99" fmla="*/ 1553 h 2287"/>
                <a:gd name="T100" fmla="*/ 1131 w 2993"/>
                <a:gd name="T101" fmla="*/ 1574 h 2287"/>
                <a:gd name="T102" fmla="*/ 1322 w 2993"/>
                <a:gd name="T103" fmla="*/ 1575 h 2287"/>
                <a:gd name="T104" fmla="*/ 1375 w 2993"/>
                <a:gd name="T105" fmla="*/ 1307 h 2287"/>
                <a:gd name="T106" fmla="*/ 1511 w 2993"/>
                <a:gd name="T107" fmla="*/ 1424 h 2287"/>
                <a:gd name="T108" fmla="*/ 1551 w 2993"/>
                <a:gd name="T109" fmla="*/ 1433 h 2287"/>
                <a:gd name="T110" fmla="*/ 1591 w 2993"/>
                <a:gd name="T111" fmla="*/ 1270 h 2287"/>
                <a:gd name="T112" fmla="*/ 1587 w 2993"/>
                <a:gd name="T113" fmla="*/ 1162 h 2287"/>
                <a:gd name="T114" fmla="*/ 1594 w 2993"/>
                <a:gd name="T115" fmla="*/ 1093 h 2287"/>
                <a:gd name="T116" fmla="*/ 1723 w 2993"/>
                <a:gd name="T117" fmla="*/ 1284 h 2287"/>
                <a:gd name="T118" fmla="*/ 370 w 2993"/>
                <a:gd name="T119" fmla="*/ 1998 h 2287"/>
                <a:gd name="T120" fmla="*/ 1834 w 2993"/>
                <a:gd name="T121" fmla="*/ 1500 h 2287"/>
                <a:gd name="T122" fmla="*/ 1897 w 2993"/>
                <a:gd name="T123" fmla="*/ 1471 h 2287"/>
                <a:gd name="T124" fmla="*/ 2948 w 2993"/>
                <a:gd name="T125" fmla="*/ 801 h 2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993" h="2287">
                  <a:moveTo>
                    <a:pt x="1852" y="1263"/>
                  </a:moveTo>
                  <a:lnTo>
                    <a:pt x="1853" y="1261"/>
                  </a:lnTo>
                  <a:lnTo>
                    <a:pt x="1854" y="1259"/>
                  </a:lnTo>
                  <a:lnTo>
                    <a:pt x="1858" y="1256"/>
                  </a:lnTo>
                  <a:lnTo>
                    <a:pt x="1863" y="1253"/>
                  </a:lnTo>
                  <a:lnTo>
                    <a:pt x="1875" y="1244"/>
                  </a:lnTo>
                  <a:lnTo>
                    <a:pt x="1890" y="1236"/>
                  </a:lnTo>
                  <a:lnTo>
                    <a:pt x="1895" y="1235"/>
                  </a:lnTo>
                  <a:lnTo>
                    <a:pt x="1901" y="1234"/>
                  </a:lnTo>
                  <a:lnTo>
                    <a:pt x="1906" y="1234"/>
                  </a:lnTo>
                  <a:lnTo>
                    <a:pt x="1910" y="1234"/>
                  </a:lnTo>
                  <a:lnTo>
                    <a:pt x="1922" y="1236"/>
                  </a:lnTo>
                  <a:lnTo>
                    <a:pt x="1937" y="1242"/>
                  </a:lnTo>
                  <a:lnTo>
                    <a:pt x="1944" y="1245"/>
                  </a:lnTo>
                  <a:lnTo>
                    <a:pt x="1948" y="1249"/>
                  </a:lnTo>
                  <a:lnTo>
                    <a:pt x="1951" y="1254"/>
                  </a:lnTo>
                  <a:lnTo>
                    <a:pt x="1953" y="1259"/>
                  </a:lnTo>
                  <a:lnTo>
                    <a:pt x="1956" y="1269"/>
                  </a:lnTo>
                  <a:lnTo>
                    <a:pt x="1956" y="1280"/>
                  </a:lnTo>
                  <a:lnTo>
                    <a:pt x="1957" y="1285"/>
                  </a:lnTo>
                  <a:lnTo>
                    <a:pt x="1958" y="1288"/>
                  </a:lnTo>
                  <a:lnTo>
                    <a:pt x="1959" y="1291"/>
                  </a:lnTo>
                  <a:lnTo>
                    <a:pt x="1961" y="1293"/>
                  </a:lnTo>
                  <a:lnTo>
                    <a:pt x="1964" y="1293"/>
                  </a:lnTo>
                  <a:lnTo>
                    <a:pt x="1966" y="1292"/>
                  </a:lnTo>
                  <a:lnTo>
                    <a:pt x="1970" y="1291"/>
                  </a:lnTo>
                  <a:lnTo>
                    <a:pt x="1973" y="1287"/>
                  </a:lnTo>
                  <a:lnTo>
                    <a:pt x="1990" y="1280"/>
                  </a:lnTo>
                  <a:lnTo>
                    <a:pt x="2003" y="1273"/>
                  </a:lnTo>
                  <a:lnTo>
                    <a:pt x="2003" y="1270"/>
                  </a:lnTo>
                  <a:lnTo>
                    <a:pt x="2003" y="1267"/>
                  </a:lnTo>
                  <a:lnTo>
                    <a:pt x="2002" y="1265"/>
                  </a:lnTo>
                  <a:lnTo>
                    <a:pt x="2001" y="1262"/>
                  </a:lnTo>
                  <a:lnTo>
                    <a:pt x="1996" y="1257"/>
                  </a:lnTo>
                  <a:lnTo>
                    <a:pt x="1989" y="1255"/>
                  </a:lnTo>
                  <a:lnTo>
                    <a:pt x="1983" y="1253"/>
                  </a:lnTo>
                  <a:lnTo>
                    <a:pt x="1978" y="1249"/>
                  </a:lnTo>
                  <a:lnTo>
                    <a:pt x="1977" y="1245"/>
                  </a:lnTo>
                  <a:lnTo>
                    <a:pt x="1977" y="1242"/>
                  </a:lnTo>
                  <a:lnTo>
                    <a:pt x="1978" y="1237"/>
                  </a:lnTo>
                  <a:lnTo>
                    <a:pt x="1980" y="1232"/>
                  </a:lnTo>
                  <a:lnTo>
                    <a:pt x="1985" y="1226"/>
                  </a:lnTo>
                  <a:lnTo>
                    <a:pt x="1990" y="1221"/>
                  </a:lnTo>
                  <a:lnTo>
                    <a:pt x="1990" y="1218"/>
                  </a:lnTo>
                  <a:lnTo>
                    <a:pt x="1989" y="1217"/>
                  </a:lnTo>
                  <a:lnTo>
                    <a:pt x="1986" y="1216"/>
                  </a:lnTo>
                  <a:lnTo>
                    <a:pt x="1983" y="1216"/>
                  </a:lnTo>
                  <a:lnTo>
                    <a:pt x="1975" y="1215"/>
                  </a:lnTo>
                  <a:lnTo>
                    <a:pt x="1967" y="1216"/>
                  </a:lnTo>
                  <a:lnTo>
                    <a:pt x="1964" y="1216"/>
                  </a:lnTo>
                  <a:lnTo>
                    <a:pt x="1961" y="1216"/>
                  </a:lnTo>
                  <a:lnTo>
                    <a:pt x="1960" y="1215"/>
                  </a:lnTo>
                  <a:lnTo>
                    <a:pt x="1958" y="1213"/>
                  </a:lnTo>
                  <a:lnTo>
                    <a:pt x="1957" y="1212"/>
                  </a:lnTo>
                  <a:lnTo>
                    <a:pt x="1957" y="1210"/>
                  </a:lnTo>
                  <a:lnTo>
                    <a:pt x="1957" y="1207"/>
                  </a:lnTo>
                  <a:lnTo>
                    <a:pt x="1957" y="1204"/>
                  </a:lnTo>
                  <a:lnTo>
                    <a:pt x="1959" y="1196"/>
                  </a:lnTo>
                  <a:lnTo>
                    <a:pt x="1964" y="1185"/>
                  </a:lnTo>
                  <a:lnTo>
                    <a:pt x="1967" y="1179"/>
                  </a:lnTo>
                  <a:lnTo>
                    <a:pt x="1971" y="1174"/>
                  </a:lnTo>
                  <a:lnTo>
                    <a:pt x="1976" y="1169"/>
                  </a:lnTo>
                  <a:lnTo>
                    <a:pt x="1982" y="1166"/>
                  </a:lnTo>
                  <a:lnTo>
                    <a:pt x="2002" y="1156"/>
                  </a:lnTo>
                  <a:lnTo>
                    <a:pt x="2028" y="1146"/>
                  </a:lnTo>
                  <a:lnTo>
                    <a:pt x="2052" y="1135"/>
                  </a:lnTo>
                  <a:lnTo>
                    <a:pt x="2066" y="1127"/>
                  </a:lnTo>
                  <a:lnTo>
                    <a:pt x="2070" y="1124"/>
                  </a:lnTo>
                  <a:lnTo>
                    <a:pt x="2073" y="1124"/>
                  </a:lnTo>
                  <a:lnTo>
                    <a:pt x="2077" y="1125"/>
                  </a:lnTo>
                  <a:lnTo>
                    <a:pt x="2079" y="1129"/>
                  </a:lnTo>
                  <a:lnTo>
                    <a:pt x="2080" y="1133"/>
                  </a:lnTo>
                  <a:lnTo>
                    <a:pt x="2082" y="1137"/>
                  </a:lnTo>
                  <a:lnTo>
                    <a:pt x="2082" y="1142"/>
                  </a:lnTo>
                  <a:lnTo>
                    <a:pt x="2079" y="1146"/>
                  </a:lnTo>
                  <a:lnTo>
                    <a:pt x="2064" y="1159"/>
                  </a:lnTo>
                  <a:lnTo>
                    <a:pt x="2052" y="1167"/>
                  </a:lnTo>
                  <a:lnTo>
                    <a:pt x="2051" y="1173"/>
                  </a:lnTo>
                  <a:lnTo>
                    <a:pt x="2052" y="1182"/>
                  </a:lnTo>
                  <a:lnTo>
                    <a:pt x="2053" y="1193"/>
                  </a:lnTo>
                  <a:lnTo>
                    <a:pt x="2053" y="1203"/>
                  </a:lnTo>
                  <a:lnTo>
                    <a:pt x="2053" y="1213"/>
                  </a:lnTo>
                  <a:lnTo>
                    <a:pt x="2054" y="1225"/>
                  </a:lnTo>
                  <a:lnTo>
                    <a:pt x="2055" y="1230"/>
                  </a:lnTo>
                  <a:lnTo>
                    <a:pt x="2058" y="1235"/>
                  </a:lnTo>
                  <a:lnTo>
                    <a:pt x="2059" y="1236"/>
                  </a:lnTo>
                  <a:lnTo>
                    <a:pt x="2061" y="1236"/>
                  </a:lnTo>
                  <a:lnTo>
                    <a:pt x="2063" y="1237"/>
                  </a:lnTo>
                  <a:lnTo>
                    <a:pt x="2065" y="1236"/>
                  </a:lnTo>
                  <a:lnTo>
                    <a:pt x="2076" y="1231"/>
                  </a:lnTo>
                  <a:lnTo>
                    <a:pt x="2089" y="1225"/>
                  </a:lnTo>
                  <a:lnTo>
                    <a:pt x="2095" y="1224"/>
                  </a:lnTo>
                  <a:lnTo>
                    <a:pt x="2101" y="1223"/>
                  </a:lnTo>
                  <a:lnTo>
                    <a:pt x="2102" y="1224"/>
                  </a:lnTo>
                  <a:lnTo>
                    <a:pt x="2104" y="1224"/>
                  </a:lnTo>
                  <a:lnTo>
                    <a:pt x="2105" y="1226"/>
                  </a:lnTo>
                  <a:lnTo>
                    <a:pt x="2108" y="1229"/>
                  </a:lnTo>
                  <a:lnTo>
                    <a:pt x="2111" y="1237"/>
                  </a:lnTo>
                  <a:lnTo>
                    <a:pt x="2115" y="1244"/>
                  </a:lnTo>
                  <a:lnTo>
                    <a:pt x="2117" y="1245"/>
                  </a:lnTo>
                  <a:lnTo>
                    <a:pt x="2118" y="1245"/>
                  </a:lnTo>
                  <a:lnTo>
                    <a:pt x="2120" y="1245"/>
                  </a:lnTo>
                  <a:lnTo>
                    <a:pt x="2122" y="1243"/>
                  </a:lnTo>
                  <a:lnTo>
                    <a:pt x="2123" y="1235"/>
                  </a:lnTo>
                  <a:lnTo>
                    <a:pt x="2123" y="1224"/>
                  </a:lnTo>
                  <a:lnTo>
                    <a:pt x="2123" y="1219"/>
                  </a:lnTo>
                  <a:lnTo>
                    <a:pt x="2124" y="1213"/>
                  </a:lnTo>
                  <a:lnTo>
                    <a:pt x="2127" y="1209"/>
                  </a:lnTo>
                  <a:lnTo>
                    <a:pt x="2130" y="1205"/>
                  </a:lnTo>
                  <a:lnTo>
                    <a:pt x="2134" y="1200"/>
                  </a:lnTo>
                  <a:lnTo>
                    <a:pt x="2141" y="1191"/>
                  </a:lnTo>
                  <a:lnTo>
                    <a:pt x="2149" y="1181"/>
                  </a:lnTo>
                  <a:lnTo>
                    <a:pt x="2158" y="1171"/>
                  </a:lnTo>
                  <a:lnTo>
                    <a:pt x="2161" y="1166"/>
                  </a:lnTo>
                  <a:lnTo>
                    <a:pt x="2164" y="1162"/>
                  </a:lnTo>
                  <a:lnTo>
                    <a:pt x="2165" y="1159"/>
                  </a:lnTo>
                  <a:lnTo>
                    <a:pt x="2165" y="1155"/>
                  </a:lnTo>
                  <a:lnTo>
                    <a:pt x="2165" y="1150"/>
                  </a:lnTo>
                  <a:lnTo>
                    <a:pt x="2165" y="1146"/>
                  </a:lnTo>
                  <a:lnTo>
                    <a:pt x="2166" y="1142"/>
                  </a:lnTo>
                  <a:lnTo>
                    <a:pt x="2168" y="1139"/>
                  </a:lnTo>
                  <a:lnTo>
                    <a:pt x="2171" y="1136"/>
                  </a:lnTo>
                  <a:lnTo>
                    <a:pt x="2174" y="1134"/>
                  </a:lnTo>
                  <a:lnTo>
                    <a:pt x="2179" y="1131"/>
                  </a:lnTo>
                  <a:lnTo>
                    <a:pt x="2184" y="1130"/>
                  </a:lnTo>
                  <a:lnTo>
                    <a:pt x="2194" y="1128"/>
                  </a:lnTo>
                  <a:lnTo>
                    <a:pt x="2206" y="1127"/>
                  </a:lnTo>
                  <a:lnTo>
                    <a:pt x="2219" y="1128"/>
                  </a:lnTo>
                  <a:lnTo>
                    <a:pt x="2233" y="1129"/>
                  </a:lnTo>
                  <a:lnTo>
                    <a:pt x="2255" y="1131"/>
                  </a:lnTo>
                  <a:lnTo>
                    <a:pt x="2271" y="1135"/>
                  </a:lnTo>
                  <a:lnTo>
                    <a:pt x="2275" y="1137"/>
                  </a:lnTo>
                  <a:lnTo>
                    <a:pt x="2280" y="1139"/>
                  </a:lnTo>
                  <a:lnTo>
                    <a:pt x="2282" y="1141"/>
                  </a:lnTo>
                  <a:lnTo>
                    <a:pt x="2284" y="1143"/>
                  </a:lnTo>
                  <a:lnTo>
                    <a:pt x="2286" y="1154"/>
                  </a:lnTo>
                  <a:lnTo>
                    <a:pt x="2293" y="1167"/>
                  </a:lnTo>
                  <a:lnTo>
                    <a:pt x="2300" y="1169"/>
                  </a:lnTo>
                  <a:lnTo>
                    <a:pt x="2317" y="1172"/>
                  </a:lnTo>
                  <a:lnTo>
                    <a:pt x="2326" y="1173"/>
                  </a:lnTo>
                  <a:lnTo>
                    <a:pt x="2336" y="1174"/>
                  </a:lnTo>
                  <a:lnTo>
                    <a:pt x="2344" y="1177"/>
                  </a:lnTo>
                  <a:lnTo>
                    <a:pt x="2353" y="1179"/>
                  </a:lnTo>
                  <a:lnTo>
                    <a:pt x="2356" y="1181"/>
                  </a:lnTo>
                  <a:lnTo>
                    <a:pt x="2360" y="1182"/>
                  </a:lnTo>
                  <a:lnTo>
                    <a:pt x="2363" y="1184"/>
                  </a:lnTo>
                  <a:lnTo>
                    <a:pt x="2367" y="1184"/>
                  </a:lnTo>
                  <a:lnTo>
                    <a:pt x="2372" y="1182"/>
                  </a:lnTo>
                  <a:lnTo>
                    <a:pt x="2375" y="1180"/>
                  </a:lnTo>
                  <a:lnTo>
                    <a:pt x="2380" y="1177"/>
                  </a:lnTo>
                  <a:lnTo>
                    <a:pt x="2385" y="1172"/>
                  </a:lnTo>
                  <a:lnTo>
                    <a:pt x="2386" y="1169"/>
                  </a:lnTo>
                  <a:lnTo>
                    <a:pt x="2387" y="1166"/>
                  </a:lnTo>
                  <a:lnTo>
                    <a:pt x="2387" y="1163"/>
                  </a:lnTo>
                  <a:lnTo>
                    <a:pt x="2386" y="1160"/>
                  </a:lnTo>
                  <a:lnTo>
                    <a:pt x="2383" y="1155"/>
                  </a:lnTo>
                  <a:lnTo>
                    <a:pt x="2378" y="1149"/>
                  </a:lnTo>
                  <a:lnTo>
                    <a:pt x="2364" y="1139"/>
                  </a:lnTo>
                  <a:lnTo>
                    <a:pt x="2353" y="1129"/>
                  </a:lnTo>
                  <a:lnTo>
                    <a:pt x="2349" y="1123"/>
                  </a:lnTo>
                  <a:lnTo>
                    <a:pt x="2347" y="1118"/>
                  </a:lnTo>
                  <a:lnTo>
                    <a:pt x="2345" y="1114"/>
                  </a:lnTo>
                  <a:lnTo>
                    <a:pt x="2345" y="1109"/>
                  </a:lnTo>
                  <a:lnTo>
                    <a:pt x="2347" y="1102"/>
                  </a:lnTo>
                  <a:lnTo>
                    <a:pt x="2349" y="1095"/>
                  </a:lnTo>
                  <a:lnTo>
                    <a:pt x="2353" y="1090"/>
                  </a:lnTo>
                  <a:lnTo>
                    <a:pt x="2357" y="1085"/>
                  </a:lnTo>
                  <a:lnTo>
                    <a:pt x="2360" y="1084"/>
                  </a:lnTo>
                  <a:lnTo>
                    <a:pt x="2363" y="1083"/>
                  </a:lnTo>
                  <a:lnTo>
                    <a:pt x="2367" y="1083"/>
                  </a:lnTo>
                  <a:lnTo>
                    <a:pt x="2370" y="1084"/>
                  </a:lnTo>
                  <a:lnTo>
                    <a:pt x="2388" y="1097"/>
                  </a:lnTo>
                  <a:lnTo>
                    <a:pt x="2416" y="1118"/>
                  </a:lnTo>
                  <a:lnTo>
                    <a:pt x="2430" y="1129"/>
                  </a:lnTo>
                  <a:lnTo>
                    <a:pt x="2444" y="1140"/>
                  </a:lnTo>
                  <a:lnTo>
                    <a:pt x="2458" y="1148"/>
                  </a:lnTo>
                  <a:lnTo>
                    <a:pt x="2471" y="1153"/>
                  </a:lnTo>
                  <a:lnTo>
                    <a:pt x="2475" y="1153"/>
                  </a:lnTo>
                  <a:lnTo>
                    <a:pt x="2477" y="1153"/>
                  </a:lnTo>
                  <a:lnTo>
                    <a:pt x="2480" y="1152"/>
                  </a:lnTo>
                  <a:lnTo>
                    <a:pt x="2482" y="1150"/>
                  </a:lnTo>
                  <a:lnTo>
                    <a:pt x="2487" y="1146"/>
                  </a:lnTo>
                  <a:lnTo>
                    <a:pt x="2490" y="1140"/>
                  </a:lnTo>
                  <a:lnTo>
                    <a:pt x="2498" y="1128"/>
                  </a:lnTo>
                  <a:lnTo>
                    <a:pt x="2500" y="1123"/>
                  </a:lnTo>
                  <a:lnTo>
                    <a:pt x="2515" y="1106"/>
                  </a:lnTo>
                  <a:lnTo>
                    <a:pt x="2529" y="1096"/>
                  </a:lnTo>
                  <a:lnTo>
                    <a:pt x="2539" y="1087"/>
                  </a:lnTo>
                  <a:lnTo>
                    <a:pt x="2546" y="1084"/>
                  </a:lnTo>
                  <a:lnTo>
                    <a:pt x="2552" y="1083"/>
                  </a:lnTo>
                  <a:lnTo>
                    <a:pt x="2558" y="1083"/>
                  </a:lnTo>
                  <a:lnTo>
                    <a:pt x="2576" y="1086"/>
                  </a:lnTo>
                  <a:lnTo>
                    <a:pt x="2590" y="1091"/>
                  </a:lnTo>
                  <a:lnTo>
                    <a:pt x="2594" y="1091"/>
                  </a:lnTo>
                  <a:lnTo>
                    <a:pt x="2597" y="1090"/>
                  </a:lnTo>
                  <a:lnTo>
                    <a:pt x="2600" y="1089"/>
                  </a:lnTo>
                  <a:lnTo>
                    <a:pt x="2602" y="1086"/>
                  </a:lnTo>
                  <a:lnTo>
                    <a:pt x="2607" y="1081"/>
                  </a:lnTo>
                  <a:lnTo>
                    <a:pt x="2611" y="1077"/>
                  </a:lnTo>
                  <a:lnTo>
                    <a:pt x="2619" y="1065"/>
                  </a:lnTo>
                  <a:lnTo>
                    <a:pt x="2633" y="1046"/>
                  </a:lnTo>
                  <a:lnTo>
                    <a:pt x="2641" y="1037"/>
                  </a:lnTo>
                  <a:lnTo>
                    <a:pt x="2650" y="1029"/>
                  </a:lnTo>
                  <a:lnTo>
                    <a:pt x="2657" y="1023"/>
                  </a:lnTo>
                  <a:lnTo>
                    <a:pt x="2663" y="1021"/>
                  </a:lnTo>
                  <a:lnTo>
                    <a:pt x="2666" y="1021"/>
                  </a:lnTo>
                  <a:lnTo>
                    <a:pt x="2671" y="1023"/>
                  </a:lnTo>
                  <a:lnTo>
                    <a:pt x="2676" y="1026"/>
                  </a:lnTo>
                  <a:lnTo>
                    <a:pt x="2681" y="1029"/>
                  </a:lnTo>
                  <a:lnTo>
                    <a:pt x="2688" y="1032"/>
                  </a:lnTo>
                  <a:lnTo>
                    <a:pt x="2695" y="1034"/>
                  </a:lnTo>
                  <a:lnTo>
                    <a:pt x="2703" y="1035"/>
                  </a:lnTo>
                  <a:lnTo>
                    <a:pt x="2714" y="1034"/>
                  </a:lnTo>
                  <a:lnTo>
                    <a:pt x="2721" y="1032"/>
                  </a:lnTo>
                  <a:lnTo>
                    <a:pt x="2729" y="1028"/>
                  </a:lnTo>
                  <a:lnTo>
                    <a:pt x="2738" y="1021"/>
                  </a:lnTo>
                  <a:lnTo>
                    <a:pt x="2746" y="1014"/>
                  </a:lnTo>
                  <a:lnTo>
                    <a:pt x="2762" y="999"/>
                  </a:lnTo>
                  <a:lnTo>
                    <a:pt x="2773" y="985"/>
                  </a:lnTo>
                  <a:lnTo>
                    <a:pt x="2775" y="983"/>
                  </a:lnTo>
                  <a:lnTo>
                    <a:pt x="2776" y="978"/>
                  </a:lnTo>
                  <a:lnTo>
                    <a:pt x="2776" y="973"/>
                  </a:lnTo>
                  <a:lnTo>
                    <a:pt x="2776" y="967"/>
                  </a:lnTo>
                  <a:lnTo>
                    <a:pt x="2775" y="954"/>
                  </a:lnTo>
                  <a:lnTo>
                    <a:pt x="2773" y="941"/>
                  </a:lnTo>
                  <a:lnTo>
                    <a:pt x="2772" y="928"/>
                  </a:lnTo>
                  <a:lnTo>
                    <a:pt x="2771" y="916"/>
                  </a:lnTo>
                  <a:lnTo>
                    <a:pt x="2771" y="911"/>
                  </a:lnTo>
                  <a:lnTo>
                    <a:pt x="2772" y="908"/>
                  </a:lnTo>
                  <a:lnTo>
                    <a:pt x="2773" y="906"/>
                  </a:lnTo>
                  <a:lnTo>
                    <a:pt x="2776" y="903"/>
                  </a:lnTo>
                  <a:lnTo>
                    <a:pt x="2779" y="903"/>
                  </a:lnTo>
                  <a:lnTo>
                    <a:pt x="2783" y="904"/>
                  </a:lnTo>
                  <a:lnTo>
                    <a:pt x="2785" y="908"/>
                  </a:lnTo>
                  <a:lnTo>
                    <a:pt x="2786" y="911"/>
                  </a:lnTo>
                  <a:lnTo>
                    <a:pt x="2790" y="921"/>
                  </a:lnTo>
                  <a:lnTo>
                    <a:pt x="2794" y="929"/>
                  </a:lnTo>
                  <a:lnTo>
                    <a:pt x="2795" y="931"/>
                  </a:lnTo>
                  <a:lnTo>
                    <a:pt x="2797" y="931"/>
                  </a:lnTo>
                  <a:lnTo>
                    <a:pt x="2801" y="931"/>
                  </a:lnTo>
                  <a:lnTo>
                    <a:pt x="2805" y="929"/>
                  </a:lnTo>
                  <a:lnTo>
                    <a:pt x="2815" y="927"/>
                  </a:lnTo>
                  <a:lnTo>
                    <a:pt x="2827" y="922"/>
                  </a:lnTo>
                  <a:lnTo>
                    <a:pt x="2847" y="913"/>
                  </a:lnTo>
                  <a:lnTo>
                    <a:pt x="2858" y="907"/>
                  </a:lnTo>
                  <a:lnTo>
                    <a:pt x="2861" y="903"/>
                  </a:lnTo>
                  <a:lnTo>
                    <a:pt x="2864" y="900"/>
                  </a:lnTo>
                  <a:lnTo>
                    <a:pt x="2864" y="897"/>
                  </a:lnTo>
                  <a:lnTo>
                    <a:pt x="2864" y="896"/>
                  </a:lnTo>
                  <a:lnTo>
                    <a:pt x="2861" y="895"/>
                  </a:lnTo>
                  <a:lnTo>
                    <a:pt x="2859" y="894"/>
                  </a:lnTo>
                  <a:lnTo>
                    <a:pt x="2854" y="891"/>
                  </a:lnTo>
                  <a:lnTo>
                    <a:pt x="2851" y="888"/>
                  </a:lnTo>
                  <a:lnTo>
                    <a:pt x="2848" y="883"/>
                  </a:lnTo>
                  <a:lnTo>
                    <a:pt x="2847" y="878"/>
                  </a:lnTo>
                  <a:lnTo>
                    <a:pt x="2846" y="876"/>
                  </a:lnTo>
                  <a:lnTo>
                    <a:pt x="2845" y="873"/>
                  </a:lnTo>
                  <a:lnTo>
                    <a:pt x="2842" y="872"/>
                  </a:lnTo>
                  <a:lnTo>
                    <a:pt x="2840" y="870"/>
                  </a:lnTo>
                  <a:lnTo>
                    <a:pt x="2834" y="869"/>
                  </a:lnTo>
                  <a:lnTo>
                    <a:pt x="2828" y="868"/>
                  </a:lnTo>
                  <a:lnTo>
                    <a:pt x="2819" y="869"/>
                  </a:lnTo>
                  <a:lnTo>
                    <a:pt x="2807" y="870"/>
                  </a:lnTo>
                  <a:lnTo>
                    <a:pt x="2794" y="871"/>
                  </a:lnTo>
                  <a:lnTo>
                    <a:pt x="2782" y="871"/>
                  </a:lnTo>
                  <a:lnTo>
                    <a:pt x="2777" y="871"/>
                  </a:lnTo>
                  <a:lnTo>
                    <a:pt x="2772" y="869"/>
                  </a:lnTo>
                  <a:lnTo>
                    <a:pt x="2767" y="865"/>
                  </a:lnTo>
                  <a:lnTo>
                    <a:pt x="2764" y="862"/>
                  </a:lnTo>
                  <a:lnTo>
                    <a:pt x="2760" y="857"/>
                  </a:lnTo>
                  <a:lnTo>
                    <a:pt x="2757" y="852"/>
                  </a:lnTo>
                  <a:lnTo>
                    <a:pt x="2754" y="847"/>
                  </a:lnTo>
                  <a:lnTo>
                    <a:pt x="2753" y="841"/>
                  </a:lnTo>
                  <a:lnTo>
                    <a:pt x="2753" y="837"/>
                  </a:lnTo>
                  <a:lnTo>
                    <a:pt x="2753" y="834"/>
                  </a:lnTo>
                  <a:lnTo>
                    <a:pt x="2754" y="832"/>
                  </a:lnTo>
                  <a:lnTo>
                    <a:pt x="2756" y="831"/>
                  </a:lnTo>
                  <a:lnTo>
                    <a:pt x="2759" y="832"/>
                  </a:lnTo>
                  <a:lnTo>
                    <a:pt x="2765" y="834"/>
                  </a:lnTo>
                  <a:lnTo>
                    <a:pt x="2773" y="839"/>
                  </a:lnTo>
                  <a:lnTo>
                    <a:pt x="2785" y="841"/>
                  </a:lnTo>
                  <a:lnTo>
                    <a:pt x="2797" y="844"/>
                  </a:lnTo>
                  <a:lnTo>
                    <a:pt x="2810" y="844"/>
                  </a:lnTo>
                  <a:lnTo>
                    <a:pt x="2821" y="845"/>
                  </a:lnTo>
                  <a:lnTo>
                    <a:pt x="2830" y="847"/>
                  </a:lnTo>
                  <a:lnTo>
                    <a:pt x="2835" y="848"/>
                  </a:lnTo>
                  <a:lnTo>
                    <a:pt x="2840" y="850"/>
                  </a:lnTo>
                  <a:lnTo>
                    <a:pt x="2844" y="848"/>
                  </a:lnTo>
                  <a:lnTo>
                    <a:pt x="2848" y="846"/>
                  </a:lnTo>
                  <a:lnTo>
                    <a:pt x="2857" y="838"/>
                  </a:lnTo>
                  <a:lnTo>
                    <a:pt x="2863" y="828"/>
                  </a:lnTo>
                  <a:lnTo>
                    <a:pt x="2868" y="819"/>
                  </a:lnTo>
                  <a:lnTo>
                    <a:pt x="2873" y="810"/>
                  </a:lnTo>
                  <a:lnTo>
                    <a:pt x="2878" y="802"/>
                  </a:lnTo>
                  <a:lnTo>
                    <a:pt x="2883" y="791"/>
                  </a:lnTo>
                  <a:lnTo>
                    <a:pt x="2885" y="780"/>
                  </a:lnTo>
                  <a:lnTo>
                    <a:pt x="2886" y="770"/>
                  </a:lnTo>
                  <a:lnTo>
                    <a:pt x="2885" y="758"/>
                  </a:lnTo>
                  <a:lnTo>
                    <a:pt x="2884" y="743"/>
                  </a:lnTo>
                  <a:lnTo>
                    <a:pt x="2884" y="737"/>
                  </a:lnTo>
                  <a:lnTo>
                    <a:pt x="2884" y="730"/>
                  </a:lnTo>
                  <a:lnTo>
                    <a:pt x="2886" y="725"/>
                  </a:lnTo>
                  <a:lnTo>
                    <a:pt x="2889" y="721"/>
                  </a:lnTo>
                  <a:lnTo>
                    <a:pt x="2892" y="720"/>
                  </a:lnTo>
                  <a:lnTo>
                    <a:pt x="2896" y="720"/>
                  </a:lnTo>
                  <a:lnTo>
                    <a:pt x="2899" y="720"/>
                  </a:lnTo>
                  <a:lnTo>
                    <a:pt x="2903" y="723"/>
                  </a:lnTo>
                  <a:lnTo>
                    <a:pt x="2910" y="726"/>
                  </a:lnTo>
                  <a:lnTo>
                    <a:pt x="2918" y="731"/>
                  </a:lnTo>
                  <a:lnTo>
                    <a:pt x="2929" y="728"/>
                  </a:lnTo>
                  <a:lnTo>
                    <a:pt x="2952" y="726"/>
                  </a:lnTo>
                  <a:lnTo>
                    <a:pt x="2965" y="728"/>
                  </a:lnTo>
                  <a:lnTo>
                    <a:pt x="2974" y="731"/>
                  </a:lnTo>
                  <a:lnTo>
                    <a:pt x="2978" y="731"/>
                  </a:lnTo>
                  <a:lnTo>
                    <a:pt x="2981" y="731"/>
                  </a:lnTo>
                  <a:lnTo>
                    <a:pt x="2983" y="728"/>
                  </a:lnTo>
                  <a:lnTo>
                    <a:pt x="2985" y="725"/>
                  </a:lnTo>
                  <a:lnTo>
                    <a:pt x="2984" y="721"/>
                  </a:lnTo>
                  <a:lnTo>
                    <a:pt x="2981" y="719"/>
                  </a:lnTo>
                  <a:lnTo>
                    <a:pt x="2977" y="717"/>
                  </a:lnTo>
                  <a:lnTo>
                    <a:pt x="2971" y="714"/>
                  </a:lnTo>
                  <a:lnTo>
                    <a:pt x="2960" y="709"/>
                  </a:lnTo>
                  <a:lnTo>
                    <a:pt x="2951" y="705"/>
                  </a:lnTo>
                  <a:lnTo>
                    <a:pt x="2946" y="699"/>
                  </a:lnTo>
                  <a:lnTo>
                    <a:pt x="2942" y="692"/>
                  </a:lnTo>
                  <a:lnTo>
                    <a:pt x="2940" y="684"/>
                  </a:lnTo>
                  <a:lnTo>
                    <a:pt x="2939" y="676"/>
                  </a:lnTo>
                  <a:lnTo>
                    <a:pt x="2936" y="668"/>
                  </a:lnTo>
                  <a:lnTo>
                    <a:pt x="2934" y="661"/>
                  </a:lnTo>
                  <a:lnTo>
                    <a:pt x="2930" y="652"/>
                  </a:lnTo>
                  <a:lnTo>
                    <a:pt x="2924" y="645"/>
                  </a:lnTo>
                  <a:lnTo>
                    <a:pt x="2914" y="631"/>
                  </a:lnTo>
                  <a:lnTo>
                    <a:pt x="2907" y="618"/>
                  </a:lnTo>
                  <a:lnTo>
                    <a:pt x="2904" y="611"/>
                  </a:lnTo>
                  <a:lnTo>
                    <a:pt x="2902" y="605"/>
                  </a:lnTo>
                  <a:lnTo>
                    <a:pt x="2901" y="599"/>
                  </a:lnTo>
                  <a:lnTo>
                    <a:pt x="2901" y="593"/>
                  </a:lnTo>
                  <a:lnTo>
                    <a:pt x="2899" y="582"/>
                  </a:lnTo>
                  <a:lnTo>
                    <a:pt x="2897" y="572"/>
                  </a:lnTo>
                  <a:lnTo>
                    <a:pt x="2893" y="563"/>
                  </a:lnTo>
                  <a:lnTo>
                    <a:pt x="2888" y="555"/>
                  </a:lnTo>
                  <a:lnTo>
                    <a:pt x="2885" y="550"/>
                  </a:lnTo>
                  <a:lnTo>
                    <a:pt x="2884" y="544"/>
                  </a:lnTo>
                  <a:lnTo>
                    <a:pt x="2883" y="539"/>
                  </a:lnTo>
                  <a:lnTo>
                    <a:pt x="2883" y="534"/>
                  </a:lnTo>
                  <a:lnTo>
                    <a:pt x="2884" y="528"/>
                  </a:lnTo>
                  <a:lnTo>
                    <a:pt x="2885" y="522"/>
                  </a:lnTo>
                  <a:lnTo>
                    <a:pt x="2889" y="516"/>
                  </a:lnTo>
                  <a:lnTo>
                    <a:pt x="2893" y="511"/>
                  </a:lnTo>
                  <a:lnTo>
                    <a:pt x="2898" y="506"/>
                  </a:lnTo>
                  <a:lnTo>
                    <a:pt x="2901" y="503"/>
                  </a:lnTo>
                  <a:lnTo>
                    <a:pt x="2902" y="498"/>
                  </a:lnTo>
                  <a:lnTo>
                    <a:pt x="2902" y="493"/>
                  </a:lnTo>
                  <a:lnTo>
                    <a:pt x="2901" y="490"/>
                  </a:lnTo>
                  <a:lnTo>
                    <a:pt x="2898" y="485"/>
                  </a:lnTo>
                  <a:lnTo>
                    <a:pt x="2895" y="481"/>
                  </a:lnTo>
                  <a:lnTo>
                    <a:pt x="2890" y="476"/>
                  </a:lnTo>
                  <a:lnTo>
                    <a:pt x="2882" y="468"/>
                  </a:lnTo>
                  <a:lnTo>
                    <a:pt x="2876" y="460"/>
                  </a:lnTo>
                  <a:lnTo>
                    <a:pt x="2872" y="454"/>
                  </a:lnTo>
                  <a:lnTo>
                    <a:pt x="2870" y="448"/>
                  </a:lnTo>
                  <a:lnTo>
                    <a:pt x="2868" y="442"/>
                  </a:lnTo>
                  <a:lnTo>
                    <a:pt x="2866" y="434"/>
                  </a:lnTo>
                  <a:lnTo>
                    <a:pt x="2864" y="421"/>
                  </a:lnTo>
                  <a:lnTo>
                    <a:pt x="2860" y="413"/>
                  </a:lnTo>
                  <a:lnTo>
                    <a:pt x="2855" y="410"/>
                  </a:lnTo>
                  <a:lnTo>
                    <a:pt x="2851" y="406"/>
                  </a:lnTo>
                  <a:lnTo>
                    <a:pt x="2847" y="404"/>
                  </a:lnTo>
                  <a:lnTo>
                    <a:pt x="2846" y="402"/>
                  </a:lnTo>
                  <a:lnTo>
                    <a:pt x="2844" y="398"/>
                  </a:lnTo>
                  <a:lnTo>
                    <a:pt x="2842" y="393"/>
                  </a:lnTo>
                  <a:lnTo>
                    <a:pt x="2841" y="385"/>
                  </a:lnTo>
                  <a:lnTo>
                    <a:pt x="2839" y="375"/>
                  </a:lnTo>
                  <a:lnTo>
                    <a:pt x="2836" y="368"/>
                  </a:lnTo>
                  <a:lnTo>
                    <a:pt x="2833" y="364"/>
                  </a:lnTo>
                  <a:lnTo>
                    <a:pt x="2828" y="361"/>
                  </a:lnTo>
                  <a:lnTo>
                    <a:pt x="2821" y="359"/>
                  </a:lnTo>
                  <a:lnTo>
                    <a:pt x="2817" y="358"/>
                  </a:lnTo>
                  <a:lnTo>
                    <a:pt x="2814" y="355"/>
                  </a:lnTo>
                  <a:lnTo>
                    <a:pt x="2813" y="352"/>
                  </a:lnTo>
                  <a:lnTo>
                    <a:pt x="2810" y="347"/>
                  </a:lnTo>
                  <a:lnTo>
                    <a:pt x="2809" y="342"/>
                  </a:lnTo>
                  <a:lnTo>
                    <a:pt x="2809" y="336"/>
                  </a:lnTo>
                  <a:lnTo>
                    <a:pt x="2810" y="330"/>
                  </a:lnTo>
                  <a:lnTo>
                    <a:pt x="2811" y="324"/>
                  </a:lnTo>
                  <a:lnTo>
                    <a:pt x="2815" y="312"/>
                  </a:lnTo>
                  <a:lnTo>
                    <a:pt x="2819" y="303"/>
                  </a:lnTo>
                  <a:lnTo>
                    <a:pt x="2820" y="296"/>
                  </a:lnTo>
                  <a:lnTo>
                    <a:pt x="2819" y="290"/>
                  </a:lnTo>
                  <a:lnTo>
                    <a:pt x="2817" y="289"/>
                  </a:lnTo>
                  <a:lnTo>
                    <a:pt x="2815" y="287"/>
                  </a:lnTo>
                  <a:lnTo>
                    <a:pt x="2811" y="287"/>
                  </a:lnTo>
                  <a:lnTo>
                    <a:pt x="2807" y="289"/>
                  </a:lnTo>
                  <a:lnTo>
                    <a:pt x="2797" y="291"/>
                  </a:lnTo>
                  <a:lnTo>
                    <a:pt x="2785" y="293"/>
                  </a:lnTo>
                  <a:lnTo>
                    <a:pt x="2773" y="297"/>
                  </a:lnTo>
                  <a:lnTo>
                    <a:pt x="2762" y="301"/>
                  </a:lnTo>
                  <a:lnTo>
                    <a:pt x="2750" y="305"/>
                  </a:lnTo>
                  <a:lnTo>
                    <a:pt x="2739" y="311"/>
                  </a:lnTo>
                  <a:lnTo>
                    <a:pt x="2732" y="316"/>
                  </a:lnTo>
                  <a:lnTo>
                    <a:pt x="2726" y="320"/>
                  </a:lnTo>
                  <a:lnTo>
                    <a:pt x="2721" y="321"/>
                  </a:lnTo>
                  <a:lnTo>
                    <a:pt x="2715" y="322"/>
                  </a:lnTo>
                  <a:lnTo>
                    <a:pt x="2710" y="322"/>
                  </a:lnTo>
                  <a:lnTo>
                    <a:pt x="2708" y="321"/>
                  </a:lnTo>
                  <a:lnTo>
                    <a:pt x="2706" y="318"/>
                  </a:lnTo>
                  <a:lnTo>
                    <a:pt x="2703" y="315"/>
                  </a:lnTo>
                  <a:lnTo>
                    <a:pt x="2701" y="308"/>
                  </a:lnTo>
                  <a:lnTo>
                    <a:pt x="2697" y="298"/>
                  </a:lnTo>
                  <a:lnTo>
                    <a:pt x="2695" y="289"/>
                  </a:lnTo>
                  <a:lnTo>
                    <a:pt x="2690" y="280"/>
                  </a:lnTo>
                  <a:lnTo>
                    <a:pt x="2683" y="272"/>
                  </a:lnTo>
                  <a:lnTo>
                    <a:pt x="2674" y="265"/>
                  </a:lnTo>
                  <a:lnTo>
                    <a:pt x="2663" y="258"/>
                  </a:lnTo>
                  <a:lnTo>
                    <a:pt x="2652" y="252"/>
                  </a:lnTo>
                  <a:lnTo>
                    <a:pt x="2649" y="248"/>
                  </a:lnTo>
                  <a:lnTo>
                    <a:pt x="2646" y="246"/>
                  </a:lnTo>
                  <a:lnTo>
                    <a:pt x="2645" y="244"/>
                  </a:lnTo>
                  <a:lnTo>
                    <a:pt x="2646" y="241"/>
                  </a:lnTo>
                  <a:lnTo>
                    <a:pt x="2656" y="232"/>
                  </a:lnTo>
                  <a:lnTo>
                    <a:pt x="2663" y="222"/>
                  </a:lnTo>
                  <a:lnTo>
                    <a:pt x="2664" y="220"/>
                  </a:lnTo>
                  <a:lnTo>
                    <a:pt x="2663" y="217"/>
                  </a:lnTo>
                  <a:lnTo>
                    <a:pt x="2662" y="216"/>
                  </a:lnTo>
                  <a:lnTo>
                    <a:pt x="2660" y="215"/>
                  </a:lnTo>
                  <a:lnTo>
                    <a:pt x="2655" y="217"/>
                  </a:lnTo>
                  <a:lnTo>
                    <a:pt x="2645" y="222"/>
                  </a:lnTo>
                  <a:lnTo>
                    <a:pt x="2631" y="238"/>
                  </a:lnTo>
                  <a:lnTo>
                    <a:pt x="2620" y="248"/>
                  </a:lnTo>
                  <a:lnTo>
                    <a:pt x="2614" y="249"/>
                  </a:lnTo>
                  <a:lnTo>
                    <a:pt x="2608" y="248"/>
                  </a:lnTo>
                  <a:lnTo>
                    <a:pt x="2603" y="246"/>
                  </a:lnTo>
                  <a:lnTo>
                    <a:pt x="2597" y="241"/>
                  </a:lnTo>
                  <a:lnTo>
                    <a:pt x="2593" y="235"/>
                  </a:lnTo>
                  <a:lnTo>
                    <a:pt x="2586" y="232"/>
                  </a:lnTo>
                  <a:lnTo>
                    <a:pt x="2577" y="229"/>
                  </a:lnTo>
                  <a:lnTo>
                    <a:pt x="2565" y="228"/>
                  </a:lnTo>
                  <a:lnTo>
                    <a:pt x="2551" y="229"/>
                  </a:lnTo>
                  <a:lnTo>
                    <a:pt x="2536" y="228"/>
                  </a:lnTo>
                  <a:lnTo>
                    <a:pt x="2530" y="228"/>
                  </a:lnTo>
                  <a:lnTo>
                    <a:pt x="2523" y="226"/>
                  </a:lnTo>
                  <a:lnTo>
                    <a:pt x="2517" y="224"/>
                  </a:lnTo>
                  <a:lnTo>
                    <a:pt x="2512" y="221"/>
                  </a:lnTo>
                  <a:lnTo>
                    <a:pt x="2504" y="214"/>
                  </a:lnTo>
                  <a:lnTo>
                    <a:pt x="2494" y="209"/>
                  </a:lnTo>
                  <a:lnTo>
                    <a:pt x="2483" y="205"/>
                  </a:lnTo>
                  <a:lnTo>
                    <a:pt x="2470" y="202"/>
                  </a:lnTo>
                  <a:lnTo>
                    <a:pt x="2463" y="198"/>
                  </a:lnTo>
                  <a:lnTo>
                    <a:pt x="2456" y="195"/>
                  </a:lnTo>
                  <a:lnTo>
                    <a:pt x="2452" y="195"/>
                  </a:lnTo>
                  <a:lnTo>
                    <a:pt x="2451" y="197"/>
                  </a:lnTo>
                  <a:lnTo>
                    <a:pt x="2450" y="202"/>
                  </a:lnTo>
                  <a:lnTo>
                    <a:pt x="2450" y="210"/>
                  </a:lnTo>
                  <a:lnTo>
                    <a:pt x="2450" y="215"/>
                  </a:lnTo>
                  <a:lnTo>
                    <a:pt x="2449" y="217"/>
                  </a:lnTo>
                  <a:lnTo>
                    <a:pt x="2449" y="220"/>
                  </a:lnTo>
                  <a:lnTo>
                    <a:pt x="2446" y="221"/>
                  </a:lnTo>
                  <a:lnTo>
                    <a:pt x="2445" y="221"/>
                  </a:lnTo>
                  <a:lnTo>
                    <a:pt x="2443" y="221"/>
                  </a:lnTo>
                  <a:lnTo>
                    <a:pt x="2442" y="220"/>
                  </a:lnTo>
                  <a:lnTo>
                    <a:pt x="2439" y="217"/>
                  </a:lnTo>
                  <a:lnTo>
                    <a:pt x="2437" y="215"/>
                  </a:lnTo>
                  <a:lnTo>
                    <a:pt x="2435" y="215"/>
                  </a:lnTo>
                  <a:lnTo>
                    <a:pt x="2431" y="215"/>
                  </a:lnTo>
                  <a:lnTo>
                    <a:pt x="2427" y="216"/>
                  </a:lnTo>
                  <a:lnTo>
                    <a:pt x="2424" y="219"/>
                  </a:lnTo>
                  <a:lnTo>
                    <a:pt x="2420" y="222"/>
                  </a:lnTo>
                  <a:lnTo>
                    <a:pt x="2417" y="227"/>
                  </a:lnTo>
                  <a:lnTo>
                    <a:pt x="2413" y="233"/>
                  </a:lnTo>
                  <a:lnTo>
                    <a:pt x="2407" y="248"/>
                  </a:lnTo>
                  <a:lnTo>
                    <a:pt x="2402" y="265"/>
                  </a:lnTo>
                  <a:lnTo>
                    <a:pt x="2399" y="279"/>
                  </a:lnTo>
                  <a:lnTo>
                    <a:pt x="2397" y="287"/>
                  </a:lnTo>
                  <a:lnTo>
                    <a:pt x="2404" y="298"/>
                  </a:lnTo>
                  <a:lnTo>
                    <a:pt x="2407" y="308"/>
                  </a:lnTo>
                  <a:lnTo>
                    <a:pt x="2404" y="314"/>
                  </a:lnTo>
                  <a:lnTo>
                    <a:pt x="2402" y="320"/>
                  </a:lnTo>
                  <a:lnTo>
                    <a:pt x="2402" y="322"/>
                  </a:lnTo>
                  <a:lnTo>
                    <a:pt x="2404" y="324"/>
                  </a:lnTo>
                  <a:lnTo>
                    <a:pt x="2406" y="327"/>
                  </a:lnTo>
                  <a:lnTo>
                    <a:pt x="2411" y="329"/>
                  </a:lnTo>
                  <a:lnTo>
                    <a:pt x="2416" y="331"/>
                  </a:lnTo>
                  <a:lnTo>
                    <a:pt x="2420" y="335"/>
                  </a:lnTo>
                  <a:lnTo>
                    <a:pt x="2424" y="337"/>
                  </a:lnTo>
                  <a:lnTo>
                    <a:pt x="2426" y="341"/>
                  </a:lnTo>
                  <a:lnTo>
                    <a:pt x="2429" y="345"/>
                  </a:lnTo>
                  <a:lnTo>
                    <a:pt x="2430" y="348"/>
                  </a:lnTo>
                  <a:lnTo>
                    <a:pt x="2431" y="352"/>
                  </a:lnTo>
                  <a:lnTo>
                    <a:pt x="2431" y="355"/>
                  </a:lnTo>
                  <a:lnTo>
                    <a:pt x="2430" y="358"/>
                  </a:lnTo>
                  <a:lnTo>
                    <a:pt x="2429" y="360"/>
                  </a:lnTo>
                  <a:lnTo>
                    <a:pt x="2426" y="362"/>
                  </a:lnTo>
                  <a:lnTo>
                    <a:pt x="2424" y="364"/>
                  </a:lnTo>
                  <a:lnTo>
                    <a:pt x="2417" y="366"/>
                  </a:lnTo>
                  <a:lnTo>
                    <a:pt x="2408" y="366"/>
                  </a:lnTo>
                  <a:lnTo>
                    <a:pt x="2400" y="366"/>
                  </a:lnTo>
                  <a:lnTo>
                    <a:pt x="2393" y="365"/>
                  </a:lnTo>
                  <a:lnTo>
                    <a:pt x="2386" y="361"/>
                  </a:lnTo>
                  <a:lnTo>
                    <a:pt x="2380" y="356"/>
                  </a:lnTo>
                  <a:lnTo>
                    <a:pt x="2373" y="350"/>
                  </a:lnTo>
                  <a:lnTo>
                    <a:pt x="2363" y="345"/>
                  </a:lnTo>
                  <a:lnTo>
                    <a:pt x="2355" y="340"/>
                  </a:lnTo>
                  <a:lnTo>
                    <a:pt x="2348" y="337"/>
                  </a:lnTo>
                  <a:lnTo>
                    <a:pt x="2342" y="335"/>
                  </a:lnTo>
                  <a:lnTo>
                    <a:pt x="2335" y="328"/>
                  </a:lnTo>
                  <a:lnTo>
                    <a:pt x="2328" y="320"/>
                  </a:lnTo>
                  <a:lnTo>
                    <a:pt x="2320" y="310"/>
                  </a:lnTo>
                  <a:lnTo>
                    <a:pt x="2313" y="301"/>
                  </a:lnTo>
                  <a:lnTo>
                    <a:pt x="2305" y="291"/>
                  </a:lnTo>
                  <a:lnTo>
                    <a:pt x="2297" y="283"/>
                  </a:lnTo>
                  <a:lnTo>
                    <a:pt x="2288" y="278"/>
                  </a:lnTo>
                  <a:lnTo>
                    <a:pt x="2280" y="276"/>
                  </a:lnTo>
                  <a:lnTo>
                    <a:pt x="2269" y="274"/>
                  </a:lnTo>
                  <a:lnTo>
                    <a:pt x="2265" y="276"/>
                  </a:lnTo>
                  <a:lnTo>
                    <a:pt x="2260" y="277"/>
                  </a:lnTo>
                  <a:lnTo>
                    <a:pt x="2255" y="278"/>
                  </a:lnTo>
                  <a:lnTo>
                    <a:pt x="2252" y="282"/>
                  </a:lnTo>
                  <a:lnTo>
                    <a:pt x="2246" y="287"/>
                  </a:lnTo>
                  <a:lnTo>
                    <a:pt x="2241" y="291"/>
                  </a:lnTo>
                  <a:lnTo>
                    <a:pt x="2236" y="293"/>
                  </a:lnTo>
                  <a:lnTo>
                    <a:pt x="2229" y="293"/>
                  </a:lnTo>
                  <a:lnTo>
                    <a:pt x="2222" y="293"/>
                  </a:lnTo>
                  <a:lnTo>
                    <a:pt x="2215" y="293"/>
                  </a:lnTo>
                  <a:lnTo>
                    <a:pt x="2209" y="296"/>
                  </a:lnTo>
                  <a:lnTo>
                    <a:pt x="2203" y="302"/>
                  </a:lnTo>
                  <a:lnTo>
                    <a:pt x="2194" y="310"/>
                  </a:lnTo>
                  <a:lnTo>
                    <a:pt x="2186" y="318"/>
                  </a:lnTo>
                  <a:lnTo>
                    <a:pt x="2181" y="322"/>
                  </a:lnTo>
                  <a:lnTo>
                    <a:pt x="2177" y="324"/>
                  </a:lnTo>
                  <a:lnTo>
                    <a:pt x="2171" y="326"/>
                  </a:lnTo>
                  <a:lnTo>
                    <a:pt x="2164" y="327"/>
                  </a:lnTo>
                  <a:lnTo>
                    <a:pt x="2150" y="327"/>
                  </a:lnTo>
                  <a:lnTo>
                    <a:pt x="2136" y="327"/>
                  </a:lnTo>
                  <a:lnTo>
                    <a:pt x="2123" y="327"/>
                  </a:lnTo>
                  <a:lnTo>
                    <a:pt x="2111" y="327"/>
                  </a:lnTo>
                  <a:lnTo>
                    <a:pt x="2105" y="328"/>
                  </a:lnTo>
                  <a:lnTo>
                    <a:pt x="2099" y="329"/>
                  </a:lnTo>
                  <a:lnTo>
                    <a:pt x="2095" y="331"/>
                  </a:lnTo>
                  <a:lnTo>
                    <a:pt x="2090" y="334"/>
                  </a:lnTo>
                  <a:lnTo>
                    <a:pt x="2086" y="337"/>
                  </a:lnTo>
                  <a:lnTo>
                    <a:pt x="2083" y="341"/>
                  </a:lnTo>
                  <a:lnTo>
                    <a:pt x="2079" y="346"/>
                  </a:lnTo>
                  <a:lnTo>
                    <a:pt x="2077" y="350"/>
                  </a:lnTo>
                  <a:lnTo>
                    <a:pt x="2073" y="359"/>
                  </a:lnTo>
                  <a:lnTo>
                    <a:pt x="2071" y="366"/>
                  </a:lnTo>
                  <a:lnTo>
                    <a:pt x="2070" y="371"/>
                  </a:lnTo>
                  <a:lnTo>
                    <a:pt x="2066" y="374"/>
                  </a:lnTo>
                  <a:lnTo>
                    <a:pt x="2064" y="375"/>
                  </a:lnTo>
                  <a:lnTo>
                    <a:pt x="2060" y="374"/>
                  </a:lnTo>
                  <a:lnTo>
                    <a:pt x="2057" y="373"/>
                  </a:lnTo>
                  <a:lnTo>
                    <a:pt x="2053" y="372"/>
                  </a:lnTo>
                  <a:lnTo>
                    <a:pt x="2045" y="367"/>
                  </a:lnTo>
                  <a:lnTo>
                    <a:pt x="2036" y="364"/>
                  </a:lnTo>
                  <a:lnTo>
                    <a:pt x="2028" y="361"/>
                  </a:lnTo>
                  <a:lnTo>
                    <a:pt x="2021" y="361"/>
                  </a:lnTo>
                  <a:lnTo>
                    <a:pt x="2019" y="362"/>
                  </a:lnTo>
                  <a:lnTo>
                    <a:pt x="2015" y="364"/>
                  </a:lnTo>
                  <a:lnTo>
                    <a:pt x="2014" y="366"/>
                  </a:lnTo>
                  <a:lnTo>
                    <a:pt x="2011" y="369"/>
                  </a:lnTo>
                  <a:lnTo>
                    <a:pt x="2008" y="381"/>
                  </a:lnTo>
                  <a:lnTo>
                    <a:pt x="2004" y="389"/>
                  </a:lnTo>
                  <a:lnTo>
                    <a:pt x="2001" y="391"/>
                  </a:lnTo>
                  <a:lnTo>
                    <a:pt x="1996" y="391"/>
                  </a:lnTo>
                  <a:lnTo>
                    <a:pt x="1992" y="390"/>
                  </a:lnTo>
                  <a:lnTo>
                    <a:pt x="1988" y="385"/>
                  </a:lnTo>
                  <a:lnTo>
                    <a:pt x="1985" y="383"/>
                  </a:lnTo>
                  <a:lnTo>
                    <a:pt x="1983" y="381"/>
                  </a:lnTo>
                  <a:lnTo>
                    <a:pt x="1979" y="381"/>
                  </a:lnTo>
                  <a:lnTo>
                    <a:pt x="1976" y="383"/>
                  </a:lnTo>
                  <a:lnTo>
                    <a:pt x="1967" y="385"/>
                  </a:lnTo>
                  <a:lnTo>
                    <a:pt x="1959" y="390"/>
                  </a:lnTo>
                  <a:lnTo>
                    <a:pt x="1948" y="394"/>
                  </a:lnTo>
                  <a:lnTo>
                    <a:pt x="1935" y="400"/>
                  </a:lnTo>
                  <a:lnTo>
                    <a:pt x="1922" y="406"/>
                  </a:lnTo>
                  <a:lnTo>
                    <a:pt x="1910" y="412"/>
                  </a:lnTo>
                  <a:lnTo>
                    <a:pt x="1904" y="415"/>
                  </a:lnTo>
                  <a:lnTo>
                    <a:pt x="1900" y="417"/>
                  </a:lnTo>
                  <a:lnTo>
                    <a:pt x="1895" y="417"/>
                  </a:lnTo>
                  <a:lnTo>
                    <a:pt x="1890" y="417"/>
                  </a:lnTo>
                  <a:lnTo>
                    <a:pt x="1887" y="416"/>
                  </a:lnTo>
                  <a:lnTo>
                    <a:pt x="1883" y="415"/>
                  </a:lnTo>
                  <a:lnTo>
                    <a:pt x="1881" y="412"/>
                  </a:lnTo>
                  <a:lnTo>
                    <a:pt x="1879" y="409"/>
                  </a:lnTo>
                  <a:lnTo>
                    <a:pt x="1877" y="402"/>
                  </a:lnTo>
                  <a:lnTo>
                    <a:pt x="1872" y="392"/>
                  </a:lnTo>
                  <a:lnTo>
                    <a:pt x="1870" y="387"/>
                  </a:lnTo>
                  <a:lnTo>
                    <a:pt x="1866" y="384"/>
                  </a:lnTo>
                  <a:lnTo>
                    <a:pt x="1863" y="381"/>
                  </a:lnTo>
                  <a:lnTo>
                    <a:pt x="1859" y="379"/>
                  </a:lnTo>
                  <a:lnTo>
                    <a:pt x="1850" y="378"/>
                  </a:lnTo>
                  <a:lnTo>
                    <a:pt x="1843" y="377"/>
                  </a:lnTo>
                  <a:lnTo>
                    <a:pt x="1839" y="377"/>
                  </a:lnTo>
                  <a:lnTo>
                    <a:pt x="1835" y="375"/>
                  </a:lnTo>
                  <a:lnTo>
                    <a:pt x="1833" y="373"/>
                  </a:lnTo>
                  <a:lnTo>
                    <a:pt x="1831" y="369"/>
                  </a:lnTo>
                  <a:lnTo>
                    <a:pt x="1827" y="364"/>
                  </a:lnTo>
                  <a:lnTo>
                    <a:pt x="1822" y="359"/>
                  </a:lnTo>
                  <a:lnTo>
                    <a:pt x="1818" y="356"/>
                  </a:lnTo>
                  <a:lnTo>
                    <a:pt x="1811" y="354"/>
                  </a:lnTo>
                  <a:lnTo>
                    <a:pt x="1805" y="353"/>
                  </a:lnTo>
                  <a:lnTo>
                    <a:pt x="1800" y="350"/>
                  </a:lnTo>
                  <a:lnTo>
                    <a:pt x="1797" y="348"/>
                  </a:lnTo>
                  <a:lnTo>
                    <a:pt x="1797" y="346"/>
                  </a:lnTo>
                  <a:lnTo>
                    <a:pt x="1797" y="343"/>
                  </a:lnTo>
                  <a:lnTo>
                    <a:pt x="1799" y="340"/>
                  </a:lnTo>
                  <a:lnTo>
                    <a:pt x="1801" y="336"/>
                  </a:lnTo>
                  <a:lnTo>
                    <a:pt x="1806" y="334"/>
                  </a:lnTo>
                  <a:lnTo>
                    <a:pt x="1811" y="331"/>
                  </a:lnTo>
                  <a:lnTo>
                    <a:pt x="1816" y="329"/>
                  </a:lnTo>
                  <a:lnTo>
                    <a:pt x="1830" y="324"/>
                  </a:lnTo>
                  <a:lnTo>
                    <a:pt x="1840" y="318"/>
                  </a:lnTo>
                  <a:lnTo>
                    <a:pt x="1849" y="309"/>
                  </a:lnTo>
                  <a:lnTo>
                    <a:pt x="1858" y="297"/>
                  </a:lnTo>
                  <a:lnTo>
                    <a:pt x="1865" y="285"/>
                  </a:lnTo>
                  <a:lnTo>
                    <a:pt x="1870" y="276"/>
                  </a:lnTo>
                  <a:lnTo>
                    <a:pt x="1871" y="266"/>
                  </a:lnTo>
                  <a:lnTo>
                    <a:pt x="1872" y="258"/>
                  </a:lnTo>
                  <a:lnTo>
                    <a:pt x="1871" y="248"/>
                  </a:lnTo>
                  <a:lnTo>
                    <a:pt x="1871" y="240"/>
                  </a:lnTo>
                  <a:lnTo>
                    <a:pt x="1870" y="233"/>
                  </a:lnTo>
                  <a:lnTo>
                    <a:pt x="1871" y="226"/>
                  </a:lnTo>
                  <a:lnTo>
                    <a:pt x="1874" y="221"/>
                  </a:lnTo>
                  <a:lnTo>
                    <a:pt x="1876" y="216"/>
                  </a:lnTo>
                  <a:lnTo>
                    <a:pt x="1881" y="211"/>
                  </a:lnTo>
                  <a:lnTo>
                    <a:pt x="1888" y="204"/>
                  </a:lnTo>
                  <a:lnTo>
                    <a:pt x="1901" y="191"/>
                  </a:lnTo>
                  <a:lnTo>
                    <a:pt x="1914" y="182"/>
                  </a:lnTo>
                  <a:lnTo>
                    <a:pt x="1926" y="173"/>
                  </a:lnTo>
                  <a:lnTo>
                    <a:pt x="1939" y="167"/>
                  </a:lnTo>
                  <a:lnTo>
                    <a:pt x="1953" y="161"/>
                  </a:lnTo>
                  <a:lnTo>
                    <a:pt x="1965" y="156"/>
                  </a:lnTo>
                  <a:lnTo>
                    <a:pt x="1977" y="148"/>
                  </a:lnTo>
                  <a:lnTo>
                    <a:pt x="1988" y="139"/>
                  </a:lnTo>
                  <a:lnTo>
                    <a:pt x="1991" y="134"/>
                  </a:lnTo>
                  <a:lnTo>
                    <a:pt x="1994" y="131"/>
                  </a:lnTo>
                  <a:lnTo>
                    <a:pt x="1995" y="127"/>
                  </a:lnTo>
                  <a:lnTo>
                    <a:pt x="1995" y="123"/>
                  </a:lnTo>
                  <a:lnTo>
                    <a:pt x="1994" y="121"/>
                  </a:lnTo>
                  <a:lnTo>
                    <a:pt x="1991" y="119"/>
                  </a:lnTo>
                  <a:lnTo>
                    <a:pt x="1989" y="118"/>
                  </a:lnTo>
                  <a:lnTo>
                    <a:pt x="1986" y="116"/>
                  </a:lnTo>
                  <a:lnTo>
                    <a:pt x="1984" y="115"/>
                  </a:lnTo>
                  <a:lnTo>
                    <a:pt x="1983" y="114"/>
                  </a:lnTo>
                  <a:lnTo>
                    <a:pt x="1982" y="112"/>
                  </a:lnTo>
                  <a:lnTo>
                    <a:pt x="1983" y="109"/>
                  </a:lnTo>
                  <a:lnTo>
                    <a:pt x="1985" y="103"/>
                  </a:lnTo>
                  <a:lnTo>
                    <a:pt x="1990" y="95"/>
                  </a:lnTo>
                  <a:lnTo>
                    <a:pt x="1992" y="90"/>
                  </a:lnTo>
                  <a:lnTo>
                    <a:pt x="1995" y="85"/>
                  </a:lnTo>
                  <a:lnTo>
                    <a:pt x="1996" y="81"/>
                  </a:lnTo>
                  <a:lnTo>
                    <a:pt x="1996" y="76"/>
                  </a:lnTo>
                  <a:lnTo>
                    <a:pt x="1996" y="71"/>
                  </a:lnTo>
                  <a:lnTo>
                    <a:pt x="1995" y="68"/>
                  </a:lnTo>
                  <a:lnTo>
                    <a:pt x="1992" y="64"/>
                  </a:lnTo>
                  <a:lnTo>
                    <a:pt x="1989" y="60"/>
                  </a:lnTo>
                  <a:lnTo>
                    <a:pt x="1978" y="55"/>
                  </a:lnTo>
                  <a:lnTo>
                    <a:pt x="1967" y="47"/>
                  </a:lnTo>
                  <a:lnTo>
                    <a:pt x="1956" y="40"/>
                  </a:lnTo>
                  <a:lnTo>
                    <a:pt x="1946" y="32"/>
                  </a:lnTo>
                  <a:lnTo>
                    <a:pt x="1937" y="25"/>
                  </a:lnTo>
                  <a:lnTo>
                    <a:pt x="1928" y="19"/>
                  </a:lnTo>
                  <a:lnTo>
                    <a:pt x="1923" y="16"/>
                  </a:lnTo>
                  <a:lnTo>
                    <a:pt x="1919" y="15"/>
                  </a:lnTo>
                  <a:lnTo>
                    <a:pt x="1915" y="14"/>
                  </a:lnTo>
                  <a:lnTo>
                    <a:pt x="1910" y="14"/>
                  </a:lnTo>
                  <a:lnTo>
                    <a:pt x="1906" y="14"/>
                  </a:lnTo>
                  <a:lnTo>
                    <a:pt x="1901" y="16"/>
                  </a:lnTo>
                  <a:lnTo>
                    <a:pt x="1897" y="19"/>
                  </a:lnTo>
                  <a:lnTo>
                    <a:pt x="1893" y="22"/>
                  </a:lnTo>
                  <a:lnTo>
                    <a:pt x="1884" y="31"/>
                  </a:lnTo>
                  <a:lnTo>
                    <a:pt x="1878" y="39"/>
                  </a:lnTo>
                  <a:lnTo>
                    <a:pt x="1871" y="47"/>
                  </a:lnTo>
                  <a:lnTo>
                    <a:pt x="1864" y="56"/>
                  </a:lnTo>
                  <a:lnTo>
                    <a:pt x="1854" y="62"/>
                  </a:lnTo>
                  <a:lnTo>
                    <a:pt x="1845" y="66"/>
                  </a:lnTo>
                  <a:lnTo>
                    <a:pt x="1835" y="69"/>
                  </a:lnTo>
                  <a:lnTo>
                    <a:pt x="1825" y="70"/>
                  </a:lnTo>
                  <a:lnTo>
                    <a:pt x="1813" y="70"/>
                  </a:lnTo>
                  <a:lnTo>
                    <a:pt x="1802" y="68"/>
                  </a:lnTo>
                  <a:lnTo>
                    <a:pt x="1791" y="66"/>
                  </a:lnTo>
                  <a:lnTo>
                    <a:pt x="1782" y="64"/>
                  </a:lnTo>
                  <a:lnTo>
                    <a:pt x="1777" y="64"/>
                  </a:lnTo>
                  <a:lnTo>
                    <a:pt x="1771" y="65"/>
                  </a:lnTo>
                  <a:lnTo>
                    <a:pt x="1765" y="66"/>
                  </a:lnTo>
                  <a:lnTo>
                    <a:pt x="1759" y="69"/>
                  </a:lnTo>
                  <a:lnTo>
                    <a:pt x="1749" y="76"/>
                  </a:lnTo>
                  <a:lnTo>
                    <a:pt x="1740" y="81"/>
                  </a:lnTo>
                  <a:lnTo>
                    <a:pt x="1734" y="84"/>
                  </a:lnTo>
                  <a:lnTo>
                    <a:pt x="1728" y="85"/>
                  </a:lnTo>
                  <a:lnTo>
                    <a:pt x="1726" y="84"/>
                  </a:lnTo>
                  <a:lnTo>
                    <a:pt x="1725" y="81"/>
                  </a:lnTo>
                  <a:lnTo>
                    <a:pt x="1725" y="76"/>
                  </a:lnTo>
                  <a:lnTo>
                    <a:pt x="1725" y="71"/>
                  </a:lnTo>
                  <a:lnTo>
                    <a:pt x="1726" y="58"/>
                  </a:lnTo>
                  <a:lnTo>
                    <a:pt x="1725" y="47"/>
                  </a:lnTo>
                  <a:lnTo>
                    <a:pt x="1720" y="38"/>
                  </a:lnTo>
                  <a:lnTo>
                    <a:pt x="1713" y="28"/>
                  </a:lnTo>
                  <a:lnTo>
                    <a:pt x="1706" y="20"/>
                  </a:lnTo>
                  <a:lnTo>
                    <a:pt x="1700" y="14"/>
                  </a:lnTo>
                  <a:lnTo>
                    <a:pt x="1696" y="12"/>
                  </a:lnTo>
                  <a:lnTo>
                    <a:pt x="1693" y="9"/>
                  </a:lnTo>
                  <a:lnTo>
                    <a:pt x="1688" y="7"/>
                  </a:lnTo>
                  <a:lnTo>
                    <a:pt x="1684" y="7"/>
                  </a:lnTo>
                  <a:lnTo>
                    <a:pt x="1681" y="8"/>
                  </a:lnTo>
                  <a:lnTo>
                    <a:pt x="1677" y="11"/>
                  </a:lnTo>
                  <a:lnTo>
                    <a:pt x="1674" y="13"/>
                  </a:lnTo>
                  <a:lnTo>
                    <a:pt x="1669" y="18"/>
                  </a:lnTo>
                  <a:lnTo>
                    <a:pt x="1665" y="25"/>
                  </a:lnTo>
                  <a:lnTo>
                    <a:pt x="1664" y="33"/>
                  </a:lnTo>
                  <a:lnTo>
                    <a:pt x="1662" y="44"/>
                  </a:lnTo>
                  <a:lnTo>
                    <a:pt x="1657" y="57"/>
                  </a:lnTo>
                  <a:lnTo>
                    <a:pt x="1654" y="63"/>
                  </a:lnTo>
                  <a:lnTo>
                    <a:pt x="1649" y="68"/>
                  </a:lnTo>
                  <a:lnTo>
                    <a:pt x="1643" y="70"/>
                  </a:lnTo>
                  <a:lnTo>
                    <a:pt x="1637" y="72"/>
                  </a:lnTo>
                  <a:lnTo>
                    <a:pt x="1630" y="72"/>
                  </a:lnTo>
                  <a:lnTo>
                    <a:pt x="1624" y="72"/>
                  </a:lnTo>
                  <a:lnTo>
                    <a:pt x="1619" y="70"/>
                  </a:lnTo>
                  <a:lnTo>
                    <a:pt x="1614" y="68"/>
                  </a:lnTo>
                  <a:lnTo>
                    <a:pt x="1610" y="65"/>
                  </a:lnTo>
                  <a:lnTo>
                    <a:pt x="1606" y="64"/>
                  </a:lnTo>
                  <a:lnTo>
                    <a:pt x="1600" y="64"/>
                  </a:lnTo>
                  <a:lnTo>
                    <a:pt x="1595" y="65"/>
                  </a:lnTo>
                  <a:lnTo>
                    <a:pt x="1586" y="69"/>
                  </a:lnTo>
                  <a:lnTo>
                    <a:pt x="1579" y="74"/>
                  </a:lnTo>
                  <a:lnTo>
                    <a:pt x="1574" y="75"/>
                  </a:lnTo>
                  <a:lnTo>
                    <a:pt x="1570" y="76"/>
                  </a:lnTo>
                  <a:lnTo>
                    <a:pt x="1566" y="77"/>
                  </a:lnTo>
                  <a:lnTo>
                    <a:pt x="1561" y="77"/>
                  </a:lnTo>
                  <a:lnTo>
                    <a:pt x="1556" y="76"/>
                  </a:lnTo>
                  <a:lnTo>
                    <a:pt x="1551" y="74"/>
                  </a:lnTo>
                  <a:lnTo>
                    <a:pt x="1548" y="71"/>
                  </a:lnTo>
                  <a:lnTo>
                    <a:pt x="1545" y="69"/>
                  </a:lnTo>
                  <a:lnTo>
                    <a:pt x="1542" y="66"/>
                  </a:lnTo>
                  <a:lnTo>
                    <a:pt x="1539" y="64"/>
                  </a:lnTo>
                  <a:lnTo>
                    <a:pt x="1537" y="63"/>
                  </a:lnTo>
                  <a:lnTo>
                    <a:pt x="1534" y="62"/>
                  </a:lnTo>
                  <a:lnTo>
                    <a:pt x="1524" y="62"/>
                  </a:lnTo>
                  <a:lnTo>
                    <a:pt x="1511" y="63"/>
                  </a:lnTo>
                  <a:lnTo>
                    <a:pt x="1504" y="63"/>
                  </a:lnTo>
                  <a:lnTo>
                    <a:pt x="1497" y="63"/>
                  </a:lnTo>
                  <a:lnTo>
                    <a:pt x="1492" y="62"/>
                  </a:lnTo>
                  <a:lnTo>
                    <a:pt x="1487" y="60"/>
                  </a:lnTo>
                  <a:lnTo>
                    <a:pt x="1478" y="56"/>
                  </a:lnTo>
                  <a:lnTo>
                    <a:pt x="1469" y="50"/>
                  </a:lnTo>
                  <a:lnTo>
                    <a:pt x="1460" y="43"/>
                  </a:lnTo>
                  <a:lnTo>
                    <a:pt x="1450" y="34"/>
                  </a:lnTo>
                  <a:lnTo>
                    <a:pt x="1447" y="30"/>
                  </a:lnTo>
                  <a:lnTo>
                    <a:pt x="1443" y="25"/>
                  </a:lnTo>
                  <a:lnTo>
                    <a:pt x="1441" y="19"/>
                  </a:lnTo>
                  <a:lnTo>
                    <a:pt x="1438" y="13"/>
                  </a:lnTo>
                  <a:lnTo>
                    <a:pt x="1436" y="8"/>
                  </a:lnTo>
                  <a:lnTo>
                    <a:pt x="1432" y="3"/>
                  </a:lnTo>
                  <a:lnTo>
                    <a:pt x="1429" y="1"/>
                  </a:lnTo>
                  <a:lnTo>
                    <a:pt x="1425" y="0"/>
                  </a:lnTo>
                  <a:lnTo>
                    <a:pt x="1415" y="0"/>
                  </a:lnTo>
                  <a:lnTo>
                    <a:pt x="1404" y="1"/>
                  </a:lnTo>
                  <a:lnTo>
                    <a:pt x="1393" y="2"/>
                  </a:lnTo>
                  <a:lnTo>
                    <a:pt x="1385" y="6"/>
                  </a:lnTo>
                  <a:lnTo>
                    <a:pt x="1377" y="9"/>
                  </a:lnTo>
                  <a:lnTo>
                    <a:pt x="1372" y="15"/>
                  </a:lnTo>
                  <a:lnTo>
                    <a:pt x="1366" y="24"/>
                  </a:lnTo>
                  <a:lnTo>
                    <a:pt x="1361" y="34"/>
                  </a:lnTo>
                  <a:lnTo>
                    <a:pt x="1355" y="47"/>
                  </a:lnTo>
                  <a:lnTo>
                    <a:pt x="1352" y="57"/>
                  </a:lnTo>
                  <a:lnTo>
                    <a:pt x="1349" y="60"/>
                  </a:lnTo>
                  <a:lnTo>
                    <a:pt x="1346" y="64"/>
                  </a:lnTo>
                  <a:lnTo>
                    <a:pt x="1342" y="65"/>
                  </a:lnTo>
                  <a:lnTo>
                    <a:pt x="1337" y="66"/>
                  </a:lnTo>
                  <a:lnTo>
                    <a:pt x="1328" y="68"/>
                  </a:lnTo>
                  <a:lnTo>
                    <a:pt x="1320" y="69"/>
                  </a:lnTo>
                  <a:lnTo>
                    <a:pt x="1302" y="81"/>
                  </a:lnTo>
                  <a:lnTo>
                    <a:pt x="1286" y="88"/>
                  </a:lnTo>
                  <a:lnTo>
                    <a:pt x="1279" y="87"/>
                  </a:lnTo>
                  <a:lnTo>
                    <a:pt x="1272" y="87"/>
                  </a:lnTo>
                  <a:lnTo>
                    <a:pt x="1268" y="87"/>
                  </a:lnTo>
                  <a:lnTo>
                    <a:pt x="1266" y="89"/>
                  </a:lnTo>
                  <a:lnTo>
                    <a:pt x="1264" y="91"/>
                  </a:lnTo>
                  <a:lnTo>
                    <a:pt x="1261" y="94"/>
                  </a:lnTo>
                  <a:lnTo>
                    <a:pt x="1261" y="97"/>
                  </a:lnTo>
                  <a:lnTo>
                    <a:pt x="1260" y="101"/>
                  </a:lnTo>
                  <a:lnTo>
                    <a:pt x="1261" y="106"/>
                  </a:lnTo>
                  <a:lnTo>
                    <a:pt x="1262" y="109"/>
                  </a:lnTo>
                  <a:lnTo>
                    <a:pt x="1265" y="113"/>
                  </a:lnTo>
                  <a:lnTo>
                    <a:pt x="1268" y="116"/>
                  </a:lnTo>
                  <a:lnTo>
                    <a:pt x="1273" y="120"/>
                  </a:lnTo>
                  <a:lnTo>
                    <a:pt x="1279" y="122"/>
                  </a:lnTo>
                  <a:lnTo>
                    <a:pt x="1286" y="123"/>
                  </a:lnTo>
                  <a:lnTo>
                    <a:pt x="1293" y="123"/>
                  </a:lnTo>
                  <a:lnTo>
                    <a:pt x="1301" y="123"/>
                  </a:lnTo>
                  <a:lnTo>
                    <a:pt x="1308" y="122"/>
                  </a:lnTo>
                  <a:lnTo>
                    <a:pt x="1315" y="121"/>
                  </a:lnTo>
                  <a:lnTo>
                    <a:pt x="1320" y="121"/>
                  </a:lnTo>
                  <a:lnTo>
                    <a:pt x="1324" y="121"/>
                  </a:lnTo>
                  <a:lnTo>
                    <a:pt x="1328" y="123"/>
                  </a:lnTo>
                  <a:lnTo>
                    <a:pt x="1330" y="127"/>
                  </a:lnTo>
                  <a:lnTo>
                    <a:pt x="1330" y="131"/>
                  </a:lnTo>
                  <a:lnTo>
                    <a:pt x="1330" y="133"/>
                  </a:lnTo>
                  <a:lnTo>
                    <a:pt x="1330" y="137"/>
                  </a:lnTo>
                  <a:lnTo>
                    <a:pt x="1327" y="141"/>
                  </a:lnTo>
                  <a:lnTo>
                    <a:pt x="1321" y="148"/>
                  </a:lnTo>
                  <a:lnTo>
                    <a:pt x="1318" y="153"/>
                  </a:lnTo>
                  <a:lnTo>
                    <a:pt x="1316" y="159"/>
                  </a:lnTo>
                  <a:lnTo>
                    <a:pt x="1316" y="166"/>
                  </a:lnTo>
                  <a:lnTo>
                    <a:pt x="1317" y="176"/>
                  </a:lnTo>
                  <a:lnTo>
                    <a:pt x="1320" y="194"/>
                  </a:lnTo>
                  <a:lnTo>
                    <a:pt x="1322" y="209"/>
                  </a:lnTo>
                  <a:lnTo>
                    <a:pt x="1325" y="222"/>
                  </a:lnTo>
                  <a:lnTo>
                    <a:pt x="1330" y="235"/>
                  </a:lnTo>
                  <a:lnTo>
                    <a:pt x="1335" y="247"/>
                  </a:lnTo>
                  <a:lnTo>
                    <a:pt x="1339" y="257"/>
                  </a:lnTo>
                  <a:lnTo>
                    <a:pt x="1339" y="261"/>
                  </a:lnTo>
                  <a:lnTo>
                    <a:pt x="1337" y="266"/>
                  </a:lnTo>
                  <a:lnTo>
                    <a:pt x="1335" y="268"/>
                  </a:lnTo>
                  <a:lnTo>
                    <a:pt x="1331" y="271"/>
                  </a:lnTo>
                  <a:lnTo>
                    <a:pt x="1328" y="272"/>
                  </a:lnTo>
                  <a:lnTo>
                    <a:pt x="1323" y="272"/>
                  </a:lnTo>
                  <a:lnTo>
                    <a:pt x="1318" y="271"/>
                  </a:lnTo>
                  <a:lnTo>
                    <a:pt x="1315" y="267"/>
                  </a:lnTo>
                  <a:lnTo>
                    <a:pt x="1311" y="264"/>
                  </a:lnTo>
                  <a:lnTo>
                    <a:pt x="1306" y="261"/>
                  </a:lnTo>
                  <a:lnTo>
                    <a:pt x="1301" y="261"/>
                  </a:lnTo>
                  <a:lnTo>
                    <a:pt x="1296" y="263"/>
                  </a:lnTo>
                  <a:lnTo>
                    <a:pt x="1282" y="266"/>
                  </a:lnTo>
                  <a:lnTo>
                    <a:pt x="1265" y="272"/>
                  </a:lnTo>
                  <a:lnTo>
                    <a:pt x="1260" y="273"/>
                  </a:lnTo>
                  <a:lnTo>
                    <a:pt x="1257" y="274"/>
                  </a:lnTo>
                  <a:lnTo>
                    <a:pt x="1253" y="274"/>
                  </a:lnTo>
                  <a:lnTo>
                    <a:pt x="1249" y="273"/>
                  </a:lnTo>
                  <a:lnTo>
                    <a:pt x="1245" y="270"/>
                  </a:lnTo>
                  <a:lnTo>
                    <a:pt x="1240" y="265"/>
                  </a:lnTo>
                  <a:lnTo>
                    <a:pt x="1233" y="252"/>
                  </a:lnTo>
                  <a:lnTo>
                    <a:pt x="1227" y="239"/>
                  </a:lnTo>
                  <a:lnTo>
                    <a:pt x="1221" y="228"/>
                  </a:lnTo>
                  <a:lnTo>
                    <a:pt x="1216" y="217"/>
                  </a:lnTo>
                  <a:lnTo>
                    <a:pt x="1213" y="205"/>
                  </a:lnTo>
                  <a:lnTo>
                    <a:pt x="1207" y="192"/>
                  </a:lnTo>
                  <a:lnTo>
                    <a:pt x="1203" y="186"/>
                  </a:lnTo>
                  <a:lnTo>
                    <a:pt x="1198" y="182"/>
                  </a:lnTo>
                  <a:lnTo>
                    <a:pt x="1192" y="178"/>
                  </a:lnTo>
                  <a:lnTo>
                    <a:pt x="1186" y="176"/>
                  </a:lnTo>
                  <a:lnTo>
                    <a:pt x="1171" y="173"/>
                  </a:lnTo>
                  <a:lnTo>
                    <a:pt x="1153" y="172"/>
                  </a:lnTo>
                  <a:lnTo>
                    <a:pt x="1145" y="164"/>
                  </a:lnTo>
                  <a:lnTo>
                    <a:pt x="1134" y="153"/>
                  </a:lnTo>
                  <a:lnTo>
                    <a:pt x="1117" y="163"/>
                  </a:lnTo>
                  <a:lnTo>
                    <a:pt x="1102" y="172"/>
                  </a:lnTo>
                  <a:lnTo>
                    <a:pt x="1096" y="161"/>
                  </a:lnTo>
                  <a:lnTo>
                    <a:pt x="1090" y="152"/>
                  </a:lnTo>
                  <a:lnTo>
                    <a:pt x="1087" y="152"/>
                  </a:lnTo>
                  <a:lnTo>
                    <a:pt x="1083" y="153"/>
                  </a:lnTo>
                  <a:lnTo>
                    <a:pt x="1077" y="156"/>
                  </a:lnTo>
                  <a:lnTo>
                    <a:pt x="1072" y="158"/>
                  </a:lnTo>
                  <a:lnTo>
                    <a:pt x="1068" y="161"/>
                  </a:lnTo>
                  <a:lnTo>
                    <a:pt x="1063" y="164"/>
                  </a:lnTo>
                  <a:lnTo>
                    <a:pt x="1058" y="165"/>
                  </a:lnTo>
                  <a:lnTo>
                    <a:pt x="1053" y="166"/>
                  </a:lnTo>
                  <a:lnTo>
                    <a:pt x="1043" y="163"/>
                  </a:lnTo>
                  <a:lnTo>
                    <a:pt x="1032" y="158"/>
                  </a:lnTo>
                  <a:lnTo>
                    <a:pt x="1016" y="156"/>
                  </a:lnTo>
                  <a:lnTo>
                    <a:pt x="1005" y="156"/>
                  </a:lnTo>
                  <a:lnTo>
                    <a:pt x="1002" y="156"/>
                  </a:lnTo>
                  <a:lnTo>
                    <a:pt x="1000" y="157"/>
                  </a:lnTo>
                  <a:lnTo>
                    <a:pt x="999" y="159"/>
                  </a:lnTo>
                  <a:lnTo>
                    <a:pt x="997" y="160"/>
                  </a:lnTo>
                  <a:lnTo>
                    <a:pt x="995" y="166"/>
                  </a:lnTo>
                  <a:lnTo>
                    <a:pt x="994" y="173"/>
                  </a:lnTo>
                  <a:lnTo>
                    <a:pt x="993" y="188"/>
                  </a:lnTo>
                  <a:lnTo>
                    <a:pt x="991" y="200"/>
                  </a:lnTo>
                  <a:lnTo>
                    <a:pt x="988" y="214"/>
                  </a:lnTo>
                  <a:lnTo>
                    <a:pt x="986" y="230"/>
                  </a:lnTo>
                  <a:lnTo>
                    <a:pt x="984" y="239"/>
                  </a:lnTo>
                  <a:lnTo>
                    <a:pt x="984" y="247"/>
                  </a:lnTo>
                  <a:lnTo>
                    <a:pt x="986" y="254"/>
                  </a:lnTo>
                  <a:lnTo>
                    <a:pt x="988" y="260"/>
                  </a:lnTo>
                  <a:lnTo>
                    <a:pt x="989" y="265"/>
                  </a:lnTo>
                  <a:lnTo>
                    <a:pt x="990" y="271"/>
                  </a:lnTo>
                  <a:lnTo>
                    <a:pt x="991" y="276"/>
                  </a:lnTo>
                  <a:lnTo>
                    <a:pt x="990" y="282"/>
                  </a:lnTo>
                  <a:lnTo>
                    <a:pt x="989" y="286"/>
                  </a:lnTo>
                  <a:lnTo>
                    <a:pt x="987" y="291"/>
                  </a:lnTo>
                  <a:lnTo>
                    <a:pt x="983" y="296"/>
                  </a:lnTo>
                  <a:lnTo>
                    <a:pt x="980" y="301"/>
                  </a:lnTo>
                  <a:lnTo>
                    <a:pt x="966" y="311"/>
                  </a:lnTo>
                  <a:lnTo>
                    <a:pt x="951" y="324"/>
                  </a:lnTo>
                  <a:lnTo>
                    <a:pt x="944" y="331"/>
                  </a:lnTo>
                  <a:lnTo>
                    <a:pt x="939" y="336"/>
                  </a:lnTo>
                  <a:lnTo>
                    <a:pt x="936" y="341"/>
                  </a:lnTo>
                  <a:lnTo>
                    <a:pt x="933" y="347"/>
                  </a:lnTo>
                  <a:lnTo>
                    <a:pt x="927" y="352"/>
                  </a:lnTo>
                  <a:lnTo>
                    <a:pt x="919" y="355"/>
                  </a:lnTo>
                  <a:lnTo>
                    <a:pt x="914" y="359"/>
                  </a:lnTo>
                  <a:lnTo>
                    <a:pt x="909" y="364"/>
                  </a:lnTo>
                  <a:lnTo>
                    <a:pt x="906" y="369"/>
                  </a:lnTo>
                  <a:lnTo>
                    <a:pt x="903" y="377"/>
                  </a:lnTo>
                  <a:lnTo>
                    <a:pt x="901" y="392"/>
                  </a:lnTo>
                  <a:lnTo>
                    <a:pt x="899" y="405"/>
                  </a:lnTo>
                  <a:lnTo>
                    <a:pt x="899" y="410"/>
                  </a:lnTo>
                  <a:lnTo>
                    <a:pt x="900" y="413"/>
                  </a:lnTo>
                  <a:lnTo>
                    <a:pt x="901" y="417"/>
                  </a:lnTo>
                  <a:lnTo>
                    <a:pt x="905" y="421"/>
                  </a:lnTo>
                  <a:lnTo>
                    <a:pt x="913" y="424"/>
                  </a:lnTo>
                  <a:lnTo>
                    <a:pt x="923" y="428"/>
                  </a:lnTo>
                  <a:lnTo>
                    <a:pt x="927" y="431"/>
                  </a:lnTo>
                  <a:lnTo>
                    <a:pt x="931" y="435"/>
                  </a:lnTo>
                  <a:lnTo>
                    <a:pt x="933" y="440"/>
                  </a:lnTo>
                  <a:lnTo>
                    <a:pt x="936" y="447"/>
                  </a:lnTo>
                  <a:lnTo>
                    <a:pt x="937" y="460"/>
                  </a:lnTo>
                  <a:lnTo>
                    <a:pt x="939" y="472"/>
                  </a:lnTo>
                  <a:lnTo>
                    <a:pt x="943" y="481"/>
                  </a:lnTo>
                  <a:lnTo>
                    <a:pt x="946" y="492"/>
                  </a:lnTo>
                  <a:lnTo>
                    <a:pt x="950" y="503"/>
                  </a:lnTo>
                  <a:lnTo>
                    <a:pt x="952" y="511"/>
                  </a:lnTo>
                  <a:lnTo>
                    <a:pt x="951" y="515"/>
                  </a:lnTo>
                  <a:lnTo>
                    <a:pt x="951" y="519"/>
                  </a:lnTo>
                  <a:lnTo>
                    <a:pt x="949" y="523"/>
                  </a:lnTo>
                  <a:lnTo>
                    <a:pt x="946" y="529"/>
                  </a:lnTo>
                  <a:lnTo>
                    <a:pt x="942" y="534"/>
                  </a:lnTo>
                  <a:lnTo>
                    <a:pt x="937" y="538"/>
                  </a:lnTo>
                  <a:lnTo>
                    <a:pt x="931" y="543"/>
                  </a:lnTo>
                  <a:lnTo>
                    <a:pt x="924" y="548"/>
                  </a:lnTo>
                  <a:lnTo>
                    <a:pt x="909" y="556"/>
                  </a:lnTo>
                  <a:lnTo>
                    <a:pt x="895" y="564"/>
                  </a:lnTo>
                  <a:lnTo>
                    <a:pt x="889" y="569"/>
                  </a:lnTo>
                  <a:lnTo>
                    <a:pt x="886" y="573"/>
                  </a:lnTo>
                  <a:lnTo>
                    <a:pt x="882" y="577"/>
                  </a:lnTo>
                  <a:lnTo>
                    <a:pt x="880" y="581"/>
                  </a:lnTo>
                  <a:lnTo>
                    <a:pt x="879" y="586"/>
                  </a:lnTo>
                  <a:lnTo>
                    <a:pt x="879" y="591"/>
                  </a:lnTo>
                  <a:lnTo>
                    <a:pt x="879" y="595"/>
                  </a:lnTo>
                  <a:lnTo>
                    <a:pt x="880" y="601"/>
                  </a:lnTo>
                  <a:lnTo>
                    <a:pt x="886" y="614"/>
                  </a:lnTo>
                  <a:lnTo>
                    <a:pt x="893" y="629"/>
                  </a:lnTo>
                  <a:lnTo>
                    <a:pt x="901" y="643"/>
                  </a:lnTo>
                  <a:lnTo>
                    <a:pt x="907" y="652"/>
                  </a:lnTo>
                  <a:lnTo>
                    <a:pt x="909" y="657"/>
                  </a:lnTo>
                  <a:lnTo>
                    <a:pt x="911" y="661"/>
                  </a:lnTo>
                  <a:lnTo>
                    <a:pt x="911" y="665"/>
                  </a:lnTo>
                  <a:lnTo>
                    <a:pt x="911" y="669"/>
                  </a:lnTo>
                  <a:lnTo>
                    <a:pt x="909" y="674"/>
                  </a:lnTo>
                  <a:lnTo>
                    <a:pt x="908" y="677"/>
                  </a:lnTo>
                  <a:lnTo>
                    <a:pt x="905" y="681"/>
                  </a:lnTo>
                  <a:lnTo>
                    <a:pt x="901" y="683"/>
                  </a:lnTo>
                  <a:lnTo>
                    <a:pt x="892" y="688"/>
                  </a:lnTo>
                  <a:lnTo>
                    <a:pt x="884" y="693"/>
                  </a:lnTo>
                  <a:lnTo>
                    <a:pt x="881" y="695"/>
                  </a:lnTo>
                  <a:lnTo>
                    <a:pt x="877" y="699"/>
                  </a:lnTo>
                  <a:lnTo>
                    <a:pt x="875" y="703"/>
                  </a:lnTo>
                  <a:lnTo>
                    <a:pt x="873" y="711"/>
                  </a:lnTo>
                  <a:lnTo>
                    <a:pt x="870" y="723"/>
                  </a:lnTo>
                  <a:lnTo>
                    <a:pt x="869" y="730"/>
                  </a:lnTo>
                  <a:lnTo>
                    <a:pt x="869" y="732"/>
                  </a:lnTo>
                  <a:lnTo>
                    <a:pt x="867" y="734"/>
                  </a:lnTo>
                  <a:lnTo>
                    <a:pt x="863" y="737"/>
                  </a:lnTo>
                  <a:lnTo>
                    <a:pt x="858" y="738"/>
                  </a:lnTo>
                  <a:lnTo>
                    <a:pt x="846" y="740"/>
                  </a:lnTo>
                  <a:lnTo>
                    <a:pt x="836" y="740"/>
                  </a:lnTo>
                  <a:lnTo>
                    <a:pt x="824" y="740"/>
                  </a:lnTo>
                  <a:lnTo>
                    <a:pt x="812" y="740"/>
                  </a:lnTo>
                  <a:lnTo>
                    <a:pt x="806" y="742"/>
                  </a:lnTo>
                  <a:lnTo>
                    <a:pt x="801" y="744"/>
                  </a:lnTo>
                  <a:lnTo>
                    <a:pt x="798" y="746"/>
                  </a:lnTo>
                  <a:lnTo>
                    <a:pt x="795" y="749"/>
                  </a:lnTo>
                  <a:lnTo>
                    <a:pt x="793" y="753"/>
                  </a:lnTo>
                  <a:lnTo>
                    <a:pt x="792" y="757"/>
                  </a:lnTo>
                  <a:lnTo>
                    <a:pt x="792" y="762"/>
                  </a:lnTo>
                  <a:lnTo>
                    <a:pt x="793" y="766"/>
                  </a:lnTo>
                  <a:lnTo>
                    <a:pt x="794" y="778"/>
                  </a:lnTo>
                  <a:lnTo>
                    <a:pt x="796" y="791"/>
                  </a:lnTo>
                  <a:lnTo>
                    <a:pt x="796" y="799"/>
                  </a:lnTo>
                  <a:lnTo>
                    <a:pt x="795" y="805"/>
                  </a:lnTo>
                  <a:lnTo>
                    <a:pt x="793" y="809"/>
                  </a:lnTo>
                  <a:lnTo>
                    <a:pt x="789" y="814"/>
                  </a:lnTo>
                  <a:lnTo>
                    <a:pt x="777" y="819"/>
                  </a:lnTo>
                  <a:lnTo>
                    <a:pt x="761" y="825"/>
                  </a:lnTo>
                  <a:lnTo>
                    <a:pt x="754" y="828"/>
                  </a:lnTo>
                  <a:lnTo>
                    <a:pt x="747" y="832"/>
                  </a:lnTo>
                  <a:lnTo>
                    <a:pt x="742" y="837"/>
                  </a:lnTo>
                  <a:lnTo>
                    <a:pt x="738" y="841"/>
                  </a:lnTo>
                  <a:lnTo>
                    <a:pt x="735" y="853"/>
                  </a:lnTo>
                  <a:lnTo>
                    <a:pt x="731" y="864"/>
                  </a:lnTo>
                  <a:lnTo>
                    <a:pt x="730" y="870"/>
                  </a:lnTo>
                  <a:lnTo>
                    <a:pt x="728" y="875"/>
                  </a:lnTo>
                  <a:lnTo>
                    <a:pt x="724" y="879"/>
                  </a:lnTo>
                  <a:lnTo>
                    <a:pt x="720" y="884"/>
                  </a:lnTo>
                  <a:lnTo>
                    <a:pt x="711" y="892"/>
                  </a:lnTo>
                  <a:lnTo>
                    <a:pt x="703" y="898"/>
                  </a:lnTo>
                  <a:lnTo>
                    <a:pt x="700" y="901"/>
                  </a:lnTo>
                  <a:lnTo>
                    <a:pt x="697" y="906"/>
                  </a:lnTo>
                  <a:lnTo>
                    <a:pt x="694" y="910"/>
                  </a:lnTo>
                  <a:lnTo>
                    <a:pt x="693" y="916"/>
                  </a:lnTo>
                  <a:lnTo>
                    <a:pt x="692" y="933"/>
                  </a:lnTo>
                  <a:lnTo>
                    <a:pt x="692" y="955"/>
                  </a:lnTo>
                  <a:lnTo>
                    <a:pt x="692" y="978"/>
                  </a:lnTo>
                  <a:lnTo>
                    <a:pt x="692" y="996"/>
                  </a:lnTo>
                  <a:lnTo>
                    <a:pt x="692" y="1010"/>
                  </a:lnTo>
                  <a:lnTo>
                    <a:pt x="692" y="1022"/>
                  </a:lnTo>
                  <a:lnTo>
                    <a:pt x="692" y="1033"/>
                  </a:lnTo>
                  <a:lnTo>
                    <a:pt x="692" y="1043"/>
                  </a:lnTo>
                  <a:lnTo>
                    <a:pt x="693" y="1053"/>
                  </a:lnTo>
                  <a:lnTo>
                    <a:pt x="695" y="1059"/>
                  </a:lnTo>
                  <a:lnTo>
                    <a:pt x="700" y="1062"/>
                  </a:lnTo>
                  <a:lnTo>
                    <a:pt x="706" y="1067"/>
                  </a:lnTo>
                  <a:lnTo>
                    <a:pt x="709" y="1070"/>
                  </a:lnTo>
                  <a:lnTo>
                    <a:pt x="711" y="1073"/>
                  </a:lnTo>
                  <a:lnTo>
                    <a:pt x="713" y="1077"/>
                  </a:lnTo>
                  <a:lnTo>
                    <a:pt x="714" y="1081"/>
                  </a:lnTo>
                  <a:lnTo>
                    <a:pt x="716" y="1086"/>
                  </a:lnTo>
                  <a:lnTo>
                    <a:pt x="716" y="1091"/>
                  </a:lnTo>
                  <a:lnTo>
                    <a:pt x="713" y="1096"/>
                  </a:lnTo>
                  <a:lnTo>
                    <a:pt x="711" y="1100"/>
                  </a:lnTo>
                  <a:lnTo>
                    <a:pt x="703" y="1114"/>
                  </a:lnTo>
                  <a:lnTo>
                    <a:pt x="691" y="1131"/>
                  </a:lnTo>
                  <a:lnTo>
                    <a:pt x="676" y="1152"/>
                  </a:lnTo>
                  <a:lnTo>
                    <a:pt x="661" y="1171"/>
                  </a:lnTo>
                  <a:lnTo>
                    <a:pt x="648" y="1186"/>
                  </a:lnTo>
                  <a:lnTo>
                    <a:pt x="638" y="1197"/>
                  </a:lnTo>
                  <a:lnTo>
                    <a:pt x="630" y="1205"/>
                  </a:lnTo>
                  <a:lnTo>
                    <a:pt x="622" y="1210"/>
                  </a:lnTo>
                  <a:lnTo>
                    <a:pt x="612" y="1212"/>
                  </a:lnTo>
                  <a:lnTo>
                    <a:pt x="602" y="1213"/>
                  </a:lnTo>
                  <a:lnTo>
                    <a:pt x="591" y="1215"/>
                  </a:lnTo>
                  <a:lnTo>
                    <a:pt x="583" y="1215"/>
                  </a:lnTo>
                  <a:lnTo>
                    <a:pt x="575" y="1216"/>
                  </a:lnTo>
                  <a:lnTo>
                    <a:pt x="572" y="1218"/>
                  </a:lnTo>
                  <a:lnTo>
                    <a:pt x="572" y="1219"/>
                  </a:lnTo>
                  <a:lnTo>
                    <a:pt x="572" y="1222"/>
                  </a:lnTo>
                  <a:lnTo>
                    <a:pt x="573" y="1225"/>
                  </a:lnTo>
                  <a:lnTo>
                    <a:pt x="575" y="1229"/>
                  </a:lnTo>
                  <a:lnTo>
                    <a:pt x="580" y="1236"/>
                  </a:lnTo>
                  <a:lnTo>
                    <a:pt x="584" y="1243"/>
                  </a:lnTo>
                  <a:lnTo>
                    <a:pt x="584" y="1245"/>
                  </a:lnTo>
                  <a:lnTo>
                    <a:pt x="583" y="1248"/>
                  </a:lnTo>
                  <a:lnTo>
                    <a:pt x="581" y="1250"/>
                  </a:lnTo>
                  <a:lnTo>
                    <a:pt x="579" y="1251"/>
                  </a:lnTo>
                  <a:lnTo>
                    <a:pt x="569" y="1253"/>
                  </a:lnTo>
                  <a:lnTo>
                    <a:pt x="556" y="1254"/>
                  </a:lnTo>
                  <a:lnTo>
                    <a:pt x="549" y="1254"/>
                  </a:lnTo>
                  <a:lnTo>
                    <a:pt x="542" y="1255"/>
                  </a:lnTo>
                  <a:lnTo>
                    <a:pt x="535" y="1257"/>
                  </a:lnTo>
                  <a:lnTo>
                    <a:pt x="529" y="1261"/>
                  </a:lnTo>
                  <a:lnTo>
                    <a:pt x="518" y="1268"/>
                  </a:lnTo>
                  <a:lnTo>
                    <a:pt x="510" y="1274"/>
                  </a:lnTo>
                  <a:lnTo>
                    <a:pt x="506" y="1278"/>
                  </a:lnTo>
                  <a:lnTo>
                    <a:pt x="502" y="1280"/>
                  </a:lnTo>
                  <a:lnTo>
                    <a:pt x="496" y="1281"/>
                  </a:lnTo>
                  <a:lnTo>
                    <a:pt x="487" y="1282"/>
                  </a:lnTo>
                  <a:lnTo>
                    <a:pt x="472" y="1284"/>
                  </a:lnTo>
                  <a:lnTo>
                    <a:pt x="460" y="1284"/>
                  </a:lnTo>
                  <a:lnTo>
                    <a:pt x="457" y="1284"/>
                  </a:lnTo>
                  <a:lnTo>
                    <a:pt x="453" y="1285"/>
                  </a:lnTo>
                  <a:lnTo>
                    <a:pt x="451" y="1287"/>
                  </a:lnTo>
                  <a:lnTo>
                    <a:pt x="451" y="1291"/>
                  </a:lnTo>
                  <a:lnTo>
                    <a:pt x="451" y="1300"/>
                  </a:lnTo>
                  <a:lnTo>
                    <a:pt x="452" y="1310"/>
                  </a:lnTo>
                  <a:lnTo>
                    <a:pt x="451" y="1318"/>
                  </a:lnTo>
                  <a:lnTo>
                    <a:pt x="449" y="1325"/>
                  </a:lnTo>
                  <a:lnTo>
                    <a:pt x="447" y="1326"/>
                  </a:lnTo>
                  <a:lnTo>
                    <a:pt x="446" y="1327"/>
                  </a:lnTo>
                  <a:lnTo>
                    <a:pt x="445" y="1327"/>
                  </a:lnTo>
                  <a:lnTo>
                    <a:pt x="442" y="1327"/>
                  </a:lnTo>
                  <a:lnTo>
                    <a:pt x="439" y="1326"/>
                  </a:lnTo>
                  <a:lnTo>
                    <a:pt x="433" y="1325"/>
                  </a:lnTo>
                  <a:lnTo>
                    <a:pt x="429" y="1325"/>
                  </a:lnTo>
                  <a:lnTo>
                    <a:pt x="427" y="1326"/>
                  </a:lnTo>
                  <a:lnTo>
                    <a:pt x="426" y="1329"/>
                  </a:lnTo>
                  <a:lnTo>
                    <a:pt x="424" y="1331"/>
                  </a:lnTo>
                  <a:lnTo>
                    <a:pt x="423" y="1337"/>
                  </a:lnTo>
                  <a:lnTo>
                    <a:pt x="426" y="1344"/>
                  </a:lnTo>
                  <a:lnTo>
                    <a:pt x="428" y="1354"/>
                  </a:lnTo>
                  <a:lnTo>
                    <a:pt x="433" y="1368"/>
                  </a:lnTo>
                  <a:lnTo>
                    <a:pt x="435" y="1375"/>
                  </a:lnTo>
                  <a:lnTo>
                    <a:pt x="437" y="1382"/>
                  </a:lnTo>
                  <a:lnTo>
                    <a:pt x="441" y="1388"/>
                  </a:lnTo>
                  <a:lnTo>
                    <a:pt x="443" y="1393"/>
                  </a:lnTo>
                  <a:lnTo>
                    <a:pt x="451" y="1399"/>
                  </a:lnTo>
                  <a:lnTo>
                    <a:pt x="454" y="1405"/>
                  </a:lnTo>
                  <a:lnTo>
                    <a:pt x="454" y="1407"/>
                  </a:lnTo>
                  <a:lnTo>
                    <a:pt x="454" y="1410"/>
                  </a:lnTo>
                  <a:lnTo>
                    <a:pt x="453" y="1412"/>
                  </a:lnTo>
                  <a:lnTo>
                    <a:pt x="449" y="1414"/>
                  </a:lnTo>
                  <a:lnTo>
                    <a:pt x="440" y="1417"/>
                  </a:lnTo>
                  <a:lnTo>
                    <a:pt x="430" y="1417"/>
                  </a:lnTo>
                  <a:lnTo>
                    <a:pt x="427" y="1418"/>
                  </a:lnTo>
                  <a:lnTo>
                    <a:pt x="422" y="1418"/>
                  </a:lnTo>
                  <a:lnTo>
                    <a:pt x="418" y="1420"/>
                  </a:lnTo>
                  <a:lnTo>
                    <a:pt x="415" y="1423"/>
                  </a:lnTo>
                  <a:lnTo>
                    <a:pt x="403" y="1439"/>
                  </a:lnTo>
                  <a:lnTo>
                    <a:pt x="395" y="1452"/>
                  </a:lnTo>
                  <a:lnTo>
                    <a:pt x="392" y="1455"/>
                  </a:lnTo>
                  <a:lnTo>
                    <a:pt x="390" y="1456"/>
                  </a:lnTo>
                  <a:lnTo>
                    <a:pt x="389" y="1457"/>
                  </a:lnTo>
                  <a:lnTo>
                    <a:pt x="386" y="1457"/>
                  </a:lnTo>
                  <a:lnTo>
                    <a:pt x="382" y="1456"/>
                  </a:lnTo>
                  <a:lnTo>
                    <a:pt x="377" y="1453"/>
                  </a:lnTo>
                  <a:lnTo>
                    <a:pt x="372" y="1450"/>
                  </a:lnTo>
                  <a:lnTo>
                    <a:pt x="367" y="1449"/>
                  </a:lnTo>
                  <a:lnTo>
                    <a:pt x="365" y="1449"/>
                  </a:lnTo>
                  <a:lnTo>
                    <a:pt x="364" y="1450"/>
                  </a:lnTo>
                  <a:lnTo>
                    <a:pt x="361" y="1451"/>
                  </a:lnTo>
                  <a:lnTo>
                    <a:pt x="359" y="1455"/>
                  </a:lnTo>
                  <a:lnTo>
                    <a:pt x="355" y="1462"/>
                  </a:lnTo>
                  <a:lnTo>
                    <a:pt x="352" y="1467"/>
                  </a:lnTo>
                  <a:lnTo>
                    <a:pt x="351" y="1468"/>
                  </a:lnTo>
                  <a:lnTo>
                    <a:pt x="348" y="1468"/>
                  </a:lnTo>
                  <a:lnTo>
                    <a:pt x="345" y="1467"/>
                  </a:lnTo>
                  <a:lnTo>
                    <a:pt x="341" y="1464"/>
                  </a:lnTo>
                  <a:lnTo>
                    <a:pt x="333" y="1458"/>
                  </a:lnTo>
                  <a:lnTo>
                    <a:pt x="323" y="1453"/>
                  </a:lnTo>
                  <a:lnTo>
                    <a:pt x="319" y="1451"/>
                  </a:lnTo>
                  <a:lnTo>
                    <a:pt x="313" y="1450"/>
                  </a:lnTo>
                  <a:lnTo>
                    <a:pt x="307" y="1449"/>
                  </a:lnTo>
                  <a:lnTo>
                    <a:pt x="301" y="1449"/>
                  </a:lnTo>
                  <a:lnTo>
                    <a:pt x="295" y="1450"/>
                  </a:lnTo>
                  <a:lnTo>
                    <a:pt x="289" y="1451"/>
                  </a:lnTo>
                  <a:lnTo>
                    <a:pt x="285" y="1453"/>
                  </a:lnTo>
                  <a:lnTo>
                    <a:pt x="282" y="1456"/>
                  </a:lnTo>
                  <a:lnTo>
                    <a:pt x="279" y="1458"/>
                  </a:lnTo>
                  <a:lnTo>
                    <a:pt x="278" y="1462"/>
                  </a:lnTo>
                  <a:lnTo>
                    <a:pt x="278" y="1467"/>
                  </a:lnTo>
                  <a:lnTo>
                    <a:pt x="278" y="1471"/>
                  </a:lnTo>
                  <a:lnTo>
                    <a:pt x="278" y="1482"/>
                  </a:lnTo>
                  <a:lnTo>
                    <a:pt x="279" y="1494"/>
                  </a:lnTo>
                  <a:lnTo>
                    <a:pt x="279" y="1505"/>
                  </a:lnTo>
                  <a:lnTo>
                    <a:pt x="279" y="1514"/>
                  </a:lnTo>
                  <a:lnTo>
                    <a:pt x="279" y="1524"/>
                  </a:lnTo>
                  <a:lnTo>
                    <a:pt x="281" y="1532"/>
                  </a:lnTo>
                  <a:lnTo>
                    <a:pt x="283" y="1539"/>
                  </a:lnTo>
                  <a:lnTo>
                    <a:pt x="288" y="1546"/>
                  </a:lnTo>
                  <a:lnTo>
                    <a:pt x="292" y="1552"/>
                  </a:lnTo>
                  <a:lnTo>
                    <a:pt x="295" y="1558"/>
                  </a:lnTo>
                  <a:lnTo>
                    <a:pt x="295" y="1565"/>
                  </a:lnTo>
                  <a:lnTo>
                    <a:pt x="295" y="1571"/>
                  </a:lnTo>
                  <a:lnTo>
                    <a:pt x="294" y="1575"/>
                  </a:lnTo>
                  <a:lnTo>
                    <a:pt x="291" y="1576"/>
                  </a:lnTo>
                  <a:lnTo>
                    <a:pt x="289" y="1576"/>
                  </a:lnTo>
                  <a:lnTo>
                    <a:pt x="285" y="1576"/>
                  </a:lnTo>
                  <a:lnTo>
                    <a:pt x="277" y="1572"/>
                  </a:lnTo>
                  <a:lnTo>
                    <a:pt x="271" y="1569"/>
                  </a:lnTo>
                  <a:lnTo>
                    <a:pt x="265" y="1565"/>
                  </a:lnTo>
                  <a:lnTo>
                    <a:pt x="259" y="1564"/>
                  </a:lnTo>
                  <a:lnTo>
                    <a:pt x="256" y="1565"/>
                  </a:lnTo>
                  <a:lnTo>
                    <a:pt x="252" y="1566"/>
                  </a:lnTo>
                  <a:lnTo>
                    <a:pt x="250" y="1568"/>
                  </a:lnTo>
                  <a:lnTo>
                    <a:pt x="247" y="1571"/>
                  </a:lnTo>
                  <a:lnTo>
                    <a:pt x="244" y="1574"/>
                  </a:lnTo>
                  <a:lnTo>
                    <a:pt x="241" y="1576"/>
                  </a:lnTo>
                  <a:lnTo>
                    <a:pt x="238" y="1577"/>
                  </a:lnTo>
                  <a:lnTo>
                    <a:pt x="233" y="1578"/>
                  </a:lnTo>
                  <a:lnTo>
                    <a:pt x="226" y="1578"/>
                  </a:lnTo>
                  <a:lnTo>
                    <a:pt x="219" y="1576"/>
                  </a:lnTo>
                  <a:lnTo>
                    <a:pt x="212" y="1574"/>
                  </a:lnTo>
                  <a:lnTo>
                    <a:pt x="205" y="1571"/>
                  </a:lnTo>
                  <a:lnTo>
                    <a:pt x="201" y="1570"/>
                  </a:lnTo>
                  <a:lnTo>
                    <a:pt x="197" y="1571"/>
                  </a:lnTo>
                  <a:lnTo>
                    <a:pt x="194" y="1572"/>
                  </a:lnTo>
                  <a:lnTo>
                    <a:pt x="190" y="1576"/>
                  </a:lnTo>
                  <a:lnTo>
                    <a:pt x="184" y="1583"/>
                  </a:lnTo>
                  <a:lnTo>
                    <a:pt x="180" y="1588"/>
                  </a:lnTo>
                  <a:lnTo>
                    <a:pt x="177" y="1590"/>
                  </a:lnTo>
                  <a:lnTo>
                    <a:pt x="174" y="1591"/>
                  </a:lnTo>
                  <a:lnTo>
                    <a:pt x="170" y="1591"/>
                  </a:lnTo>
                  <a:lnTo>
                    <a:pt x="165" y="1591"/>
                  </a:lnTo>
                  <a:lnTo>
                    <a:pt x="153" y="1589"/>
                  </a:lnTo>
                  <a:lnTo>
                    <a:pt x="144" y="1587"/>
                  </a:lnTo>
                  <a:lnTo>
                    <a:pt x="139" y="1587"/>
                  </a:lnTo>
                  <a:lnTo>
                    <a:pt x="134" y="1588"/>
                  </a:lnTo>
                  <a:lnTo>
                    <a:pt x="131" y="1589"/>
                  </a:lnTo>
                  <a:lnTo>
                    <a:pt x="127" y="1593"/>
                  </a:lnTo>
                  <a:lnTo>
                    <a:pt x="124" y="1598"/>
                  </a:lnTo>
                  <a:lnTo>
                    <a:pt x="121" y="1603"/>
                  </a:lnTo>
                  <a:lnTo>
                    <a:pt x="119" y="1609"/>
                  </a:lnTo>
                  <a:lnTo>
                    <a:pt x="118" y="1616"/>
                  </a:lnTo>
                  <a:lnTo>
                    <a:pt x="114" y="1628"/>
                  </a:lnTo>
                  <a:lnTo>
                    <a:pt x="112" y="1640"/>
                  </a:lnTo>
                  <a:lnTo>
                    <a:pt x="109" y="1650"/>
                  </a:lnTo>
                  <a:lnTo>
                    <a:pt x="105" y="1659"/>
                  </a:lnTo>
                  <a:lnTo>
                    <a:pt x="100" y="1667"/>
                  </a:lnTo>
                  <a:lnTo>
                    <a:pt x="94" y="1675"/>
                  </a:lnTo>
                  <a:lnTo>
                    <a:pt x="89" y="1677"/>
                  </a:lnTo>
                  <a:lnTo>
                    <a:pt x="86" y="1679"/>
                  </a:lnTo>
                  <a:lnTo>
                    <a:pt x="81" y="1681"/>
                  </a:lnTo>
                  <a:lnTo>
                    <a:pt x="76" y="1683"/>
                  </a:lnTo>
                  <a:lnTo>
                    <a:pt x="65" y="1684"/>
                  </a:lnTo>
                  <a:lnTo>
                    <a:pt x="56" y="1688"/>
                  </a:lnTo>
                  <a:lnTo>
                    <a:pt x="51" y="1690"/>
                  </a:lnTo>
                  <a:lnTo>
                    <a:pt x="45" y="1694"/>
                  </a:lnTo>
                  <a:lnTo>
                    <a:pt x="40" y="1698"/>
                  </a:lnTo>
                  <a:lnTo>
                    <a:pt x="36" y="1703"/>
                  </a:lnTo>
                  <a:lnTo>
                    <a:pt x="38" y="1701"/>
                  </a:lnTo>
                  <a:lnTo>
                    <a:pt x="39" y="1701"/>
                  </a:lnTo>
                  <a:lnTo>
                    <a:pt x="39" y="1702"/>
                  </a:lnTo>
                  <a:lnTo>
                    <a:pt x="40" y="1705"/>
                  </a:lnTo>
                  <a:lnTo>
                    <a:pt x="42" y="1713"/>
                  </a:lnTo>
                  <a:lnTo>
                    <a:pt x="45" y="1720"/>
                  </a:lnTo>
                  <a:lnTo>
                    <a:pt x="50" y="1726"/>
                  </a:lnTo>
                  <a:lnTo>
                    <a:pt x="55" y="1730"/>
                  </a:lnTo>
                  <a:lnTo>
                    <a:pt x="56" y="1733"/>
                  </a:lnTo>
                  <a:lnTo>
                    <a:pt x="57" y="1736"/>
                  </a:lnTo>
                  <a:lnTo>
                    <a:pt x="58" y="1740"/>
                  </a:lnTo>
                  <a:lnTo>
                    <a:pt x="59" y="1745"/>
                  </a:lnTo>
                  <a:lnTo>
                    <a:pt x="59" y="1754"/>
                  </a:lnTo>
                  <a:lnTo>
                    <a:pt x="62" y="1760"/>
                  </a:lnTo>
                  <a:lnTo>
                    <a:pt x="64" y="1763"/>
                  </a:lnTo>
                  <a:lnTo>
                    <a:pt x="67" y="1763"/>
                  </a:lnTo>
                  <a:lnTo>
                    <a:pt x="70" y="1763"/>
                  </a:lnTo>
                  <a:lnTo>
                    <a:pt x="74" y="1760"/>
                  </a:lnTo>
                  <a:lnTo>
                    <a:pt x="80" y="1757"/>
                  </a:lnTo>
                  <a:lnTo>
                    <a:pt x="84" y="1755"/>
                  </a:lnTo>
                  <a:lnTo>
                    <a:pt x="89" y="1755"/>
                  </a:lnTo>
                  <a:lnTo>
                    <a:pt x="94" y="1757"/>
                  </a:lnTo>
                  <a:lnTo>
                    <a:pt x="99" y="1759"/>
                  </a:lnTo>
                  <a:lnTo>
                    <a:pt x="102" y="1761"/>
                  </a:lnTo>
                  <a:lnTo>
                    <a:pt x="105" y="1765"/>
                  </a:lnTo>
                  <a:lnTo>
                    <a:pt x="106" y="1770"/>
                  </a:lnTo>
                  <a:lnTo>
                    <a:pt x="105" y="1783"/>
                  </a:lnTo>
                  <a:lnTo>
                    <a:pt x="105" y="1795"/>
                  </a:lnTo>
                  <a:lnTo>
                    <a:pt x="106" y="1801"/>
                  </a:lnTo>
                  <a:lnTo>
                    <a:pt x="105" y="1805"/>
                  </a:lnTo>
                  <a:lnTo>
                    <a:pt x="103" y="1807"/>
                  </a:lnTo>
                  <a:lnTo>
                    <a:pt x="102" y="1808"/>
                  </a:lnTo>
                  <a:lnTo>
                    <a:pt x="100" y="1808"/>
                  </a:lnTo>
                  <a:lnTo>
                    <a:pt x="96" y="1808"/>
                  </a:lnTo>
                  <a:lnTo>
                    <a:pt x="86" y="1807"/>
                  </a:lnTo>
                  <a:lnTo>
                    <a:pt x="73" y="1808"/>
                  </a:lnTo>
                  <a:lnTo>
                    <a:pt x="58" y="1808"/>
                  </a:lnTo>
                  <a:lnTo>
                    <a:pt x="49" y="1808"/>
                  </a:lnTo>
                  <a:lnTo>
                    <a:pt x="46" y="1809"/>
                  </a:lnTo>
                  <a:lnTo>
                    <a:pt x="44" y="1809"/>
                  </a:lnTo>
                  <a:lnTo>
                    <a:pt x="43" y="1810"/>
                  </a:lnTo>
                  <a:lnTo>
                    <a:pt x="42" y="1812"/>
                  </a:lnTo>
                  <a:lnTo>
                    <a:pt x="42" y="1817"/>
                  </a:lnTo>
                  <a:lnTo>
                    <a:pt x="43" y="1823"/>
                  </a:lnTo>
                  <a:lnTo>
                    <a:pt x="44" y="1831"/>
                  </a:lnTo>
                  <a:lnTo>
                    <a:pt x="44" y="1845"/>
                  </a:lnTo>
                  <a:lnTo>
                    <a:pt x="43" y="1858"/>
                  </a:lnTo>
                  <a:lnTo>
                    <a:pt x="42" y="1871"/>
                  </a:lnTo>
                  <a:lnTo>
                    <a:pt x="40" y="1881"/>
                  </a:lnTo>
                  <a:lnTo>
                    <a:pt x="38" y="1887"/>
                  </a:lnTo>
                  <a:lnTo>
                    <a:pt x="35" y="1892"/>
                  </a:lnTo>
                  <a:lnTo>
                    <a:pt x="30" y="1894"/>
                  </a:lnTo>
                  <a:lnTo>
                    <a:pt x="24" y="1896"/>
                  </a:lnTo>
                  <a:lnTo>
                    <a:pt x="18" y="1897"/>
                  </a:lnTo>
                  <a:lnTo>
                    <a:pt x="15" y="1898"/>
                  </a:lnTo>
                  <a:lnTo>
                    <a:pt x="13" y="1899"/>
                  </a:lnTo>
                  <a:lnTo>
                    <a:pt x="11" y="1902"/>
                  </a:lnTo>
                  <a:lnTo>
                    <a:pt x="8" y="1904"/>
                  </a:lnTo>
                  <a:lnTo>
                    <a:pt x="5" y="1913"/>
                  </a:lnTo>
                  <a:lnTo>
                    <a:pt x="2" y="1927"/>
                  </a:lnTo>
                  <a:lnTo>
                    <a:pt x="1" y="1943"/>
                  </a:lnTo>
                  <a:lnTo>
                    <a:pt x="0" y="1960"/>
                  </a:lnTo>
                  <a:lnTo>
                    <a:pt x="0" y="1991"/>
                  </a:lnTo>
                  <a:lnTo>
                    <a:pt x="0" y="2006"/>
                  </a:lnTo>
                  <a:lnTo>
                    <a:pt x="2" y="2016"/>
                  </a:lnTo>
                  <a:lnTo>
                    <a:pt x="5" y="2025"/>
                  </a:lnTo>
                  <a:lnTo>
                    <a:pt x="8" y="2034"/>
                  </a:lnTo>
                  <a:lnTo>
                    <a:pt x="13" y="2043"/>
                  </a:lnTo>
                  <a:lnTo>
                    <a:pt x="20" y="2058"/>
                  </a:lnTo>
                  <a:lnTo>
                    <a:pt x="26" y="2073"/>
                  </a:lnTo>
                  <a:lnTo>
                    <a:pt x="27" y="2081"/>
                  </a:lnTo>
                  <a:lnTo>
                    <a:pt x="29" y="2088"/>
                  </a:lnTo>
                  <a:lnTo>
                    <a:pt x="29" y="2095"/>
                  </a:lnTo>
                  <a:lnTo>
                    <a:pt x="27" y="2100"/>
                  </a:lnTo>
                  <a:lnTo>
                    <a:pt x="27" y="2106"/>
                  </a:lnTo>
                  <a:lnTo>
                    <a:pt x="27" y="2111"/>
                  </a:lnTo>
                  <a:lnTo>
                    <a:pt x="29" y="2116"/>
                  </a:lnTo>
                  <a:lnTo>
                    <a:pt x="30" y="2120"/>
                  </a:lnTo>
                  <a:lnTo>
                    <a:pt x="45" y="2150"/>
                  </a:lnTo>
                  <a:lnTo>
                    <a:pt x="57" y="2180"/>
                  </a:lnTo>
                  <a:lnTo>
                    <a:pt x="69" y="2206"/>
                  </a:lnTo>
                  <a:lnTo>
                    <a:pt x="78" y="2231"/>
                  </a:lnTo>
                  <a:lnTo>
                    <a:pt x="87" y="2252"/>
                  </a:lnTo>
                  <a:lnTo>
                    <a:pt x="93" y="2268"/>
                  </a:lnTo>
                  <a:lnTo>
                    <a:pt x="99" y="2280"/>
                  </a:lnTo>
                  <a:lnTo>
                    <a:pt x="102" y="2286"/>
                  </a:lnTo>
                  <a:lnTo>
                    <a:pt x="108" y="2287"/>
                  </a:lnTo>
                  <a:lnTo>
                    <a:pt x="114" y="2287"/>
                  </a:lnTo>
                  <a:lnTo>
                    <a:pt x="120" y="2286"/>
                  </a:lnTo>
                  <a:lnTo>
                    <a:pt x="125" y="2282"/>
                  </a:lnTo>
                  <a:lnTo>
                    <a:pt x="137" y="2275"/>
                  </a:lnTo>
                  <a:lnTo>
                    <a:pt x="149" y="2270"/>
                  </a:lnTo>
                  <a:lnTo>
                    <a:pt x="158" y="2269"/>
                  </a:lnTo>
                  <a:lnTo>
                    <a:pt x="168" y="2268"/>
                  </a:lnTo>
                  <a:lnTo>
                    <a:pt x="171" y="2268"/>
                  </a:lnTo>
                  <a:lnTo>
                    <a:pt x="175" y="2268"/>
                  </a:lnTo>
                  <a:lnTo>
                    <a:pt x="178" y="2270"/>
                  </a:lnTo>
                  <a:lnTo>
                    <a:pt x="181" y="2272"/>
                  </a:lnTo>
                  <a:lnTo>
                    <a:pt x="185" y="2275"/>
                  </a:lnTo>
                  <a:lnTo>
                    <a:pt x="190" y="2278"/>
                  </a:lnTo>
                  <a:lnTo>
                    <a:pt x="196" y="2281"/>
                  </a:lnTo>
                  <a:lnTo>
                    <a:pt x="202" y="2282"/>
                  </a:lnTo>
                  <a:lnTo>
                    <a:pt x="209" y="2283"/>
                  </a:lnTo>
                  <a:lnTo>
                    <a:pt x="215" y="2283"/>
                  </a:lnTo>
                  <a:lnTo>
                    <a:pt x="221" y="2282"/>
                  </a:lnTo>
                  <a:lnTo>
                    <a:pt x="226" y="2280"/>
                  </a:lnTo>
                  <a:lnTo>
                    <a:pt x="234" y="2275"/>
                  </a:lnTo>
                  <a:lnTo>
                    <a:pt x="244" y="2271"/>
                  </a:lnTo>
                  <a:lnTo>
                    <a:pt x="254" y="2268"/>
                  </a:lnTo>
                  <a:lnTo>
                    <a:pt x="265" y="2264"/>
                  </a:lnTo>
                  <a:lnTo>
                    <a:pt x="288" y="2259"/>
                  </a:lnTo>
                  <a:lnTo>
                    <a:pt x="309" y="2252"/>
                  </a:lnTo>
                  <a:lnTo>
                    <a:pt x="315" y="2249"/>
                  </a:lnTo>
                  <a:lnTo>
                    <a:pt x="322" y="2244"/>
                  </a:lnTo>
                  <a:lnTo>
                    <a:pt x="328" y="2238"/>
                  </a:lnTo>
                  <a:lnTo>
                    <a:pt x="333" y="2232"/>
                  </a:lnTo>
                  <a:lnTo>
                    <a:pt x="342" y="2218"/>
                  </a:lnTo>
                  <a:lnTo>
                    <a:pt x="348" y="2206"/>
                  </a:lnTo>
                  <a:lnTo>
                    <a:pt x="352" y="2195"/>
                  </a:lnTo>
                  <a:lnTo>
                    <a:pt x="353" y="2183"/>
                  </a:lnTo>
                  <a:lnTo>
                    <a:pt x="353" y="2174"/>
                  </a:lnTo>
                  <a:lnTo>
                    <a:pt x="352" y="2165"/>
                  </a:lnTo>
                  <a:lnTo>
                    <a:pt x="351" y="2161"/>
                  </a:lnTo>
                  <a:lnTo>
                    <a:pt x="350" y="2157"/>
                  </a:lnTo>
                  <a:lnTo>
                    <a:pt x="347" y="2152"/>
                  </a:lnTo>
                  <a:lnTo>
                    <a:pt x="344" y="2149"/>
                  </a:lnTo>
                  <a:lnTo>
                    <a:pt x="341" y="2146"/>
                  </a:lnTo>
                  <a:lnTo>
                    <a:pt x="336" y="2144"/>
                  </a:lnTo>
                  <a:lnTo>
                    <a:pt x="333" y="2142"/>
                  </a:lnTo>
                  <a:lnTo>
                    <a:pt x="328" y="2142"/>
                  </a:lnTo>
                  <a:lnTo>
                    <a:pt x="320" y="2140"/>
                  </a:lnTo>
                  <a:lnTo>
                    <a:pt x="313" y="2138"/>
                  </a:lnTo>
                  <a:lnTo>
                    <a:pt x="310" y="2136"/>
                  </a:lnTo>
                  <a:lnTo>
                    <a:pt x="308" y="2133"/>
                  </a:lnTo>
                  <a:lnTo>
                    <a:pt x="306" y="2130"/>
                  </a:lnTo>
                  <a:lnTo>
                    <a:pt x="304" y="2126"/>
                  </a:lnTo>
                  <a:lnTo>
                    <a:pt x="302" y="2120"/>
                  </a:lnTo>
                  <a:lnTo>
                    <a:pt x="300" y="2114"/>
                  </a:lnTo>
                  <a:lnTo>
                    <a:pt x="297" y="2111"/>
                  </a:lnTo>
                  <a:lnTo>
                    <a:pt x="295" y="2108"/>
                  </a:lnTo>
                  <a:lnTo>
                    <a:pt x="291" y="2108"/>
                  </a:lnTo>
                  <a:lnTo>
                    <a:pt x="288" y="2111"/>
                  </a:lnTo>
                  <a:lnTo>
                    <a:pt x="285" y="2113"/>
                  </a:lnTo>
                  <a:lnTo>
                    <a:pt x="282" y="2117"/>
                  </a:lnTo>
                  <a:lnTo>
                    <a:pt x="278" y="2119"/>
                  </a:lnTo>
                  <a:lnTo>
                    <a:pt x="276" y="2120"/>
                  </a:lnTo>
                  <a:lnTo>
                    <a:pt x="273" y="2120"/>
                  </a:lnTo>
                  <a:lnTo>
                    <a:pt x="269" y="2119"/>
                  </a:lnTo>
                  <a:lnTo>
                    <a:pt x="264" y="2117"/>
                  </a:lnTo>
                  <a:lnTo>
                    <a:pt x="259" y="2113"/>
                  </a:lnTo>
                  <a:lnTo>
                    <a:pt x="258" y="2112"/>
                  </a:lnTo>
                  <a:lnTo>
                    <a:pt x="258" y="2110"/>
                  </a:lnTo>
                  <a:lnTo>
                    <a:pt x="258" y="2106"/>
                  </a:lnTo>
                  <a:lnTo>
                    <a:pt x="260" y="2104"/>
                  </a:lnTo>
                  <a:lnTo>
                    <a:pt x="264" y="2098"/>
                  </a:lnTo>
                  <a:lnTo>
                    <a:pt x="268" y="2092"/>
                  </a:lnTo>
                  <a:lnTo>
                    <a:pt x="269" y="2089"/>
                  </a:lnTo>
                  <a:lnTo>
                    <a:pt x="270" y="2086"/>
                  </a:lnTo>
                  <a:lnTo>
                    <a:pt x="270" y="2082"/>
                  </a:lnTo>
                  <a:lnTo>
                    <a:pt x="270" y="2077"/>
                  </a:lnTo>
                  <a:lnTo>
                    <a:pt x="269" y="2070"/>
                  </a:lnTo>
                  <a:lnTo>
                    <a:pt x="268" y="2066"/>
                  </a:lnTo>
                  <a:lnTo>
                    <a:pt x="269" y="2062"/>
                  </a:lnTo>
                  <a:lnTo>
                    <a:pt x="271" y="2061"/>
                  </a:lnTo>
                  <a:lnTo>
                    <a:pt x="275" y="2060"/>
                  </a:lnTo>
                  <a:lnTo>
                    <a:pt x="278" y="2060"/>
                  </a:lnTo>
                  <a:lnTo>
                    <a:pt x="281" y="2060"/>
                  </a:lnTo>
                  <a:lnTo>
                    <a:pt x="282" y="2062"/>
                  </a:lnTo>
                  <a:lnTo>
                    <a:pt x="283" y="2066"/>
                  </a:lnTo>
                  <a:lnTo>
                    <a:pt x="283" y="2070"/>
                  </a:lnTo>
                  <a:lnTo>
                    <a:pt x="283" y="2075"/>
                  </a:lnTo>
                  <a:lnTo>
                    <a:pt x="284" y="2079"/>
                  </a:lnTo>
                  <a:lnTo>
                    <a:pt x="285" y="2082"/>
                  </a:lnTo>
                  <a:lnTo>
                    <a:pt x="287" y="2083"/>
                  </a:lnTo>
                  <a:lnTo>
                    <a:pt x="290" y="2086"/>
                  </a:lnTo>
                  <a:lnTo>
                    <a:pt x="294" y="2086"/>
                  </a:lnTo>
                  <a:lnTo>
                    <a:pt x="296" y="2085"/>
                  </a:lnTo>
                  <a:lnTo>
                    <a:pt x="297" y="2082"/>
                  </a:lnTo>
                  <a:lnTo>
                    <a:pt x="297" y="2077"/>
                  </a:lnTo>
                  <a:lnTo>
                    <a:pt x="298" y="2073"/>
                  </a:lnTo>
                  <a:lnTo>
                    <a:pt x="297" y="2061"/>
                  </a:lnTo>
                  <a:lnTo>
                    <a:pt x="296" y="2050"/>
                  </a:lnTo>
                  <a:lnTo>
                    <a:pt x="294" y="2045"/>
                  </a:lnTo>
                  <a:lnTo>
                    <a:pt x="292" y="2042"/>
                  </a:lnTo>
                  <a:lnTo>
                    <a:pt x="290" y="2039"/>
                  </a:lnTo>
                  <a:lnTo>
                    <a:pt x="288" y="2036"/>
                  </a:lnTo>
                  <a:lnTo>
                    <a:pt x="285" y="2035"/>
                  </a:lnTo>
                  <a:lnTo>
                    <a:pt x="281" y="2034"/>
                  </a:lnTo>
                  <a:lnTo>
                    <a:pt x="277" y="2032"/>
                  </a:lnTo>
                  <a:lnTo>
                    <a:pt x="271" y="2032"/>
                  </a:lnTo>
                  <a:lnTo>
                    <a:pt x="259" y="2032"/>
                  </a:lnTo>
                  <a:lnTo>
                    <a:pt x="246" y="2031"/>
                  </a:lnTo>
                  <a:lnTo>
                    <a:pt x="234" y="2031"/>
                  </a:lnTo>
                  <a:lnTo>
                    <a:pt x="225" y="2030"/>
                  </a:lnTo>
                  <a:lnTo>
                    <a:pt x="219" y="2029"/>
                  </a:lnTo>
                  <a:lnTo>
                    <a:pt x="215" y="2026"/>
                  </a:lnTo>
                  <a:lnTo>
                    <a:pt x="214" y="2022"/>
                  </a:lnTo>
                  <a:lnTo>
                    <a:pt x="214" y="2016"/>
                  </a:lnTo>
                  <a:lnTo>
                    <a:pt x="214" y="2005"/>
                  </a:lnTo>
                  <a:lnTo>
                    <a:pt x="214" y="1987"/>
                  </a:lnTo>
                  <a:lnTo>
                    <a:pt x="215" y="1967"/>
                  </a:lnTo>
                  <a:lnTo>
                    <a:pt x="216" y="1946"/>
                  </a:lnTo>
                  <a:lnTo>
                    <a:pt x="219" y="1936"/>
                  </a:lnTo>
                  <a:lnTo>
                    <a:pt x="221" y="1929"/>
                  </a:lnTo>
                  <a:lnTo>
                    <a:pt x="225" y="1923"/>
                  </a:lnTo>
                  <a:lnTo>
                    <a:pt x="229" y="1917"/>
                  </a:lnTo>
                  <a:lnTo>
                    <a:pt x="234" y="1913"/>
                  </a:lnTo>
                  <a:lnTo>
                    <a:pt x="240" y="1911"/>
                  </a:lnTo>
                  <a:lnTo>
                    <a:pt x="245" y="1910"/>
                  </a:lnTo>
                  <a:lnTo>
                    <a:pt x="251" y="1910"/>
                  </a:lnTo>
                  <a:lnTo>
                    <a:pt x="257" y="1912"/>
                  </a:lnTo>
                  <a:lnTo>
                    <a:pt x="263" y="1916"/>
                  </a:lnTo>
                  <a:lnTo>
                    <a:pt x="264" y="1919"/>
                  </a:lnTo>
                  <a:lnTo>
                    <a:pt x="265" y="1924"/>
                  </a:lnTo>
                  <a:lnTo>
                    <a:pt x="266" y="1930"/>
                  </a:lnTo>
                  <a:lnTo>
                    <a:pt x="265" y="1937"/>
                  </a:lnTo>
                  <a:lnTo>
                    <a:pt x="264" y="1944"/>
                  </a:lnTo>
                  <a:lnTo>
                    <a:pt x="262" y="1950"/>
                  </a:lnTo>
                  <a:lnTo>
                    <a:pt x="258" y="1956"/>
                  </a:lnTo>
                  <a:lnTo>
                    <a:pt x="256" y="1961"/>
                  </a:lnTo>
                  <a:lnTo>
                    <a:pt x="250" y="1967"/>
                  </a:lnTo>
                  <a:lnTo>
                    <a:pt x="247" y="1971"/>
                  </a:lnTo>
                  <a:lnTo>
                    <a:pt x="247" y="1974"/>
                  </a:lnTo>
                  <a:lnTo>
                    <a:pt x="250" y="1975"/>
                  </a:lnTo>
                  <a:lnTo>
                    <a:pt x="253" y="1976"/>
                  </a:lnTo>
                  <a:lnTo>
                    <a:pt x="258" y="1976"/>
                  </a:lnTo>
                  <a:lnTo>
                    <a:pt x="268" y="1976"/>
                  </a:lnTo>
                  <a:lnTo>
                    <a:pt x="275" y="1975"/>
                  </a:lnTo>
                  <a:lnTo>
                    <a:pt x="284" y="1972"/>
                  </a:lnTo>
                  <a:lnTo>
                    <a:pt x="295" y="1967"/>
                  </a:lnTo>
                  <a:lnTo>
                    <a:pt x="304" y="1963"/>
                  </a:lnTo>
                  <a:lnTo>
                    <a:pt x="314" y="1962"/>
                  </a:lnTo>
                  <a:lnTo>
                    <a:pt x="320" y="1962"/>
                  </a:lnTo>
                  <a:lnTo>
                    <a:pt x="323" y="1962"/>
                  </a:lnTo>
                  <a:lnTo>
                    <a:pt x="327" y="1963"/>
                  </a:lnTo>
                  <a:lnTo>
                    <a:pt x="329" y="1966"/>
                  </a:lnTo>
                  <a:lnTo>
                    <a:pt x="332" y="1973"/>
                  </a:lnTo>
                  <a:lnTo>
                    <a:pt x="335" y="1980"/>
                  </a:lnTo>
                  <a:lnTo>
                    <a:pt x="338" y="1985"/>
                  </a:lnTo>
                  <a:lnTo>
                    <a:pt x="340" y="1988"/>
                  </a:lnTo>
                  <a:lnTo>
                    <a:pt x="344" y="1991"/>
                  </a:lnTo>
                  <a:lnTo>
                    <a:pt x="347" y="1992"/>
                  </a:lnTo>
                  <a:lnTo>
                    <a:pt x="351" y="1992"/>
                  </a:lnTo>
                  <a:lnTo>
                    <a:pt x="353" y="1992"/>
                  </a:lnTo>
                  <a:lnTo>
                    <a:pt x="355" y="1991"/>
                  </a:lnTo>
                  <a:lnTo>
                    <a:pt x="358" y="1987"/>
                  </a:lnTo>
                  <a:lnTo>
                    <a:pt x="364" y="1973"/>
                  </a:lnTo>
                  <a:lnTo>
                    <a:pt x="366" y="1961"/>
                  </a:lnTo>
                  <a:lnTo>
                    <a:pt x="367" y="1956"/>
                  </a:lnTo>
                  <a:lnTo>
                    <a:pt x="367" y="1952"/>
                  </a:lnTo>
                  <a:lnTo>
                    <a:pt x="366" y="1948"/>
                  </a:lnTo>
                  <a:lnTo>
                    <a:pt x="365" y="1944"/>
                  </a:lnTo>
                  <a:lnTo>
                    <a:pt x="360" y="1940"/>
                  </a:lnTo>
                  <a:lnTo>
                    <a:pt x="355" y="1936"/>
                  </a:lnTo>
                  <a:lnTo>
                    <a:pt x="348" y="1934"/>
                  </a:lnTo>
                  <a:lnTo>
                    <a:pt x="340" y="1931"/>
                  </a:lnTo>
                  <a:lnTo>
                    <a:pt x="323" y="1929"/>
                  </a:lnTo>
                  <a:lnTo>
                    <a:pt x="308" y="1928"/>
                  </a:lnTo>
                  <a:lnTo>
                    <a:pt x="301" y="1925"/>
                  </a:lnTo>
                  <a:lnTo>
                    <a:pt x="296" y="1922"/>
                  </a:lnTo>
                  <a:lnTo>
                    <a:pt x="294" y="1921"/>
                  </a:lnTo>
                  <a:lnTo>
                    <a:pt x="291" y="1918"/>
                  </a:lnTo>
                  <a:lnTo>
                    <a:pt x="290" y="1915"/>
                  </a:lnTo>
                  <a:lnTo>
                    <a:pt x="290" y="1911"/>
                  </a:lnTo>
                  <a:lnTo>
                    <a:pt x="290" y="1903"/>
                  </a:lnTo>
                  <a:lnTo>
                    <a:pt x="294" y="1894"/>
                  </a:lnTo>
                  <a:lnTo>
                    <a:pt x="297" y="1887"/>
                  </a:lnTo>
                  <a:lnTo>
                    <a:pt x="300" y="1880"/>
                  </a:lnTo>
                  <a:lnTo>
                    <a:pt x="301" y="1872"/>
                  </a:lnTo>
                  <a:lnTo>
                    <a:pt x="301" y="1865"/>
                  </a:lnTo>
                  <a:lnTo>
                    <a:pt x="300" y="1859"/>
                  </a:lnTo>
                  <a:lnTo>
                    <a:pt x="297" y="1852"/>
                  </a:lnTo>
                  <a:lnTo>
                    <a:pt x="295" y="1845"/>
                  </a:lnTo>
                  <a:lnTo>
                    <a:pt x="292" y="1840"/>
                  </a:lnTo>
                  <a:lnTo>
                    <a:pt x="290" y="1833"/>
                  </a:lnTo>
                  <a:lnTo>
                    <a:pt x="290" y="1823"/>
                  </a:lnTo>
                  <a:lnTo>
                    <a:pt x="290" y="1812"/>
                  </a:lnTo>
                  <a:lnTo>
                    <a:pt x="292" y="1802"/>
                  </a:lnTo>
                  <a:lnTo>
                    <a:pt x="294" y="1798"/>
                  </a:lnTo>
                  <a:lnTo>
                    <a:pt x="297" y="1795"/>
                  </a:lnTo>
                  <a:lnTo>
                    <a:pt x="301" y="1791"/>
                  </a:lnTo>
                  <a:lnTo>
                    <a:pt x="307" y="1790"/>
                  </a:lnTo>
                  <a:lnTo>
                    <a:pt x="316" y="1787"/>
                  </a:lnTo>
                  <a:lnTo>
                    <a:pt x="322" y="1787"/>
                  </a:lnTo>
                  <a:lnTo>
                    <a:pt x="325" y="1789"/>
                  </a:lnTo>
                  <a:lnTo>
                    <a:pt x="325" y="1790"/>
                  </a:lnTo>
                  <a:lnTo>
                    <a:pt x="325" y="1792"/>
                  </a:lnTo>
                  <a:lnTo>
                    <a:pt x="322" y="1796"/>
                  </a:lnTo>
                  <a:lnTo>
                    <a:pt x="319" y="1803"/>
                  </a:lnTo>
                  <a:lnTo>
                    <a:pt x="316" y="1808"/>
                  </a:lnTo>
                  <a:lnTo>
                    <a:pt x="314" y="1814"/>
                  </a:lnTo>
                  <a:lnTo>
                    <a:pt x="314" y="1821"/>
                  </a:lnTo>
                  <a:lnTo>
                    <a:pt x="314" y="1824"/>
                  </a:lnTo>
                  <a:lnTo>
                    <a:pt x="315" y="1827"/>
                  </a:lnTo>
                  <a:lnTo>
                    <a:pt x="316" y="1828"/>
                  </a:lnTo>
                  <a:lnTo>
                    <a:pt x="319" y="1828"/>
                  </a:lnTo>
                  <a:lnTo>
                    <a:pt x="321" y="1828"/>
                  </a:lnTo>
                  <a:lnTo>
                    <a:pt x="323" y="1827"/>
                  </a:lnTo>
                  <a:lnTo>
                    <a:pt x="326" y="1824"/>
                  </a:lnTo>
                  <a:lnTo>
                    <a:pt x="327" y="1821"/>
                  </a:lnTo>
                  <a:lnTo>
                    <a:pt x="329" y="1817"/>
                  </a:lnTo>
                  <a:lnTo>
                    <a:pt x="332" y="1816"/>
                  </a:lnTo>
                  <a:lnTo>
                    <a:pt x="333" y="1816"/>
                  </a:lnTo>
                  <a:lnTo>
                    <a:pt x="334" y="1816"/>
                  </a:lnTo>
                  <a:lnTo>
                    <a:pt x="335" y="1821"/>
                  </a:lnTo>
                  <a:lnTo>
                    <a:pt x="336" y="1827"/>
                  </a:lnTo>
                  <a:lnTo>
                    <a:pt x="336" y="1830"/>
                  </a:lnTo>
                  <a:lnTo>
                    <a:pt x="336" y="1834"/>
                  </a:lnTo>
                  <a:lnTo>
                    <a:pt x="335" y="1837"/>
                  </a:lnTo>
                  <a:lnTo>
                    <a:pt x="333" y="1841"/>
                  </a:lnTo>
                  <a:lnTo>
                    <a:pt x="329" y="1845"/>
                  </a:lnTo>
                  <a:lnTo>
                    <a:pt x="325" y="1847"/>
                  </a:lnTo>
                  <a:lnTo>
                    <a:pt x="321" y="1849"/>
                  </a:lnTo>
                  <a:lnTo>
                    <a:pt x="320" y="1854"/>
                  </a:lnTo>
                  <a:lnTo>
                    <a:pt x="320" y="1859"/>
                  </a:lnTo>
                  <a:lnTo>
                    <a:pt x="322" y="1862"/>
                  </a:lnTo>
                  <a:lnTo>
                    <a:pt x="326" y="1865"/>
                  </a:lnTo>
                  <a:lnTo>
                    <a:pt x="331" y="1865"/>
                  </a:lnTo>
                  <a:lnTo>
                    <a:pt x="342" y="1858"/>
                  </a:lnTo>
                  <a:lnTo>
                    <a:pt x="355" y="1849"/>
                  </a:lnTo>
                  <a:lnTo>
                    <a:pt x="361" y="1848"/>
                  </a:lnTo>
                  <a:lnTo>
                    <a:pt x="366" y="1847"/>
                  </a:lnTo>
                  <a:lnTo>
                    <a:pt x="371" y="1847"/>
                  </a:lnTo>
                  <a:lnTo>
                    <a:pt x="374" y="1848"/>
                  </a:lnTo>
                  <a:lnTo>
                    <a:pt x="378" y="1849"/>
                  </a:lnTo>
                  <a:lnTo>
                    <a:pt x="380" y="1852"/>
                  </a:lnTo>
                  <a:lnTo>
                    <a:pt x="383" y="1854"/>
                  </a:lnTo>
                  <a:lnTo>
                    <a:pt x="384" y="1858"/>
                  </a:lnTo>
                  <a:lnTo>
                    <a:pt x="384" y="1861"/>
                  </a:lnTo>
                  <a:lnTo>
                    <a:pt x="384" y="1865"/>
                  </a:lnTo>
                  <a:lnTo>
                    <a:pt x="383" y="1867"/>
                  </a:lnTo>
                  <a:lnTo>
                    <a:pt x="382" y="1871"/>
                  </a:lnTo>
                  <a:lnTo>
                    <a:pt x="379" y="1874"/>
                  </a:lnTo>
                  <a:lnTo>
                    <a:pt x="376" y="1877"/>
                  </a:lnTo>
                  <a:lnTo>
                    <a:pt x="372" y="1878"/>
                  </a:lnTo>
                  <a:lnTo>
                    <a:pt x="367" y="1879"/>
                  </a:lnTo>
                  <a:lnTo>
                    <a:pt x="354" y="1880"/>
                  </a:lnTo>
                  <a:lnTo>
                    <a:pt x="341" y="1881"/>
                  </a:lnTo>
                  <a:lnTo>
                    <a:pt x="335" y="1883"/>
                  </a:lnTo>
                  <a:lnTo>
                    <a:pt x="331" y="1884"/>
                  </a:lnTo>
                  <a:lnTo>
                    <a:pt x="327" y="1886"/>
                  </a:lnTo>
                  <a:lnTo>
                    <a:pt x="325" y="1889"/>
                  </a:lnTo>
                  <a:lnTo>
                    <a:pt x="325" y="1891"/>
                  </a:lnTo>
                  <a:lnTo>
                    <a:pt x="326" y="1892"/>
                  </a:lnTo>
                  <a:lnTo>
                    <a:pt x="327" y="1894"/>
                  </a:lnTo>
                  <a:lnTo>
                    <a:pt x="329" y="1897"/>
                  </a:lnTo>
                  <a:lnTo>
                    <a:pt x="335" y="1903"/>
                  </a:lnTo>
                  <a:lnTo>
                    <a:pt x="342" y="1909"/>
                  </a:lnTo>
                  <a:lnTo>
                    <a:pt x="351" y="1913"/>
                  </a:lnTo>
                  <a:lnTo>
                    <a:pt x="360" y="1917"/>
                  </a:lnTo>
                  <a:lnTo>
                    <a:pt x="367" y="1919"/>
                  </a:lnTo>
                  <a:lnTo>
                    <a:pt x="373" y="1921"/>
                  </a:lnTo>
                  <a:lnTo>
                    <a:pt x="378" y="1918"/>
                  </a:lnTo>
                  <a:lnTo>
                    <a:pt x="382" y="1916"/>
                  </a:lnTo>
                  <a:lnTo>
                    <a:pt x="385" y="1911"/>
                  </a:lnTo>
                  <a:lnTo>
                    <a:pt x="388" y="1905"/>
                  </a:lnTo>
                  <a:lnTo>
                    <a:pt x="394" y="1892"/>
                  </a:lnTo>
                  <a:lnTo>
                    <a:pt x="397" y="1881"/>
                  </a:lnTo>
                  <a:lnTo>
                    <a:pt x="403" y="1860"/>
                  </a:lnTo>
                  <a:lnTo>
                    <a:pt x="410" y="1843"/>
                  </a:lnTo>
                  <a:lnTo>
                    <a:pt x="417" y="1829"/>
                  </a:lnTo>
                  <a:lnTo>
                    <a:pt x="424" y="1818"/>
                  </a:lnTo>
                  <a:lnTo>
                    <a:pt x="432" y="1811"/>
                  </a:lnTo>
                  <a:lnTo>
                    <a:pt x="439" y="1805"/>
                  </a:lnTo>
                  <a:lnTo>
                    <a:pt x="446" y="1802"/>
                  </a:lnTo>
                  <a:lnTo>
                    <a:pt x="453" y="1799"/>
                  </a:lnTo>
                  <a:lnTo>
                    <a:pt x="468" y="1798"/>
                  </a:lnTo>
                  <a:lnTo>
                    <a:pt x="483" y="1797"/>
                  </a:lnTo>
                  <a:lnTo>
                    <a:pt x="489" y="1797"/>
                  </a:lnTo>
                  <a:lnTo>
                    <a:pt x="496" y="1795"/>
                  </a:lnTo>
                  <a:lnTo>
                    <a:pt x="502" y="1792"/>
                  </a:lnTo>
                  <a:lnTo>
                    <a:pt x="508" y="1787"/>
                  </a:lnTo>
                  <a:lnTo>
                    <a:pt x="515" y="1780"/>
                  </a:lnTo>
                  <a:lnTo>
                    <a:pt x="523" y="1776"/>
                  </a:lnTo>
                  <a:lnTo>
                    <a:pt x="528" y="1773"/>
                  </a:lnTo>
                  <a:lnTo>
                    <a:pt x="533" y="1772"/>
                  </a:lnTo>
                  <a:lnTo>
                    <a:pt x="539" y="1772"/>
                  </a:lnTo>
                  <a:lnTo>
                    <a:pt x="544" y="1772"/>
                  </a:lnTo>
                  <a:lnTo>
                    <a:pt x="550" y="1772"/>
                  </a:lnTo>
                  <a:lnTo>
                    <a:pt x="558" y="1770"/>
                  </a:lnTo>
                  <a:lnTo>
                    <a:pt x="565" y="1768"/>
                  </a:lnTo>
                  <a:lnTo>
                    <a:pt x="573" y="1766"/>
                  </a:lnTo>
                  <a:lnTo>
                    <a:pt x="586" y="1761"/>
                  </a:lnTo>
                  <a:lnTo>
                    <a:pt x="598" y="1758"/>
                  </a:lnTo>
                  <a:lnTo>
                    <a:pt x="610" y="1746"/>
                  </a:lnTo>
                  <a:lnTo>
                    <a:pt x="621" y="1735"/>
                  </a:lnTo>
                  <a:lnTo>
                    <a:pt x="627" y="1735"/>
                  </a:lnTo>
                  <a:lnTo>
                    <a:pt x="634" y="1734"/>
                  </a:lnTo>
                  <a:lnTo>
                    <a:pt x="638" y="1734"/>
                  </a:lnTo>
                  <a:lnTo>
                    <a:pt x="642" y="1734"/>
                  </a:lnTo>
                  <a:lnTo>
                    <a:pt x="646" y="1735"/>
                  </a:lnTo>
                  <a:lnTo>
                    <a:pt x="649" y="1736"/>
                  </a:lnTo>
                  <a:lnTo>
                    <a:pt x="651" y="1739"/>
                  </a:lnTo>
                  <a:lnTo>
                    <a:pt x="654" y="1742"/>
                  </a:lnTo>
                  <a:lnTo>
                    <a:pt x="655" y="1746"/>
                  </a:lnTo>
                  <a:lnTo>
                    <a:pt x="656" y="1751"/>
                  </a:lnTo>
                  <a:lnTo>
                    <a:pt x="657" y="1758"/>
                  </a:lnTo>
                  <a:lnTo>
                    <a:pt x="660" y="1763"/>
                  </a:lnTo>
                  <a:lnTo>
                    <a:pt x="661" y="1766"/>
                  </a:lnTo>
                  <a:lnTo>
                    <a:pt x="663" y="1767"/>
                  </a:lnTo>
                  <a:lnTo>
                    <a:pt x="665" y="1768"/>
                  </a:lnTo>
                  <a:lnTo>
                    <a:pt x="667" y="1768"/>
                  </a:lnTo>
                  <a:lnTo>
                    <a:pt x="672" y="1767"/>
                  </a:lnTo>
                  <a:lnTo>
                    <a:pt x="679" y="1763"/>
                  </a:lnTo>
                  <a:lnTo>
                    <a:pt x="686" y="1759"/>
                  </a:lnTo>
                  <a:lnTo>
                    <a:pt x="691" y="1754"/>
                  </a:lnTo>
                  <a:lnTo>
                    <a:pt x="694" y="1751"/>
                  </a:lnTo>
                  <a:lnTo>
                    <a:pt x="695" y="1745"/>
                  </a:lnTo>
                  <a:lnTo>
                    <a:pt x="694" y="1736"/>
                  </a:lnTo>
                  <a:lnTo>
                    <a:pt x="693" y="1729"/>
                  </a:lnTo>
                  <a:lnTo>
                    <a:pt x="693" y="1727"/>
                  </a:lnTo>
                  <a:lnTo>
                    <a:pt x="693" y="1723"/>
                  </a:lnTo>
                  <a:lnTo>
                    <a:pt x="694" y="1721"/>
                  </a:lnTo>
                  <a:lnTo>
                    <a:pt x="697" y="1719"/>
                  </a:lnTo>
                  <a:lnTo>
                    <a:pt x="712" y="1711"/>
                  </a:lnTo>
                  <a:lnTo>
                    <a:pt x="709" y="1714"/>
                  </a:lnTo>
                  <a:lnTo>
                    <a:pt x="706" y="1714"/>
                  </a:lnTo>
                  <a:lnTo>
                    <a:pt x="706" y="1713"/>
                  </a:lnTo>
                  <a:lnTo>
                    <a:pt x="711" y="1709"/>
                  </a:lnTo>
                  <a:lnTo>
                    <a:pt x="722" y="1701"/>
                  </a:lnTo>
                  <a:lnTo>
                    <a:pt x="724" y="1700"/>
                  </a:lnTo>
                  <a:lnTo>
                    <a:pt x="726" y="1698"/>
                  </a:lnTo>
                  <a:lnTo>
                    <a:pt x="729" y="1700"/>
                  </a:lnTo>
                  <a:lnTo>
                    <a:pt x="730" y="1701"/>
                  </a:lnTo>
                  <a:lnTo>
                    <a:pt x="732" y="1705"/>
                  </a:lnTo>
                  <a:lnTo>
                    <a:pt x="732" y="1711"/>
                  </a:lnTo>
                  <a:lnTo>
                    <a:pt x="732" y="1719"/>
                  </a:lnTo>
                  <a:lnTo>
                    <a:pt x="733" y="1726"/>
                  </a:lnTo>
                  <a:lnTo>
                    <a:pt x="736" y="1728"/>
                  </a:lnTo>
                  <a:lnTo>
                    <a:pt x="738" y="1730"/>
                  </a:lnTo>
                  <a:lnTo>
                    <a:pt x="742" y="1733"/>
                  </a:lnTo>
                  <a:lnTo>
                    <a:pt x="747" y="1734"/>
                  </a:lnTo>
                  <a:lnTo>
                    <a:pt x="761" y="1735"/>
                  </a:lnTo>
                  <a:lnTo>
                    <a:pt x="776" y="1735"/>
                  </a:lnTo>
                  <a:lnTo>
                    <a:pt x="782" y="1734"/>
                  </a:lnTo>
                  <a:lnTo>
                    <a:pt x="787" y="1732"/>
                  </a:lnTo>
                  <a:lnTo>
                    <a:pt x="788" y="1730"/>
                  </a:lnTo>
                  <a:lnTo>
                    <a:pt x="789" y="1729"/>
                  </a:lnTo>
                  <a:lnTo>
                    <a:pt x="789" y="1727"/>
                  </a:lnTo>
                  <a:lnTo>
                    <a:pt x="789" y="1724"/>
                  </a:lnTo>
                  <a:lnTo>
                    <a:pt x="788" y="1720"/>
                  </a:lnTo>
                  <a:lnTo>
                    <a:pt x="787" y="1716"/>
                  </a:lnTo>
                  <a:lnTo>
                    <a:pt x="788" y="1713"/>
                  </a:lnTo>
                  <a:lnTo>
                    <a:pt x="788" y="1709"/>
                  </a:lnTo>
                  <a:lnTo>
                    <a:pt x="791" y="1708"/>
                  </a:lnTo>
                  <a:lnTo>
                    <a:pt x="792" y="1708"/>
                  </a:lnTo>
                  <a:lnTo>
                    <a:pt x="794" y="1709"/>
                  </a:lnTo>
                  <a:lnTo>
                    <a:pt x="798" y="1713"/>
                  </a:lnTo>
                  <a:lnTo>
                    <a:pt x="802" y="1721"/>
                  </a:lnTo>
                  <a:lnTo>
                    <a:pt x="807" y="1728"/>
                  </a:lnTo>
                  <a:lnTo>
                    <a:pt x="811" y="1730"/>
                  </a:lnTo>
                  <a:lnTo>
                    <a:pt x="812" y="1732"/>
                  </a:lnTo>
                  <a:lnTo>
                    <a:pt x="814" y="1730"/>
                  </a:lnTo>
                  <a:lnTo>
                    <a:pt x="817" y="1728"/>
                  </a:lnTo>
                  <a:lnTo>
                    <a:pt x="820" y="1719"/>
                  </a:lnTo>
                  <a:lnTo>
                    <a:pt x="823" y="1708"/>
                  </a:lnTo>
                  <a:lnTo>
                    <a:pt x="825" y="1702"/>
                  </a:lnTo>
                  <a:lnTo>
                    <a:pt x="827" y="1697"/>
                  </a:lnTo>
                  <a:lnTo>
                    <a:pt x="831" y="1694"/>
                  </a:lnTo>
                  <a:lnTo>
                    <a:pt x="836" y="1692"/>
                  </a:lnTo>
                  <a:lnTo>
                    <a:pt x="845" y="1688"/>
                  </a:lnTo>
                  <a:lnTo>
                    <a:pt x="856" y="1682"/>
                  </a:lnTo>
                  <a:lnTo>
                    <a:pt x="860" y="1678"/>
                  </a:lnTo>
                  <a:lnTo>
                    <a:pt x="863" y="1675"/>
                  </a:lnTo>
                  <a:lnTo>
                    <a:pt x="867" y="1670"/>
                  </a:lnTo>
                  <a:lnTo>
                    <a:pt x="868" y="1665"/>
                  </a:lnTo>
                  <a:lnTo>
                    <a:pt x="869" y="1660"/>
                  </a:lnTo>
                  <a:lnTo>
                    <a:pt x="868" y="1656"/>
                  </a:lnTo>
                  <a:lnTo>
                    <a:pt x="868" y="1651"/>
                  </a:lnTo>
                  <a:lnTo>
                    <a:pt x="865" y="1648"/>
                  </a:lnTo>
                  <a:lnTo>
                    <a:pt x="863" y="1645"/>
                  </a:lnTo>
                  <a:lnTo>
                    <a:pt x="860" y="1644"/>
                  </a:lnTo>
                  <a:lnTo>
                    <a:pt x="856" y="1642"/>
                  </a:lnTo>
                  <a:lnTo>
                    <a:pt x="852" y="1644"/>
                  </a:lnTo>
                  <a:lnTo>
                    <a:pt x="845" y="1645"/>
                  </a:lnTo>
                  <a:lnTo>
                    <a:pt x="839" y="1644"/>
                  </a:lnTo>
                  <a:lnTo>
                    <a:pt x="835" y="1641"/>
                  </a:lnTo>
                  <a:lnTo>
                    <a:pt x="831" y="1635"/>
                  </a:lnTo>
                  <a:lnTo>
                    <a:pt x="829" y="1632"/>
                  </a:lnTo>
                  <a:lnTo>
                    <a:pt x="829" y="1628"/>
                  </a:lnTo>
                  <a:lnTo>
                    <a:pt x="830" y="1625"/>
                  </a:lnTo>
                  <a:lnTo>
                    <a:pt x="831" y="1622"/>
                  </a:lnTo>
                  <a:lnTo>
                    <a:pt x="833" y="1621"/>
                  </a:lnTo>
                  <a:lnTo>
                    <a:pt x="836" y="1620"/>
                  </a:lnTo>
                  <a:lnTo>
                    <a:pt x="838" y="1619"/>
                  </a:lnTo>
                  <a:lnTo>
                    <a:pt x="842" y="1618"/>
                  </a:lnTo>
                  <a:lnTo>
                    <a:pt x="857" y="1618"/>
                  </a:lnTo>
                  <a:lnTo>
                    <a:pt x="877" y="1620"/>
                  </a:lnTo>
                  <a:lnTo>
                    <a:pt x="886" y="1621"/>
                  </a:lnTo>
                  <a:lnTo>
                    <a:pt x="892" y="1623"/>
                  </a:lnTo>
                  <a:lnTo>
                    <a:pt x="894" y="1625"/>
                  </a:lnTo>
                  <a:lnTo>
                    <a:pt x="895" y="1626"/>
                  </a:lnTo>
                  <a:lnTo>
                    <a:pt x="895" y="1627"/>
                  </a:lnTo>
                  <a:lnTo>
                    <a:pt x="894" y="1629"/>
                  </a:lnTo>
                  <a:lnTo>
                    <a:pt x="889" y="1634"/>
                  </a:lnTo>
                  <a:lnTo>
                    <a:pt x="888" y="1638"/>
                  </a:lnTo>
                  <a:lnTo>
                    <a:pt x="887" y="1644"/>
                  </a:lnTo>
                  <a:lnTo>
                    <a:pt x="887" y="1650"/>
                  </a:lnTo>
                  <a:lnTo>
                    <a:pt x="887" y="1652"/>
                  </a:lnTo>
                  <a:lnTo>
                    <a:pt x="888" y="1654"/>
                  </a:lnTo>
                  <a:lnTo>
                    <a:pt x="889" y="1656"/>
                  </a:lnTo>
                  <a:lnTo>
                    <a:pt x="892" y="1657"/>
                  </a:lnTo>
                  <a:lnTo>
                    <a:pt x="898" y="1658"/>
                  </a:lnTo>
                  <a:lnTo>
                    <a:pt x="903" y="1661"/>
                  </a:lnTo>
                  <a:lnTo>
                    <a:pt x="905" y="1664"/>
                  </a:lnTo>
                  <a:lnTo>
                    <a:pt x="906" y="1666"/>
                  </a:lnTo>
                  <a:lnTo>
                    <a:pt x="906" y="1670"/>
                  </a:lnTo>
                  <a:lnTo>
                    <a:pt x="905" y="1673"/>
                  </a:lnTo>
                  <a:lnTo>
                    <a:pt x="902" y="1682"/>
                  </a:lnTo>
                  <a:lnTo>
                    <a:pt x="900" y="1688"/>
                  </a:lnTo>
                  <a:lnTo>
                    <a:pt x="893" y="1696"/>
                  </a:lnTo>
                  <a:lnTo>
                    <a:pt x="881" y="1705"/>
                  </a:lnTo>
                  <a:lnTo>
                    <a:pt x="877" y="1711"/>
                  </a:lnTo>
                  <a:lnTo>
                    <a:pt x="876" y="1714"/>
                  </a:lnTo>
                  <a:lnTo>
                    <a:pt x="877" y="1715"/>
                  </a:lnTo>
                  <a:lnTo>
                    <a:pt x="880" y="1716"/>
                  </a:lnTo>
                  <a:lnTo>
                    <a:pt x="882" y="1716"/>
                  </a:lnTo>
                  <a:lnTo>
                    <a:pt x="887" y="1715"/>
                  </a:lnTo>
                  <a:lnTo>
                    <a:pt x="893" y="1714"/>
                  </a:lnTo>
                  <a:lnTo>
                    <a:pt x="899" y="1711"/>
                  </a:lnTo>
                  <a:lnTo>
                    <a:pt x="906" y="1708"/>
                  </a:lnTo>
                  <a:lnTo>
                    <a:pt x="912" y="1704"/>
                  </a:lnTo>
                  <a:lnTo>
                    <a:pt x="919" y="1700"/>
                  </a:lnTo>
                  <a:lnTo>
                    <a:pt x="926" y="1697"/>
                  </a:lnTo>
                  <a:lnTo>
                    <a:pt x="932" y="1694"/>
                  </a:lnTo>
                  <a:lnTo>
                    <a:pt x="939" y="1692"/>
                  </a:lnTo>
                  <a:lnTo>
                    <a:pt x="949" y="1692"/>
                  </a:lnTo>
                  <a:lnTo>
                    <a:pt x="955" y="1690"/>
                  </a:lnTo>
                  <a:lnTo>
                    <a:pt x="957" y="1689"/>
                  </a:lnTo>
                  <a:lnTo>
                    <a:pt x="959" y="1688"/>
                  </a:lnTo>
                  <a:lnTo>
                    <a:pt x="961" y="1685"/>
                  </a:lnTo>
                  <a:lnTo>
                    <a:pt x="961" y="1683"/>
                  </a:lnTo>
                  <a:lnTo>
                    <a:pt x="962" y="1677"/>
                  </a:lnTo>
                  <a:lnTo>
                    <a:pt x="959" y="1672"/>
                  </a:lnTo>
                  <a:lnTo>
                    <a:pt x="958" y="1670"/>
                  </a:lnTo>
                  <a:lnTo>
                    <a:pt x="956" y="1669"/>
                  </a:lnTo>
                  <a:lnTo>
                    <a:pt x="952" y="1667"/>
                  </a:lnTo>
                  <a:lnTo>
                    <a:pt x="949" y="1667"/>
                  </a:lnTo>
                  <a:lnTo>
                    <a:pt x="940" y="1669"/>
                  </a:lnTo>
                  <a:lnTo>
                    <a:pt x="934" y="1666"/>
                  </a:lnTo>
                  <a:lnTo>
                    <a:pt x="932" y="1665"/>
                  </a:lnTo>
                  <a:lnTo>
                    <a:pt x="930" y="1663"/>
                  </a:lnTo>
                  <a:lnTo>
                    <a:pt x="927" y="1660"/>
                  </a:lnTo>
                  <a:lnTo>
                    <a:pt x="926" y="1656"/>
                  </a:lnTo>
                  <a:lnTo>
                    <a:pt x="926" y="1652"/>
                  </a:lnTo>
                  <a:lnTo>
                    <a:pt x="926" y="1648"/>
                  </a:lnTo>
                  <a:lnTo>
                    <a:pt x="927" y="1645"/>
                  </a:lnTo>
                  <a:lnTo>
                    <a:pt x="928" y="1641"/>
                  </a:lnTo>
                  <a:lnTo>
                    <a:pt x="933" y="1635"/>
                  </a:lnTo>
                  <a:lnTo>
                    <a:pt x="940" y="1631"/>
                  </a:lnTo>
                  <a:lnTo>
                    <a:pt x="946" y="1625"/>
                  </a:lnTo>
                  <a:lnTo>
                    <a:pt x="950" y="1621"/>
                  </a:lnTo>
                  <a:lnTo>
                    <a:pt x="950" y="1619"/>
                  </a:lnTo>
                  <a:lnTo>
                    <a:pt x="950" y="1616"/>
                  </a:lnTo>
                  <a:lnTo>
                    <a:pt x="947" y="1615"/>
                  </a:lnTo>
                  <a:lnTo>
                    <a:pt x="944" y="1613"/>
                  </a:lnTo>
                  <a:lnTo>
                    <a:pt x="936" y="1607"/>
                  </a:lnTo>
                  <a:lnTo>
                    <a:pt x="928" y="1600"/>
                  </a:lnTo>
                  <a:lnTo>
                    <a:pt x="923" y="1593"/>
                  </a:lnTo>
                  <a:lnTo>
                    <a:pt x="919" y="1584"/>
                  </a:lnTo>
                  <a:lnTo>
                    <a:pt x="917" y="1582"/>
                  </a:lnTo>
                  <a:lnTo>
                    <a:pt x="917" y="1578"/>
                  </a:lnTo>
                  <a:lnTo>
                    <a:pt x="918" y="1576"/>
                  </a:lnTo>
                  <a:lnTo>
                    <a:pt x="919" y="1574"/>
                  </a:lnTo>
                  <a:lnTo>
                    <a:pt x="921" y="1572"/>
                  </a:lnTo>
                  <a:lnTo>
                    <a:pt x="925" y="1571"/>
                  </a:lnTo>
                  <a:lnTo>
                    <a:pt x="928" y="1571"/>
                  </a:lnTo>
                  <a:lnTo>
                    <a:pt x="934" y="1571"/>
                  </a:lnTo>
                  <a:lnTo>
                    <a:pt x="939" y="1572"/>
                  </a:lnTo>
                  <a:lnTo>
                    <a:pt x="943" y="1575"/>
                  </a:lnTo>
                  <a:lnTo>
                    <a:pt x="947" y="1578"/>
                  </a:lnTo>
                  <a:lnTo>
                    <a:pt x="951" y="1582"/>
                  </a:lnTo>
                  <a:lnTo>
                    <a:pt x="957" y="1590"/>
                  </a:lnTo>
                  <a:lnTo>
                    <a:pt x="963" y="1600"/>
                  </a:lnTo>
                  <a:lnTo>
                    <a:pt x="965" y="1603"/>
                  </a:lnTo>
                  <a:lnTo>
                    <a:pt x="968" y="1607"/>
                  </a:lnTo>
                  <a:lnTo>
                    <a:pt x="970" y="1609"/>
                  </a:lnTo>
                  <a:lnTo>
                    <a:pt x="974" y="1610"/>
                  </a:lnTo>
                  <a:lnTo>
                    <a:pt x="977" y="1612"/>
                  </a:lnTo>
                  <a:lnTo>
                    <a:pt x="980" y="1612"/>
                  </a:lnTo>
                  <a:lnTo>
                    <a:pt x="983" y="1612"/>
                  </a:lnTo>
                  <a:lnTo>
                    <a:pt x="987" y="1609"/>
                  </a:lnTo>
                  <a:lnTo>
                    <a:pt x="995" y="1607"/>
                  </a:lnTo>
                  <a:lnTo>
                    <a:pt x="1007" y="1606"/>
                  </a:lnTo>
                  <a:lnTo>
                    <a:pt x="1018" y="1606"/>
                  </a:lnTo>
                  <a:lnTo>
                    <a:pt x="1026" y="1606"/>
                  </a:lnTo>
                  <a:lnTo>
                    <a:pt x="1029" y="1606"/>
                  </a:lnTo>
                  <a:lnTo>
                    <a:pt x="1032" y="1607"/>
                  </a:lnTo>
                  <a:lnTo>
                    <a:pt x="1034" y="1608"/>
                  </a:lnTo>
                  <a:lnTo>
                    <a:pt x="1035" y="1610"/>
                  </a:lnTo>
                  <a:lnTo>
                    <a:pt x="1039" y="1616"/>
                  </a:lnTo>
                  <a:lnTo>
                    <a:pt x="1040" y="1626"/>
                  </a:lnTo>
                  <a:lnTo>
                    <a:pt x="1041" y="1629"/>
                  </a:lnTo>
                  <a:lnTo>
                    <a:pt x="1044" y="1634"/>
                  </a:lnTo>
                  <a:lnTo>
                    <a:pt x="1047" y="1639"/>
                  </a:lnTo>
                  <a:lnTo>
                    <a:pt x="1053" y="1644"/>
                  </a:lnTo>
                  <a:lnTo>
                    <a:pt x="1059" y="1647"/>
                  </a:lnTo>
                  <a:lnTo>
                    <a:pt x="1066" y="1650"/>
                  </a:lnTo>
                  <a:lnTo>
                    <a:pt x="1075" y="1651"/>
                  </a:lnTo>
                  <a:lnTo>
                    <a:pt x="1083" y="1651"/>
                  </a:lnTo>
                  <a:lnTo>
                    <a:pt x="1090" y="1648"/>
                  </a:lnTo>
                  <a:lnTo>
                    <a:pt x="1097" y="1645"/>
                  </a:lnTo>
                  <a:lnTo>
                    <a:pt x="1102" y="1640"/>
                  </a:lnTo>
                  <a:lnTo>
                    <a:pt x="1106" y="1634"/>
                  </a:lnTo>
                  <a:lnTo>
                    <a:pt x="1109" y="1628"/>
                  </a:lnTo>
                  <a:lnTo>
                    <a:pt x="1110" y="1621"/>
                  </a:lnTo>
                  <a:lnTo>
                    <a:pt x="1110" y="1613"/>
                  </a:lnTo>
                  <a:lnTo>
                    <a:pt x="1110" y="1606"/>
                  </a:lnTo>
                  <a:lnTo>
                    <a:pt x="1108" y="1588"/>
                  </a:lnTo>
                  <a:lnTo>
                    <a:pt x="1106" y="1570"/>
                  </a:lnTo>
                  <a:lnTo>
                    <a:pt x="1103" y="1553"/>
                  </a:lnTo>
                  <a:lnTo>
                    <a:pt x="1102" y="1540"/>
                  </a:lnTo>
                  <a:lnTo>
                    <a:pt x="1101" y="1533"/>
                  </a:lnTo>
                  <a:lnTo>
                    <a:pt x="1100" y="1525"/>
                  </a:lnTo>
                  <a:lnTo>
                    <a:pt x="1101" y="1521"/>
                  </a:lnTo>
                  <a:lnTo>
                    <a:pt x="1103" y="1518"/>
                  </a:lnTo>
                  <a:lnTo>
                    <a:pt x="1106" y="1515"/>
                  </a:lnTo>
                  <a:lnTo>
                    <a:pt x="1110" y="1514"/>
                  </a:lnTo>
                  <a:lnTo>
                    <a:pt x="1114" y="1514"/>
                  </a:lnTo>
                  <a:lnTo>
                    <a:pt x="1115" y="1514"/>
                  </a:lnTo>
                  <a:lnTo>
                    <a:pt x="1117" y="1515"/>
                  </a:lnTo>
                  <a:lnTo>
                    <a:pt x="1119" y="1516"/>
                  </a:lnTo>
                  <a:lnTo>
                    <a:pt x="1121" y="1521"/>
                  </a:lnTo>
                  <a:lnTo>
                    <a:pt x="1122" y="1526"/>
                  </a:lnTo>
                  <a:lnTo>
                    <a:pt x="1123" y="1536"/>
                  </a:lnTo>
                  <a:lnTo>
                    <a:pt x="1125" y="1540"/>
                  </a:lnTo>
                  <a:lnTo>
                    <a:pt x="1128" y="1541"/>
                  </a:lnTo>
                  <a:lnTo>
                    <a:pt x="1132" y="1541"/>
                  </a:lnTo>
                  <a:lnTo>
                    <a:pt x="1135" y="1541"/>
                  </a:lnTo>
                  <a:lnTo>
                    <a:pt x="1139" y="1540"/>
                  </a:lnTo>
                  <a:lnTo>
                    <a:pt x="1147" y="1537"/>
                  </a:lnTo>
                  <a:lnTo>
                    <a:pt x="1152" y="1532"/>
                  </a:lnTo>
                  <a:lnTo>
                    <a:pt x="1154" y="1530"/>
                  </a:lnTo>
                  <a:lnTo>
                    <a:pt x="1157" y="1528"/>
                  </a:lnTo>
                  <a:lnTo>
                    <a:pt x="1159" y="1528"/>
                  </a:lnTo>
                  <a:lnTo>
                    <a:pt x="1160" y="1528"/>
                  </a:lnTo>
                  <a:lnTo>
                    <a:pt x="1163" y="1531"/>
                  </a:lnTo>
                  <a:lnTo>
                    <a:pt x="1164" y="1536"/>
                  </a:lnTo>
                  <a:lnTo>
                    <a:pt x="1163" y="1540"/>
                  </a:lnTo>
                  <a:lnTo>
                    <a:pt x="1161" y="1543"/>
                  </a:lnTo>
                  <a:lnTo>
                    <a:pt x="1158" y="1545"/>
                  </a:lnTo>
                  <a:lnTo>
                    <a:pt x="1152" y="1547"/>
                  </a:lnTo>
                  <a:lnTo>
                    <a:pt x="1145" y="1551"/>
                  </a:lnTo>
                  <a:lnTo>
                    <a:pt x="1140" y="1555"/>
                  </a:lnTo>
                  <a:lnTo>
                    <a:pt x="1135" y="1559"/>
                  </a:lnTo>
                  <a:lnTo>
                    <a:pt x="1132" y="1566"/>
                  </a:lnTo>
                  <a:lnTo>
                    <a:pt x="1131" y="1574"/>
                  </a:lnTo>
                  <a:lnTo>
                    <a:pt x="1132" y="1582"/>
                  </a:lnTo>
                  <a:lnTo>
                    <a:pt x="1133" y="1585"/>
                  </a:lnTo>
                  <a:lnTo>
                    <a:pt x="1134" y="1589"/>
                  </a:lnTo>
                  <a:lnTo>
                    <a:pt x="1138" y="1591"/>
                  </a:lnTo>
                  <a:lnTo>
                    <a:pt x="1141" y="1594"/>
                  </a:lnTo>
                  <a:lnTo>
                    <a:pt x="1156" y="1601"/>
                  </a:lnTo>
                  <a:lnTo>
                    <a:pt x="1170" y="1610"/>
                  </a:lnTo>
                  <a:lnTo>
                    <a:pt x="1177" y="1615"/>
                  </a:lnTo>
                  <a:lnTo>
                    <a:pt x="1184" y="1619"/>
                  </a:lnTo>
                  <a:lnTo>
                    <a:pt x="1191" y="1621"/>
                  </a:lnTo>
                  <a:lnTo>
                    <a:pt x="1198" y="1622"/>
                  </a:lnTo>
                  <a:lnTo>
                    <a:pt x="1202" y="1621"/>
                  </a:lnTo>
                  <a:lnTo>
                    <a:pt x="1205" y="1620"/>
                  </a:lnTo>
                  <a:lnTo>
                    <a:pt x="1209" y="1618"/>
                  </a:lnTo>
                  <a:lnTo>
                    <a:pt x="1214" y="1615"/>
                  </a:lnTo>
                  <a:lnTo>
                    <a:pt x="1219" y="1610"/>
                  </a:lnTo>
                  <a:lnTo>
                    <a:pt x="1222" y="1606"/>
                  </a:lnTo>
                  <a:lnTo>
                    <a:pt x="1227" y="1600"/>
                  </a:lnTo>
                  <a:lnTo>
                    <a:pt x="1232" y="1593"/>
                  </a:lnTo>
                  <a:lnTo>
                    <a:pt x="1238" y="1581"/>
                  </a:lnTo>
                  <a:lnTo>
                    <a:pt x="1249" y="1563"/>
                  </a:lnTo>
                  <a:lnTo>
                    <a:pt x="1255" y="1555"/>
                  </a:lnTo>
                  <a:lnTo>
                    <a:pt x="1262" y="1547"/>
                  </a:lnTo>
                  <a:lnTo>
                    <a:pt x="1268" y="1541"/>
                  </a:lnTo>
                  <a:lnTo>
                    <a:pt x="1273" y="1539"/>
                  </a:lnTo>
                  <a:lnTo>
                    <a:pt x="1283" y="1536"/>
                  </a:lnTo>
                  <a:lnTo>
                    <a:pt x="1295" y="1534"/>
                  </a:lnTo>
                  <a:lnTo>
                    <a:pt x="1301" y="1536"/>
                  </a:lnTo>
                  <a:lnTo>
                    <a:pt x="1305" y="1538"/>
                  </a:lnTo>
                  <a:lnTo>
                    <a:pt x="1308" y="1540"/>
                  </a:lnTo>
                  <a:lnTo>
                    <a:pt x="1309" y="1543"/>
                  </a:lnTo>
                  <a:lnTo>
                    <a:pt x="1311" y="1545"/>
                  </a:lnTo>
                  <a:lnTo>
                    <a:pt x="1312" y="1549"/>
                  </a:lnTo>
                  <a:lnTo>
                    <a:pt x="1316" y="1563"/>
                  </a:lnTo>
                  <a:lnTo>
                    <a:pt x="1320" y="1572"/>
                  </a:lnTo>
                  <a:lnTo>
                    <a:pt x="1322" y="1575"/>
                  </a:lnTo>
                  <a:lnTo>
                    <a:pt x="1325" y="1577"/>
                  </a:lnTo>
                  <a:lnTo>
                    <a:pt x="1329" y="1577"/>
                  </a:lnTo>
                  <a:lnTo>
                    <a:pt x="1334" y="1576"/>
                  </a:lnTo>
                  <a:lnTo>
                    <a:pt x="1342" y="1572"/>
                  </a:lnTo>
                  <a:lnTo>
                    <a:pt x="1349" y="1568"/>
                  </a:lnTo>
                  <a:lnTo>
                    <a:pt x="1354" y="1563"/>
                  </a:lnTo>
                  <a:lnTo>
                    <a:pt x="1359" y="1556"/>
                  </a:lnTo>
                  <a:lnTo>
                    <a:pt x="1364" y="1547"/>
                  </a:lnTo>
                  <a:lnTo>
                    <a:pt x="1371" y="1539"/>
                  </a:lnTo>
                  <a:lnTo>
                    <a:pt x="1374" y="1536"/>
                  </a:lnTo>
                  <a:lnTo>
                    <a:pt x="1377" y="1532"/>
                  </a:lnTo>
                  <a:lnTo>
                    <a:pt x="1377" y="1528"/>
                  </a:lnTo>
                  <a:lnTo>
                    <a:pt x="1375" y="1527"/>
                  </a:lnTo>
                  <a:lnTo>
                    <a:pt x="1372" y="1520"/>
                  </a:lnTo>
                  <a:lnTo>
                    <a:pt x="1367" y="1505"/>
                  </a:lnTo>
                  <a:lnTo>
                    <a:pt x="1364" y="1488"/>
                  </a:lnTo>
                  <a:lnTo>
                    <a:pt x="1362" y="1476"/>
                  </a:lnTo>
                  <a:lnTo>
                    <a:pt x="1364" y="1465"/>
                  </a:lnTo>
                  <a:lnTo>
                    <a:pt x="1366" y="1452"/>
                  </a:lnTo>
                  <a:lnTo>
                    <a:pt x="1371" y="1439"/>
                  </a:lnTo>
                  <a:lnTo>
                    <a:pt x="1377" y="1430"/>
                  </a:lnTo>
                  <a:lnTo>
                    <a:pt x="1378" y="1426"/>
                  </a:lnTo>
                  <a:lnTo>
                    <a:pt x="1379" y="1423"/>
                  </a:lnTo>
                  <a:lnTo>
                    <a:pt x="1380" y="1419"/>
                  </a:lnTo>
                  <a:lnTo>
                    <a:pt x="1380" y="1415"/>
                  </a:lnTo>
                  <a:lnTo>
                    <a:pt x="1379" y="1405"/>
                  </a:lnTo>
                  <a:lnTo>
                    <a:pt x="1378" y="1388"/>
                  </a:lnTo>
                  <a:lnTo>
                    <a:pt x="1375" y="1370"/>
                  </a:lnTo>
                  <a:lnTo>
                    <a:pt x="1371" y="1356"/>
                  </a:lnTo>
                  <a:lnTo>
                    <a:pt x="1367" y="1343"/>
                  </a:lnTo>
                  <a:lnTo>
                    <a:pt x="1366" y="1333"/>
                  </a:lnTo>
                  <a:lnTo>
                    <a:pt x="1367" y="1325"/>
                  </a:lnTo>
                  <a:lnTo>
                    <a:pt x="1369" y="1317"/>
                  </a:lnTo>
                  <a:lnTo>
                    <a:pt x="1372" y="1313"/>
                  </a:lnTo>
                  <a:lnTo>
                    <a:pt x="1373" y="1310"/>
                  </a:lnTo>
                  <a:lnTo>
                    <a:pt x="1375" y="1307"/>
                  </a:lnTo>
                  <a:lnTo>
                    <a:pt x="1378" y="1307"/>
                  </a:lnTo>
                  <a:lnTo>
                    <a:pt x="1380" y="1307"/>
                  </a:lnTo>
                  <a:lnTo>
                    <a:pt x="1384" y="1310"/>
                  </a:lnTo>
                  <a:lnTo>
                    <a:pt x="1386" y="1314"/>
                  </a:lnTo>
                  <a:lnTo>
                    <a:pt x="1388" y="1319"/>
                  </a:lnTo>
                  <a:lnTo>
                    <a:pt x="1393" y="1332"/>
                  </a:lnTo>
                  <a:lnTo>
                    <a:pt x="1397" y="1347"/>
                  </a:lnTo>
                  <a:lnTo>
                    <a:pt x="1398" y="1356"/>
                  </a:lnTo>
                  <a:lnTo>
                    <a:pt x="1398" y="1371"/>
                  </a:lnTo>
                  <a:lnTo>
                    <a:pt x="1399" y="1392"/>
                  </a:lnTo>
                  <a:lnTo>
                    <a:pt x="1402" y="1413"/>
                  </a:lnTo>
                  <a:lnTo>
                    <a:pt x="1406" y="1438"/>
                  </a:lnTo>
                  <a:lnTo>
                    <a:pt x="1411" y="1458"/>
                  </a:lnTo>
                  <a:lnTo>
                    <a:pt x="1417" y="1474"/>
                  </a:lnTo>
                  <a:lnTo>
                    <a:pt x="1421" y="1480"/>
                  </a:lnTo>
                  <a:lnTo>
                    <a:pt x="1425" y="1483"/>
                  </a:lnTo>
                  <a:lnTo>
                    <a:pt x="1430" y="1486"/>
                  </a:lnTo>
                  <a:lnTo>
                    <a:pt x="1434" y="1488"/>
                  </a:lnTo>
                  <a:lnTo>
                    <a:pt x="1436" y="1492"/>
                  </a:lnTo>
                  <a:lnTo>
                    <a:pt x="1442" y="1505"/>
                  </a:lnTo>
                  <a:lnTo>
                    <a:pt x="1446" y="1515"/>
                  </a:lnTo>
                  <a:lnTo>
                    <a:pt x="1447" y="1516"/>
                  </a:lnTo>
                  <a:lnTo>
                    <a:pt x="1449" y="1518"/>
                  </a:lnTo>
                  <a:lnTo>
                    <a:pt x="1450" y="1518"/>
                  </a:lnTo>
                  <a:lnTo>
                    <a:pt x="1453" y="1518"/>
                  </a:lnTo>
                  <a:lnTo>
                    <a:pt x="1457" y="1515"/>
                  </a:lnTo>
                  <a:lnTo>
                    <a:pt x="1465" y="1508"/>
                  </a:lnTo>
                  <a:lnTo>
                    <a:pt x="1478" y="1496"/>
                  </a:lnTo>
                  <a:lnTo>
                    <a:pt x="1491" y="1481"/>
                  </a:lnTo>
                  <a:lnTo>
                    <a:pt x="1498" y="1473"/>
                  </a:lnTo>
                  <a:lnTo>
                    <a:pt x="1503" y="1463"/>
                  </a:lnTo>
                  <a:lnTo>
                    <a:pt x="1507" y="1453"/>
                  </a:lnTo>
                  <a:lnTo>
                    <a:pt x="1511" y="1444"/>
                  </a:lnTo>
                  <a:lnTo>
                    <a:pt x="1512" y="1437"/>
                  </a:lnTo>
                  <a:lnTo>
                    <a:pt x="1512" y="1430"/>
                  </a:lnTo>
                  <a:lnTo>
                    <a:pt x="1511" y="1424"/>
                  </a:lnTo>
                  <a:lnTo>
                    <a:pt x="1509" y="1418"/>
                  </a:lnTo>
                  <a:lnTo>
                    <a:pt x="1503" y="1405"/>
                  </a:lnTo>
                  <a:lnTo>
                    <a:pt x="1497" y="1393"/>
                  </a:lnTo>
                  <a:lnTo>
                    <a:pt x="1493" y="1382"/>
                  </a:lnTo>
                  <a:lnTo>
                    <a:pt x="1488" y="1371"/>
                  </a:lnTo>
                  <a:lnTo>
                    <a:pt x="1486" y="1367"/>
                  </a:lnTo>
                  <a:lnTo>
                    <a:pt x="1484" y="1362"/>
                  </a:lnTo>
                  <a:lnTo>
                    <a:pt x="1479" y="1358"/>
                  </a:lnTo>
                  <a:lnTo>
                    <a:pt x="1475" y="1355"/>
                  </a:lnTo>
                  <a:lnTo>
                    <a:pt x="1471" y="1352"/>
                  </a:lnTo>
                  <a:lnTo>
                    <a:pt x="1468" y="1350"/>
                  </a:lnTo>
                  <a:lnTo>
                    <a:pt x="1466" y="1348"/>
                  </a:lnTo>
                  <a:lnTo>
                    <a:pt x="1465" y="1344"/>
                  </a:lnTo>
                  <a:lnTo>
                    <a:pt x="1465" y="1342"/>
                  </a:lnTo>
                  <a:lnTo>
                    <a:pt x="1466" y="1339"/>
                  </a:lnTo>
                  <a:lnTo>
                    <a:pt x="1468" y="1338"/>
                  </a:lnTo>
                  <a:lnTo>
                    <a:pt x="1471" y="1337"/>
                  </a:lnTo>
                  <a:lnTo>
                    <a:pt x="1474" y="1338"/>
                  </a:lnTo>
                  <a:lnTo>
                    <a:pt x="1479" y="1339"/>
                  </a:lnTo>
                  <a:lnTo>
                    <a:pt x="1484" y="1343"/>
                  </a:lnTo>
                  <a:lnTo>
                    <a:pt x="1488" y="1348"/>
                  </a:lnTo>
                  <a:lnTo>
                    <a:pt x="1493" y="1354"/>
                  </a:lnTo>
                  <a:lnTo>
                    <a:pt x="1498" y="1360"/>
                  </a:lnTo>
                  <a:lnTo>
                    <a:pt x="1503" y="1367"/>
                  </a:lnTo>
                  <a:lnTo>
                    <a:pt x="1507" y="1374"/>
                  </a:lnTo>
                  <a:lnTo>
                    <a:pt x="1513" y="1388"/>
                  </a:lnTo>
                  <a:lnTo>
                    <a:pt x="1517" y="1399"/>
                  </a:lnTo>
                  <a:lnTo>
                    <a:pt x="1519" y="1407"/>
                  </a:lnTo>
                  <a:lnTo>
                    <a:pt x="1523" y="1412"/>
                  </a:lnTo>
                  <a:lnTo>
                    <a:pt x="1528" y="1413"/>
                  </a:lnTo>
                  <a:lnTo>
                    <a:pt x="1532" y="1415"/>
                  </a:lnTo>
                  <a:lnTo>
                    <a:pt x="1536" y="1418"/>
                  </a:lnTo>
                  <a:lnTo>
                    <a:pt x="1539" y="1424"/>
                  </a:lnTo>
                  <a:lnTo>
                    <a:pt x="1543" y="1429"/>
                  </a:lnTo>
                  <a:lnTo>
                    <a:pt x="1547" y="1432"/>
                  </a:lnTo>
                  <a:lnTo>
                    <a:pt x="1551" y="1433"/>
                  </a:lnTo>
                  <a:lnTo>
                    <a:pt x="1560" y="1434"/>
                  </a:lnTo>
                  <a:lnTo>
                    <a:pt x="1564" y="1433"/>
                  </a:lnTo>
                  <a:lnTo>
                    <a:pt x="1570" y="1432"/>
                  </a:lnTo>
                  <a:lnTo>
                    <a:pt x="1578" y="1429"/>
                  </a:lnTo>
                  <a:lnTo>
                    <a:pt x="1583" y="1425"/>
                  </a:lnTo>
                  <a:lnTo>
                    <a:pt x="1589" y="1420"/>
                  </a:lnTo>
                  <a:lnTo>
                    <a:pt x="1595" y="1415"/>
                  </a:lnTo>
                  <a:lnTo>
                    <a:pt x="1599" y="1411"/>
                  </a:lnTo>
                  <a:lnTo>
                    <a:pt x="1601" y="1405"/>
                  </a:lnTo>
                  <a:lnTo>
                    <a:pt x="1601" y="1400"/>
                  </a:lnTo>
                  <a:lnTo>
                    <a:pt x="1600" y="1394"/>
                  </a:lnTo>
                  <a:lnTo>
                    <a:pt x="1598" y="1390"/>
                  </a:lnTo>
                  <a:lnTo>
                    <a:pt x="1597" y="1386"/>
                  </a:lnTo>
                  <a:lnTo>
                    <a:pt x="1594" y="1382"/>
                  </a:lnTo>
                  <a:lnTo>
                    <a:pt x="1594" y="1379"/>
                  </a:lnTo>
                  <a:lnTo>
                    <a:pt x="1594" y="1376"/>
                  </a:lnTo>
                  <a:lnTo>
                    <a:pt x="1597" y="1375"/>
                  </a:lnTo>
                  <a:lnTo>
                    <a:pt x="1599" y="1373"/>
                  </a:lnTo>
                  <a:lnTo>
                    <a:pt x="1601" y="1370"/>
                  </a:lnTo>
                  <a:lnTo>
                    <a:pt x="1604" y="1367"/>
                  </a:lnTo>
                  <a:lnTo>
                    <a:pt x="1605" y="1362"/>
                  </a:lnTo>
                  <a:lnTo>
                    <a:pt x="1606" y="1357"/>
                  </a:lnTo>
                  <a:lnTo>
                    <a:pt x="1605" y="1354"/>
                  </a:lnTo>
                  <a:lnTo>
                    <a:pt x="1604" y="1350"/>
                  </a:lnTo>
                  <a:lnTo>
                    <a:pt x="1600" y="1347"/>
                  </a:lnTo>
                  <a:lnTo>
                    <a:pt x="1595" y="1343"/>
                  </a:lnTo>
                  <a:lnTo>
                    <a:pt x="1591" y="1339"/>
                  </a:lnTo>
                  <a:lnTo>
                    <a:pt x="1587" y="1336"/>
                  </a:lnTo>
                  <a:lnTo>
                    <a:pt x="1583" y="1331"/>
                  </a:lnTo>
                  <a:lnTo>
                    <a:pt x="1582" y="1326"/>
                  </a:lnTo>
                  <a:lnTo>
                    <a:pt x="1581" y="1320"/>
                  </a:lnTo>
                  <a:lnTo>
                    <a:pt x="1581" y="1313"/>
                  </a:lnTo>
                  <a:lnTo>
                    <a:pt x="1583" y="1304"/>
                  </a:lnTo>
                  <a:lnTo>
                    <a:pt x="1588" y="1288"/>
                  </a:lnTo>
                  <a:lnTo>
                    <a:pt x="1591" y="1275"/>
                  </a:lnTo>
                  <a:lnTo>
                    <a:pt x="1591" y="1270"/>
                  </a:lnTo>
                  <a:lnTo>
                    <a:pt x="1591" y="1267"/>
                  </a:lnTo>
                  <a:lnTo>
                    <a:pt x="1588" y="1263"/>
                  </a:lnTo>
                  <a:lnTo>
                    <a:pt x="1586" y="1261"/>
                  </a:lnTo>
                  <a:lnTo>
                    <a:pt x="1583" y="1260"/>
                  </a:lnTo>
                  <a:lnTo>
                    <a:pt x="1582" y="1256"/>
                  </a:lnTo>
                  <a:lnTo>
                    <a:pt x="1581" y="1253"/>
                  </a:lnTo>
                  <a:lnTo>
                    <a:pt x="1580" y="1248"/>
                  </a:lnTo>
                  <a:lnTo>
                    <a:pt x="1579" y="1240"/>
                  </a:lnTo>
                  <a:lnTo>
                    <a:pt x="1576" y="1232"/>
                  </a:lnTo>
                  <a:lnTo>
                    <a:pt x="1574" y="1229"/>
                  </a:lnTo>
                  <a:lnTo>
                    <a:pt x="1570" y="1226"/>
                  </a:lnTo>
                  <a:lnTo>
                    <a:pt x="1564" y="1223"/>
                  </a:lnTo>
                  <a:lnTo>
                    <a:pt x="1557" y="1219"/>
                  </a:lnTo>
                  <a:lnTo>
                    <a:pt x="1543" y="1213"/>
                  </a:lnTo>
                  <a:lnTo>
                    <a:pt x="1531" y="1209"/>
                  </a:lnTo>
                  <a:lnTo>
                    <a:pt x="1520" y="1205"/>
                  </a:lnTo>
                  <a:lnTo>
                    <a:pt x="1510" y="1202"/>
                  </a:lnTo>
                  <a:lnTo>
                    <a:pt x="1506" y="1199"/>
                  </a:lnTo>
                  <a:lnTo>
                    <a:pt x="1503" y="1196"/>
                  </a:lnTo>
                  <a:lnTo>
                    <a:pt x="1500" y="1192"/>
                  </a:lnTo>
                  <a:lnTo>
                    <a:pt x="1500" y="1187"/>
                  </a:lnTo>
                  <a:lnTo>
                    <a:pt x="1501" y="1185"/>
                  </a:lnTo>
                  <a:lnTo>
                    <a:pt x="1504" y="1182"/>
                  </a:lnTo>
                  <a:lnTo>
                    <a:pt x="1506" y="1180"/>
                  </a:lnTo>
                  <a:lnTo>
                    <a:pt x="1510" y="1179"/>
                  </a:lnTo>
                  <a:lnTo>
                    <a:pt x="1517" y="1178"/>
                  </a:lnTo>
                  <a:lnTo>
                    <a:pt x="1526" y="1177"/>
                  </a:lnTo>
                  <a:lnTo>
                    <a:pt x="1545" y="1177"/>
                  </a:lnTo>
                  <a:lnTo>
                    <a:pt x="1560" y="1175"/>
                  </a:lnTo>
                  <a:lnTo>
                    <a:pt x="1569" y="1174"/>
                  </a:lnTo>
                  <a:lnTo>
                    <a:pt x="1579" y="1174"/>
                  </a:lnTo>
                  <a:lnTo>
                    <a:pt x="1582" y="1173"/>
                  </a:lnTo>
                  <a:lnTo>
                    <a:pt x="1585" y="1172"/>
                  </a:lnTo>
                  <a:lnTo>
                    <a:pt x="1587" y="1171"/>
                  </a:lnTo>
                  <a:lnTo>
                    <a:pt x="1588" y="1167"/>
                  </a:lnTo>
                  <a:lnTo>
                    <a:pt x="1587" y="1162"/>
                  </a:lnTo>
                  <a:lnTo>
                    <a:pt x="1586" y="1159"/>
                  </a:lnTo>
                  <a:lnTo>
                    <a:pt x="1581" y="1156"/>
                  </a:lnTo>
                  <a:lnTo>
                    <a:pt x="1574" y="1154"/>
                  </a:lnTo>
                  <a:lnTo>
                    <a:pt x="1569" y="1153"/>
                  </a:lnTo>
                  <a:lnTo>
                    <a:pt x="1566" y="1149"/>
                  </a:lnTo>
                  <a:lnTo>
                    <a:pt x="1562" y="1146"/>
                  </a:lnTo>
                  <a:lnTo>
                    <a:pt x="1558" y="1141"/>
                  </a:lnTo>
                  <a:lnTo>
                    <a:pt x="1555" y="1135"/>
                  </a:lnTo>
                  <a:lnTo>
                    <a:pt x="1553" y="1130"/>
                  </a:lnTo>
                  <a:lnTo>
                    <a:pt x="1551" y="1124"/>
                  </a:lnTo>
                  <a:lnTo>
                    <a:pt x="1551" y="1119"/>
                  </a:lnTo>
                  <a:lnTo>
                    <a:pt x="1554" y="1108"/>
                  </a:lnTo>
                  <a:lnTo>
                    <a:pt x="1556" y="1095"/>
                  </a:lnTo>
                  <a:lnTo>
                    <a:pt x="1557" y="1087"/>
                  </a:lnTo>
                  <a:lnTo>
                    <a:pt x="1557" y="1080"/>
                  </a:lnTo>
                  <a:lnTo>
                    <a:pt x="1556" y="1074"/>
                  </a:lnTo>
                  <a:lnTo>
                    <a:pt x="1555" y="1068"/>
                  </a:lnTo>
                  <a:lnTo>
                    <a:pt x="1551" y="1060"/>
                  </a:lnTo>
                  <a:lnTo>
                    <a:pt x="1551" y="1054"/>
                  </a:lnTo>
                  <a:lnTo>
                    <a:pt x="1551" y="1053"/>
                  </a:lnTo>
                  <a:lnTo>
                    <a:pt x="1553" y="1052"/>
                  </a:lnTo>
                  <a:lnTo>
                    <a:pt x="1555" y="1051"/>
                  </a:lnTo>
                  <a:lnTo>
                    <a:pt x="1557" y="1051"/>
                  </a:lnTo>
                  <a:lnTo>
                    <a:pt x="1561" y="1052"/>
                  </a:lnTo>
                  <a:lnTo>
                    <a:pt x="1563" y="1055"/>
                  </a:lnTo>
                  <a:lnTo>
                    <a:pt x="1564" y="1060"/>
                  </a:lnTo>
                  <a:lnTo>
                    <a:pt x="1567" y="1065"/>
                  </a:lnTo>
                  <a:lnTo>
                    <a:pt x="1570" y="1077"/>
                  </a:lnTo>
                  <a:lnTo>
                    <a:pt x="1575" y="1089"/>
                  </a:lnTo>
                  <a:lnTo>
                    <a:pt x="1580" y="1096"/>
                  </a:lnTo>
                  <a:lnTo>
                    <a:pt x="1583" y="1100"/>
                  </a:lnTo>
                  <a:lnTo>
                    <a:pt x="1586" y="1102"/>
                  </a:lnTo>
                  <a:lnTo>
                    <a:pt x="1588" y="1100"/>
                  </a:lnTo>
                  <a:lnTo>
                    <a:pt x="1589" y="1099"/>
                  </a:lnTo>
                  <a:lnTo>
                    <a:pt x="1592" y="1097"/>
                  </a:lnTo>
                  <a:lnTo>
                    <a:pt x="1594" y="1093"/>
                  </a:lnTo>
                  <a:lnTo>
                    <a:pt x="1597" y="1092"/>
                  </a:lnTo>
                  <a:lnTo>
                    <a:pt x="1599" y="1092"/>
                  </a:lnTo>
                  <a:lnTo>
                    <a:pt x="1600" y="1095"/>
                  </a:lnTo>
                  <a:lnTo>
                    <a:pt x="1601" y="1097"/>
                  </a:lnTo>
                  <a:lnTo>
                    <a:pt x="1602" y="1102"/>
                  </a:lnTo>
                  <a:lnTo>
                    <a:pt x="1602" y="1108"/>
                  </a:lnTo>
                  <a:lnTo>
                    <a:pt x="1601" y="1115"/>
                  </a:lnTo>
                  <a:lnTo>
                    <a:pt x="1600" y="1129"/>
                  </a:lnTo>
                  <a:lnTo>
                    <a:pt x="1601" y="1140"/>
                  </a:lnTo>
                  <a:lnTo>
                    <a:pt x="1602" y="1144"/>
                  </a:lnTo>
                  <a:lnTo>
                    <a:pt x="1605" y="1148"/>
                  </a:lnTo>
                  <a:lnTo>
                    <a:pt x="1607" y="1152"/>
                  </a:lnTo>
                  <a:lnTo>
                    <a:pt x="1610" y="1155"/>
                  </a:lnTo>
                  <a:lnTo>
                    <a:pt x="1618" y="1161"/>
                  </a:lnTo>
                  <a:lnTo>
                    <a:pt x="1629" y="1166"/>
                  </a:lnTo>
                  <a:lnTo>
                    <a:pt x="1639" y="1169"/>
                  </a:lnTo>
                  <a:lnTo>
                    <a:pt x="1648" y="1173"/>
                  </a:lnTo>
                  <a:lnTo>
                    <a:pt x="1652" y="1175"/>
                  </a:lnTo>
                  <a:lnTo>
                    <a:pt x="1656" y="1177"/>
                  </a:lnTo>
                  <a:lnTo>
                    <a:pt x="1658" y="1179"/>
                  </a:lnTo>
                  <a:lnTo>
                    <a:pt x="1660" y="1181"/>
                  </a:lnTo>
                  <a:lnTo>
                    <a:pt x="1662" y="1184"/>
                  </a:lnTo>
                  <a:lnTo>
                    <a:pt x="1662" y="1188"/>
                  </a:lnTo>
                  <a:lnTo>
                    <a:pt x="1664" y="1200"/>
                  </a:lnTo>
                  <a:lnTo>
                    <a:pt x="1665" y="1210"/>
                  </a:lnTo>
                  <a:lnTo>
                    <a:pt x="1667" y="1215"/>
                  </a:lnTo>
                  <a:lnTo>
                    <a:pt x="1668" y="1219"/>
                  </a:lnTo>
                  <a:lnTo>
                    <a:pt x="1670" y="1224"/>
                  </a:lnTo>
                  <a:lnTo>
                    <a:pt x="1674" y="1228"/>
                  </a:lnTo>
                  <a:lnTo>
                    <a:pt x="1683" y="1236"/>
                  </a:lnTo>
                  <a:lnTo>
                    <a:pt x="1695" y="1247"/>
                  </a:lnTo>
                  <a:lnTo>
                    <a:pt x="1706" y="1257"/>
                  </a:lnTo>
                  <a:lnTo>
                    <a:pt x="1713" y="1268"/>
                  </a:lnTo>
                  <a:lnTo>
                    <a:pt x="1717" y="1273"/>
                  </a:lnTo>
                  <a:lnTo>
                    <a:pt x="1719" y="1279"/>
                  </a:lnTo>
                  <a:lnTo>
                    <a:pt x="1723" y="1284"/>
                  </a:lnTo>
                  <a:lnTo>
                    <a:pt x="1726" y="1286"/>
                  </a:lnTo>
                  <a:lnTo>
                    <a:pt x="1730" y="1286"/>
                  </a:lnTo>
                  <a:lnTo>
                    <a:pt x="1733" y="1284"/>
                  </a:lnTo>
                  <a:lnTo>
                    <a:pt x="1738" y="1280"/>
                  </a:lnTo>
                  <a:lnTo>
                    <a:pt x="1742" y="1276"/>
                  </a:lnTo>
                  <a:lnTo>
                    <a:pt x="1747" y="1273"/>
                  </a:lnTo>
                  <a:lnTo>
                    <a:pt x="1755" y="1270"/>
                  </a:lnTo>
                  <a:lnTo>
                    <a:pt x="1763" y="1270"/>
                  </a:lnTo>
                  <a:lnTo>
                    <a:pt x="1771" y="1273"/>
                  </a:lnTo>
                  <a:lnTo>
                    <a:pt x="1778" y="1278"/>
                  </a:lnTo>
                  <a:lnTo>
                    <a:pt x="1783" y="1279"/>
                  </a:lnTo>
                  <a:lnTo>
                    <a:pt x="1786" y="1278"/>
                  </a:lnTo>
                  <a:lnTo>
                    <a:pt x="1791" y="1274"/>
                  </a:lnTo>
                  <a:lnTo>
                    <a:pt x="1802" y="1269"/>
                  </a:lnTo>
                  <a:lnTo>
                    <a:pt x="1816" y="1267"/>
                  </a:lnTo>
                  <a:lnTo>
                    <a:pt x="1831" y="1266"/>
                  </a:lnTo>
                  <a:lnTo>
                    <a:pt x="1841" y="1265"/>
                  </a:lnTo>
                  <a:lnTo>
                    <a:pt x="1850" y="1263"/>
                  </a:lnTo>
                  <a:lnTo>
                    <a:pt x="1852" y="1263"/>
                  </a:lnTo>
                  <a:close/>
                  <a:moveTo>
                    <a:pt x="386" y="1985"/>
                  </a:moveTo>
                  <a:lnTo>
                    <a:pt x="390" y="1985"/>
                  </a:lnTo>
                  <a:lnTo>
                    <a:pt x="392" y="1986"/>
                  </a:lnTo>
                  <a:lnTo>
                    <a:pt x="395" y="1988"/>
                  </a:lnTo>
                  <a:lnTo>
                    <a:pt x="396" y="1991"/>
                  </a:lnTo>
                  <a:lnTo>
                    <a:pt x="397" y="1997"/>
                  </a:lnTo>
                  <a:lnTo>
                    <a:pt x="396" y="2004"/>
                  </a:lnTo>
                  <a:lnTo>
                    <a:pt x="392" y="2011"/>
                  </a:lnTo>
                  <a:lnTo>
                    <a:pt x="389" y="2015"/>
                  </a:lnTo>
                  <a:lnTo>
                    <a:pt x="384" y="2017"/>
                  </a:lnTo>
                  <a:lnTo>
                    <a:pt x="380" y="2018"/>
                  </a:lnTo>
                  <a:lnTo>
                    <a:pt x="376" y="2017"/>
                  </a:lnTo>
                  <a:lnTo>
                    <a:pt x="372" y="2015"/>
                  </a:lnTo>
                  <a:lnTo>
                    <a:pt x="371" y="2010"/>
                  </a:lnTo>
                  <a:lnTo>
                    <a:pt x="370" y="2005"/>
                  </a:lnTo>
                  <a:lnTo>
                    <a:pt x="370" y="2001"/>
                  </a:lnTo>
                  <a:lnTo>
                    <a:pt x="370" y="1998"/>
                  </a:lnTo>
                  <a:lnTo>
                    <a:pt x="371" y="1994"/>
                  </a:lnTo>
                  <a:lnTo>
                    <a:pt x="373" y="1991"/>
                  </a:lnTo>
                  <a:lnTo>
                    <a:pt x="376" y="1988"/>
                  </a:lnTo>
                  <a:lnTo>
                    <a:pt x="378" y="1987"/>
                  </a:lnTo>
                  <a:lnTo>
                    <a:pt x="383" y="1986"/>
                  </a:lnTo>
                  <a:lnTo>
                    <a:pt x="386" y="1985"/>
                  </a:lnTo>
                  <a:close/>
                  <a:moveTo>
                    <a:pt x="317" y="2101"/>
                  </a:moveTo>
                  <a:lnTo>
                    <a:pt x="317" y="2099"/>
                  </a:lnTo>
                  <a:lnTo>
                    <a:pt x="319" y="2098"/>
                  </a:lnTo>
                  <a:lnTo>
                    <a:pt x="320" y="2097"/>
                  </a:lnTo>
                  <a:lnTo>
                    <a:pt x="321" y="2097"/>
                  </a:lnTo>
                  <a:lnTo>
                    <a:pt x="323" y="2097"/>
                  </a:lnTo>
                  <a:lnTo>
                    <a:pt x="326" y="2100"/>
                  </a:lnTo>
                  <a:lnTo>
                    <a:pt x="328" y="2104"/>
                  </a:lnTo>
                  <a:lnTo>
                    <a:pt x="331" y="2106"/>
                  </a:lnTo>
                  <a:lnTo>
                    <a:pt x="333" y="2106"/>
                  </a:lnTo>
                  <a:lnTo>
                    <a:pt x="334" y="2102"/>
                  </a:lnTo>
                  <a:lnTo>
                    <a:pt x="335" y="2100"/>
                  </a:lnTo>
                  <a:lnTo>
                    <a:pt x="338" y="2098"/>
                  </a:lnTo>
                  <a:lnTo>
                    <a:pt x="339" y="2097"/>
                  </a:lnTo>
                  <a:lnTo>
                    <a:pt x="340" y="2097"/>
                  </a:lnTo>
                  <a:lnTo>
                    <a:pt x="341" y="2098"/>
                  </a:lnTo>
                  <a:lnTo>
                    <a:pt x="341" y="2100"/>
                  </a:lnTo>
                  <a:lnTo>
                    <a:pt x="341" y="2106"/>
                  </a:lnTo>
                  <a:lnTo>
                    <a:pt x="341" y="2112"/>
                  </a:lnTo>
                  <a:lnTo>
                    <a:pt x="340" y="2116"/>
                  </a:lnTo>
                  <a:lnTo>
                    <a:pt x="339" y="2118"/>
                  </a:lnTo>
                  <a:lnTo>
                    <a:pt x="338" y="2119"/>
                  </a:lnTo>
                  <a:lnTo>
                    <a:pt x="335" y="2120"/>
                  </a:lnTo>
                  <a:lnTo>
                    <a:pt x="332" y="2120"/>
                  </a:lnTo>
                  <a:lnTo>
                    <a:pt x="329" y="2119"/>
                  </a:lnTo>
                  <a:lnTo>
                    <a:pt x="326" y="2118"/>
                  </a:lnTo>
                  <a:lnTo>
                    <a:pt x="323" y="2114"/>
                  </a:lnTo>
                  <a:lnTo>
                    <a:pt x="320" y="2108"/>
                  </a:lnTo>
                  <a:lnTo>
                    <a:pt x="317" y="2101"/>
                  </a:lnTo>
                  <a:close/>
                  <a:moveTo>
                    <a:pt x="1834" y="1500"/>
                  </a:moveTo>
                  <a:lnTo>
                    <a:pt x="1832" y="1502"/>
                  </a:lnTo>
                  <a:lnTo>
                    <a:pt x="1828" y="1502"/>
                  </a:lnTo>
                  <a:lnTo>
                    <a:pt x="1826" y="1502"/>
                  </a:lnTo>
                  <a:lnTo>
                    <a:pt x="1824" y="1500"/>
                  </a:lnTo>
                  <a:lnTo>
                    <a:pt x="1824" y="1497"/>
                  </a:lnTo>
                  <a:lnTo>
                    <a:pt x="1824" y="1495"/>
                  </a:lnTo>
                  <a:lnTo>
                    <a:pt x="1826" y="1493"/>
                  </a:lnTo>
                  <a:lnTo>
                    <a:pt x="1828" y="1492"/>
                  </a:lnTo>
                  <a:lnTo>
                    <a:pt x="1837" y="1490"/>
                  </a:lnTo>
                  <a:lnTo>
                    <a:pt x="1843" y="1488"/>
                  </a:lnTo>
                  <a:lnTo>
                    <a:pt x="1846" y="1488"/>
                  </a:lnTo>
                  <a:lnTo>
                    <a:pt x="1850" y="1488"/>
                  </a:lnTo>
                  <a:lnTo>
                    <a:pt x="1852" y="1489"/>
                  </a:lnTo>
                  <a:lnTo>
                    <a:pt x="1853" y="1492"/>
                  </a:lnTo>
                  <a:lnTo>
                    <a:pt x="1853" y="1495"/>
                  </a:lnTo>
                  <a:lnTo>
                    <a:pt x="1851" y="1496"/>
                  </a:lnTo>
                  <a:lnTo>
                    <a:pt x="1849" y="1496"/>
                  </a:lnTo>
                  <a:lnTo>
                    <a:pt x="1846" y="1496"/>
                  </a:lnTo>
                  <a:lnTo>
                    <a:pt x="1840" y="1497"/>
                  </a:lnTo>
                  <a:lnTo>
                    <a:pt x="1834" y="1500"/>
                  </a:lnTo>
                  <a:close/>
                  <a:moveTo>
                    <a:pt x="1882" y="1475"/>
                  </a:moveTo>
                  <a:lnTo>
                    <a:pt x="1878" y="1477"/>
                  </a:lnTo>
                  <a:lnTo>
                    <a:pt x="1871" y="1480"/>
                  </a:lnTo>
                  <a:lnTo>
                    <a:pt x="1869" y="1480"/>
                  </a:lnTo>
                  <a:lnTo>
                    <a:pt x="1868" y="1480"/>
                  </a:lnTo>
                  <a:lnTo>
                    <a:pt x="1866" y="1478"/>
                  </a:lnTo>
                  <a:lnTo>
                    <a:pt x="1866" y="1477"/>
                  </a:lnTo>
                  <a:lnTo>
                    <a:pt x="1868" y="1474"/>
                  </a:lnTo>
                  <a:lnTo>
                    <a:pt x="1871" y="1470"/>
                  </a:lnTo>
                  <a:lnTo>
                    <a:pt x="1878" y="1468"/>
                  </a:lnTo>
                  <a:lnTo>
                    <a:pt x="1887" y="1464"/>
                  </a:lnTo>
                  <a:lnTo>
                    <a:pt x="1894" y="1463"/>
                  </a:lnTo>
                  <a:lnTo>
                    <a:pt x="1898" y="1463"/>
                  </a:lnTo>
                  <a:lnTo>
                    <a:pt x="1900" y="1465"/>
                  </a:lnTo>
                  <a:lnTo>
                    <a:pt x="1900" y="1469"/>
                  </a:lnTo>
                  <a:lnTo>
                    <a:pt x="1897" y="1471"/>
                  </a:lnTo>
                  <a:lnTo>
                    <a:pt x="1894" y="1473"/>
                  </a:lnTo>
                  <a:lnTo>
                    <a:pt x="1887" y="1474"/>
                  </a:lnTo>
                  <a:lnTo>
                    <a:pt x="1882" y="1475"/>
                  </a:lnTo>
                  <a:close/>
                  <a:moveTo>
                    <a:pt x="2931" y="788"/>
                  </a:moveTo>
                  <a:lnTo>
                    <a:pt x="2939" y="788"/>
                  </a:lnTo>
                  <a:lnTo>
                    <a:pt x="2946" y="788"/>
                  </a:lnTo>
                  <a:lnTo>
                    <a:pt x="2948" y="788"/>
                  </a:lnTo>
                  <a:lnTo>
                    <a:pt x="2952" y="786"/>
                  </a:lnTo>
                  <a:lnTo>
                    <a:pt x="2954" y="784"/>
                  </a:lnTo>
                  <a:lnTo>
                    <a:pt x="2956" y="782"/>
                  </a:lnTo>
                  <a:lnTo>
                    <a:pt x="2959" y="778"/>
                  </a:lnTo>
                  <a:lnTo>
                    <a:pt x="2961" y="777"/>
                  </a:lnTo>
                  <a:lnTo>
                    <a:pt x="2965" y="776"/>
                  </a:lnTo>
                  <a:lnTo>
                    <a:pt x="2968" y="776"/>
                  </a:lnTo>
                  <a:lnTo>
                    <a:pt x="2975" y="777"/>
                  </a:lnTo>
                  <a:lnTo>
                    <a:pt x="2981" y="778"/>
                  </a:lnTo>
                  <a:lnTo>
                    <a:pt x="2985" y="781"/>
                  </a:lnTo>
                  <a:lnTo>
                    <a:pt x="2986" y="783"/>
                  </a:lnTo>
                  <a:lnTo>
                    <a:pt x="2989" y="786"/>
                  </a:lnTo>
                  <a:lnTo>
                    <a:pt x="2990" y="788"/>
                  </a:lnTo>
                  <a:lnTo>
                    <a:pt x="2992" y="795"/>
                  </a:lnTo>
                  <a:lnTo>
                    <a:pt x="2993" y="802"/>
                  </a:lnTo>
                  <a:lnTo>
                    <a:pt x="2993" y="805"/>
                  </a:lnTo>
                  <a:lnTo>
                    <a:pt x="2992" y="807"/>
                  </a:lnTo>
                  <a:lnTo>
                    <a:pt x="2991" y="809"/>
                  </a:lnTo>
                  <a:lnTo>
                    <a:pt x="2989" y="810"/>
                  </a:lnTo>
                  <a:lnTo>
                    <a:pt x="2984" y="813"/>
                  </a:lnTo>
                  <a:lnTo>
                    <a:pt x="2979" y="814"/>
                  </a:lnTo>
                  <a:lnTo>
                    <a:pt x="2974" y="814"/>
                  </a:lnTo>
                  <a:lnTo>
                    <a:pt x="2970" y="812"/>
                  </a:lnTo>
                  <a:lnTo>
                    <a:pt x="2965" y="808"/>
                  </a:lnTo>
                  <a:lnTo>
                    <a:pt x="2961" y="805"/>
                  </a:lnTo>
                  <a:lnTo>
                    <a:pt x="2956" y="801"/>
                  </a:lnTo>
                  <a:lnTo>
                    <a:pt x="2954" y="800"/>
                  </a:lnTo>
                  <a:lnTo>
                    <a:pt x="2951" y="800"/>
                  </a:lnTo>
                  <a:lnTo>
                    <a:pt x="2948" y="801"/>
                  </a:lnTo>
                  <a:lnTo>
                    <a:pt x="2946" y="806"/>
                  </a:lnTo>
                  <a:lnTo>
                    <a:pt x="2945" y="812"/>
                  </a:lnTo>
                  <a:lnTo>
                    <a:pt x="2943" y="814"/>
                  </a:lnTo>
                  <a:lnTo>
                    <a:pt x="2942" y="815"/>
                  </a:lnTo>
                  <a:lnTo>
                    <a:pt x="2941" y="816"/>
                  </a:lnTo>
                  <a:lnTo>
                    <a:pt x="2939" y="816"/>
                  </a:lnTo>
                  <a:lnTo>
                    <a:pt x="2933" y="816"/>
                  </a:lnTo>
                  <a:lnTo>
                    <a:pt x="2927" y="815"/>
                  </a:lnTo>
                  <a:lnTo>
                    <a:pt x="2922" y="814"/>
                  </a:lnTo>
                  <a:lnTo>
                    <a:pt x="2917" y="813"/>
                  </a:lnTo>
                  <a:lnTo>
                    <a:pt x="2915" y="809"/>
                  </a:lnTo>
                  <a:lnTo>
                    <a:pt x="2914" y="807"/>
                  </a:lnTo>
                  <a:lnTo>
                    <a:pt x="2912" y="802"/>
                  </a:lnTo>
                  <a:lnTo>
                    <a:pt x="2914" y="799"/>
                  </a:lnTo>
                  <a:lnTo>
                    <a:pt x="2915" y="795"/>
                  </a:lnTo>
                  <a:lnTo>
                    <a:pt x="2917" y="793"/>
                  </a:lnTo>
                  <a:lnTo>
                    <a:pt x="2921" y="790"/>
                  </a:lnTo>
                  <a:lnTo>
                    <a:pt x="2924" y="788"/>
                  </a:lnTo>
                  <a:lnTo>
                    <a:pt x="2928" y="788"/>
                  </a:lnTo>
                  <a:lnTo>
                    <a:pt x="2931" y="788"/>
                  </a:lnTo>
                  <a:close/>
                </a:path>
              </a:pathLst>
            </a:custGeom>
            <a:grpFill/>
            <a:ln w="9525">
              <a:solidFill>
                <a:schemeClr val="bg1">
                  <a:alpha val="50000"/>
                </a:schemeClr>
              </a:solidFill>
              <a:round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0" name="天津"/>
            <p:cNvSpPr/>
            <p:nvPr/>
          </p:nvSpPr>
          <p:spPr bwMode="auto">
            <a:xfrm>
              <a:off x="6331028" y="3562536"/>
              <a:ext cx="114301" cy="190510"/>
            </a:xfrm>
            <a:custGeom>
              <a:avLst/>
              <a:gdLst>
                <a:gd name="T0" fmla="*/ 139 w 430"/>
                <a:gd name="T1" fmla="*/ 49 h 726"/>
                <a:gd name="T2" fmla="*/ 152 w 430"/>
                <a:gd name="T3" fmla="*/ 42 h 726"/>
                <a:gd name="T4" fmla="*/ 171 w 430"/>
                <a:gd name="T5" fmla="*/ 25 h 726"/>
                <a:gd name="T6" fmla="*/ 178 w 430"/>
                <a:gd name="T7" fmla="*/ 4 h 726"/>
                <a:gd name="T8" fmla="*/ 237 w 430"/>
                <a:gd name="T9" fmla="*/ 3 h 726"/>
                <a:gd name="T10" fmla="*/ 253 w 430"/>
                <a:gd name="T11" fmla="*/ 22 h 726"/>
                <a:gd name="T12" fmla="*/ 294 w 430"/>
                <a:gd name="T13" fmla="*/ 62 h 726"/>
                <a:gd name="T14" fmla="*/ 294 w 430"/>
                <a:gd name="T15" fmla="*/ 89 h 726"/>
                <a:gd name="T16" fmla="*/ 271 w 430"/>
                <a:gd name="T17" fmla="*/ 98 h 726"/>
                <a:gd name="T18" fmla="*/ 231 w 430"/>
                <a:gd name="T19" fmla="*/ 110 h 726"/>
                <a:gd name="T20" fmla="*/ 227 w 430"/>
                <a:gd name="T21" fmla="*/ 152 h 726"/>
                <a:gd name="T22" fmla="*/ 266 w 430"/>
                <a:gd name="T23" fmla="*/ 212 h 726"/>
                <a:gd name="T24" fmla="*/ 286 w 430"/>
                <a:gd name="T25" fmla="*/ 245 h 726"/>
                <a:gd name="T26" fmla="*/ 297 w 430"/>
                <a:gd name="T27" fmla="*/ 281 h 726"/>
                <a:gd name="T28" fmla="*/ 313 w 430"/>
                <a:gd name="T29" fmla="*/ 284 h 726"/>
                <a:gd name="T30" fmla="*/ 357 w 430"/>
                <a:gd name="T31" fmla="*/ 268 h 726"/>
                <a:gd name="T32" fmla="*/ 378 w 430"/>
                <a:gd name="T33" fmla="*/ 276 h 726"/>
                <a:gd name="T34" fmla="*/ 367 w 430"/>
                <a:gd name="T35" fmla="*/ 321 h 726"/>
                <a:gd name="T36" fmla="*/ 378 w 430"/>
                <a:gd name="T37" fmla="*/ 333 h 726"/>
                <a:gd name="T38" fmla="*/ 417 w 430"/>
                <a:gd name="T39" fmla="*/ 356 h 726"/>
                <a:gd name="T40" fmla="*/ 429 w 430"/>
                <a:gd name="T41" fmla="*/ 403 h 726"/>
                <a:gd name="T42" fmla="*/ 396 w 430"/>
                <a:gd name="T43" fmla="*/ 431 h 726"/>
                <a:gd name="T44" fmla="*/ 348 w 430"/>
                <a:gd name="T45" fmla="*/ 460 h 726"/>
                <a:gd name="T46" fmla="*/ 335 w 430"/>
                <a:gd name="T47" fmla="*/ 503 h 726"/>
                <a:gd name="T48" fmla="*/ 324 w 430"/>
                <a:gd name="T49" fmla="*/ 557 h 726"/>
                <a:gd name="T50" fmla="*/ 287 w 430"/>
                <a:gd name="T51" fmla="*/ 630 h 726"/>
                <a:gd name="T52" fmla="*/ 279 w 430"/>
                <a:gd name="T53" fmla="*/ 693 h 726"/>
                <a:gd name="T54" fmla="*/ 223 w 430"/>
                <a:gd name="T55" fmla="*/ 716 h 726"/>
                <a:gd name="T56" fmla="*/ 192 w 430"/>
                <a:gd name="T57" fmla="*/ 723 h 726"/>
                <a:gd name="T58" fmla="*/ 182 w 430"/>
                <a:gd name="T59" fmla="*/ 711 h 726"/>
                <a:gd name="T60" fmla="*/ 153 w 430"/>
                <a:gd name="T61" fmla="*/ 715 h 726"/>
                <a:gd name="T62" fmla="*/ 133 w 430"/>
                <a:gd name="T63" fmla="*/ 726 h 726"/>
                <a:gd name="T64" fmla="*/ 116 w 430"/>
                <a:gd name="T65" fmla="*/ 681 h 726"/>
                <a:gd name="T66" fmla="*/ 95 w 430"/>
                <a:gd name="T67" fmla="*/ 674 h 726"/>
                <a:gd name="T68" fmla="*/ 32 w 430"/>
                <a:gd name="T69" fmla="*/ 672 h 726"/>
                <a:gd name="T70" fmla="*/ 8 w 430"/>
                <a:gd name="T71" fmla="*/ 635 h 726"/>
                <a:gd name="T72" fmla="*/ 3 w 430"/>
                <a:gd name="T73" fmla="*/ 578 h 726"/>
                <a:gd name="T74" fmla="*/ 1 w 430"/>
                <a:gd name="T75" fmla="*/ 536 h 726"/>
                <a:gd name="T76" fmla="*/ 31 w 430"/>
                <a:gd name="T77" fmla="*/ 532 h 726"/>
                <a:gd name="T78" fmla="*/ 45 w 430"/>
                <a:gd name="T79" fmla="*/ 518 h 726"/>
                <a:gd name="T80" fmla="*/ 33 w 430"/>
                <a:gd name="T81" fmla="*/ 431 h 726"/>
                <a:gd name="T82" fmla="*/ 16 w 430"/>
                <a:gd name="T83" fmla="*/ 290 h 726"/>
                <a:gd name="T84" fmla="*/ 22 w 430"/>
                <a:gd name="T85" fmla="*/ 275 h 726"/>
                <a:gd name="T86" fmla="*/ 29 w 430"/>
                <a:gd name="T87" fmla="*/ 259 h 726"/>
                <a:gd name="T88" fmla="*/ 51 w 430"/>
                <a:gd name="T89" fmla="*/ 271 h 726"/>
                <a:gd name="T90" fmla="*/ 64 w 430"/>
                <a:gd name="T91" fmla="*/ 280 h 726"/>
                <a:gd name="T92" fmla="*/ 108 w 430"/>
                <a:gd name="T93" fmla="*/ 270 h 726"/>
                <a:gd name="T94" fmla="*/ 126 w 430"/>
                <a:gd name="T95" fmla="*/ 252 h 726"/>
                <a:gd name="T96" fmla="*/ 128 w 430"/>
                <a:gd name="T97" fmla="*/ 200 h 726"/>
                <a:gd name="T98" fmla="*/ 129 w 430"/>
                <a:gd name="T99" fmla="*/ 174 h 726"/>
                <a:gd name="T100" fmla="*/ 141 w 430"/>
                <a:gd name="T101" fmla="*/ 165 h 726"/>
                <a:gd name="T102" fmla="*/ 114 w 430"/>
                <a:gd name="T103" fmla="*/ 146 h 726"/>
                <a:gd name="T104" fmla="*/ 110 w 430"/>
                <a:gd name="T105" fmla="*/ 131 h 726"/>
                <a:gd name="T106" fmla="*/ 122 w 430"/>
                <a:gd name="T107" fmla="*/ 85 h 7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430" h="726">
                  <a:moveTo>
                    <a:pt x="119" y="67"/>
                  </a:moveTo>
                  <a:lnTo>
                    <a:pt x="126" y="63"/>
                  </a:lnTo>
                  <a:lnTo>
                    <a:pt x="132" y="60"/>
                  </a:lnTo>
                  <a:lnTo>
                    <a:pt x="136" y="55"/>
                  </a:lnTo>
                  <a:lnTo>
                    <a:pt x="139" y="49"/>
                  </a:lnTo>
                  <a:lnTo>
                    <a:pt x="141" y="47"/>
                  </a:lnTo>
                  <a:lnTo>
                    <a:pt x="142" y="44"/>
                  </a:lnTo>
                  <a:lnTo>
                    <a:pt x="145" y="43"/>
                  </a:lnTo>
                  <a:lnTo>
                    <a:pt x="148" y="43"/>
                  </a:lnTo>
                  <a:lnTo>
                    <a:pt x="152" y="42"/>
                  </a:lnTo>
                  <a:lnTo>
                    <a:pt x="155" y="41"/>
                  </a:lnTo>
                  <a:lnTo>
                    <a:pt x="160" y="38"/>
                  </a:lnTo>
                  <a:lnTo>
                    <a:pt x="165" y="35"/>
                  </a:lnTo>
                  <a:lnTo>
                    <a:pt x="168" y="30"/>
                  </a:lnTo>
                  <a:lnTo>
                    <a:pt x="171" y="25"/>
                  </a:lnTo>
                  <a:lnTo>
                    <a:pt x="171" y="20"/>
                  </a:lnTo>
                  <a:lnTo>
                    <a:pt x="172" y="15"/>
                  </a:lnTo>
                  <a:lnTo>
                    <a:pt x="172" y="10"/>
                  </a:lnTo>
                  <a:lnTo>
                    <a:pt x="174" y="6"/>
                  </a:lnTo>
                  <a:lnTo>
                    <a:pt x="178" y="4"/>
                  </a:lnTo>
                  <a:lnTo>
                    <a:pt x="184" y="3"/>
                  </a:lnTo>
                  <a:lnTo>
                    <a:pt x="201" y="1"/>
                  </a:lnTo>
                  <a:lnTo>
                    <a:pt x="221" y="0"/>
                  </a:lnTo>
                  <a:lnTo>
                    <a:pt x="230" y="0"/>
                  </a:lnTo>
                  <a:lnTo>
                    <a:pt x="237" y="3"/>
                  </a:lnTo>
                  <a:lnTo>
                    <a:pt x="241" y="4"/>
                  </a:lnTo>
                  <a:lnTo>
                    <a:pt x="245" y="6"/>
                  </a:lnTo>
                  <a:lnTo>
                    <a:pt x="247" y="10"/>
                  </a:lnTo>
                  <a:lnTo>
                    <a:pt x="249" y="13"/>
                  </a:lnTo>
                  <a:lnTo>
                    <a:pt x="253" y="22"/>
                  </a:lnTo>
                  <a:lnTo>
                    <a:pt x="258" y="29"/>
                  </a:lnTo>
                  <a:lnTo>
                    <a:pt x="264" y="36"/>
                  </a:lnTo>
                  <a:lnTo>
                    <a:pt x="271" y="43"/>
                  </a:lnTo>
                  <a:lnTo>
                    <a:pt x="284" y="54"/>
                  </a:lnTo>
                  <a:lnTo>
                    <a:pt x="294" y="62"/>
                  </a:lnTo>
                  <a:lnTo>
                    <a:pt x="298" y="67"/>
                  </a:lnTo>
                  <a:lnTo>
                    <a:pt x="300" y="72"/>
                  </a:lnTo>
                  <a:lnTo>
                    <a:pt x="300" y="78"/>
                  </a:lnTo>
                  <a:lnTo>
                    <a:pt x="298" y="83"/>
                  </a:lnTo>
                  <a:lnTo>
                    <a:pt x="294" y="89"/>
                  </a:lnTo>
                  <a:lnTo>
                    <a:pt x="289" y="94"/>
                  </a:lnTo>
                  <a:lnTo>
                    <a:pt x="285" y="95"/>
                  </a:lnTo>
                  <a:lnTo>
                    <a:pt x="281" y="97"/>
                  </a:lnTo>
                  <a:lnTo>
                    <a:pt x="277" y="98"/>
                  </a:lnTo>
                  <a:lnTo>
                    <a:pt x="271" y="98"/>
                  </a:lnTo>
                  <a:lnTo>
                    <a:pt x="261" y="98"/>
                  </a:lnTo>
                  <a:lnTo>
                    <a:pt x="252" y="99"/>
                  </a:lnTo>
                  <a:lnTo>
                    <a:pt x="243" y="101"/>
                  </a:lnTo>
                  <a:lnTo>
                    <a:pt x="236" y="105"/>
                  </a:lnTo>
                  <a:lnTo>
                    <a:pt x="231" y="110"/>
                  </a:lnTo>
                  <a:lnTo>
                    <a:pt x="227" y="116"/>
                  </a:lnTo>
                  <a:lnTo>
                    <a:pt x="224" y="124"/>
                  </a:lnTo>
                  <a:lnTo>
                    <a:pt x="224" y="133"/>
                  </a:lnTo>
                  <a:lnTo>
                    <a:pt x="224" y="143"/>
                  </a:lnTo>
                  <a:lnTo>
                    <a:pt x="227" y="152"/>
                  </a:lnTo>
                  <a:lnTo>
                    <a:pt x="230" y="161"/>
                  </a:lnTo>
                  <a:lnTo>
                    <a:pt x="235" y="169"/>
                  </a:lnTo>
                  <a:lnTo>
                    <a:pt x="246" y="183"/>
                  </a:lnTo>
                  <a:lnTo>
                    <a:pt x="255" y="198"/>
                  </a:lnTo>
                  <a:lnTo>
                    <a:pt x="266" y="212"/>
                  </a:lnTo>
                  <a:lnTo>
                    <a:pt x="274" y="223"/>
                  </a:lnTo>
                  <a:lnTo>
                    <a:pt x="279" y="227"/>
                  </a:lnTo>
                  <a:lnTo>
                    <a:pt x="283" y="233"/>
                  </a:lnTo>
                  <a:lnTo>
                    <a:pt x="285" y="239"/>
                  </a:lnTo>
                  <a:lnTo>
                    <a:pt x="286" y="245"/>
                  </a:lnTo>
                  <a:lnTo>
                    <a:pt x="287" y="258"/>
                  </a:lnTo>
                  <a:lnTo>
                    <a:pt x="290" y="269"/>
                  </a:lnTo>
                  <a:lnTo>
                    <a:pt x="291" y="274"/>
                  </a:lnTo>
                  <a:lnTo>
                    <a:pt x="293" y="277"/>
                  </a:lnTo>
                  <a:lnTo>
                    <a:pt x="297" y="281"/>
                  </a:lnTo>
                  <a:lnTo>
                    <a:pt x="302" y="284"/>
                  </a:lnTo>
                  <a:lnTo>
                    <a:pt x="304" y="286"/>
                  </a:lnTo>
                  <a:lnTo>
                    <a:pt x="306" y="286"/>
                  </a:lnTo>
                  <a:lnTo>
                    <a:pt x="310" y="286"/>
                  </a:lnTo>
                  <a:lnTo>
                    <a:pt x="313" y="284"/>
                  </a:lnTo>
                  <a:lnTo>
                    <a:pt x="321" y="281"/>
                  </a:lnTo>
                  <a:lnTo>
                    <a:pt x="330" y="277"/>
                  </a:lnTo>
                  <a:lnTo>
                    <a:pt x="338" y="274"/>
                  </a:lnTo>
                  <a:lnTo>
                    <a:pt x="348" y="270"/>
                  </a:lnTo>
                  <a:lnTo>
                    <a:pt x="357" y="268"/>
                  </a:lnTo>
                  <a:lnTo>
                    <a:pt x="367" y="266"/>
                  </a:lnTo>
                  <a:lnTo>
                    <a:pt x="372" y="268"/>
                  </a:lnTo>
                  <a:lnTo>
                    <a:pt x="374" y="270"/>
                  </a:lnTo>
                  <a:lnTo>
                    <a:pt x="376" y="272"/>
                  </a:lnTo>
                  <a:lnTo>
                    <a:pt x="378" y="276"/>
                  </a:lnTo>
                  <a:lnTo>
                    <a:pt x="378" y="284"/>
                  </a:lnTo>
                  <a:lnTo>
                    <a:pt x="375" y="293"/>
                  </a:lnTo>
                  <a:lnTo>
                    <a:pt x="372" y="303"/>
                  </a:lnTo>
                  <a:lnTo>
                    <a:pt x="369" y="313"/>
                  </a:lnTo>
                  <a:lnTo>
                    <a:pt x="367" y="321"/>
                  </a:lnTo>
                  <a:lnTo>
                    <a:pt x="367" y="327"/>
                  </a:lnTo>
                  <a:lnTo>
                    <a:pt x="368" y="331"/>
                  </a:lnTo>
                  <a:lnTo>
                    <a:pt x="371" y="332"/>
                  </a:lnTo>
                  <a:lnTo>
                    <a:pt x="373" y="333"/>
                  </a:lnTo>
                  <a:lnTo>
                    <a:pt x="378" y="333"/>
                  </a:lnTo>
                  <a:lnTo>
                    <a:pt x="382" y="334"/>
                  </a:lnTo>
                  <a:lnTo>
                    <a:pt x="390" y="337"/>
                  </a:lnTo>
                  <a:lnTo>
                    <a:pt x="398" y="340"/>
                  </a:lnTo>
                  <a:lnTo>
                    <a:pt x="407" y="347"/>
                  </a:lnTo>
                  <a:lnTo>
                    <a:pt x="417" y="356"/>
                  </a:lnTo>
                  <a:lnTo>
                    <a:pt x="423" y="365"/>
                  </a:lnTo>
                  <a:lnTo>
                    <a:pt x="428" y="375"/>
                  </a:lnTo>
                  <a:lnTo>
                    <a:pt x="430" y="384"/>
                  </a:lnTo>
                  <a:lnTo>
                    <a:pt x="430" y="394"/>
                  </a:lnTo>
                  <a:lnTo>
                    <a:pt x="429" y="403"/>
                  </a:lnTo>
                  <a:lnTo>
                    <a:pt x="428" y="414"/>
                  </a:lnTo>
                  <a:lnTo>
                    <a:pt x="424" y="423"/>
                  </a:lnTo>
                  <a:lnTo>
                    <a:pt x="416" y="425"/>
                  </a:lnTo>
                  <a:lnTo>
                    <a:pt x="405" y="427"/>
                  </a:lnTo>
                  <a:lnTo>
                    <a:pt x="396" y="431"/>
                  </a:lnTo>
                  <a:lnTo>
                    <a:pt x="385" y="434"/>
                  </a:lnTo>
                  <a:lnTo>
                    <a:pt x="375" y="439"/>
                  </a:lnTo>
                  <a:lnTo>
                    <a:pt x="366" y="445"/>
                  </a:lnTo>
                  <a:lnTo>
                    <a:pt x="356" y="452"/>
                  </a:lnTo>
                  <a:lnTo>
                    <a:pt x="348" y="460"/>
                  </a:lnTo>
                  <a:lnTo>
                    <a:pt x="341" y="467"/>
                  </a:lnTo>
                  <a:lnTo>
                    <a:pt x="337" y="476"/>
                  </a:lnTo>
                  <a:lnTo>
                    <a:pt x="335" y="483"/>
                  </a:lnTo>
                  <a:lnTo>
                    <a:pt x="334" y="489"/>
                  </a:lnTo>
                  <a:lnTo>
                    <a:pt x="335" y="503"/>
                  </a:lnTo>
                  <a:lnTo>
                    <a:pt x="336" y="518"/>
                  </a:lnTo>
                  <a:lnTo>
                    <a:pt x="335" y="527"/>
                  </a:lnTo>
                  <a:lnTo>
                    <a:pt x="332" y="536"/>
                  </a:lnTo>
                  <a:lnTo>
                    <a:pt x="329" y="546"/>
                  </a:lnTo>
                  <a:lnTo>
                    <a:pt x="324" y="557"/>
                  </a:lnTo>
                  <a:lnTo>
                    <a:pt x="312" y="577"/>
                  </a:lnTo>
                  <a:lnTo>
                    <a:pt x="300" y="598"/>
                  </a:lnTo>
                  <a:lnTo>
                    <a:pt x="294" y="609"/>
                  </a:lnTo>
                  <a:lnTo>
                    <a:pt x="291" y="620"/>
                  </a:lnTo>
                  <a:lnTo>
                    <a:pt x="287" y="630"/>
                  </a:lnTo>
                  <a:lnTo>
                    <a:pt x="285" y="640"/>
                  </a:lnTo>
                  <a:lnTo>
                    <a:pt x="283" y="659"/>
                  </a:lnTo>
                  <a:lnTo>
                    <a:pt x="280" y="677"/>
                  </a:lnTo>
                  <a:lnTo>
                    <a:pt x="280" y="686"/>
                  </a:lnTo>
                  <a:lnTo>
                    <a:pt x="279" y="693"/>
                  </a:lnTo>
                  <a:lnTo>
                    <a:pt x="267" y="697"/>
                  </a:lnTo>
                  <a:lnTo>
                    <a:pt x="255" y="700"/>
                  </a:lnTo>
                  <a:lnTo>
                    <a:pt x="245" y="705"/>
                  </a:lnTo>
                  <a:lnTo>
                    <a:pt x="236" y="709"/>
                  </a:lnTo>
                  <a:lnTo>
                    <a:pt x="223" y="716"/>
                  </a:lnTo>
                  <a:lnTo>
                    <a:pt x="210" y="722"/>
                  </a:lnTo>
                  <a:lnTo>
                    <a:pt x="203" y="724"/>
                  </a:lnTo>
                  <a:lnTo>
                    <a:pt x="197" y="724"/>
                  </a:lnTo>
                  <a:lnTo>
                    <a:pt x="195" y="724"/>
                  </a:lnTo>
                  <a:lnTo>
                    <a:pt x="192" y="723"/>
                  </a:lnTo>
                  <a:lnTo>
                    <a:pt x="190" y="722"/>
                  </a:lnTo>
                  <a:lnTo>
                    <a:pt x="189" y="719"/>
                  </a:lnTo>
                  <a:lnTo>
                    <a:pt x="186" y="716"/>
                  </a:lnTo>
                  <a:lnTo>
                    <a:pt x="184" y="713"/>
                  </a:lnTo>
                  <a:lnTo>
                    <a:pt x="182" y="711"/>
                  </a:lnTo>
                  <a:lnTo>
                    <a:pt x="179" y="710"/>
                  </a:lnTo>
                  <a:lnTo>
                    <a:pt x="173" y="709"/>
                  </a:lnTo>
                  <a:lnTo>
                    <a:pt x="166" y="709"/>
                  </a:lnTo>
                  <a:lnTo>
                    <a:pt x="160" y="711"/>
                  </a:lnTo>
                  <a:lnTo>
                    <a:pt x="153" y="715"/>
                  </a:lnTo>
                  <a:lnTo>
                    <a:pt x="147" y="719"/>
                  </a:lnTo>
                  <a:lnTo>
                    <a:pt x="141" y="724"/>
                  </a:lnTo>
                  <a:lnTo>
                    <a:pt x="139" y="725"/>
                  </a:lnTo>
                  <a:lnTo>
                    <a:pt x="135" y="726"/>
                  </a:lnTo>
                  <a:lnTo>
                    <a:pt x="133" y="726"/>
                  </a:lnTo>
                  <a:lnTo>
                    <a:pt x="130" y="725"/>
                  </a:lnTo>
                  <a:lnTo>
                    <a:pt x="127" y="722"/>
                  </a:lnTo>
                  <a:lnTo>
                    <a:pt x="124" y="716"/>
                  </a:lnTo>
                  <a:lnTo>
                    <a:pt x="120" y="699"/>
                  </a:lnTo>
                  <a:lnTo>
                    <a:pt x="116" y="681"/>
                  </a:lnTo>
                  <a:lnTo>
                    <a:pt x="115" y="679"/>
                  </a:lnTo>
                  <a:lnTo>
                    <a:pt x="113" y="677"/>
                  </a:lnTo>
                  <a:lnTo>
                    <a:pt x="109" y="675"/>
                  </a:lnTo>
                  <a:lnTo>
                    <a:pt x="105" y="674"/>
                  </a:lnTo>
                  <a:lnTo>
                    <a:pt x="95" y="674"/>
                  </a:lnTo>
                  <a:lnTo>
                    <a:pt x="82" y="674"/>
                  </a:lnTo>
                  <a:lnTo>
                    <a:pt x="67" y="675"/>
                  </a:lnTo>
                  <a:lnTo>
                    <a:pt x="54" y="675"/>
                  </a:lnTo>
                  <a:lnTo>
                    <a:pt x="42" y="674"/>
                  </a:lnTo>
                  <a:lnTo>
                    <a:pt x="32" y="672"/>
                  </a:lnTo>
                  <a:lnTo>
                    <a:pt x="25" y="667"/>
                  </a:lnTo>
                  <a:lnTo>
                    <a:pt x="19" y="661"/>
                  </a:lnTo>
                  <a:lnTo>
                    <a:pt x="14" y="653"/>
                  </a:lnTo>
                  <a:lnTo>
                    <a:pt x="10" y="644"/>
                  </a:lnTo>
                  <a:lnTo>
                    <a:pt x="8" y="635"/>
                  </a:lnTo>
                  <a:lnTo>
                    <a:pt x="6" y="625"/>
                  </a:lnTo>
                  <a:lnTo>
                    <a:pt x="4" y="615"/>
                  </a:lnTo>
                  <a:lnTo>
                    <a:pt x="4" y="605"/>
                  </a:lnTo>
                  <a:lnTo>
                    <a:pt x="3" y="591"/>
                  </a:lnTo>
                  <a:lnTo>
                    <a:pt x="3" y="578"/>
                  </a:lnTo>
                  <a:lnTo>
                    <a:pt x="2" y="565"/>
                  </a:lnTo>
                  <a:lnTo>
                    <a:pt x="1" y="554"/>
                  </a:lnTo>
                  <a:lnTo>
                    <a:pt x="0" y="545"/>
                  </a:lnTo>
                  <a:lnTo>
                    <a:pt x="0" y="539"/>
                  </a:lnTo>
                  <a:lnTo>
                    <a:pt x="1" y="536"/>
                  </a:lnTo>
                  <a:lnTo>
                    <a:pt x="3" y="534"/>
                  </a:lnTo>
                  <a:lnTo>
                    <a:pt x="6" y="533"/>
                  </a:lnTo>
                  <a:lnTo>
                    <a:pt x="10" y="533"/>
                  </a:lnTo>
                  <a:lnTo>
                    <a:pt x="20" y="532"/>
                  </a:lnTo>
                  <a:lnTo>
                    <a:pt x="31" y="532"/>
                  </a:lnTo>
                  <a:lnTo>
                    <a:pt x="34" y="530"/>
                  </a:lnTo>
                  <a:lnTo>
                    <a:pt x="38" y="529"/>
                  </a:lnTo>
                  <a:lnTo>
                    <a:pt x="41" y="528"/>
                  </a:lnTo>
                  <a:lnTo>
                    <a:pt x="44" y="524"/>
                  </a:lnTo>
                  <a:lnTo>
                    <a:pt x="45" y="518"/>
                  </a:lnTo>
                  <a:lnTo>
                    <a:pt x="45" y="509"/>
                  </a:lnTo>
                  <a:lnTo>
                    <a:pt x="44" y="498"/>
                  </a:lnTo>
                  <a:lnTo>
                    <a:pt x="42" y="486"/>
                  </a:lnTo>
                  <a:lnTo>
                    <a:pt x="38" y="459"/>
                  </a:lnTo>
                  <a:lnTo>
                    <a:pt x="33" y="431"/>
                  </a:lnTo>
                  <a:lnTo>
                    <a:pt x="29" y="394"/>
                  </a:lnTo>
                  <a:lnTo>
                    <a:pt x="26" y="357"/>
                  </a:lnTo>
                  <a:lnTo>
                    <a:pt x="21" y="324"/>
                  </a:lnTo>
                  <a:lnTo>
                    <a:pt x="16" y="297"/>
                  </a:lnTo>
                  <a:lnTo>
                    <a:pt x="16" y="290"/>
                  </a:lnTo>
                  <a:lnTo>
                    <a:pt x="16" y="284"/>
                  </a:lnTo>
                  <a:lnTo>
                    <a:pt x="17" y="281"/>
                  </a:lnTo>
                  <a:lnTo>
                    <a:pt x="19" y="278"/>
                  </a:lnTo>
                  <a:lnTo>
                    <a:pt x="20" y="277"/>
                  </a:lnTo>
                  <a:lnTo>
                    <a:pt x="22" y="275"/>
                  </a:lnTo>
                  <a:lnTo>
                    <a:pt x="23" y="271"/>
                  </a:lnTo>
                  <a:lnTo>
                    <a:pt x="23" y="268"/>
                  </a:lnTo>
                  <a:lnTo>
                    <a:pt x="25" y="265"/>
                  </a:lnTo>
                  <a:lnTo>
                    <a:pt x="26" y="261"/>
                  </a:lnTo>
                  <a:lnTo>
                    <a:pt x="29" y="259"/>
                  </a:lnTo>
                  <a:lnTo>
                    <a:pt x="36" y="258"/>
                  </a:lnTo>
                  <a:lnTo>
                    <a:pt x="41" y="259"/>
                  </a:lnTo>
                  <a:lnTo>
                    <a:pt x="45" y="262"/>
                  </a:lnTo>
                  <a:lnTo>
                    <a:pt x="47" y="265"/>
                  </a:lnTo>
                  <a:lnTo>
                    <a:pt x="51" y="271"/>
                  </a:lnTo>
                  <a:lnTo>
                    <a:pt x="52" y="275"/>
                  </a:lnTo>
                  <a:lnTo>
                    <a:pt x="54" y="276"/>
                  </a:lnTo>
                  <a:lnTo>
                    <a:pt x="57" y="278"/>
                  </a:lnTo>
                  <a:lnTo>
                    <a:pt x="58" y="278"/>
                  </a:lnTo>
                  <a:lnTo>
                    <a:pt x="64" y="280"/>
                  </a:lnTo>
                  <a:lnTo>
                    <a:pt x="70" y="278"/>
                  </a:lnTo>
                  <a:lnTo>
                    <a:pt x="80" y="276"/>
                  </a:lnTo>
                  <a:lnTo>
                    <a:pt x="94" y="274"/>
                  </a:lnTo>
                  <a:lnTo>
                    <a:pt x="101" y="272"/>
                  </a:lnTo>
                  <a:lnTo>
                    <a:pt x="108" y="270"/>
                  </a:lnTo>
                  <a:lnTo>
                    <a:pt x="114" y="268"/>
                  </a:lnTo>
                  <a:lnTo>
                    <a:pt x="117" y="265"/>
                  </a:lnTo>
                  <a:lnTo>
                    <a:pt x="121" y="262"/>
                  </a:lnTo>
                  <a:lnTo>
                    <a:pt x="123" y="257"/>
                  </a:lnTo>
                  <a:lnTo>
                    <a:pt x="126" y="252"/>
                  </a:lnTo>
                  <a:lnTo>
                    <a:pt x="128" y="247"/>
                  </a:lnTo>
                  <a:lnTo>
                    <a:pt x="130" y="236"/>
                  </a:lnTo>
                  <a:lnTo>
                    <a:pt x="130" y="225"/>
                  </a:lnTo>
                  <a:lnTo>
                    <a:pt x="129" y="213"/>
                  </a:lnTo>
                  <a:lnTo>
                    <a:pt x="128" y="200"/>
                  </a:lnTo>
                  <a:lnTo>
                    <a:pt x="126" y="188"/>
                  </a:lnTo>
                  <a:lnTo>
                    <a:pt x="126" y="180"/>
                  </a:lnTo>
                  <a:lnTo>
                    <a:pt x="126" y="177"/>
                  </a:lnTo>
                  <a:lnTo>
                    <a:pt x="127" y="175"/>
                  </a:lnTo>
                  <a:lnTo>
                    <a:pt x="129" y="174"/>
                  </a:lnTo>
                  <a:lnTo>
                    <a:pt x="132" y="171"/>
                  </a:lnTo>
                  <a:lnTo>
                    <a:pt x="138" y="169"/>
                  </a:lnTo>
                  <a:lnTo>
                    <a:pt x="141" y="168"/>
                  </a:lnTo>
                  <a:lnTo>
                    <a:pt x="142" y="167"/>
                  </a:lnTo>
                  <a:lnTo>
                    <a:pt x="141" y="165"/>
                  </a:lnTo>
                  <a:lnTo>
                    <a:pt x="138" y="162"/>
                  </a:lnTo>
                  <a:lnTo>
                    <a:pt x="134" y="160"/>
                  </a:lnTo>
                  <a:lnTo>
                    <a:pt x="124" y="154"/>
                  </a:lnTo>
                  <a:lnTo>
                    <a:pt x="116" y="149"/>
                  </a:lnTo>
                  <a:lnTo>
                    <a:pt x="114" y="146"/>
                  </a:lnTo>
                  <a:lnTo>
                    <a:pt x="111" y="144"/>
                  </a:lnTo>
                  <a:lnTo>
                    <a:pt x="110" y="142"/>
                  </a:lnTo>
                  <a:lnTo>
                    <a:pt x="110" y="138"/>
                  </a:lnTo>
                  <a:lnTo>
                    <a:pt x="110" y="133"/>
                  </a:lnTo>
                  <a:lnTo>
                    <a:pt x="110" y="131"/>
                  </a:lnTo>
                  <a:lnTo>
                    <a:pt x="114" y="123"/>
                  </a:lnTo>
                  <a:lnTo>
                    <a:pt x="121" y="104"/>
                  </a:lnTo>
                  <a:lnTo>
                    <a:pt x="122" y="97"/>
                  </a:lnTo>
                  <a:lnTo>
                    <a:pt x="122" y="91"/>
                  </a:lnTo>
                  <a:lnTo>
                    <a:pt x="122" y="85"/>
                  </a:lnTo>
                  <a:lnTo>
                    <a:pt x="121" y="79"/>
                  </a:lnTo>
                  <a:lnTo>
                    <a:pt x="120" y="70"/>
                  </a:lnTo>
                  <a:lnTo>
                    <a:pt x="119" y="67"/>
                  </a:lnTo>
                  <a:close/>
                </a:path>
              </a:pathLst>
            </a:custGeom>
            <a:grpFill/>
            <a:ln w="9525">
              <a:solidFill>
                <a:schemeClr val="bg1">
                  <a:alpha val="50000"/>
                </a:schemeClr>
              </a:solidFill>
              <a:round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1" name="北京"/>
            <p:cNvSpPr/>
            <p:nvPr/>
          </p:nvSpPr>
          <p:spPr bwMode="auto">
            <a:xfrm>
              <a:off x="6207201" y="3467281"/>
              <a:ext cx="171452" cy="190510"/>
            </a:xfrm>
            <a:custGeom>
              <a:avLst/>
              <a:gdLst>
                <a:gd name="T0" fmla="*/ 265 w 636"/>
                <a:gd name="T1" fmla="*/ 650 h 711"/>
                <a:gd name="T2" fmla="*/ 282 w 636"/>
                <a:gd name="T3" fmla="*/ 694 h 711"/>
                <a:gd name="T4" fmla="*/ 304 w 636"/>
                <a:gd name="T5" fmla="*/ 711 h 711"/>
                <a:gd name="T6" fmla="*/ 325 w 636"/>
                <a:gd name="T7" fmla="*/ 696 h 711"/>
                <a:gd name="T8" fmla="*/ 372 w 636"/>
                <a:gd name="T9" fmla="*/ 646 h 711"/>
                <a:gd name="T10" fmla="*/ 401 w 636"/>
                <a:gd name="T11" fmla="*/ 633 h 711"/>
                <a:gd name="T12" fmla="*/ 428 w 636"/>
                <a:gd name="T13" fmla="*/ 631 h 711"/>
                <a:gd name="T14" fmla="*/ 448 w 636"/>
                <a:gd name="T15" fmla="*/ 625 h 711"/>
                <a:gd name="T16" fmla="*/ 471 w 636"/>
                <a:gd name="T17" fmla="*/ 626 h 711"/>
                <a:gd name="T18" fmla="*/ 486 w 636"/>
                <a:gd name="T19" fmla="*/ 568 h 711"/>
                <a:gd name="T20" fmla="*/ 496 w 636"/>
                <a:gd name="T21" fmla="*/ 535 h 711"/>
                <a:gd name="T22" fmla="*/ 446 w 636"/>
                <a:gd name="T23" fmla="*/ 513 h 711"/>
                <a:gd name="T24" fmla="*/ 435 w 636"/>
                <a:gd name="T25" fmla="*/ 469 h 711"/>
                <a:gd name="T26" fmla="*/ 446 w 636"/>
                <a:gd name="T27" fmla="*/ 441 h 711"/>
                <a:gd name="T28" fmla="*/ 496 w 636"/>
                <a:gd name="T29" fmla="*/ 436 h 711"/>
                <a:gd name="T30" fmla="*/ 572 w 636"/>
                <a:gd name="T31" fmla="*/ 416 h 711"/>
                <a:gd name="T32" fmla="*/ 599 w 636"/>
                <a:gd name="T33" fmla="*/ 391 h 711"/>
                <a:gd name="T34" fmla="*/ 619 w 636"/>
                <a:gd name="T35" fmla="*/ 366 h 711"/>
                <a:gd name="T36" fmla="*/ 602 w 636"/>
                <a:gd name="T37" fmla="*/ 320 h 711"/>
                <a:gd name="T38" fmla="*/ 594 w 636"/>
                <a:gd name="T39" fmla="*/ 270 h 711"/>
                <a:gd name="T40" fmla="*/ 597 w 636"/>
                <a:gd name="T41" fmla="*/ 248 h 711"/>
                <a:gd name="T42" fmla="*/ 574 w 636"/>
                <a:gd name="T43" fmla="*/ 252 h 711"/>
                <a:gd name="T44" fmla="*/ 570 w 636"/>
                <a:gd name="T45" fmla="*/ 220 h 711"/>
                <a:gd name="T46" fmla="*/ 592 w 636"/>
                <a:gd name="T47" fmla="*/ 199 h 711"/>
                <a:gd name="T48" fmla="*/ 627 w 636"/>
                <a:gd name="T49" fmla="*/ 194 h 711"/>
                <a:gd name="T50" fmla="*/ 633 w 636"/>
                <a:gd name="T51" fmla="*/ 161 h 711"/>
                <a:gd name="T52" fmla="*/ 545 w 636"/>
                <a:gd name="T53" fmla="*/ 147 h 711"/>
                <a:gd name="T54" fmla="*/ 474 w 636"/>
                <a:gd name="T55" fmla="*/ 142 h 711"/>
                <a:gd name="T56" fmla="*/ 429 w 636"/>
                <a:gd name="T57" fmla="*/ 93 h 711"/>
                <a:gd name="T58" fmla="*/ 382 w 636"/>
                <a:gd name="T59" fmla="*/ 49 h 711"/>
                <a:gd name="T60" fmla="*/ 366 w 636"/>
                <a:gd name="T61" fmla="*/ 3 h 711"/>
                <a:gd name="T62" fmla="*/ 353 w 636"/>
                <a:gd name="T63" fmla="*/ 3 h 711"/>
                <a:gd name="T64" fmla="*/ 340 w 636"/>
                <a:gd name="T65" fmla="*/ 28 h 711"/>
                <a:gd name="T66" fmla="*/ 308 w 636"/>
                <a:gd name="T67" fmla="*/ 34 h 711"/>
                <a:gd name="T68" fmla="*/ 300 w 636"/>
                <a:gd name="T69" fmla="*/ 51 h 711"/>
                <a:gd name="T70" fmla="*/ 288 w 636"/>
                <a:gd name="T71" fmla="*/ 63 h 711"/>
                <a:gd name="T72" fmla="*/ 266 w 636"/>
                <a:gd name="T73" fmla="*/ 72 h 711"/>
                <a:gd name="T74" fmla="*/ 298 w 636"/>
                <a:gd name="T75" fmla="*/ 108 h 711"/>
                <a:gd name="T76" fmla="*/ 302 w 636"/>
                <a:gd name="T77" fmla="*/ 129 h 711"/>
                <a:gd name="T78" fmla="*/ 252 w 636"/>
                <a:gd name="T79" fmla="*/ 139 h 711"/>
                <a:gd name="T80" fmla="*/ 233 w 636"/>
                <a:gd name="T81" fmla="*/ 131 h 711"/>
                <a:gd name="T82" fmla="*/ 216 w 636"/>
                <a:gd name="T83" fmla="*/ 173 h 711"/>
                <a:gd name="T84" fmla="*/ 176 w 636"/>
                <a:gd name="T85" fmla="*/ 217 h 711"/>
                <a:gd name="T86" fmla="*/ 144 w 636"/>
                <a:gd name="T87" fmla="*/ 209 h 711"/>
                <a:gd name="T88" fmla="*/ 106 w 636"/>
                <a:gd name="T89" fmla="*/ 227 h 711"/>
                <a:gd name="T90" fmla="*/ 90 w 636"/>
                <a:gd name="T91" fmla="*/ 271 h 711"/>
                <a:gd name="T92" fmla="*/ 137 w 636"/>
                <a:gd name="T93" fmla="*/ 318 h 711"/>
                <a:gd name="T94" fmla="*/ 145 w 636"/>
                <a:gd name="T95" fmla="*/ 374 h 711"/>
                <a:gd name="T96" fmla="*/ 115 w 636"/>
                <a:gd name="T97" fmla="*/ 416 h 711"/>
                <a:gd name="T98" fmla="*/ 63 w 636"/>
                <a:gd name="T99" fmla="*/ 432 h 711"/>
                <a:gd name="T100" fmla="*/ 0 w 636"/>
                <a:gd name="T101" fmla="*/ 481 h 711"/>
                <a:gd name="T102" fmla="*/ 10 w 636"/>
                <a:gd name="T103" fmla="*/ 516 h 711"/>
                <a:gd name="T104" fmla="*/ 39 w 636"/>
                <a:gd name="T105" fmla="*/ 566 h 711"/>
                <a:gd name="T106" fmla="*/ 17 w 636"/>
                <a:gd name="T107" fmla="*/ 575 h 711"/>
                <a:gd name="T108" fmla="*/ 25 w 636"/>
                <a:gd name="T109" fmla="*/ 607 h 711"/>
                <a:gd name="T110" fmla="*/ 37 w 636"/>
                <a:gd name="T111" fmla="*/ 646 h 711"/>
                <a:gd name="T112" fmla="*/ 64 w 636"/>
                <a:gd name="T113" fmla="*/ 662 h 711"/>
                <a:gd name="T114" fmla="*/ 93 w 636"/>
                <a:gd name="T115" fmla="*/ 663 h 711"/>
                <a:gd name="T116" fmla="*/ 118 w 636"/>
                <a:gd name="T117" fmla="*/ 689 h 711"/>
                <a:gd name="T118" fmla="*/ 157 w 636"/>
                <a:gd name="T119" fmla="*/ 675 h 711"/>
                <a:gd name="T120" fmla="*/ 201 w 636"/>
                <a:gd name="T121" fmla="*/ 649 h 7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636" h="711">
                  <a:moveTo>
                    <a:pt x="237" y="646"/>
                  </a:moveTo>
                  <a:lnTo>
                    <a:pt x="245" y="646"/>
                  </a:lnTo>
                  <a:lnTo>
                    <a:pt x="252" y="646"/>
                  </a:lnTo>
                  <a:lnTo>
                    <a:pt x="257" y="646"/>
                  </a:lnTo>
                  <a:lnTo>
                    <a:pt x="262" y="648"/>
                  </a:lnTo>
                  <a:lnTo>
                    <a:pt x="265" y="650"/>
                  </a:lnTo>
                  <a:lnTo>
                    <a:pt x="268" y="655"/>
                  </a:lnTo>
                  <a:lnTo>
                    <a:pt x="270" y="659"/>
                  </a:lnTo>
                  <a:lnTo>
                    <a:pt x="272" y="668"/>
                  </a:lnTo>
                  <a:lnTo>
                    <a:pt x="275" y="678"/>
                  </a:lnTo>
                  <a:lnTo>
                    <a:pt x="279" y="689"/>
                  </a:lnTo>
                  <a:lnTo>
                    <a:pt x="282" y="694"/>
                  </a:lnTo>
                  <a:lnTo>
                    <a:pt x="285" y="699"/>
                  </a:lnTo>
                  <a:lnTo>
                    <a:pt x="289" y="703"/>
                  </a:lnTo>
                  <a:lnTo>
                    <a:pt x="291" y="706"/>
                  </a:lnTo>
                  <a:lnTo>
                    <a:pt x="296" y="708"/>
                  </a:lnTo>
                  <a:lnTo>
                    <a:pt x="300" y="709"/>
                  </a:lnTo>
                  <a:lnTo>
                    <a:pt x="304" y="711"/>
                  </a:lnTo>
                  <a:lnTo>
                    <a:pt x="308" y="711"/>
                  </a:lnTo>
                  <a:lnTo>
                    <a:pt x="312" y="711"/>
                  </a:lnTo>
                  <a:lnTo>
                    <a:pt x="315" y="708"/>
                  </a:lnTo>
                  <a:lnTo>
                    <a:pt x="319" y="707"/>
                  </a:lnTo>
                  <a:lnTo>
                    <a:pt x="321" y="703"/>
                  </a:lnTo>
                  <a:lnTo>
                    <a:pt x="325" y="696"/>
                  </a:lnTo>
                  <a:lnTo>
                    <a:pt x="331" y="689"/>
                  </a:lnTo>
                  <a:lnTo>
                    <a:pt x="337" y="681"/>
                  </a:lnTo>
                  <a:lnTo>
                    <a:pt x="344" y="675"/>
                  </a:lnTo>
                  <a:lnTo>
                    <a:pt x="354" y="664"/>
                  </a:lnTo>
                  <a:lnTo>
                    <a:pt x="364" y="655"/>
                  </a:lnTo>
                  <a:lnTo>
                    <a:pt x="372" y="646"/>
                  </a:lnTo>
                  <a:lnTo>
                    <a:pt x="379" y="639"/>
                  </a:lnTo>
                  <a:lnTo>
                    <a:pt x="383" y="637"/>
                  </a:lnTo>
                  <a:lnTo>
                    <a:pt x="386" y="635"/>
                  </a:lnTo>
                  <a:lnTo>
                    <a:pt x="390" y="633"/>
                  </a:lnTo>
                  <a:lnTo>
                    <a:pt x="394" y="633"/>
                  </a:lnTo>
                  <a:lnTo>
                    <a:pt x="401" y="633"/>
                  </a:lnTo>
                  <a:lnTo>
                    <a:pt x="409" y="636"/>
                  </a:lnTo>
                  <a:lnTo>
                    <a:pt x="413" y="637"/>
                  </a:lnTo>
                  <a:lnTo>
                    <a:pt x="416" y="637"/>
                  </a:lnTo>
                  <a:lnTo>
                    <a:pt x="420" y="636"/>
                  </a:lnTo>
                  <a:lnTo>
                    <a:pt x="422" y="636"/>
                  </a:lnTo>
                  <a:lnTo>
                    <a:pt x="428" y="631"/>
                  </a:lnTo>
                  <a:lnTo>
                    <a:pt x="434" y="625"/>
                  </a:lnTo>
                  <a:lnTo>
                    <a:pt x="436" y="623"/>
                  </a:lnTo>
                  <a:lnTo>
                    <a:pt x="439" y="621"/>
                  </a:lnTo>
                  <a:lnTo>
                    <a:pt x="441" y="621"/>
                  </a:lnTo>
                  <a:lnTo>
                    <a:pt x="444" y="621"/>
                  </a:lnTo>
                  <a:lnTo>
                    <a:pt x="448" y="625"/>
                  </a:lnTo>
                  <a:lnTo>
                    <a:pt x="453" y="631"/>
                  </a:lnTo>
                  <a:lnTo>
                    <a:pt x="457" y="632"/>
                  </a:lnTo>
                  <a:lnTo>
                    <a:pt x="460" y="633"/>
                  </a:lnTo>
                  <a:lnTo>
                    <a:pt x="464" y="632"/>
                  </a:lnTo>
                  <a:lnTo>
                    <a:pt x="467" y="630"/>
                  </a:lnTo>
                  <a:lnTo>
                    <a:pt x="471" y="626"/>
                  </a:lnTo>
                  <a:lnTo>
                    <a:pt x="474" y="621"/>
                  </a:lnTo>
                  <a:lnTo>
                    <a:pt x="477" y="615"/>
                  </a:lnTo>
                  <a:lnTo>
                    <a:pt x="478" y="608"/>
                  </a:lnTo>
                  <a:lnTo>
                    <a:pt x="479" y="593"/>
                  </a:lnTo>
                  <a:lnTo>
                    <a:pt x="482" y="580"/>
                  </a:lnTo>
                  <a:lnTo>
                    <a:pt x="486" y="568"/>
                  </a:lnTo>
                  <a:lnTo>
                    <a:pt x="492" y="556"/>
                  </a:lnTo>
                  <a:lnTo>
                    <a:pt x="499" y="547"/>
                  </a:lnTo>
                  <a:lnTo>
                    <a:pt x="503" y="542"/>
                  </a:lnTo>
                  <a:lnTo>
                    <a:pt x="503" y="539"/>
                  </a:lnTo>
                  <a:lnTo>
                    <a:pt x="501" y="537"/>
                  </a:lnTo>
                  <a:lnTo>
                    <a:pt x="496" y="535"/>
                  </a:lnTo>
                  <a:lnTo>
                    <a:pt x="489" y="532"/>
                  </a:lnTo>
                  <a:lnTo>
                    <a:pt x="478" y="528"/>
                  </a:lnTo>
                  <a:lnTo>
                    <a:pt x="467" y="524"/>
                  </a:lnTo>
                  <a:lnTo>
                    <a:pt x="458" y="519"/>
                  </a:lnTo>
                  <a:lnTo>
                    <a:pt x="449" y="516"/>
                  </a:lnTo>
                  <a:lnTo>
                    <a:pt x="446" y="513"/>
                  </a:lnTo>
                  <a:lnTo>
                    <a:pt x="442" y="509"/>
                  </a:lnTo>
                  <a:lnTo>
                    <a:pt x="440" y="504"/>
                  </a:lnTo>
                  <a:lnTo>
                    <a:pt x="438" y="499"/>
                  </a:lnTo>
                  <a:lnTo>
                    <a:pt x="435" y="488"/>
                  </a:lnTo>
                  <a:lnTo>
                    <a:pt x="435" y="479"/>
                  </a:lnTo>
                  <a:lnTo>
                    <a:pt x="435" y="469"/>
                  </a:lnTo>
                  <a:lnTo>
                    <a:pt x="434" y="460"/>
                  </a:lnTo>
                  <a:lnTo>
                    <a:pt x="434" y="455"/>
                  </a:lnTo>
                  <a:lnTo>
                    <a:pt x="435" y="450"/>
                  </a:lnTo>
                  <a:lnTo>
                    <a:pt x="436" y="447"/>
                  </a:lnTo>
                  <a:lnTo>
                    <a:pt x="440" y="444"/>
                  </a:lnTo>
                  <a:lnTo>
                    <a:pt x="446" y="441"/>
                  </a:lnTo>
                  <a:lnTo>
                    <a:pt x="454" y="436"/>
                  </a:lnTo>
                  <a:lnTo>
                    <a:pt x="460" y="435"/>
                  </a:lnTo>
                  <a:lnTo>
                    <a:pt x="465" y="434"/>
                  </a:lnTo>
                  <a:lnTo>
                    <a:pt x="472" y="434"/>
                  </a:lnTo>
                  <a:lnTo>
                    <a:pt x="480" y="435"/>
                  </a:lnTo>
                  <a:lnTo>
                    <a:pt x="496" y="436"/>
                  </a:lnTo>
                  <a:lnTo>
                    <a:pt x="510" y="435"/>
                  </a:lnTo>
                  <a:lnTo>
                    <a:pt x="523" y="432"/>
                  </a:lnTo>
                  <a:lnTo>
                    <a:pt x="534" y="428"/>
                  </a:lnTo>
                  <a:lnTo>
                    <a:pt x="546" y="423"/>
                  </a:lnTo>
                  <a:lnTo>
                    <a:pt x="559" y="419"/>
                  </a:lnTo>
                  <a:lnTo>
                    <a:pt x="572" y="416"/>
                  </a:lnTo>
                  <a:lnTo>
                    <a:pt x="583" y="410"/>
                  </a:lnTo>
                  <a:lnTo>
                    <a:pt x="589" y="404"/>
                  </a:lnTo>
                  <a:lnTo>
                    <a:pt x="592" y="397"/>
                  </a:lnTo>
                  <a:lnTo>
                    <a:pt x="593" y="394"/>
                  </a:lnTo>
                  <a:lnTo>
                    <a:pt x="596" y="392"/>
                  </a:lnTo>
                  <a:lnTo>
                    <a:pt x="599" y="391"/>
                  </a:lnTo>
                  <a:lnTo>
                    <a:pt x="604" y="390"/>
                  </a:lnTo>
                  <a:lnTo>
                    <a:pt x="612" y="388"/>
                  </a:lnTo>
                  <a:lnTo>
                    <a:pt x="617" y="386"/>
                  </a:lnTo>
                  <a:lnTo>
                    <a:pt x="619" y="381"/>
                  </a:lnTo>
                  <a:lnTo>
                    <a:pt x="619" y="374"/>
                  </a:lnTo>
                  <a:lnTo>
                    <a:pt x="619" y="366"/>
                  </a:lnTo>
                  <a:lnTo>
                    <a:pt x="619" y="358"/>
                  </a:lnTo>
                  <a:lnTo>
                    <a:pt x="617" y="348"/>
                  </a:lnTo>
                  <a:lnTo>
                    <a:pt x="615" y="341"/>
                  </a:lnTo>
                  <a:lnTo>
                    <a:pt x="614" y="334"/>
                  </a:lnTo>
                  <a:lnTo>
                    <a:pt x="611" y="330"/>
                  </a:lnTo>
                  <a:lnTo>
                    <a:pt x="602" y="320"/>
                  </a:lnTo>
                  <a:lnTo>
                    <a:pt x="592" y="306"/>
                  </a:lnTo>
                  <a:lnTo>
                    <a:pt x="589" y="299"/>
                  </a:lnTo>
                  <a:lnTo>
                    <a:pt x="586" y="293"/>
                  </a:lnTo>
                  <a:lnTo>
                    <a:pt x="584" y="287"/>
                  </a:lnTo>
                  <a:lnTo>
                    <a:pt x="583" y="281"/>
                  </a:lnTo>
                  <a:lnTo>
                    <a:pt x="594" y="270"/>
                  </a:lnTo>
                  <a:lnTo>
                    <a:pt x="606" y="260"/>
                  </a:lnTo>
                  <a:lnTo>
                    <a:pt x="606" y="257"/>
                  </a:lnTo>
                  <a:lnTo>
                    <a:pt x="605" y="254"/>
                  </a:lnTo>
                  <a:lnTo>
                    <a:pt x="603" y="252"/>
                  </a:lnTo>
                  <a:lnTo>
                    <a:pt x="600" y="249"/>
                  </a:lnTo>
                  <a:lnTo>
                    <a:pt x="597" y="248"/>
                  </a:lnTo>
                  <a:lnTo>
                    <a:pt x="593" y="248"/>
                  </a:lnTo>
                  <a:lnTo>
                    <a:pt x="589" y="249"/>
                  </a:lnTo>
                  <a:lnTo>
                    <a:pt x="585" y="252"/>
                  </a:lnTo>
                  <a:lnTo>
                    <a:pt x="580" y="253"/>
                  </a:lnTo>
                  <a:lnTo>
                    <a:pt x="577" y="253"/>
                  </a:lnTo>
                  <a:lnTo>
                    <a:pt x="574" y="252"/>
                  </a:lnTo>
                  <a:lnTo>
                    <a:pt x="572" y="248"/>
                  </a:lnTo>
                  <a:lnTo>
                    <a:pt x="570" y="245"/>
                  </a:lnTo>
                  <a:lnTo>
                    <a:pt x="568" y="239"/>
                  </a:lnTo>
                  <a:lnTo>
                    <a:pt x="568" y="233"/>
                  </a:lnTo>
                  <a:lnTo>
                    <a:pt x="568" y="227"/>
                  </a:lnTo>
                  <a:lnTo>
                    <a:pt x="570" y="220"/>
                  </a:lnTo>
                  <a:lnTo>
                    <a:pt x="573" y="215"/>
                  </a:lnTo>
                  <a:lnTo>
                    <a:pt x="575" y="210"/>
                  </a:lnTo>
                  <a:lnTo>
                    <a:pt x="579" y="205"/>
                  </a:lnTo>
                  <a:lnTo>
                    <a:pt x="584" y="203"/>
                  </a:lnTo>
                  <a:lnTo>
                    <a:pt x="589" y="201"/>
                  </a:lnTo>
                  <a:lnTo>
                    <a:pt x="592" y="199"/>
                  </a:lnTo>
                  <a:lnTo>
                    <a:pt x="597" y="198"/>
                  </a:lnTo>
                  <a:lnTo>
                    <a:pt x="606" y="198"/>
                  </a:lnTo>
                  <a:lnTo>
                    <a:pt x="615" y="198"/>
                  </a:lnTo>
                  <a:lnTo>
                    <a:pt x="619" y="197"/>
                  </a:lnTo>
                  <a:lnTo>
                    <a:pt x="623" y="196"/>
                  </a:lnTo>
                  <a:lnTo>
                    <a:pt x="627" y="194"/>
                  </a:lnTo>
                  <a:lnTo>
                    <a:pt x="629" y="191"/>
                  </a:lnTo>
                  <a:lnTo>
                    <a:pt x="633" y="184"/>
                  </a:lnTo>
                  <a:lnTo>
                    <a:pt x="635" y="177"/>
                  </a:lnTo>
                  <a:lnTo>
                    <a:pt x="636" y="171"/>
                  </a:lnTo>
                  <a:lnTo>
                    <a:pt x="635" y="165"/>
                  </a:lnTo>
                  <a:lnTo>
                    <a:pt x="633" y="161"/>
                  </a:lnTo>
                  <a:lnTo>
                    <a:pt x="629" y="158"/>
                  </a:lnTo>
                  <a:lnTo>
                    <a:pt x="623" y="154"/>
                  </a:lnTo>
                  <a:lnTo>
                    <a:pt x="615" y="152"/>
                  </a:lnTo>
                  <a:lnTo>
                    <a:pt x="592" y="148"/>
                  </a:lnTo>
                  <a:lnTo>
                    <a:pt x="567" y="147"/>
                  </a:lnTo>
                  <a:lnTo>
                    <a:pt x="545" y="147"/>
                  </a:lnTo>
                  <a:lnTo>
                    <a:pt x="530" y="147"/>
                  </a:lnTo>
                  <a:lnTo>
                    <a:pt x="518" y="150"/>
                  </a:lnTo>
                  <a:lnTo>
                    <a:pt x="508" y="151"/>
                  </a:lnTo>
                  <a:lnTo>
                    <a:pt x="498" y="150"/>
                  </a:lnTo>
                  <a:lnTo>
                    <a:pt x="486" y="147"/>
                  </a:lnTo>
                  <a:lnTo>
                    <a:pt x="474" y="142"/>
                  </a:lnTo>
                  <a:lnTo>
                    <a:pt x="464" y="135"/>
                  </a:lnTo>
                  <a:lnTo>
                    <a:pt x="454" y="127"/>
                  </a:lnTo>
                  <a:lnTo>
                    <a:pt x="448" y="117"/>
                  </a:lnTo>
                  <a:lnTo>
                    <a:pt x="442" y="109"/>
                  </a:lnTo>
                  <a:lnTo>
                    <a:pt x="436" y="101"/>
                  </a:lnTo>
                  <a:lnTo>
                    <a:pt x="429" y="93"/>
                  </a:lnTo>
                  <a:lnTo>
                    <a:pt x="422" y="87"/>
                  </a:lnTo>
                  <a:lnTo>
                    <a:pt x="413" y="79"/>
                  </a:lnTo>
                  <a:lnTo>
                    <a:pt x="404" y="73"/>
                  </a:lnTo>
                  <a:lnTo>
                    <a:pt x="396" y="66"/>
                  </a:lnTo>
                  <a:lnTo>
                    <a:pt x="388" y="58"/>
                  </a:lnTo>
                  <a:lnTo>
                    <a:pt x="382" y="49"/>
                  </a:lnTo>
                  <a:lnTo>
                    <a:pt x="377" y="40"/>
                  </a:lnTo>
                  <a:lnTo>
                    <a:pt x="373" y="31"/>
                  </a:lnTo>
                  <a:lnTo>
                    <a:pt x="371" y="21"/>
                  </a:lnTo>
                  <a:lnTo>
                    <a:pt x="370" y="13"/>
                  </a:lnTo>
                  <a:lnTo>
                    <a:pt x="367" y="6"/>
                  </a:lnTo>
                  <a:lnTo>
                    <a:pt x="366" y="3"/>
                  </a:lnTo>
                  <a:lnTo>
                    <a:pt x="364" y="1"/>
                  </a:lnTo>
                  <a:lnTo>
                    <a:pt x="361" y="0"/>
                  </a:lnTo>
                  <a:lnTo>
                    <a:pt x="359" y="0"/>
                  </a:lnTo>
                  <a:lnTo>
                    <a:pt x="357" y="0"/>
                  </a:lnTo>
                  <a:lnTo>
                    <a:pt x="354" y="1"/>
                  </a:lnTo>
                  <a:lnTo>
                    <a:pt x="353" y="3"/>
                  </a:lnTo>
                  <a:lnTo>
                    <a:pt x="352" y="6"/>
                  </a:lnTo>
                  <a:lnTo>
                    <a:pt x="350" y="10"/>
                  </a:lnTo>
                  <a:lnTo>
                    <a:pt x="348" y="16"/>
                  </a:lnTo>
                  <a:lnTo>
                    <a:pt x="346" y="22"/>
                  </a:lnTo>
                  <a:lnTo>
                    <a:pt x="342" y="27"/>
                  </a:lnTo>
                  <a:lnTo>
                    <a:pt x="340" y="28"/>
                  </a:lnTo>
                  <a:lnTo>
                    <a:pt x="337" y="30"/>
                  </a:lnTo>
                  <a:lnTo>
                    <a:pt x="332" y="31"/>
                  </a:lnTo>
                  <a:lnTo>
                    <a:pt x="325" y="31"/>
                  </a:lnTo>
                  <a:lnTo>
                    <a:pt x="318" y="32"/>
                  </a:lnTo>
                  <a:lnTo>
                    <a:pt x="313" y="32"/>
                  </a:lnTo>
                  <a:lnTo>
                    <a:pt x="308" y="34"/>
                  </a:lnTo>
                  <a:lnTo>
                    <a:pt x="304" y="35"/>
                  </a:lnTo>
                  <a:lnTo>
                    <a:pt x="303" y="38"/>
                  </a:lnTo>
                  <a:lnTo>
                    <a:pt x="301" y="40"/>
                  </a:lnTo>
                  <a:lnTo>
                    <a:pt x="301" y="44"/>
                  </a:lnTo>
                  <a:lnTo>
                    <a:pt x="301" y="47"/>
                  </a:lnTo>
                  <a:lnTo>
                    <a:pt x="300" y="51"/>
                  </a:lnTo>
                  <a:lnTo>
                    <a:pt x="300" y="53"/>
                  </a:lnTo>
                  <a:lnTo>
                    <a:pt x="297" y="57"/>
                  </a:lnTo>
                  <a:lnTo>
                    <a:pt x="296" y="59"/>
                  </a:lnTo>
                  <a:lnTo>
                    <a:pt x="294" y="62"/>
                  </a:lnTo>
                  <a:lnTo>
                    <a:pt x="290" y="63"/>
                  </a:lnTo>
                  <a:lnTo>
                    <a:pt x="288" y="63"/>
                  </a:lnTo>
                  <a:lnTo>
                    <a:pt x="284" y="63"/>
                  </a:lnTo>
                  <a:lnTo>
                    <a:pt x="276" y="63"/>
                  </a:lnTo>
                  <a:lnTo>
                    <a:pt x="270" y="65"/>
                  </a:lnTo>
                  <a:lnTo>
                    <a:pt x="269" y="68"/>
                  </a:lnTo>
                  <a:lnTo>
                    <a:pt x="266" y="70"/>
                  </a:lnTo>
                  <a:lnTo>
                    <a:pt x="266" y="72"/>
                  </a:lnTo>
                  <a:lnTo>
                    <a:pt x="268" y="76"/>
                  </a:lnTo>
                  <a:lnTo>
                    <a:pt x="272" y="84"/>
                  </a:lnTo>
                  <a:lnTo>
                    <a:pt x="279" y="93"/>
                  </a:lnTo>
                  <a:lnTo>
                    <a:pt x="287" y="101"/>
                  </a:lnTo>
                  <a:lnTo>
                    <a:pt x="295" y="106"/>
                  </a:lnTo>
                  <a:lnTo>
                    <a:pt x="298" y="108"/>
                  </a:lnTo>
                  <a:lnTo>
                    <a:pt x="301" y="112"/>
                  </a:lnTo>
                  <a:lnTo>
                    <a:pt x="303" y="116"/>
                  </a:lnTo>
                  <a:lnTo>
                    <a:pt x="304" y="120"/>
                  </a:lnTo>
                  <a:lnTo>
                    <a:pt x="306" y="123"/>
                  </a:lnTo>
                  <a:lnTo>
                    <a:pt x="304" y="127"/>
                  </a:lnTo>
                  <a:lnTo>
                    <a:pt x="302" y="129"/>
                  </a:lnTo>
                  <a:lnTo>
                    <a:pt x="300" y="131"/>
                  </a:lnTo>
                  <a:lnTo>
                    <a:pt x="282" y="132"/>
                  </a:lnTo>
                  <a:lnTo>
                    <a:pt x="268" y="136"/>
                  </a:lnTo>
                  <a:lnTo>
                    <a:pt x="262" y="138"/>
                  </a:lnTo>
                  <a:lnTo>
                    <a:pt x="255" y="139"/>
                  </a:lnTo>
                  <a:lnTo>
                    <a:pt x="252" y="139"/>
                  </a:lnTo>
                  <a:lnTo>
                    <a:pt x="249" y="138"/>
                  </a:lnTo>
                  <a:lnTo>
                    <a:pt x="245" y="136"/>
                  </a:lnTo>
                  <a:lnTo>
                    <a:pt x="243" y="134"/>
                  </a:lnTo>
                  <a:lnTo>
                    <a:pt x="238" y="129"/>
                  </a:lnTo>
                  <a:lnTo>
                    <a:pt x="234" y="128"/>
                  </a:lnTo>
                  <a:lnTo>
                    <a:pt x="233" y="131"/>
                  </a:lnTo>
                  <a:lnTo>
                    <a:pt x="232" y="138"/>
                  </a:lnTo>
                  <a:lnTo>
                    <a:pt x="232" y="146"/>
                  </a:lnTo>
                  <a:lnTo>
                    <a:pt x="230" y="153"/>
                  </a:lnTo>
                  <a:lnTo>
                    <a:pt x="227" y="159"/>
                  </a:lnTo>
                  <a:lnTo>
                    <a:pt x="222" y="165"/>
                  </a:lnTo>
                  <a:lnTo>
                    <a:pt x="216" y="173"/>
                  </a:lnTo>
                  <a:lnTo>
                    <a:pt x="212" y="183"/>
                  </a:lnTo>
                  <a:lnTo>
                    <a:pt x="205" y="194"/>
                  </a:lnTo>
                  <a:lnTo>
                    <a:pt x="194" y="205"/>
                  </a:lnTo>
                  <a:lnTo>
                    <a:pt x="187" y="211"/>
                  </a:lnTo>
                  <a:lnTo>
                    <a:pt x="181" y="215"/>
                  </a:lnTo>
                  <a:lnTo>
                    <a:pt x="176" y="217"/>
                  </a:lnTo>
                  <a:lnTo>
                    <a:pt x="170" y="219"/>
                  </a:lnTo>
                  <a:lnTo>
                    <a:pt x="165" y="219"/>
                  </a:lnTo>
                  <a:lnTo>
                    <a:pt x="161" y="217"/>
                  </a:lnTo>
                  <a:lnTo>
                    <a:pt x="156" y="215"/>
                  </a:lnTo>
                  <a:lnTo>
                    <a:pt x="150" y="211"/>
                  </a:lnTo>
                  <a:lnTo>
                    <a:pt x="144" y="209"/>
                  </a:lnTo>
                  <a:lnTo>
                    <a:pt x="138" y="209"/>
                  </a:lnTo>
                  <a:lnTo>
                    <a:pt x="132" y="210"/>
                  </a:lnTo>
                  <a:lnTo>
                    <a:pt x="125" y="213"/>
                  </a:lnTo>
                  <a:lnTo>
                    <a:pt x="118" y="216"/>
                  </a:lnTo>
                  <a:lnTo>
                    <a:pt x="112" y="221"/>
                  </a:lnTo>
                  <a:lnTo>
                    <a:pt x="106" y="227"/>
                  </a:lnTo>
                  <a:lnTo>
                    <a:pt x="101" y="232"/>
                  </a:lnTo>
                  <a:lnTo>
                    <a:pt x="98" y="239"/>
                  </a:lnTo>
                  <a:lnTo>
                    <a:pt x="94" y="246"/>
                  </a:lnTo>
                  <a:lnTo>
                    <a:pt x="93" y="254"/>
                  </a:lnTo>
                  <a:lnTo>
                    <a:pt x="92" y="262"/>
                  </a:lnTo>
                  <a:lnTo>
                    <a:pt x="90" y="271"/>
                  </a:lnTo>
                  <a:lnTo>
                    <a:pt x="92" y="278"/>
                  </a:lnTo>
                  <a:lnTo>
                    <a:pt x="94" y="285"/>
                  </a:lnTo>
                  <a:lnTo>
                    <a:pt x="99" y="290"/>
                  </a:lnTo>
                  <a:lnTo>
                    <a:pt x="112" y="301"/>
                  </a:lnTo>
                  <a:lnTo>
                    <a:pt x="130" y="312"/>
                  </a:lnTo>
                  <a:lnTo>
                    <a:pt x="137" y="318"/>
                  </a:lnTo>
                  <a:lnTo>
                    <a:pt x="142" y="323"/>
                  </a:lnTo>
                  <a:lnTo>
                    <a:pt x="145" y="328"/>
                  </a:lnTo>
                  <a:lnTo>
                    <a:pt x="148" y="337"/>
                  </a:lnTo>
                  <a:lnTo>
                    <a:pt x="149" y="349"/>
                  </a:lnTo>
                  <a:lnTo>
                    <a:pt x="148" y="362"/>
                  </a:lnTo>
                  <a:lnTo>
                    <a:pt x="145" y="374"/>
                  </a:lnTo>
                  <a:lnTo>
                    <a:pt x="142" y="386"/>
                  </a:lnTo>
                  <a:lnTo>
                    <a:pt x="137" y="396"/>
                  </a:lnTo>
                  <a:lnTo>
                    <a:pt x="132" y="404"/>
                  </a:lnTo>
                  <a:lnTo>
                    <a:pt x="126" y="409"/>
                  </a:lnTo>
                  <a:lnTo>
                    <a:pt x="121" y="413"/>
                  </a:lnTo>
                  <a:lnTo>
                    <a:pt x="115" y="416"/>
                  </a:lnTo>
                  <a:lnTo>
                    <a:pt x="111" y="417"/>
                  </a:lnTo>
                  <a:lnTo>
                    <a:pt x="104" y="417"/>
                  </a:lnTo>
                  <a:lnTo>
                    <a:pt x="95" y="418"/>
                  </a:lnTo>
                  <a:lnTo>
                    <a:pt x="87" y="421"/>
                  </a:lnTo>
                  <a:lnTo>
                    <a:pt x="76" y="424"/>
                  </a:lnTo>
                  <a:lnTo>
                    <a:pt x="63" y="432"/>
                  </a:lnTo>
                  <a:lnTo>
                    <a:pt x="44" y="443"/>
                  </a:lnTo>
                  <a:lnTo>
                    <a:pt x="26" y="456"/>
                  </a:lnTo>
                  <a:lnTo>
                    <a:pt x="11" y="466"/>
                  </a:lnTo>
                  <a:lnTo>
                    <a:pt x="6" y="470"/>
                  </a:lnTo>
                  <a:lnTo>
                    <a:pt x="2" y="475"/>
                  </a:lnTo>
                  <a:lnTo>
                    <a:pt x="0" y="481"/>
                  </a:lnTo>
                  <a:lnTo>
                    <a:pt x="0" y="486"/>
                  </a:lnTo>
                  <a:lnTo>
                    <a:pt x="0" y="492"/>
                  </a:lnTo>
                  <a:lnTo>
                    <a:pt x="0" y="497"/>
                  </a:lnTo>
                  <a:lnTo>
                    <a:pt x="1" y="501"/>
                  </a:lnTo>
                  <a:lnTo>
                    <a:pt x="4" y="506"/>
                  </a:lnTo>
                  <a:lnTo>
                    <a:pt x="10" y="516"/>
                  </a:lnTo>
                  <a:lnTo>
                    <a:pt x="19" y="528"/>
                  </a:lnTo>
                  <a:lnTo>
                    <a:pt x="29" y="539"/>
                  </a:lnTo>
                  <a:lnTo>
                    <a:pt x="35" y="549"/>
                  </a:lnTo>
                  <a:lnTo>
                    <a:pt x="38" y="557"/>
                  </a:lnTo>
                  <a:lnTo>
                    <a:pt x="41" y="563"/>
                  </a:lnTo>
                  <a:lnTo>
                    <a:pt x="39" y="566"/>
                  </a:lnTo>
                  <a:lnTo>
                    <a:pt x="39" y="567"/>
                  </a:lnTo>
                  <a:lnTo>
                    <a:pt x="37" y="569"/>
                  </a:lnTo>
                  <a:lnTo>
                    <a:pt x="33" y="569"/>
                  </a:lnTo>
                  <a:lnTo>
                    <a:pt x="25" y="570"/>
                  </a:lnTo>
                  <a:lnTo>
                    <a:pt x="19" y="574"/>
                  </a:lnTo>
                  <a:lnTo>
                    <a:pt x="17" y="575"/>
                  </a:lnTo>
                  <a:lnTo>
                    <a:pt x="14" y="577"/>
                  </a:lnTo>
                  <a:lnTo>
                    <a:pt x="13" y="581"/>
                  </a:lnTo>
                  <a:lnTo>
                    <a:pt x="13" y="585"/>
                  </a:lnTo>
                  <a:lnTo>
                    <a:pt x="17" y="593"/>
                  </a:lnTo>
                  <a:lnTo>
                    <a:pt x="22" y="602"/>
                  </a:lnTo>
                  <a:lnTo>
                    <a:pt x="25" y="607"/>
                  </a:lnTo>
                  <a:lnTo>
                    <a:pt x="29" y="611"/>
                  </a:lnTo>
                  <a:lnTo>
                    <a:pt x="30" y="615"/>
                  </a:lnTo>
                  <a:lnTo>
                    <a:pt x="31" y="620"/>
                  </a:lnTo>
                  <a:lnTo>
                    <a:pt x="33" y="631"/>
                  </a:lnTo>
                  <a:lnTo>
                    <a:pt x="35" y="642"/>
                  </a:lnTo>
                  <a:lnTo>
                    <a:pt x="37" y="646"/>
                  </a:lnTo>
                  <a:lnTo>
                    <a:pt x="39" y="651"/>
                  </a:lnTo>
                  <a:lnTo>
                    <a:pt x="42" y="655"/>
                  </a:lnTo>
                  <a:lnTo>
                    <a:pt x="45" y="658"/>
                  </a:lnTo>
                  <a:lnTo>
                    <a:pt x="50" y="659"/>
                  </a:lnTo>
                  <a:lnTo>
                    <a:pt x="57" y="661"/>
                  </a:lnTo>
                  <a:lnTo>
                    <a:pt x="64" y="662"/>
                  </a:lnTo>
                  <a:lnTo>
                    <a:pt x="71" y="662"/>
                  </a:lnTo>
                  <a:lnTo>
                    <a:pt x="79" y="661"/>
                  </a:lnTo>
                  <a:lnTo>
                    <a:pt x="86" y="659"/>
                  </a:lnTo>
                  <a:lnTo>
                    <a:pt x="88" y="661"/>
                  </a:lnTo>
                  <a:lnTo>
                    <a:pt x="90" y="662"/>
                  </a:lnTo>
                  <a:lnTo>
                    <a:pt x="93" y="663"/>
                  </a:lnTo>
                  <a:lnTo>
                    <a:pt x="95" y="667"/>
                  </a:lnTo>
                  <a:lnTo>
                    <a:pt x="99" y="671"/>
                  </a:lnTo>
                  <a:lnTo>
                    <a:pt x="102" y="677"/>
                  </a:lnTo>
                  <a:lnTo>
                    <a:pt x="107" y="682"/>
                  </a:lnTo>
                  <a:lnTo>
                    <a:pt x="112" y="687"/>
                  </a:lnTo>
                  <a:lnTo>
                    <a:pt x="118" y="689"/>
                  </a:lnTo>
                  <a:lnTo>
                    <a:pt x="123" y="689"/>
                  </a:lnTo>
                  <a:lnTo>
                    <a:pt x="128" y="689"/>
                  </a:lnTo>
                  <a:lnTo>
                    <a:pt x="134" y="688"/>
                  </a:lnTo>
                  <a:lnTo>
                    <a:pt x="144" y="683"/>
                  </a:lnTo>
                  <a:lnTo>
                    <a:pt x="150" y="680"/>
                  </a:lnTo>
                  <a:lnTo>
                    <a:pt x="157" y="675"/>
                  </a:lnTo>
                  <a:lnTo>
                    <a:pt x="163" y="669"/>
                  </a:lnTo>
                  <a:lnTo>
                    <a:pt x="171" y="663"/>
                  </a:lnTo>
                  <a:lnTo>
                    <a:pt x="180" y="657"/>
                  </a:lnTo>
                  <a:lnTo>
                    <a:pt x="187" y="654"/>
                  </a:lnTo>
                  <a:lnTo>
                    <a:pt x="194" y="650"/>
                  </a:lnTo>
                  <a:lnTo>
                    <a:pt x="201" y="649"/>
                  </a:lnTo>
                  <a:lnTo>
                    <a:pt x="213" y="648"/>
                  </a:lnTo>
                  <a:lnTo>
                    <a:pt x="225" y="646"/>
                  </a:lnTo>
                  <a:lnTo>
                    <a:pt x="237" y="646"/>
                  </a:lnTo>
                  <a:close/>
                </a:path>
              </a:pathLst>
            </a:custGeom>
            <a:grpFill/>
            <a:ln w="9525">
              <a:solidFill>
                <a:schemeClr val="bg1">
                  <a:alpha val="50000"/>
                </a:schemeClr>
              </a:solidFill>
              <a:round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2" name="河北"/>
            <p:cNvSpPr>
              <a:spLocks noEditPoints="1"/>
            </p:cNvSpPr>
            <p:nvPr/>
          </p:nvSpPr>
          <p:spPr bwMode="auto">
            <a:xfrm>
              <a:off x="6054799" y="3286297"/>
              <a:ext cx="542932" cy="762040"/>
            </a:xfrm>
            <a:custGeom>
              <a:avLst/>
              <a:gdLst>
                <a:gd name="T0" fmla="*/ 1177 w 2047"/>
                <a:gd name="T1" fmla="*/ 2101 h 2907"/>
                <a:gd name="T2" fmla="*/ 917 w 2047"/>
                <a:gd name="T3" fmla="*/ 2293 h 2907"/>
                <a:gd name="T4" fmla="*/ 781 w 2047"/>
                <a:gd name="T5" fmla="*/ 2510 h 2907"/>
                <a:gd name="T6" fmla="*/ 635 w 2047"/>
                <a:gd name="T7" fmla="*/ 2788 h 2907"/>
                <a:gd name="T8" fmla="*/ 608 w 2047"/>
                <a:gd name="T9" fmla="*/ 2863 h 2907"/>
                <a:gd name="T10" fmla="*/ 320 w 2047"/>
                <a:gd name="T11" fmla="*/ 2852 h 2907"/>
                <a:gd name="T12" fmla="*/ 104 w 2047"/>
                <a:gd name="T13" fmla="*/ 2796 h 2907"/>
                <a:gd name="T14" fmla="*/ 33 w 2047"/>
                <a:gd name="T15" fmla="*/ 2646 h 2907"/>
                <a:gd name="T16" fmla="*/ 117 w 2047"/>
                <a:gd name="T17" fmla="*/ 2466 h 2907"/>
                <a:gd name="T18" fmla="*/ 165 w 2047"/>
                <a:gd name="T19" fmla="*/ 2214 h 2907"/>
                <a:gd name="T20" fmla="*/ 105 w 2047"/>
                <a:gd name="T21" fmla="*/ 2031 h 2907"/>
                <a:gd name="T22" fmla="*/ 0 w 2047"/>
                <a:gd name="T23" fmla="*/ 1928 h 2907"/>
                <a:gd name="T24" fmla="*/ 98 w 2047"/>
                <a:gd name="T25" fmla="*/ 1761 h 2907"/>
                <a:gd name="T26" fmla="*/ 174 w 2047"/>
                <a:gd name="T27" fmla="*/ 1620 h 2907"/>
                <a:gd name="T28" fmla="*/ 299 w 2047"/>
                <a:gd name="T29" fmla="*/ 1564 h 2907"/>
                <a:gd name="T30" fmla="*/ 269 w 2047"/>
                <a:gd name="T31" fmla="*/ 1321 h 2907"/>
                <a:gd name="T32" fmla="*/ 108 w 2047"/>
                <a:gd name="T33" fmla="*/ 1206 h 2907"/>
                <a:gd name="T34" fmla="*/ 184 w 2047"/>
                <a:gd name="T35" fmla="*/ 1121 h 2907"/>
                <a:gd name="T36" fmla="*/ 221 w 2047"/>
                <a:gd name="T37" fmla="*/ 1036 h 2907"/>
                <a:gd name="T38" fmla="*/ 66 w 2047"/>
                <a:gd name="T39" fmla="*/ 735 h 2907"/>
                <a:gd name="T40" fmla="*/ 74 w 2047"/>
                <a:gd name="T41" fmla="*/ 586 h 2907"/>
                <a:gd name="T42" fmla="*/ 193 w 2047"/>
                <a:gd name="T43" fmla="*/ 354 h 2907"/>
                <a:gd name="T44" fmla="*/ 357 w 2047"/>
                <a:gd name="T45" fmla="*/ 247 h 2907"/>
                <a:gd name="T46" fmla="*/ 382 w 2047"/>
                <a:gd name="T47" fmla="*/ 482 h 2907"/>
                <a:gd name="T48" fmla="*/ 532 w 2047"/>
                <a:gd name="T49" fmla="*/ 449 h 2907"/>
                <a:gd name="T50" fmla="*/ 718 w 2047"/>
                <a:gd name="T51" fmla="*/ 374 h 2907"/>
                <a:gd name="T52" fmla="*/ 857 w 2047"/>
                <a:gd name="T53" fmla="*/ 311 h 2907"/>
                <a:gd name="T54" fmla="*/ 986 w 2047"/>
                <a:gd name="T55" fmla="*/ 214 h 2907"/>
                <a:gd name="T56" fmla="*/ 1058 w 2047"/>
                <a:gd name="T57" fmla="*/ 70 h 2907"/>
                <a:gd name="T58" fmla="*/ 1301 w 2047"/>
                <a:gd name="T59" fmla="*/ 12 h 2907"/>
                <a:gd name="T60" fmla="*/ 1397 w 2047"/>
                <a:gd name="T61" fmla="*/ 196 h 2907"/>
                <a:gd name="T62" fmla="*/ 1466 w 2047"/>
                <a:gd name="T63" fmla="*/ 341 h 2907"/>
                <a:gd name="T64" fmla="*/ 1475 w 2047"/>
                <a:gd name="T65" fmla="*/ 482 h 2907"/>
                <a:gd name="T66" fmla="*/ 1660 w 2047"/>
                <a:gd name="T67" fmla="*/ 518 h 2907"/>
                <a:gd name="T68" fmla="*/ 1700 w 2047"/>
                <a:gd name="T69" fmla="*/ 623 h 2907"/>
                <a:gd name="T70" fmla="*/ 1682 w 2047"/>
                <a:gd name="T71" fmla="*/ 752 h 2907"/>
                <a:gd name="T72" fmla="*/ 1863 w 2047"/>
                <a:gd name="T73" fmla="*/ 853 h 2907"/>
                <a:gd name="T74" fmla="*/ 2009 w 2047"/>
                <a:gd name="T75" fmla="*/ 1033 h 2907"/>
                <a:gd name="T76" fmla="*/ 1905 w 2047"/>
                <a:gd name="T77" fmla="*/ 1185 h 2907"/>
                <a:gd name="T78" fmla="*/ 1862 w 2047"/>
                <a:gd name="T79" fmla="*/ 1338 h 2907"/>
                <a:gd name="T80" fmla="*/ 1782 w 2047"/>
                <a:gd name="T81" fmla="*/ 1457 h 2907"/>
                <a:gd name="T82" fmla="*/ 1548 w 2047"/>
                <a:gd name="T83" fmla="*/ 1538 h 2907"/>
                <a:gd name="T84" fmla="*/ 1420 w 2047"/>
                <a:gd name="T85" fmla="*/ 1382 h 2907"/>
                <a:gd name="T86" fmla="*/ 1328 w 2047"/>
                <a:gd name="T87" fmla="*/ 1277 h 2907"/>
                <a:gd name="T88" fmla="*/ 1307 w 2047"/>
                <a:gd name="T89" fmla="*/ 1079 h 2907"/>
                <a:gd name="T90" fmla="*/ 1204 w 2047"/>
                <a:gd name="T91" fmla="*/ 957 h 2907"/>
                <a:gd name="T92" fmla="*/ 1233 w 2047"/>
                <a:gd name="T93" fmla="*/ 877 h 2907"/>
                <a:gd name="T94" fmla="*/ 968 w 2047"/>
                <a:gd name="T95" fmla="*/ 713 h 2907"/>
                <a:gd name="T96" fmla="*/ 888 w 2047"/>
                <a:gd name="T97" fmla="*/ 763 h 2907"/>
                <a:gd name="T98" fmla="*/ 831 w 2047"/>
                <a:gd name="T99" fmla="*/ 831 h 2907"/>
                <a:gd name="T100" fmla="*/ 690 w 2047"/>
                <a:gd name="T101" fmla="*/ 979 h 2907"/>
                <a:gd name="T102" fmla="*/ 597 w 2047"/>
                <a:gd name="T103" fmla="*/ 1192 h 2907"/>
                <a:gd name="T104" fmla="*/ 643 w 2047"/>
                <a:gd name="T105" fmla="*/ 1358 h 2907"/>
                <a:gd name="T106" fmla="*/ 843 w 2047"/>
                <a:gd name="T107" fmla="*/ 1346 h 2907"/>
                <a:gd name="T108" fmla="*/ 984 w 2047"/>
                <a:gd name="T109" fmla="*/ 1336 h 2907"/>
                <a:gd name="T110" fmla="*/ 1093 w 2047"/>
                <a:gd name="T111" fmla="*/ 1548 h 2907"/>
                <a:gd name="T112" fmla="*/ 1131 w 2047"/>
                <a:gd name="T113" fmla="*/ 1723 h 2907"/>
                <a:gd name="T114" fmla="*/ 1272 w 2047"/>
                <a:gd name="T115" fmla="*/ 1765 h 2907"/>
                <a:gd name="T116" fmla="*/ 1390 w 2047"/>
                <a:gd name="T117" fmla="*/ 1918 h 2907"/>
                <a:gd name="T118" fmla="*/ 1163 w 2047"/>
                <a:gd name="T119" fmla="*/ 1195 h 2907"/>
                <a:gd name="T120" fmla="*/ 1107 w 2047"/>
                <a:gd name="T121" fmla="*/ 1329 h 2907"/>
                <a:gd name="T122" fmla="*/ 1033 w 2047"/>
                <a:gd name="T123" fmla="*/ 1188 h 29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047" h="2907">
                  <a:moveTo>
                    <a:pt x="1422" y="1913"/>
                  </a:moveTo>
                  <a:lnTo>
                    <a:pt x="1422" y="1915"/>
                  </a:lnTo>
                  <a:lnTo>
                    <a:pt x="1421" y="1916"/>
                  </a:lnTo>
                  <a:lnTo>
                    <a:pt x="1422" y="1922"/>
                  </a:lnTo>
                  <a:lnTo>
                    <a:pt x="1421" y="1928"/>
                  </a:lnTo>
                  <a:lnTo>
                    <a:pt x="1421" y="1935"/>
                  </a:lnTo>
                  <a:lnTo>
                    <a:pt x="1418" y="1942"/>
                  </a:lnTo>
                  <a:lnTo>
                    <a:pt x="1416" y="1949"/>
                  </a:lnTo>
                  <a:lnTo>
                    <a:pt x="1411" y="1956"/>
                  </a:lnTo>
                  <a:lnTo>
                    <a:pt x="1405" y="1963"/>
                  </a:lnTo>
                  <a:lnTo>
                    <a:pt x="1397" y="1968"/>
                  </a:lnTo>
                  <a:lnTo>
                    <a:pt x="1384" y="1976"/>
                  </a:lnTo>
                  <a:lnTo>
                    <a:pt x="1371" y="1986"/>
                  </a:lnTo>
                  <a:lnTo>
                    <a:pt x="1360" y="1995"/>
                  </a:lnTo>
                  <a:lnTo>
                    <a:pt x="1352" y="2006"/>
                  </a:lnTo>
                  <a:lnTo>
                    <a:pt x="1345" y="2023"/>
                  </a:lnTo>
                  <a:lnTo>
                    <a:pt x="1339" y="2039"/>
                  </a:lnTo>
                  <a:lnTo>
                    <a:pt x="1333" y="2058"/>
                  </a:lnTo>
                  <a:lnTo>
                    <a:pt x="1327" y="2071"/>
                  </a:lnTo>
                  <a:lnTo>
                    <a:pt x="1322" y="2074"/>
                  </a:lnTo>
                  <a:lnTo>
                    <a:pt x="1316" y="2076"/>
                  </a:lnTo>
                  <a:lnTo>
                    <a:pt x="1309" y="2077"/>
                  </a:lnTo>
                  <a:lnTo>
                    <a:pt x="1301" y="2080"/>
                  </a:lnTo>
                  <a:lnTo>
                    <a:pt x="1288" y="2082"/>
                  </a:lnTo>
                  <a:lnTo>
                    <a:pt x="1270" y="2085"/>
                  </a:lnTo>
                  <a:lnTo>
                    <a:pt x="1251" y="2087"/>
                  </a:lnTo>
                  <a:lnTo>
                    <a:pt x="1234" y="2089"/>
                  </a:lnTo>
                  <a:lnTo>
                    <a:pt x="1220" y="2092"/>
                  </a:lnTo>
                  <a:lnTo>
                    <a:pt x="1204" y="2095"/>
                  </a:lnTo>
                  <a:lnTo>
                    <a:pt x="1190" y="2099"/>
                  </a:lnTo>
                  <a:lnTo>
                    <a:pt x="1177" y="2101"/>
                  </a:lnTo>
                  <a:lnTo>
                    <a:pt x="1149" y="2104"/>
                  </a:lnTo>
                  <a:lnTo>
                    <a:pt x="1126" y="2105"/>
                  </a:lnTo>
                  <a:lnTo>
                    <a:pt x="1116" y="2108"/>
                  </a:lnTo>
                  <a:lnTo>
                    <a:pt x="1107" y="2113"/>
                  </a:lnTo>
                  <a:lnTo>
                    <a:pt x="1102" y="2117"/>
                  </a:lnTo>
                  <a:lnTo>
                    <a:pt x="1099" y="2121"/>
                  </a:lnTo>
                  <a:lnTo>
                    <a:pt x="1094" y="2126"/>
                  </a:lnTo>
                  <a:lnTo>
                    <a:pt x="1090" y="2133"/>
                  </a:lnTo>
                  <a:lnTo>
                    <a:pt x="1076" y="2161"/>
                  </a:lnTo>
                  <a:lnTo>
                    <a:pt x="1063" y="2184"/>
                  </a:lnTo>
                  <a:lnTo>
                    <a:pt x="1056" y="2195"/>
                  </a:lnTo>
                  <a:lnTo>
                    <a:pt x="1049" y="2206"/>
                  </a:lnTo>
                  <a:lnTo>
                    <a:pt x="1039" y="2215"/>
                  </a:lnTo>
                  <a:lnTo>
                    <a:pt x="1030" y="2224"/>
                  </a:lnTo>
                  <a:lnTo>
                    <a:pt x="1011" y="2238"/>
                  </a:lnTo>
                  <a:lnTo>
                    <a:pt x="998" y="2249"/>
                  </a:lnTo>
                  <a:lnTo>
                    <a:pt x="990" y="2252"/>
                  </a:lnTo>
                  <a:lnTo>
                    <a:pt x="984" y="2253"/>
                  </a:lnTo>
                  <a:lnTo>
                    <a:pt x="977" y="2253"/>
                  </a:lnTo>
                  <a:lnTo>
                    <a:pt x="969" y="2250"/>
                  </a:lnTo>
                  <a:lnTo>
                    <a:pt x="961" y="2247"/>
                  </a:lnTo>
                  <a:lnTo>
                    <a:pt x="954" y="2245"/>
                  </a:lnTo>
                  <a:lnTo>
                    <a:pt x="948" y="2245"/>
                  </a:lnTo>
                  <a:lnTo>
                    <a:pt x="942" y="2246"/>
                  </a:lnTo>
                  <a:lnTo>
                    <a:pt x="936" y="2251"/>
                  </a:lnTo>
                  <a:lnTo>
                    <a:pt x="931" y="2257"/>
                  </a:lnTo>
                  <a:lnTo>
                    <a:pt x="926" y="2265"/>
                  </a:lnTo>
                  <a:lnTo>
                    <a:pt x="920" y="2277"/>
                  </a:lnTo>
                  <a:lnTo>
                    <a:pt x="918" y="2283"/>
                  </a:lnTo>
                  <a:lnTo>
                    <a:pt x="917" y="2288"/>
                  </a:lnTo>
                  <a:lnTo>
                    <a:pt x="917" y="2293"/>
                  </a:lnTo>
                  <a:lnTo>
                    <a:pt x="918" y="2297"/>
                  </a:lnTo>
                  <a:lnTo>
                    <a:pt x="920" y="2303"/>
                  </a:lnTo>
                  <a:lnTo>
                    <a:pt x="924" y="2308"/>
                  </a:lnTo>
                  <a:lnTo>
                    <a:pt x="926" y="2312"/>
                  </a:lnTo>
                  <a:lnTo>
                    <a:pt x="927" y="2315"/>
                  </a:lnTo>
                  <a:lnTo>
                    <a:pt x="927" y="2316"/>
                  </a:lnTo>
                  <a:lnTo>
                    <a:pt x="926" y="2319"/>
                  </a:lnTo>
                  <a:lnTo>
                    <a:pt x="924" y="2321"/>
                  </a:lnTo>
                  <a:lnTo>
                    <a:pt x="919" y="2323"/>
                  </a:lnTo>
                  <a:lnTo>
                    <a:pt x="914" y="2326"/>
                  </a:lnTo>
                  <a:lnTo>
                    <a:pt x="911" y="2328"/>
                  </a:lnTo>
                  <a:lnTo>
                    <a:pt x="906" y="2329"/>
                  </a:lnTo>
                  <a:lnTo>
                    <a:pt x="901" y="2329"/>
                  </a:lnTo>
                  <a:lnTo>
                    <a:pt x="894" y="2329"/>
                  </a:lnTo>
                  <a:lnTo>
                    <a:pt x="886" y="2328"/>
                  </a:lnTo>
                  <a:lnTo>
                    <a:pt x="879" y="2327"/>
                  </a:lnTo>
                  <a:lnTo>
                    <a:pt x="870" y="2328"/>
                  </a:lnTo>
                  <a:lnTo>
                    <a:pt x="867" y="2331"/>
                  </a:lnTo>
                  <a:lnTo>
                    <a:pt x="863" y="2333"/>
                  </a:lnTo>
                  <a:lnTo>
                    <a:pt x="858" y="2336"/>
                  </a:lnTo>
                  <a:lnTo>
                    <a:pt x="855" y="2341"/>
                  </a:lnTo>
                  <a:lnTo>
                    <a:pt x="847" y="2352"/>
                  </a:lnTo>
                  <a:lnTo>
                    <a:pt x="838" y="2366"/>
                  </a:lnTo>
                  <a:lnTo>
                    <a:pt x="829" y="2382"/>
                  </a:lnTo>
                  <a:lnTo>
                    <a:pt x="820" y="2401"/>
                  </a:lnTo>
                  <a:lnTo>
                    <a:pt x="812" y="2423"/>
                  </a:lnTo>
                  <a:lnTo>
                    <a:pt x="806" y="2446"/>
                  </a:lnTo>
                  <a:lnTo>
                    <a:pt x="800" y="2467"/>
                  </a:lnTo>
                  <a:lnTo>
                    <a:pt x="795" y="2486"/>
                  </a:lnTo>
                  <a:lnTo>
                    <a:pt x="788" y="2498"/>
                  </a:lnTo>
                  <a:lnTo>
                    <a:pt x="781" y="2510"/>
                  </a:lnTo>
                  <a:lnTo>
                    <a:pt x="775" y="2522"/>
                  </a:lnTo>
                  <a:lnTo>
                    <a:pt x="769" y="2533"/>
                  </a:lnTo>
                  <a:lnTo>
                    <a:pt x="765" y="2547"/>
                  </a:lnTo>
                  <a:lnTo>
                    <a:pt x="760" y="2560"/>
                  </a:lnTo>
                  <a:lnTo>
                    <a:pt x="757" y="2571"/>
                  </a:lnTo>
                  <a:lnTo>
                    <a:pt x="755" y="2578"/>
                  </a:lnTo>
                  <a:lnTo>
                    <a:pt x="743" y="2586"/>
                  </a:lnTo>
                  <a:lnTo>
                    <a:pt x="729" y="2594"/>
                  </a:lnTo>
                  <a:lnTo>
                    <a:pt x="712" y="2604"/>
                  </a:lnTo>
                  <a:lnTo>
                    <a:pt x="694" y="2613"/>
                  </a:lnTo>
                  <a:lnTo>
                    <a:pt x="691" y="2616"/>
                  </a:lnTo>
                  <a:lnTo>
                    <a:pt x="688" y="2619"/>
                  </a:lnTo>
                  <a:lnTo>
                    <a:pt x="686" y="2623"/>
                  </a:lnTo>
                  <a:lnTo>
                    <a:pt x="684" y="2627"/>
                  </a:lnTo>
                  <a:lnTo>
                    <a:pt x="680" y="2635"/>
                  </a:lnTo>
                  <a:lnTo>
                    <a:pt x="674" y="2642"/>
                  </a:lnTo>
                  <a:lnTo>
                    <a:pt x="668" y="2653"/>
                  </a:lnTo>
                  <a:lnTo>
                    <a:pt x="661" y="2662"/>
                  </a:lnTo>
                  <a:lnTo>
                    <a:pt x="653" y="2674"/>
                  </a:lnTo>
                  <a:lnTo>
                    <a:pt x="641" y="2692"/>
                  </a:lnTo>
                  <a:lnTo>
                    <a:pt x="635" y="2706"/>
                  </a:lnTo>
                  <a:lnTo>
                    <a:pt x="629" y="2723"/>
                  </a:lnTo>
                  <a:lnTo>
                    <a:pt x="625" y="2730"/>
                  </a:lnTo>
                  <a:lnTo>
                    <a:pt x="624" y="2736"/>
                  </a:lnTo>
                  <a:lnTo>
                    <a:pt x="623" y="2742"/>
                  </a:lnTo>
                  <a:lnTo>
                    <a:pt x="623" y="2745"/>
                  </a:lnTo>
                  <a:lnTo>
                    <a:pt x="625" y="2754"/>
                  </a:lnTo>
                  <a:lnTo>
                    <a:pt x="628" y="2763"/>
                  </a:lnTo>
                  <a:lnTo>
                    <a:pt x="630" y="2774"/>
                  </a:lnTo>
                  <a:lnTo>
                    <a:pt x="634" y="2785"/>
                  </a:lnTo>
                  <a:lnTo>
                    <a:pt x="635" y="2788"/>
                  </a:lnTo>
                  <a:lnTo>
                    <a:pt x="637" y="2791"/>
                  </a:lnTo>
                  <a:lnTo>
                    <a:pt x="641" y="2793"/>
                  </a:lnTo>
                  <a:lnTo>
                    <a:pt x="644" y="2794"/>
                  </a:lnTo>
                  <a:lnTo>
                    <a:pt x="653" y="2798"/>
                  </a:lnTo>
                  <a:lnTo>
                    <a:pt x="662" y="2801"/>
                  </a:lnTo>
                  <a:lnTo>
                    <a:pt x="668" y="2805"/>
                  </a:lnTo>
                  <a:lnTo>
                    <a:pt x="673" y="2810"/>
                  </a:lnTo>
                  <a:lnTo>
                    <a:pt x="678" y="2815"/>
                  </a:lnTo>
                  <a:lnTo>
                    <a:pt x="681" y="2820"/>
                  </a:lnTo>
                  <a:lnTo>
                    <a:pt x="687" y="2832"/>
                  </a:lnTo>
                  <a:lnTo>
                    <a:pt x="692" y="2843"/>
                  </a:lnTo>
                  <a:lnTo>
                    <a:pt x="697" y="2858"/>
                  </a:lnTo>
                  <a:lnTo>
                    <a:pt x="700" y="2869"/>
                  </a:lnTo>
                  <a:lnTo>
                    <a:pt x="700" y="2873"/>
                  </a:lnTo>
                  <a:lnTo>
                    <a:pt x="698" y="2875"/>
                  </a:lnTo>
                  <a:lnTo>
                    <a:pt x="694" y="2878"/>
                  </a:lnTo>
                  <a:lnTo>
                    <a:pt x="688" y="2882"/>
                  </a:lnTo>
                  <a:lnTo>
                    <a:pt x="678" y="2892"/>
                  </a:lnTo>
                  <a:lnTo>
                    <a:pt x="669" y="2899"/>
                  </a:lnTo>
                  <a:lnTo>
                    <a:pt x="665" y="2901"/>
                  </a:lnTo>
                  <a:lnTo>
                    <a:pt x="660" y="2903"/>
                  </a:lnTo>
                  <a:lnTo>
                    <a:pt x="655" y="2903"/>
                  </a:lnTo>
                  <a:lnTo>
                    <a:pt x="650" y="2903"/>
                  </a:lnTo>
                  <a:lnTo>
                    <a:pt x="647" y="2902"/>
                  </a:lnTo>
                  <a:lnTo>
                    <a:pt x="642" y="2900"/>
                  </a:lnTo>
                  <a:lnTo>
                    <a:pt x="639" y="2896"/>
                  </a:lnTo>
                  <a:lnTo>
                    <a:pt x="635" y="2893"/>
                  </a:lnTo>
                  <a:lnTo>
                    <a:pt x="628" y="2882"/>
                  </a:lnTo>
                  <a:lnTo>
                    <a:pt x="620" y="2871"/>
                  </a:lnTo>
                  <a:lnTo>
                    <a:pt x="614" y="2867"/>
                  </a:lnTo>
                  <a:lnTo>
                    <a:pt x="608" y="2863"/>
                  </a:lnTo>
                  <a:lnTo>
                    <a:pt x="600" y="2861"/>
                  </a:lnTo>
                  <a:lnTo>
                    <a:pt x="592" y="2861"/>
                  </a:lnTo>
                  <a:lnTo>
                    <a:pt x="584" y="2862"/>
                  </a:lnTo>
                  <a:lnTo>
                    <a:pt x="578" y="2864"/>
                  </a:lnTo>
                  <a:lnTo>
                    <a:pt x="571" y="2869"/>
                  </a:lnTo>
                  <a:lnTo>
                    <a:pt x="566" y="2875"/>
                  </a:lnTo>
                  <a:lnTo>
                    <a:pt x="558" y="2887"/>
                  </a:lnTo>
                  <a:lnTo>
                    <a:pt x="553" y="2898"/>
                  </a:lnTo>
                  <a:lnTo>
                    <a:pt x="551" y="2901"/>
                  </a:lnTo>
                  <a:lnTo>
                    <a:pt x="547" y="2903"/>
                  </a:lnTo>
                  <a:lnTo>
                    <a:pt x="542" y="2906"/>
                  </a:lnTo>
                  <a:lnTo>
                    <a:pt x="537" y="2907"/>
                  </a:lnTo>
                  <a:lnTo>
                    <a:pt x="533" y="2907"/>
                  </a:lnTo>
                  <a:lnTo>
                    <a:pt x="527" y="2906"/>
                  </a:lnTo>
                  <a:lnTo>
                    <a:pt x="521" y="2905"/>
                  </a:lnTo>
                  <a:lnTo>
                    <a:pt x="516" y="2902"/>
                  </a:lnTo>
                  <a:lnTo>
                    <a:pt x="509" y="2901"/>
                  </a:lnTo>
                  <a:lnTo>
                    <a:pt x="501" y="2899"/>
                  </a:lnTo>
                  <a:lnTo>
                    <a:pt x="491" y="2898"/>
                  </a:lnTo>
                  <a:lnTo>
                    <a:pt x="480" y="2896"/>
                  </a:lnTo>
                  <a:lnTo>
                    <a:pt x="457" y="2895"/>
                  </a:lnTo>
                  <a:lnTo>
                    <a:pt x="432" y="2896"/>
                  </a:lnTo>
                  <a:lnTo>
                    <a:pt x="410" y="2895"/>
                  </a:lnTo>
                  <a:lnTo>
                    <a:pt x="394" y="2894"/>
                  </a:lnTo>
                  <a:lnTo>
                    <a:pt x="387" y="2892"/>
                  </a:lnTo>
                  <a:lnTo>
                    <a:pt x="378" y="2888"/>
                  </a:lnTo>
                  <a:lnTo>
                    <a:pt x="370" y="2884"/>
                  </a:lnTo>
                  <a:lnTo>
                    <a:pt x="359" y="2878"/>
                  </a:lnTo>
                  <a:lnTo>
                    <a:pt x="346" y="2870"/>
                  </a:lnTo>
                  <a:lnTo>
                    <a:pt x="332" y="2862"/>
                  </a:lnTo>
                  <a:lnTo>
                    <a:pt x="320" y="2852"/>
                  </a:lnTo>
                  <a:lnTo>
                    <a:pt x="310" y="2846"/>
                  </a:lnTo>
                  <a:lnTo>
                    <a:pt x="306" y="2844"/>
                  </a:lnTo>
                  <a:lnTo>
                    <a:pt x="299" y="2844"/>
                  </a:lnTo>
                  <a:lnTo>
                    <a:pt x="291" y="2845"/>
                  </a:lnTo>
                  <a:lnTo>
                    <a:pt x="284" y="2846"/>
                  </a:lnTo>
                  <a:lnTo>
                    <a:pt x="281" y="2849"/>
                  </a:lnTo>
                  <a:lnTo>
                    <a:pt x="277" y="2854"/>
                  </a:lnTo>
                  <a:lnTo>
                    <a:pt x="272" y="2855"/>
                  </a:lnTo>
                  <a:lnTo>
                    <a:pt x="266" y="2855"/>
                  </a:lnTo>
                  <a:lnTo>
                    <a:pt x="259" y="2855"/>
                  </a:lnTo>
                  <a:lnTo>
                    <a:pt x="251" y="2855"/>
                  </a:lnTo>
                  <a:lnTo>
                    <a:pt x="243" y="2854"/>
                  </a:lnTo>
                  <a:lnTo>
                    <a:pt x="236" y="2852"/>
                  </a:lnTo>
                  <a:lnTo>
                    <a:pt x="228" y="2850"/>
                  </a:lnTo>
                  <a:lnTo>
                    <a:pt x="224" y="2848"/>
                  </a:lnTo>
                  <a:lnTo>
                    <a:pt x="211" y="2836"/>
                  </a:lnTo>
                  <a:lnTo>
                    <a:pt x="199" y="2823"/>
                  </a:lnTo>
                  <a:lnTo>
                    <a:pt x="184" y="2821"/>
                  </a:lnTo>
                  <a:lnTo>
                    <a:pt x="174" y="2818"/>
                  </a:lnTo>
                  <a:lnTo>
                    <a:pt x="165" y="2815"/>
                  </a:lnTo>
                  <a:lnTo>
                    <a:pt x="157" y="2814"/>
                  </a:lnTo>
                  <a:lnTo>
                    <a:pt x="148" y="2814"/>
                  </a:lnTo>
                  <a:lnTo>
                    <a:pt x="138" y="2815"/>
                  </a:lnTo>
                  <a:lnTo>
                    <a:pt x="127" y="2819"/>
                  </a:lnTo>
                  <a:lnTo>
                    <a:pt x="115" y="2820"/>
                  </a:lnTo>
                  <a:lnTo>
                    <a:pt x="108" y="2823"/>
                  </a:lnTo>
                  <a:lnTo>
                    <a:pt x="105" y="2823"/>
                  </a:lnTo>
                  <a:lnTo>
                    <a:pt x="104" y="2819"/>
                  </a:lnTo>
                  <a:lnTo>
                    <a:pt x="105" y="2811"/>
                  </a:lnTo>
                  <a:lnTo>
                    <a:pt x="105" y="2804"/>
                  </a:lnTo>
                  <a:lnTo>
                    <a:pt x="104" y="2796"/>
                  </a:lnTo>
                  <a:lnTo>
                    <a:pt x="102" y="2793"/>
                  </a:lnTo>
                  <a:lnTo>
                    <a:pt x="100" y="2789"/>
                  </a:lnTo>
                  <a:lnTo>
                    <a:pt x="96" y="2787"/>
                  </a:lnTo>
                  <a:lnTo>
                    <a:pt x="93" y="2785"/>
                  </a:lnTo>
                  <a:lnTo>
                    <a:pt x="79" y="2777"/>
                  </a:lnTo>
                  <a:lnTo>
                    <a:pt x="66" y="2770"/>
                  </a:lnTo>
                  <a:lnTo>
                    <a:pt x="60" y="2767"/>
                  </a:lnTo>
                  <a:lnTo>
                    <a:pt x="55" y="2763"/>
                  </a:lnTo>
                  <a:lnTo>
                    <a:pt x="50" y="2758"/>
                  </a:lnTo>
                  <a:lnTo>
                    <a:pt x="48" y="2752"/>
                  </a:lnTo>
                  <a:lnTo>
                    <a:pt x="48" y="2741"/>
                  </a:lnTo>
                  <a:lnTo>
                    <a:pt x="49" y="2728"/>
                  </a:lnTo>
                  <a:lnTo>
                    <a:pt x="49" y="2720"/>
                  </a:lnTo>
                  <a:lnTo>
                    <a:pt x="47" y="2714"/>
                  </a:lnTo>
                  <a:lnTo>
                    <a:pt x="44" y="2711"/>
                  </a:lnTo>
                  <a:lnTo>
                    <a:pt x="42" y="2709"/>
                  </a:lnTo>
                  <a:lnTo>
                    <a:pt x="38" y="2705"/>
                  </a:lnTo>
                  <a:lnTo>
                    <a:pt x="33" y="2703"/>
                  </a:lnTo>
                  <a:lnTo>
                    <a:pt x="25" y="2698"/>
                  </a:lnTo>
                  <a:lnTo>
                    <a:pt x="20" y="2693"/>
                  </a:lnTo>
                  <a:lnTo>
                    <a:pt x="17" y="2689"/>
                  </a:lnTo>
                  <a:lnTo>
                    <a:pt x="14" y="2686"/>
                  </a:lnTo>
                  <a:lnTo>
                    <a:pt x="13" y="2678"/>
                  </a:lnTo>
                  <a:lnTo>
                    <a:pt x="14" y="2668"/>
                  </a:lnTo>
                  <a:lnTo>
                    <a:pt x="13" y="2659"/>
                  </a:lnTo>
                  <a:lnTo>
                    <a:pt x="14" y="2653"/>
                  </a:lnTo>
                  <a:lnTo>
                    <a:pt x="16" y="2650"/>
                  </a:lnTo>
                  <a:lnTo>
                    <a:pt x="18" y="2648"/>
                  </a:lnTo>
                  <a:lnTo>
                    <a:pt x="22" y="2648"/>
                  </a:lnTo>
                  <a:lnTo>
                    <a:pt x="28" y="2647"/>
                  </a:lnTo>
                  <a:lnTo>
                    <a:pt x="33" y="2646"/>
                  </a:lnTo>
                  <a:lnTo>
                    <a:pt x="41" y="2644"/>
                  </a:lnTo>
                  <a:lnTo>
                    <a:pt x="47" y="2641"/>
                  </a:lnTo>
                  <a:lnTo>
                    <a:pt x="54" y="2637"/>
                  </a:lnTo>
                  <a:lnTo>
                    <a:pt x="58" y="2634"/>
                  </a:lnTo>
                  <a:lnTo>
                    <a:pt x="63" y="2629"/>
                  </a:lnTo>
                  <a:lnTo>
                    <a:pt x="68" y="2624"/>
                  </a:lnTo>
                  <a:lnTo>
                    <a:pt x="69" y="2619"/>
                  </a:lnTo>
                  <a:lnTo>
                    <a:pt x="71" y="2610"/>
                  </a:lnTo>
                  <a:lnTo>
                    <a:pt x="73" y="2600"/>
                  </a:lnTo>
                  <a:lnTo>
                    <a:pt x="75" y="2596"/>
                  </a:lnTo>
                  <a:lnTo>
                    <a:pt x="76" y="2593"/>
                  </a:lnTo>
                  <a:lnTo>
                    <a:pt x="80" y="2591"/>
                  </a:lnTo>
                  <a:lnTo>
                    <a:pt x="85" y="2591"/>
                  </a:lnTo>
                  <a:lnTo>
                    <a:pt x="89" y="2592"/>
                  </a:lnTo>
                  <a:lnTo>
                    <a:pt x="94" y="2591"/>
                  </a:lnTo>
                  <a:lnTo>
                    <a:pt x="98" y="2588"/>
                  </a:lnTo>
                  <a:lnTo>
                    <a:pt x="101" y="2586"/>
                  </a:lnTo>
                  <a:lnTo>
                    <a:pt x="102" y="2581"/>
                  </a:lnTo>
                  <a:lnTo>
                    <a:pt x="105" y="2577"/>
                  </a:lnTo>
                  <a:lnTo>
                    <a:pt x="106" y="2571"/>
                  </a:lnTo>
                  <a:lnTo>
                    <a:pt x="106" y="2564"/>
                  </a:lnTo>
                  <a:lnTo>
                    <a:pt x="105" y="2547"/>
                  </a:lnTo>
                  <a:lnTo>
                    <a:pt x="104" y="2530"/>
                  </a:lnTo>
                  <a:lnTo>
                    <a:pt x="102" y="2515"/>
                  </a:lnTo>
                  <a:lnTo>
                    <a:pt x="100" y="2503"/>
                  </a:lnTo>
                  <a:lnTo>
                    <a:pt x="100" y="2498"/>
                  </a:lnTo>
                  <a:lnTo>
                    <a:pt x="100" y="2493"/>
                  </a:lnTo>
                  <a:lnTo>
                    <a:pt x="101" y="2489"/>
                  </a:lnTo>
                  <a:lnTo>
                    <a:pt x="102" y="2484"/>
                  </a:lnTo>
                  <a:lnTo>
                    <a:pt x="108" y="2474"/>
                  </a:lnTo>
                  <a:lnTo>
                    <a:pt x="117" y="2466"/>
                  </a:lnTo>
                  <a:lnTo>
                    <a:pt x="125" y="2458"/>
                  </a:lnTo>
                  <a:lnTo>
                    <a:pt x="131" y="2448"/>
                  </a:lnTo>
                  <a:lnTo>
                    <a:pt x="137" y="2436"/>
                  </a:lnTo>
                  <a:lnTo>
                    <a:pt x="140" y="2422"/>
                  </a:lnTo>
                  <a:lnTo>
                    <a:pt x="143" y="2414"/>
                  </a:lnTo>
                  <a:lnTo>
                    <a:pt x="146" y="2405"/>
                  </a:lnTo>
                  <a:lnTo>
                    <a:pt x="150" y="2397"/>
                  </a:lnTo>
                  <a:lnTo>
                    <a:pt x="155" y="2389"/>
                  </a:lnTo>
                  <a:lnTo>
                    <a:pt x="165" y="2372"/>
                  </a:lnTo>
                  <a:lnTo>
                    <a:pt x="175" y="2358"/>
                  </a:lnTo>
                  <a:lnTo>
                    <a:pt x="184" y="2342"/>
                  </a:lnTo>
                  <a:lnTo>
                    <a:pt x="194" y="2326"/>
                  </a:lnTo>
                  <a:lnTo>
                    <a:pt x="201" y="2308"/>
                  </a:lnTo>
                  <a:lnTo>
                    <a:pt x="208" y="2291"/>
                  </a:lnTo>
                  <a:lnTo>
                    <a:pt x="215" y="2275"/>
                  </a:lnTo>
                  <a:lnTo>
                    <a:pt x="220" y="2260"/>
                  </a:lnTo>
                  <a:lnTo>
                    <a:pt x="222" y="2247"/>
                  </a:lnTo>
                  <a:lnTo>
                    <a:pt x="222" y="2237"/>
                  </a:lnTo>
                  <a:lnTo>
                    <a:pt x="222" y="2232"/>
                  </a:lnTo>
                  <a:lnTo>
                    <a:pt x="220" y="2228"/>
                  </a:lnTo>
                  <a:lnTo>
                    <a:pt x="218" y="2226"/>
                  </a:lnTo>
                  <a:lnTo>
                    <a:pt x="214" y="2224"/>
                  </a:lnTo>
                  <a:lnTo>
                    <a:pt x="211" y="2222"/>
                  </a:lnTo>
                  <a:lnTo>
                    <a:pt x="206" y="2221"/>
                  </a:lnTo>
                  <a:lnTo>
                    <a:pt x="200" y="2220"/>
                  </a:lnTo>
                  <a:lnTo>
                    <a:pt x="194" y="2220"/>
                  </a:lnTo>
                  <a:lnTo>
                    <a:pt x="181" y="2220"/>
                  </a:lnTo>
                  <a:lnTo>
                    <a:pt x="173" y="2219"/>
                  </a:lnTo>
                  <a:lnTo>
                    <a:pt x="169" y="2218"/>
                  </a:lnTo>
                  <a:lnTo>
                    <a:pt x="167" y="2216"/>
                  </a:lnTo>
                  <a:lnTo>
                    <a:pt x="165" y="2214"/>
                  </a:lnTo>
                  <a:lnTo>
                    <a:pt x="164" y="2210"/>
                  </a:lnTo>
                  <a:lnTo>
                    <a:pt x="165" y="2208"/>
                  </a:lnTo>
                  <a:lnTo>
                    <a:pt x="167" y="2206"/>
                  </a:lnTo>
                  <a:lnTo>
                    <a:pt x="173" y="2202"/>
                  </a:lnTo>
                  <a:lnTo>
                    <a:pt x="178" y="2200"/>
                  </a:lnTo>
                  <a:lnTo>
                    <a:pt x="183" y="2196"/>
                  </a:lnTo>
                  <a:lnTo>
                    <a:pt x="186" y="2194"/>
                  </a:lnTo>
                  <a:lnTo>
                    <a:pt x="186" y="2193"/>
                  </a:lnTo>
                  <a:lnTo>
                    <a:pt x="186" y="2190"/>
                  </a:lnTo>
                  <a:lnTo>
                    <a:pt x="184" y="2188"/>
                  </a:lnTo>
                  <a:lnTo>
                    <a:pt x="182" y="2187"/>
                  </a:lnTo>
                  <a:lnTo>
                    <a:pt x="171" y="2177"/>
                  </a:lnTo>
                  <a:lnTo>
                    <a:pt x="159" y="2169"/>
                  </a:lnTo>
                  <a:lnTo>
                    <a:pt x="154" y="2163"/>
                  </a:lnTo>
                  <a:lnTo>
                    <a:pt x="149" y="2157"/>
                  </a:lnTo>
                  <a:lnTo>
                    <a:pt x="143" y="2149"/>
                  </a:lnTo>
                  <a:lnTo>
                    <a:pt x="138" y="2139"/>
                  </a:lnTo>
                  <a:lnTo>
                    <a:pt x="131" y="2118"/>
                  </a:lnTo>
                  <a:lnTo>
                    <a:pt x="125" y="2098"/>
                  </a:lnTo>
                  <a:lnTo>
                    <a:pt x="123" y="2089"/>
                  </a:lnTo>
                  <a:lnTo>
                    <a:pt x="120" y="2081"/>
                  </a:lnTo>
                  <a:lnTo>
                    <a:pt x="117" y="2075"/>
                  </a:lnTo>
                  <a:lnTo>
                    <a:pt x="113" y="2069"/>
                  </a:lnTo>
                  <a:lnTo>
                    <a:pt x="107" y="2062"/>
                  </a:lnTo>
                  <a:lnTo>
                    <a:pt x="104" y="2054"/>
                  </a:lnTo>
                  <a:lnTo>
                    <a:pt x="102" y="2050"/>
                  </a:lnTo>
                  <a:lnTo>
                    <a:pt x="102" y="2046"/>
                  </a:lnTo>
                  <a:lnTo>
                    <a:pt x="102" y="2043"/>
                  </a:lnTo>
                  <a:lnTo>
                    <a:pt x="104" y="2038"/>
                  </a:lnTo>
                  <a:lnTo>
                    <a:pt x="105" y="2035"/>
                  </a:lnTo>
                  <a:lnTo>
                    <a:pt x="105" y="2031"/>
                  </a:lnTo>
                  <a:lnTo>
                    <a:pt x="105" y="2027"/>
                  </a:lnTo>
                  <a:lnTo>
                    <a:pt x="102" y="2026"/>
                  </a:lnTo>
                  <a:lnTo>
                    <a:pt x="100" y="2025"/>
                  </a:lnTo>
                  <a:lnTo>
                    <a:pt x="98" y="2025"/>
                  </a:lnTo>
                  <a:lnTo>
                    <a:pt x="94" y="2025"/>
                  </a:lnTo>
                  <a:lnTo>
                    <a:pt x="91" y="2027"/>
                  </a:lnTo>
                  <a:lnTo>
                    <a:pt x="83" y="2031"/>
                  </a:lnTo>
                  <a:lnTo>
                    <a:pt x="77" y="2032"/>
                  </a:lnTo>
                  <a:lnTo>
                    <a:pt x="75" y="2031"/>
                  </a:lnTo>
                  <a:lnTo>
                    <a:pt x="73" y="2030"/>
                  </a:lnTo>
                  <a:lnTo>
                    <a:pt x="70" y="2027"/>
                  </a:lnTo>
                  <a:lnTo>
                    <a:pt x="68" y="2025"/>
                  </a:lnTo>
                  <a:lnTo>
                    <a:pt x="66" y="2018"/>
                  </a:lnTo>
                  <a:lnTo>
                    <a:pt x="63" y="2013"/>
                  </a:lnTo>
                  <a:lnTo>
                    <a:pt x="61" y="2011"/>
                  </a:lnTo>
                  <a:lnTo>
                    <a:pt x="57" y="2010"/>
                  </a:lnTo>
                  <a:lnTo>
                    <a:pt x="52" y="2008"/>
                  </a:lnTo>
                  <a:lnTo>
                    <a:pt x="47" y="2008"/>
                  </a:lnTo>
                  <a:lnTo>
                    <a:pt x="38" y="2008"/>
                  </a:lnTo>
                  <a:lnTo>
                    <a:pt x="32" y="2007"/>
                  </a:lnTo>
                  <a:lnTo>
                    <a:pt x="26" y="2005"/>
                  </a:lnTo>
                  <a:lnTo>
                    <a:pt x="20" y="2001"/>
                  </a:lnTo>
                  <a:lnTo>
                    <a:pt x="17" y="1998"/>
                  </a:lnTo>
                  <a:lnTo>
                    <a:pt x="13" y="1993"/>
                  </a:lnTo>
                  <a:lnTo>
                    <a:pt x="11" y="1987"/>
                  </a:lnTo>
                  <a:lnTo>
                    <a:pt x="10" y="1980"/>
                  </a:lnTo>
                  <a:lnTo>
                    <a:pt x="7" y="1967"/>
                  </a:lnTo>
                  <a:lnTo>
                    <a:pt x="7" y="1954"/>
                  </a:lnTo>
                  <a:lnTo>
                    <a:pt x="5" y="1943"/>
                  </a:lnTo>
                  <a:lnTo>
                    <a:pt x="3" y="1934"/>
                  </a:lnTo>
                  <a:lnTo>
                    <a:pt x="0" y="1928"/>
                  </a:lnTo>
                  <a:lnTo>
                    <a:pt x="0" y="1923"/>
                  </a:lnTo>
                  <a:lnTo>
                    <a:pt x="1" y="1917"/>
                  </a:lnTo>
                  <a:lnTo>
                    <a:pt x="4" y="1911"/>
                  </a:lnTo>
                  <a:lnTo>
                    <a:pt x="7" y="1900"/>
                  </a:lnTo>
                  <a:lnTo>
                    <a:pt x="11" y="1891"/>
                  </a:lnTo>
                  <a:lnTo>
                    <a:pt x="11" y="1881"/>
                  </a:lnTo>
                  <a:lnTo>
                    <a:pt x="10" y="1869"/>
                  </a:lnTo>
                  <a:lnTo>
                    <a:pt x="10" y="1857"/>
                  </a:lnTo>
                  <a:lnTo>
                    <a:pt x="10" y="1847"/>
                  </a:lnTo>
                  <a:lnTo>
                    <a:pt x="11" y="1842"/>
                  </a:lnTo>
                  <a:lnTo>
                    <a:pt x="12" y="1837"/>
                  </a:lnTo>
                  <a:lnTo>
                    <a:pt x="13" y="1833"/>
                  </a:lnTo>
                  <a:lnTo>
                    <a:pt x="16" y="1828"/>
                  </a:lnTo>
                  <a:lnTo>
                    <a:pt x="19" y="1824"/>
                  </a:lnTo>
                  <a:lnTo>
                    <a:pt x="23" y="1821"/>
                  </a:lnTo>
                  <a:lnTo>
                    <a:pt x="28" y="1819"/>
                  </a:lnTo>
                  <a:lnTo>
                    <a:pt x="32" y="1818"/>
                  </a:lnTo>
                  <a:lnTo>
                    <a:pt x="41" y="1817"/>
                  </a:lnTo>
                  <a:lnTo>
                    <a:pt x="47" y="1815"/>
                  </a:lnTo>
                  <a:lnTo>
                    <a:pt x="49" y="1811"/>
                  </a:lnTo>
                  <a:lnTo>
                    <a:pt x="52" y="1804"/>
                  </a:lnTo>
                  <a:lnTo>
                    <a:pt x="55" y="1796"/>
                  </a:lnTo>
                  <a:lnTo>
                    <a:pt x="60" y="1789"/>
                  </a:lnTo>
                  <a:lnTo>
                    <a:pt x="63" y="1785"/>
                  </a:lnTo>
                  <a:lnTo>
                    <a:pt x="68" y="1783"/>
                  </a:lnTo>
                  <a:lnTo>
                    <a:pt x="73" y="1780"/>
                  </a:lnTo>
                  <a:lnTo>
                    <a:pt x="80" y="1779"/>
                  </a:lnTo>
                  <a:lnTo>
                    <a:pt x="86" y="1777"/>
                  </a:lnTo>
                  <a:lnTo>
                    <a:pt x="92" y="1773"/>
                  </a:lnTo>
                  <a:lnTo>
                    <a:pt x="95" y="1768"/>
                  </a:lnTo>
                  <a:lnTo>
                    <a:pt x="98" y="1761"/>
                  </a:lnTo>
                  <a:lnTo>
                    <a:pt x="99" y="1755"/>
                  </a:lnTo>
                  <a:lnTo>
                    <a:pt x="100" y="1749"/>
                  </a:lnTo>
                  <a:lnTo>
                    <a:pt x="100" y="1743"/>
                  </a:lnTo>
                  <a:lnTo>
                    <a:pt x="99" y="1737"/>
                  </a:lnTo>
                  <a:lnTo>
                    <a:pt x="98" y="1734"/>
                  </a:lnTo>
                  <a:lnTo>
                    <a:pt x="95" y="1728"/>
                  </a:lnTo>
                  <a:lnTo>
                    <a:pt x="92" y="1723"/>
                  </a:lnTo>
                  <a:lnTo>
                    <a:pt x="88" y="1718"/>
                  </a:lnTo>
                  <a:lnTo>
                    <a:pt x="80" y="1708"/>
                  </a:lnTo>
                  <a:lnTo>
                    <a:pt x="73" y="1701"/>
                  </a:lnTo>
                  <a:lnTo>
                    <a:pt x="71" y="1697"/>
                  </a:lnTo>
                  <a:lnTo>
                    <a:pt x="69" y="1692"/>
                  </a:lnTo>
                  <a:lnTo>
                    <a:pt x="68" y="1685"/>
                  </a:lnTo>
                  <a:lnTo>
                    <a:pt x="68" y="1679"/>
                  </a:lnTo>
                  <a:lnTo>
                    <a:pt x="69" y="1671"/>
                  </a:lnTo>
                  <a:lnTo>
                    <a:pt x="71" y="1664"/>
                  </a:lnTo>
                  <a:lnTo>
                    <a:pt x="75" y="1658"/>
                  </a:lnTo>
                  <a:lnTo>
                    <a:pt x="80" y="1652"/>
                  </a:lnTo>
                  <a:lnTo>
                    <a:pt x="94" y="1639"/>
                  </a:lnTo>
                  <a:lnTo>
                    <a:pt x="110" y="1623"/>
                  </a:lnTo>
                  <a:lnTo>
                    <a:pt x="124" y="1610"/>
                  </a:lnTo>
                  <a:lnTo>
                    <a:pt x="136" y="1601"/>
                  </a:lnTo>
                  <a:lnTo>
                    <a:pt x="140" y="1598"/>
                  </a:lnTo>
                  <a:lnTo>
                    <a:pt x="145" y="1597"/>
                  </a:lnTo>
                  <a:lnTo>
                    <a:pt x="150" y="1598"/>
                  </a:lnTo>
                  <a:lnTo>
                    <a:pt x="155" y="1600"/>
                  </a:lnTo>
                  <a:lnTo>
                    <a:pt x="158" y="1602"/>
                  </a:lnTo>
                  <a:lnTo>
                    <a:pt x="163" y="1606"/>
                  </a:lnTo>
                  <a:lnTo>
                    <a:pt x="167" y="1609"/>
                  </a:lnTo>
                  <a:lnTo>
                    <a:pt x="170" y="1614"/>
                  </a:lnTo>
                  <a:lnTo>
                    <a:pt x="174" y="1620"/>
                  </a:lnTo>
                  <a:lnTo>
                    <a:pt x="178" y="1623"/>
                  </a:lnTo>
                  <a:lnTo>
                    <a:pt x="183" y="1627"/>
                  </a:lnTo>
                  <a:lnTo>
                    <a:pt x="189" y="1630"/>
                  </a:lnTo>
                  <a:lnTo>
                    <a:pt x="195" y="1632"/>
                  </a:lnTo>
                  <a:lnTo>
                    <a:pt x="202" y="1633"/>
                  </a:lnTo>
                  <a:lnTo>
                    <a:pt x="209" y="1632"/>
                  </a:lnTo>
                  <a:lnTo>
                    <a:pt x="215" y="1630"/>
                  </a:lnTo>
                  <a:lnTo>
                    <a:pt x="221" y="1627"/>
                  </a:lnTo>
                  <a:lnTo>
                    <a:pt x="226" y="1622"/>
                  </a:lnTo>
                  <a:lnTo>
                    <a:pt x="230" y="1617"/>
                  </a:lnTo>
                  <a:lnTo>
                    <a:pt x="233" y="1613"/>
                  </a:lnTo>
                  <a:lnTo>
                    <a:pt x="236" y="1608"/>
                  </a:lnTo>
                  <a:lnTo>
                    <a:pt x="239" y="1604"/>
                  </a:lnTo>
                  <a:lnTo>
                    <a:pt x="243" y="1603"/>
                  </a:lnTo>
                  <a:lnTo>
                    <a:pt x="247" y="1602"/>
                  </a:lnTo>
                  <a:lnTo>
                    <a:pt x="253" y="1602"/>
                  </a:lnTo>
                  <a:lnTo>
                    <a:pt x="257" y="1602"/>
                  </a:lnTo>
                  <a:lnTo>
                    <a:pt x="261" y="1602"/>
                  </a:lnTo>
                  <a:lnTo>
                    <a:pt x="263" y="1600"/>
                  </a:lnTo>
                  <a:lnTo>
                    <a:pt x="265" y="1596"/>
                  </a:lnTo>
                  <a:lnTo>
                    <a:pt x="268" y="1589"/>
                  </a:lnTo>
                  <a:lnTo>
                    <a:pt x="268" y="1585"/>
                  </a:lnTo>
                  <a:lnTo>
                    <a:pt x="270" y="1582"/>
                  </a:lnTo>
                  <a:lnTo>
                    <a:pt x="272" y="1578"/>
                  </a:lnTo>
                  <a:lnTo>
                    <a:pt x="275" y="1576"/>
                  </a:lnTo>
                  <a:lnTo>
                    <a:pt x="281" y="1571"/>
                  </a:lnTo>
                  <a:lnTo>
                    <a:pt x="288" y="1570"/>
                  </a:lnTo>
                  <a:lnTo>
                    <a:pt x="291" y="1569"/>
                  </a:lnTo>
                  <a:lnTo>
                    <a:pt x="295" y="1567"/>
                  </a:lnTo>
                  <a:lnTo>
                    <a:pt x="296" y="1566"/>
                  </a:lnTo>
                  <a:lnTo>
                    <a:pt x="299" y="1564"/>
                  </a:lnTo>
                  <a:lnTo>
                    <a:pt x="299" y="1560"/>
                  </a:lnTo>
                  <a:lnTo>
                    <a:pt x="299" y="1557"/>
                  </a:lnTo>
                  <a:lnTo>
                    <a:pt x="297" y="1552"/>
                  </a:lnTo>
                  <a:lnTo>
                    <a:pt x="295" y="1547"/>
                  </a:lnTo>
                  <a:lnTo>
                    <a:pt x="293" y="1535"/>
                  </a:lnTo>
                  <a:lnTo>
                    <a:pt x="290" y="1525"/>
                  </a:lnTo>
                  <a:lnTo>
                    <a:pt x="291" y="1515"/>
                  </a:lnTo>
                  <a:lnTo>
                    <a:pt x="293" y="1506"/>
                  </a:lnTo>
                  <a:lnTo>
                    <a:pt x="294" y="1496"/>
                  </a:lnTo>
                  <a:lnTo>
                    <a:pt x="294" y="1484"/>
                  </a:lnTo>
                  <a:lnTo>
                    <a:pt x="295" y="1472"/>
                  </a:lnTo>
                  <a:lnTo>
                    <a:pt x="299" y="1458"/>
                  </a:lnTo>
                  <a:lnTo>
                    <a:pt x="303" y="1447"/>
                  </a:lnTo>
                  <a:lnTo>
                    <a:pt x="307" y="1438"/>
                  </a:lnTo>
                  <a:lnTo>
                    <a:pt x="309" y="1433"/>
                  </a:lnTo>
                  <a:lnTo>
                    <a:pt x="310" y="1428"/>
                  </a:lnTo>
                  <a:lnTo>
                    <a:pt x="312" y="1422"/>
                  </a:lnTo>
                  <a:lnTo>
                    <a:pt x="312" y="1417"/>
                  </a:lnTo>
                  <a:lnTo>
                    <a:pt x="310" y="1403"/>
                  </a:lnTo>
                  <a:lnTo>
                    <a:pt x="307" y="1393"/>
                  </a:lnTo>
                  <a:lnTo>
                    <a:pt x="304" y="1388"/>
                  </a:lnTo>
                  <a:lnTo>
                    <a:pt x="301" y="1383"/>
                  </a:lnTo>
                  <a:lnTo>
                    <a:pt x="297" y="1380"/>
                  </a:lnTo>
                  <a:lnTo>
                    <a:pt x="293" y="1376"/>
                  </a:lnTo>
                  <a:lnTo>
                    <a:pt x="282" y="1368"/>
                  </a:lnTo>
                  <a:lnTo>
                    <a:pt x="275" y="1361"/>
                  </a:lnTo>
                  <a:lnTo>
                    <a:pt x="271" y="1356"/>
                  </a:lnTo>
                  <a:lnTo>
                    <a:pt x="269" y="1351"/>
                  </a:lnTo>
                  <a:lnTo>
                    <a:pt x="268" y="1345"/>
                  </a:lnTo>
                  <a:lnTo>
                    <a:pt x="268" y="1338"/>
                  </a:lnTo>
                  <a:lnTo>
                    <a:pt x="269" y="1321"/>
                  </a:lnTo>
                  <a:lnTo>
                    <a:pt x="269" y="1302"/>
                  </a:lnTo>
                  <a:lnTo>
                    <a:pt x="268" y="1294"/>
                  </a:lnTo>
                  <a:lnTo>
                    <a:pt x="268" y="1286"/>
                  </a:lnTo>
                  <a:lnTo>
                    <a:pt x="266" y="1279"/>
                  </a:lnTo>
                  <a:lnTo>
                    <a:pt x="265" y="1274"/>
                  </a:lnTo>
                  <a:lnTo>
                    <a:pt x="262" y="1269"/>
                  </a:lnTo>
                  <a:lnTo>
                    <a:pt x="258" y="1267"/>
                  </a:lnTo>
                  <a:lnTo>
                    <a:pt x="255" y="1266"/>
                  </a:lnTo>
                  <a:lnTo>
                    <a:pt x="250" y="1264"/>
                  </a:lnTo>
                  <a:lnTo>
                    <a:pt x="240" y="1264"/>
                  </a:lnTo>
                  <a:lnTo>
                    <a:pt x="231" y="1266"/>
                  </a:lnTo>
                  <a:lnTo>
                    <a:pt x="220" y="1266"/>
                  </a:lnTo>
                  <a:lnTo>
                    <a:pt x="208" y="1266"/>
                  </a:lnTo>
                  <a:lnTo>
                    <a:pt x="194" y="1263"/>
                  </a:lnTo>
                  <a:lnTo>
                    <a:pt x="178" y="1258"/>
                  </a:lnTo>
                  <a:lnTo>
                    <a:pt x="164" y="1251"/>
                  </a:lnTo>
                  <a:lnTo>
                    <a:pt x="154" y="1243"/>
                  </a:lnTo>
                  <a:lnTo>
                    <a:pt x="149" y="1239"/>
                  </a:lnTo>
                  <a:lnTo>
                    <a:pt x="145" y="1235"/>
                  </a:lnTo>
                  <a:lnTo>
                    <a:pt x="143" y="1231"/>
                  </a:lnTo>
                  <a:lnTo>
                    <a:pt x="140" y="1226"/>
                  </a:lnTo>
                  <a:lnTo>
                    <a:pt x="137" y="1219"/>
                  </a:lnTo>
                  <a:lnTo>
                    <a:pt x="134" y="1216"/>
                  </a:lnTo>
                  <a:lnTo>
                    <a:pt x="130" y="1214"/>
                  </a:lnTo>
                  <a:lnTo>
                    <a:pt x="121" y="1214"/>
                  </a:lnTo>
                  <a:lnTo>
                    <a:pt x="117" y="1214"/>
                  </a:lnTo>
                  <a:lnTo>
                    <a:pt x="113" y="1213"/>
                  </a:lnTo>
                  <a:lnTo>
                    <a:pt x="111" y="1212"/>
                  </a:lnTo>
                  <a:lnTo>
                    <a:pt x="108" y="1211"/>
                  </a:lnTo>
                  <a:lnTo>
                    <a:pt x="108" y="1209"/>
                  </a:lnTo>
                  <a:lnTo>
                    <a:pt x="108" y="1206"/>
                  </a:lnTo>
                  <a:lnTo>
                    <a:pt x="110" y="1203"/>
                  </a:lnTo>
                  <a:lnTo>
                    <a:pt x="112" y="1199"/>
                  </a:lnTo>
                  <a:lnTo>
                    <a:pt x="115" y="1195"/>
                  </a:lnTo>
                  <a:lnTo>
                    <a:pt x="118" y="1192"/>
                  </a:lnTo>
                  <a:lnTo>
                    <a:pt x="119" y="1188"/>
                  </a:lnTo>
                  <a:lnTo>
                    <a:pt x="119" y="1185"/>
                  </a:lnTo>
                  <a:lnTo>
                    <a:pt x="120" y="1178"/>
                  </a:lnTo>
                  <a:lnTo>
                    <a:pt x="120" y="1172"/>
                  </a:lnTo>
                  <a:lnTo>
                    <a:pt x="121" y="1169"/>
                  </a:lnTo>
                  <a:lnTo>
                    <a:pt x="121" y="1167"/>
                  </a:lnTo>
                  <a:lnTo>
                    <a:pt x="124" y="1166"/>
                  </a:lnTo>
                  <a:lnTo>
                    <a:pt x="125" y="1165"/>
                  </a:lnTo>
                  <a:lnTo>
                    <a:pt x="130" y="1166"/>
                  </a:lnTo>
                  <a:lnTo>
                    <a:pt x="136" y="1170"/>
                  </a:lnTo>
                  <a:lnTo>
                    <a:pt x="139" y="1173"/>
                  </a:lnTo>
                  <a:lnTo>
                    <a:pt x="143" y="1174"/>
                  </a:lnTo>
                  <a:lnTo>
                    <a:pt x="146" y="1174"/>
                  </a:lnTo>
                  <a:lnTo>
                    <a:pt x="149" y="1173"/>
                  </a:lnTo>
                  <a:lnTo>
                    <a:pt x="152" y="1172"/>
                  </a:lnTo>
                  <a:lnTo>
                    <a:pt x="155" y="1169"/>
                  </a:lnTo>
                  <a:lnTo>
                    <a:pt x="156" y="1165"/>
                  </a:lnTo>
                  <a:lnTo>
                    <a:pt x="156" y="1161"/>
                  </a:lnTo>
                  <a:lnTo>
                    <a:pt x="154" y="1150"/>
                  </a:lnTo>
                  <a:lnTo>
                    <a:pt x="151" y="1140"/>
                  </a:lnTo>
                  <a:lnTo>
                    <a:pt x="151" y="1135"/>
                  </a:lnTo>
                  <a:lnTo>
                    <a:pt x="152" y="1130"/>
                  </a:lnTo>
                  <a:lnTo>
                    <a:pt x="155" y="1128"/>
                  </a:lnTo>
                  <a:lnTo>
                    <a:pt x="159" y="1125"/>
                  </a:lnTo>
                  <a:lnTo>
                    <a:pt x="169" y="1124"/>
                  </a:lnTo>
                  <a:lnTo>
                    <a:pt x="177" y="1123"/>
                  </a:lnTo>
                  <a:lnTo>
                    <a:pt x="184" y="1121"/>
                  </a:lnTo>
                  <a:lnTo>
                    <a:pt x="193" y="1116"/>
                  </a:lnTo>
                  <a:lnTo>
                    <a:pt x="200" y="1110"/>
                  </a:lnTo>
                  <a:lnTo>
                    <a:pt x="208" y="1105"/>
                  </a:lnTo>
                  <a:lnTo>
                    <a:pt x="219" y="1102"/>
                  </a:lnTo>
                  <a:lnTo>
                    <a:pt x="234" y="1098"/>
                  </a:lnTo>
                  <a:lnTo>
                    <a:pt x="252" y="1096"/>
                  </a:lnTo>
                  <a:lnTo>
                    <a:pt x="268" y="1091"/>
                  </a:lnTo>
                  <a:lnTo>
                    <a:pt x="274" y="1087"/>
                  </a:lnTo>
                  <a:lnTo>
                    <a:pt x="280" y="1084"/>
                  </a:lnTo>
                  <a:lnTo>
                    <a:pt x="284" y="1080"/>
                  </a:lnTo>
                  <a:lnTo>
                    <a:pt x="288" y="1077"/>
                  </a:lnTo>
                  <a:lnTo>
                    <a:pt x="293" y="1067"/>
                  </a:lnTo>
                  <a:lnTo>
                    <a:pt x="296" y="1060"/>
                  </a:lnTo>
                  <a:lnTo>
                    <a:pt x="296" y="1056"/>
                  </a:lnTo>
                  <a:lnTo>
                    <a:pt x="296" y="1053"/>
                  </a:lnTo>
                  <a:lnTo>
                    <a:pt x="295" y="1050"/>
                  </a:lnTo>
                  <a:lnTo>
                    <a:pt x="293" y="1047"/>
                  </a:lnTo>
                  <a:lnTo>
                    <a:pt x="290" y="1044"/>
                  </a:lnTo>
                  <a:lnTo>
                    <a:pt x="288" y="1043"/>
                  </a:lnTo>
                  <a:lnTo>
                    <a:pt x="284" y="1043"/>
                  </a:lnTo>
                  <a:lnTo>
                    <a:pt x="280" y="1044"/>
                  </a:lnTo>
                  <a:lnTo>
                    <a:pt x="271" y="1046"/>
                  </a:lnTo>
                  <a:lnTo>
                    <a:pt x="263" y="1049"/>
                  </a:lnTo>
                  <a:lnTo>
                    <a:pt x="258" y="1049"/>
                  </a:lnTo>
                  <a:lnTo>
                    <a:pt x="253" y="1049"/>
                  </a:lnTo>
                  <a:lnTo>
                    <a:pt x="247" y="1049"/>
                  </a:lnTo>
                  <a:lnTo>
                    <a:pt x="241" y="1047"/>
                  </a:lnTo>
                  <a:lnTo>
                    <a:pt x="236" y="1044"/>
                  </a:lnTo>
                  <a:lnTo>
                    <a:pt x="230" y="1042"/>
                  </a:lnTo>
                  <a:lnTo>
                    <a:pt x="225" y="1040"/>
                  </a:lnTo>
                  <a:lnTo>
                    <a:pt x="221" y="1036"/>
                  </a:lnTo>
                  <a:lnTo>
                    <a:pt x="219" y="1031"/>
                  </a:lnTo>
                  <a:lnTo>
                    <a:pt x="217" y="1025"/>
                  </a:lnTo>
                  <a:lnTo>
                    <a:pt x="215" y="1017"/>
                  </a:lnTo>
                  <a:lnTo>
                    <a:pt x="214" y="1010"/>
                  </a:lnTo>
                  <a:lnTo>
                    <a:pt x="212" y="992"/>
                  </a:lnTo>
                  <a:lnTo>
                    <a:pt x="209" y="976"/>
                  </a:lnTo>
                  <a:lnTo>
                    <a:pt x="208" y="967"/>
                  </a:lnTo>
                  <a:lnTo>
                    <a:pt x="206" y="960"/>
                  </a:lnTo>
                  <a:lnTo>
                    <a:pt x="203" y="954"/>
                  </a:lnTo>
                  <a:lnTo>
                    <a:pt x="200" y="947"/>
                  </a:lnTo>
                  <a:lnTo>
                    <a:pt x="193" y="936"/>
                  </a:lnTo>
                  <a:lnTo>
                    <a:pt x="183" y="927"/>
                  </a:lnTo>
                  <a:lnTo>
                    <a:pt x="175" y="917"/>
                  </a:lnTo>
                  <a:lnTo>
                    <a:pt x="167" y="904"/>
                  </a:lnTo>
                  <a:lnTo>
                    <a:pt x="163" y="898"/>
                  </a:lnTo>
                  <a:lnTo>
                    <a:pt x="159" y="891"/>
                  </a:lnTo>
                  <a:lnTo>
                    <a:pt x="157" y="884"/>
                  </a:lnTo>
                  <a:lnTo>
                    <a:pt x="156" y="876"/>
                  </a:lnTo>
                  <a:lnTo>
                    <a:pt x="154" y="869"/>
                  </a:lnTo>
                  <a:lnTo>
                    <a:pt x="150" y="858"/>
                  </a:lnTo>
                  <a:lnTo>
                    <a:pt x="145" y="848"/>
                  </a:lnTo>
                  <a:lnTo>
                    <a:pt x="139" y="836"/>
                  </a:lnTo>
                  <a:lnTo>
                    <a:pt x="127" y="815"/>
                  </a:lnTo>
                  <a:lnTo>
                    <a:pt x="117" y="797"/>
                  </a:lnTo>
                  <a:lnTo>
                    <a:pt x="106" y="783"/>
                  </a:lnTo>
                  <a:lnTo>
                    <a:pt x="96" y="770"/>
                  </a:lnTo>
                  <a:lnTo>
                    <a:pt x="87" y="758"/>
                  </a:lnTo>
                  <a:lnTo>
                    <a:pt x="77" y="750"/>
                  </a:lnTo>
                  <a:lnTo>
                    <a:pt x="73" y="745"/>
                  </a:lnTo>
                  <a:lnTo>
                    <a:pt x="69" y="740"/>
                  </a:lnTo>
                  <a:lnTo>
                    <a:pt x="66" y="735"/>
                  </a:lnTo>
                  <a:lnTo>
                    <a:pt x="64" y="730"/>
                  </a:lnTo>
                  <a:lnTo>
                    <a:pt x="63" y="724"/>
                  </a:lnTo>
                  <a:lnTo>
                    <a:pt x="63" y="718"/>
                  </a:lnTo>
                  <a:lnTo>
                    <a:pt x="66" y="712"/>
                  </a:lnTo>
                  <a:lnTo>
                    <a:pt x="68" y="706"/>
                  </a:lnTo>
                  <a:lnTo>
                    <a:pt x="73" y="700"/>
                  </a:lnTo>
                  <a:lnTo>
                    <a:pt x="76" y="696"/>
                  </a:lnTo>
                  <a:lnTo>
                    <a:pt x="80" y="693"/>
                  </a:lnTo>
                  <a:lnTo>
                    <a:pt x="83" y="690"/>
                  </a:lnTo>
                  <a:lnTo>
                    <a:pt x="92" y="688"/>
                  </a:lnTo>
                  <a:lnTo>
                    <a:pt x="100" y="686"/>
                  </a:lnTo>
                  <a:lnTo>
                    <a:pt x="104" y="684"/>
                  </a:lnTo>
                  <a:lnTo>
                    <a:pt x="107" y="682"/>
                  </a:lnTo>
                  <a:lnTo>
                    <a:pt x="110" y="677"/>
                  </a:lnTo>
                  <a:lnTo>
                    <a:pt x="111" y="674"/>
                  </a:lnTo>
                  <a:lnTo>
                    <a:pt x="111" y="669"/>
                  </a:lnTo>
                  <a:lnTo>
                    <a:pt x="110" y="664"/>
                  </a:lnTo>
                  <a:lnTo>
                    <a:pt x="107" y="659"/>
                  </a:lnTo>
                  <a:lnTo>
                    <a:pt x="102" y="656"/>
                  </a:lnTo>
                  <a:lnTo>
                    <a:pt x="94" y="649"/>
                  </a:lnTo>
                  <a:lnTo>
                    <a:pt x="87" y="640"/>
                  </a:lnTo>
                  <a:lnTo>
                    <a:pt x="85" y="637"/>
                  </a:lnTo>
                  <a:lnTo>
                    <a:pt x="83" y="631"/>
                  </a:lnTo>
                  <a:lnTo>
                    <a:pt x="83" y="626"/>
                  </a:lnTo>
                  <a:lnTo>
                    <a:pt x="86" y="620"/>
                  </a:lnTo>
                  <a:lnTo>
                    <a:pt x="87" y="615"/>
                  </a:lnTo>
                  <a:lnTo>
                    <a:pt x="87" y="611"/>
                  </a:lnTo>
                  <a:lnTo>
                    <a:pt x="86" y="606"/>
                  </a:lnTo>
                  <a:lnTo>
                    <a:pt x="85" y="601"/>
                  </a:lnTo>
                  <a:lnTo>
                    <a:pt x="79" y="594"/>
                  </a:lnTo>
                  <a:lnTo>
                    <a:pt x="74" y="586"/>
                  </a:lnTo>
                  <a:lnTo>
                    <a:pt x="73" y="581"/>
                  </a:lnTo>
                  <a:lnTo>
                    <a:pt x="71" y="576"/>
                  </a:lnTo>
                  <a:lnTo>
                    <a:pt x="73" y="570"/>
                  </a:lnTo>
                  <a:lnTo>
                    <a:pt x="75" y="564"/>
                  </a:lnTo>
                  <a:lnTo>
                    <a:pt x="79" y="558"/>
                  </a:lnTo>
                  <a:lnTo>
                    <a:pt x="82" y="554"/>
                  </a:lnTo>
                  <a:lnTo>
                    <a:pt x="87" y="548"/>
                  </a:lnTo>
                  <a:lnTo>
                    <a:pt x="93" y="543"/>
                  </a:lnTo>
                  <a:lnTo>
                    <a:pt x="99" y="539"/>
                  </a:lnTo>
                  <a:lnTo>
                    <a:pt x="105" y="537"/>
                  </a:lnTo>
                  <a:lnTo>
                    <a:pt x="110" y="536"/>
                  </a:lnTo>
                  <a:lnTo>
                    <a:pt x="115" y="535"/>
                  </a:lnTo>
                  <a:lnTo>
                    <a:pt x="129" y="535"/>
                  </a:lnTo>
                  <a:lnTo>
                    <a:pt x="148" y="537"/>
                  </a:lnTo>
                  <a:lnTo>
                    <a:pt x="164" y="539"/>
                  </a:lnTo>
                  <a:lnTo>
                    <a:pt x="174" y="539"/>
                  </a:lnTo>
                  <a:lnTo>
                    <a:pt x="176" y="537"/>
                  </a:lnTo>
                  <a:lnTo>
                    <a:pt x="177" y="535"/>
                  </a:lnTo>
                  <a:lnTo>
                    <a:pt x="177" y="530"/>
                  </a:lnTo>
                  <a:lnTo>
                    <a:pt x="177" y="525"/>
                  </a:lnTo>
                  <a:lnTo>
                    <a:pt x="175" y="506"/>
                  </a:lnTo>
                  <a:lnTo>
                    <a:pt x="171" y="481"/>
                  </a:lnTo>
                  <a:lnTo>
                    <a:pt x="168" y="456"/>
                  </a:lnTo>
                  <a:lnTo>
                    <a:pt x="167" y="440"/>
                  </a:lnTo>
                  <a:lnTo>
                    <a:pt x="167" y="425"/>
                  </a:lnTo>
                  <a:lnTo>
                    <a:pt x="170" y="407"/>
                  </a:lnTo>
                  <a:lnTo>
                    <a:pt x="174" y="390"/>
                  </a:lnTo>
                  <a:lnTo>
                    <a:pt x="180" y="373"/>
                  </a:lnTo>
                  <a:lnTo>
                    <a:pt x="184" y="366"/>
                  </a:lnTo>
                  <a:lnTo>
                    <a:pt x="188" y="360"/>
                  </a:lnTo>
                  <a:lnTo>
                    <a:pt x="193" y="354"/>
                  </a:lnTo>
                  <a:lnTo>
                    <a:pt x="199" y="350"/>
                  </a:lnTo>
                  <a:lnTo>
                    <a:pt x="205" y="347"/>
                  </a:lnTo>
                  <a:lnTo>
                    <a:pt x="211" y="344"/>
                  </a:lnTo>
                  <a:lnTo>
                    <a:pt x="217" y="343"/>
                  </a:lnTo>
                  <a:lnTo>
                    <a:pt x="224" y="342"/>
                  </a:lnTo>
                  <a:lnTo>
                    <a:pt x="236" y="340"/>
                  </a:lnTo>
                  <a:lnTo>
                    <a:pt x="244" y="336"/>
                  </a:lnTo>
                  <a:lnTo>
                    <a:pt x="247" y="334"/>
                  </a:lnTo>
                  <a:lnTo>
                    <a:pt x="250" y="330"/>
                  </a:lnTo>
                  <a:lnTo>
                    <a:pt x="252" y="327"/>
                  </a:lnTo>
                  <a:lnTo>
                    <a:pt x="252" y="322"/>
                  </a:lnTo>
                  <a:lnTo>
                    <a:pt x="252" y="310"/>
                  </a:lnTo>
                  <a:lnTo>
                    <a:pt x="252" y="296"/>
                  </a:lnTo>
                  <a:lnTo>
                    <a:pt x="252" y="289"/>
                  </a:lnTo>
                  <a:lnTo>
                    <a:pt x="253" y="283"/>
                  </a:lnTo>
                  <a:lnTo>
                    <a:pt x="256" y="277"/>
                  </a:lnTo>
                  <a:lnTo>
                    <a:pt x="258" y="272"/>
                  </a:lnTo>
                  <a:lnTo>
                    <a:pt x="263" y="270"/>
                  </a:lnTo>
                  <a:lnTo>
                    <a:pt x="268" y="266"/>
                  </a:lnTo>
                  <a:lnTo>
                    <a:pt x="274" y="265"/>
                  </a:lnTo>
                  <a:lnTo>
                    <a:pt x="280" y="264"/>
                  </a:lnTo>
                  <a:lnTo>
                    <a:pt x="291" y="262"/>
                  </a:lnTo>
                  <a:lnTo>
                    <a:pt x="303" y="264"/>
                  </a:lnTo>
                  <a:lnTo>
                    <a:pt x="315" y="266"/>
                  </a:lnTo>
                  <a:lnTo>
                    <a:pt x="326" y="266"/>
                  </a:lnTo>
                  <a:lnTo>
                    <a:pt x="331" y="265"/>
                  </a:lnTo>
                  <a:lnTo>
                    <a:pt x="335" y="264"/>
                  </a:lnTo>
                  <a:lnTo>
                    <a:pt x="339" y="261"/>
                  </a:lnTo>
                  <a:lnTo>
                    <a:pt x="344" y="259"/>
                  </a:lnTo>
                  <a:lnTo>
                    <a:pt x="351" y="252"/>
                  </a:lnTo>
                  <a:lnTo>
                    <a:pt x="357" y="247"/>
                  </a:lnTo>
                  <a:lnTo>
                    <a:pt x="359" y="246"/>
                  </a:lnTo>
                  <a:lnTo>
                    <a:pt x="363" y="245"/>
                  </a:lnTo>
                  <a:lnTo>
                    <a:pt x="365" y="246"/>
                  </a:lnTo>
                  <a:lnTo>
                    <a:pt x="367" y="247"/>
                  </a:lnTo>
                  <a:lnTo>
                    <a:pt x="370" y="249"/>
                  </a:lnTo>
                  <a:lnTo>
                    <a:pt x="371" y="252"/>
                  </a:lnTo>
                  <a:lnTo>
                    <a:pt x="372" y="255"/>
                  </a:lnTo>
                  <a:lnTo>
                    <a:pt x="371" y="258"/>
                  </a:lnTo>
                  <a:lnTo>
                    <a:pt x="369" y="265"/>
                  </a:lnTo>
                  <a:lnTo>
                    <a:pt x="365" y="271"/>
                  </a:lnTo>
                  <a:lnTo>
                    <a:pt x="364" y="274"/>
                  </a:lnTo>
                  <a:lnTo>
                    <a:pt x="363" y="278"/>
                  </a:lnTo>
                  <a:lnTo>
                    <a:pt x="363" y="284"/>
                  </a:lnTo>
                  <a:lnTo>
                    <a:pt x="363" y="289"/>
                  </a:lnTo>
                  <a:lnTo>
                    <a:pt x="364" y="300"/>
                  </a:lnTo>
                  <a:lnTo>
                    <a:pt x="367" y="310"/>
                  </a:lnTo>
                  <a:lnTo>
                    <a:pt x="372" y="321"/>
                  </a:lnTo>
                  <a:lnTo>
                    <a:pt x="377" y="331"/>
                  </a:lnTo>
                  <a:lnTo>
                    <a:pt x="382" y="343"/>
                  </a:lnTo>
                  <a:lnTo>
                    <a:pt x="385" y="356"/>
                  </a:lnTo>
                  <a:lnTo>
                    <a:pt x="387" y="369"/>
                  </a:lnTo>
                  <a:lnTo>
                    <a:pt x="385" y="380"/>
                  </a:lnTo>
                  <a:lnTo>
                    <a:pt x="384" y="388"/>
                  </a:lnTo>
                  <a:lnTo>
                    <a:pt x="383" y="397"/>
                  </a:lnTo>
                  <a:lnTo>
                    <a:pt x="382" y="409"/>
                  </a:lnTo>
                  <a:lnTo>
                    <a:pt x="382" y="422"/>
                  </a:lnTo>
                  <a:lnTo>
                    <a:pt x="382" y="435"/>
                  </a:lnTo>
                  <a:lnTo>
                    <a:pt x="382" y="444"/>
                  </a:lnTo>
                  <a:lnTo>
                    <a:pt x="382" y="461"/>
                  </a:lnTo>
                  <a:lnTo>
                    <a:pt x="382" y="479"/>
                  </a:lnTo>
                  <a:lnTo>
                    <a:pt x="382" y="482"/>
                  </a:lnTo>
                  <a:lnTo>
                    <a:pt x="383" y="486"/>
                  </a:lnTo>
                  <a:lnTo>
                    <a:pt x="384" y="487"/>
                  </a:lnTo>
                  <a:lnTo>
                    <a:pt x="387" y="488"/>
                  </a:lnTo>
                  <a:lnTo>
                    <a:pt x="392" y="489"/>
                  </a:lnTo>
                  <a:lnTo>
                    <a:pt x="402" y="488"/>
                  </a:lnTo>
                  <a:lnTo>
                    <a:pt x="419" y="486"/>
                  </a:lnTo>
                  <a:lnTo>
                    <a:pt x="440" y="483"/>
                  </a:lnTo>
                  <a:lnTo>
                    <a:pt x="451" y="482"/>
                  </a:lnTo>
                  <a:lnTo>
                    <a:pt x="461" y="482"/>
                  </a:lnTo>
                  <a:lnTo>
                    <a:pt x="471" y="483"/>
                  </a:lnTo>
                  <a:lnTo>
                    <a:pt x="477" y="486"/>
                  </a:lnTo>
                  <a:lnTo>
                    <a:pt x="483" y="488"/>
                  </a:lnTo>
                  <a:lnTo>
                    <a:pt x="486" y="491"/>
                  </a:lnTo>
                  <a:lnTo>
                    <a:pt x="490" y="492"/>
                  </a:lnTo>
                  <a:lnTo>
                    <a:pt x="494" y="492"/>
                  </a:lnTo>
                  <a:lnTo>
                    <a:pt x="496" y="491"/>
                  </a:lnTo>
                  <a:lnTo>
                    <a:pt x="498" y="488"/>
                  </a:lnTo>
                  <a:lnTo>
                    <a:pt x="499" y="485"/>
                  </a:lnTo>
                  <a:lnTo>
                    <a:pt x="502" y="481"/>
                  </a:lnTo>
                  <a:lnTo>
                    <a:pt x="504" y="472"/>
                  </a:lnTo>
                  <a:lnTo>
                    <a:pt x="507" y="466"/>
                  </a:lnTo>
                  <a:lnTo>
                    <a:pt x="509" y="463"/>
                  </a:lnTo>
                  <a:lnTo>
                    <a:pt x="511" y="462"/>
                  </a:lnTo>
                  <a:lnTo>
                    <a:pt x="515" y="461"/>
                  </a:lnTo>
                  <a:lnTo>
                    <a:pt x="518" y="461"/>
                  </a:lnTo>
                  <a:lnTo>
                    <a:pt x="523" y="461"/>
                  </a:lnTo>
                  <a:lnTo>
                    <a:pt x="527" y="460"/>
                  </a:lnTo>
                  <a:lnTo>
                    <a:pt x="529" y="459"/>
                  </a:lnTo>
                  <a:lnTo>
                    <a:pt x="532" y="455"/>
                  </a:lnTo>
                  <a:lnTo>
                    <a:pt x="532" y="453"/>
                  </a:lnTo>
                  <a:lnTo>
                    <a:pt x="532" y="449"/>
                  </a:lnTo>
                  <a:lnTo>
                    <a:pt x="530" y="447"/>
                  </a:lnTo>
                  <a:lnTo>
                    <a:pt x="529" y="443"/>
                  </a:lnTo>
                  <a:lnTo>
                    <a:pt x="527" y="441"/>
                  </a:lnTo>
                  <a:lnTo>
                    <a:pt x="524" y="437"/>
                  </a:lnTo>
                  <a:lnTo>
                    <a:pt x="524" y="435"/>
                  </a:lnTo>
                  <a:lnTo>
                    <a:pt x="523" y="431"/>
                  </a:lnTo>
                  <a:lnTo>
                    <a:pt x="524" y="429"/>
                  </a:lnTo>
                  <a:lnTo>
                    <a:pt x="527" y="426"/>
                  </a:lnTo>
                  <a:lnTo>
                    <a:pt x="530" y="425"/>
                  </a:lnTo>
                  <a:lnTo>
                    <a:pt x="535" y="423"/>
                  </a:lnTo>
                  <a:lnTo>
                    <a:pt x="542" y="422"/>
                  </a:lnTo>
                  <a:lnTo>
                    <a:pt x="549" y="418"/>
                  </a:lnTo>
                  <a:lnTo>
                    <a:pt x="559" y="413"/>
                  </a:lnTo>
                  <a:lnTo>
                    <a:pt x="568" y="409"/>
                  </a:lnTo>
                  <a:lnTo>
                    <a:pt x="589" y="396"/>
                  </a:lnTo>
                  <a:lnTo>
                    <a:pt x="606" y="382"/>
                  </a:lnTo>
                  <a:lnTo>
                    <a:pt x="622" y="369"/>
                  </a:lnTo>
                  <a:lnTo>
                    <a:pt x="637" y="356"/>
                  </a:lnTo>
                  <a:lnTo>
                    <a:pt x="652" y="344"/>
                  </a:lnTo>
                  <a:lnTo>
                    <a:pt x="665" y="336"/>
                  </a:lnTo>
                  <a:lnTo>
                    <a:pt x="671" y="333"/>
                  </a:lnTo>
                  <a:lnTo>
                    <a:pt x="677" y="330"/>
                  </a:lnTo>
                  <a:lnTo>
                    <a:pt x="683" y="329"/>
                  </a:lnTo>
                  <a:lnTo>
                    <a:pt x="688" y="329"/>
                  </a:lnTo>
                  <a:lnTo>
                    <a:pt x="693" y="330"/>
                  </a:lnTo>
                  <a:lnTo>
                    <a:pt x="698" y="333"/>
                  </a:lnTo>
                  <a:lnTo>
                    <a:pt x="702" y="337"/>
                  </a:lnTo>
                  <a:lnTo>
                    <a:pt x="705" y="343"/>
                  </a:lnTo>
                  <a:lnTo>
                    <a:pt x="711" y="355"/>
                  </a:lnTo>
                  <a:lnTo>
                    <a:pt x="715" y="366"/>
                  </a:lnTo>
                  <a:lnTo>
                    <a:pt x="718" y="374"/>
                  </a:lnTo>
                  <a:lnTo>
                    <a:pt x="722" y="384"/>
                  </a:lnTo>
                  <a:lnTo>
                    <a:pt x="725" y="387"/>
                  </a:lnTo>
                  <a:lnTo>
                    <a:pt x="729" y="390"/>
                  </a:lnTo>
                  <a:lnTo>
                    <a:pt x="734" y="391"/>
                  </a:lnTo>
                  <a:lnTo>
                    <a:pt x="740" y="391"/>
                  </a:lnTo>
                  <a:lnTo>
                    <a:pt x="744" y="390"/>
                  </a:lnTo>
                  <a:lnTo>
                    <a:pt x="750" y="386"/>
                  </a:lnTo>
                  <a:lnTo>
                    <a:pt x="755" y="382"/>
                  </a:lnTo>
                  <a:lnTo>
                    <a:pt x="760" y="378"/>
                  </a:lnTo>
                  <a:lnTo>
                    <a:pt x="767" y="367"/>
                  </a:lnTo>
                  <a:lnTo>
                    <a:pt x="774" y="357"/>
                  </a:lnTo>
                  <a:lnTo>
                    <a:pt x="782" y="349"/>
                  </a:lnTo>
                  <a:lnTo>
                    <a:pt x="790" y="342"/>
                  </a:lnTo>
                  <a:lnTo>
                    <a:pt x="793" y="338"/>
                  </a:lnTo>
                  <a:lnTo>
                    <a:pt x="797" y="333"/>
                  </a:lnTo>
                  <a:lnTo>
                    <a:pt x="800" y="325"/>
                  </a:lnTo>
                  <a:lnTo>
                    <a:pt x="804" y="317"/>
                  </a:lnTo>
                  <a:lnTo>
                    <a:pt x="807" y="309"/>
                  </a:lnTo>
                  <a:lnTo>
                    <a:pt x="811" y="300"/>
                  </a:lnTo>
                  <a:lnTo>
                    <a:pt x="816" y="293"/>
                  </a:lnTo>
                  <a:lnTo>
                    <a:pt x="820" y="287"/>
                  </a:lnTo>
                  <a:lnTo>
                    <a:pt x="826" y="281"/>
                  </a:lnTo>
                  <a:lnTo>
                    <a:pt x="832" y="279"/>
                  </a:lnTo>
                  <a:lnTo>
                    <a:pt x="838" y="277"/>
                  </a:lnTo>
                  <a:lnTo>
                    <a:pt x="843" y="278"/>
                  </a:lnTo>
                  <a:lnTo>
                    <a:pt x="847" y="279"/>
                  </a:lnTo>
                  <a:lnTo>
                    <a:pt x="850" y="283"/>
                  </a:lnTo>
                  <a:lnTo>
                    <a:pt x="853" y="286"/>
                  </a:lnTo>
                  <a:lnTo>
                    <a:pt x="854" y="292"/>
                  </a:lnTo>
                  <a:lnTo>
                    <a:pt x="855" y="303"/>
                  </a:lnTo>
                  <a:lnTo>
                    <a:pt x="857" y="311"/>
                  </a:lnTo>
                  <a:lnTo>
                    <a:pt x="860" y="312"/>
                  </a:lnTo>
                  <a:lnTo>
                    <a:pt x="862" y="312"/>
                  </a:lnTo>
                  <a:lnTo>
                    <a:pt x="864" y="311"/>
                  </a:lnTo>
                  <a:lnTo>
                    <a:pt x="867" y="309"/>
                  </a:lnTo>
                  <a:lnTo>
                    <a:pt x="870" y="305"/>
                  </a:lnTo>
                  <a:lnTo>
                    <a:pt x="873" y="303"/>
                  </a:lnTo>
                  <a:lnTo>
                    <a:pt x="875" y="300"/>
                  </a:lnTo>
                  <a:lnTo>
                    <a:pt x="879" y="299"/>
                  </a:lnTo>
                  <a:lnTo>
                    <a:pt x="882" y="299"/>
                  </a:lnTo>
                  <a:lnTo>
                    <a:pt x="886" y="300"/>
                  </a:lnTo>
                  <a:lnTo>
                    <a:pt x="889" y="302"/>
                  </a:lnTo>
                  <a:lnTo>
                    <a:pt x="894" y="303"/>
                  </a:lnTo>
                  <a:lnTo>
                    <a:pt x="900" y="305"/>
                  </a:lnTo>
                  <a:lnTo>
                    <a:pt x="906" y="306"/>
                  </a:lnTo>
                  <a:lnTo>
                    <a:pt x="912" y="306"/>
                  </a:lnTo>
                  <a:lnTo>
                    <a:pt x="918" y="306"/>
                  </a:lnTo>
                  <a:lnTo>
                    <a:pt x="931" y="304"/>
                  </a:lnTo>
                  <a:lnTo>
                    <a:pt x="944" y="302"/>
                  </a:lnTo>
                  <a:lnTo>
                    <a:pt x="956" y="298"/>
                  </a:lnTo>
                  <a:lnTo>
                    <a:pt x="967" y="292"/>
                  </a:lnTo>
                  <a:lnTo>
                    <a:pt x="976" y="285"/>
                  </a:lnTo>
                  <a:lnTo>
                    <a:pt x="986" y="279"/>
                  </a:lnTo>
                  <a:lnTo>
                    <a:pt x="995" y="274"/>
                  </a:lnTo>
                  <a:lnTo>
                    <a:pt x="1003" y="268"/>
                  </a:lnTo>
                  <a:lnTo>
                    <a:pt x="1006" y="265"/>
                  </a:lnTo>
                  <a:lnTo>
                    <a:pt x="1007" y="261"/>
                  </a:lnTo>
                  <a:lnTo>
                    <a:pt x="1007" y="256"/>
                  </a:lnTo>
                  <a:lnTo>
                    <a:pt x="1005" y="251"/>
                  </a:lnTo>
                  <a:lnTo>
                    <a:pt x="999" y="239"/>
                  </a:lnTo>
                  <a:lnTo>
                    <a:pt x="992" y="227"/>
                  </a:lnTo>
                  <a:lnTo>
                    <a:pt x="986" y="214"/>
                  </a:lnTo>
                  <a:lnTo>
                    <a:pt x="981" y="201"/>
                  </a:lnTo>
                  <a:lnTo>
                    <a:pt x="980" y="195"/>
                  </a:lnTo>
                  <a:lnTo>
                    <a:pt x="979" y="190"/>
                  </a:lnTo>
                  <a:lnTo>
                    <a:pt x="979" y="186"/>
                  </a:lnTo>
                  <a:lnTo>
                    <a:pt x="980" y="184"/>
                  </a:lnTo>
                  <a:lnTo>
                    <a:pt x="982" y="183"/>
                  </a:lnTo>
                  <a:lnTo>
                    <a:pt x="984" y="182"/>
                  </a:lnTo>
                  <a:lnTo>
                    <a:pt x="988" y="183"/>
                  </a:lnTo>
                  <a:lnTo>
                    <a:pt x="993" y="184"/>
                  </a:lnTo>
                  <a:lnTo>
                    <a:pt x="996" y="186"/>
                  </a:lnTo>
                  <a:lnTo>
                    <a:pt x="1001" y="188"/>
                  </a:lnTo>
                  <a:lnTo>
                    <a:pt x="1005" y="188"/>
                  </a:lnTo>
                  <a:lnTo>
                    <a:pt x="1007" y="186"/>
                  </a:lnTo>
                  <a:lnTo>
                    <a:pt x="1009" y="185"/>
                  </a:lnTo>
                  <a:lnTo>
                    <a:pt x="1011" y="183"/>
                  </a:lnTo>
                  <a:lnTo>
                    <a:pt x="1012" y="179"/>
                  </a:lnTo>
                  <a:lnTo>
                    <a:pt x="1011" y="173"/>
                  </a:lnTo>
                  <a:lnTo>
                    <a:pt x="1007" y="163"/>
                  </a:lnTo>
                  <a:lnTo>
                    <a:pt x="1003" y="152"/>
                  </a:lnTo>
                  <a:lnTo>
                    <a:pt x="1000" y="140"/>
                  </a:lnTo>
                  <a:lnTo>
                    <a:pt x="999" y="123"/>
                  </a:lnTo>
                  <a:lnTo>
                    <a:pt x="1000" y="114"/>
                  </a:lnTo>
                  <a:lnTo>
                    <a:pt x="1002" y="107"/>
                  </a:lnTo>
                  <a:lnTo>
                    <a:pt x="1005" y="101"/>
                  </a:lnTo>
                  <a:lnTo>
                    <a:pt x="1009" y="96"/>
                  </a:lnTo>
                  <a:lnTo>
                    <a:pt x="1020" y="88"/>
                  </a:lnTo>
                  <a:lnTo>
                    <a:pt x="1032" y="79"/>
                  </a:lnTo>
                  <a:lnTo>
                    <a:pt x="1039" y="76"/>
                  </a:lnTo>
                  <a:lnTo>
                    <a:pt x="1045" y="73"/>
                  </a:lnTo>
                  <a:lnTo>
                    <a:pt x="1051" y="71"/>
                  </a:lnTo>
                  <a:lnTo>
                    <a:pt x="1058" y="70"/>
                  </a:lnTo>
                  <a:lnTo>
                    <a:pt x="1074" y="67"/>
                  </a:lnTo>
                  <a:lnTo>
                    <a:pt x="1093" y="69"/>
                  </a:lnTo>
                  <a:lnTo>
                    <a:pt x="1103" y="69"/>
                  </a:lnTo>
                  <a:lnTo>
                    <a:pt x="1116" y="69"/>
                  </a:lnTo>
                  <a:lnTo>
                    <a:pt x="1128" y="67"/>
                  </a:lnTo>
                  <a:lnTo>
                    <a:pt x="1140" y="65"/>
                  </a:lnTo>
                  <a:lnTo>
                    <a:pt x="1151" y="63"/>
                  </a:lnTo>
                  <a:lnTo>
                    <a:pt x="1160" y="59"/>
                  </a:lnTo>
                  <a:lnTo>
                    <a:pt x="1164" y="57"/>
                  </a:lnTo>
                  <a:lnTo>
                    <a:pt x="1168" y="54"/>
                  </a:lnTo>
                  <a:lnTo>
                    <a:pt x="1170" y="52"/>
                  </a:lnTo>
                  <a:lnTo>
                    <a:pt x="1171" y="50"/>
                  </a:lnTo>
                  <a:lnTo>
                    <a:pt x="1172" y="39"/>
                  </a:lnTo>
                  <a:lnTo>
                    <a:pt x="1175" y="28"/>
                  </a:lnTo>
                  <a:lnTo>
                    <a:pt x="1176" y="23"/>
                  </a:lnTo>
                  <a:lnTo>
                    <a:pt x="1178" y="20"/>
                  </a:lnTo>
                  <a:lnTo>
                    <a:pt x="1182" y="16"/>
                  </a:lnTo>
                  <a:lnTo>
                    <a:pt x="1188" y="15"/>
                  </a:lnTo>
                  <a:lnTo>
                    <a:pt x="1201" y="14"/>
                  </a:lnTo>
                  <a:lnTo>
                    <a:pt x="1214" y="13"/>
                  </a:lnTo>
                  <a:lnTo>
                    <a:pt x="1221" y="13"/>
                  </a:lnTo>
                  <a:lnTo>
                    <a:pt x="1229" y="10"/>
                  </a:lnTo>
                  <a:lnTo>
                    <a:pt x="1238" y="8"/>
                  </a:lnTo>
                  <a:lnTo>
                    <a:pt x="1250" y="4"/>
                  </a:lnTo>
                  <a:lnTo>
                    <a:pt x="1260" y="1"/>
                  </a:lnTo>
                  <a:lnTo>
                    <a:pt x="1270" y="0"/>
                  </a:lnTo>
                  <a:lnTo>
                    <a:pt x="1278" y="0"/>
                  </a:lnTo>
                  <a:lnTo>
                    <a:pt x="1285" y="0"/>
                  </a:lnTo>
                  <a:lnTo>
                    <a:pt x="1291" y="3"/>
                  </a:lnTo>
                  <a:lnTo>
                    <a:pt x="1296" y="7"/>
                  </a:lnTo>
                  <a:lnTo>
                    <a:pt x="1301" y="12"/>
                  </a:lnTo>
                  <a:lnTo>
                    <a:pt x="1304" y="18"/>
                  </a:lnTo>
                  <a:lnTo>
                    <a:pt x="1314" y="33"/>
                  </a:lnTo>
                  <a:lnTo>
                    <a:pt x="1324" y="48"/>
                  </a:lnTo>
                  <a:lnTo>
                    <a:pt x="1336" y="64"/>
                  </a:lnTo>
                  <a:lnTo>
                    <a:pt x="1348" y="78"/>
                  </a:lnTo>
                  <a:lnTo>
                    <a:pt x="1354" y="84"/>
                  </a:lnTo>
                  <a:lnTo>
                    <a:pt x="1358" y="89"/>
                  </a:lnTo>
                  <a:lnTo>
                    <a:pt x="1361" y="95"/>
                  </a:lnTo>
                  <a:lnTo>
                    <a:pt x="1365" y="100"/>
                  </a:lnTo>
                  <a:lnTo>
                    <a:pt x="1366" y="106"/>
                  </a:lnTo>
                  <a:lnTo>
                    <a:pt x="1367" y="110"/>
                  </a:lnTo>
                  <a:lnTo>
                    <a:pt x="1368" y="116"/>
                  </a:lnTo>
                  <a:lnTo>
                    <a:pt x="1368" y="121"/>
                  </a:lnTo>
                  <a:lnTo>
                    <a:pt x="1367" y="126"/>
                  </a:lnTo>
                  <a:lnTo>
                    <a:pt x="1366" y="129"/>
                  </a:lnTo>
                  <a:lnTo>
                    <a:pt x="1364" y="133"/>
                  </a:lnTo>
                  <a:lnTo>
                    <a:pt x="1362" y="135"/>
                  </a:lnTo>
                  <a:lnTo>
                    <a:pt x="1357" y="141"/>
                  </a:lnTo>
                  <a:lnTo>
                    <a:pt x="1353" y="147"/>
                  </a:lnTo>
                  <a:lnTo>
                    <a:pt x="1351" y="149"/>
                  </a:lnTo>
                  <a:lnTo>
                    <a:pt x="1351" y="152"/>
                  </a:lnTo>
                  <a:lnTo>
                    <a:pt x="1352" y="154"/>
                  </a:lnTo>
                  <a:lnTo>
                    <a:pt x="1354" y="155"/>
                  </a:lnTo>
                  <a:lnTo>
                    <a:pt x="1360" y="159"/>
                  </a:lnTo>
                  <a:lnTo>
                    <a:pt x="1367" y="161"/>
                  </a:lnTo>
                  <a:lnTo>
                    <a:pt x="1376" y="166"/>
                  </a:lnTo>
                  <a:lnTo>
                    <a:pt x="1384" y="173"/>
                  </a:lnTo>
                  <a:lnTo>
                    <a:pt x="1387" y="178"/>
                  </a:lnTo>
                  <a:lnTo>
                    <a:pt x="1392" y="183"/>
                  </a:lnTo>
                  <a:lnTo>
                    <a:pt x="1395" y="190"/>
                  </a:lnTo>
                  <a:lnTo>
                    <a:pt x="1397" y="196"/>
                  </a:lnTo>
                  <a:lnTo>
                    <a:pt x="1399" y="203"/>
                  </a:lnTo>
                  <a:lnTo>
                    <a:pt x="1403" y="209"/>
                  </a:lnTo>
                  <a:lnTo>
                    <a:pt x="1406" y="212"/>
                  </a:lnTo>
                  <a:lnTo>
                    <a:pt x="1410" y="216"/>
                  </a:lnTo>
                  <a:lnTo>
                    <a:pt x="1415" y="218"/>
                  </a:lnTo>
                  <a:lnTo>
                    <a:pt x="1420" y="218"/>
                  </a:lnTo>
                  <a:lnTo>
                    <a:pt x="1424" y="217"/>
                  </a:lnTo>
                  <a:lnTo>
                    <a:pt x="1429" y="215"/>
                  </a:lnTo>
                  <a:lnTo>
                    <a:pt x="1435" y="212"/>
                  </a:lnTo>
                  <a:lnTo>
                    <a:pt x="1440" y="211"/>
                  </a:lnTo>
                  <a:lnTo>
                    <a:pt x="1445" y="211"/>
                  </a:lnTo>
                  <a:lnTo>
                    <a:pt x="1449" y="214"/>
                  </a:lnTo>
                  <a:lnTo>
                    <a:pt x="1453" y="216"/>
                  </a:lnTo>
                  <a:lnTo>
                    <a:pt x="1456" y="221"/>
                  </a:lnTo>
                  <a:lnTo>
                    <a:pt x="1460" y="227"/>
                  </a:lnTo>
                  <a:lnTo>
                    <a:pt x="1461" y="234"/>
                  </a:lnTo>
                  <a:lnTo>
                    <a:pt x="1462" y="247"/>
                  </a:lnTo>
                  <a:lnTo>
                    <a:pt x="1464" y="256"/>
                  </a:lnTo>
                  <a:lnTo>
                    <a:pt x="1462" y="265"/>
                  </a:lnTo>
                  <a:lnTo>
                    <a:pt x="1462" y="273"/>
                  </a:lnTo>
                  <a:lnTo>
                    <a:pt x="1462" y="281"/>
                  </a:lnTo>
                  <a:lnTo>
                    <a:pt x="1465" y="289"/>
                  </a:lnTo>
                  <a:lnTo>
                    <a:pt x="1467" y="294"/>
                  </a:lnTo>
                  <a:lnTo>
                    <a:pt x="1471" y="300"/>
                  </a:lnTo>
                  <a:lnTo>
                    <a:pt x="1473" y="304"/>
                  </a:lnTo>
                  <a:lnTo>
                    <a:pt x="1473" y="308"/>
                  </a:lnTo>
                  <a:lnTo>
                    <a:pt x="1474" y="314"/>
                  </a:lnTo>
                  <a:lnTo>
                    <a:pt x="1473" y="318"/>
                  </a:lnTo>
                  <a:lnTo>
                    <a:pt x="1472" y="329"/>
                  </a:lnTo>
                  <a:lnTo>
                    <a:pt x="1468" y="338"/>
                  </a:lnTo>
                  <a:lnTo>
                    <a:pt x="1466" y="341"/>
                  </a:lnTo>
                  <a:lnTo>
                    <a:pt x="1462" y="343"/>
                  </a:lnTo>
                  <a:lnTo>
                    <a:pt x="1460" y="344"/>
                  </a:lnTo>
                  <a:lnTo>
                    <a:pt x="1456" y="344"/>
                  </a:lnTo>
                  <a:lnTo>
                    <a:pt x="1448" y="341"/>
                  </a:lnTo>
                  <a:lnTo>
                    <a:pt x="1440" y="336"/>
                  </a:lnTo>
                  <a:lnTo>
                    <a:pt x="1433" y="331"/>
                  </a:lnTo>
                  <a:lnTo>
                    <a:pt x="1424" y="329"/>
                  </a:lnTo>
                  <a:lnTo>
                    <a:pt x="1421" y="329"/>
                  </a:lnTo>
                  <a:lnTo>
                    <a:pt x="1418" y="330"/>
                  </a:lnTo>
                  <a:lnTo>
                    <a:pt x="1415" y="333"/>
                  </a:lnTo>
                  <a:lnTo>
                    <a:pt x="1412" y="336"/>
                  </a:lnTo>
                  <a:lnTo>
                    <a:pt x="1410" y="341"/>
                  </a:lnTo>
                  <a:lnTo>
                    <a:pt x="1410" y="347"/>
                  </a:lnTo>
                  <a:lnTo>
                    <a:pt x="1410" y="353"/>
                  </a:lnTo>
                  <a:lnTo>
                    <a:pt x="1411" y="359"/>
                  </a:lnTo>
                  <a:lnTo>
                    <a:pt x="1414" y="365"/>
                  </a:lnTo>
                  <a:lnTo>
                    <a:pt x="1416" y="371"/>
                  </a:lnTo>
                  <a:lnTo>
                    <a:pt x="1420" y="377"/>
                  </a:lnTo>
                  <a:lnTo>
                    <a:pt x="1424" y="381"/>
                  </a:lnTo>
                  <a:lnTo>
                    <a:pt x="1434" y="391"/>
                  </a:lnTo>
                  <a:lnTo>
                    <a:pt x="1446" y="403"/>
                  </a:lnTo>
                  <a:lnTo>
                    <a:pt x="1458" y="415"/>
                  </a:lnTo>
                  <a:lnTo>
                    <a:pt x="1468" y="428"/>
                  </a:lnTo>
                  <a:lnTo>
                    <a:pt x="1472" y="434"/>
                  </a:lnTo>
                  <a:lnTo>
                    <a:pt x="1475" y="440"/>
                  </a:lnTo>
                  <a:lnTo>
                    <a:pt x="1477" y="444"/>
                  </a:lnTo>
                  <a:lnTo>
                    <a:pt x="1478" y="449"/>
                  </a:lnTo>
                  <a:lnTo>
                    <a:pt x="1478" y="459"/>
                  </a:lnTo>
                  <a:lnTo>
                    <a:pt x="1477" y="467"/>
                  </a:lnTo>
                  <a:lnTo>
                    <a:pt x="1475" y="475"/>
                  </a:lnTo>
                  <a:lnTo>
                    <a:pt x="1475" y="482"/>
                  </a:lnTo>
                  <a:lnTo>
                    <a:pt x="1477" y="485"/>
                  </a:lnTo>
                  <a:lnTo>
                    <a:pt x="1479" y="487"/>
                  </a:lnTo>
                  <a:lnTo>
                    <a:pt x="1481" y="489"/>
                  </a:lnTo>
                  <a:lnTo>
                    <a:pt x="1485" y="492"/>
                  </a:lnTo>
                  <a:lnTo>
                    <a:pt x="1492" y="497"/>
                  </a:lnTo>
                  <a:lnTo>
                    <a:pt x="1496" y="501"/>
                  </a:lnTo>
                  <a:lnTo>
                    <a:pt x="1497" y="507"/>
                  </a:lnTo>
                  <a:lnTo>
                    <a:pt x="1497" y="517"/>
                  </a:lnTo>
                  <a:lnTo>
                    <a:pt x="1498" y="526"/>
                  </a:lnTo>
                  <a:lnTo>
                    <a:pt x="1499" y="535"/>
                  </a:lnTo>
                  <a:lnTo>
                    <a:pt x="1500" y="538"/>
                  </a:lnTo>
                  <a:lnTo>
                    <a:pt x="1503" y="541"/>
                  </a:lnTo>
                  <a:lnTo>
                    <a:pt x="1505" y="542"/>
                  </a:lnTo>
                  <a:lnTo>
                    <a:pt x="1508" y="543"/>
                  </a:lnTo>
                  <a:lnTo>
                    <a:pt x="1511" y="543"/>
                  </a:lnTo>
                  <a:lnTo>
                    <a:pt x="1515" y="541"/>
                  </a:lnTo>
                  <a:lnTo>
                    <a:pt x="1518" y="538"/>
                  </a:lnTo>
                  <a:lnTo>
                    <a:pt x="1523" y="535"/>
                  </a:lnTo>
                  <a:lnTo>
                    <a:pt x="1528" y="531"/>
                  </a:lnTo>
                  <a:lnTo>
                    <a:pt x="1532" y="529"/>
                  </a:lnTo>
                  <a:lnTo>
                    <a:pt x="1538" y="526"/>
                  </a:lnTo>
                  <a:lnTo>
                    <a:pt x="1544" y="524"/>
                  </a:lnTo>
                  <a:lnTo>
                    <a:pt x="1557" y="523"/>
                  </a:lnTo>
                  <a:lnTo>
                    <a:pt x="1571" y="523"/>
                  </a:lnTo>
                  <a:lnTo>
                    <a:pt x="1585" y="523"/>
                  </a:lnTo>
                  <a:lnTo>
                    <a:pt x="1601" y="523"/>
                  </a:lnTo>
                  <a:lnTo>
                    <a:pt x="1622" y="520"/>
                  </a:lnTo>
                  <a:lnTo>
                    <a:pt x="1638" y="518"/>
                  </a:lnTo>
                  <a:lnTo>
                    <a:pt x="1647" y="517"/>
                  </a:lnTo>
                  <a:lnTo>
                    <a:pt x="1654" y="517"/>
                  </a:lnTo>
                  <a:lnTo>
                    <a:pt x="1660" y="518"/>
                  </a:lnTo>
                  <a:lnTo>
                    <a:pt x="1666" y="522"/>
                  </a:lnTo>
                  <a:lnTo>
                    <a:pt x="1672" y="526"/>
                  </a:lnTo>
                  <a:lnTo>
                    <a:pt x="1679" y="530"/>
                  </a:lnTo>
                  <a:lnTo>
                    <a:pt x="1686" y="532"/>
                  </a:lnTo>
                  <a:lnTo>
                    <a:pt x="1693" y="533"/>
                  </a:lnTo>
                  <a:lnTo>
                    <a:pt x="1701" y="535"/>
                  </a:lnTo>
                  <a:lnTo>
                    <a:pt x="1711" y="535"/>
                  </a:lnTo>
                  <a:lnTo>
                    <a:pt x="1720" y="535"/>
                  </a:lnTo>
                  <a:lnTo>
                    <a:pt x="1731" y="532"/>
                  </a:lnTo>
                  <a:lnTo>
                    <a:pt x="1749" y="529"/>
                  </a:lnTo>
                  <a:lnTo>
                    <a:pt x="1763" y="524"/>
                  </a:lnTo>
                  <a:lnTo>
                    <a:pt x="1769" y="523"/>
                  </a:lnTo>
                  <a:lnTo>
                    <a:pt x="1773" y="522"/>
                  </a:lnTo>
                  <a:lnTo>
                    <a:pt x="1776" y="522"/>
                  </a:lnTo>
                  <a:lnTo>
                    <a:pt x="1779" y="524"/>
                  </a:lnTo>
                  <a:lnTo>
                    <a:pt x="1779" y="527"/>
                  </a:lnTo>
                  <a:lnTo>
                    <a:pt x="1777" y="533"/>
                  </a:lnTo>
                  <a:lnTo>
                    <a:pt x="1774" y="543"/>
                  </a:lnTo>
                  <a:lnTo>
                    <a:pt x="1769" y="556"/>
                  </a:lnTo>
                  <a:lnTo>
                    <a:pt x="1764" y="571"/>
                  </a:lnTo>
                  <a:lnTo>
                    <a:pt x="1758" y="588"/>
                  </a:lnTo>
                  <a:lnTo>
                    <a:pt x="1755" y="598"/>
                  </a:lnTo>
                  <a:lnTo>
                    <a:pt x="1751" y="605"/>
                  </a:lnTo>
                  <a:lnTo>
                    <a:pt x="1748" y="611"/>
                  </a:lnTo>
                  <a:lnTo>
                    <a:pt x="1744" y="615"/>
                  </a:lnTo>
                  <a:lnTo>
                    <a:pt x="1738" y="617"/>
                  </a:lnTo>
                  <a:lnTo>
                    <a:pt x="1731" y="618"/>
                  </a:lnTo>
                  <a:lnTo>
                    <a:pt x="1724" y="619"/>
                  </a:lnTo>
                  <a:lnTo>
                    <a:pt x="1714" y="619"/>
                  </a:lnTo>
                  <a:lnTo>
                    <a:pt x="1707" y="620"/>
                  </a:lnTo>
                  <a:lnTo>
                    <a:pt x="1700" y="623"/>
                  </a:lnTo>
                  <a:lnTo>
                    <a:pt x="1697" y="624"/>
                  </a:lnTo>
                  <a:lnTo>
                    <a:pt x="1694" y="625"/>
                  </a:lnTo>
                  <a:lnTo>
                    <a:pt x="1692" y="627"/>
                  </a:lnTo>
                  <a:lnTo>
                    <a:pt x="1691" y="631"/>
                  </a:lnTo>
                  <a:lnTo>
                    <a:pt x="1691" y="633"/>
                  </a:lnTo>
                  <a:lnTo>
                    <a:pt x="1691" y="636"/>
                  </a:lnTo>
                  <a:lnTo>
                    <a:pt x="1693" y="638"/>
                  </a:lnTo>
                  <a:lnTo>
                    <a:pt x="1695" y="642"/>
                  </a:lnTo>
                  <a:lnTo>
                    <a:pt x="1701" y="646"/>
                  </a:lnTo>
                  <a:lnTo>
                    <a:pt x="1710" y="652"/>
                  </a:lnTo>
                  <a:lnTo>
                    <a:pt x="1717" y="658"/>
                  </a:lnTo>
                  <a:lnTo>
                    <a:pt x="1724" y="664"/>
                  </a:lnTo>
                  <a:lnTo>
                    <a:pt x="1726" y="669"/>
                  </a:lnTo>
                  <a:lnTo>
                    <a:pt x="1727" y="672"/>
                  </a:lnTo>
                  <a:lnTo>
                    <a:pt x="1729" y="677"/>
                  </a:lnTo>
                  <a:lnTo>
                    <a:pt x="1727" y="682"/>
                  </a:lnTo>
                  <a:lnTo>
                    <a:pt x="1726" y="684"/>
                  </a:lnTo>
                  <a:lnTo>
                    <a:pt x="1721" y="687"/>
                  </a:lnTo>
                  <a:lnTo>
                    <a:pt x="1716" y="689"/>
                  </a:lnTo>
                  <a:lnTo>
                    <a:pt x="1710" y="690"/>
                  </a:lnTo>
                  <a:lnTo>
                    <a:pt x="1697" y="694"/>
                  </a:lnTo>
                  <a:lnTo>
                    <a:pt x="1688" y="697"/>
                  </a:lnTo>
                  <a:lnTo>
                    <a:pt x="1683" y="703"/>
                  </a:lnTo>
                  <a:lnTo>
                    <a:pt x="1680" y="709"/>
                  </a:lnTo>
                  <a:lnTo>
                    <a:pt x="1677" y="715"/>
                  </a:lnTo>
                  <a:lnTo>
                    <a:pt x="1676" y="722"/>
                  </a:lnTo>
                  <a:lnTo>
                    <a:pt x="1676" y="728"/>
                  </a:lnTo>
                  <a:lnTo>
                    <a:pt x="1676" y="734"/>
                  </a:lnTo>
                  <a:lnTo>
                    <a:pt x="1677" y="740"/>
                  </a:lnTo>
                  <a:lnTo>
                    <a:pt x="1680" y="746"/>
                  </a:lnTo>
                  <a:lnTo>
                    <a:pt x="1682" y="752"/>
                  </a:lnTo>
                  <a:lnTo>
                    <a:pt x="1687" y="759"/>
                  </a:lnTo>
                  <a:lnTo>
                    <a:pt x="1693" y="766"/>
                  </a:lnTo>
                  <a:lnTo>
                    <a:pt x="1700" y="773"/>
                  </a:lnTo>
                  <a:lnTo>
                    <a:pt x="1716" y="788"/>
                  </a:lnTo>
                  <a:lnTo>
                    <a:pt x="1730" y="800"/>
                  </a:lnTo>
                  <a:lnTo>
                    <a:pt x="1737" y="803"/>
                  </a:lnTo>
                  <a:lnTo>
                    <a:pt x="1743" y="806"/>
                  </a:lnTo>
                  <a:lnTo>
                    <a:pt x="1748" y="807"/>
                  </a:lnTo>
                  <a:lnTo>
                    <a:pt x="1752" y="807"/>
                  </a:lnTo>
                  <a:lnTo>
                    <a:pt x="1760" y="806"/>
                  </a:lnTo>
                  <a:lnTo>
                    <a:pt x="1768" y="802"/>
                  </a:lnTo>
                  <a:lnTo>
                    <a:pt x="1771" y="800"/>
                  </a:lnTo>
                  <a:lnTo>
                    <a:pt x="1775" y="798"/>
                  </a:lnTo>
                  <a:lnTo>
                    <a:pt x="1777" y="798"/>
                  </a:lnTo>
                  <a:lnTo>
                    <a:pt x="1779" y="800"/>
                  </a:lnTo>
                  <a:lnTo>
                    <a:pt x="1780" y="804"/>
                  </a:lnTo>
                  <a:lnTo>
                    <a:pt x="1780" y="814"/>
                  </a:lnTo>
                  <a:lnTo>
                    <a:pt x="1781" y="820"/>
                  </a:lnTo>
                  <a:lnTo>
                    <a:pt x="1783" y="825"/>
                  </a:lnTo>
                  <a:lnTo>
                    <a:pt x="1787" y="831"/>
                  </a:lnTo>
                  <a:lnTo>
                    <a:pt x="1792" y="836"/>
                  </a:lnTo>
                  <a:lnTo>
                    <a:pt x="1798" y="842"/>
                  </a:lnTo>
                  <a:lnTo>
                    <a:pt x="1804" y="847"/>
                  </a:lnTo>
                  <a:lnTo>
                    <a:pt x="1811" y="852"/>
                  </a:lnTo>
                  <a:lnTo>
                    <a:pt x="1818" y="856"/>
                  </a:lnTo>
                  <a:lnTo>
                    <a:pt x="1824" y="859"/>
                  </a:lnTo>
                  <a:lnTo>
                    <a:pt x="1830" y="860"/>
                  </a:lnTo>
                  <a:lnTo>
                    <a:pt x="1836" y="861"/>
                  </a:lnTo>
                  <a:lnTo>
                    <a:pt x="1840" y="860"/>
                  </a:lnTo>
                  <a:lnTo>
                    <a:pt x="1851" y="858"/>
                  </a:lnTo>
                  <a:lnTo>
                    <a:pt x="1863" y="853"/>
                  </a:lnTo>
                  <a:lnTo>
                    <a:pt x="1870" y="850"/>
                  </a:lnTo>
                  <a:lnTo>
                    <a:pt x="1878" y="847"/>
                  </a:lnTo>
                  <a:lnTo>
                    <a:pt x="1887" y="846"/>
                  </a:lnTo>
                  <a:lnTo>
                    <a:pt x="1896" y="846"/>
                  </a:lnTo>
                  <a:lnTo>
                    <a:pt x="1906" y="847"/>
                  </a:lnTo>
                  <a:lnTo>
                    <a:pt x="1914" y="851"/>
                  </a:lnTo>
                  <a:lnTo>
                    <a:pt x="1918" y="853"/>
                  </a:lnTo>
                  <a:lnTo>
                    <a:pt x="1921" y="856"/>
                  </a:lnTo>
                  <a:lnTo>
                    <a:pt x="1924" y="859"/>
                  </a:lnTo>
                  <a:lnTo>
                    <a:pt x="1927" y="864"/>
                  </a:lnTo>
                  <a:lnTo>
                    <a:pt x="1931" y="872"/>
                  </a:lnTo>
                  <a:lnTo>
                    <a:pt x="1933" y="880"/>
                  </a:lnTo>
                  <a:lnTo>
                    <a:pt x="1933" y="889"/>
                  </a:lnTo>
                  <a:lnTo>
                    <a:pt x="1933" y="897"/>
                  </a:lnTo>
                  <a:lnTo>
                    <a:pt x="1932" y="913"/>
                  </a:lnTo>
                  <a:lnTo>
                    <a:pt x="1932" y="928"/>
                  </a:lnTo>
                  <a:lnTo>
                    <a:pt x="1933" y="936"/>
                  </a:lnTo>
                  <a:lnTo>
                    <a:pt x="1937" y="945"/>
                  </a:lnTo>
                  <a:lnTo>
                    <a:pt x="1943" y="952"/>
                  </a:lnTo>
                  <a:lnTo>
                    <a:pt x="1947" y="959"/>
                  </a:lnTo>
                  <a:lnTo>
                    <a:pt x="1963" y="970"/>
                  </a:lnTo>
                  <a:lnTo>
                    <a:pt x="1981" y="983"/>
                  </a:lnTo>
                  <a:lnTo>
                    <a:pt x="1988" y="989"/>
                  </a:lnTo>
                  <a:lnTo>
                    <a:pt x="1993" y="995"/>
                  </a:lnTo>
                  <a:lnTo>
                    <a:pt x="1997" y="1002"/>
                  </a:lnTo>
                  <a:lnTo>
                    <a:pt x="2002" y="1012"/>
                  </a:lnTo>
                  <a:lnTo>
                    <a:pt x="2003" y="1018"/>
                  </a:lnTo>
                  <a:lnTo>
                    <a:pt x="2006" y="1025"/>
                  </a:lnTo>
                  <a:lnTo>
                    <a:pt x="2007" y="1028"/>
                  </a:lnTo>
                  <a:lnTo>
                    <a:pt x="2008" y="1031"/>
                  </a:lnTo>
                  <a:lnTo>
                    <a:pt x="2009" y="1033"/>
                  </a:lnTo>
                  <a:lnTo>
                    <a:pt x="2012" y="1034"/>
                  </a:lnTo>
                  <a:lnTo>
                    <a:pt x="2019" y="1033"/>
                  </a:lnTo>
                  <a:lnTo>
                    <a:pt x="2027" y="1034"/>
                  </a:lnTo>
                  <a:lnTo>
                    <a:pt x="2031" y="1034"/>
                  </a:lnTo>
                  <a:lnTo>
                    <a:pt x="2033" y="1035"/>
                  </a:lnTo>
                  <a:lnTo>
                    <a:pt x="2035" y="1036"/>
                  </a:lnTo>
                  <a:lnTo>
                    <a:pt x="2038" y="1039"/>
                  </a:lnTo>
                  <a:lnTo>
                    <a:pt x="2041" y="1053"/>
                  </a:lnTo>
                  <a:lnTo>
                    <a:pt x="2047" y="1072"/>
                  </a:lnTo>
                  <a:lnTo>
                    <a:pt x="2038" y="1080"/>
                  </a:lnTo>
                  <a:lnTo>
                    <a:pt x="2029" y="1090"/>
                  </a:lnTo>
                  <a:lnTo>
                    <a:pt x="2013" y="1100"/>
                  </a:lnTo>
                  <a:lnTo>
                    <a:pt x="1995" y="1109"/>
                  </a:lnTo>
                  <a:lnTo>
                    <a:pt x="1977" y="1117"/>
                  </a:lnTo>
                  <a:lnTo>
                    <a:pt x="1957" y="1124"/>
                  </a:lnTo>
                  <a:lnTo>
                    <a:pt x="1949" y="1128"/>
                  </a:lnTo>
                  <a:lnTo>
                    <a:pt x="1943" y="1132"/>
                  </a:lnTo>
                  <a:lnTo>
                    <a:pt x="1939" y="1136"/>
                  </a:lnTo>
                  <a:lnTo>
                    <a:pt x="1937" y="1141"/>
                  </a:lnTo>
                  <a:lnTo>
                    <a:pt x="1937" y="1146"/>
                  </a:lnTo>
                  <a:lnTo>
                    <a:pt x="1938" y="1150"/>
                  </a:lnTo>
                  <a:lnTo>
                    <a:pt x="1939" y="1156"/>
                  </a:lnTo>
                  <a:lnTo>
                    <a:pt x="1941" y="1161"/>
                  </a:lnTo>
                  <a:lnTo>
                    <a:pt x="1943" y="1165"/>
                  </a:lnTo>
                  <a:lnTo>
                    <a:pt x="1944" y="1168"/>
                  </a:lnTo>
                  <a:lnTo>
                    <a:pt x="1943" y="1172"/>
                  </a:lnTo>
                  <a:lnTo>
                    <a:pt x="1940" y="1174"/>
                  </a:lnTo>
                  <a:lnTo>
                    <a:pt x="1930" y="1178"/>
                  </a:lnTo>
                  <a:lnTo>
                    <a:pt x="1914" y="1181"/>
                  </a:lnTo>
                  <a:lnTo>
                    <a:pt x="1909" y="1182"/>
                  </a:lnTo>
                  <a:lnTo>
                    <a:pt x="1905" y="1185"/>
                  </a:lnTo>
                  <a:lnTo>
                    <a:pt x="1901" y="1187"/>
                  </a:lnTo>
                  <a:lnTo>
                    <a:pt x="1897" y="1191"/>
                  </a:lnTo>
                  <a:lnTo>
                    <a:pt x="1890" y="1198"/>
                  </a:lnTo>
                  <a:lnTo>
                    <a:pt x="1886" y="1207"/>
                  </a:lnTo>
                  <a:lnTo>
                    <a:pt x="1882" y="1217"/>
                  </a:lnTo>
                  <a:lnTo>
                    <a:pt x="1878" y="1225"/>
                  </a:lnTo>
                  <a:lnTo>
                    <a:pt x="1877" y="1233"/>
                  </a:lnTo>
                  <a:lnTo>
                    <a:pt x="1877" y="1239"/>
                  </a:lnTo>
                  <a:lnTo>
                    <a:pt x="1877" y="1249"/>
                  </a:lnTo>
                  <a:lnTo>
                    <a:pt x="1875" y="1257"/>
                  </a:lnTo>
                  <a:lnTo>
                    <a:pt x="1872" y="1261"/>
                  </a:lnTo>
                  <a:lnTo>
                    <a:pt x="1870" y="1264"/>
                  </a:lnTo>
                  <a:lnTo>
                    <a:pt x="1867" y="1267"/>
                  </a:lnTo>
                  <a:lnTo>
                    <a:pt x="1861" y="1269"/>
                  </a:lnTo>
                  <a:lnTo>
                    <a:pt x="1852" y="1273"/>
                  </a:lnTo>
                  <a:lnTo>
                    <a:pt x="1846" y="1276"/>
                  </a:lnTo>
                  <a:lnTo>
                    <a:pt x="1845" y="1279"/>
                  </a:lnTo>
                  <a:lnTo>
                    <a:pt x="1846" y="1280"/>
                  </a:lnTo>
                  <a:lnTo>
                    <a:pt x="1847" y="1281"/>
                  </a:lnTo>
                  <a:lnTo>
                    <a:pt x="1851" y="1281"/>
                  </a:lnTo>
                  <a:lnTo>
                    <a:pt x="1857" y="1281"/>
                  </a:lnTo>
                  <a:lnTo>
                    <a:pt x="1863" y="1282"/>
                  </a:lnTo>
                  <a:lnTo>
                    <a:pt x="1865" y="1283"/>
                  </a:lnTo>
                  <a:lnTo>
                    <a:pt x="1867" y="1285"/>
                  </a:lnTo>
                  <a:lnTo>
                    <a:pt x="1868" y="1287"/>
                  </a:lnTo>
                  <a:lnTo>
                    <a:pt x="1868" y="1289"/>
                  </a:lnTo>
                  <a:lnTo>
                    <a:pt x="1867" y="1296"/>
                  </a:lnTo>
                  <a:lnTo>
                    <a:pt x="1865" y="1305"/>
                  </a:lnTo>
                  <a:lnTo>
                    <a:pt x="1863" y="1315"/>
                  </a:lnTo>
                  <a:lnTo>
                    <a:pt x="1863" y="1327"/>
                  </a:lnTo>
                  <a:lnTo>
                    <a:pt x="1862" y="1338"/>
                  </a:lnTo>
                  <a:lnTo>
                    <a:pt x="1859" y="1348"/>
                  </a:lnTo>
                  <a:lnTo>
                    <a:pt x="1857" y="1354"/>
                  </a:lnTo>
                  <a:lnTo>
                    <a:pt x="1853" y="1359"/>
                  </a:lnTo>
                  <a:lnTo>
                    <a:pt x="1849" y="1367"/>
                  </a:lnTo>
                  <a:lnTo>
                    <a:pt x="1842" y="1375"/>
                  </a:lnTo>
                  <a:lnTo>
                    <a:pt x="1834" y="1386"/>
                  </a:lnTo>
                  <a:lnTo>
                    <a:pt x="1828" y="1396"/>
                  </a:lnTo>
                  <a:lnTo>
                    <a:pt x="1824" y="1407"/>
                  </a:lnTo>
                  <a:lnTo>
                    <a:pt x="1820" y="1419"/>
                  </a:lnTo>
                  <a:lnTo>
                    <a:pt x="1813" y="1439"/>
                  </a:lnTo>
                  <a:lnTo>
                    <a:pt x="1806" y="1455"/>
                  </a:lnTo>
                  <a:lnTo>
                    <a:pt x="1802" y="1460"/>
                  </a:lnTo>
                  <a:lnTo>
                    <a:pt x="1798" y="1466"/>
                  </a:lnTo>
                  <a:lnTo>
                    <a:pt x="1792" y="1472"/>
                  </a:lnTo>
                  <a:lnTo>
                    <a:pt x="1786" y="1478"/>
                  </a:lnTo>
                  <a:lnTo>
                    <a:pt x="1780" y="1483"/>
                  </a:lnTo>
                  <a:lnTo>
                    <a:pt x="1774" y="1488"/>
                  </a:lnTo>
                  <a:lnTo>
                    <a:pt x="1769" y="1490"/>
                  </a:lnTo>
                  <a:lnTo>
                    <a:pt x="1764" y="1491"/>
                  </a:lnTo>
                  <a:lnTo>
                    <a:pt x="1762" y="1491"/>
                  </a:lnTo>
                  <a:lnTo>
                    <a:pt x="1760" y="1490"/>
                  </a:lnTo>
                  <a:lnTo>
                    <a:pt x="1758" y="1489"/>
                  </a:lnTo>
                  <a:lnTo>
                    <a:pt x="1758" y="1487"/>
                  </a:lnTo>
                  <a:lnTo>
                    <a:pt x="1758" y="1484"/>
                  </a:lnTo>
                  <a:lnTo>
                    <a:pt x="1761" y="1482"/>
                  </a:lnTo>
                  <a:lnTo>
                    <a:pt x="1762" y="1478"/>
                  </a:lnTo>
                  <a:lnTo>
                    <a:pt x="1765" y="1476"/>
                  </a:lnTo>
                  <a:lnTo>
                    <a:pt x="1773" y="1470"/>
                  </a:lnTo>
                  <a:lnTo>
                    <a:pt x="1780" y="1463"/>
                  </a:lnTo>
                  <a:lnTo>
                    <a:pt x="1781" y="1459"/>
                  </a:lnTo>
                  <a:lnTo>
                    <a:pt x="1782" y="1457"/>
                  </a:lnTo>
                  <a:lnTo>
                    <a:pt x="1782" y="1455"/>
                  </a:lnTo>
                  <a:lnTo>
                    <a:pt x="1780" y="1455"/>
                  </a:lnTo>
                  <a:lnTo>
                    <a:pt x="1764" y="1460"/>
                  </a:lnTo>
                  <a:lnTo>
                    <a:pt x="1748" y="1468"/>
                  </a:lnTo>
                  <a:lnTo>
                    <a:pt x="1739" y="1471"/>
                  </a:lnTo>
                  <a:lnTo>
                    <a:pt x="1729" y="1478"/>
                  </a:lnTo>
                  <a:lnTo>
                    <a:pt x="1721" y="1482"/>
                  </a:lnTo>
                  <a:lnTo>
                    <a:pt x="1716" y="1485"/>
                  </a:lnTo>
                  <a:lnTo>
                    <a:pt x="1711" y="1489"/>
                  </a:lnTo>
                  <a:lnTo>
                    <a:pt x="1705" y="1490"/>
                  </a:lnTo>
                  <a:lnTo>
                    <a:pt x="1693" y="1489"/>
                  </a:lnTo>
                  <a:lnTo>
                    <a:pt x="1680" y="1485"/>
                  </a:lnTo>
                  <a:lnTo>
                    <a:pt x="1673" y="1483"/>
                  </a:lnTo>
                  <a:lnTo>
                    <a:pt x="1666" y="1482"/>
                  </a:lnTo>
                  <a:lnTo>
                    <a:pt x="1661" y="1481"/>
                  </a:lnTo>
                  <a:lnTo>
                    <a:pt x="1655" y="1482"/>
                  </a:lnTo>
                  <a:lnTo>
                    <a:pt x="1651" y="1483"/>
                  </a:lnTo>
                  <a:lnTo>
                    <a:pt x="1645" y="1488"/>
                  </a:lnTo>
                  <a:lnTo>
                    <a:pt x="1639" y="1493"/>
                  </a:lnTo>
                  <a:lnTo>
                    <a:pt x="1634" y="1499"/>
                  </a:lnTo>
                  <a:lnTo>
                    <a:pt x="1619" y="1513"/>
                  </a:lnTo>
                  <a:lnTo>
                    <a:pt x="1605" y="1527"/>
                  </a:lnTo>
                  <a:lnTo>
                    <a:pt x="1598" y="1533"/>
                  </a:lnTo>
                  <a:lnTo>
                    <a:pt x="1591" y="1538"/>
                  </a:lnTo>
                  <a:lnTo>
                    <a:pt x="1584" y="1541"/>
                  </a:lnTo>
                  <a:lnTo>
                    <a:pt x="1576" y="1544"/>
                  </a:lnTo>
                  <a:lnTo>
                    <a:pt x="1571" y="1546"/>
                  </a:lnTo>
                  <a:lnTo>
                    <a:pt x="1563" y="1546"/>
                  </a:lnTo>
                  <a:lnTo>
                    <a:pt x="1557" y="1545"/>
                  </a:lnTo>
                  <a:lnTo>
                    <a:pt x="1553" y="1541"/>
                  </a:lnTo>
                  <a:lnTo>
                    <a:pt x="1548" y="1538"/>
                  </a:lnTo>
                  <a:lnTo>
                    <a:pt x="1543" y="1534"/>
                  </a:lnTo>
                  <a:lnTo>
                    <a:pt x="1538" y="1528"/>
                  </a:lnTo>
                  <a:lnTo>
                    <a:pt x="1535" y="1522"/>
                  </a:lnTo>
                  <a:lnTo>
                    <a:pt x="1527" y="1510"/>
                  </a:lnTo>
                  <a:lnTo>
                    <a:pt x="1521" y="1497"/>
                  </a:lnTo>
                  <a:lnTo>
                    <a:pt x="1517" y="1490"/>
                  </a:lnTo>
                  <a:lnTo>
                    <a:pt x="1513" y="1485"/>
                  </a:lnTo>
                  <a:lnTo>
                    <a:pt x="1509" y="1481"/>
                  </a:lnTo>
                  <a:lnTo>
                    <a:pt x="1504" y="1477"/>
                  </a:lnTo>
                  <a:lnTo>
                    <a:pt x="1498" y="1475"/>
                  </a:lnTo>
                  <a:lnTo>
                    <a:pt x="1491" y="1474"/>
                  </a:lnTo>
                  <a:lnTo>
                    <a:pt x="1484" y="1472"/>
                  </a:lnTo>
                  <a:lnTo>
                    <a:pt x="1474" y="1472"/>
                  </a:lnTo>
                  <a:lnTo>
                    <a:pt x="1473" y="1472"/>
                  </a:lnTo>
                  <a:lnTo>
                    <a:pt x="1471" y="1474"/>
                  </a:lnTo>
                  <a:lnTo>
                    <a:pt x="1472" y="1472"/>
                  </a:lnTo>
                  <a:lnTo>
                    <a:pt x="1473" y="1472"/>
                  </a:lnTo>
                  <a:lnTo>
                    <a:pt x="1477" y="1463"/>
                  </a:lnTo>
                  <a:lnTo>
                    <a:pt x="1478" y="1453"/>
                  </a:lnTo>
                  <a:lnTo>
                    <a:pt x="1479" y="1443"/>
                  </a:lnTo>
                  <a:lnTo>
                    <a:pt x="1479" y="1433"/>
                  </a:lnTo>
                  <a:lnTo>
                    <a:pt x="1477" y="1424"/>
                  </a:lnTo>
                  <a:lnTo>
                    <a:pt x="1472" y="1414"/>
                  </a:lnTo>
                  <a:lnTo>
                    <a:pt x="1466" y="1405"/>
                  </a:lnTo>
                  <a:lnTo>
                    <a:pt x="1456" y="1396"/>
                  </a:lnTo>
                  <a:lnTo>
                    <a:pt x="1446" y="1389"/>
                  </a:lnTo>
                  <a:lnTo>
                    <a:pt x="1437" y="1386"/>
                  </a:lnTo>
                  <a:lnTo>
                    <a:pt x="1431" y="1383"/>
                  </a:lnTo>
                  <a:lnTo>
                    <a:pt x="1427" y="1382"/>
                  </a:lnTo>
                  <a:lnTo>
                    <a:pt x="1422" y="1382"/>
                  </a:lnTo>
                  <a:lnTo>
                    <a:pt x="1420" y="1382"/>
                  </a:lnTo>
                  <a:lnTo>
                    <a:pt x="1417" y="1380"/>
                  </a:lnTo>
                  <a:lnTo>
                    <a:pt x="1416" y="1376"/>
                  </a:lnTo>
                  <a:lnTo>
                    <a:pt x="1416" y="1370"/>
                  </a:lnTo>
                  <a:lnTo>
                    <a:pt x="1418" y="1362"/>
                  </a:lnTo>
                  <a:lnTo>
                    <a:pt x="1421" y="1352"/>
                  </a:lnTo>
                  <a:lnTo>
                    <a:pt x="1424" y="1343"/>
                  </a:lnTo>
                  <a:lnTo>
                    <a:pt x="1425" y="1333"/>
                  </a:lnTo>
                  <a:lnTo>
                    <a:pt x="1425" y="1325"/>
                  </a:lnTo>
                  <a:lnTo>
                    <a:pt x="1425" y="1321"/>
                  </a:lnTo>
                  <a:lnTo>
                    <a:pt x="1423" y="1319"/>
                  </a:lnTo>
                  <a:lnTo>
                    <a:pt x="1420" y="1318"/>
                  </a:lnTo>
                  <a:lnTo>
                    <a:pt x="1416" y="1317"/>
                  </a:lnTo>
                  <a:lnTo>
                    <a:pt x="1406" y="1317"/>
                  </a:lnTo>
                  <a:lnTo>
                    <a:pt x="1397" y="1319"/>
                  </a:lnTo>
                  <a:lnTo>
                    <a:pt x="1387" y="1323"/>
                  </a:lnTo>
                  <a:lnTo>
                    <a:pt x="1379" y="1326"/>
                  </a:lnTo>
                  <a:lnTo>
                    <a:pt x="1370" y="1331"/>
                  </a:lnTo>
                  <a:lnTo>
                    <a:pt x="1362" y="1333"/>
                  </a:lnTo>
                  <a:lnTo>
                    <a:pt x="1359" y="1335"/>
                  </a:lnTo>
                  <a:lnTo>
                    <a:pt x="1355" y="1335"/>
                  </a:lnTo>
                  <a:lnTo>
                    <a:pt x="1353" y="1335"/>
                  </a:lnTo>
                  <a:lnTo>
                    <a:pt x="1351" y="1333"/>
                  </a:lnTo>
                  <a:lnTo>
                    <a:pt x="1346" y="1331"/>
                  </a:lnTo>
                  <a:lnTo>
                    <a:pt x="1342" y="1327"/>
                  </a:lnTo>
                  <a:lnTo>
                    <a:pt x="1340" y="1323"/>
                  </a:lnTo>
                  <a:lnTo>
                    <a:pt x="1339" y="1318"/>
                  </a:lnTo>
                  <a:lnTo>
                    <a:pt x="1336" y="1307"/>
                  </a:lnTo>
                  <a:lnTo>
                    <a:pt x="1335" y="1295"/>
                  </a:lnTo>
                  <a:lnTo>
                    <a:pt x="1333" y="1288"/>
                  </a:lnTo>
                  <a:lnTo>
                    <a:pt x="1330" y="1282"/>
                  </a:lnTo>
                  <a:lnTo>
                    <a:pt x="1328" y="1277"/>
                  </a:lnTo>
                  <a:lnTo>
                    <a:pt x="1323" y="1272"/>
                  </a:lnTo>
                  <a:lnTo>
                    <a:pt x="1315" y="1261"/>
                  </a:lnTo>
                  <a:lnTo>
                    <a:pt x="1304" y="1248"/>
                  </a:lnTo>
                  <a:lnTo>
                    <a:pt x="1295" y="1232"/>
                  </a:lnTo>
                  <a:lnTo>
                    <a:pt x="1284" y="1218"/>
                  </a:lnTo>
                  <a:lnTo>
                    <a:pt x="1279" y="1211"/>
                  </a:lnTo>
                  <a:lnTo>
                    <a:pt x="1276" y="1203"/>
                  </a:lnTo>
                  <a:lnTo>
                    <a:pt x="1273" y="1193"/>
                  </a:lnTo>
                  <a:lnTo>
                    <a:pt x="1273" y="1182"/>
                  </a:lnTo>
                  <a:lnTo>
                    <a:pt x="1273" y="1173"/>
                  </a:lnTo>
                  <a:lnTo>
                    <a:pt x="1276" y="1165"/>
                  </a:lnTo>
                  <a:lnTo>
                    <a:pt x="1280" y="1159"/>
                  </a:lnTo>
                  <a:lnTo>
                    <a:pt x="1285" y="1154"/>
                  </a:lnTo>
                  <a:lnTo>
                    <a:pt x="1292" y="1151"/>
                  </a:lnTo>
                  <a:lnTo>
                    <a:pt x="1301" y="1149"/>
                  </a:lnTo>
                  <a:lnTo>
                    <a:pt x="1310" y="1148"/>
                  </a:lnTo>
                  <a:lnTo>
                    <a:pt x="1320" y="1147"/>
                  </a:lnTo>
                  <a:lnTo>
                    <a:pt x="1326" y="1147"/>
                  </a:lnTo>
                  <a:lnTo>
                    <a:pt x="1330" y="1147"/>
                  </a:lnTo>
                  <a:lnTo>
                    <a:pt x="1334" y="1144"/>
                  </a:lnTo>
                  <a:lnTo>
                    <a:pt x="1338" y="1143"/>
                  </a:lnTo>
                  <a:lnTo>
                    <a:pt x="1343" y="1138"/>
                  </a:lnTo>
                  <a:lnTo>
                    <a:pt x="1347" y="1132"/>
                  </a:lnTo>
                  <a:lnTo>
                    <a:pt x="1349" y="1127"/>
                  </a:lnTo>
                  <a:lnTo>
                    <a:pt x="1349" y="1122"/>
                  </a:lnTo>
                  <a:lnTo>
                    <a:pt x="1347" y="1116"/>
                  </a:lnTo>
                  <a:lnTo>
                    <a:pt x="1343" y="1112"/>
                  </a:lnTo>
                  <a:lnTo>
                    <a:pt x="1333" y="1104"/>
                  </a:lnTo>
                  <a:lnTo>
                    <a:pt x="1320" y="1092"/>
                  </a:lnTo>
                  <a:lnTo>
                    <a:pt x="1313" y="1086"/>
                  </a:lnTo>
                  <a:lnTo>
                    <a:pt x="1307" y="1079"/>
                  </a:lnTo>
                  <a:lnTo>
                    <a:pt x="1302" y="1071"/>
                  </a:lnTo>
                  <a:lnTo>
                    <a:pt x="1298" y="1062"/>
                  </a:lnTo>
                  <a:lnTo>
                    <a:pt x="1296" y="1059"/>
                  </a:lnTo>
                  <a:lnTo>
                    <a:pt x="1294" y="1056"/>
                  </a:lnTo>
                  <a:lnTo>
                    <a:pt x="1290" y="1054"/>
                  </a:lnTo>
                  <a:lnTo>
                    <a:pt x="1286" y="1052"/>
                  </a:lnTo>
                  <a:lnTo>
                    <a:pt x="1278" y="1049"/>
                  </a:lnTo>
                  <a:lnTo>
                    <a:pt x="1270" y="1049"/>
                  </a:lnTo>
                  <a:lnTo>
                    <a:pt x="1250" y="1052"/>
                  </a:lnTo>
                  <a:lnTo>
                    <a:pt x="1233" y="1053"/>
                  </a:lnTo>
                  <a:lnTo>
                    <a:pt x="1227" y="1053"/>
                  </a:lnTo>
                  <a:lnTo>
                    <a:pt x="1223" y="1055"/>
                  </a:lnTo>
                  <a:lnTo>
                    <a:pt x="1222" y="1059"/>
                  </a:lnTo>
                  <a:lnTo>
                    <a:pt x="1221" y="1062"/>
                  </a:lnTo>
                  <a:lnTo>
                    <a:pt x="1220" y="1071"/>
                  </a:lnTo>
                  <a:lnTo>
                    <a:pt x="1217" y="1080"/>
                  </a:lnTo>
                  <a:lnTo>
                    <a:pt x="1217" y="1074"/>
                  </a:lnTo>
                  <a:lnTo>
                    <a:pt x="1217" y="1067"/>
                  </a:lnTo>
                  <a:lnTo>
                    <a:pt x="1217" y="1060"/>
                  </a:lnTo>
                  <a:lnTo>
                    <a:pt x="1216" y="1052"/>
                  </a:lnTo>
                  <a:lnTo>
                    <a:pt x="1213" y="1039"/>
                  </a:lnTo>
                  <a:lnTo>
                    <a:pt x="1209" y="1030"/>
                  </a:lnTo>
                  <a:lnTo>
                    <a:pt x="1200" y="1020"/>
                  </a:lnTo>
                  <a:lnTo>
                    <a:pt x="1190" y="1006"/>
                  </a:lnTo>
                  <a:lnTo>
                    <a:pt x="1187" y="999"/>
                  </a:lnTo>
                  <a:lnTo>
                    <a:pt x="1183" y="993"/>
                  </a:lnTo>
                  <a:lnTo>
                    <a:pt x="1182" y="987"/>
                  </a:lnTo>
                  <a:lnTo>
                    <a:pt x="1181" y="981"/>
                  </a:lnTo>
                  <a:lnTo>
                    <a:pt x="1192" y="970"/>
                  </a:lnTo>
                  <a:lnTo>
                    <a:pt x="1204" y="961"/>
                  </a:lnTo>
                  <a:lnTo>
                    <a:pt x="1204" y="957"/>
                  </a:lnTo>
                  <a:lnTo>
                    <a:pt x="1202" y="954"/>
                  </a:lnTo>
                  <a:lnTo>
                    <a:pt x="1201" y="952"/>
                  </a:lnTo>
                  <a:lnTo>
                    <a:pt x="1198" y="949"/>
                  </a:lnTo>
                  <a:lnTo>
                    <a:pt x="1195" y="949"/>
                  </a:lnTo>
                  <a:lnTo>
                    <a:pt x="1191" y="949"/>
                  </a:lnTo>
                  <a:lnTo>
                    <a:pt x="1187" y="951"/>
                  </a:lnTo>
                  <a:lnTo>
                    <a:pt x="1183" y="952"/>
                  </a:lnTo>
                  <a:lnTo>
                    <a:pt x="1178" y="954"/>
                  </a:lnTo>
                  <a:lnTo>
                    <a:pt x="1175" y="953"/>
                  </a:lnTo>
                  <a:lnTo>
                    <a:pt x="1172" y="952"/>
                  </a:lnTo>
                  <a:lnTo>
                    <a:pt x="1169" y="948"/>
                  </a:lnTo>
                  <a:lnTo>
                    <a:pt x="1168" y="945"/>
                  </a:lnTo>
                  <a:lnTo>
                    <a:pt x="1166" y="939"/>
                  </a:lnTo>
                  <a:lnTo>
                    <a:pt x="1166" y="933"/>
                  </a:lnTo>
                  <a:lnTo>
                    <a:pt x="1166" y="927"/>
                  </a:lnTo>
                  <a:lnTo>
                    <a:pt x="1168" y="921"/>
                  </a:lnTo>
                  <a:lnTo>
                    <a:pt x="1170" y="915"/>
                  </a:lnTo>
                  <a:lnTo>
                    <a:pt x="1173" y="910"/>
                  </a:lnTo>
                  <a:lnTo>
                    <a:pt x="1177" y="907"/>
                  </a:lnTo>
                  <a:lnTo>
                    <a:pt x="1182" y="903"/>
                  </a:lnTo>
                  <a:lnTo>
                    <a:pt x="1185" y="901"/>
                  </a:lnTo>
                  <a:lnTo>
                    <a:pt x="1190" y="899"/>
                  </a:lnTo>
                  <a:lnTo>
                    <a:pt x="1195" y="899"/>
                  </a:lnTo>
                  <a:lnTo>
                    <a:pt x="1204" y="899"/>
                  </a:lnTo>
                  <a:lnTo>
                    <a:pt x="1213" y="898"/>
                  </a:lnTo>
                  <a:lnTo>
                    <a:pt x="1217" y="898"/>
                  </a:lnTo>
                  <a:lnTo>
                    <a:pt x="1221" y="896"/>
                  </a:lnTo>
                  <a:lnTo>
                    <a:pt x="1225" y="895"/>
                  </a:lnTo>
                  <a:lnTo>
                    <a:pt x="1227" y="891"/>
                  </a:lnTo>
                  <a:lnTo>
                    <a:pt x="1231" y="884"/>
                  </a:lnTo>
                  <a:lnTo>
                    <a:pt x="1233" y="877"/>
                  </a:lnTo>
                  <a:lnTo>
                    <a:pt x="1234" y="871"/>
                  </a:lnTo>
                  <a:lnTo>
                    <a:pt x="1233" y="866"/>
                  </a:lnTo>
                  <a:lnTo>
                    <a:pt x="1231" y="861"/>
                  </a:lnTo>
                  <a:lnTo>
                    <a:pt x="1226" y="858"/>
                  </a:lnTo>
                  <a:lnTo>
                    <a:pt x="1220" y="854"/>
                  </a:lnTo>
                  <a:lnTo>
                    <a:pt x="1213" y="852"/>
                  </a:lnTo>
                  <a:lnTo>
                    <a:pt x="1190" y="848"/>
                  </a:lnTo>
                  <a:lnTo>
                    <a:pt x="1165" y="847"/>
                  </a:lnTo>
                  <a:lnTo>
                    <a:pt x="1143" y="847"/>
                  </a:lnTo>
                  <a:lnTo>
                    <a:pt x="1128" y="848"/>
                  </a:lnTo>
                  <a:lnTo>
                    <a:pt x="1116" y="850"/>
                  </a:lnTo>
                  <a:lnTo>
                    <a:pt x="1106" y="851"/>
                  </a:lnTo>
                  <a:lnTo>
                    <a:pt x="1096" y="851"/>
                  </a:lnTo>
                  <a:lnTo>
                    <a:pt x="1084" y="847"/>
                  </a:lnTo>
                  <a:lnTo>
                    <a:pt x="1072" y="842"/>
                  </a:lnTo>
                  <a:lnTo>
                    <a:pt x="1062" y="835"/>
                  </a:lnTo>
                  <a:lnTo>
                    <a:pt x="1052" y="827"/>
                  </a:lnTo>
                  <a:lnTo>
                    <a:pt x="1046" y="817"/>
                  </a:lnTo>
                  <a:lnTo>
                    <a:pt x="1040" y="809"/>
                  </a:lnTo>
                  <a:lnTo>
                    <a:pt x="1034" y="801"/>
                  </a:lnTo>
                  <a:lnTo>
                    <a:pt x="1027" y="794"/>
                  </a:lnTo>
                  <a:lnTo>
                    <a:pt x="1019" y="787"/>
                  </a:lnTo>
                  <a:lnTo>
                    <a:pt x="1011" y="781"/>
                  </a:lnTo>
                  <a:lnTo>
                    <a:pt x="1002" y="773"/>
                  </a:lnTo>
                  <a:lnTo>
                    <a:pt x="994" y="768"/>
                  </a:lnTo>
                  <a:lnTo>
                    <a:pt x="986" y="759"/>
                  </a:lnTo>
                  <a:lnTo>
                    <a:pt x="980" y="750"/>
                  </a:lnTo>
                  <a:lnTo>
                    <a:pt x="975" y="740"/>
                  </a:lnTo>
                  <a:lnTo>
                    <a:pt x="971" y="731"/>
                  </a:lnTo>
                  <a:lnTo>
                    <a:pt x="969" y="721"/>
                  </a:lnTo>
                  <a:lnTo>
                    <a:pt x="968" y="713"/>
                  </a:lnTo>
                  <a:lnTo>
                    <a:pt x="965" y="706"/>
                  </a:lnTo>
                  <a:lnTo>
                    <a:pt x="964" y="703"/>
                  </a:lnTo>
                  <a:lnTo>
                    <a:pt x="962" y="701"/>
                  </a:lnTo>
                  <a:lnTo>
                    <a:pt x="959" y="700"/>
                  </a:lnTo>
                  <a:lnTo>
                    <a:pt x="957" y="700"/>
                  </a:lnTo>
                  <a:lnTo>
                    <a:pt x="955" y="701"/>
                  </a:lnTo>
                  <a:lnTo>
                    <a:pt x="952" y="702"/>
                  </a:lnTo>
                  <a:lnTo>
                    <a:pt x="951" y="703"/>
                  </a:lnTo>
                  <a:lnTo>
                    <a:pt x="950" y="706"/>
                  </a:lnTo>
                  <a:lnTo>
                    <a:pt x="948" y="710"/>
                  </a:lnTo>
                  <a:lnTo>
                    <a:pt x="946" y="716"/>
                  </a:lnTo>
                  <a:lnTo>
                    <a:pt x="944" y="722"/>
                  </a:lnTo>
                  <a:lnTo>
                    <a:pt x="940" y="727"/>
                  </a:lnTo>
                  <a:lnTo>
                    <a:pt x="938" y="730"/>
                  </a:lnTo>
                  <a:lnTo>
                    <a:pt x="935" y="731"/>
                  </a:lnTo>
                  <a:lnTo>
                    <a:pt x="929" y="731"/>
                  </a:lnTo>
                  <a:lnTo>
                    <a:pt x="923" y="732"/>
                  </a:lnTo>
                  <a:lnTo>
                    <a:pt x="916" y="732"/>
                  </a:lnTo>
                  <a:lnTo>
                    <a:pt x="910" y="733"/>
                  </a:lnTo>
                  <a:lnTo>
                    <a:pt x="906" y="734"/>
                  </a:lnTo>
                  <a:lnTo>
                    <a:pt x="902" y="737"/>
                  </a:lnTo>
                  <a:lnTo>
                    <a:pt x="900" y="738"/>
                  </a:lnTo>
                  <a:lnTo>
                    <a:pt x="899" y="741"/>
                  </a:lnTo>
                  <a:lnTo>
                    <a:pt x="899" y="744"/>
                  </a:lnTo>
                  <a:lnTo>
                    <a:pt x="899" y="747"/>
                  </a:lnTo>
                  <a:lnTo>
                    <a:pt x="898" y="751"/>
                  </a:lnTo>
                  <a:lnTo>
                    <a:pt x="898" y="754"/>
                  </a:lnTo>
                  <a:lnTo>
                    <a:pt x="895" y="757"/>
                  </a:lnTo>
                  <a:lnTo>
                    <a:pt x="894" y="759"/>
                  </a:lnTo>
                  <a:lnTo>
                    <a:pt x="892" y="762"/>
                  </a:lnTo>
                  <a:lnTo>
                    <a:pt x="888" y="763"/>
                  </a:lnTo>
                  <a:lnTo>
                    <a:pt x="886" y="764"/>
                  </a:lnTo>
                  <a:lnTo>
                    <a:pt x="882" y="764"/>
                  </a:lnTo>
                  <a:lnTo>
                    <a:pt x="874" y="764"/>
                  </a:lnTo>
                  <a:lnTo>
                    <a:pt x="868" y="765"/>
                  </a:lnTo>
                  <a:lnTo>
                    <a:pt x="866" y="768"/>
                  </a:lnTo>
                  <a:lnTo>
                    <a:pt x="864" y="770"/>
                  </a:lnTo>
                  <a:lnTo>
                    <a:pt x="864" y="773"/>
                  </a:lnTo>
                  <a:lnTo>
                    <a:pt x="866" y="777"/>
                  </a:lnTo>
                  <a:lnTo>
                    <a:pt x="870" y="785"/>
                  </a:lnTo>
                  <a:lnTo>
                    <a:pt x="877" y="794"/>
                  </a:lnTo>
                  <a:lnTo>
                    <a:pt x="885" y="801"/>
                  </a:lnTo>
                  <a:lnTo>
                    <a:pt x="893" y="807"/>
                  </a:lnTo>
                  <a:lnTo>
                    <a:pt x="896" y="809"/>
                  </a:lnTo>
                  <a:lnTo>
                    <a:pt x="899" y="813"/>
                  </a:lnTo>
                  <a:lnTo>
                    <a:pt x="901" y="816"/>
                  </a:lnTo>
                  <a:lnTo>
                    <a:pt x="902" y="820"/>
                  </a:lnTo>
                  <a:lnTo>
                    <a:pt x="902" y="823"/>
                  </a:lnTo>
                  <a:lnTo>
                    <a:pt x="902" y="827"/>
                  </a:lnTo>
                  <a:lnTo>
                    <a:pt x="900" y="829"/>
                  </a:lnTo>
                  <a:lnTo>
                    <a:pt x="898" y="831"/>
                  </a:lnTo>
                  <a:lnTo>
                    <a:pt x="880" y="833"/>
                  </a:lnTo>
                  <a:lnTo>
                    <a:pt x="864" y="836"/>
                  </a:lnTo>
                  <a:lnTo>
                    <a:pt x="860" y="839"/>
                  </a:lnTo>
                  <a:lnTo>
                    <a:pt x="853" y="839"/>
                  </a:lnTo>
                  <a:lnTo>
                    <a:pt x="849" y="839"/>
                  </a:lnTo>
                  <a:lnTo>
                    <a:pt x="847" y="838"/>
                  </a:lnTo>
                  <a:lnTo>
                    <a:pt x="843" y="836"/>
                  </a:lnTo>
                  <a:lnTo>
                    <a:pt x="841" y="834"/>
                  </a:lnTo>
                  <a:lnTo>
                    <a:pt x="836" y="829"/>
                  </a:lnTo>
                  <a:lnTo>
                    <a:pt x="832" y="828"/>
                  </a:lnTo>
                  <a:lnTo>
                    <a:pt x="831" y="831"/>
                  </a:lnTo>
                  <a:lnTo>
                    <a:pt x="830" y="838"/>
                  </a:lnTo>
                  <a:lnTo>
                    <a:pt x="830" y="846"/>
                  </a:lnTo>
                  <a:lnTo>
                    <a:pt x="828" y="853"/>
                  </a:lnTo>
                  <a:lnTo>
                    <a:pt x="825" y="859"/>
                  </a:lnTo>
                  <a:lnTo>
                    <a:pt x="820" y="865"/>
                  </a:lnTo>
                  <a:lnTo>
                    <a:pt x="814" y="873"/>
                  </a:lnTo>
                  <a:lnTo>
                    <a:pt x="810" y="883"/>
                  </a:lnTo>
                  <a:lnTo>
                    <a:pt x="803" y="894"/>
                  </a:lnTo>
                  <a:lnTo>
                    <a:pt x="792" y="905"/>
                  </a:lnTo>
                  <a:lnTo>
                    <a:pt x="785" y="911"/>
                  </a:lnTo>
                  <a:lnTo>
                    <a:pt x="779" y="915"/>
                  </a:lnTo>
                  <a:lnTo>
                    <a:pt x="774" y="917"/>
                  </a:lnTo>
                  <a:lnTo>
                    <a:pt x="768" y="919"/>
                  </a:lnTo>
                  <a:lnTo>
                    <a:pt x="763" y="919"/>
                  </a:lnTo>
                  <a:lnTo>
                    <a:pt x="759" y="917"/>
                  </a:lnTo>
                  <a:lnTo>
                    <a:pt x="754" y="915"/>
                  </a:lnTo>
                  <a:lnTo>
                    <a:pt x="748" y="911"/>
                  </a:lnTo>
                  <a:lnTo>
                    <a:pt x="742" y="909"/>
                  </a:lnTo>
                  <a:lnTo>
                    <a:pt x="736" y="909"/>
                  </a:lnTo>
                  <a:lnTo>
                    <a:pt x="729" y="910"/>
                  </a:lnTo>
                  <a:lnTo>
                    <a:pt x="723" y="913"/>
                  </a:lnTo>
                  <a:lnTo>
                    <a:pt x="716" y="916"/>
                  </a:lnTo>
                  <a:lnTo>
                    <a:pt x="710" y="921"/>
                  </a:lnTo>
                  <a:lnTo>
                    <a:pt x="704" y="927"/>
                  </a:lnTo>
                  <a:lnTo>
                    <a:pt x="699" y="933"/>
                  </a:lnTo>
                  <a:lnTo>
                    <a:pt x="696" y="939"/>
                  </a:lnTo>
                  <a:lnTo>
                    <a:pt x="692" y="947"/>
                  </a:lnTo>
                  <a:lnTo>
                    <a:pt x="690" y="954"/>
                  </a:lnTo>
                  <a:lnTo>
                    <a:pt x="688" y="964"/>
                  </a:lnTo>
                  <a:lnTo>
                    <a:pt x="688" y="971"/>
                  </a:lnTo>
                  <a:lnTo>
                    <a:pt x="690" y="979"/>
                  </a:lnTo>
                  <a:lnTo>
                    <a:pt x="692" y="985"/>
                  </a:lnTo>
                  <a:lnTo>
                    <a:pt x="697" y="990"/>
                  </a:lnTo>
                  <a:lnTo>
                    <a:pt x="710" y="1001"/>
                  </a:lnTo>
                  <a:lnTo>
                    <a:pt x="726" y="1014"/>
                  </a:lnTo>
                  <a:lnTo>
                    <a:pt x="735" y="1018"/>
                  </a:lnTo>
                  <a:lnTo>
                    <a:pt x="740" y="1023"/>
                  </a:lnTo>
                  <a:lnTo>
                    <a:pt x="743" y="1029"/>
                  </a:lnTo>
                  <a:lnTo>
                    <a:pt x="746" y="1037"/>
                  </a:lnTo>
                  <a:lnTo>
                    <a:pt x="746" y="1049"/>
                  </a:lnTo>
                  <a:lnTo>
                    <a:pt x="746" y="1062"/>
                  </a:lnTo>
                  <a:lnTo>
                    <a:pt x="743" y="1074"/>
                  </a:lnTo>
                  <a:lnTo>
                    <a:pt x="740" y="1086"/>
                  </a:lnTo>
                  <a:lnTo>
                    <a:pt x="735" y="1096"/>
                  </a:lnTo>
                  <a:lnTo>
                    <a:pt x="730" y="1104"/>
                  </a:lnTo>
                  <a:lnTo>
                    <a:pt x="724" y="1110"/>
                  </a:lnTo>
                  <a:lnTo>
                    <a:pt x="719" y="1113"/>
                  </a:lnTo>
                  <a:lnTo>
                    <a:pt x="713" y="1116"/>
                  </a:lnTo>
                  <a:lnTo>
                    <a:pt x="709" y="1117"/>
                  </a:lnTo>
                  <a:lnTo>
                    <a:pt x="702" y="1117"/>
                  </a:lnTo>
                  <a:lnTo>
                    <a:pt x="693" y="1118"/>
                  </a:lnTo>
                  <a:lnTo>
                    <a:pt x="685" y="1121"/>
                  </a:lnTo>
                  <a:lnTo>
                    <a:pt x="674" y="1124"/>
                  </a:lnTo>
                  <a:lnTo>
                    <a:pt x="661" y="1132"/>
                  </a:lnTo>
                  <a:lnTo>
                    <a:pt x="642" y="1144"/>
                  </a:lnTo>
                  <a:lnTo>
                    <a:pt x="624" y="1156"/>
                  </a:lnTo>
                  <a:lnTo>
                    <a:pt x="609" y="1167"/>
                  </a:lnTo>
                  <a:lnTo>
                    <a:pt x="604" y="1170"/>
                  </a:lnTo>
                  <a:lnTo>
                    <a:pt x="600" y="1176"/>
                  </a:lnTo>
                  <a:lnTo>
                    <a:pt x="598" y="1181"/>
                  </a:lnTo>
                  <a:lnTo>
                    <a:pt x="597" y="1186"/>
                  </a:lnTo>
                  <a:lnTo>
                    <a:pt x="597" y="1192"/>
                  </a:lnTo>
                  <a:lnTo>
                    <a:pt x="598" y="1197"/>
                  </a:lnTo>
                  <a:lnTo>
                    <a:pt x="599" y="1201"/>
                  </a:lnTo>
                  <a:lnTo>
                    <a:pt x="602" y="1206"/>
                  </a:lnTo>
                  <a:lnTo>
                    <a:pt x="608" y="1216"/>
                  </a:lnTo>
                  <a:lnTo>
                    <a:pt x="617" y="1228"/>
                  </a:lnTo>
                  <a:lnTo>
                    <a:pt x="627" y="1239"/>
                  </a:lnTo>
                  <a:lnTo>
                    <a:pt x="633" y="1249"/>
                  </a:lnTo>
                  <a:lnTo>
                    <a:pt x="636" y="1257"/>
                  </a:lnTo>
                  <a:lnTo>
                    <a:pt x="639" y="1263"/>
                  </a:lnTo>
                  <a:lnTo>
                    <a:pt x="637" y="1266"/>
                  </a:lnTo>
                  <a:lnTo>
                    <a:pt x="636" y="1268"/>
                  </a:lnTo>
                  <a:lnTo>
                    <a:pt x="635" y="1269"/>
                  </a:lnTo>
                  <a:lnTo>
                    <a:pt x="631" y="1270"/>
                  </a:lnTo>
                  <a:lnTo>
                    <a:pt x="623" y="1272"/>
                  </a:lnTo>
                  <a:lnTo>
                    <a:pt x="617" y="1274"/>
                  </a:lnTo>
                  <a:lnTo>
                    <a:pt x="614" y="1276"/>
                  </a:lnTo>
                  <a:lnTo>
                    <a:pt x="612" y="1279"/>
                  </a:lnTo>
                  <a:lnTo>
                    <a:pt x="611" y="1281"/>
                  </a:lnTo>
                  <a:lnTo>
                    <a:pt x="611" y="1286"/>
                  </a:lnTo>
                  <a:lnTo>
                    <a:pt x="614" y="1294"/>
                  </a:lnTo>
                  <a:lnTo>
                    <a:pt x="620" y="1302"/>
                  </a:lnTo>
                  <a:lnTo>
                    <a:pt x="623" y="1307"/>
                  </a:lnTo>
                  <a:lnTo>
                    <a:pt x="625" y="1312"/>
                  </a:lnTo>
                  <a:lnTo>
                    <a:pt x="628" y="1317"/>
                  </a:lnTo>
                  <a:lnTo>
                    <a:pt x="629" y="1321"/>
                  </a:lnTo>
                  <a:lnTo>
                    <a:pt x="631" y="1331"/>
                  </a:lnTo>
                  <a:lnTo>
                    <a:pt x="633" y="1342"/>
                  </a:lnTo>
                  <a:lnTo>
                    <a:pt x="635" y="1348"/>
                  </a:lnTo>
                  <a:lnTo>
                    <a:pt x="637" y="1351"/>
                  </a:lnTo>
                  <a:lnTo>
                    <a:pt x="640" y="1356"/>
                  </a:lnTo>
                  <a:lnTo>
                    <a:pt x="643" y="1358"/>
                  </a:lnTo>
                  <a:lnTo>
                    <a:pt x="648" y="1359"/>
                  </a:lnTo>
                  <a:lnTo>
                    <a:pt x="654" y="1361"/>
                  </a:lnTo>
                  <a:lnTo>
                    <a:pt x="662" y="1362"/>
                  </a:lnTo>
                  <a:lnTo>
                    <a:pt x="669" y="1362"/>
                  </a:lnTo>
                  <a:lnTo>
                    <a:pt x="677" y="1361"/>
                  </a:lnTo>
                  <a:lnTo>
                    <a:pt x="684" y="1361"/>
                  </a:lnTo>
                  <a:lnTo>
                    <a:pt x="686" y="1361"/>
                  </a:lnTo>
                  <a:lnTo>
                    <a:pt x="688" y="1362"/>
                  </a:lnTo>
                  <a:lnTo>
                    <a:pt x="691" y="1363"/>
                  </a:lnTo>
                  <a:lnTo>
                    <a:pt x="693" y="1367"/>
                  </a:lnTo>
                  <a:lnTo>
                    <a:pt x="697" y="1371"/>
                  </a:lnTo>
                  <a:lnTo>
                    <a:pt x="700" y="1377"/>
                  </a:lnTo>
                  <a:lnTo>
                    <a:pt x="705" y="1382"/>
                  </a:lnTo>
                  <a:lnTo>
                    <a:pt x="710" y="1387"/>
                  </a:lnTo>
                  <a:lnTo>
                    <a:pt x="716" y="1389"/>
                  </a:lnTo>
                  <a:lnTo>
                    <a:pt x="721" y="1389"/>
                  </a:lnTo>
                  <a:lnTo>
                    <a:pt x="726" y="1389"/>
                  </a:lnTo>
                  <a:lnTo>
                    <a:pt x="732" y="1388"/>
                  </a:lnTo>
                  <a:lnTo>
                    <a:pt x="742" y="1384"/>
                  </a:lnTo>
                  <a:lnTo>
                    <a:pt x="748" y="1381"/>
                  </a:lnTo>
                  <a:lnTo>
                    <a:pt x="755" y="1375"/>
                  </a:lnTo>
                  <a:lnTo>
                    <a:pt x="761" y="1370"/>
                  </a:lnTo>
                  <a:lnTo>
                    <a:pt x="769" y="1363"/>
                  </a:lnTo>
                  <a:lnTo>
                    <a:pt x="778" y="1357"/>
                  </a:lnTo>
                  <a:lnTo>
                    <a:pt x="785" y="1354"/>
                  </a:lnTo>
                  <a:lnTo>
                    <a:pt x="792" y="1351"/>
                  </a:lnTo>
                  <a:lnTo>
                    <a:pt x="799" y="1350"/>
                  </a:lnTo>
                  <a:lnTo>
                    <a:pt x="811" y="1349"/>
                  </a:lnTo>
                  <a:lnTo>
                    <a:pt x="823" y="1348"/>
                  </a:lnTo>
                  <a:lnTo>
                    <a:pt x="835" y="1346"/>
                  </a:lnTo>
                  <a:lnTo>
                    <a:pt x="843" y="1346"/>
                  </a:lnTo>
                  <a:lnTo>
                    <a:pt x="849" y="1346"/>
                  </a:lnTo>
                  <a:lnTo>
                    <a:pt x="855" y="1346"/>
                  </a:lnTo>
                  <a:lnTo>
                    <a:pt x="860" y="1349"/>
                  </a:lnTo>
                  <a:lnTo>
                    <a:pt x="862" y="1351"/>
                  </a:lnTo>
                  <a:lnTo>
                    <a:pt x="866" y="1355"/>
                  </a:lnTo>
                  <a:lnTo>
                    <a:pt x="868" y="1361"/>
                  </a:lnTo>
                  <a:lnTo>
                    <a:pt x="870" y="1368"/>
                  </a:lnTo>
                  <a:lnTo>
                    <a:pt x="873" y="1378"/>
                  </a:lnTo>
                  <a:lnTo>
                    <a:pt x="877" y="1389"/>
                  </a:lnTo>
                  <a:lnTo>
                    <a:pt x="880" y="1395"/>
                  </a:lnTo>
                  <a:lnTo>
                    <a:pt x="883" y="1400"/>
                  </a:lnTo>
                  <a:lnTo>
                    <a:pt x="886" y="1403"/>
                  </a:lnTo>
                  <a:lnTo>
                    <a:pt x="889" y="1407"/>
                  </a:lnTo>
                  <a:lnTo>
                    <a:pt x="894" y="1409"/>
                  </a:lnTo>
                  <a:lnTo>
                    <a:pt x="898" y="1411"/>
                  </a:lnTo>
                  <a:lnTo>
                    <a:pt x="901" y="1411"/>
                  </a:lnTo>
                  <a:lnTo>
                    <a:pt x="906" y="1411"/>
                  </a:lnTo>
                  <a:lnTo>
                    <a:pt x="910" y="1411"/>
                  </a:lnTo>
                  <a:lnTo>
                    <a:pt x="913" y="1409"/>
                  </a:lnTo>
                  <a:lnTo>
                    <a:pt x="917" y="1407"/>
                  </a:lnTo>
                  <a:lnTo>
                    <a:pt x="919" y="1403"/>
                  </a:lnTo>
                  <a:lnTo>
                    <a:pt x="923" y="1398"/>
                  </a:lnTo>
                  <a:lnTo>
                    <a:pt x="929" y="1389"/>
                  </a:lnTo>
                  <a:lnTo>
                    <a:pt x="935" y="1382"/>
                  </a:lnTo>
                  <a:lnTo>
                    <a:pt x="942" y="1375"/>
                  </a:lnTo>
                  <a:lnTo>
                    <a:pt x="952" y="1365"/>
                  </a:lnTo>
                  <a:lnTo>
                    <a:pt x="962" y="1356"/>
                  </a:lnTo>
                  <a:lnTo>
                    <a:pt x="970" y="1346"/>
                  </a:lnTo>
                  <a:lnTo>
                    <a:pt x="977" y="1339"/>
                  </a:lnTo>
                  <a:lnTo>
                    <a:pt x="981" y="1337"/>
                  </a:lnTo>
                  <a:lnTo>
                    <a:pt x="984" y="1336"/>
                  </a:lnTo>
                  <a:lnTo>
                    <a:pt x="988" y="1335"/>
                  </a:lnTo>
                  <a:lnTo>
                    <a:pt x="992" y="1333"/>
                  </a:lnTo>
                  <a:lnTo>
                    <a:pt x="999" y="1333"/>
                  </a:lnTo>
                  <a:lnTo>
                    <a:pt x="1007" y="1336"/>
                  </a:lnTo>
                  <a:lnTo>
                    <a:pt x="1011" y="1337"/>
                  </a:lnTo>
                  <a:lnTo>
                    <a:pt x="1014" y="1337"/>
                  </a:lnTo>
                  <a:lnTo>
                    <a:pt x="1018" y="1337"/>
                  </a:lnTo>
                  <a:lnTo>
                    <a:pt x="1020" y="1336"/>
                  </a:lnTo>
                  <a:lnTo>
                    <a:pt x="1026" y="1331"/>
                  </a:lnTo>
                  <a:lnTo>
                    <a:pt x="1032" y="1325"/>
                  </a:lnTo>
                  <a:lnTo>
                    <a:pt x="1034" y="1323"/>
                  </a:lnTo>
                  <a:lnTo>
                    <a:pt x="1037" y="1321"/>
                  </a:lnTo>
                  <a:lnTo>
                    <a:pt x="1039" y="1321"/>
                  </a:lnTo>
                  <a:lnTo>
                    <a:pt x="1042" y="1323"/>
                  </a:lnTo>
                  <a:lnTo>
                    <a:pt x="1046" y="1326"/>
                  </a:lnTo>
                  <a:lnTo>
                    <a:pt x="1051" y="1331"/>
                  </a:lnTo>
                  <a:lnTo>
                    <a:pt x="1055" y="1333"/>
                  </a:lnTo>
                  <a:lnTo>
                    <a:pt x="1058" y="1333"/>
                  </a:lnTo>
                  <a:lnTo>
                    <a:pt x="1063" y="1332"/>
                  </a:lnTo>
                  <a:lnTo>
                    <a:pt x="1066" y="1329"/>
                  </a:lnTo>
                  <a:lnTo>
                    <a:pt x="1065" y="1331"/>
                  </a:lnTo>
                  <a:lnTo>
                    <a:pt x="1065" y="1335"/>
                  </a:lnTo>
                  <a:lnTo>
                    <a:pt x="1065" y="1340"/>
                  </a:lnTo>
                  <a:lnTo>
                    <a:pt x="1065" y="1346"/>
                  </a:lnTo>
                  <a:lnTo>
                    <a:pt x="1070" y="1373"/>
                  </a:lnTo>
                  <a:lnTo>
                    <a:pt x="1074" y="1406"/>
                  </a:lnTo>
                  <a:lnTo>
                    <a:pt x="1078" y="1443"/>
                  </a:lnTo>
                  <a:lnTo>
                    <a:pt x="1082" y="1480"/>
                  </a:lnTo>
                  <a:lnTo>
                    <a:pt x="1087" y="1509"/>
                  </a:lnTo>
                  <a:lnTo>
                    <a:pt x="1091" y="1537"/>
                  </a:lnTo>
                  <a:lnTo>
                    <a:pt x="1093" y="1548"/>
                  </a:lnTo>
                  <a:lnTo>
                    <a:pt x="1094" y="1559"/>
                  </a:lnTo>
                  <a:lnTo>
                    <a:pt x="1094" y="1567"/>
                  </a:lnTo>
                  <a:lnTo>
                    <a:pt x="1091" y="1573"/>
                  </a:lnTo>
                  <a:lnTo>
                    <a:pt x="1090" y="1577"/>
                  </a:lnTo>
                  <a:lnTo>
                    <a:pt x="1087" y="1578"/>
                  </a:lnTo>
                  <a:lnTo>
                    <a:pt x="1083" y="1581"/>
                  </a:lnTo>
                  <a:lnTo>
                    <a:pt x="1078" y="1581"/>
                  </a:lnTo>
                  <a:lnTo>
                    <a:pt x="1069" y="1582"/>
                  </a:lnTo>
                  <a:lnTo>
                    <a:pt x="1059" y="1582"/>
                  </a:lnTo>
                  <a:lnTo>
                    <a:pt x="1055" y="1583"/>
                  </a:lnTo>
                  <a:lnTo>
                    <a:pt x="1051" y="1584"/>
                  </a:lnTo>
                  <a:lnTo>
                    <a:pt x="1050" y="1585"/>
                  </a:lnTo>
                  <a:lnTo>
                    <a:pt x="1049" y="1588"/>
                  </a:lnTo>
                  <a:lnTo>
                    <a:pt x="1049" y="1595"/>
                  </a:lnTo>
                  <a:lnTo>
                    <a:pt x="1050" y="1603"/>
                  </a:lnTo>
                  <a:lnTo>
                    <a:pt x="1051" y="1614"/>
                  </a:lnTo>
                  <a:lnTo>
                    <a:pt x="1052" y="1627"/>
                  </a:lnTo>
                  <a:lnTo>
                    <a:pt x="1052" y="1640"/>
                  </a:lnTo>
                  <a:lnTo>
                    <a:pt x="1053" y="1654"/>
                  </a:lnTo>
                  <a:lnTo>
                    <a:pt x="1053" y="1664"/>
                  </a:lnTo>
                  <a:lnTo>
                    <a:pt x="1055" y="1674"/>
                  </a:lnTo>
                  <a:lnTo>
                    <a:pt x="1057" y="1684"/>
                  </a:lnTo>
                  <a:lnTo>
                    <a:pt x="1059" y="1693"/>
                  </a:lnTo>
                  <a:lnTo>
                    <a:pt x="1063" y="1703"/>
                  </a:lnTo>
                  <a:lnTo>
                    <a:pt x="1068" y="1710"/>
                  </a:lnTo>
                  <a:lnTo>
                    <a:pt x="1074" y="1716"/>
                  </a:lnTo>
                  <a:lnTo>
                    <a:pt x="1081" y="1721"/>
                  </a:lnTo>
                  <a:lnTo>
                    <a:pt x="1091" y="1723"/>
                  </a:lnTo>
                  <a:lnTo>
                    <a:pt x="1103" y="1724"/>
                  </a:lnTo>
                  <a:lnTo>
                    <a:pt x="1116" y="1724"/>
                  </a:lnTo>
                  <a:lnTo>
                    <a:pt x="1131" y="1723"/>
                  </a:lnTo>
                  <a:lnTo>
                    <a:pt x="1144" y="1723"/>
                  </a:lnTo>
                  <a:lnTo>
                    <a:pt x="1154" y="1724"/>
                  </a:lnTo>
                  <a:lnTo>
                    <a:pt x="1158" y="1724"/>
                  </a:lnTo>
                  <a:lnTo>
                    <a:pt x="1162" y="1727"/>
                  </a:lnTo>
                  <a:lnTo>
                    <a:pt x="1164" y="1728"/>
                  </a:lnTo>
                  <a:lnTo>
                    <a:pt x="1165" y="1731"/>
                  </a:lnTo>
                  <a:lnTo>
                    <a:pt x="1169" y="1748"/>
                  </a:lnTo>
                  <a:lnTo>
                    <a:pt x="1173" y="1765"/>
                  </a:lnTo>
                  <a:lnTo>
                    <a:pt x="1176" y="1771"/>
                  </a:lnTo>
                  <a:lnTo>
                    <a:pt x="1179" y="1774"/>
                  </a:lnTo>
                  <a:lnTo>
                    <a:pt x="1182" y="1775"/>
                  </a:lnTo>
                  <a:lnTo>
                    <a:pt x="1184" y="1775"/>
                  </a:lnTo>
                  <a:lnTo>
                    <a:pt x="1187" y="1775"/>
                  </a:lnTo>
                  <a:lnTo>
                    <a:pt x="1190" y="1773"/>
                  </a:lnTo>
                  <a:lnTo>
                    <a:pt x="1196" y="1770"/>
                  </a:lnTo>
                  <a:lnTo>
                    <a:pt x="1202" y="1765"/>
                  </a:lnTo>
                  <a:lnTo>
                    <a:pt x="1208" y="1760"/>
                  </a:lnTo>
                  <a:lnTo>
                    <a:pt x="1215" y="1759"/>
                  </a:lnTo>
                  <a:lnTo>
                    <a:pt x="1221" y="1758"/>
                  </a:lnTo>
                  <a:lnTo>
                    <a:pt x="1227" y="1759"/>
                  </a:lnTo>
                  <a:lnTo>
                    <a:pt x="1231" y="1760"/>
                  </a:lnTo>
                  <a:lnTo>
                    <a:pt x="1233" y="1762"/>
                  </a:lnTo>
                  <a:lnTo>
                    <a:pt x="1235" y="1765"/>
                  </a:lnTo>
                  <a:lnTo>
                    <a:pt x="1238" y="1768"/>
                  </a:lnTo>
                  <a:lnTo>
                    <a:pt x="1239" y="1771"/>
                  </a:lnTo>
                  <a:lnTo>
                    <a:pt x="1241" y="1772"/>
                  </a:lnTo>
                  <a:lnTo>
                    <a:pt x="1244" y="1773"/>
                  </a:lnTo>
                  <a:lnTo>
                    <a:pt x="1246" y="1774"/>
                  </a:lnTo>
                  <a:lnTo>
                    <a:pt x="1252" y="1773"/>
                  </a:lnTo>
                  <a:lnTo>
                    <a:pt x="1259" y="1772"/>
                  </a:lnTo>
                  <a:lnTo>
                    <a:pt x="1272" y="1765"/>
                  </a:lnTo>
                  <a:lnTo>
                    <a:pt x="1284" y="1759"/>
                  </a:lnTo>
                  <a:lnTo>
                    <a:pt x="1294" y="1754"/>
                  </a:lnTo>
                  <a:lnTo>
                    <a:pt x="1304" y="1751"/>
                  </a:lnTo>
                  <a:lnTo>
                    <a:pt x="1316" y="1746"/>
                  </a:lnTo>
                  <a:lnTo>
                    <a:pt x="1328" y="1743"/>
                  </a:lnTo>
                  <a:lnTo>
                    <a:pt x="1328" y="1742"/>
                  </a:lnTo>
                  <a:lnTo>
                    <a:pt x="1328" y="1741"/>
                  </a:lnTo>
                  <a:lnTo>
                    <a:pt x="1329" y="1749"/>
                  </a:lnTo>
                  <a:lnTo>
                    <a:pt x="1330" y="1758"/>
                  </a:lnTo>
                  <a:lnTo>
                    <a:pt x="1334" y="1762"/>
                  </a:lnTo>
                  <a:lnTo>
                    <a:pt x="1339" y="1766"/>
                  </a:lnTo>
                  <a:lnTo>
                    <a:pt x="1345" y="1771"/>
                  </a:lnTo>
                  <a:lnTo>
                    <a:pt x="1351" y="1778"/>
                  </a:lnTo>
                  <a:lnTo>
                    <a:pt x="1357" y="1789"/>
                  </a:lnTo>
                  <a:lnTo>
                    <a:pt x="1364" y="1803"/>
                  </a:lnTo>
                  <a:lnTo>
                    <a:pt x="1374" y="1821"/>
                  </a:lnTo>
                  <a:lnTo>
                    <a:pt x="1387" y="1840"/>
                  </a:lnTo>
                  <a:lnTo>
                    <a:pt x="1401" y="1856"/>
                  </a:lnTo>
                  <a:lnTo>
                    <a:pt x="1412" y="1871"/>
                  </a:lnTo>
                  <a:lnTo>
                    <a:pt x="1417" y="1877"/>
                  </a:lnTo>
                  <a:lnTo>
                    <a:pt x="1421" y="1882"/>
                  </a:lnTo>
                  <a:lnTo>
                    <a:pt x="1422" y="1887"/>
                  </a:lnTo>
                  <a:lnTo>
                    <a:pt x="1422" y="1893"/>
                  </a:lnTo>
                  <a:lnTo>
                    <a:pt x="1421" y="1897"/>
                  </a:lnTo>
                  <a:lnTo>
                    <a:pt x="1418" y="1901"/>
                  </a:lnTo>
                  <a:lnTo>
                    <a:pt x="1414" y="1904"/>
                  </a:lnTo>
                  <a:lnTo>
                    <a:pt x="1408" y="1906"/>
                  </a:lnTo>
                  <a:lnTo>
                    <a:pt x="1402" y="1909"/>
                  </a:lnTo>
                  <a:lnTo>
                    <a:pt x="1396" y="1911"/>
                  </a:lnTo>
                  <a:lnTo>
                    <a:pt x="1392" y="1915"/>
                  </a:lnTo>
                  <a:lnTo>
                    <a:pt x="1390" y="1918"/>
                  </a:lnTo>
                  <a:lnTo>
                    <a:pt x="1387" y="1920"/>
                  </a:lnTo>
                  <a:lnTo>
                    <a:pt x="1387" y="1923"/>
                  </a:lnTo>
                  <a:lnTo>
                    <a:pt x="1389" y="1925"/>
                  </a:lnTo>
                  <a:lnTo>
                    <a:pt x="1391" y="1925"/>
                  </a:lnTo>
                  <a:lnTo>
                    <a:pt x="1402" y="1920"/>
                  </a:lnTo>
                  <a:lnTo>
                    <a:pt x="1417" y="1913"/>
                  </a:lnTo>
                  <a:lnTo>
                    <a:pt x="1420" y="1913"/>
                  </a:lnTo>
                  <a:lnTo>
                    <a:pt x="1422" y="1913"/>
                  </a:lnTo>
                  <a:close/>
                  <a:moveTo>
                    <a:pt x="1203" y="1091"/>
                  </a:moveTo>
                  <a:lnTo>
                    <a:pt x="1198" y="1092"/>
                  </a:lnTo>
                  <a:lnTo>
                    <a:pt x="1195" y="1092"/>
                  </a:lnTo>
                  <a:lnTo>
                    <a:pt x="1198" y="1091"/>
                  </a:lnTo>
                  <a:lnTo>
                    <a:pt x="1202" y="1091"/>
                  </a:lnTo>
                  <a:lnTo>
                    <a:pt x="1203" y="1091"/>
                  </a:lnTo>
                  <a:lnTo>
                    <a:pt x="1203" y="1091"/>
                  </a:lnTo>
                  <a:close/>
                  <a:moveTo>
                    <a:pt x="1169" y="1116"/>
                  </a:moveTo>
                  <a:lnTo>
                    <a:pt x="1169" y="1116"/>
                  </a:lnTo>
                  <a:lnTo>
                    <a:pt x="1168" y="1117"/>
                  </a:lnTo>
                  <a:lnTo>
                    <a:pt x="1169" y="1121"/>
                  </a:lnTo>
                  <a:lnTo>
                    <a:pt x="1170" y="1129"/>
                  </a:lnTo>
                  <a:lnTo>
                    <a:pt x="1171" y="1134"/>
                  </a:lnTo>
                  <a:lnTo>
                    <a:pt x="1171" y="1140"/>
                  </a:lnTo>
                  <a:lnTo>
                    <a:pt x="1171" y="1147"/>
                  </a:lnTo>
                  <a:lnTo>
                    <a:pt x="1170" y="1153"/>
                  </a:lnTo>
                  <a:lnTo>
                    <a:pt x="1163" y="1173"/>
                  </a:lnTo>
                  <a:lnTo>
                    <a:pt x="1159" y="1180"/>
                  </a:lnTo>
                  <a:lnTo>
                    <a:pt x="1159" y="1182"/>
                  </a:lnTo>
                  <a:lnTo>
                    <a:pt x="1159" y="1187"/>
                  </a:lnTo>
                  <a:lnTo>
                    <a:pt x="1159" y="1191"/>
                  </a:lnTo>
                  <a:lnTo>
                    <a:pt x="1160" y="1193"/>
                  </a:lnTo>
                  <a:lnTo>
                    <a:pt x="1163" y="1195"/>
                  </a:lnTo>
                  <a:lnTo>
                    <a:pt x="1165" y="1198"/>
                  </a:lnTo>
                  <a:lnTo>
                    <a:pt x="1173" y="1203"/>
                  </a:lnTo>
                  <a:lnTo>
                    <a:pt x="1183" y="1209"/>
                  </a:lnTo>
                  <a:lnTo>
                    <a:pt x="1187" y="1212"/>
                  </a:lnTo>
                  <a:lnTo>
                    <a:pt x="1189" y="1214"/>
                  </a:lnTo>
                  <a:lnTo>
                    <a:pt x="1191" y="1217"/>
                  </a:lnTo>
                  <a:lnTo>
                    <a:pt x="1190" y="1217"/>
                  </a:lnTo>
                  <a:lnTo>
                    <a:pt x="1185" y="1219"/>
                  </a:lnTo>
                  <a:lnTo>
                    <a:pt x="1181" y="1222"/>
                  </a:lnTo>
                  <a:lnTo>
                    <a:pt x="1178" y="1223"/>
                  </a:lnTo>
                  <a:lnTo>
                    <a:pt x="1176" y="1225"/>
                  </a:lnTo>
                  <a:lnTo>
                    <a:pt x="1175" y="1226"/>
                  </a:lnTo>
                  <a:lnTo>
                    <a:pt x="1175" y="1229"/>
                  </a:lnTo>
                  <a:lnTo>
                    <a:pt x="1175" y="1237"/>
                  </a:lnTo>
                  <a:lnTo>
                    <a:pt x="1177" y="1249"/>
                  </a:lnTo>
                  <a:lnTo>
                    <a:pt x="1178" y="1263"/>
                  </a:lnTo>
                  <a:lnTo>
                    <a:pt x="1179" y="1274"/>
                  </a:lnTo>
                  <a:lnTo>
                    <a:pt x="1179" y="1285"/>
                  </a:lnTo>
                  <a:lnTo>
                    <a:pt x="1177" y="1296"/>
                  </a:lnTo>
                  <a:lnTo>
                    <a:pt x="1175" y="1302"/>
                  </a:lnTo>
                  <a:lnTo>
                    <a:pt x="1172" y="1307"/>
                  </a:lnTo>
                  <a:lnTo>
                    <a:pt x="1170" y="1311"/>
                  </a:lnTo>
                  <a:lnTo>
                    <a:pt x="1166" y="1314"/>
                  </a:lnTo>
                  <a:lnTo>
                    <a:pt x="1162" y="1317"/>
                  </a:lnTo>
                  <a:lnTo>
                    <a:pt x="1157" y="1319"/>
                  </a:lnTo>
                  <a:lnTo>
                    <a:pt x="1150" y="1321"/>
                  </a:lnTo>
                  <a:lnTo>
                    <a:pt x="1143" y="1323"/>
                  </a:lnTo>
                  <a:lnTo>
                    <a:pt x="1129" y="1325"/>
                  </a:lnTo>
                  <a:lnTo>
                    <a:pt x="1119" y="1327"/>
                  </a:lnTo>
                  <a:lnTo>
                    <a:pt x="1113" y="1329"/>
                  </a:lnTo>
                  <a:lnTo>
                    <a:pt x="1107" y="1329"/>
                  </a:lnTo>
                  <a:lnTo>
                    <a:pt x="1105" y="1327"/>
                  </a:lnTo>
                  <a:lnTo>
                    <a:pt x="1103" y="1326"/>
                  </a:lnTo>
                  <a:lnTo>
                    <a:pt x="1101" y="1324"/>
                  </a:lnTo>
                  <a:lnTo>
                    <a:pt x="1100" y="1320"/>
                  </a:lnTo>
                  <a:lnTo>
                    <a:pt x="1096" y="1315"/>
                  </a:lnTo>
                  <a:lnTo>
                    <a:pt x="1094" y="1311"/>
                  </a:lnTo>
                  <a:lnTo>
                    <a:pt x="1090" y="1308"/>
                  </a:lnTo>
                  <a:lnTo>
                    <a:pt x="1085" y="1308"/>
                  </a:lnTo>
                  <a:lnTo>
                    <a:pt x="1078" y="1308"/>
                  </a:lnTo>
                  <a:lnTo>
                    <a:pt x="1076" y="1310"/>
                  </a:lnTo>
                  <a:lnTo>
                    <a:pt x="1076" y="1310"/>
                  </a:lnTo>
                  <a:lnTo>
                    <a:pt x="1076" y="1308"/>
                  </a:lnTo>
                  <a:lnTo>
                    <a:pt x="1077" y="1293"/>
                  </a:lnTo>
                  <a:lnTo>
                    <a:pt x="1080" y="1280"/>
                  </a:lnTo>
                  <a:lnTo>
                    <a:pt x="1084" y="1268"/>
                  </a:lnTo>
                  <a:lnTo>
                    <a:pt x="1090" y="1256"/>
                  </a:lnTo>
                  <a:lnTo>
                    <a:pt x="1097" y="1248"/>
                  </a:lnTo>
                  <a:lnTo>
                    <a:pt x="1101" y="1242"/>
                  </a:lnTo>
                  <a:lnTo>
                    <a:pt x="1100" y="1239"/>
                  </a:lnTo>
                  <a:lnTo>
                    <a:pt x="1099" y="1237"/>
                  </a:lnTo>
                  <a:lnTo>
                    <a:pt x="1094" y="1235"/>
                  </a:lnTo>
                  <a:lnTo>
                    <a:pt x="1087" y="1232"/>
                  </a:lnTo>
                  <a:lnTo>
                    <a:pt x="1076" y="1228"/>
                  </a:lnTo>
                  <a:lnTo>
                    <a:pt x="1065" y="1224"/>
                  </a:lnTo>
                  <a:lnTo>
                    <a:pt x="1056" y="1220"/>
                  </a:lnTo>
                  <a:lnTo>
                    <a:pt x="1047" y="1217"/>
                  </a:lnTo>
                  <a:lnTo>
                    <a:pt x="1044" y="1213"/>
                  </a:lnTo>
                  <a:lnTo>
                    <a:pt x="1040" y="1210"/>
                  </a:lnTo>
                  <a:lnTo>
                    <a:pt x="1038" y="1205"/>
                  </a:lnTo>
                  <a:lnTo>
                    <a:pt x="1036" y="1199"/>
                  </a:lnTo>
                  <a:lnTo>
                    <a:pt x="1033" y="1188"/>
                  </a:lnTo>
                  <a:lnTo>
                    <a:pt x="1033" y="1179"/>
                  </a:lnTo>
                  <a:lnTo>
                    <a:pt x="1032" y="1170"/>
                  </a:lnTo>
                  <a:lnTo>
                    <a:pt x="1032" y="1160"/>
                  </a:lnTo>
                  <a:lnTo>
                    <a:pt x="1032" y="1155"/>
                  </a:lnTo>
                  <a:lnTo>
                    <a:pt x="1033" y="1151"/>
                  </a:lnTo>
                  <a:lnTo>
                    <a:pt x="1034" y="1148"/>
                  </a:lnTo>
                  <a:lnTo>
                    <a:pt x="1038" y="1144"/>
                  </a:lnTo>
                  <a:lnTo>
                    <a:pt x="1044" y="1141"/>
                  </a:lnTo>
                  <a:lnTo>
                    <a:pt x="1052" y="1137"/>
                  </a:lnTo>
                  <a:lnTo>
                    <a:pt x="1058" y="1135"/>
                  </a:lnTo>
                  <a:lnTo>
                    <a:pt x="1063" y="1135"/>
                  </a:lnTo>
                  <a:lnTo>
                    <a:pt x="1070" y="1135"/>
                  </a:lnTo>
                  <a:lnTo>
                    <a:pt x="1078" y="1135"/>
                  </a:lnTo>
                  <a:lnTo>
                    <a:pt x="1094" y="1136"/>
                  </a:lnTo>
                  <a:lnTo>
                    <a:pt x="1108" y="1136"/>
                  </a:lnTo>
                  <a:lnTo>
                    <a:pt x="1120" y="1132"/>
                  </a:lnTo>
                  <a:lnTo>
                    <a:pt x="1132" y="1128"/>
                  </a:lnTo>
                  <a:lnTo>
                    <a:pt x="1140" y="1124"/>
                  </a:lnTo>
                  <a:lnTo>
                    <a:pt x="1150" y="1122"/>
                  </a:lnTo>
                  <a:lnTo>
                    <a:pt x="1159" y="1119"/>
                  </a:lnTo>
                  <a:lnTo>
                    <a:pt x="1169" y="1116"/>
                  </a:lnTo>
                  <a:close/>
                  <a:moveTo>
                    <a:pt x="1071" y="1323"/>
                  </a:moveTo>
                  <a:lnTo>
                    <a:pt x="1071" y="1324"/>
                  </a:lnTo>
                  <a:lnTo>
                    <a:pt x="1070" y="1324"/>
                  </a:lnTo>
                  <a:lnTo>
                    <a:pt x="1071" y="1324"/>
                  </a:lnTo>
                  <a:lnTo>
                    <a:pt x="1071" y="1323"/>
                  </a:lnTo>
                  <a:close/>
                </a:path>
              </a:pathLst>
            </a:custGeom>
            <a:grpFill/>
            <a:ln w="9525">
              <a:solidFill>
                <a:schemeClr val="bg1">
                  <a:alpha val="50000"/>
                </a:schemeClr>
              </a:solidFill>
              <a:round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3" name="内蒙古"/>
            <p:cNvSpPr/>
            <p:nvPr/>
          </p:nvSpPr>
          <p:spPr bwMode="auto">
            <a:xfrm>
              <a:off x="4673658" y="2038457"/>
              <a:ext cx="2247928" cy="1857472"/>
            </a:xfrm>
            <a:custGeom>
              <a:avLst/>
              <a:gdLst>
                <a:gd name="T0" fmla="*/ 3037 w 8497"/>
                <a:gd name="T1" fmla="*/ 6400 h 7037"/>
                <a:gd name="T2" fmla="*/ 2793 w 8497"/>
                <a:gd name="T3" fmla="*/ 6311 h 7037"/>
                <a:gd name="T4" fmla="*/ 2585 w 8497"/>
                <a:gd name="T5" fmla="*/ 6887 h 7037"/>
                <a:gd name="T6" fmla="*/ 2116 w 8497"/>
                <a:gd name="T7" fmla="*/ 7024 h 7037"/>
                <a:gd name="T8" fmla="*/ 1852 w 8497"/>
                <a:gd name="T9" fmla="*/ 6611 h 7037"/>
                <a:gd name="T10" fmla="*/ 2048 w 8497"/>
                <a:gd name="T11" fmla="*/ 6147 h 7037"/>
                <a:gd name="T12" fmla="*/ 1341 w 8497"/>
                <a:gd name="T13" fmla="*/ 6249 h 7037"/>
                <a:gd name="T14" fmla="*/ 1134 w 8497"/>
                <a:gd name="T15" fmla="*/ 6306 h 7037"/>
                <a:gd name="T16" fmla="*/ 856 w 8497"/>
                <a:gd name="T17" fmla="*/ 5986 h 7037"/>
                <a:gd name="T18" fmla="*/ 822 w 8497"/>
                <a:gd name="T19" fmla="*/ 5621 h 7037"/>
                <a:gd name="T20" fmla="*/ 443 w 8497"/>
                <a:gd name="T21" fmla="*/ 5430 h 7037"/>
                <a:gd name="T22" fmla="*/ 184 w 8497"/>
                <a:gd name="T23" fmla="*/ 5245 h 7037"/>
                <a:gd name="T24" fmla="*/ 123 w 8497"/>
                <a:gd name="T25" fmla="*/ 4497 h 7037"/>
                <a:gd name="T26" fmla="*/ 1476 w 8497"/>
                <a:gd name="T27" fmla="*/ 4787 h 7037"/>
                <a:gd name="T28" fmla="*/ 2334 w 8497"/>
                <a:gd name="T29" fmla="*/ 5189 h 7037"/>
                <a:gd name="T30" fmla="*/ 3262 w 8497"/>
                <a:gd name="T31" fmla="*/ 4881 h 7037"/>
                <a:gd name="T32" fmla="*/ 4097 w 8497"/>
                <a:gd name="T33" fmla="*/ 4763 h 7037"/>
                <a:gd name="T34" fmla="*/ 4531 w 8497"/>
                <a:gd name="T35" fmla="*/ 4161 h 7037"/>
                <a:gd name="T36" fmla="*/ 5111 w 8497"/>
                <a:gd name="T37" fmla="*/ 3848 h 7037"/>
                <a:gd name="T38" fmla="*/ 5838 w 8497"/>
                <a:gd name="T39" fmla="*/ 3413 h 7037"/>
                <a:gd name="T40" fmla="*/ 6310 w 8497"/>
                <a:gd name="T41" fmla="*/ 2990 h 7037"/>
                <a:gd name="T42" fmla="*/ 6874 w 8497"/>
                <a:gd name="T43" fmla="*/ 2918 h 7037"/>
                <a:gd name="T44" fmla="*/ 6779 w 8497"/>
                <a:gd name="T45" fmla="*/ 2573 h 7037"/>
                <a:gd name="T46" fmla="*/ 6193 w 8497"/>
                <a:gd name="T47" fmla="*/ 2525 h 7037"/>
                <a:gd name="T48" fmla="*/ 5720 w 8497"/>
                <a:gd name="T49" fmla="*/ 2216 h 7037"/>
                <a:gd name="T50" fmla="*/ 6283 w 8497"/>
                <a:gd name="T51" fmla="*/ 1669 h 7037"/>
                <a:gd name="T52" fmla="*/ 6621 w 8497"/>
                <a:gd name="T53" fmla="*/ 1322 h 7037"/>
                <a:gd name="T54" fmla="*/ 6818 w 8497"/>
                <a:gd name="T55" fmla="*/ 786 h 7037"/>
                <a:gd name="T56" fmla="*/ 6937 w 8497"/>
                <a:gd name="T57" fmla="*/ 349 h 7037"/>
                <a:gd name="T58" fmla="*/ 6993 w 8497"/>
                <a:gd name="T59" fmla="*/ 35 h 7037"/>
                <a:gd name="T60" fmla="*/ 7108 w 8497"/>
                <a:gd name="T61" fmla="*/ 346 h 7037"/>
                <a:gd name="T62" fmla="*/ 7530 w 8497"/>
                <a:gd name="T63" fmla="*/ 419 h 7037"/>
                <a:gd name="T64" fmla="*/ 7725 w 8497"/>
                <a:gd name="T65" fmla="*/ 815 h 7037"/>
                <a:gd name="T66" fmla="*/ 8106 w 8497"/>
                <a:gd name="T67" fmla="*/ 709 h 7037"/>
                <a:gd name="T68" fmla="*/ 8491 w 8497"/>
                <a:gd name="T69" fmla="*/ 842 h 7037"/>
                <a:gd name="T70" fmla="*/ 8330 w 8497"/>
                <a:gd name="T71" fmla="*/ 1414 h 7037"/>
                <a:gd name="T72" fmla="*/ 8223 w 8497"/>
                <a:gd name="T73" fmla="*/ 2079 h 7037"/>
                <a:gd name="T74" fmla="*/ 7691 w 8497"/>
                <a:gd name="T75" fmla="*/ 2500 h 7037"/>
                <a:gd name="T76" fmla="*/ 7983 w 8497"/>
                <a:gd name="T77" fmla="*/ 2670 h 7037"/>
                <a:gd name="T78" fmla="*/ 7968 w 8497"/>
                <a:gd name="T79" fmla="*/ 2801 h 7037"/>
                <a:gd name="T80" fmla="*/ 7799 w 8497"/>
                <a:gd name="T81" fmla="*/ 3172 h 7037"/>
                <a:gd name="T82" fmla="*/ 7559 w 8497"/>
                <a:gd name="T83" fmla="*/ 3236 h 7037"/>
                <a:gd name="T84" fmla="*/ 7718 w 8497"/>
                <a:gd name="T85" fmla="*/ 3627 h 7037"/>
                <a:gd name="T86" fmla="*/ 8068 w 8497"/>
                <a:gd name="T87" fmla="*/ 3722 h 7037"/>
                <a:gd name="T88" fmla="*/ 8207 w 8497"/>
                <a:gd name="T89" fmla="*/ 4165 h 7037"/>
                <a:gd name="T90" fmla="*/ 8061 w 8497"/>
                <a:gd name="T91" fmla="*/ 4497 h 7037"/>
                <a:gd name="T92" fmla="*/ 7779 w 8497"/>
                <a:gd name="T93" fmla="*/ 4600 h 7037"/>
                <a:gd name="T94" fmla="*/ 7318 w 8497"/>
                <a:gd name="T95" fmla="*/ 4915 h 7037"/>
                <a:gd name="T96" fmla="*/ 6971 w 8497"/>
                <a:gd name="T97" fmla="*/ 4840 h 7037"/>
                <a:gd name="T98" fmla="*/ 7017 w 8497"/>
                <a:gd name="T99" fmla="*/ 5229 h 7037"/>
                <a:gd name="T100" fmla="*/ 6632 w 8497"/>
                <a:gd name="T101" fmla="*/ 5051 h 7037"/>
                <a:gd name="T102" fmla="*/ 6525 w 8497"/>
                <a:gd name="T103" fmla="*/ 4756 h 7037"/>
                <a:gd name="T104" fmla="*/ 6218 w 8497"/>
                <a:gd name="T105" fmla="*/ 4978 h 7037"/>
                <a:gd name="T106" fmla="*/ 5883 w 8497"/>
                <a:gd name="T107" fmla="*/ 5056 h 7037"/>
                <a:gd name="T108" fmla="*/ 5575 w 8497"/>
                <a:gd name="T109" fmla="*/ 5022 h 7037"/>
                <a:gd name="T110" fmla="*/ 5310 w 8497"/>
                <a:gd name="T111" fmla="*/ 5262 h 7037"/>
                <a:gd name="T112" fmla="*/ 5258 w 8497"/>
                <a:gd name="T113" fmla="*/ 5721 h 7037"/>
                <a:gd name="T114" fmla="*/ 4683 w 8497"/>
                <a:gd name="T115" fmla="*/ 6112 h 7037"/>
                <a:gd name="T116" fmla="*/ 4410 w 8497"/>
                <a:gd name="T117" fmla="*/ 6157 h 7037"/>
                <a:gd name="T118" fmla="*/ 4101 w 8497"/>
                <a:gd name="T119" fmla="*/ 6279 h 7037"/>
                <a:gd name="T120" fmla="*/ 3769 w 8497"/>
                <a:gd name="T121" fmla="*/ 6592 h 7037"/>
                <a:gd name="T122" fmla="*/ 3634 w 8497"/>
                <a:gd name="T123" fmla="*/ 6961 h 7037"/>
                <a:gd name="T124" fmla="*/ 3048 w 8497"/>
                <a:gd name="T125" fmla="*/ 6779 h 70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8497" h="7037">
                  <a:moveTo>
                    <a:pt x="3012" y="6774"/>
                  </a:moveTo>
                  <a:lnTo>
                    <a:pt x="2998" y="6768"/>
                  </a:lnTo>
                  <a:lnTo>
                    <a:pt x="2981" y="6761"/>
                  </a:lnTo>
                  <a:lnTo>
                    <a:pt x="2978" y="6760"/>
                  </a:lnTo>
                  <a:lnTo>
                    <a:pt x="2975" y="6758"/>
                  </a:lnTo>
                  <a:lnTo>
                    <a:pt x="2961" y="6752"/>
                  </a:lnTo>
                  <a:lnTo>
                    <a:pt x="2943" y="6742"/>
                  </a:lnTo>
                  <a:lnTo>
                    <a:pt x="2934" y="6735"/>
                  </a:lnTo>
                  <a:lnTo>
                    <a:pt x="2925" y="6730"/>
                  </a:lnTo>
                  <a:lnTo>
                    <a:pt x="2915" y="6724"/>
                  </a:lnTo>
                  <a:lnTo>
                    <a:pt x="2901" y="6716"/>
                  </a:lnTo>
                  <a:lnTo>
                    <a:pt x="2892" y="6710"/>
                  </a:lnTo>
                  <a:lnTo>
                    <a:pt x="2885" y="6704"/>
                  </a:lnTo>
                  <a:lnTo>
                    <a:pt x="2881" y="6702"/>
                  </a:lnTo>
                  <a:lnTo>
                    <a:pt x="2879" y="6698"/>
                  </a:lnTo>
                  <a:lnTo>
                    <a:pt x="2879" y="6698"/>
                  </a:lnTo>
                  <a:lnTo>
                    <a:pt x="2879" y="6697"/>
                  </a:lnTo>
                  <a:lnTo>
                    <a:pt x="2879" y="6697"/>
                  </a:lnTo>
                  <a:lnTo>
                    <a:pt x="2878" y="6696"/>
                  </a:lnTo>
                  <a:lnTo>
                    <a:pt x="2878" y="6693"/>
                  </a:lnTo>
                  <a:lnTo>
                    <a:pt x="2876" y="6691"/>
                  </a:lnTo>
                  <a:lnTo>
                    <a:pt x="2876" y="6689"/>
                  </a:lnTo>
                  <a:lnTo>
                    <a:pt x="2878" y="6684"/>
                  </a:lnTo>
                  <a:lnTo>
                    <a:pt x="2880" y="6678"/>
                  </a:lnTo>
                  <a:lnTo>
                    <a:pt x="2884" y="6672"/>
                  </a:lnTo>
                  <a:lnTo>
                    <a:pt x="2887" y="6668"/>
                  </a:lnTo>
                  <a:lnTo>
                    <a:pt x="2891" y="6664"/>
                  </a:lnTo>
                  <a:lnTo>
                    <a:pt x="2894" y="6661"/>
                  </a:lnTo>
                  <a:lnTo>
                    <a:pt x="2897" y="6659"/>
                  </a:lnTo>
                  <a:lnTo>
                    <a:pt x="2904" y="6653"/>
                  </a:lnTo>
                  <a:lnTo>
                    <a:pt x="2911" y="6647"/>
                  </a:lnTo>
                  <a:lnTo>
                    <a:pt x="2917" y="6640"/>
                  </a:lnTo>
                  <a:lnTo>
                    <a:pt x="2923" y="6632"/>
                  </a:lnTo>
                  <a:lnTo>
                    <a:pt x="2925" y="6627"/>
                  </a:lnTo>
                  <a:lnTo>
                    <a:pt x="2926" y="6620"/>
                  </a:lnTo>
                  <a:lnTo>
                    <a:pt x="2926" y="6614"/>
                  </a:lnTo>
                  <a:lnTo>
                    <a:pt x="2926" y="6607"/>
                  </a:lnTo>
                  <a:lnTo>
                    <a:pt x="2925" y="6597"/>
                  </a:lnTo>
                  <a:lnTo>
                    <a:pt x="2924" y="6589"/>
                  </a:lnTo>
                  <a:lnTo>
                    <a:pt x="2922" y="6580"/>
                  </a:lnTo>
                  <a:lnTo>
                    <a:pt x="2918" y="6571"/>
                  </a:lnTo>
                  <a:lnTo>
                    <a:pt x="2916" y="6565"/>
                  </a:lnTo>
                  <a:lnTo>
                    <a:pt x="2915" y="6560"/>
                  </a:lnTo>
                  <a:lnTo>
                    <a:pt x="2915" y="6556"/>
                  </a:lnTo>
                  <a:lnTo>
                    <a:pt x="2915" y="6551"/>
                  </a:lnTo>
                  <a:lnTo>
                    <a:pt x="2916" y="6545"/>
                  </a:lnTo>
                  <a:lnTo>
                    <a:pt x="2919" y="6540"/>
                  </a:lnTo>
                  <a:lnTo>
                    <a:pt x="2922" y="6534"/>
                  </a:lnTo>
                  <a:lnTo>
                    <a:pt x="2926" y="6529"/>
                  </a:lnTo>
                  <a:lnTo>
                    <a:pt x="2934" y="6521"/>
                  </a:lnTo>
                  <a:lnTo>
                    <a:pt x="2942" y="6510"/>
                  </a:lnTo>
                  <a:lnTo>
                    <a:pt x="2947" y="6501"/>
                  </a:lnTo>
                  <a:lnTo>
                    <a:pt x="2951" y="6491"/>
                  </a:lnTo>
                  <a:lnTo>
                    <a:pt x="2956" y="6482"/>
                  </a:lnTo>
                  <a:lnTo>
                    <a:pt x="2962" y="6474"/>
                  </a:lnTo>
                  <a:lnTo>
                    <a:pt x="2970" y="6463"/>
                  </a:lnTo>
                  <a:lnTo>
                    <a:pt x="2979" y="6454"/>
                  </a:lnTo>
                  <a:lnTo>
                    <a:pt x="2986" y="6447"/>
                  </a:lnTo>
                  <a:lnTo>
                    <a:pt x="2993" y="6443"/>
                  </a:lnTo>
                  <a:lnTo>
                    <a:pt x="3007" y="6430"/>
                  </a:lnTo>
                  <a:lnTo>
                    <a:pt x="3018" y="6420"/>
                  </a:lnTo>
                  <a:lnTo>
                    <a:pt x="3023" y="6416"/>
                  </a:lnTo>
                  <a:lnTo>
                    <a:pt x="3026" y="6413"/>
                  </a:lnTo>
                  <a:lnTo>
                    <a:pt x="3029" y="6411"/>
                  </a:lnTo>
                  <a:lnTo>
                    <a:pt x="3031" y="6409"/>
                  </a:lnTo>
                  <a:lnTo>
                    <a:pt x="3032" y="6406"/>
                  </a:lnTo>
                  <a:lnTo>
                    <a:pt x="3035" y="6403"/>
                  </a:lnTo>
                  <a:lnTo>
                    <a:pt x="3037" y="6400"/>
                  </a:lnTo>
                  <a:lnTo>
                    <a:pt x="3039" y="6395"/>
                  </a:lnTo>
                  <a:lnTo>
                    <a:pt x="3041" y="6393"/>
                  </a:lnTo>
                  <a:lnTo>
                    <a:pt x="3044" y="6387"/>
                  </a:lnTo>
                  <a:lnTo>
                    <a:pt x="3044" y="6386"/>
                  </a:lnTo>
                  <a:lnTo>
                    <a:pt x="3045" y="6384"/>
                  </a:lnTo>
                  <a:lnTo>
                    <a:pt x="3046" y="6383"/>
                  </a:lnTo>
                  <a:lnTo>
                    <a:pt x="3046" y="6382"/>
                  </a:lnTo>
                  <a:lnTo>
                    <a:pt x="3046" y="6382"/>
                  </a:lnTo>
                  <a:lnTo>
                    <a:pt x="3045" y="6381"/>
                  </a:lnTo>
                  <a:lnTo>
                    <a:pt x="3045" y="6380"/>
                  </a:lnTo>
                  <a:lnTo>
                    <a:pt x="3045" y="6378"/>
                  </a:lnTo>
                  <a:lnTo>
                    <a:pt x="3045" y="6374"/>
                  </a:lnTo>
                  <a:lnTo>
                    <a:pt x="3043" y="6374"/>
                  </a:lnTo>
                  <a:lnTo>
                    <a:pt x="3041" y="6372"/>
                  </a:lnTo>
                  <a:lnTo>
                    <a:pt x="3039" y="6371"/>
                  </a:lnTo>
                  <a:lnTo>
                    <a:pt x="3038" y="6371"/>
                  </a:lnTo>
                  <a:lnTo>
                    <a:pt x="3036" y="6371"/>
                  </a:lnTo>
                  <a:lnTo>
                    <a:pt x="3027" y="6367"/>
                  </a:lnTo>
                  <a:lnTo>
                    <a:pt x="3016" y="6361"/>
                  </a:lnTo>
                  <a:lnTo>
                    <a:pt x="3005" y="6352"/>
                  </a:lnTo>
                  <a:lnTo>
                    <a:pt x="2993" y="6343"/>
                  </a:lnTo>
                  <a:lnTo>
                    <a:pt x="2992" y="6334"/>
                  </a:lnTo>
                  <a:lnTo>
                    <a:pt x="2989" y="6321"/>
                  </a:lnTo>
                  <a:lnTo>
                    <a:pt x="2987" y="6312"/>
                  </a:lnTo>
                  <a:lnTo>
                    <a:pt x="2983" y="6301"/>
                  </a:lnTo>
                  <a:lnTo>
                    <a:pt x="2981" y="6290"/>
                  </a:lnTo>
                  <a:lnTo>
                    <a:pt x="2978" y="6279"/>
                  </a:lnTo>
                  <a:lnTo>
                    <a:pt x="2978" y="6269"/>
                  </a:lnTo>
                  <a:lnTo>
                    <a:pt x="2979" y="6260"/>
                  </a:lnTo>
                  <a:lnTo>
                    <a:pt x="2981" y="6251"/>
                  </a:lnTo>
                  <a:lnTo>
                    <a:pt x="2982" y="6243"/>
                  </a:lnTo>
                  <a:lnTo>
                    <a:pt x="2981" y="6237"/>
                  </a:lnTo>
                  <a:lnTo>
                    <a:pt x="2980" y="6231"/>
                  </a:lnTo>
                  <a:lnTo>
                    <a:pt x="2979" y="6229"/>
                  </a:lnTo>
                  <a:lnTo>
                    <a:pt x="2976" y="6226"/>
                  </a:lnTo>
                  <a:lnTo>
                    <a:pt x="2974" y="6225"/>
                  </a:lnTo>
                  <a:lnTo>
                    <a:pt x="2972" y="6224"/>
                  </a:lnTo>
                  <a:lnTo>
                    <a:pt x="2958" y="6224"/>
                  </a:lnTo>
                  <a:lnTo>
                    <a:pt x="2949" y="6224"/>
                  </a:lnTo>
                  <a:lnTo>
                    <a:pt x="2938" y="6225"/>
                  </a:lnTo>
                  <a:lnTo>
                    <a:pt x="2930" y="6225"/>
                  </a:lnTo>
                  <a:lnTo>
                    <a:pt x="2922" y="6227"/>
                  </a:lnTo>
                  <a:lnTo>
                    <a:pt x="2915" y="6231"/>
                  </a:lnTo>
                  <a:lnTo>
                    <a:pt x="2909" y="6233"/>
                  </a:lnTo>
                  <a:lnTo>
                    <a:pt x="2903" y="6238"/>
                  </a:lnTo>
                  <a:lnTo>
                    <a:pt x="2895" y="6243"/>
                  </a:lnTo>
                  <a:lnTo>
                    <a:pt x="2888" y="6246"/>
                  </a:lnTo>
                  <a:lnTo>
                    <a:pt x="2884" y="6248"/>
                  </a:lnTo>
                  <a:lnTo>
                    <a:pt x="2879" y="6248"/>
                  </a:lnTo>
                  <a:lnTo>
                    <a:pt x="2869" y="6248"/>
                  </a:lnTo>
                  <a:lnTo>
                    <a:pt x="2860" y="6248"/>
                  </a:lnTo>
                  <a:lnTo>
                    <a:pt x="2852" y="6248"/>
                  </a:lnTo>
                  <a:lnTo>
                    <a:pt x="2842" y="6248"/>
                  </a:lnTo>
                  <a:lnTo>
                    <a:pt x="2838" y="6248"/>
                  </a:lnTo>
                  <a:lnTo>
                    <a:pt x="2835" y="6249"/>
                  </a:lnTo>
                  <a:lnTo>
                    <a:pt x="2830" y="6251"/>
                  </a:lnTo>
                  <a:lnTo>
                    <a:pt x="2827" y="6254"/>
                  </a:lnTo>
                  <a:lnTo>
                    <a:pt x="2821" y="6261"/>
                  </a:lnTo>
                  <a:lnTo>
                    <a:pt x="2817" y="6269"/>
                  </a:lnTo>
                  <a:lnTo>
                    <a:pt x="2816" y="6276"/>
                  </a:lnTo>
                  <a:lnTo>
                    <a:pt x="2815" y="6287"/>
                  </a:lnTo>
                  <a:lnTo>
                    <a:pt x="2815" y="6294"/>
                  </a:lnTo>
                  <a:lnTo>
                    <a:pt x="2815" y="6300"/>
                  </a:lnTo>
                  <a:lnTo>
                    <a:pt x="2812" y="6306"/>
                  </a:lnTo>
                  <a:lnTo>
                    <a:pt x="2810" y="6309"/>
                  </a:lnTo>
                  <a:lnTo>
                    <a:pt x="2805" y="6312"/>
                  </a:lnTo>
                  <a:lnTo>
                    <a:pt x="2799" y="6312"/>
                  </a:lnTo>
                  <a:lnTo>
                    <a:pt x="2793" y="6311"/>
                  </a:lnTo>
                  <a:lnTo>
                    <a:pt x="2787" y="6309"/>
                  </a:lnTo>
                  <a:lnTo>
                    <a:pt x="2780" y="6308"/>
                  </a:lnTo>
                  <a:lnTo>
                    <a:pt x="2774" y="6308"/>
                  </a:lnTo>
                  <a:lnTo>
                    <a:pt x="2768" y="6309"/>
                  </a:lnTo>
                  <a:lnTo>
                    <a:pt x="2764" y="6312"/>
                  </a:lnTo>
                  <a:lnTo>
                    <a:pt x="2759" y="6319"/>
                  </a:lnTo>
                  <a:lnTo>
                    <a:pt x="2755" y="6326"/>
                  </a:lnTo>
                  <a:lnTo>
                    <a:pt x="2753" y="6334"/>
                  </a:lnTo>
                  <a:lnTo>
                    <a:pt x="2749" y="6343"/>
                  </a:lnTo>
                  <a:lnTo>
                    <a:pt x="2745" y="6355"/>
                  </a:lnTo>
                  <a:lnTo>
                    <a:pt x="2739" y="6367"/>
                  </a:lnTo>
                  <a:lnTo>
                    <a:pt x="2733" y="6378"/>
                  </a:lnTo>
                  <a:lnTo>
                    <a:pt x="2727" y="6390"/>
                  </a:lnTo>
                  <a:lnTo>
                    <a:pt x="2716" y="6408"/>
                  </a:lnTo>
                  <a:lnTo>
                    <a:pt x="2702" y="6426"/>
                  </a:lnTo>
                  <a:lnTo>
                    <a:pt x="2695" y="6435"/>
                  </a:lnTo>
                  <a:lnTo>
                    <a:pt x="2689" y="6446"/>
                  </a:lnTo>
                  <a:lnTo>
                    <a:pt x="2684" y="6458"/>
                  </a:lnTo>
                  <a:lnTo>
                    <a:pt x="2680" y="6470"/>
                  </a:lnTo>
                  <a:lnTo>
                    <a:pt x="2679" y="6482"/>
                  </a:lnTo>
                  <a:lnTo>
                    <a:pt x="2679" y="6494"/>
                  </a:lnTo>
                  <a:lnTo>
                    <a:pt x="2678" y="6506"/>
                  </a:lnTo>
                  <a:lnTo>
                    <a:pt x="2677" y="6516"/>
                  </a:lnTo>
                  <a:lnTo>
                    <a:pt x="2674" y="6526"/>
                  </a:lnTo>
                  <a:lnTo>
                    <a:pt x="2671" y="6534"/>
                  </a:lnTo>
                  <a:lnTo>
                    <a:pt x="2666" y="6544"/>
                  </a:lnTo>
                  <a:lnTo>
                    <a:pt x="2664" y="6553"/>
                  </a:lnTo>
                  <a:lnTo>
                    <a:pt x="2661" y="6566"/>
                  </a:lnTo>
                  <a:lnTo>
                    <a:pt x="2660" y="6579"/>
                  </a:lnTo>
                  <a:lnTo>
                    <a:pt x="2659" y="6594"/>
                  </a:lnTo>
                  <a:lnTo>
                    <a:pt x="2659" y="6608"/>
                  </a:lnTo>
                  <a:lnTo>
                    <a:pt x="2660" y="6620"/>
                  </a:lnTo>
                  <a:lnTo>
                    <a:pt x="2660" y="6632"/>
                  </a:lnTo>
                  <a:lnTo>
                    <a:pt x="2660" y="6643"/>
                  </a:lnTo>
                  <a:lnTo>
                    <a:pt x="2659" y="6655"/>
                  </a:lnTo>
                  <a:lnTo>
                    <a:pt x="2655" y="6667"/>
                  </a:lnTo>
                  <a:lnTo>
                    <a:pt x="2651" y="6678"/>
                  </a:lnTo>
                  <a:lnTo>
                    <a:pt x="2646" y="6689"/>
                  </a:lnTo>
                  <a:lnTo>
                    <a:pt x="2641" y="6701"/>
                  </a:lnTo>
                  <a:lnTo>
                    <a:pt x="2638" y="6711"/>
                  </a:lnTo>
                  <a:lnTo>
                    <a:pt x="2635" y="6722"/>
                  </a:lnTo>
                  <a:lnTo>
                    <a:pt x="2634" y="6733"/>
                  </a:lnTo>
                  <a:lnTo>
                    <a:pt x="2634" y="6743"/>
                  </a:lnTo>
                  <a:lnTo>
                    <a:pt x="2634" y="6761"/>
                  </a:lnTo>
                  <a:lnTo>
                    <a:pt x="2635" y="6779"/>
                  </a:lnTo>
                  <a:lnTo>
                    <a:pt x="2636" y="6797"/>
                  </a:lnTo>
                  <a:lnTo>
                    <a:pt x="2638" y="6813"/>
                  </a:lnTo>
                  <a:lnTo>
                    <a:pt x="2636" y="6830"/>
                  </a:lnTo>
                  <a:lnTo>
                    <a:pt x="2635" y="6844"/>
                  </a:lnTo>
                  <a:lnTo>
                    <a:pt x="2632" y="6857"/>
                  </a:lnTo>
                  <a:lnTo>
                    <a:pt x="2629" y="6869"/>
                  </a:lnTo>
                  <a:lnTo>
                    <a:pt x="2624" y="6878"/>
                  </a:lnTo>
                  <a:lnTo>
                    <a:pt x="2620" y="6885"/>
                  </a:lnTo>
                  <a:lnTo>
                    <a:pt x="2619" y="6886"/>
                  </a:lnTo>
                  <a:lnTo>
                    <a:pt x="2616" y="6888"/>
                  </a:lnTo>
                  <a:lnTo>
                    <a:pt x="2616" y="6888"/>
                  </a:lnTo>
                  <a:lnTo>
                    <a:pt x="2615" y="6888"/>
                  </a:lnTo>
                  <a:lnTo>
                    <a:pt x="2615" y="6890"/>
                  </a:lnTo>
                  <a:lnTo>
                    <a:pt x="2614" y="6890"/>
                  </a:lnTo>
                  <a:lnTo>
                    <a:pt x="2614" y="6890"/>
                  </a:lnTo>
                  <a:lnTo>
                    <a:pt x="2613" y="6890"/>
                  </a:lnTo>
                  <a:lnTo>
                    <a:pt x="2611" y="6890"/>
                  </a:lnTo>
                  <a:lnTo>
                    <a:pt x="2609" y="6890"/>
                  </a:lnTo>
                  <a:lnTo>
                    <a:pt x="2607" y="6888"/>
                  </a:lnTo>
                  <a:lnTo>
                    <a:pt x="2604" y="6887"/>
                  </a:lnTo>
                  <a:lnTo>
                    <a:pt x="2602" y="6887"/>
                  </a:lnTo>
                  <a:lnTo>
                    <a:pt x="2599" y="6887"/>
                  </a:lnTo>
                  <a:lnTo>
                    <a:pt x="2585" y="6887"/>
                  </a:lnTo>
                  <a:lnTo>
                    <a:pt x="2571" y="6890"/>
                  </a:lnTo>
                  <a:lnTo>
                    <a:pt x="2563" y="6891"/>
                  </a:lnTo>
                  <a:lnTo>
                    <a:pt x="2557" y="6893"/>
                  </a:lnTo>
                  <a:lnTo>
                    <a:pt x="2557" y="6894"/>
                  </a:lnTo>
                  <a:lnTo>
                    <a:pt x="2556" y="6895"/>
                  </a:lnTo>
                  <a:lnTo>
                    <a:pt x="2556" y="6897"/>
                  </a:lnTo>
                  <a:lnTo>
                    <a:pt x="2556" y="6898"/>
                  </a:lnTo>
                  <a:lnTo>
                    <a:pt x="2556" y="6899"/>
                  </a:lnTo>
                  <a:lnTo>
                    <a:pt x="2557" y="6903"/>
                  </a:lnTo>
                  <a:lnTo>
                    <a:pt x="2557" y="6906"/>
                  </a:lnTo>
                  <a:lnTo>
                    <a:pt x="2558" y="6911"/>
                  </a:lnTo>
                  <a:lnTo>
                    <a:pt x="2557" y="6916"/>
                  </a:lnTo>
                  <a:lnTo>
                    <a:pt x="2553" y="6918"/>
                  </a:lnTo>
                  <a:lnTo>
                    <a:pt x="2548" y="6920"/>
                  </a:lnTo>
                  <a:lnTo>
                    <a:pt x="2542" y="6920"/>
                  </a:lnTo>
                  <a:lnTo>
                    <a:pt x="2535" y="6920"/>
                  </a:lnTo>
                  <a:lnTo>
                    <a:pt x="2528" y="6919"/>
                  </a:lnTo>
                  <a:lnTo>
                    <a:pt x="2519" y="6917"/>
                  </a:lnTo>
                  <a:lnTo>
                    <a:pt x="2509" y="6914"/>
                  </a:lnTo>
                  <a:lnTo>
                    <a:pt x="2500" y="6911"/>
                  </a:lnTo>
                  <a:lnTo>
                    <a:pt x="2491" y="6909"/>
                  </a:lnTo>
                  <a:lnTo>
                    <a:pt x="2487" y="6907"/>
                  </a:lnTo>
                  <a:lnTo>
                    <a:pt x="2482" y="6906"/>
                  </a:lnTo>
                  <a:lnTo>
                    <a:pt x="2475" y="6905"/>
                  </a:lnTo>
                  <a:lnTo>
                    <a:pt x="2468" y="6906"/>
                  </a:lnTo>
                  <a:lnTo>
                    <a:pt x="2456" y="6912"/>
                  </a:lnTo>
                  <a:lnTo>
                    <a:pt x="2443" y="6920"/>
                  </a:lnTo>
                  <a:lnTo>
                    <a:pt x="2434" y="6925"/>
                  </a:lnTo>
                  <a:lnTo>
                    <a:pt x="2425" y="6931"/>
                  </a:lnTo>
                  <a:lnTo>
                    <a:pt x="2421" y="6933"/>
                  </a:lnTo>
                  <a:lnTo>
                    <a:pt x="2416" y="6935"/>
                  </a:lnTo>
                  <a:lnTo>
                    <a:pt x="2407" y="6939"/>
                  </a:lnTo>
                  <a:lnTo>
                    <a:pt x="2397" y="6942"/>
                  </a:lnTo>
                  <a:lnTo>
                    <a:pt x="2388" y="6945"/>
                  </a:lnTo>
                  <a:lnTo>
                    <a:pt x="2377" y="6950"/>
                  </a:lnTo>
                  <a:lnTo>
                    <a:pt x="2369" y="6956"/>
                  </a:lnTo>
                  <a:lnTo>
                    <a:pt x="2358" y="6963"/>
                  </a:lnTo>
                  <a:lnTo>
                    <a:pt x="2347" y="6972"/>
                  </a:lnTo>
                  <a:lnTo>
                    <a:pt x="2337" y="6977"/>
                  </a:lnTo>
                  <a:lnTo>
                    <a:pt x="2331" y="6981"/>
                  </a:lnTo>
                  <a:lnTo>
                    <a:pt x="2325" y="6985"/>
                  </a:lnTo>
                  <a:lnTo>
                    <a:pt x="2318" y="6987"/>
                  </a:lnTo>
                  <a:lnTo>
                    <a:pt x="2311" y="6988"/>
                  </a:lnTo>
                  <a:lnTo>
                    <a:pt x="2299" y="6989"/>
                  </a:lnTo>
                  <a:lnTo>
                    <a:pt x="2287" y="6988"/>
                  </a:lnTo>
                  <a:lnTo>
                    <a:pt x="2275" y="6989"/>
                  </a:lnTo>
                  <a:lnTo>
                    <a:pt x="2263" y="6989"/>
                  </a:lnTo>
                  <a:lnTo>
                    <a:pt x="2251" y="6991"/>
                  </a:lnTo>
                  <a:lnTo>
                    <a:pt x="2239" y="6989"/>
                  </a:lnTo>
                  <a:lnTo>
                    <a:pt x="2224" y="6988"/>
                  </a:lnTo>
                  <a:lnTo>
                    <a:pt x="2208" y="6986"/>
                  </a:lnTo>
                  <a:lnTo>
                    <a:pt x="2197" y="6986"/>
                  </a:lnTo>
                  <a:lnTo>
                    <a:pt x="2185" y="6986"/>
                  </a:lnTo>
                  <a:lnTo>
                    <a:pt x="2173" y="6987"/>
                  </a:lnTo>
                  <a:lnTo>
                    <a:pt x="2162" y="6989"/>
                  </a:lnTo>
                  <a:lnTo>
                    <a:pt x="2157" y="6991"/>
                  </a:lnTo>
                  <a:lnTo>
                    <a:pt x="2153" y="6993"/>
                  </a:lnTo>
                  <a:lnTo>
                    <a:pt x="2149" y="6996"/>
                  </a:lnTo>
                  <a:lnTo>
                    <a:pt x="2145" y="7001"/>
                  </a:lnTo>
                  <a:lnTo>
                    <a:pt x="2144" y="7011"/>
                  </a:lnTo>
                  <a:lnTo>
                    <a:pt x="2142" y="7019"/>
                  </a:lnTo>
                  <a:lnTo>
                    <a:pt x="2141" y="7019"/>
                  </a:lnTo>
                  <a:lnTo>
                    <a:pt x="2139" y="7019"/>
                  </a:lnTo>
                  <a:lnTo>
                    <a:pt x="2138" y="7019"/>
                  </a:lnTo>
                  <a:lnTo>
                    <a:pt x="2136" y="7020"/>
                  </a:lnTo>
                  <a:lnTo>
                    <a:pt x="2131" y="7021"/>
                  </a:lnTo>
                  <a:lnTo>
                    <a:pt x="2126" y="7023"/>
                  </a:lnTo>
                  <a:lnTo>
                    <a:pt x="2116" y="7024"/>
                  </a:lnTo>
                  <a:lnTo>
                    <a:pt x="2106" y="7027"/>
                  </a:lnTo>
                  <a:lnTo>
                    <a:pt x="2101" y="7030"/>
                  </a:lnTo>
                  <a:lnTo>
                    <a:pt x="2097" y="7032"/>
                  </a:lnTo>
                  <a:lnTo>
                    <a:pt x="2095" y="7035"/>
                  </a:lnTo>
                  <a:lnTo>
                    <a:pt x="2093" y="7037"/>
                  </a:lnTo>
                  <a:lnTo>
                    <a:pt x="2081" y="7035"/>
                  </a:lnTo>
                  <a:lnTo>
                    <a:pt x="2069" y="7032"/>
                  </a:lnTo>
                  <a:lnTo>
                    <a:pt x="2060" y="7030"/>
                  </a:lnTo>
                  <a:lnTo>
                    <a:pt x="2049" y="7025"/>
                  </a:lnTo>
                  <a:lnTo>
                    <a:pt x="2038" y="7020"/>
                  </a:lnTo>
                  <a:lnTo>
                    <a:pt x="2029" y="7013"/>
                  </a:lnTo>
                  <a:lnTo>
                    <a:pt x="2019" y="7006"/>
                  </a:lnTo>
                  <a:lnTo>
                    <a:pt x="2011" y="6996"/>
                  </a:lnTo>
                  <a:lnTo>
                    <a:pt x="2002" y="6988"/>
                  </a:lnTo>
                  <a:lnTo>
                    <a:pt x="1993" y="6980"/>
                  </a:lnTo>
                  <a:lnTo>
                    <a:pt x="1987" y="6975"/>
                  </a:lnTo>
                  <a:lnTo>
                    <a:pt x="1983" y="6969"/>
                  </a:lnTo>
                  <a:lnTo>
                    <a:pt x="1968" y="6954"/>
                  </a:lnTo>
                  <a:lnTo>
                    <a:pt x="1958" y="6938"/>
                  </a:lnTo>
                  <a:lnTo>
                    <a:pt x="1948" y="6926"/>
                  </a:lnTo>
                  <a:lnTo>
                    <a:pt x="1939" y="6910"/>
                  </a:lnTo>
                  <a:lnTo>
                    <a:pt x="1934" y="6900"/>
                  </a:lnTo>
                  <a:lnTo>
                    <a:pt x="1929" y="6892"/>
                  </a:lnTo>
                  <a:lnTo>
                    <a:pt x="1924" y="6885"/>
                  </a:lnTo>
                  <a:lnTo>
                    <a:pt x="1918" y="6880"/>
                  </a:lnTo>
                  <a:lnTo>
                    <a:pt x="1912" y="6876"/>
                  </a:lnTo>
                  <a:lnTo>
                    <a:pt x="1906" y="6873"/>
                  </a:lnTo>
                  <a:lnTo>
                    <a:pt x="1895" y="6868"/>
                  </a:lnTo>
                  <a:lnTo>
                    <a:pt x="1883" y="6863"/>
                  </a:lnTo>
                  <a:lnTo>
                    <a:pt x="1872" y="6860"/>
                  </a:lnTo>
                  <a:lnTo>
                    <a:pt x="1860" y="6856"/>
                  </a:lnTo>
                  <a:lnTo>
                    <a:pt x="1849" y="6853"/>
                  </a:lnTo>
                  <a:lnTo>
                    <a:pt x="1839" y="6850"/>
                  </a:lnTo>
                  <a:lnTo>
                    <a:pt x="1830" y="6848"/>
                  </a:lnTo>
                  <a:lnTo>
                    <a:pt x="1824" y="6844"/>
                  </a:lnTo>
                  <a:lnTo>
                    <a:pt x="1820" y="6840"/>
                  </a:lnTo>
                  <a:lnTo>
                    <a:pt x="1816" y="6834"/>
                  </a:lnTo>
                  <a:lnTo>
                    <a:pt x="1814" y="6828"/>
                  </a:lnTo>
                  <a:lnTo>
                    <a:pt x="1811" y="6822"/>
                  </a:lnTo>
                  <a:lnTo>
                    <a:pt x="1810" y="6808"/>
                  </a:lnTo>
                  <a:lnTo>
                    <a:pt x="1809" y="6793"/>
                  </a:lnTo>
                  <a:lnTo>
                    <a:pt x="1809" y="6777"/>
                  </a:lnTo>
                  <a:lnTo>
                    <a:pt x="1810" y="6761"/>
                  </a:lnTo>
                  <a:lnTo>
                    <a:pt x="1811" y="6748"/>
                  </a:lnTo>
                  <a:lnTo>
                    <a:pt x="1815" y="6737"/>
                  </a:lnTo>
                  <a:lnTo>
                    <a:pt x="1817" y="6733"/>
                  </a:lnTo>
                  <a:lnTo>
                    <a:pt x="1821" y="6728"/>
                  </a:lnTo>
                  <a:lnTo>
                    <a:pt x="1826" y="6722"/>
                  </a:lnTo>
                  <a:lnTo>
                    <a:pt x="1833" y="6717"/>
                  </a:lnTo>
                  <a:lnTo>
                    <a:pt x="1847" y="6714"/>
                  </a:lnTo>
                  <a:lnTo>
                    <a:pt x="1860" y="6710"/>
                  </a:lnTo>
                  <a:lnTo>
                    <a:pt x="1867" y="6708"/>
                  </a:lnTo>
                  <a:lnTo>
                    <a:pt x="1872" y="6705"/>
                  </a:lnTo>
                  <a:lnTo>
                    <a:pt x="1874" y="6703"/>
                  </a:lnTo>
                  <a:lnTo>
                    <a:pt x="1877" y="6702"/>
                  </a:lnTo>
                  <a:lnTo>
                    <a:pt x="1878" y="6698"/>
                  </a:lnTo>
                  <a:lnTo>
                    <a:pt x="1878" y="6695"/>
                  </a:lnTo>
                  <a:lnTo>
                    <a:pt x="1878" y="6691"/>
                  </a:lnTo>
                  <a:lnTo>
                    <a:pt x="1877" y="6686"/>
                  </a:lnTo>
                  <a:lnTo>
                    <a:pt x="1872" y="6671"/>
                  </a:lnTo>
                  <a:lnTo>
                    <a:pt x="1864" y="6654"/>
                  </a:lnTo>
                  <a:lnTo>
                    <a:pt x="1861" y="6642"/>
                  </a:lnTo>
                  <a:lnTo>
                    <a:pt x="1860" y="6630"/>
                  </a:lnTo>
                  <a:lnTo>
                    <a:pt x="1859" y="6623"/>
                  </a:lnTo>
                  <a:lnTo>
                    <a:pt x="1857" y="6617"/>
                  </a:lnTo>
                  <a:lnTo>
                    <a:pt x="1854" y="6615"/>
                  </a:lnTo>
                  <a:lnTo>
                    <a:pt x="1852" y="6613"/>
                  </a:lnTo>
                  <a:lnTo>
                    <a:pt x="1852" y="6611"/>
                  </a:lnTo>
                  <a:lnTo>
                    <a:pt x="1851" y="6610"/>
                  </a:lnTo>
                  <a:lnTo>
                    <a:pt x="1847" y="6608"/>
                  </a:lnTo>
                  <a:lnTo>
                    <a:pt x="1843" y="6604"/>
                  </a:lnTo>
                  <a:lnTo>
                    <a:pt x="1842" y="6601"/>
                  </a:lnTo>
                  <a:lnTo>
                    <a:pt x="1842" y="6597"/>
                  </a:lnTo>
                  <a:lnTo>
                    <a:pt x="1845" y="6592"/>
                  </a:lnTo>
                  <a:lnTo>
                    <a:pt x="1848" y="6589"/>
                  </a:lnTo>
                  <a:lnTo>
                    <a:pt x="1858" y="6584"/>
                  </a:lnTo>
                  <a:lnTo>
                    <a:pt x="1868" y="6580"/>
                  </a:lnTo>
                  <a:lnTo>
                    <a:pt x="1883" y="6573"/>
                  </a:lnTo>
                  <a:lnTo>
                    <a:pt x="1898" y="6564"/>
                  </a:lnTo>
                  <a:lnTo>
                    <a:pt x="1922" y="6551"/>
                  </a:lnTo>
                  <a:lnTo>
                    <a:pt x="1948" y="6537"/>
                  </a:lnTo>
                  <a:lnTo>
                    <a:pt x="1960" y="6528"/>
                  </a:lnTo>
                  <a:lnTo>
                    <a:pt x="1973" y="6520"/>
                  </a:lnTo>
                  <a:lnTo>
                    <a:pt x="1985" y="6510"/>
                  </a:lnTo>
                  <a:lnTo>
                    <a:pt x="1997" y="6501"/>
                  </a:lnTo>
                  <a:lnTo>
                    <a:pt x="2002" y="6496"/>
                  </a:lnTo>
                  <a:lnTo>
                    <a:pt x="2006" y="6490"/>
                  </a:lnTo>
                  <a:lnTo>
                    <a:pt x="2011" y="6483"/>
                  </a:lnTo>
                  <a:lnTo>
                    <a:pt x="2015" y="6476"/>
                  </a:lnTo>
                  <a:lnTo>
                    <a:pt x="2022" y="6459"/>
                  </a:lnTo>
                  <a:lnTo>
                    <a:pt x="2029" y="6443"/>
                  </a:lnTo>
                  <a:lnTo>
                    <a:pt x="2036" y="6426"/>
                  </a:lnTo>
                  <a:lnTo>
                    <a:pt x="2043" y="6411"/>
                  </a:lnTo>
                  <a:lnTo>
                    <a:pt x="2047" y="6405"/>
                  </a:lnTo>
                  <a:lnTo>
                    <a:pt x="2051" y="6399"/>
                  </a:lnTo>
                  <a:lnTo>
                    <a:pt x="2055" y="6394"/>
                  </a:lnTo>
                  <a:lnTo>
                    <a:pt x="2060" y="6390"/>
                  </a:lnTo>
                  <a:lnTo>
                    <a:pt x="2066" y="6387"/>
                  </a:lnTo>
                  <a:lnTo>
                    <a:pt x="2074" y="6383"/>
                  </a:lnTo>
                  <a:lnTo>
                    <a:pt x="2080" y="6381"/>
                  </a:lnTo>
                  <a:lnTo>
                    <a:pt x="2085" y="6378"/>
                  </a:lnTo>
                  <a:lnTo>
                    <a:pt x="2090" y="6375"/>
                  </a:lnTo>
                  <a:lnTo>
                    <a:pt x="2094" y="6371"/>
                  </a:lnTo>
                  <a:lnTo>
                    <a:pt x="2098" y="6365"/>
                  </a:lnTo>
                  <a:lnTo>
                    <a:pt x="2101" y="6359"/>
                  </a:lnTo>
                  <a:lnTo>
                    <a:pt x="2105" y="6352"/>
                  </a:lnTo>
                  <a:lnTo>
                    <a:pt x="2107" y="6345"/>
                  </a:lnTo>
                  <a:lnTo>
                    <a:pt x="2110" y="6332"/>
                  </a:lnTo>
                  <a:lnTo>
                    <a:pt x="2111" y="6321"/>
                  </a:lnTo>
                  <a:lnTo>
                    <a:pt x="2111" y="6313"/>
                  </a:lnTo>
                  <a:lnTo>
                    <a:pt x="2111" y="6304"/>
                  </a:lnTo>
                  <a:lnTo>
                    <a:pt x="2110" y="6294"/>
                  </a:lnTo>
                  <a:lnTo>
                    <a:pt x="2107" y="6285"/>
                  </a:lnTo>
                  <a:lnTo>
                    <a:pt x="2103" y="6276"/>
                  </a:lnTo>
                  <a:lnTo>
                    <a:pt x="2097" y="6269"/>
                  </a:lnTo>
                  <a:lnTo>
                    <a:pt x="2087" y="6256"/>
                  </a:lnTo>
                  <a:lnTo>
                    <a:pt x="2078" y="6244"/>
                  </a:lnTo>
                  <a:lnTo>
                    <a:pt x="2069" y="6235"/>
                  </a:lnTo>
                  <a:lnTo>
                    <a:pt x="2063" y="6225"/>
                  </a:lnTo>
                  <a:lnTo>
                    <a:pt x="2063" y="6220"/>
                  </a:lnTo>
                  <a:lnTo>
                    <a:pt x="2062" y="6216"/>
                  </a:lnTo>
                  <a:lnTo>
                    <a:pt x="2063" y="6211"/>
                  </a:lnTo>
                  <a:lnTo>
                    <a:pt x="2063" y="6206"/>
                  </a:lnTo>
                  <a:lnTo>
                    <a:pt x="2067" y="6197"/>
                  </a:lnTo>
                  <a:lnTo>
                    <a:pt x="2070" y="6187"/>
                  </a:lnTo>
                  <a:lnTo>
                    <a:pt x="2075" y="6179"/>
                  </a:lnTo>
                  <a:lnTo>
                    <a:pt x="2078" y="6170"/>
                  </a:lnTo>
                  <a:lnTo>
                    <a:pt x="2079" y="6168"/>
                  </a:lnTo>
                  <a:lnTo>
                    <a:pt x="2078" y="6164"/>
                  </a:lnTo>
                  <a:lnTo>
                    <a:pt x="2076" y="6162"/>
                  </a:lnTo>
                  <a:lnTo>
                    <a:pt x="2074" y="6160"/>
                  </a:lnTo>
                  <a:lnTo>
                    <a:pt x="2072" y="6157"/>
                  </a:lnTo>
                  <a:lnTo>
                    <a:pt x="2068" y="6155"/>
                  </a:lnTo>
                  <a:lnTo>
                    <a:pt x="2062" y="6151"/>
                  </a:lnTo>
                  <a:lnTo>
                    <a:pt x="2055" y="6149"/>
                  </a:lnTo>
                  <a:lnTo>
                    <a:pt x="2048" y="6147"/>
                  </a:lnTo>
                  <a:lnTo>
                    <a:pt x="2041" y="6145"/>
                  </a:lnTo>
                  <a:lnTo>
                    <a:pt x="2022" y="6144"/>
                  </a:lnTo>
                  <a:lnTo>
                    <a:pt x="2004" y="6144"/>
                  </a:lnTo>
                  <a:lnTo>
                    <a:pt x="1987" y="6144"/>
                  </a:lnTo>
                  <a:lnTo>
                    <a:pt x="1974" y="6145"/>
                  </a:lnTo>
                  <a:lnTo>
                    <a:pt x="1962" y="6145"/>
                  </a:lnTo>
                  <a:lnTo>
                    <a:pt x="1950" y="6147"/>
                  </a:lnTo>
                  <a:lnTo>
                    <a:pt x="1937" y="6149"/>
                  </a:lnTo>
                  <a:lnTo>
                    <a:pt x="1924" y="6151"/>
                  </a:lnTo>
                  <a:lnTo>
                    <a:pt x="1911" y="6155"/>
                  </a:lnTo>
                  <a:lnTo>
                    <a:pt x="1898" y="6160"/>
                  </a:lnTo>
                  <a:lnTo>
                    <a:pt x="1885" y="6166"/>
                  </a:lnTo>
                  <a:lnTo>
                    <a:pt x="1872" y="6172"/>
                  </a:lnTo>
                  <a:lnTo>
                    <a:pt x="1865" y="6175"/>
                  </a:lnTo>
                  <a:lnTo>
                    <a:pt x="1857" y="6181"/>
                  </a:lnTo>
                  <a:lnTo>
                    <a:pt x="1849" y="6186"/>
                  </a:lnTo>
                  <a:lnTo>
                    <a:pt x="1842" y="6193"/>
                  </a:lnTo>
                  <a:lnTo>
                    <a:pt x="1829" y="6206"/>
                  </a:lnTo>
                  <a:lnTo>
                    <a:pt x="1815" y="6218"/>
                  </a:lnTo>
                  <a:lnTo>
                    <a:pt x="1810" y="6222"/>
                  </a:lnTo>
                  <a:lnTo>
                    <a:pt x="1803" y="6225"/>
                  </a:lnTo>
                  <a:lnTo>
                    <a:pt x="1794" y="6229"/>
                  </a:lnTo>
                  <a:lnTo>
                    <a:pt x="1784" y="6233"/>
                  </a:lnTo>
                  <a:lnTo>
                    <a:pt x="1778" y="6236"/>
                  </a:lnTo>
                  <a:lnTo>
                    <a:pt x="1772" y="6239"/>
                  </a:lnTo>
                  <a:lnTo>
                    <a:pt x="1761" y="6246"/>
                  </a:lnTo>
                  <a:lnTo>
                    <a:pt x="1754" y="6252"/>
                  </a:lnTo>
                  <a:lnTo>
                    <a:pt x="1752" y="6255"/>
                  </a:lnTo>
                  <a:lnTo>
                    <a:pt x="1748" y="6257"/>
                  </a:lnTo>
                  <a:lnTo>
                    <a:pt x="1742" y="6261"/>
                  </a:lnTo>
                  <a:lnTo>
                    <a:pt x="1738" y="6264"/>
                  </a:lnTo>
                  <a:lnTo>
                    <a:pt x="1732" y="6268"/>
                  </a:lnTo>
                  <a:lnTo>
                    <a:pt x="1726" y="6270"/>
                  </a:lnTo>
                  <a:lnTo>
                    <a:pt x="1714" y="6270"/>
                  </a:lnTo>
                  <a:lnTo>
                    <a:pt x="1703" y="6270"/>
                  </a:lnTo>
                  <a:lnTo>
                    <a:pt x="1690" y="6268"/>
                  </a:lnTo>
                  <a:lnTo>
                    <a:pt x="1677" y="6264"/>
                  </a:lnTo>
                  <a:lnTo>
                    <a:pt x="1659" y="6257"/>
                  </a:lnTo>
                  <a:lnTo>
                    <a:pt x="1640" y="6250"/>
                  </a:lnTo>
                  <a:lnTo>
                    <a:pt x="1621" y="6241"/>
                  </a:lnTo>
                  <a:lnTo>
                    <a:pt x="1603" y="6231"/>
                  </a:lnTo>
                  <a:lnTo>
                    <a:pt x="1590" y="6224"/>
                  </a:lnTo>
                  <a:lnTo>
                    <a:pt x="1578" y="6216"/>
                  </a:lnTo>
                  <a:lnTo>
                    <a:pt x="1571" y="6211"/>
                  </a:lnTo>
                  <a:lnTo>
                    <a:pt x="1565" y="6205"/>
                  </a:lnTo>
                  <a:lnTo>
                    <a:pt x="1558" y="6201"/>
                  </a:lnTo>
                  <a:lnTo>
                    <a:pt x="1552" y="6199"/>
                  </a:lnTo>
                  <a:lnTo>
                    <a:pt x="1545" y="6199"/>
                  </a:lnTo>
                  <a:lnTo>
                    <a:pt x="1537" y="6199"/>
                  </a:lnTo>
                  <a:lnTo>
                    <a:pt x="1530" y="6200"/>
                  </a:lnTo>
                  <a:lnTo>
                    <a:pt x="1522" y="6201"/>
                  </a:lnTo>
                  <a:lnTo>
                    <a:pt x="1508" y="6206"/>
                  </a:lnTo>
                  <a:lnTo>
                    <a:pt x="1493" y="6210"/>
                  </a:lnTo>
                  <a:lnTo>
                    <a:pt x="1469" y="6216"/>
                  </a:lnTo>
                  <a:lnTo>
                    <a:pt x="1446" y="6219"/>
                  </a:lnTo>
                  <a:lnTo>
                    <a:pt x="1423" y="6223"/>
                  </a:lnTo>
                  <a:lnTo>
                    <a:pt x="1401" y="6227"/>
                  </a:lnTo>
                  <a:lnTo>
                    <a:pt x="1388" y="6229"/>
                  </a:lnTo>
                  <a:lnTo>
                    <a:pt x="1376" y="6231"/>
                  </a:lnTo>
                  <a:lnTo>
                    <a:pt x="1364" y="6233"/>
                  </a:lnTo>
                  <a:lnTo>
                    <a:pt x="1355" y="6236"/>
                  </a:lnTo>
                  <a:lnTo>
                    <a:pt x="1349" y="6237"/>
                  </a:lnTo>
                  <a:lnTo>
                    <a:pt x="1344" y="6238"/>
                  </a:lnTo>
                  <a:lnTo>
                    <a:pt x="1342" y="6239"/>
                  </a:lnTo>
                  <a:lnTo>
                    <a:pt x="1341" y="6241"/>
                  </a:lnTo>
                  <a:lnTo>
                    <a:pt x="1339" y="6244"/>
                  </a:lnTo>
                  <a:lnTo>
                    <a:pt x="1339" y="6246"/>
                  </a:lnTo>
                  <a:lnTo>
                    <a:pt x="1341" y="6249"/>
                  </a:lnTo>
                  <a:lnTo>
                    <a:pt x="1342" y="6252"/>
                  </a:lnTo>
                  <a:lnTo>
                    <a:pt x="1347" y="6260"/>
                  </a:lnTo>
                  <a:lnTo>
                    <a:pt x="1351" y="6267"/>
                  </a:lnTo>
                  <a:lnTo>
                    <a:pt x="1360" y="6277"/>
                  </a:lnTo>
                  <a:lnTo>
                    <a:pt x="1368" y="6288"/>
                  </a:lnTo>
                  <a:lnTo>
                    <a:pt x="1379" y="6299"/>
                  </a:lnTo>
                  <a:lnTo>
                    <a:pt x="1389" y="6311"/>
                  </a:lnTo>
                  <a:lnTo>
                    <a:pt x="1396" y="6318"/>
                  </a:lnTo>
                  <a:lnTo>
                    <a:pt x="1404" y="6325"/>
                  </a:lnTo>
                  <a:lnTo>
                    <a:pt x="1408" y="6330"/>
                  </a:lnTo>
                  <a:lnTo>
                    <a:pt x="1412" y="6334"/>
                  </a:lnTo>
                  <a:lnTo>
                    <a:pt x="1414" y="6338"/>
                  </a:lnTo>
                  <a:lnTo>
                    <a:pt x="1414" y="6344"/>
                  </a:lnTo>
                  <a:lnTo>
                    <a:pt x="1414" y="6348"/>
                  </a:lnTo>
                  <a:lnTo>
                    <a:pt x="1412" y="6351"/>
                  </a:lnTo>
                  <a:lnTo>
                    <a:pt x="1408" y="6355"/>
                  </a:lnTo>
                  <a:lnTo>
                    <a:pt x="1405" y="6358"/>
                  </a:lnTo>
                  <a:lnTo>
                    <a:pt x="1389" y="6371"/>
                  </a:lnTo>
                  <a:lnTo>
                    <a:pt x="1377" y="6381"/>
                  </a:lnTo>
                  <a:lnTo>
                    <a:pt x="1369" y="6390"/>
                  </a:lnTo>
                  <a:lnTo>
                    <a:pt x="1361" y="6401"/>
                  </a:lnTo>
                  <a:lnTo>
                    <a:pt x="1354" y="6412"/>
                  </a:lnTo>
                  <a:lnTo>
                    <a:pt x="1349" y="6419"/>
                  </a:lnTo>
                  <a:lnTo>
                    <a:pt x="1345" y="6424"/>
                  </a:lnTo>
                  <a:lnTo>
                    <a:pt x="1341" y="6428"/>
                  </a:lnTo>
                  <a:lnTo>
                    <a:pt x="1336" y="6431"/>
                  </a:lnTo>
                  <a:lnTo>
                    <a:pt x="1331" y="6433"/>
                  </a:lnTo>
                  <a:lnTo>
                    <a:pt x="1324" y="6434"/>
                  </a:lnTo>
                  <a:lnTo>
                    <a:pt x="1316" y="6434"/>
                  </a:lnTo>
                  <a:lnTo>
                    <a:pt x="1307" y="6433"/>
                  </a:lnTo>
                  <a:lnTo>
                    <a:pt x="1297" y="6432"/>
                  </a:lnTo>
                  <a:lnTo>
                    <a:pt x="1285" y="6431"/>
                  </a:lnTo>
                  <a:lnTo>
                    <a:pt x="1272" y="6432"/>
                  </a:lnTo>
                  <a:lnTo>
                    <a:pt x="1265" y="6433"/>
                  </a:lnTo>
                  <a:lnTo>
                    <a:pt x="1256" y="6433"/>
                  </a:lnTo>
                  <a:lnTo>
                    <a:pt x="1250" y="6430"/>
                  </a:lnTo>
                  <a:lnTo>
                    <a:pt x="1244" y="6425"/>
                  </a:lnTo>
                  <a:lnTo>
                    <a:pt x="1240" y="6420"/>
                  </a:lnTo>
                  <a:lnTo>
                    <a:pt x="1235" y="6414"/>
                  </a:lnTo>
                  <a:lnTo>
                    <a:pt x="1228" y="6408"/>
                  </a:lnTo>
                  <a:lnTo>
                    <a:pt x="1219" y="6402"/>
                  </a:lnTo>
                  <a:lnTo>
                    <a:pt x="1211" y="6396"/>
                  </a:lnTo>
                  <a:lnTo>
                    <a:pt x="1202" y="6392"/>
                  </a:lnTo>
                  <a:lnTo>
                    <a:pt x="1190" y="6386"/>
                  </a:lnTo>
                  <a:lnTo>
                    <a:pt x="1179" y="6382"/>
                  </a:lnTo>
                  <a:lnTo>
                    <a:pt x="1177" y="6381"/>
                  </a:lnTo>
                  <a:lnTo>
                    <a:pt x="1174" y="6380"/>
                  </a:lnTo>
                  <a:lnTo>
                    <a:pt x="1168" y="6377"/>
                  </a:lnTo>
                  <a:lnTo>
                    <a:pt x="1165" y="6375"/>
                  </a:lnTo>
                  <a:lnTo>
                    <a:pt x="1161" y="6371"/>
                  </a:lnTo>
                  <a:lnTo>
                    <a:pt x="1160" y="6367"/>
                  </a:lnTo>
                  <a:lnTo>
                    <a:pt x="1160" y="6364"/>
                  </a:lnTo>
                  <a:lnTo>
                    <a:pt x="1160" y="6362"/>
                  </a:lnTo>
                  <a:lnTo>
                    <a:pt x="1161" y="6356"/>
                  </a:lnTo>
                  <a:lnTo>
                    <a:pt x="1161" y="6349"/>
                  </a:lnTo>
                  <a:lnTo>
                    <a:pt x="1160" y="6346"/>
                  </a:lnTo>
                  <a:lnTo>
                    <a:pt x="1160" y="6343"/>
                  </a:lnTo>
                  <a:lnTo>
                    <a:pt x="1159" y="6342"/>
                  </a:lnTo>
                  <a:lnTo>
                    <a:pt x="1156" y="6339"/>
                  </a:lnTo>
                  <a:lnTo>
                    <a:pt x="1154" y="6337"/>
                  </a:lnTo>
                  <a:lnTo>
                    <a:pt x="1149" y="6336"/>
                  </a:lnTo>
                  <a:lnTo>
                    <a:pt x="1147" y="6334"/>
                  </a:lnTo>
                  <a:lnTo>
                    <a:pt x="1146" y="6333"/>
                  </a:lnTo>
                  <a:lnTo>
                    <a:pt x="1143" y="6331"/>
                  </a:lnTo>
                  <a:lnTo>
                    <a:pt x="1141" y="6327"/>
                  </a:lnTo>
                  <a:lnTo>
                    <a:pt x="1137" y="6319"/>
                  </a:lnTo>
                  <a:lnTo>
                    <a:pt x="1135" y="6311"/>
                  </a:lnTo>
                  <a:lnTo>
                    <a:pt x="1134" y="6306"/>
                  </a:lnTo>
                  <a:lnTo>
                    <a:pt x="1133" y="6301"/>
                  </a:lnTo>
                  <a:lnTo>
                    <a:pt x="1129" y="6295"/>
                  </a:lnTo>
                  <a:lnTo>
                    <a:pt x="1124" y="6289"/>
                  </a:lnTo>
                  <a:lnTo>
                    <a:pt x="1117" y="6286"/>
                  </a:lnTo>
                  <a:lnTo>
                    <a:pt x="1111" y="6285"/>
                  </a:lnTo>
                  <a:lnTo>
                    <a:pt x="1108" y="6283"/>
                  </a:lnTo>
                  <a:lnTo>
                    <a:pt x="1104" y="6283"/>
                  </a:lnTo>
                  <a:lnTo>
                    <a:pt x="1099" y="6285"/>
                  </a:lnTo>
                  <a:lnTo>
                    <a:pt x="1095" y="6286"/>
                  </a:lnTo>
                  <a:lnTo>
                    <a:pt x="1084" y="6289"/>
                  </a:lnTo>
                  <a:lnTo>
                    <a:pt x="1073" y="6292"/>
                  </a:lnTo>
                  <a:lnTo>
                    <a:pt x="1067" y="6293"/>
                  </a:lnTo>
                  <a:lnTo>
                    <a:pt x="1061" y="6293"/>
                  </a:lnTo>
                  <a:lnTo>
                    <a:pt x="1059" y="6292"/>
                  </a:lnTo>
                  <a:lnTo>
                    <a:pt x="1055" y="6290"/>
                  </a:lnTo>
                  <a:lnTo>
                    <a:pt x="1049" y="6283"/>
                  </a:lnTo>
                  <a:lnTo>
                    <a:pt x="1045" y="6275"/>
                  </a:lnTo>
                  <a:lnTo>
                    <a:pt x="1041" y="6268"/>
                  </a:lnTo>
                  <a:lnTo>
                    <a:pt x="1037" y="6260"/>
                  </a:lnTo>
                  <a:lnTo>
                    <a:pt x="1030" y="6243"/>
                  </a:lnTo>
                  <a:lnTo>
                    <a:pt x="1024" y="6225"/>
                  </a:lnTo>
                  <a:lnTo>
                    <a:pt x="1022" y="6206"/>
                  </a:lnTo>
                  <a:lnTo>
                    <a:pt x="1021" y="6191"/>
                  </a:lnTo>
                  <a:lnTo>
                    <a:pt x="1020" y="6167"/>
                  </a:lnTo>
                  <a:lnTo>
                    <a:pt x="1021" y="6142"/>
                  </a:lnTo>
                  <a:lnTo>
                    <a:pt x="1023" y="6119"/>
                  </a:lnTo>
                  <a:lnTo>
                    <a:pt x="1026" y="6100"/>
                  </a:lnTo>
                  <a:lnTo>
                    <a:pt x="1028" y="6093"/>
                  </a:lnTo>
                  <a:lnTo>
                    <a:pt x="1028" y="6087"/>
                  </a:lnTo>
                  <a:lnTo>
                    <a:pt x="1028" y="6085"/>
                  </a:lnTo>
                  <a:lnTo>
                    <a:pt x="1028" y="6084"/>
                  </a:lnTo>
                  <a:lnTo>
                    <a:pt x="1028" y="6082"/>
                  </a:lnTo>
                  <a:lnTo>
                    <a:pt x="1027" y="6082"/>
                  </a:lnTo>
                  <a:lnTo>
                    <a:pt x="1023" y="6082"/>
                  </a:lnTo>
                  <a:lnTo>
                    <a:pt x="1018" y="6082"/>
                  </a:lnTo>
                  <a:lnTo>
                    <a:pt x="1004" y="6081"/>
                  </a:lnTo>
                  <a:lnTo>
                    <a:pt x="986" y="6080"/>
                  </a:lnTo>
                  <a:lnTo>
                    <a:pt x="976" y="6079"/>
                  </a:lnTo>
                  <a:lnTo>
                    <a:pt x="964" y="6079"/>
                  </a:lnTo>
                  <a:lnTo>
                    <a:pt x="951" y="6078"/>
                  </a:lnTo>
                  <a:lnTo>
                    <a:pt x="938" y="6077"/>
                  </a:lnTo>
                  <a:lnTo>
                    <a:pt x="932" y="6077"/>
                  </a:lnTo>
                  <a:lnTo>
                    <a:pt x="926" y="6075"/>
                  </a:lnTo>
                  <a:lnTo>
                    <a:pt x="920" y="6074"/>
                  </a:lnTo>
                  <a:lnTo>
                    <a:pt x="915" y="6071"/>
                  </a:lnTo>
                  <a:lnTo>
                    <a:pt x="911" y="6066"/>
                  </a:lnTo>
                  <a:lnTo>
                    <a:pt x="909" y="6059"/>
                  </a:lnTo>
                  <a:lnTo>
                    <a:pt x="908" y="6052"/>
                  </a:lnTo>
                  <a:lnTo>
                    <a:pt x="906" y="6044"/>
                  </a:lnTo>
                  <a:lnTo>
                    <a:pt x="906" y="6042"/>
                  </a:lnTo>
                  <a:lnTo>
                    <a:pt x="904" y="6040"/>
                  </a:lnTo>
                  <a:lnTo>
                    <a:pt x="903" y="6038"/>
                  </a:lnTo>
                  <a:lnTo>
                    <a:pt x="902" y="6037"/>
                  </a:lnTo>
                  <a:lnTo>
                    <a:pt x="901" y="6036"/>
                  </a:lnTo>
                  <a:lnTo>
                    <a:pt x="898" y="6035"/>
                  </a:lnTo>
                  <a:lnTo>
                    <a:pt x="895" y="6035"/>
                  </a:lnTo>
                  <a:lnTo>
                    <a:pt x="891" y="6034"/>
                  </a:lnTo>
                  <a:lnTo>
                    <a:pt x="883" y="6034"/>
                  </a:lnTo>
                  <a:lnTo>
                    <a:pt x="875" y="6033"/>
                  </a:lnTo>
                  <a:lnTo>
                    <a:pt x="870" y="6031"/>
                  </a:lnTo>
                  <a:lnTo>
                    <a:pt x="866" y="6030"/>
                  </a:lnTo>
                  <a:lnTo>
                    <a:pt x="863" y="6028"/>
                  </a:lnTo>
                  <a:lnTo>
                    <a:pt x="862" y="6027"/>
                  </a:lnTo>
                  <a:lnTo>
                    <a:pt x="859" y="6022"/>
                  </a:lnTo>
                  <a:lnTo>
                    <a:pt x="858" y="6017"/>
                  </a:lnTo>
                  <a:lnTo>
                    <a:pt x="857" y="6008"/>
                  </a:lnTo>
                  <a:lnTo>
                    <a:pt x="857" y="5997"/>
                  </a:lnTo>
                  <a:lnTo>
                    <a:pt x="856" y="5986"/>
                  </a:lnTo>
                  <a:lnTo>
                    <a:pt x="854" y="5977"/>
                  </a:lnTo>
                  <a:lnTo>
                    <a:pt x="851" y="5965"/>
                  </a:lnTo>
                  <a:lnTo>
                    <a:pt x="845" y="5953"/>
                  </a:lnTo>
                  <a:lnTo>
                    <a:pt x="841" y="5947"/>
                  </a:lnTo>
                  <a:lnTo>
                    <a:pt x="837" y="5941"/>
                  </a:lnTo>
                  <a:lnTo>
                    <a:pt x="832" y="5936"/>
                  </a:lnTo>
                  <a:lnTo>
                    <a:pt x="826" y="5933"/>
                  </a:lnTo>
                  <a:lnTo>
                    <a:pt x="819" y="5929"/>
                  </a:lnTo>
                  <a:lnTo>
                    <a:pt x="812" y="5927"/>
                  </a:lnTo>
                  <a:lnTo>
                    <a:pt x="804" y="5926"/>
                  </a:lnTo>
                  <a:lnTo>
                    <a:pt x="797" y="5924"/>
                  </a:lnTo>
                  <a:lnTo>
                    <a:pt x="785" y="5921"/>
                  </a:lnTo>
                  <a:lnTo>
                    <a:pt x="775" y="5915"/>
                  </a:lnTo>
                  <a:lnTo>
                    <a:pt x="764" y="5910"/>
                  </a:lnTo>
                  <a:lnTo>
                    <a:pt x="755" y="5905"/>
                  </a:lnTo>
                  <a:lnTo>
                    <a:pt x="750" y="5903"/>
                  </a:lnTo>
                  <a:lnTo>
                    <a:pt x="746" y="5901"/>
                  </a:lnTo>
                  <a:lnTo>
                    <a:pt x="738" y="5895"/>
                  </a:lnTo>
                  <a:lnTo>
                    <a:pt x="731" y="5889"/>
                  </a:lnTo>
                  <a:lnTo>
                    <a:pt x="721" y="5878"/>
                  </a:lnTo>
                  <a:lnTo>
                    <a:pt x="715" y="5869"/>
                  </a:lnTo>
                  <a:lnTo>
                    <a:pt x="706" y="5855"/>
                  </a:lnTo>
                  <a:lnTo>
                    <a:pt x="697" y="5844"/>
                  </a:lnTo>
                  <a:lnTo>
                    <a:pt x="688" y="5834"/>
                  </a:lnTo>
                  <a:lnTo>
                    <a:pt x="681" y="5829"/>
                  </a:lnTo>
                  <a:lnTo>
                    <a:pt x="677" y="5828"/>
                  </a:lnTo>
                  <a:lnTo>
                    <a:pt x="673" y="5827"/>
                  </a:lnTo>
                  <a:lnTo>
                    <a:pt x="670" y="5827"/>
                  </a:lnTo>
                  <a:lnTo>
                    <a:pt x="668" y="5827"/>
                  </a:lnTo>
                  <a:lnTo>
                    <a:pt x="665" y="5827"/>
                  </a:lnTo>
                  <a:lnTo>
                    <a:pt x="663" y="5827"/>
                  </a:lnTo>
                  <a:lnTo>
                    <a:pt x="659" y="5827"/>
                  </a:lnTo>
                  <a:lnTo>
                    <a:pt x="655" y="5828"/>
                  </a:lnTo>
                  <a:lnTo>
                    <a:pt x="651" y="5828"/>
                  </a:lnTo>
                  <a:lnTo>
                    <a:pt x="648" y="5829"/>
                  </a:lnTo>
                  <a:lnTo>
                    <a:pt x="636" y="5830"/>
                  </a:lnTo>
                  <a:lnTo>
                    <a:pt x="625" y="5833"/>
                  </a:lnTo>
                  <a:lnTo>
                    <a:pt x="612" y="5835"/>
                  </a:lnTo>
                  <a:lnTo>
                    <a:pt x="600" y="5835"/>
                  </a:lnTo>
                  <a:lnTo>
                    <a:pt x="598" y="5834"/>
                  </a:lnTo>
                  <a:lnTo>
                    <a:pt x="596" y="5833"/>
                  </a:lnTo>
                  <a:lnTo>
                    <a:pt x="599" y="5829"/>
                  </a:lnTo>
                  <a:lnTo>
                    <a:pt x="605" y="5826"/>
                  </a:lnTo>
                  <a:lnTo>
                    <a:pt x="612" y="5822"/>
                  </a:lnTo>
                  <a:lnTo>
                    <a:pt x="620" y="5819"/>
                  </a:lnTo>
                  <a:lnTo>
                    <a:pt x="637" y="5814"/>
                  </a:lnTo>
                  <a:lnTo>
                    <a:pt x="655" y="5808"/>
                  </a:lnTo>
                  <a:lnTo>
                    <a:pt x="667" y="5803"/>
                  </a:lnTo>
                  <a:lnTo>
                    <a:pt x="680" y="5798"/>
                  </a:lnTo>
                  <a:lnTo>
                    <a:pt x="692" y="5792"/>
                  </a:lnTo>
                  <a:lnTo>
                    <a:pt x="703" y="5788"/>
                  </a:lnTo>
                  <a:lnTo>
                    <a:pt x="719" y="5781"/>
                  </a:lnTo>
                  <a:lnTo>
                    <a:pt x="732" y="5775"/>
                  </a:lnTo>
                  <a:lnTo>
                    <a:pt x="743" y="5769"/>
                  </a:lnTo>
                  <a:lnTo>
                    <a:pt x="749" y="5765"/>
                  </a:lnTo>
                  <a:lnTo>
                    <a:pt x="759" y="5754"/>
                  </a:lnTo>
                  <a:lnTo>
                    <a:pt x="772" y="5739"/>
                  </a:lnTo>
                  <a:lnTo>
                    <a:pt x="780" y="5728"/>
                  </a:lnTo>
                  <a:lnTo>
                    <a:pt x="788" y="5719"/>
                  </a:lnTo>
                  <a:lnTo>
                    <a:pt x="795" y="5707"/>
                  </a:lnTo>
                  <a:lnTo>
                    <a:pt x="801" y="5696"/>
                  </a:lnTo>
                  <a:lnTo>
                    <a:pt x="808" y="5680"/>
                  </a:lnTo>
                  <a:lnTo>
                    <a:pt x="814" y="5664"/>
                  </a:lnTo>
                  <a:lnTo>
                    <a:pt x="819" y="5651"/>
                  </a:lnTo>
                  <a:lnTo>
                    <a:pt x="820" y="5642"/>
                  </a:lnTo>
                  <a:lnTo>
                    <a:pt x="821" y="5633"/>
                  </a:lnTo>
                  <a:lnTo>
                    <a:pt x="822" y="5626"/>
                  </a:lnTo>
                  <a:lnTo>
                    <a:pt x="822" y="5621"/>
                  </a:lnTo>
                  <a:lnTo>
                    <a:pt x="822" y="5617"/>
                  </a:lnTo>
                  <a:lnTo>
                    <a:pt x="823" y="5609"/>
                  </a:lnTo>
                  <a:lnTo>
                    <a:pt x="825" y="5603"/>
                  </a:lnTo>
                  <a:lnTo>
                    <a:pt x="827" y="5598"/>
                  </a:lnTo>
                  <a:lnTo>
                    <a:pt x="829" y="5593"/>
                  </a:lnTo>
                  <a:lnTo>
                    <a:pt x="835" y="5586"/>
                  </a:lnTo>
                  <a:lnTo>
                    <a:pt x="841" y="5580"/>
                  </a:lnTo>
                  <a:lnTo>
                    <a:pt x="851" y="5570"/>
                  </a:lnTo>
                  <a:lnTo>
                    <a:pt x="859" y="5559"/>
                  </a:lnTo>
                  <a:lnTo>
                    <a:pt x="865" y="5550"/>
                  </a:lnTo>
                  <a:lnTo>
                    <a:pt x="871" y="5539"/>
                  </a:lnTo>
                  <a:lnTo>
                    <a:pt x="875" y="5529"/>
                  </a:lnTo>
                  <a:lnTo>
                    <a:pt x="877" y="5517"/>
                  </a:lnTo>
                  <a:lnTo>
                    <a:pt x="878" y="5505"/>
                  </a:lnTo>
                  <a:lnTo>
                    <a:pt x="877" y="5492"/>
                  </a:lnTo>
                  <a:lnTo>
                    <a:pt x="875" y="5479"/>
                  </a:lnTo>
                  <a:lnTo>
                    <a:pt x="870" y="5466"/>
                  </a:lnTo>
                  <a:lnTo>
                    <a:pt x="867" y="5455"/>
                  </a:lnTo>
                  <a:lnTo>
                    <a:pt x="864" y="5445"/>
                  </a:lnTo>
                  <a:lnTo>
                    <a:pt x="860" y="5436"/>
                  </a:lnTo>
                  <a:lnTo>
                    <a:pt x="856" y="5428"/>
                  </a:lnTo>
                  <a:lnTo>
                    <a:pt x="853" y="5426"/>
                  </a:lnTo>
                  <a:lnTo>
                    <a:pt x="851" y="5423"/>
                  </a:lnTo>
                  <a:lnTo>
                    <a:pt x="843" y="5417"/>
                  </a:lnTo>
                  <a:lnTo>
                    <a:pt x="829" y="5411"/>
                  </a:lnTo>
                  <a:lnTo>
                    <a:pt x="819" y="5407"/>
                  </a:lnTo>
                  <a:lnTo>
                    <a:pt x="806" y="5404"/>
                  </a:lnTo>
                  <a:lnTo>
                    <a:pt x="793" y="5400"/>
                  </a:lnTo>
                  <a:lnTo>
                    <a:pt x="780" y="5397"/>
                  </a:lnTo>
                  <a:lnTo>
                    <a:pt x="768" y="5394"/>
                  </a:lnTo>
                  <a:lnTo>
                    <a:pt x="756" y="5391"/>
                  </a:lnTo>
                  <a:lnTo>
                    <a:pt x="744" y="5387"/>
                  </a:lnTo>
                  <a:lnTo>
                    <a:pt x="733" y="5385"/>
                  </a:lnTo>
                  <a:lnTo>
                    <a:pt x="724" y="5382"/>
                  </a:lnTo>
                  <a:lnTo>
                    <a:pt x="714" y="5379"/>
                  </a:lnTo>
                  <a:lnTo>
                    <a:pt x="706" y="5376"/>
                  </a:lnTo>
                  <a:lnTo>
                    <a:pt x="697" y="5375"/>
                  </a:lnTo>
                  <a:lnTo>
                    <a:pt x="693" y="5376"/>
                  </a:lnTo>
                  <a:lnTo>
                    <a:pt x="688" y="5379"/>
                  </a:lnTo>
                  <a:lnTo>
                    <a:pt x="686" y="5384"/>
                  </a:lnTo>
                  <a:lnTo>
                    <a:pt x="682" y="5390"/>
                  </a:lnTo>
                  <a:lnTo>
                    <a:pt x="677" y="5398"/>
                  </a:lnTo>
                  <a:lnTo>
                    <a:pt x="673" y="5404"/>
                  </a:lnTo>
                  <a:lnTo>
                    <a:pt x="668" y="5407"/>
                  </a:lnTo>
                  <a:lnTo>
                    <a:pt x="662" y="5410"/>
                  </a:lnTo>
                  <a:lnTo>
                    <a:pt x="650" y="5412"/>
                  </a:lnTo>
                  <a:lnTo>
                    <a:pt x="637" y="5413"/>
                  </a:lnTo>
                  <a:lnTo>
                    <a:pt x="626" y="5413"/>
                  </a:lnTo>
                  <a:lnTo>
                    <a:pt x="614" y="5411"/>
                  </a:lnTo>
                  <a:lnTo>
                    <a:pt x="599" y="5407"/>
                  </a:lnTo>
                  <a:lnTo>
                    <a:pt x="582" y="5403"/>
                  </a:lnTo>
                  <a:lnTo>
                    <a:pt x="574" y="5399"/>
                  </a:lnTo>
                  <a:lnTo>
                    <a:pt x="564" y="5394"/>
                  </a:lnTo>
                  <a:lnTo>
                    <a:pt x="560" y="5393"/>
                  </a:lnTo>
                  <a:lnTo>
                    <a:pt x="555" y="5393"/>
                  </a:lnTo>
                  <a:lnTo>
                    <a:pt x="550" y="5392"/>
                  </a:lnTo>
                  <a:lnTo>
                    <a:pt x="545" y="5393"/>
                  </a:lnTo>
                  <a:lnTo>
                    <a:pt x="541" y="5394"/>
                  </a:lnTo>
                  <a:lnTo>
                    <a:pt x="535" y="5395"/>
                  </a:lnTo>
                  <a:lnTo>
                    <a:pt x="524" y="5398"/>
                  </a:lnTo>
                  <a:lnTo>
                    <a:pt x="514" y="5403"/>
                  </a:lnTo>
                  <a:lnTo>
                    <a:pt x="505" y="5406"/>
                  </a:lnTo>
                  <a:lnTo>
                    <a:pt x="495" y="5410"/>
                  </a:lnTo>
                  <a:lnTo>
                    <a:pt x="484" y="5414"/>
                  </a:lnTo>
                  <a:lnTo>
                    <a:pt x="473" y="5418"/>
                  </a:lnTo>
                  <a:lnTo>
                    <a:pt x="462" y="5423"/>
                  </a:lnTo>
                  <a:lnTo>
                    <a:pt x="453" y="5426"/>
                  </a:lnTo>
                  <a:lnTo>
                    <a:pt x="443" y="5430"/>
                  </a:lnTo>
                  <a:lnTo>
                    <a:pt x="435" y="5433"/>
                  </a:lnTo>
                  <a:lnTo>
                    <a:pt x="428" y="5438"/>
                  </a:lnTo>
                  <a:lnTo>
                    <a:pt x="421" y="5443"/>
                  </a:lnTo>
                  <a:lnTo>
                    <a:pt x="410" y="5453"/>
                  </a:lnTo>
                  <a:lnTo>
                    <a:pt x="403" y="5461"/>
                  </a:lnTo>
                  <a:lnTo>
                    <a:pt x="400" y="5463"/>
                  </a:lnTo>
                  <a:lnTo>
                    <a:pt x="398" y="5464"/>
                  </a:lnTo>
                  <a:lnTo>
                    <a:pt x="397" y="5464"/>
                  </a:lnTo>
                  <a:lnTo>
                    <a:pt x="397" y="5464"/>
                  </a:lnTo>
                  <a:lnTo>
                    <a:pt x="394" y="5462"/>
                  </a:lnTo>
                  <a:lnTo>
                    <a:pt x="392" y="5460"/>
                  </a:lnTo>
                  <a:lnTo>
                    <a:pt x="388" y="5453"/>
                  </a:lnTo>
                  <a:lnTo>
                    <a:pt x="385" y="5445"/>
                  </a:lnTo>
                  <a:lnTo>
                    <a:pt x="380" y="5433"/>
                  </a:lnTo>
                  <a:lnTo>
                    <a:pt x="377" y="5426"/>
                  </a:lnTo>
                  <a:lnTo>
                    <a:pt x="374" y="5419"/>
                  </a:lnTo>
                  <a:lnTo>
                    <a:pt x="372" y="5414"/>
                  </a:lnTo>
                  <a:lnTo>
                    <a:pt x="371" y="5412"/>
                  </a:lnTo>
                  <a:lnTo>
                    <a:pt x="368" y="5411"/>
                  </a:lnTo>
                  <a:lnTo>
                    <a:pt x="367" y="5410"/>
                  </a:lnTo>
                  <a:lnTo>
                    <a:pt x="365" y="5410"/>
                  </a:lnTo>
                  <a:lnTo>
                    <a:pt x="358" y="5410"/>
                  </a:lnTo>
                  <a:lnTo>
                    <a:pt x="350" y="5411"/>
                  </a:lnTo>
                  <a:lnTo>
                    <a:pt x="342" y="5413"/>
                  </a:lnTo>
                  <a:lnTo>
                    <a:pt x="337" y="5418"/>
                  </a:lnTo>
                  <a:lnTo>
                    <a:pt x="336" y="5419"/>
                  </a:lnTo>
                  <a:lnTo>
                    <a:pt x="335" y="5422"/>
                  </a:lnTo>
                  <a:lnTo>
                    <a:pt x="337" y="5429"/>
                  </a:lnTo>
                  <a:lnTo>
                    <a:pt x="343" y="5439"/>
                  </a:lnTo>
                  <a:lnTo>
                    <a:pt x="348" y="5449"/>
                  </a:lnTo>
                  <a:lnTo>
                    <a:pt x="350" y="5456"/>
                  </a:lnTo>
                  <a:lnTo>
                    <a:pt x="350" y="5461"/>
                  </a:lnTo>
                  <a:lnTo>
                    <a:pt x="348" y="5463"/>
                  </a:lnTo>
                  <a:lnTo>
                    <a:pt x="319" y="5477"/>
                  </a:lnTo>
                  <a:lnTo>
                    <a:pt x="296" y="5487"/>
                  </a:lnTo>
                  <a:lnTo>
                    <a:pt x="280" y="5492"/>
                  </a:lnTo>
                  <a:lnTo>
                    <a:pt x="272" y="5493"/>
                  </a:lnTo>
                  <a:lnTo>
                    <a:pt x="271" y="5492"/>
                  </a:lnTo>
                  <a:lnTo>
                    <a:pt x="270" y="5491"/>
                  </a:lnTo>
                  <a:lnTo>
                    <a:pt x="268" y="5489"/>
                  </a:lnTo>
                  <a:lnTo>
                    <a:pt x="268" y="5487"/>
                  </a:lnTo>
                  <a:lnTo>
                    <a:pt x="272" y="5476"/>
                  </a:lnTo>
                  <a:lnTo>
                    <a:pt x="274" y="5464"/>
                  </a:lnTo>
                  <a:lnTo>
                    <a:pt x="273" y="5449"/>
                  </a:lnTo>
                  <a:lnTo>
                    <a:pt x="272" y="5441"/>
                  </a:lnTo>
                  <a:lnTo>
                    <a:pt x="272" y="5432"/>
                  </a:lnTo>
                  <a:lnTo>
                    <a:pt x="272" y="5422"/>
                  </a:lnTo>
                  <a:lnTo>
                    <a:pt x="274" y="5411"/>
                  </a:lnTo>
                  <a:lnTo>
                    <a:pt x="277" y="5400"/>
                  </a:lnTo>
                  <a:lnTo>
                    <a:pt x="280" y="5387"/>
                  </a:lnTo>
                  <a:lnTo>
                    <a:pt x="281" y="5376"/>
                  </a:lnTo>
                  <a:lnTo>
                    <a:pt x="283" y="5367"/>
                  </a:lnTo>
                  <a:lnTo>
                    <a:pt x="284" y="5359"/>
                  </a:lnTo>
                  <a:lnTo>
                    <a:pt x="283" y="5348"/>
                  </a:lnTo>
                  <a:lnTo>
                    <a:pt x="280" y="5342"/>
                  </a:lnTo>
                  <a:lnTo>
                    <a:pt x="272" y="5330"/>
                  </a:lnTo>
                  <a:lnTo>
                    <a:pt x="262" y="5321"/>
                  </a:lnTo>
                  <a:lnTo>
                    <a:pt x="253" y="5312"/>
                  </a:lnTo>
                  <a:lnTo>
                    <a:pt x="242" y="5303"/>
                  </a:lnTo>
                  <a:lnTo>
                    <a:pt x="231" y="5291"/>
                  </a:lnTo>
                  <a:lnTo>
                    <a:pt x="221" y="5279"/>
                  </a:lnTo>
                  <a:lnTo>
                    <a:pt x="210" y="5267"/>
                  </a:lnTo>
                  <a:lnTo>
                    <a:pt x="199" y="5256"/>
                  </a:lnTo>
                  <a:lnTo>
                    <a:pt x="197" y="5253"/>
                  </a:lnTo>
                  <a:lnTo>
                    <a:pt x="193" y="5249"/>
                  </a:lnTo>
                  <a:lnTo>
                    <a:pt x="190" y="5247"/>
                  </a:lnTo>
                  <a:lnTo>
                    <a:pt x="186" y="5246"/>
                  </a:lnTo>
                  <a:lnTo>
                    <a:pt x="184" y="5245"/>
                  </a:lnTo>
                  <a:lnTo>
                    <a:pt x="180" y="5246"/>
                  </a:lnTo>
                  <a:lnTo>
                    <a:pt x="178" y="5247"/>
                  </a:lnTo>
                  <a:lnTo>
                    <a:pt x="174" y="5247"/>
                  </a:lnTo>
                  <a:lnTo>
                    <a:pt x="170" y="5245"/>
                  </a:lnTo>
                  <a:lnTo>
                    <a:pt x="167" y="5241"/>
                  </a:lnTo>
                  <a:lnTo>
                    <a:pt x="164" y="5236"/>
                  </a:lnTo>
                  <a:lnTo>
                    <a:pt x="161" y="5231"/>
                  </a:lnTo>
                  <a:lnTo>
                    <a:pt x="157" y="5223"/>
                  </a:lnTo>
                  <a:lnTo>
                    <a:pt x="151" y="5212"/>
                  </a:lnTo>
                  <a:lnTo>
                    <a:pt x="145" y="5201"/>
                  </a:lnTo>
                  <a:lnTo>
                    <a:pt x="138" y="5187"/>
                  </a:lnTo>
                  <a:lnTo>
                    <a:pt x="130" y="5173"/>
                  </a:lnTo>
                  <a:lnTo>
                    <a:pt x="123" y="5158"/>
                  </a:lnTo>
                  <a:lnTo>
                    <a:pt x="115" y="5142"/>
                  </a:lnTo>
                  <a:lnTo>
                    <a:pt x="107" y="5129"/>
                  </a:lnTo>
                  <a:lnTo>
                    <a:pt x="97" y="5113"/>
                  </a:lnTo>
                  <a:lnTo>
                    <a:pt x="88" y="5101"/>
                  </a:lnTo>
                  <a:lnTo>
                    <a:pt x="77" y="5089"/>
                  </a:lnTo>
                  <a:lnTo>
                    <a:pt x="69" y="5076"/>
                  </a:lnTo>
                  <a:lnTo>
                    <a:pt x="69" y="5072"/>
                  </a:lnTo>
                  <a:lnTo>
                    <a:pt x="70" y="5070"/>
                  </a:lnTo>
                  <a:lnTo>
                    <a:pt x="77" y="5063"/>
                  </a:lnTo>
                  <a:lnTo>
                    <a:pt x="85" y="5054"/>
                  </a:lnTo>
                  <a:lnTo>
                    <a:pt x="91" y="5048"/>
                  </a:lnTo>
                  <a:lnTo>
                    <a:pt x="97" y="5042"/>
                  </a:lnTo>
                  <a:lnTo>
                    <a:pt x="107" y="5034"/>
                  </a:lnTo>
                  <a:lnTo>
                    <a:pt x="116" y="5026"/>
                  </a:lnTo>
                  <a:lnTo>
                    <a:pt x="125" y="5017"/>
                  </a:lnTo>
                  <a:lnTo>
                    <a:pt x="134" y="5010"/>
                  </a:lnTo>
                  <a:lnTo>
                    <a:pt x="135" y="5010"/>
                  </a:lnTo>
                  <a:lnTo>
                    <a:pt x="136" y="5009"/>
                  </a:lnTo>
                  <a:lnTo>
                    <a:pt x="145" y="5004"/>
                  </a:lnTo>
                  <a:lnTo>
                    <a:pt x="152" y="5000"/>
                  </a:lnTo>
                  <a:lnTo>
                    <a:pt x="155" y="4996"/>
                  </a:lnTo>
                  <a:lnTo>
                    <a:pt x="157" y="4994"/>
                  </a:lnTo>
                  <a:lnTo>
                    <a:pt x="158" y="4990"/>
                  </a:lnTo>
                  <a:lnTo>
                    <a:pt x="158" y="4985"/>
                  </a:lnTo>
                  <a:lnTo>
                    <a:pt x="154" y="4970"/>
                  </a:lnTo>
                  <a:lnTo>
                    <a:pt x="149" y="4954"/>
                  </a:lnTo>
                  <a:lnTo>
                    <a:pt x="145" y="4938"/>
                  </a:lnTo>
                  <a:lnTo>
                    <a:pt x="139" y="4922"/>
                  </a:lnTo>
                  <a:lnTo>
                    <a:pt x="133" y="4907"/>
                  </a:lnTo>
                  <a:lnTo>
                    <a:pt x="127" y="4890"/>
                  </a:lnTo>
                  <a:lnTo>
                    <a:pt x="119" y="4862"/>
                  </a:lnTo>
                  <a:lnTo>
                    <a:pt x="109" y="4833"/>
                  </a:lnTo>
                  <a:lnTo>
                    <a:pt x="100" y="4805"/>
                  </a:lnTo>
                  <a:lnTo>
                    <a:pt x="91" y="4776"/>
                  </a:lnTo>
                  <a:lnTo>
                    <a:pt x="82" y="4748"/>
                  </a:lnTo>
                  <a:lnTo>
                    <a:pt x="73" y="4720"/>
                  </a:lnTo>
                  <a:lnTo>
                    <a:pt x="65" y="4694"/>
                  </a:lnTo>
                  <a:lnTo>
                    <a:pt x="58" y="4668"/>
                  </a:lnTo>
                  <a:lnTo>
                    <a:pt x="45" y="4624"/>
                  </a:lnTo>
                  <a:lnTo>
                    <a:pt x="33" y="4581"/>
                  </a:lnTo>
                  <a:lnTo>
                    <a:pt x="22" y="4543"/>
                  </a:lnTo>
                  <a:lnTo>
                    <a:pt x="14" y="4510"/>
                  </a:lnTo>
                  <a:lnTo>
                    <a:pt x="10" y="4492"/>
                  </a:lnTo>
                  <a:lnTo>
                    <a:pt x="7" y="4477"/>
                  </a:lnTo>
                  <a:lnTo>
                    <a:pt x="4" y="4464"/>
                  </a:lnTo>
                  <a:lnTo>
                    <a:pt x="1" y="4452"/>
                  </a:lnTo>
                  <a:lnTo>
                    <a:pt x="0" y="4448"/>
                  </a:lnTo>
                  <a:lnTo>
                    <a:pt x="1" y="4446"/>
                  </a:lnTo>
                  <a:lnTo>
                    <a:pt x="10" y="4451"/>
                  </a:lnTo>
                  <a:lnTo>
                    <a:pt x="35" y="4464"/>
                  </a:lnTo>
                  <a:lnTo>
                    <a:pt x="50" y="4470"/>
                  </a:lnTo>
                  <a:lnTo>
                    <a:pt x="66" y="4477"/>
                  </a:lnTo>
                  <a:lnTo>
                    <a:pt x="84" y="4483"/>
                  </a:lnTo>
                  <a:lnTo>
                    <a:pt x="104" y="4490"/>
                  </a:lnTo>
                  <a:lnTo>
                    <a:pt x="123" y="4497"/>
                  </a:lnTo>
                  <a:lnTo>
                    <a:pt x="144" y="4505"/>
                  </a:lnTo>
                  <a:lnTo>
                    <a:pt x="164" y="4514"/>
                  </a:lnTo>
                  <a:lnTo>
                    <a:pt x="186" y="4521"/>
                  </a:lnTo>
                  <a:lnTo>
                    <a:pt x="221" y="4535"/>
                  </a:lnTo>
                  <a:lnTo>
                    <a:pt x="258" y="4549"/>
                  </a:lnTo>
                  <a:lnTo>
                    <a:pt x="277" y="4556"/>
                  </a:lnTo>
                  <a:lnTo>
                    <a:pt x="297" y="4562"/>
                  </a:lnTo>
                  <a:lnTo>
                    <a:pt x="317" y="4568"/>
                  </a:lnTo>
                  <a:lnTo>
                    <a:pt x="340" y="4572"/>
                  </a:lnTo>
                  <a:lnTo>
                    <a:pt x="384" y="4579"/>
                  </a:lnTo>
                  <a:lnTo>
                    <a:pt x="430" y="4588"/>
                  </a:lnTo>
                  <a:lnTo>
                    <a:pt x="476" y="4598"/>
                  </a:lnTo>
                  <a:lnTo>
                    <a:pt x="523" y="4609"/>
                  </a:lnTo>
                  <a:lnTo>
                    <a:pt x="571" y="4619"/>
                  </a:lnTo>
                  <a:lnTo>
                    <a:pt x="619" y="4629"/>
                  </a:lnTo>
                  <a:lnTo>
                    <a:pt x="668" y="4638"/>
                  </a:lnTo>
                  <a:lnTo>
                    <a:pt x="718" y="4645"/>
                  </a:lnTo>
                  <a:lnTo>
                    <a:pt x="738" y="4647"/>
                  </a:lnTo>
                  <a:lnTo>
                    <a:pt x="758" y="4645"/>
                  </a:lnTo>
                  <a:lnTo>
                    <a:pt x="778" y="4644"/>
                  </a:lnTo>
                  <a:lnTo>
                    <a:pt x="797" y="4642"/>
                  </a:lnTo>
                  <a:lnTo>
                    <a:pt x="818" y="4638"/>
                  </a:lnTo>
                  <a:lnTo>
                    <a:pt x="838" y="4636"/>
                  </a:lnTo>
                  <a:lnTo>
                    <a:pt x="858" y="4634"/>
                  </a:lnTo>
                  <a:lnTo>
                    <a:pt x="878" y="4634"/>
                  </a:lnTo>
                  <a:lnTo>
                    <a:pt x="894" y="4635"/>
                  </a:lnTo>
                  <a:lnTo>
                    <a:pt x="908" y="4637"/>
                  </a:lnTo>
                  <a:lnTo>
                    <a:pt x="923" y="4640"/>
                  </a:lnTo>
                  <a:lnTo>
                    <a:pt x="938" y="4640"/>
                  </a:lnTo>
                  <a:lnTo>
                    <a:pt x="947" y="4640"/>
                  </a:lnTo>
                  <a:lnTo>
                    <a:pt x="955" y="4637"/>
                  </a:lnTo>
                  <a:lnTo>
                    <a:pt x="964" y="4636"/>
                  </a:lnTo>
                  <a:lnTo>
                    <a:pt x="972" y="4632"/>
                  </a:lnTo>
                  <a:lnTo>
                    <a:pt x="980" y="4630"/>
                  </a:lnTo>
                  <a:lnTo>
                    <a:pt x="989" y="4628"/>
                  </a:lnTo>
                  <a:lnTo>
                    <a:pt x="997" y="4626"/>
                  </a:lnTo>
                  <a:lnTo>
                    <a:pt x="1005" y="4626"/>
                  </a:lnTo>
                  <a:lnTo>
                    <a:pt x="1020" y="4626"/>
                  </a:lnTo>
                  <a:lnTo>
                    <a:pt x="1035" y="4628"/>
                  </a:lnTo>
                  <a:lnTo>
                    <a:pt x="1048" y="4629"/>
                  </a:lnTo>
                  <a:lnTo>
                    <a:pt x="1061" y="4631"/>
                  </a:lnTo>
                  <a:lnTo>
                    <a:pt x="1074" y="4632"/>
                  </a:lnTo>
                  <a:lnTo>
                    <a:pt x="1087" y="4635"/>
                  </a:lnTo>
                  <a:lnTo>
                    <a:pt x="1099" y="4636"/>
                  </a:lnTo>
                  <a:lnTo>
                    <a:pt x="1111" y="4638"/>
                  </a:lnTo>
                  <a:lnTo>
                    <a:pt x="1124" y="4641"/>
                  </a:lnTo>
                  <a:lnTo>
                    <a:pt x="1135" y="4644"/>
                  </a:lnTo>
                  <a:lnTo>
                    <a:pt x="1173" y="4656"/>
                  </a:lnTo>
                  <a:lnTo>
                    <a:pt x="1209" y="4669"/>
                  </a:lnTo>
                  <a:lnTo>
                    <a:pt x="1242" y="4682"/>
                  </a:lnTo>
                  <a:lnTo>
                    <a:pt x="1274" y="4694"/>
                  </a:lnTo>
                  <a:lnTo>
                    <a:pt x="1304" y="4706"/>
                  </a:lnTo>
                  <a:lnTo>
                    <a:pt x="1331" y="4717"/>
                  </a:lnTo>
                  <a:lnTo>
                    <a:pt x="1356" y="4726"/>
                  </a:lnTo>
                  <a:lnTo>
                    <a:pt x="1380" y="4735"/>
                  </a:lnTo>
                  <a:lnTo>
                    <a:pt x="1392" y="4737"/>
                  </a:lnTo>
                  <a:lnTo>
                    <a:pt x="1402" y="4739"/>
                  </a:lnTo>
                  <a:lnTo>
                    <a:pt x="1413" y="4741"/>
                  </a:lnTo>
                  <a:lnTo>
                    <a:pt x="1423" y="4742"/>
                  </a:lnTo>
                  <a:lnTo>
                    <a:pt x="1431" y="4743"/>
                  </a:lnTo>
                  <a:lnTo>
                    <a:pt x="1439" y="4744"/>
                  </a:lnTo>
                  <a:lnTo>
                    <a:pt x="1446" y="4745"/>
                  </a:lnTo>
                  <a:lnTo>
                    <a:pt x="1451" y="4748"/>
                  </a:lnTo>
                  <a:lnTo>
                    <a:pt x="1456" y="4751"/>
                  </a:lnTo>
                  <a:lnTo>
                    <a:pt x="1461" y="4757"/>
                  </a:lnTo>
                  <a:lnTo>
                    <a:pt x="1464" y="4763"/>
                  </a:lnTo>
                  <a:lnTo>
                    <a:pt x="1469" y="4770"/>
                  </a:lnTo>
                  <a:lnTo>
                    <a:pt x="1476" y="4787"/>
                  </a:lnTo>
                  <a:lnTo>
                    <a:pt x="1484" y="4804"/>
                  </a:lnTo>
                  <a:lnTo>
                    <a:pt x="1490" y="4815"/>
                  </a:lnTo>
                  <a:lnTo>
                    <a:pt x="1496" y="4827"/>
                  </a:lnTo>
                  <a:lnTo>
                    <a:pt x="1502" y="4839"/>
                  </a:lnTo>
                  <a:lnTo>
                    <a:pt x="1508" y="4850"/>
                  </a:lnTo>
                  <a:lnTo>
                    <a:pt x="1512" y="4861"/>
                  </a:lnTo>
                  <a:lnTo>
                    <a:pt x="1515" y="4870"/>
                  </a:lnTo>
                  <a:lnTo>
                    <a:pt x="1518" y="4875"/>
                  </a:lnTo>
                  <a:lnTo>
                    <a:pt x="1520" y="4878"/>
                  </a:lnTo>
                  <a:lnTo>
                    <a:pt x="1522" y="4881"/>
                  </a:lnTo>
                  <a:lnTo>
                    <a:pt x="1526" y="4883"/>
                  </a:lnTo>
                  <a:lnTo>
                    <a:pt x="1559" y="4897"/>
                  </a:lnTo>
                  <a:lnTo>
                    <a:pt x="1583" y="4908"/>
                  </a:lnTo>
                  <a:lnTo>
                    <a:pt x="1595" y="4911"/>
                  </a:lnTo>
                  <a:lnTo>
                    <a:pt x="1607" y="4913"/>
                  </a:lnTo>
                  <a:lnTo>
                    <a:pt x="1621" y="4913"/>
                  </a:lnTo>
                  <a:lnTo>
                    <a:pt x="1639" y="4913"/>
                  </a:lnTo>
                  <a:lnTo>
                    <a:pt x="1651" y="4912"/>
                  </a:lnTo>
                  <a:lnTo>
                    <a:pt x="1663" y="4913"/>
                  </a:lnTo>
                  <a:lnTo>
                    <a:pt x="1673" y="4914"/>
                  </a:lnTo>
                  <a:lnTo>
                    <a:pt x="1683" y="4915"/>
                  </a:lnTo>
                  <a:lnTo>
                    <a:pt x="1703" y="4920"/>
                  </a:lnTo>
                  <a:lnTo>
                    <a:pt x="1721" y="4927"/>
                  </a:lnTo>
                  <a:lnTo>
                    <a:pt x="1736" y="4935"/>
                  </a:lnTo>
                  <a:lnTo>
                    <a:pt x="1753" y="4945"/>
                  </a:lnTo>
                  <a:lnTo>
                    <a:pt x="1769" y="4954"/>
                  </a:lnTo>
                  <a:lnTo>
                    <a:pt x="1784" y="4965"/>
                  </a:lnTo>
                  <a:lnTo>
                    <a:pt x="1824" y="4990"/>
                  </a:lnTo>
                  <a:lnTo>
                    <a:pt x="1864" y="5014"/>
                  </a:lnTo>
                  <a:lnTo>
                    <a:pt x="1899" y="5037"/>
                  </a:lnTo>
                  <a:lnTo>
                    <a:pt x="1931" y="5057"/>
                  </a:lnTo>
                  <a:lnTo>
                    <a:pt x="1960" y="5073"/>
                  </a:lnTo>
                  <a:lnTo>
                    <a:pt x="1985" y="5086"/>
                  </a:lnTo>
                  <a:lnTo>
                    <a:pt x="2003" y="5096"/>
                  </a:lnTo>
                  <a:lnTo>
                    <a:pt x="2015" y="5101"/>
                  </a:lnTo>
                  <a:lnTo>
                    <a:pt x="2038" y="5105"/>
                  </a:lnTo>
                  <a:lnTo>
                    <a:pt x="2059" y="5109"/>
                  </a:lnTo>
                  <a:lnTo>
                    <a:pt x="2069" y="5110"/>
                  </a:lnTo>
                  <a:lnTo>
                    <a:pt x="2081" y="5110"/>
                  </a:lnTo>
                  <a:lnTo>
                    <a:pt x="2092" y="5110"/>
                  </a:lnTo>
                  <a:lnTo>
                    <a:pt x="2105" y="5110"/>
                  </a:lnTo>
                  <a:lnTo>
                    <a:pt x="2129" y="5107"/>
                  </a:lnTo>
                  <a:lnTo>
                    <a:pt x="2154" y="5104"/>
                  </a:lnTo>
                  <a:lnTo>
                    <a:pt x="2179" y="5101"/>
                  </a:lnTo>
                  <a:lnTo>
                    <a:pt x="2201" y="5096"/>
                  </a:lnTo>
                  <a:lnTo>
                    <a:pt x="2230" y="5091"/>
                  </a:lnTo>
                  <a:lnTo>
                    <a:pt x="2254" y="5089"/>
                  </a:lnTo>
                  <a:lnTo>
                    <a:pt x="2264" y="5089"/>
                  </a:lnTo>
                  <a:lnTo>
                    <a:pt x="2273" y="5089"/>
                  </a:lnTo>
                  <a:lnTo>
                    <a:pt x="2279" y="5090"/>
                  </a:lnTo>
                  <a:lnTo>
                    <a:pt x="2282" y="5091"/>
                  </a:lnTo>
                  <a:lnTo>
                    <a:pt x="2284" y="5094"/>
                  </a:lnTo>
                  <a:lnTo>
                    <a:pt x="2286" y="5096"/>
                  </a:lnTo>
                  <a:lnTo>
                    <a:pt x="2287" y="5100"/>
                  </a:lnTo>
                  <a:lnTo>
                    <a:pt x="2288" y="5103"/>
                  </a:lnTo>
                  <a:lnTo>
                    <a:pt x="2288" y="5114"/>
                  </a:lnTo>
                  <a:lnTo>
                    <a:pt x="2288" y="5124"/>
                  </a:lnTo>
                  <a:lnTo>
                    <a:pt x="2288" y="5138"/>
                  </a:lnTo>
                  <a:lnTo>
                    <a:pt x="2288" y="5151"/>
                  </a:lnTo>
                  <a:lnTo>
                    <a:pt x="2288" y="5164"/>
                  </a:lnTo>
                  <a:lnTo>
                    <a:pt x="2288" y="5173"/>
                  </a:lnTo>
                  <a:lnTo>
                    <a:pt x="2289" y="5178"/>
                  </a:lnTo>
                  <a:lnTo>
                    <a:pt x="2292" y="5182"/>
                  </a:lnTo>
                  <a:lnTo>
                    <a:pt x="2294" y="5185"/>
                  </a:lnTo>
                  <a:lnTo>
                    <a:pt x="2299" y="5186"/>
                  </a:lnTo>
                  <a:lnTo>
                    <a:pt x="2308" y="5187"/>
                  </a:lnTo>
                  <a:lnTo>
                    <a:pt x="2318" y="5189"/>
                  </a:lnTo>
                  <a:lnTo>
                    <a:pt x="2334" y="5189"/>
                  </a:lnTo>
                  <a:lnTo>
                    <a:pt x="2351" y="5186"/>
                  </a:lnTo>
                  <a:lnTo>
                    <a:pt x="2368" y="5185"/>
                  </a:lnTo>
                  <a:lnTo>
                    <a:pt x="2384" y="5185"/>
                  </a:lnTo>
                  <a:lnTo>
                    <a:pt x="2394" y="5187"/>
                  </a:lnTo>
                  <a:lnTo>
                    <a:pt x="2403" y="5191"/>
                  </a:lnTo>
                  <a:lnTo>
                    <a:pt x="2413" y="5197"/>
                  </a:lnTo>
                  <a:lnTo>
                    <a:pt x="2421" y="5205"/>
                  </a:lnTo>
                  <a:lnTo>
                    <a:pt x="2426" y="5211"/>
                  </a:lnTo>
                  <a:lnTo>
                    <a:pt x="2431" y="5216"/>
                  </a:lnTo>
                  <a:lnTo>
                    <a:pt x="2433" y="5217"/>
                  </a:lnTo>
                  <a:lnTo>
                    <a:pt x="2435" y="5218"/>
                  </a:lnTo>
                  <a:lnTo>
                    <a:pt x="2439" y="5218"/>
                  </a:lnTo>
                  <a:lnTo>
                    <a:pt x="2441" y="5217"/>
                  </a:lnTo>
                  <a:lnTo>
                    <a:pt x="2452" y="5210"/>
                  </a:lnTo>
                  <a:lnTo>
                    <a:pt x="2460" y="5203"/>
                  </a:lnTo>
                  <a:lnTo>
                    <a:pt x="2469" y="5196"/>
                  </a:lnTo>
                  <a:lnTo>
                    <a:pt x="2475" y="5189"/>
                  </a:lnTo>
                  <a:lnTo>
                    <a:pt x="2482" y="5183"/>
                  </a:lnTo>
                  <a:lnTo>
                    <a:pt x="2489" y="5176"/>
                  </a:lnTo>
                  <a:lnTo>
                    <a:pt x="2496" y="5170"/>
                  </a:lnTo>
                  <a:lnTo>
                    <a:pt x="2504" y="5164"/>
                  </a:lnTo>
                  <a:lnTo>
                    <a:pt x="2514" y="5159"/>
                  </a:lnTo>
                  <a:lnTo>
                    <a:pt x="2525" y="5154"/>
                  </a:lnTo>
                  <a:lnTo>
                    <a:pt x="2535" y="5149"/>
                  </a:lnTo>
                  <a:lnTo>
                    <a:pt x="2546" y="5145"/>
                  </a:lnTo>
                  <a:lnTo>
                    <a:pt x="2563" y="5134"/>
                  </a:lnTo>
                  <a:lnTo>
                    <a:pt x="2578" y="5124"/>
                  </a:lnTo>
                  <a:lnTo>
                    <a:pt x="2595" y="5114"/>
                  </a:lnTo>
                  <a:lnTo>
                    <a:pt x="2611" y="5103"/>
                  </a:lnTo>
                  <a:lnTo>
                    <a:pt x="2630" y="5094"/>
                  </a:lnTo>
                  <a:lnTo>
                    <a:pt x="2649" y="5085"/>
                  </a:lnTo>
                  <a:lnTo>
                    <a:pt x="2670" y="5077"/>
                  </a:lnTo>
                  <a:lnTo>
                    <a:pt x="2689" y="5069"/>
                  </a:lnTo>
                  <a:lnTo>
                    <a:pt x="2715" y="5057"/>
                  </a:lnTo>
                  <a:lnTo>
                    <a:pt x="2740" y="5046"/>
                  </a:lnTo>
                  <a:lnTo>
                    <a:pt x="2765" y="5037"/>
                  </a:lnTo>
                  <a:lnTo>
                    <a:pt x="2788" y="5027"/>
                  </a:lnTo>
                  <a:lnTo>
                    <a:pt x="2811" y="5019"/>
                  </a:lnTo>
                  <a:lnTo>
                    <a:pt x="2834" y="5010"/>
                  </a:lnTo>
                  <a:lnTo>
                    <a:pt x="2855" y="5002"/>
                  </a:lnTo>
                  <a:lnTo>
                    <a:pt x="2875" y="4994"/>
                  </a:lnTo>
                  <a:lnTo>
                    <a:pt x="2922" y="4976"/>
                  </a:lnTo>
                  <a:lnTo>
                    <a:pt x="2960" y="4960"/>
                  </a:lnTo>
                  <a:lnTo>
                    <a:pt x="2991" y="4947"/>
                  </a:lnTo>
                  <a:lnTo>
                    <a:pt x="3013" y="4940"/>
                  </a:lnTo>
                  <a:lnTo>
                    <a:pt x="3024" y="4938"/>
                  </a:lnTo>
                  <a:lnTo>
                    <a:pt x="3033" y="4937"/>
                  </a:lnTo>
                  <a:lnTo>
                    <a:pt x="3041" y="4935"/>
                  </a:lnTo>
                  <a:lnTo>
                    <a:pt x="3046" y="4935"/>
                  </a:lnTo>
                  <a:lnTo>
                    <a:pt x="3054" y="4935"/>
                  </a:lnTo>
                  <a:lnTo>
                    <a:pt x="3061" y="4935"/>
                  </a:lnTo>
                  <a:lnTo>
                    <a:pt x="3070" y="4934"/>
                  </a:lnTo>
                  <a:lnTo>
                    <a:pt x="3082" y="4931"/>
                  </a:lnTo>
                  <a:lnTo>
                    <a:pt x="3108" y="4925"/>
                  </a:lnTo>
                  <a:lnTo>
                    <a:pt x="3133" y="4916"/>
                  </a:lnTo>
                  <a:lnTo>
                    <a:pt x="3146" y="4913"/>
                  </a:lnTo>
                  <a:lnTo>
                    <a:pt x="3157" y="4907"/>
                  </a:lnTo>
                  <a:lnTo>
                    <a:pt x="3169" y="4901"/>
                  </a:lnTo>
                  <a:lnTo>
                    <a:pt x="3181" y="4894"/>
                  </a:lnTo>
                  <a:lnTo>
                    <a:pt x="3191" y="4887"/>
                  </a:lnTo>
                  <a:lnTo>
                    <a:pt x="3201" y="4881"/>
                  </a:lnTo>
                  <a:lnTo>
                    <a:pt x="3211" y="4876"/>
                  </a:lnTo>
                  <a:lnTo>
                    <a:pt x="3219" y="4872"/>
                  </a:lnTo>
                  <a:lnTo>
                    <a:pt x="3227" y="4870"/>
                  </a:lnTo>
                  <a:lnTo>
                    <a:pt x="3235" y="4870"/>
                  </a:lnTo>
                  <a:lnTo>
                    <a:pt x="3243" y="4870"/>
                  </a:lnTo>
                  <a:lnTo>
                    <a:pt x="3250" y="4874"/>
                  </a:lnTo>
                  <a:lnTo>
                    <a:pt x="3262" y="4881"/>
                  </a:lnTo>
                  <a:lnTo>
                    <a:pt x="3270" y="4886"/>
                  </a:lnTo>
                  <a:lnTo>
                    <a:pt x="3275" y="4888"/>
                  </a:lnTo>
                  <a:lnTo>
                    <a:pt x="3282" y="4890"/>
                  </a:lnTo>
                  <a:lnTo>
                    <a:pt x="3289" y="4892"/>
                  </a:lnTo>
                  <a:lnTo>
                    <a:pt x="3300" y="4892"/>
                  </a:lnTo>
                  <a:lnTo>
                    <a:pt x="3327" y="4890"/>
                  </a:lnTo>
                  <a:lnTo>
                    <a:pt x="3356" y="4890"/>
                  </a:lnTo>
                  <a:lnTo>
                    <a:pt x="3370" y="4890"/>
                  </a:lnTo>
                  <a:lnTo>
                    <a:pt x="3384" y="4889"/>
                  </a:lnTo>
                  <a:lnTo>
                    <a:pt x="3397" y="4887"/>
                  </a:lnTo>
                  <a:lnTo>
                    <a:pt x="3409" y="4883"/>
                  </a:lnTo>
                  <a:lnTo>
                    <a:pt x="3421" y="4880"/>
                  </a:lnTo>
                  <a:lnTo>
                    <a:pt x="3430" y="4877"/>
                  </a:lnTo>
                  <a:lnTo>
                    <a:pt x="3441" y="4876"/>
                  </a:lnTo>
                  <a:lnTo>
                    <a:pt x="3451" y="4875"/>
                  </a:lnTo>
                  <a:lnTo>
                    <a:pt x="3460" y="4874"/>
                  </a:lnTo>
                  <a:lnTo>
                    <a:pt x="3470" y="4874"/>
                  </a:lnTo>
                  <a:lnTo>
                    <a:pt x="3479" y="4875"/>
                  </a:lnTo>
                  <a:lnTo>
                    <a:pt x="3490" y="4876"/>
                  </a:lnTo>
                  <a:lnTo>
                    <a:pt x="3511" y="4880"/>
                  </a:lnTo>
                  <a:lnTo>
                    <a:pt x="3534" y="4883"/>
                  </a:lnTo>
                  <a:lnTo>
                    <a:pt x="3556" y="4886"/>
                  </a:lnTo>
                  <a:lnTo>
                    <a:pt x="3578" y="4890"/>
                  </a:lnTo>
                  <a:lnTo>
                    <a:pt x="3598" y="4894"/>
                  </a:lnTo>
                  <a:lnTo>
                    <a:pt x="3616" y="4897"/>
                  </a:lnTo>
                  <a:lnTo>
                    <a:pt x="3624" y="4899"/>
                  </a:lnTo>
                  <a:lnTo>
                    <a:pt x="3633" y="4899"/>
                  </a:lnTo>
                  <a:lnTo>
                    <a:pt x="3642" y="4899"/>
                  </a:lnTo>
                  <a:lnTo>
                    <a:pt x="3652" y="4897"/>
                  </a:lnTo>
                  <a:lnTo>
                    <a:pt x="3662" y="4896"/>
                  </a:lnTo>
                  <a:lnTo>
                    <a:pt x="3672" y="4893"/>
                  </a:lnTo>
                  <a:lnTo>
                    <a:pt x="3681" y="4889"/>
                  </a:lnTo>
                  <a:lnTo>
                    <a:pt x="3690" y="4886"/>
                  </a:lnTo>
                  <a:lnTo>
                    <a:pt x="3698" y="4881"/>
                  </a:lnTo>
                  <a:lnTo>
                    <a:pt x="3706" y="4877"/>
                  </a:lnTo>
                  <a:lnTo>
                    <a:pt x="3715" y="4875"/>
                  </a:lnTo>
                  <a:lnTo>
                    <a:pt x="3724" y="4874"/>
                  </a:lnTo>
                  <a:lnTo>
                    <a:pt x="3737" y="4875"/>
                  </a:lnTo>
                  <a:lnTo>
                    <a:pt x="3750" y="4877"/>
                  </a:lnTo>
                  <a:lnTo>
                    <a:pt x="3764" y="4878"/>
                  </a:lnTo>
                  <a:lnTo>
                    <a:pt x="3778" y="4880"/>
                  </a:lnTo>
                  <a:lnTo>
                    <a:pt x="3789" y="4881"/>
                  </a:lnTo>
                  <a:lnTo>
                    <a:pt x="3801" y="4883"/>
                  </a:lnTo>
                  <a:lnTo>
                    <a:pt x="3818" y="4887"/>
                  </a:lnTo>
                  <a:lnTo>
                    <a:pt x="3836" y="4888"/>
                  </a:lnTo>
                  <a:lnTo>
                    <a:pt x="3844" y="4888"/>
                  </a:lnTo>
                  <a:lnTo>
                    <a:pt x="3852" y="4886"/>
                  </a:lnTo>
                  <a:lnTo>
                    <a:pt x="3860" y="4883"/>
                  </a:lnTo>
                  <a:lnTo>
                    <a:pt x="3867" y="4880"/>
                  </a:lnTo>
                  <a:lnTo>
                    <a:pt x="3882" y="4868"/>
                  </a:lnTo>
                  <a:lnTo>
                    <a:pt x="3900" y="4852"/>
                  </a:lnTo>
                  <a:lnTo>
                    <a:pt x="3920" y="4836"/>
                  </a:lnTo>
                  <a:lnTo>
                    <a:pt x="3940" y="4821"/>
                  </a:lnTo>
                  <a:lnTo>
                    <a:pt x="3958" y="4811"/>
                  </a:lnTo>
                  <a:lnTo>
                    <a:pt x="3976" y="4802"/>
                  </a:lnTo>
                  <a:lnTo>
                    <a:pt x="3984" y="4800"/>
                  </a:lnTo>
                  <a:lnTo>
                    <a:pt x="3995" y="4798"/>
                  </a:lnTo>
                  <a:lnTo>
                    <a:pt x="4006" y="4798"/>
                  </a:lnTo>
                  <a:lnTo>
                    <a:pt x="4018" y="4798"/>
                  </a:lnTo>
                  <a:lnTo>
                    <a:pt x="4031" y="4796"/>
                  </a:lnTo>
                  <a:lnTo>
                    <a:pt x="4043" y="4795"/>
                  </a:lnTo>
                  <a:lnTo>
                    <a:pt x="4053" y="4792"/>
                  </a:lnTo>
                  <a:lnTo>
                    <a:pt x="4063" y="4788"/>
                  </a:lnTo>
                  <a:lnTo>
                    <a:pt x="4071" y="4783"/>
                  </a:lnTo>
                  <a:lnTo>
                    <a:pt x="4079" y="4777"/>
                  </a:lnTo>
                  <a:lnTo>
                    <a:pt x="4085" y="4773"/>
                  </a:lnTo>
                  <a:lnTo>
                    <a:pt x="4091" y="4767"/>
                  </a:lnTo>
                  <a:lnTo>
                    <a:pt x="4097" y="4763"/>
                  </a:lnTo>
                  <a:lnTo>
                    <a:pt x="4103" y="4760"/>
                  </a:lnTo>
                  <a:lnTo>
                    <a:pt x="4110" y="4756"/>
                  </a:lnTo>
                  <a:lnTo>
                    <a:pt x="4118" y="4754"/>
                  </a:lnTo>
                  <a:lnTo>
                    <a:pt x="4132" y="4748"/>
                  </a:lnTo>
                  <a:lnTo>
                    <a:pt x="4148" y="4739"/>
                  </a:lnTo>
                  <a:lnTo>
                    <a:pt x="4156" y="4735"/>
                  </a:lnTo>
                  <a:lnTo>
                    <a:pt x="4160" y="4729"/>
                  </a:lnTo>
                  <a:lnTo>
                    <a:pt x="4165" y="4722"/>
                  </a:lnTo>
                  <a:lnTo>
                    <a:pt x="4170" y="4716"/>
                  </a:lnTo>
                  <a:lnTo>
                    <a:pt x="4173" y="4708"/>
                  </a:lnTo>
                  <a:lnTo>
                    <a:pt x="4177" y="4703"/>
                  </a:lnTo>
                  <a:lnTo>
                    <a:pt x="4181" y="4695"/>
                  </a:lnTo>
                  <a:lnTo>
                    <a:pt x="4186" y="4689"/>
                  </a:lnTo>
                  <a:lnTo>
                    <a:pt x="4198" y="4679"/>
                  </a:lnTo>
                  <a:lnTo>
                    <a:pt x="4210" y="4667"/>
                  </a:lnTo>
                  <a:lnTo>
                    <a:pt x="4221" y="4654"/>
                  </a:lnTo>
                  <a:lnTo>
                    <a:pt x="4230" y="4641"/>
                  </a:lnTo>
                  <a:lnTo>
                    <a:pt x="4244" y="4622"/>
                  </a:lnTo>
                  <a:lnTo>
                    <a:pt x="4261" y="4599"/>
                  </a:lnTo>
                  <a:lnTo>
                    <a:pt x="4278" y="4578"/>
                  </a:lnTo>
                  <a:lnTo>
                    <a:pt x="4289" y="4562"/>
                  </a:lnTo>
                  <a:lnTo>
                    <a:pt x="4299" y="4548"/>
                  </a:lnTo>
                  <a:lnTo>
                    <a:pt x="4316" y="4527"/>
                  </a:lnTo>
                  <a:lnTo>
                    <a:pt x="4324" y="4515"/>
                  </a:lnTo>
                  <a:lnTo>
                    <a:pt x="4335" y="4505"/>
                  </a:lnTo>
                  <a:lnTo>
                    <a:pt x="4345" y="4497"/>
                  </a:lnTo>
                  <a:lnTo>
                    <a:pt x="4353" y="4491"/>
                  </a:lnTo>
                  <a:lnTo>
                    <a:pt x="4372" y="4484"/>
                  </a:lnTo>
                  <a:lnTo>
                    <a:pt x="4391" y="4477"/>
                  </a:lnTo>
                  <a:lnTo>
                    <a:pt x="4400" y="4473"/>
                  </a:lnTo>
                  <a:lnTo>
                    <a:pt x="4410" y="4468"/>
                  </a:lnTo>
                  <a:lnTo>
                    <a:pt x="4418" y="4464"/>
                  </a:lnTo>
                  <a:lnTo>
                    <a:pt x="4427" y="4458"/>
                  </a:lnTo>
                  <a:lnTo>
                    <a:pt x="4438" y="4447"/>
                  </a:lnTo>
                  <a:lnTo>
                    <a:pt x="4450" y="4437"/>
                  </a:lnTo>
                  <a:lnTo>
                    <a:pt x="4456" y="4434"/>
                  </a:lnTo>
                  <a:lnTo>
                    <a:pt x="4462" y="4430"/>
                  </a:lnTo>
                  <a:lnTo>
                    <a:pt x="4469" y="4429"/>
                  </a:lnTo>
                  <a:lnTo>
                    <a:pt x="4478" y="4428"/>
                  </a:lnTo>
                  <a:lnTo>
                    <a:pt x="4493" y="4427"/>
                  </a:lnTo>
                  <a:lnTo>
                    <a:pt x="4505" y="4426"/>
                  </a:lnTo>
                  <a:lnTo>
                    <a:pt x="4511" y="4424"/>
                  </a:lnTo>
                  <a:lnTo>
                    <a:pt x="4516" y="4421"/>
                  </a:lnTo>
                  <a:lnTo>
                    <a:pt x="4522" y="4417"/>
                  </a:lnTo>
                  <a:lnTo>
                    <a:pt x="4526" y="4410"/>
                  </a:lnTo>
                  <a:lnTo>
                    <a:pt x="4541" y="4396"/>
                  </a:lnTo>
                  <a:lnTo>
                    <a:pt x="4557" y="4379"/>
                  </a:lnTo>
                  <a:lnTo>
                    <a:pt x="4576" y="4363"/>
                  </a:lnTo>
                  <a:lnTo>
                    <a:pt x="4594" y="4347"/>
                  </a:lnTo>
                  <a:lnTo>
                    <a:pt x="4610" y="4335"/>
                  </a:lnTo>
                  <a:lnTo>
                    <a:pt x="4624" y="4327"/>
                  </a:lnTo>
                  <a:lnTo>
                    <a:pt x="4629" y="4322"/>
                  </a:lnTo>
                  <a:lnTo>
                    <a:pt x="4633" y="4316"/>
                  </a:lnTo>
                  <a:lnTo>
                    <a:pt x="4637" y="4309"/>
                  </a:lnTo>
                  <a:lnTo>
                    <a:pt x="4639" y="4300"/>
                  </a:lnTo>
                  <a:lnTo>
                    <a:pt x="4639" y="4289"/>
                  </a:lnTo>
                  <a:lnTo>
                    <a:pt x="4638" y="4279"/>
                  </a:lnTo>
                  <a:lnTo>
                    <a:pt x="4636" y="4271"/>
                  </a:lnTo>
                  <a:lnTo>
                    <a:pt x="4633" y="4264"/>
                  </a:lnTo>
                  <a:lnTo>
                    <a:pt x="4625" y="4251"/>
                  </a:lnTo>
                  <a:lnTo>
                    <a:pt x="4617" y="4240"/>
                  </a:lnTo>
                  <a:lnTo>
                    <a:pt x="4607" y="4228"/>
                  </a:lnTo>
                  <a:lnTo>
                    <a:pt x="4593" y="4214"/>
                  </a:lnTo>
                  <a:lnTo>
                    <a:pt x="4579" y="4200"/>
                  </a:lnTo>
                  <a:lnTo>
                    <a:pt x="4564" y="4189"/>
                  </a:lnTo>
                  <a:lnTo>
                    <a:pt x="4551" y="4180"/>
                  </a:lnTo>
                  <a:lnTo>
                    <a:pt x="4538" y="4168"/>
                  </a:lnTo>
                  <a:lnTo>
                    <a:pt x="4531" y="4161"/>
                  </a:lnTo>
                  <a:lnTo>
                    <a:pt x="4525" y="4152"/>
                  </a:lnTo>
                  <a:lnTo>
                    <a:pt x="4519" y="4144"/>
                  </a:lnTo>
                  <a:lnTo>
                    <a:pt x="4513" y="4133"/>
                  </a:lnTo>
                  <a:lnTo>
                    <a:pt x="4506" y="4114"/>
                  </a:lnTo>
                  <a:lnTo>
                    <a:pt x="4501" y="4099"/>
                  </a:lnTo>
                  <a:lnTo>
                    <a:pt x="4499" y="4093"/>
                  </a:lnTo>
                  <a:lnTo>
                    <a:pt x="4497" y="4087"/>
                  </a:lnTo>
                  <a:lnTo>
                    <a:pt x="4493" y="4081"/>
                  </a:lnTo>
                  <a:lnTo>
                    <a:pt x="4488" y="4076"/>
                  </a:lnTo>
                  <a:lnTo>
                    <a:pt x="4480" y="4070"/>
                  </a:lnTo>
                  <a:lnTo>
                    <a:pt x="4472" y="4062"/>
                  </a:lnTo>
                  <a:lnTo>
                    <a:pt x="4468" y="4052"/>
                  </a:lnTo>
                  <a:lnTo>
                    <a:pt x="4466" y="4042"/>
                  </a:lnTo>
                  <a:lnTo>
                    <a:pt x="4465" y="4031"/>
                  </a:lnTo>
                  <a:lnTo>
                    <a:pt x="4466" y="4020"/>
                  </a:lnTo>
                  <a:lnTo>
                    <a:pt x="4469" y="4010"/>
                  </a:lnTo>
                  <a:lnTo>
                    <a:pt x="4477" y="3995"/>
                  </a:lnTo>
                  <a:lnTo>
                    <a:pt x="4485" y="3979"/>
                  </a:lnTo>
                  <a:lnTo>
                    <a:pt x="4493" y="3960"/>
                  </a:lnTo>
                  <a:lnTo>
                    <a:pt x="4498" y="3947"/>
                  </a:lnTo>
                  <a:lnTo>
                    <a:pt x="4501" y="3932"/>
                  </a:lnTo>
                  <a:lnTo>
                    <a:pt x="4506" y="3918"/>
                  </a:lnTo>
                  <a:lnTo>
                    <a:pt x="4510" y="3904"/>
                  </a:lnTo>
                  <a:lnTo>
                    <a:pt x="4515" y="3888"/>
                  </a:lnTo>
                  <a:lnTo>
                    <a:pt x="4519" y="3872"/>
                  </a:lnTo>
                  <a:lnTo>
                    <a:pt x="4524" y="3856"/>
                  </a:lnTo>
                  <a:lnTo>
                    <a:pt x="4529" y="3840"/>
                  </a:lnTo>
                  <a:lnTo>
                    <a:pt x="4540" y="3815"/>
                  </a:lnTo>
                  <a:lnTo>
                    <a:pt x="4551" y="3792"/>
                  </a:lnTo>
                  <a:lnTo>
                    <a:pt x="4563" y="3771"/>
                  </a:lnTo>
                  <a:lnTo>
                    <a:pt x="4576" y="3754"/>
                  </a:lnTo>
                  <a:lnTo>
                    <a:pt x="4589" y="3746"/>
                  </a:lnTo>
                  <a:lnTo>
                    <a:pt x="4601" y="3739"/>
                  </a:lnTo>
                  <a:lnTo>
                    <a:pt x="4616" y="3727"/>
                  </a:lnTo>
                  <a:lnTo>
                    <a:pt x="4629" y="3720"/>
                  </a:lnTo>
                  <a:lnTo>
                    <a:pt x="4635" y="3717"/>
                  </a:lnTo>
                  <a:lnTo>
                    <a:pt x="4641" y="3716"/>
                  </a:lnTo>
                  <a:lnTo>
                    <a:pt x="4647" y="3716"/>
                  </a:lnTo>
                  <a:lnTo>
                    <a:pt x="4654" y="3716"/>
                  </a:lnTo>
                  <a:lnTo>
                    <a:pt x="4670" y="3718"/>
                  </a:lnTo>
                  <a:lnTo>
                    <a:pt x="4685" y="3721"/>
                  </a:lnTo>
                  <a:lnTo>
                    <a:pt x="4699" y="3722"/>
                  </a:lnTo>
                  <a:lnTo>
                    <a:pt x="4719" y="3723"/>
                  </a:lnTo>
                  <a:lnTo>
                    <a:pt x="4742" y="3722"/>
                  </a:lnTo>
                  <a:lnTo>
                    <a:pt x="4763" y="3723"/>
                  </a:lnTo>
                  <a:lnTo>
                    <a:pt x="4771" y="3724"/>
                  </a:lnTo>
                  <a:lnTo>
                    <a:pt x="4780" y="3725"/>
                  </a:lnTo>
                  <a:lnTo>
                    <a:pt x="4787" y="3729"/>
                  </a:lnTo>
                  <a:lnTo>
                    <a:pt x="4792" y="3734"/>
                  </a:lnTo>
                  <a:lnTo>
                    <a:pt x="4801" y="3748"/>
                  </a:lnTo>
                  <a:lnTo>
                    <a:pt x="4809" y="3764"/>
                  </a:lnTo>
                  <a:lnTo>
                    <a:pt x="4815" y="3772"/>
                  </a:lnTo>
                  <a:lnTo>
                    <a:pt x="4821" y="3780"/>
                  </a:lnTo>
                  <a:lnTo>
                    <a:pt x="4830" y="3787"/>
                  </a:lnTo>
                  <a:lnTo>
                    <a:pt x="4839" y="3793"/>
                  </a:lnTo>
                  <a:lnTo>
                    <a:pt x="4850" y="3798"/>
                  </a:lnTo>
                  <a:lnTo>
                    <a:pt x="4863" y="3804"/>
                  </a:lnTo>
                  <a:lnTo>
                    <a:pt x="4877" y="3809"/>
                  </a:lnTo>
                  <a:lnTo>
                    <a:pt x="4891" y="3815"/>
                  </a:lnTo>
                  <a:lnTo>
                    <a:pt x="4920" y="3823"/>
                  </a:lnTo>
                  <a:lnTo>
                    <a:pt x="4943" y="3827"/>
                  </a:lnTo>
                  <a:lnTo>
                    <a:pt x="4963" y="3830"/>
                  </a:lnTo>
                  <a:lnTo>
                    <a:pt x="4990" y="3835"/>
                  </a:lnTo>
                  <a:lnTo>
                    <a:pt x="5019" y="3838"/>
                  </a:lnTo>
                  <a:lnTo>
                    <a:pt x="5044" y="3841"/>
                  </a:lnTo>
                  <a:lnTo>
                    <a:pt x="5067" y="3842"/>
                  </a:lnTo>
                  <a:lnTo>
                    <a:pt x="5091" y="3846"/>
                  </a:lnTo>
                  <a:lnTo>
                    <a:pt x="5111" y="3848"/>
                  </a:lnTo>
                  <a:lnTo>
                    <a:pt x="5128" y="3849"/>
                  </a:lnTo>
                  <a:lnTo>
                    <a:pt x="5135" y="3849"/>
                  </a:lnTo>
                  <a:lnTo>
                    <a:pt x="5141" y="3849"/>
                  </a:lnTo>
                  <a:lnTo>
                    <a:pt x="5147" y="3847"/>
                  </a:lnTo>
                  <a:lnTo>
                    <a:pt x="5153" y="3844"/>
                  </a:lnTo>
                  <a:lnTo>
                    <a:pt x="5159" y="3841"/>
                  </a:lnTo>
                  <a:lnTo>
                    <a:pt x="5165" y="3837"/>
                  </a:lnTo>
                  <a:lnTo>
                    <a:pt x="5171" y="3831"/>
                  </a:lnTo>
                  <a:lnTo>
                    <a:pt x="5178" y="3824"/>
                  </a:lnTo>
                  <a:lnTo>
                    <a:pt x="5191" y="3809"/>
                  </a:lnTo>
                  <a:lnTo>
                    <a:pt x="5205" y="3794"/>
                  </a:lnTo>
                  <a:lnTo>
                    <a:pt x="5214" y="3788"/>
                  </a:lnTo>
                  <a:lnTo>
                    <a:pt x="5222" y="3783"/>
                  </a:lnTo>
                  <a:lnTo>
                    <a:pt x="5230" y="3778"/>
                  </a:lnTo>
                  <a:lnTo>
                    <a:pt x="5239" y="3773"/>
                  </a:lnTo>
                  <a:lnTo>
                    <a:pt x="5255" y="3767"/>
                  </a:lnTo>
                  <a:lnTo>
                    <a:pt x="5268" y="3760"/>
                  </a:lnTo>
                  <a:lnTo>
                    <a:pt x="5274" y="3756"/>
                  </a:lnTo>
                  <a:lnTo>
                    <a:pt x="5280" y="3752"/>
                  </a:lnTo>
                  <a:lnTo>
                    <a:pt x="5285" y="3746"/>
                  </a:lnTo>
                  <a:lnTo>
                    <a:pt x="5291" y="3739"/>
                  </a:lnTo>
                  <a:lnTo>
                    <a:pt x="5300" y="3725"/>
                  </a:lnTo>
                  <a:lnTo>
                    <a:pt x="5307" y="3716"/>
                  </a:lnTo>
                  <a:lnTo>
                    <a:pt x="5316" y="3708"/>
                  </a:lnTo>
                  <a:lnTo>
                    <a:pt x="5329" y="3696"/>
                  </a:lnTo>
                  <a:lnTo>
                    <a:pt x="5344" y="3682"/>
                  </a:lnTo>
                  <a:lnTo>
                    <a:pt x="5360" y="3666"/>
                  </a:lnTo>
                  <a:lnTo>
                    <a:pt x="5373" y="3651"/>
                  </a:lnTo>
                  <a:lnTo>
                    <a:pt x="5384" y="3636"/>
                  </a:lnTo>
                  <a:lnTo>
                    <a:pt x="5392" y="3623"/>
                  </a:lnTo>
                  <a:lnTo>
                    <a:pt x="5398" y="3609"/>
                  </a:lnTo>
                  <a:lnTo>
                    <a:pt x="5404" y="3595"/>
                  </a:lnTo>
                  <a:lnTo>
                    <a:pt x="5407" y="3580"/>
                  </a:lnTo>
                  <a:lnTo>
                    <a:pt x="5409" y="3573"/>
                  </a:lnTo>
                  <a:lnTo>
                    <a:pt x="5412" y="3567"/>
                  </a:lnTo>
                  <a:lnTo>
                    <a:pt x="5416" y="3561"/>
                  </a:lnTo>
                  <a:lnTo>
                    <a:pt x="5420" y="3557"/>
                  </a:lnTo>
                  <a:lnTo>
                    <a:pt x="5425" y="3552"/>
                  </a:lnTo>
                  <a:lnTo>
                    <a:pt x="5431" y="3548"/>
                  </a:lnTo>
                  <a:lnTo>
                    <a:pt x="5437" y="3545"/>
                  </a:lnTo>
                  <a:lnTo>
                    <a:pt x="5442" y="3542"/>
                  </a:lnTo>
                  <a:lnTo>
                    <a:pt x="5454" y="3539"/>
                  </a:lnTo>
                  <a:lnTo>
                    <a:pt x="5469" y="3538"/>
                  </a:lnTo>
                  <a:lnTo>
                    <a:pt x="5477" y="3538"/>
                  </a:lnTo>
                  <a:lnTo>
                    <a:pt x="5486" y="3539"/>
                  </a:lnTo>
                  <a:lnTo>
                    <a:pt x="5495" y="3540"/>
                  </a:lnTo>
                  <a:lnTo>
                    <a:pt x="5504" y="3544"/>
                  </a:lnTo>
                  <a:lnTo>
                    <a:pt x="5523" y="3548"/>
                  </a:lnTo>
                  <a:lnTo>
                    <a:pt x="5543" y="3552"/>
                  </a:lnTo>
                  <a:lnTo>
                    <a:pt x="5552" y="3553"/>
                  </a:lnTo>
                  <a:lnTo>
                    <a:pt x="5562" y="3554"/>
                  </a:lnTo>
                  <a:lnTo>
                    <a:pt x="5571" y="3554"/>
                  </a:lnTo>
                  <a:lnTo>
                    <a:pt x="5580" y="3553"/>
                  </a:lnTo>
                  <a:lnTo>
                    <a:pt x="5599" y="3548"/>
                  </a:lnTo>
                  <a:lnTo>
                    <a:pt x="5622" y="3544"/>
                  </a:lnTo>
                  <a:lnTo>
                    <a:pt x="5646" y="3538"/>
                  </a:lnTo>
                  <a:lnTo>
                    <a:pt x="5668" y="3534"/>
                  </a:lnTo>
                  <a:lnTo>
                    <a:pt x="5688" y="3532"/>
                  </a:lnTo>
                  <a:lnTo>
                    <a:pt x="5712" y="3526"/>
                  </a:lnTo>
                  <a:lnTo>
                    <a:pt x="5725" y="3521"/>
                  </a:lnTo>
                  <a:lnTo>
                    <a:pt x="5737" y="3514"/>
                  </a:lnTo>
                  <a:lnTo>
                    <a:pt x="5747" y="3507"/>
                  </a:lnTo>
                  <a:lnTo>
                    <a:pt x="5758" y="3496"/>
                  </a:lnTo>
                  <a:lnTo>
                    <a:pt x="5778" y="3475"/>
                  </a:lnTo>
                  <a:lnTo>
                    <a:pt x="5798" y="3452"/>
                  </a:lnTo>
                  <a:lnTo>
                    <a:pt x="5816" y="3433"/>
                  </a:lnTo>
                  <a:lnTo>
                    <a:pt x="5832" y="3418"/>
                  </a:lnTo>
                  <a:lnTo>
                    <a:pt x="5838" y="3413"/>
                  </a:lnTo>
                  <a:lnTo>
                    <a:pt x="5845" y="3408"/>
                  </a:lnTo>
                  <a:lnTo>
                    <a:pt x="5851" y="3405"/>
                  </a:lnTo>
                  <a:lnTo>
                    <a:pt x="5857" y="3402"/>
                  </a:lnTo>
                  <a:lnTo>
                    <a:pt x="5867" y="3401"/>
                  </a:lnTo>
                  <a:lnTo>
                    <a:pt x="5876" y="3401"/>
                  </a:lnTo>
                  <a:lnTo>
                    <a:pt x="5879" y="3400"/>
                  </a:lnTo>
                  <a:lnTo>
                    <a:pt x="5883" y="3399"/>
                  </a:lnTo>
                  <a:lnTo>
                    <a:pt x="5888" y="3395"/>
                  </a:lnTo>
                  <a:lnTo>
                    <a:pt x="5894" y="3392"/>
                  </a:lnTo>
                  <a:lnTo>
                    <a:pt x="5898" y="3386"/>
                  </a:lnTo>
                  <a:lnTo>
                    <a:pt x="5904" y="3380"/>
                  </a:lnTo>
                  <a:lnTo>
                    <a:pt x="5909" y="3371"/>
                  </a:lnTo>
                  <a:lnTo>
                    <a:pt x="5914" y="3364"/>
                  </a:lnTo>
                  <a:lnTo>
                    <a:pt x="5916" y="3356"/>
                  </a:lnTo>
                  <a:lnTo>
                    <a:pt x="5917" y="3349"/>
                  </a:lnTo>
                  <a:lnTo>
                    <a:pt x="5917" y="3343"/>
                  </a:lnTo>
                  <a:lnTo>
                    <a:pt x="5916" y="3337"/>
                  </a:lnTo>
                  <a:lnTo>
                    <a:pt x="5911" y="3324"/>
                  </a:lnTo>
                  <a:lnTo>
                    <a:pt x="5908" y="3308"/>
                  </a:lnTo>
                  <a:lnTo>
                    <a:pt x="5909" y="3299"/>
                  </a:lnTo>
                  <a:lnTo>
                    <a:pt x="5911" y="3286"/>
                  </a:lnTo>
                  <a:lnTo>
                    <a:pt x="5917" y="3273"/>
                  </a:lnTo>
                  <a:lnTo>
                    <a:pt x="5923" y="3257"/>
                  </a:lnTo>
                  <a:lnTo>
                    <a:pt x="5932" y="3242"/>
                  </a:lnTo>
                  <a:lnTo>
                    <a:pt x="5940" y="3227"/>
                  </a:lnTo>
                  <a:lnTo>
                    <a:pt x="5948" y="3213"/>
                  </a:lnTo>
                  <a:lnTo>
                    <a:pt x="5957" y="3201"/>
                  </a:lnTo>
                  <a:lnTo>
                    <a:pt x="5971" y="3179"/>
                  </a:lnTo>
                  <a:lnTo>
                    <a:pt x="5984" y="3157"/>
                  </a:lnTo>
                  <a:lnTo>
                    <a:pt x="5991" y="3148"/>
                  </a:lnTo>
                  <a:lnTo>
                    <a:pt x="5998" y="3138"/>
                  </a:lnTo>
                  <a:lnTo>
                    <a:pt x="6006" y="3130"/>
                  </a:lnTo>
                  <a:lnTo>
                    <a:pt x="6015" y="3123"/>
                  </a:lnTo>
                  <a:lnTo>
                    <a:pt x="6035" y="3112"/>
                  </a:lnTo>
                  <a:lnTo>
                    <a:pt x="6055" y="3103"/>
                  </a:lnTo>
                  <a:lnTo>
                    <a:pt x="6066" y="3099"/>
                  </a:lnTo>
                  <a:lnTo>
                    <a:pt x="6075" y="3097"/>
                  </a:lnTo>
                  <a:lnTo>
                    <a:pt x="6084" y="3094"/>
                  </a:lnTo>
                  <a:lnTo>
                    <a:pt x="6092" y="3093"/>
                  </a:lnTo>
                  <a:lnTo>
                    <a:pt x="6110" y="3093"/>
                  </a:lnTo>
                  <a:lnTo>
                    <a:pt x="6132" y="3092"/>
                  </a:lnTo>
                  <a:lnTo>
                    <a:pt x="6155" y="3092"/>
                  </a:lnTo>
                  <a:lnTo>
                    <a:pt x="6173" y="3091"/>
                  </a:lnTo>
                  <a:lnTo>
                    <a:pt x="6188" y="3091"/>
                  </a:lnTo>
                  <a:lnTo>
                    <a:pt x="6205" y="3088"/>
                  </a:lnTo>
                  <a:lnTo>
                    <a:pt x="6213" y="3086"/>
                  </a:lnTo>
                  <a:lnTo>
                    <a:pt x="6220" y="3082"/>
                  </a:lnTo>
                  <a:lnTo>
                    <a:pt x="6226" y="3078"/>
                  </a:lnTo>
                  <a:lnTo>
                    <a:pt x="6231" y="3071"/>
                  </a:lnTo>
                  <a:lnTo>
                    <a:pt x="6233" y="3063"/>
                  </a:lnTo>
                  <a:lnTo>
                    <a:pt x="6236" y="3054"/>
                  </a:lnTo>
                  <a:lnTo>
                    <a:pt x="6237" y="3043"/>
                  </a:lnTo>
                  <a:lnTo>
                    <a:pt x="6238" y="3034"/>
                  </a:lnTo>
                  <a:lnTo>
                    <a:pt x="6239" y="3023"/>
                  </a:lnTo>
                  <a:lnTo>
                    <a:pt x="6242" y="3014"/>
                  </a:lnTo>
                  <a:lnTo>
                    <a:pt x="6244" y="3004"/>
                  </a:lnTo>
                  <a:lnTo>
                    <a:pt x="6248" y="2997"/>
                  </a:lnTo>
                  <a:lnTo>
                    <a:pt x="6253" y="2991"/>
                  </a:lnTo>
                  <a:lnTo>
                    <a:pt x="6258" y="2986"/>
                  </a:lnTo>
                  <a:lnTo>
                    <a:pt x="6264" y="2984"/>
                  </a:lnTo>
                  <a:lnTo>
                    <a:pt x="6270" y="2981"/>
                  </a:lnTo>
                  <a:lnTo>
                    <a:pt x="6282" y="2979"/>
                  </a:lnTo>
                  <a:lnTo>
                    <a:pt x="6292" y="2977"/>
                  </a:lnTo>
                  <a:lnTo>
                    <a:pt x="6295" y="2975"/>
                  </a:lnTo>
                  <a:lnTo>
                    <a:pt x="6298" y="2977"/>
                  </a:lnTo>
                  <a:lnTo>
                    <a:pt x="6301" y="2979"/>
                  </a:lnTo>
                  <a:lnTo>
                    <a:pt x="6304" y="2983"/>
                  </a:lnTo>
                  <a:lnTo>
                    <a:pt x="6310" y="2990"/>
                  </a:lnTo>
                  <a:lnTo>
                    <a:pt x="6317" y="2998"/>
                  </a:lnTo>
                  <a:lnTo>
                    <a:pt x="6321" y="3000"/>
                  </a:lnTo>
                  <a:lnTo>
                    <a:pt x="6329" y="3003"/>
                  </a:lnTo>
                  <a:lnTo>
                    <a:pt x="6336" y="3005"/>
                  </a:lnTo>
                  <a:lnTo>
                    <a:pt x="6343" y="3006"/>
                  </a:lnTo>
                  <a:lnTo>
                    <a:pt x="6351" y="3008"/>
                  </a:lnTo>
                  <a:lnTo>
                    <a:pt x="6358" y="3005"/>
                  </a:lnTo>
                  <a:lnTo>
                    <a:pt x="6365" y="3003"/>
                  </a:lnTo>
                  <a:lnTo>
                    <a:pt x="6371" y="2997"/>
                  </a:lnTo>
                  <a:lnTo>
                    <a:pt x="6380" y="2986"/>
                  </a:lnTo>
                  <a:lnTo>
                    <a:pt x="6387" y="2977"/>
                  </a:lnTo>
                  <a:lnTo>
                    <a:pt x="6395" y="2967"/>
                  </a:lnTo>
                  <a:lnTo>
                    <a:pt x="6408" y="2956"/>
                  </a:lnTo>
                  <a:lnTo>
                    <a:pt x="6428" y="2943"/>
                  </a:lnTo>
                  <a:lnTo>
                    <a:pt x="6453" y="2930"/>
                  </a:lnTo>
                  <a:lnTo>
                    <a:pt x="6478" y="2917"/>
                  </a:lnTo>
                  <a:lnTo>
                    <a:pt x="6497" y="2910"/>
                  </a:lnTo>
                  <a:lnTo>
                    <a:pt x="6510" y="2907"/>
                  </a:lnTo>
                  <a:lnTo>
                    <a:pt x="6522" y="2904"/>
                  </a:lnTo>
                  <a:lnTo>
                    <a:pt x="6535" y="2904"/>
                  </a:lnTo>
                  <a:lnTo>
                    <a:pt x="6550" y="2907"/>
                  </a:lnTo>
                  <a:lnTo>
                    <a:pt x="6565" y="2909"/>
                  </a:lnTo>
                  <a:lnTo>
                    <a:pt x="6577" y="2909"/>
                  </a:lnTo>
                  <a:lnTo>
                    <a:pt x="6588" y="2909"/>
                  </a:lnTo>
                  <a:lnTo>
                    <a:pt x="6597" y="2908"/>
                  </a:lnTo>
                  <a:lnTo>
                    <a:pt x="6604" y="2908"/>
                  </a:lnTo>
                  <a:lnTo>
                    <a:pt x="6610" y="2907"/>
                  </a:lnTo>
                  <a:lnTo>
                    <a:pt x="6616" y="2905"/>
                  </a:lnTo>
                  <a:lnTo>
                    <a:pt x="6623" y="2902"/>
                  </a:lnTo>
                  <a:lnTo>
                    <a:pt x="6629" y="2893"/>
                  </a:lnTo>
                  <a:lnTo>
                    <a:pt x="6635" y="2883"/>
                  </a:lnTo>
                  <a:lnTo>
                    <a:pt x="6639" y="2877"/>
                  </a:lnTo>
                  <a:lnTo>
                    <a:pt x="6644" y="2872"/>
                  </a:lnTo>
                  <a:lnTo>
                    <a:pt x="6650" y="2869"/>
                  </a:lnTo>
                  <a:lnTo>
                    <a:pt x="6657" y="2865"/>
                  </a:lnTo>
                  <a:lnTo>
                    <a:pt x="6664" y="2864"/>
                  </a:lnTo>
                  <a:lnTo>
                    <a:pt x="6671" y="2864"/>
                  </a:lnTo>
                  <a:lnTo>
                    <a:pt x="6678" y="2865"/>
                  </a:lnTo>
                  <a:lnTo>
                    <a:pt x="6684" y="2866"/>
                  </a:lnTo>
                  <a:lnTo>
                    <a:pt x="6694" y="2870"/>
                  </a:lnTo>
                  <a:lnTo>
                    <a:pt x="6699" y="2874"/>
                  </a:lnTo>
                  <a:lnTo>
                    <a:pt x="6714" y="2884"/>
                  </a:lnTo>
                  <a:lnTo>
                    <a:pt x="6734" y="2899"/>
                  </a:lnTo>
                  <a:lnTo>
                    <a:pt x="6743" y="2910"/>
                  </a:lnTo>
                  <a:lnTo>
                    <a:pt x="6753" y="2917"/>
                  </a:lnTo>
                  <a:lnTo>
                    <a:pt x="6757" y="2920"/>
                  </a:lnTo>
                  <a:lnTo>
                    <a:pt x="6761" y="2921"/>
                  </a:lnTo>
                  <a:lnTo>
                    <a:pt x="6766" y="2921"/>
                  </a:lnTo>
                  <a:lnTo>
                    <a:pt x="6770" y="2918"/>
                  </a:lnTo>
                  <a:lnTo>
                    <a:pt x="6778" y="2913"/>
                  </a:lnTo>
                  <a:lnTo>
                    <a:pt x="6785" y="2908"/>
                  </a:lnTo>
                  <a:lnTo>
                    <a:pt x="6795" y="2903"/>
                  </a:lnTo>
                  <a:lnTo>
                    <a:pt x="6808" y="2898"/>
                  </a:lnTo>
                  <a:lnTo>
                    <a:pt x="6811" y="2898"/>
                  </a:lnTo>
                  <a:lnTo>
                    <a:pt x="6815" y="2898"/>
                  </a:lnTo>
                  <a:lnTo>
                    <a:pt x="6817" y="2899"/>
                  </a:lnTo>
                  <a:lnTo>
                    <a:pt x="6821" y="2901"/>
                  </a:lnTo>
                  <a:lnTo>
                    <a:pt x="6827" y="2904"/>
                  </a:lnTo>
                  <a:lnTo>
                    <a:pt x="6833" y="2909"/>
                  </a:lnTo>
                  <a:lnTo>
                    <a:pt x="6837" y="2914"/>
                  </a:lnTo>
                  <a:lnTo>
                    <a:pt x="6845" y="2917"/>
                  </a:lnTo>
                  <a:lnTo>
                    <a:pt x="6848" y="2917"/>
                  </a:lnTo>
                  <a:lnTo>
                    <a:pt x="6852" y="2918"/>
                  </a:lnTo>
                  <a:lnTo>
                    <a:pt x="6855" y="2918"/>
                  </a:lnTo>
                  <a:lnTo>
                    <a:pt x="6860" y="2917"/>
                  </a:lnTo>
                  <a:lnTo>
                    <a:pt x="6866" y="2916"/>
                  </a:lnTo>
                  <a:lnTo>
                    <a:pt x="6871" y="2917"/>
                  </a:lnTo>
                  <a:lnTo>
                    <a:pt x="6874" y="2918"/>
                  </a:lnTo>
                  <a:lnTo>
                    <a:pt x="6878" y="2921"/>
                  </a:lnTo>
                  <a:lnTo>
                    <a:pt x="6884" y="2927"/>
                  </a:lnTo>
                  <a:lnTo>
                    <a:pt x="6888" y="2930"/>
                  </a:lnTo>
                  <a:lnTo>
                    <a:pt x="6896" y="2932"/>
                  </a:lnTo>
                  <a:lnTo>
                    <a:pt x="6900" y="2930"/>
                  </a:lnTo>
                  <a:lnTo>
                    <a:pt x="6903" y="2927"/>
                  </a:lnTo>
                  <a:lnTo>
                    <a:pt x="6905" y="2923"/>
                  </a:lnTo>
                  <a:lnTo>
                    <a:pt x="6908" y="2918"/>
                  </a:lnTo>
                  <a:lnTo>
                    <a:pt x="6911" y="2915"/>
                  </a:lnTo>
                  <a:lnTo>
                    <a:pt x="6916" y="2911"/>
                  </a:lnTo>
                  <a:lnTo>
                    <a:pt x="6924" y="2910"/>
                  </a:lnTo>
                  <a:lnTo>
                    <a:pt x="6928" y="2909"/>
                  </a:lnTo>
                  <a:lnTo>
                    <a:pt x="6931" y="2908"/>
                  </a:lnTo>
                  <a:lnTo>
                    <a:pt x="6934" y="2907"/>
                  </a:lnTo>
                  <a:lnTo>
                    <a:pt x="6935" y="2904"/>
                  </a:lnTo>
                  <a:lnTo>
                    <a:pt x="6937" y="2901"/>
                  </a:lnTo>
                  <a:lnTo>
                    <a:pt x="6938" y="2895"/>
                  </a:lnTo>
                  <a:lnTo>
                    <a:pt x="6940" y="2890"/>
                  </a:lnTo>
                  <a:lnTo>
                    <a:pt x="6942" y="2885"/>
                  </a:lnTo>
                  <a:lnTo>
                    <a:pt x="6943" y="2884"/>
                  </a:lnTo>
                  <a:lnTo>
                    <a:pt x="6947" y="2883"/>
                  </a:lnTo>
                  <a:lnTo>
                    <a:pt x="6950" y="2882"/>
                  </a:lnTo>
                  <a:lnTo>
                    <a:pt x="6955" y="2882"/>
                  </a:lnTo>
                  <a:lnTo>
                    <a:pt x="6960" y="2882"/>
                  </a:lnTo>
                  <a:lnTo>
                    <a:pt x="6963" y="2880"/>
                  </a:lnTo>
                  <a:lnTo>
                    <a:pt x="6967" y="2878"/>
                  </a:lnTo>
                  <a:lnTo>
                    <a:pt x="6971" y="2876"/>
                  </a:lnTo>
                  <a:lnTo>
                    <a:pt x="6975" y="2871"/>
                  </a:lnTo>
                  <a:lnTo>
                    <a:pt x="6978" y="2863"/>
                  </a:lnTo>
                  <a:lnTo>
                    <a:pt x="6979" y="2854"/>
                  </a:lnTo>
                  <a:lnTo>
                    <a:pt x="6980" y="2845"/>
                  </a:lnTo>
                  <a:lnTo>
                    <a:pt x="6980" y="2835"/>
                  </a:lnTo>
                  <a:lnTo>
                    <a:pt x="6979" y="2826"/>
                  </a:lnTo>
                  <a:lnTo>
                    <a:pt x="6979" y="2816"/>
                  </a:lnTo>
                  <a:lnTo>
                    <a:pt x="6978" y="2808"/>
                  </a:lnTo>
                  <a:lnTo>
                    <a:pt x="6975" y="2800"/>
                  </a:lnTo>
                  <a:lnTo>
                    <a:pt x="6973" y="2792"/>
                  </a:lnTo>
                  <a:lnTo>
                    <a:pt x="6971" y="2787"/>
                  </a:lnTo>
                  <a:lnTo>
                    <a:pt x="6967" y="2781"/>
                  </a:lnTo>
                  <a:lnTo>
                    <a:pt x="6962" y="2775"/>
                  </a:lnTo>
                  <a:lnTo>
                    <a:pt x="6957" y="2770"/>
                  </a:lnTo>
                  <a:lnTo>
                    <a:pt x="6949" y="2759"/>
                  </a:lnTo>
                  <a:lnTo>
                    <a:pt x="6942" y="2747"/>
                  </a:lnTo>
                  <a:lnTo>
                    <a:pt x="6936" y="2735"/>
                  </a:lnTo>
                  <a:lnTo>
                    <a:pt x="6931" y="2722"/>
                  </a:lnTo>
                  <a:lnTo>
                    <a:pt x="6928" y="2710"/>
                  </a:lnTo>
                  <a:lnTo>
                    <a:pt x="6924" y="2699"/>
                  </a:lnTo>
                  <a:lnTo>
                    <a:pt x="6921" y="2693"/>
                  </a:lnTo>
                  <a:lnTo>
                    <a:pt x="6917" y="2685"/>
                  </a:lnTo>
                  <a:lnTo>
                    <a:pt x="6911" y="2680"/>
                  </a:lnTo>
                  <a:lnTo>
                    <a:pt x="6905" y="2672"/>
                  </a:lnTo>
                  <a:lnTo>
                    <a:pt x="6897" y="2665"/>
                  </a:lnTo>
                  <a:lnTo>
                    <a:pt x="6890" y="2661"/>
                  </a:lnTo>
                  <a:lnTo>
                    <a:pt x="6881" y="2656"/>
                  </a:lnTo>
                  <a:lnTo>
                    <a:pt x="6874" y="2652"/>
                  </a:lnTo>
                  <a:lnTo>
                    <a:pt x="6867" y="2650"/>
                  </a:lnTo>
                  <a:lnTo>
                    <a:pt x="6861" y="2646"/>
                  </a:lnTo>
                  <a:lnTo>
                    <a:pt x="6856" y="2643"/>
                  </a:lnTo>
                  <a:lnTo>
                    <a:pt x="6852" y="2638"/>
                  </a:lnTo>
                  <a:lnTo>
                    <a:pt x="6843" y="2627"/>
                  </a:lnTo>
                  <a:lnTo>
                    <a:pt x="6831" y="2615"/>
                  </a:lnTo>
                  <a:lnTo>
                    <a:pt x="6818" y="2603"/>
                  </a:lnTo>
                  <a:lnTo>
                    <a:pt x="6806" y="2594"/>
                  </a:lnTo>
                  <a:lnTo>
                    <a:pt x="6796" y="2588"/>
                  </a:lnTo>
                  <a:lnTo>
                    <a:pt x="6786" y="2583"/>
                  </a:lnTo>
                  <a:lnTo>
                    <a:pt x="6784" y="2580"/>
                  </a:lnTo>
                  <a:lnTo>
                    <a:pt x="6780" y="2577"/>
                  </a:lnTo>
                  <a:lnTo>
                    <a:pt x="6779" y="2573"/>
                  </a:lnTo>
                  <a:lnTo>
                    <a:pt x="6778" y="2568"/>
                  </a:lnTo>
                  <a:lnTo>
                    <a:pt x="6777" y="2564"/>
                  </a:lnTo>
                  <a:lnTo>
                    <a:pt x="6776" y="2561"/>
                  </a:lnTo>
                  <a:lnTo>
                    <a:pt x="6773" y="2557"/>
                  </a:lnTo>
                  <a:lnTo>
                    <a:pt x="6770" y="2555"/>
                  </a:lnTo>
                  <a:lnTo>
                    <a:pt x="6764" y="2552"/>
                  </a:lnTo>
                  <a:lnTo>
                    <a:pt x="6755" y="2548"/>
                  </a:lnTo>
                  <a:lnTo>
                    <a:pt x="6746" y="2544"/>
                  </a:lnTo>
                  <a:lnTo>
                    <a:pt x="6736" y="2539"/>
                  </a:lnTo>
                  <a:lnTo>
                    <a:pt x="6732" y="2535"/>
                  </a:lnTo>
                  <a:lnTo>
                    <a:pt x="6727" y="2529"/>
                  </a:lnTo>
                  <a:lnTo>
                    <a:pt x="6722" y="2521"/>
                  </a:lnTo>
                  <a:lnTo>
                    <a:pt x="6719" y="2512"/>
                  </a:lnTo>
                  <a:lnTo>
                    <a:pt x="6715" y="2502"/>
                  </a:lnTo>
                  <a:lnTo>
                    <a:pt x="6710" y="2494"/>
                  </a:lnTo>
                  <a:lnTo>
                    <a:pt x="6705" y="2488"/>
                  </a:lnTo>
                  <a:lnTo>
                    <a:pt x="6701" y="2483"/>
                  </a:lnTo>
                  <a:lnTo>
                    <a:pt x="6695" y="2479"/>
                  </a:lnTo>
                  <a:lnTo>
                    <a:pt x="6689" y="2476"/>
                  </a:lnTo>
                  <a:lnTo>
                    <a:pt x="6683" y="2473"/>
                  </a:lnTo>
                  <a:lnTo>
                    <a:pt x="6676" y="2470"/>
                  </a:lnTo>
                  <a:lnTo>
                    <a:pt x="6660" y="2464"/>
                  </a:lnTo>
                  <a:lnTo>
                    <a:pt x="6645" y="2460"/>
                  </a:lnTo>
                  <a:lnTo>
                    <a:pt x="6632" y="2455"/>
                  </a:lnTo>
                  <a:lnTo>
                    <a:pt x="6621" y="2451"/>
                  </a:lnTo>
                  <a:lnTo>
                    <a:pt x="6612" y="2450"/>
                  </a:lnTo>
                  <a:lnTo>
                    <a:pt x="6602" y="2448"/>
                  </a:lnTo>
                  <a:lnTo>
                    <a:pt x="6597" y="2445"/>
                  </a:lnTo>
                  <a:lnTo>
                    <a:pt x="6591" y="2442"/>
                  </a:lnTo>
                  <a:lnTo>
                    <a:pt x="6588" y="2437"/>
                  </a:lnTo>
                  <a:lnTo>
                    <a:pt x="6583" y="2431"/>
                  </a:lnTo>
                  <a:lnTo>
                    <a:pt x="6572" y="2414"/>
                  </a:lnTo>
                  <a:lnTo>
                    <a:pt x="6558" y="2395"/>
                  </a:lnTo>
                  <a:lnTo>
                    <a:pt x="6544" y="2376"/>
                  </a:lnTo>
                  <a:lnTo>
                    <a:pt x="6534" y="2365"/>
                  </a:lnTo>
                  <a:lnTo>
                    <a:pt x="6529" y="2361"/>
                  </a:lnTo>
                  <a:lnTo>
                    <a:pt x="6525" y="2357"/>
                  </a:lnTo>
                  <a:lnTo>
                    <a:pt x="6520" y="2356"/>
                  </a:lnTo>
                  <a:lnTo>
                    <a:pt x="6514" y="2354"/>
                  </a:lnTo>
                  <a:lnTo>
                    <a:pt x="6501" y="2351"/>
                  </a:lnTo>
                  <a:lnTo>
                    <a:pt x="6484" y="2351"/>
                  </a:lnTo>
                  <a:lnTo>
                    <a:pt x="6477" y="2350"/>
                  </a:lnTo>
                  <a:lnTo>
                    <a:pt x="6468" y="2349"/>
                  </a:lnTo>
                  <a:lnTo>
                    <a:pt x="6458" y="2350"/>
                  </a:lnTo>
                  <a:lnTo>
                    <a:pt x="6447" y="2350"/>
                  </a:lnTo>
                  <a:lnTo>
                    <a:pt x="6436" y="2348"/>
                  </a:lnTo>
                  <a:lnTo>
                    <a:pt x="6423" y="2347"/>
                  </a:lnTo>
                  <a:lnTo>
                    <a:pt x="6412" y="2349"/>
                  </a:lnTo>
                  <a:lnTo>
                    <a:pt x="6402" y="2351"/>
                  </a:lnTo>
                  <a:lnTo>
                    <a:pt x="6387" y="2353"/>
                  </a:lnTo>
                  <a:lnTo>
                    <a:pt x="6370" y="2354"/>
                  </a:lnTo>
                  <a:lnTo>
                    <a:pt x="6355" y="2355"/>
                  </a:lnTo>
                  <a:lnTo>
                    <a:pt x="6344" y="2356"/>
                  </a:lnTo>
                  <a:lnTo>
                    <a:pt x="6336" y="2359"/>
                  </a:lnTo>
                  <a:lnTo>
                    <a:pt x="6327" y="2361"/>
                  </a:lnTo>
                  <a:lnTo>
                    <a:pt x="6321" y="2363"/>
                  </a:lnTo>
                  <a:lnTo>
                    <a:pt x="6316" y="2367"/>
                  </a:lnTo>
                  <a:lnTo>
                    <a:pt x="6305" y="2376"/>
                  </a:lnTo>
                  <a:lnTo>
                    <a:pt x="6295" y="2387"/>
                  </a:lnTo>
                  <a:lnTo>
                    <a:pt x="6283" y="2404"/>
                  </a:lnTo>
                  <a:lnTo>
                    <a:pt x="6268" y="2426"/>
                  </a:lnTo>
                  <a:lnTo>
                    <a:pt x="6254" y="2449"/>
                  </a:lnTo>
                  <a:lnTo>
                    <a:pt x="6241" y="2467"/>
                  </a:lnTo>
                  <a:lnTo>
                    <a:pt x="6229" y="2482"/>
                  </a:lnTo>
                  <a:lnTo>
                    <a:pt x="6217" y="2499"/>
                  </a:lnTo>
                  <a:lnTo>
                    <a:pt x="6205" y="2513"/>
                  </a:lnTo>
                  <a:lnTo>
                    <a:pt x="6197" y="2523"/>
                  </a:lnTo>
                  <a:lnTo>
                    <a:pt x="6193" y="2525"/>
                  </a:lnTo>
                  <a:lnTo>
                    <a:pt x="6190" y="2525"/>
                  </a:lnTo>
                  <a:lnTo>
                    <a:pt x="6185" y="2525"/>
                  </a:lnTo>
                  <a:lnTo>
                    <a:pt x="6180" y="2524"/>
                  </a:lnTo>
                  <a:lnTo>
                    <a:pt x="6170" y="2518"/>
                  </a:lnTo>
                  <a:lnTo>
                    <a:pt x="6162" y="2510"/>
                  </a:lnTo>
                  <a:lnTo>
                    <a:pt x="6148" y="2498"/>
                  </a:lnTo>
                  <a:lnTo>
                    <a:pt x="6125" y="2480"/>
                  </a:lnTo>
                  <a:lnTo>
                    <a:pt x="6100" y="2461"/>
                  </a:lnTo>
                  <a:lnTo>
                    <a:pt x="6078" y="2447"/>
                  </a:lnTo>
                  <a:lnTo>
                    <a:pt x="6067" y="2441"/>
                  </a:lnTo>
                  <a:lnTo>
                    <a:pt x="6055" y="2437"/>
                  </a:lnTo>
                  <a:lnTo>
                    <a:pt x="6042" y="2434"/>
                  </a:lnTo>
                  <a:lnTo>
                    <a:pt x="6028" y="2432"/>
                  </a:lnTo>
                  <a:lnTo>
                    <a:pt x="6014" y="2432"/>
                  </a:lnTo>
                  <a:lnTo>
                    <a:pt x="6001" y="2434"/>
                  </a:lnTo>
                  <a:lnTo>
                    <a:pt x="5986" y="2436"/>
                  </a:lnTo>
                  <a:lnTo>
                    <a:pt x="5973" y="2441"/>
                  </a:lnTo>
                  <a:lnTo>
                    <a:pt x="5952" y="2450"/>
                  </a:lnTo>
                  <a:lnTo>
                    <a:pt x="5936" y="2457"/>
                  </a:lnTo>
                  <a:lnTo>
                    <a:pt x="5929" y="2460"/>
                  </a:lnTo>
                  <a:lnTo>
                    <a:pt x="5922" y="2461"/>
                  </a:lnTo>
                  <a:lnTo>
                    <a:pt x="5915" y="2461"/>
                  </a:lnTo>
                  <a:lnTo>
                    <a:pt x="5905" y="2460"/>
                  </a:lnTo>
                  <a:lnTo>
                    <a:pt x="5888" y="2456"/>
                  </a:lnTo>
                  <a:lnTo>
                    <a:pt x="5872" y="2454"/>
                  </a:lnTo>
                  <a:lnTo>
                    <a:pt x="5864" y="2454"/>
                  </a:lnTo>
                  <a:lnTo>
                    <a:pt x="5857" y="2455"/>
                  </a:lnTo>
                  <a:lnTo>
                    <a:pt x="5850" y="2458"/>
                  </a:lnTo>
                  <a:lnTo>
                    <a:pt x="5844" y="2462"/>
                  </a:lnTo>
                  <a:lnTo>
                    <a:pt x="5836" y="2469"/>
                  </a:lnTo>
                  <a:lnTo>
                    <a:pt x="5828" y="2477"/>
                  </a:lnTo>
                  <a:lnTo>
                    <a:pt x="5820" y="2488"/>
                  </a:lnTo>
                  <a:lnTo>
                    <a:pt x="5813" y="2499"/>
                  </a:lnTo>
                  <a:lnTo>
                    <a:pt x="5798" y="2519"/>
                  </a:lnTo>
                  <a:lnTo>
                    <a:pt x="5789" y="2531"/>
                  </a:lnTo>
                  <a:lnTo>
                    <a:pt x="5787" y="2533"/>
                  </a:lnTo>
                  <a:lnTo>
                    <a:pt x="5783" y="2535"/>
                  </a:lnTo>
                  <a:lnTo>
                    <a:pt x="5779" y="2535"/>
                  </a:lnTo>
                  <a:lnTo>
                    <a:pt x="5776" y="2533"/>
                  </a:lnTo>
                  <a:lnTo>
                    <a:pt x="5764" y="2527"/>
                  </a:lnTo>
                  <a:lnTo>
                    <a:pt x="5748" y="2517"/>
                  </a:lnTo>
                  <a:lnTo>
                    <a:pt x="5731" y="2502"/>
                  </a:lnTo>
                  <a:lnTo>
                    <a:pt x="5710" y="2487"/>
                  </a:lnTo>
                  <a:lnTo>
                    <a:pt x="5690" y="2470"/>
                  </a:lnTo>
                  <a:lnTo>
                    <a:pt x="5674" y="2453"/>
                  </a:lnTo>
                  <a:lnTo>
                    <a:pt x="5666" y="2443"/>
                  </a:lnTo>
                  <a:lnTo>
                    <a:pt x="5661" y="2431"/>
                  </a:lnTo>
                  <a:lnTo>
                    <a:pt x="5656" y="2419"/>
                  </a:lnTo>
                  <a:lnTo>
                    <a:pt x="5653" y="2406"/>
                  </a:lnTo>
                  <a:lnTo>
                    <a:pt x="5651" y="2394"/>
                  </a:lnTo>
                  <a:lnTo>
                    <a:pt x="5650" y="2382"/>
                  </a:lnTo>
                  <a:lnTo>
                    <a:pt x="5650" y="2371"/>
                  </a:lnTo>
                  <a:lnTo>
                    <a:pt x="5651" y="2362"/>
                  </a:lnTo>
                  <a:lnTo>
                    <a:pt x="5652" y="2354"/>
                  </a:lnTo>
                  <a:lnTo>
                    <a:pt x="5656" y="2347"/>
                  </a:lnTo>
                  <a:lnTo>
                    <a:pt x="5662" y="2341"/>
                  </a:lnTo>
                  <a:lnTo>
                    <a:pt x="5669" y="2335"/>
                  </a:lnTo>
                  <a:lnTo>
                    <a:pt x="5684" y="2323"/>
                  </a:lnTo>
                  <a:lnTo>
                    <a:pt x="5699" y="2313"/>
                  </a:lnTo>
                  <a:lnTo>
                    <a:pt x="5710" y="2305"/>
                  </a:lnTo>
                  <a:lnTo>
                    <a:pt x="5719" y="2297"/>
                  </a:lnTo>
                  <a:lnTo>
                    <a:pt x="5722" y="2292"/>
                  </a:lnTo>
                  <a:lnTo>
                    <a:pt x="5725" y="2287"/>
                  </a:lnTo>
                  <a:lnTo>
                    <a:pt x="5726" y="2283"/>
                  </a:lnTo>
                  <a:lnTo>
                    <a:pt x="5727" y="2278"/>
                  </a:lnTo>
                  <a:lnTo>
                    <a:pt x="5726" y="2261"/>
                  </a:lnTo>
                  <a:lnTo>
                    <a:pt x="5722" y="2240"/>
                  </a:lnTo>
                  <a:lnTo>
                    <a:pt x="5720" y="2216"/>
                  </a:lnTo>
                  <a:lnTo>
                    <a:pt x="5718" y="2196"/>
                  </a:lnTo>
                  <a:lnTo>
                    <a:pt x="5718" y="2186"/>
                  </a:lnTo>
                  <a:lnTo>
                    <a:pt x="5720" y="2177"/>
                  </a:lnTo>
                  <a:lnTo>
                    <a:pt x="5724" y="2167"/>
                  </a:lnTo>
                  <a:lnTo>
                    <a:pt x="5728" y="2158"/>
                  </a:lnTo>
                  <a:lnTo>
                    <a:pt x="5739" y="2139"/>
                  </a:lnTo>
                  <a:lnTo>
                    <a:pt x="5750" y="2123"/>
                  </a:lnTo>
                  <a:lnTo>
                    <a:pt x="5759" y="2107"/>
                  </a:lnTo>
                  <a:lnTo>
                    <a:pt x="5771" y="2090"/>
                  </a:lnTo>
                  <a:lnTo>
                    <a:pt x="5776" y="2082"/>
                  </a:lnTo>
                  <a:lnTo>
                    <a:pt x="5779" y="2075"/>
                  </a:lnTo>
                  <a:lnTo>
                    <a:pt x="5783" y="2067"/>
                  </a:lnTo>
                  <a:lnTo>
                    <a:pt x="5784" y="2061"/>
                  </a:lnTo>
                  <a:lnTo>
                    <a:pt x="5783" y="2051"/>
                  </a:lnTo>
                  <a:lnTo>
                    <a:pt x="5781" y="2038"/>
                  </a:lnTo>
                  <a:lnTo>
                    <a:pt x="5781" y="2029"/>
                  </a:lnTo>
                  <a:lnTo>
                    <a:pt x="5781" y="2020"/>
                  </a:lnTo>
                  <a:lnTo>
                    <a:pt x="5782" y="2010"/>
                  </a:lnTo>
                  <a:lnTo>
                    <a:pt x="5785" y="1998"/>
                  </a:lnTo>
                  <a:lnTo>
                    <a:pt x="5797" y="1963"/>
                  </a:lnTo>
                  <a:lnTo>
                    <a:pt x="5815" y="1918"/>
                  </a:lnTo>
                  <a:lnTo>
                    <a:pt x="5833" y="1872"/>
                  </a:lnTo>
                  <a:lnTo>
                    <a:pt x="5847" y="1839"/>
                  </a:lnTo>
                  <a:lnTo>
                    <a:pt x="5860" y="1809"/>
                  </a:lnTo>
                  <a:lnTo>
                    <a:pt x="5876" y="1771"/>
                  </a:lnTo>
                  <a:lnTo>
                    <a:pt x="5891" y="1735"/>
                  </a:lnTo>
                  <a:lnTo>
                    <a:pt x="5902" y="1710"/>
                  </a:lnTo>
                  <a:lnTo>
                    <a:pt x="5911" y="1685"/>
                  </a:lnTo>
                  <a:lnTo>
                    <a:pt x="5923" y="1649"/>
                  </a:lnTo>
                  <a:lnTo>
                    <a:pt x="5936" y="1613"/>
                  </a:lnTo>
                  <a:lnTo>
                    <a:pt x="5943" y="1592"/>
                  </a:lnTo>
                  <a:lnTo>
                    <a:pt x="5946" y="1587"/>
                  </a:lnTo>
                  <a:lnTo>
                    <a:pt x="5948" y="1584"/>
                  </a:lnTo>
                  <a:lnTo>
                    <a:pt x="5952" y="1582"/>
                  </a:lnTo>
                  <a:lnTo>
                    <a:pt x="5955" y="1582"/>
                  </a:lnTo>
                  <a:lnTo>
                    <a:pt x="5960" y="1584"/>
                  </a:lnTo>
                  <a:lnTo>
                    <a:pt x="5965" y="1587"/>
                  </a:lnTo>
                  <a:lnTo>
                    <a:pt x="5971" y="1591"/>
                  </a:lnTo>
                  <a:lnTo>
                    <a:pt x="5977" y="1597"/>
                  </a:lnTo>
                  <a:lnTo>
                    <a:pt x="5985" y="1604"/>
                  </a:lnTo>
                  <a:lnTo>
                    <a:pt x="5995" y="1611"/>
                  </a:lnTo>
                  <a:lnTo>
                    <a:pt x="6006" y="1619"/>
                  </a:lnTo>
                  <a:lnTo>
                    <a:pt x="6020" y="1626"/>
                  </a:lnTo>
                  <a:lnTo>
                    <a:pt x="6046" y="1641"/>
                  </a:lnTo>
                  <a:lnTo>
                    <a:pt x="6068" y="1653"/>
                  </a:lnTo>
                  <a:lnTo>
                    <a:pt x="6079" y="1659"/>
                  </a:lnTo>
                  <a:lnTo>
                    <a:pt x="6088" y="1662"/>
                  </a:lnTo>
                  <a:lnTo>
                    <a:pt x="6098" y="1664"/>
                  </a:lnTo>
                  <a:lnTo>
                    <a:pt x="6107" y="1667"/>
                  </a:lnTo>
                  <a:lnTo>
                    <a:pt x="6129" y="1669"/>
                  </a:lnTo>
                  <a:lnTo>
                    <a:pt x="6151" y="1669"/>
                  </a:lnTo>
                  <a:lnTo>
                    <a:pt x="6162" y="1670"/>
                  </a:lnTo>
                  <a:lnTo>
                    <a:pt x="6173" y="1670"/>
                  </a:lnTo>
                  <a:lnTo>
                    <a:pt x="6181" y="1673"/>
                  </a:lnTo>
                  <a:lnTo>
                    <a:pt x="6190" y="1675"/>
                  </a:lnTo>
                  <a:lnTo>
                    <a:pt x="6204" y="1682"/>
                  </a:lnTo>
                  <a:lnTo>
                    <a:pt x="6217" y="1691"/>
                  </a:lnTo>
                  <a:lnTo>
                    <a:pt x="6225" y="1698"/>
                  </a:lnTo>
                  <a:lnTo>
                    <a:pt x="6231" y="1703"/>
                  </a:lnTo>
                  <a:lnTo>
                    <a:pt x="6235" y="1704"/>
                  </a:lnTo>
                  <a:lnTo>
                    <a:pt x="6237" y="1703"/>
                  </a:lnTo>
                  <a:lnTo>
                    <a:pt x="6242" y="1700"/>
                  </a:lnTo>
                  <a:lnTo>
                    <a:pt x="6245" y="1695"/>
                  </a:lnTo>
                  <a:lnTo>
                    <a:pt x="6254" y="1697"/>
                  </a:lnTo>
                  <a:lnTo>
                    <a:pt x="6261" y="1699"/>
                  </a:lnTo>
                  <a:lnTo>
                    <a:pt x="6268" y="1686"/>
                  </a:lnTo>
                  <a:lnTo>
                    <a:pt x="6275" y="1674"/>
                  </a:lnTo>
                  <a:lnTo>
                    <a:pt x="6283" y="1669"/>
                  </a:lnTo>
                  <a:lnTo>
                    <a:pt x="6294" y="1664"/>
                  </a:lnTo>
                  <a:lnTo>
                    <a:pt x="6301" y="1663"/>
                  </a:lnTo>
                  <a:lnTo>
                    <a:pt x="6307" y="1664"/>
                  </a:lnTo>
                  <a:lnTo>
                    <a:pt x="6312" y="1664"/>
                  </a:lnTo>
                  <a:lnTo>
                    <a:pt x="6317" y="1664"/>
                  </a:lnTo>
                  <a:lnTo>
                    <a:pt x="6323" y="1664"/>
                  </a:lnTo>
                  <a:lnTo>
                    <a:pt x="6327" y="1663"/>
                  </a:lnTo>
                  <a:lnTo>
                    <a:pt x="6332" y="1661"/>
                  </a:lnTo>
                  <a:lnTo>
                    <a:pt x="6338" y="1659"/>
                  </a:lnTo>
                  <a:lnTo>
                    <a:pt x="6343" y="1655"/>
                  </a:lnTo>
                  <a:lnTo>
                    <a:pt x="6348" y="1650"/>
                  </a:lnTo>
                  <a:lnTo>
                    <a:pt x="6360" y="1638"/>
                  </a:lnTo>
                  <a:lnTo>
                    <a:pt x="6374" y="1624"/>
                  </a:lnTo>
                  <a:lnTo>
                    <a:pt x="6387" y="1609"/>
                  </a:lnTo>
                  <a:lnTo>
                    <a:pt x="6399" y="1597"/>
                  </a:lnTo>
                  <a:lnTo>
                    <a:pt x="6407" y="1586"/>
                  </a:lnTo>
                  <a:lnTo>
                    <a:pt x="6414" y="1575"/>
                  </a:lnTo>
                  <a:lnTo>
                    <a:pt x="6417" y="1572"/>
                  </a:lnTo>
                  <a:lnTo>
                    <a:pt x="6420" y="1568"/>
                  </a:lnTo>
                  <a:lnTo>
                    <a:pt x="6423" y="1566"/>
                  </a:lnTo>
                  <a:lnTo>
                    <a:pt x="6426" y="1565"/>
                  </a:lnTo>
                  <a:lnTo>
                    <a:pt x="6431" y="1565"/>
                  </a:lnTo>
                  <a:lnTo>
                    <a:pt x="6436" y="1562"/>
                  </a:lnTo>
                  <a:lnTo>
                    <a:pt x="6439" y="1559"/>
                  </a:lnTo>
                  <a:lnTo>
                    <a:pt x="6442" y="1553"/>
                  </a:lnTo>
                  <a:lnTo>
                    <a:pt x="6447" y="1543"/>
                  </a:lnTo>
                  <a:lnTo>
                    <a:pt x="6457" y="1531"/>
                  </a:lnTo>
                  <a:lnTo>
                    <a:pt x="6463" y="1524"/>
                  </a:lnTo>
                  <a:lnTo>
                    <a:pt x="6469" y="1519"/>
                  </a:lnTo>
                  <a:lnTo>
                    <a:pt x="6475" y="1515"/>
                  </a:lnTo>
                  <a:lnTo>
                    <a:pt x="6480" y="1514"/>
                  </a:lnTo>
                  <a:lnTo>
                    <a:pt x="6491" y="1511"/>
                  </a:lnTo>
                  <a:lnTo>
                    <a:pt x="6507" y="1508"/>
                  </a:lnTo>
                  <a:lnTo>
                    <a:pt x="6526" y="1504"/>
                  </a:lnTo>
                  <a:lnTo>
                    <a:pt x="6544" y="1500"/>
                  </a:lnTo>
                  <a:lnTo>
                    <a:pt x="6552" y="1497"/>
                  </a:lnTo>
                  <a:lnTo>
                    <a:pt x="6560" y="1493"/>
                  </a:lnTo>
                  <a:lnTo>
                    <a:pt x="6566" y="1490"/>
                  </a:lnTo>
                  <a:lnTo>
                    <a:pt x="6572" y="1486"/>
                  </a:lnTo>
                  <a:lnTo>
                    <a:pt x="6577" y="1483"/>
                  </a:lnTo>
                  <a:lnTo>
                    <a:pt x="6582" y="1479"/>
                  </a:lnTo>
                  <a:lnTo>
                    <a:pt x="6588" y="1477"/>
                  </a:lnTo>
                  <a:lnTo>
                    <a:pt x="6594" y="1475"/>
                  </a:lnTo>
                  <a:lnTo>
                    <a:pt x="6604" y="1473"/>
                  </a:lnTo>
                  <a:lnTo>
                    <a:pt x="6615" y="1470"/>
                  </a:lnTo>
                  <a:lnTo>
                    <a:pt x="6620" y="1467"/>
                  </a:lnTo>
                  <a:lnTo>
                    <a:pt x="6625" y="1464"/>
                  </a:lnTo>
                  <a:lnTo>
                    <a:pt x="6628" y="1459"/>
                  </a:lnTo>
                  <a:lnTo>
                    <a:pt x="6633" y="1454"/>
                  </a:lnTo>
                  <a:lnTo>
                    <a:pt x="6644" y="1441"/>
                  </a:lnTo>
                  <a:lnTo>
                    <a:pt x="6657" y="1424"/>
                  </a:lnTo>
                  <a:lnTo>
                    <a:pt x="6664" y="1417"/>
                  </a:lnTo>
                  <a:lnTo>
                    <a:pt x="6669" y="1410"/>
                  </a:lnTo>
                  <a:lnTo>
                    <a:pt x="6672" y="1404"/>
                  </a:lnTo>
                  <a:lnTo>
                    <a:pt x="6675" y="1399"/>
                  </a:lnTo>
                  <a:lnTo>
                    <a:pt x="6675" y="1390"/>
                  </a:lnTo>
                  <a:lnTo>
                    <a:pt x="6673" y="1378"/>
                  </a:lnTo>
                  <a:lnTo>
                    <a:pt x="6672" y="1365"/>
                  </a:lnTo>
                  <a:lnTo>
                    <a:pt x="6673" y="1352"/>
                  </a:lnTo>
                  <a:lnTo>
                    <a:pt x="6675" y="1340"/>
                  </a:lnTo>
                  <a:lnTo>
                    <a:pt x="6675" y="1332"/>
                  </a:lnTo>
                  <a:lnTo>
                    <a:pt x="6672" y="1328"/>
                  </a:lnTo>
                  <a:lnTo>
                    <a:pt x="6670" y="1326"/>
                  </a:lnTo>
                  <a:lnTo>
                    <a:pt x="6666" y="1325"/>
                  </a:lnTo>
                  <a:lnTo>
                    <a:pt x="6661" y="1325"/>
                  </a:lnTo>
                  <a:lnTo>
                    <a:pt x="6648" y="1325"/>
                  </a:lnTo>
                  <a:lnTo>
                    <a:pt x="6635" y="1325"/>
                  </a:lnTo>
                  <a:lnTo>
                    <a:pt x="6621" y="1322"/>
                  </a:lnTo>
                  <a:lnTo>
                    <a:pt x="6612" y="1320"/>
                  </a:lnTo>
                  <a:lnTo>
                    <a:pt x="6608" y="1316"/>
                  </a:lnTo>
                  <a:lnTo>
                    <a:pt x="6607" y="1313"/>
                  </a:lnTo>
                  <a:lnTo>
                    <a:pt x="6607" y="1308"/>
                  </a:lnTo>
                  <a:lnTo>
                    <a:pt x="6609" y="1302"/>
                  </a:lnTo>
                  <a:lnTo>
                    <a:pt x="6612" y="1296"/>
                  </a:lnTo>
                  <a:lnTo>
                    <a:pt x="6615" y="1291"/>
                  </a:lnTo>
                  <a:lnTo>
                    <a:pt x="6619" y="1287"/>
                  </a:lnTo>
                  <a:lnTo>
                    <a:pt x="6623" y="1283"/>
                  </a:lnTo>
                  <a:lnTo>
                    <a:pt x="6628" y="1279"/>
                  </a:lnTo>
                  <a:lnTo>
                    <a:pt x="6632" y="1276"/>
                  </a:lnTo>
                  <a:lnTo>
                    <a:pt x="6635" y="1272"/>
                  </a:lnTo>
                  <a:lnTo>
                    <a:pt x="6638" y="1267"/>
                  </a:lnTo>
                  <a:lnTo>
                    <a:pt x="6639" y="1263"/>
                  </a:lnTo>
                  <a:lnTo>
                    <a:pt x="6640" y="1257"/>
                  </a:lnTo>
                  <a:lnTo>
                    <a:pt x="6640" y="1251"/>
                  </a:lnTo>
                  <a:lnTo>
                    <a:pt x="6640" y="1244"/>
                  </a:lnTo>
                  <a:lnTo>
                    <a:pt x="6639" y="1232"/>
                  </a:lnTo>
                  <a:lnTo>
                    <a:pt x="6641" y="1220"/>
                  </a:lnTo>
                  <a:lnTo>
                    <a:pt x="6642" y="1215"/>
                  </a:lnTo>
                  <a:lnTo>
                    <a:pt x="6645" y="1210"/>
                  </a:lnTo>
                  <a:lnTo>
                    <a:pt x="6647" y="1207"/>
                  </a:lnTo>
                  <a:lnTo>
                    <a:pt x="6651" y="1203"/>
                  </a:lnTo>
                  <a:lnTo>
                    <a:pt x="6660" y="1194"/>
                  </a:lnTo>
                  <a:lnTo>
                    <a:pt x="6672" y="1181"/>
                  </a:lnTo>
                  <a:lnTo>
                    <a:pt x="6678" y="1174"/>
                  </a:lnTo>
                  <a:lnTo>
                    <a:pt x="6683" y="1166"/>
                  </a:lnTo>
                  <a:lnTo>
                    <a:pt x="6686" y="1159"/>
                  </a:lnTo>
                  <a:lnTo>
                    <a:pt x="6689" y="1152"/>
                  </a:lnTo>
                  <a:lnTo>
                    <a:pt x="6691" y="1134"/>
                  </a:lnTo>
                  <a:lnTo>
                    <a:pt x="6694" y="1111"/>
                  </a:lnTo>
                  <a:lnTo>
                    <a:pt x="6696" y="1087"/>
                  </a:lnTo>
                  <a:lnTo>
                    <a:pt x="6701" y="1070"/>
                  </a:lnTo>
                  <a:lnTo>
                    <a:pt x="6703" y="1064"/>
                  </a:lnTo>
                  <a:lnTo>
                    <a:pt x="6707" y="1059"/>
                  </a:lnTo>
                  <a:lnTo>
                    <a:pt x="6711" y="1054"/>
                  </a:lnTo>
                  <a:lnTo>
                    <a:pt x="6716" y="1049"/>
                  </a:lnTo>
                  <a:lnTo>
                    <a:pt x="6726" y="1040"/>
                  </a:lnTo>
                  <a:lnTo>
                    <a:pt x="6734" y="1033"/>
                  </a:lnTo>
                  <a:lnTo>
                    <a:pt x="6740" y="1026"/>
                  </a:lnTo>
                  <a:lnTo>
                    <a:pt x="6746" y="1014"/>
                  </a:lnTo>
                  <a:lnTo>
                    <a:pt x="6749" y="1008"/>
                  </a:lnTo>
                  <a:lnTo>
                    <a:pt x="6752" y="1001"/>
                  </a:lnTo>
                  <a:lnTo>
                    <a:pt x="6754" y="994"/>
                  </a:lnTo>
                  <a:lnTo>
                    <a:pt x="6755" y="988"/>
                  </a:lnTo>
                  <a:lnTo>
                    <a:pt x="6755" y="976"/>
                  </a:lnTo>
                  <a:lnTo>
                    <a:pt x="6755" y="967"/>
                  </a:lnTo>
                  <a:lnTo>
                    <a:pt x="6754" y="958"/>
                  </a:lnTo>
                  <a:lnTo>
                    <a:pt x="6754" y="951"/>
                  </a:lnTo>
                  <a:lnTo>
                    <a:pt x="6754" y="945"/>
                  </a:lnTo>
                  <a:lnTo>
                    <a:pt x="6755" y="938"/>
                  </a:lnTo>
                  <a:lnTo>
                    <a:pt x="6760" y="929"/>
                  </a:lnTo>
                  <a:lnTo>
                    <a:pt x="6768" y="918"/>
                  </a:lnTo>
                  <a:lnTo>
                    <a:pt x="6778" y="907"/>
                  </a:lnTo>
                  <a:lnTo>
                    <a:pt x="6785" y="899"/>
                  </a:lnTo>
                  <a:lnTo>
                    <a:pt x="6789" y="894"/>
                  </a:lnTo>
                  <a:lnTo>
                    <a:pt x="6791" y="891"/>
                  </a:lnTo>
                  <a:lnTo>
                    <a:pt x="6792" y="887"/>
                  </a:lnTo>
                  <a:lnTo>
                    <a:pt x="6792" y="884"/>
                  </a:lnTo>
                  <a:lnTo>
                    <a:pt x="6792" y="876"/>
                  </a:lnTo>
                  <a:lnTo>
                    <a:pt x="6793" y="867"/>
                  </a:lnTo>
                  <a:lnTo>
                    <a:pt x="6797" y="857"/>
                  </a:lnTo>
                  <a:lnTo>
                    <a:pt x="6802" y="847"/>
                  </a:lnTo>
                  <a:lnTo>
                    <a:pt x="6806" y="836"/>
                  </a:lnTo>
                  <a:lnTo>
                    <a:pt x="6810" y="825"/>
                  </a:lnTo>
                  <a:lnTo>
                    <a:pt x="6814" y="813"/>
                  </a:lnTo>
                  <a:lnTo>
                    <a:pt x="6816" y="800"/>
                  </a:lnTo>
                  <a:lnTo>
                    <a:pt x="6818" y="786"/>
                  </a:lnTo>
                  <a:lnTo>
                    <a:pt x="6821" y="769"/>
                  </a:lnTo>
                  <a:lnTo>
                    <a:pt x="6823" y="755"/>
                  </a:lnTo>
                  <a:lnTo>
                    <a:pt x="6824" y="745"/>
                  </a:lnTo>
                  <a:lnTo>
                    <a:pt x="6824" y="741"/>
                  </a:lnTo>
                  <a:lnTo>
                    <a:pt x="6825" y="736"/>
                  </a:lnTo>
                  <a:lnTo>
                    <a:pt x="6828" y="733"/>
                  </a:lnTo>
                  <a:lnTo>
                    <a:pt x="6830" y="729"/>
                  </a:lnTo>
                  <a:lnTo>
                    <a:pt x="6839" y="723"/>
                  </a:lnTo>
                  <a:lnTo>
                    <a:pt x="6847" y="717"/>
                  </a:lnTo>
                  <a:lnTo>
                    <a:pt x="6856" y="709"/>
                  </a:lnTo>
                  <a:lnTo>
                    <a:pt x="6865" y="699"/>
                  </a:lnTo>
                  <a:lnTo>
                    <a:pt x="6872" y="690"/>
                  </a:lnTo>
                  <a:lnTo>
                    <a:pt x="6878" y="682"/>
                  </a:lnTo>
                  <a:lnTo>
                    <a:pt x="6885" y="673"/>
                  </a:lnTo>
                  <a:lnTo>
                    <a:pt x="6892" y="666"/>
                  </a:lnTo>
                  <a:lnTo>
                    <a:pt x="6899" y="660"/>
                  </a:lnTo>
                  <a:lnTo>
                    <a:pt x="6905" y="657"/>
                  </a:lnTo>
                  <a:lnTo>
                    <a:pt x="6910" y="654"/>
                  </a:lnTo>
                  <a:lnTo>
                    <a:pt x="6915" y="651"/>
                  </a:lnTo>
                  <a:lnTo>
                    <a:pt x="6921" y="645"/>
                  </a:lnTo>
                  <a:lnTo>
                    <a:pt x="6925" y="638"/>
                  </a:lnTo>
                  <a:lnTo>
                    <a:pt x="6929" y="632"/>
                  </a:lnTo>
                  <a:lnTo>
                    <a:pt x="6934" y="626"/>
                  </a:lnTo>
                  <a:lnTo>
                    <a:pt x="6940" y="622"/>
                  </a:lnTo>
                  <a:lnTo>
                    <a:pt x="6944" y="621"/>
                  </a:lnTo>
                  <a:lnTo>
                    <a:pt x="6953" y="617"/>
                  </a:lnTo>
                  <a:lnTo>
                    <a:pt x="6961" y="611"/>
                  </a:lnTo>
                  <a:lnTo>
                    <a:pt x="6971" y="603"/>
                  </a:lnTo>
                  <a:lnTo>
                    <a:pt x="6976" y="596"/>
                  </a:lnTo>
                  <a:lnTo>
                    <a:pt x="6978" y="591"/>
                  </a:lnTo>
                  <a:lnTo>
                    <a:pt x="6979" y="588"/>
                  </a:lnTo>
                  <a:lnTo>
                    <a:pt x="6979" y="583"/>
                  </a:lnTo>
                  <a:lnTo>
                    <a:pt x="6979" y="579"/>
                  </a:lnTo>
                  <a:lnTo>
                    <a:pt x="6978" y="572"/>
                  </a:lnTo>
                  <a:lnTo>
                    <a:pt x="6975" y="565"/>
                  </a:lnTo>
                  <a:lnTo>
                    <a:pt x="6974" y="560"/>
                  </a:lnTo>
                  <a:lnTo>
                    <a:pt x="6974" y="556"/>
                  </a:lnTo>
                  <a:lnTo>
                    <a:pt x="6976" y="550"/>
                  </a:lnTo>
                  <a:lnTo>
                    <a:pt x="6981" y="542"/>
                  </a:lnTo>
                  <a:lnTo>
                    <a:pt x="6986" y="534"/>
                  </a:lnTo>
                  <a:lnTo>
                    <a:pt x="6990" y="526"/>
                  </a:lnTo>
                  <a:lnTo>
                    <a:pt x="6991" y="516"/>
                  </a:lnTo>
                  <a:lnTo>
                    <a:pt x="6991" y="504"/>
                  </a:lnTo>
                  <a:lnTo>
                    <a:pt x="6991" y="497"/>
                  </a:lnTo>
                  <a:lnTo>
                    <a:pt x="6990" y="491"/>
                  </a:lnTo>
                  <a:lnTo>
                    <a:pt x="6987" y="487"/>
                  </a:lnTo>
                  <a:lnTo>
                    <a:pt x="6985" y="482"/>
                  </a:lnTo>
                  <a:lnTo>
                    <a:pt x="6982" y="477"/>
                  </a:lnTo>
                  <a:lnTo>
                    <a:pt x="6979" y="474"/>
                  </a:lnTo>
                  <a:lnTo>
                    <a:pt x="6975" y="471"/>
                  </a:lnTo>
                  <a:lnTo>
                    <a:pt x="6972" y="469"/>
                  </a:lnTo>
                  <a:lnTo>
                    <a:pt x="6962" y="464"/>
                  </a:lnTo>
                  <a:lnTo>
                    <a:pt x="6953" y="457"/>
                  </a:lnTo>
                  <a:lnTo>
                    <a:pt x="6949" y="453"/>
                  </a:lnTo>
                  <a:lnTo>
                    <a:pt x="6946" y="449"/>
                  </a:lnTo>
                  <a:lnTo>
                    <a:pt x="6943" y="444"/>
                  </a:lnTo>
                  <a:lnTo>
                    <a:pt x="6942" y="439"/>
                  </a:lnTo>
                  <a:lnTo>
                    <a:pt x="6943" y="428"/>
                  </a:lnTo>
                  <a:lnTo>
                    <a:pt x="6948" y="419"/>
                  </a:lnTo>
                  <a:lnTo>
                    <a:pt x="6952" y="409"/>
                  </a:lnTo>
                  <a:lnTo>
                    <a:pt x="6954" y="402"/>
                  </a:lnTo>
                  <a:lnTo>
                    <a:pt x="6954" y="393"/>
                  </a:lnTo>
                  <a:lnTo>
                    <a:pt x="6955" y="381"/>
                  </a:lnTo>
                  <a:lnTo>
                    <a:pt x="6955" y="370"/>
                  </a:lnTo>
                  <a:lnTo>
                    <a:pt x="6954" y="363"/>
                  </a:lnTo>
                  <a:lnTo>
                    <a:pt x="6952" y="358"/>
                  </a:lnTo>
                  <a:lnTo>
                    <a:pt x="6946" y="353"/>
                  </a:lnTo>
                  <a:lnTo>
                    <a:pt x="6937" y="349"/>
                  </a:lnTo>
                  <a:lnTo>
                    <a:pt x="6929" y="344"/>
                  </a:lnTo>
                  <a:lnTo>
                    <a:pt x="6919" y="339"/>
                  </a:lnTo>
                  <a:lnTo>
                    <a:pt x="6910" y="334"/>
                  </a:lnTo>
                  <a:lnTo>
                    <a:pt x="6899" y="331"/>
                  </a:lnTo>
                  <a:lnTo>
                    <a:pt x="6888" y="327"/>
                  </a:lnTo>
                  <a:lnTo>
                    <a:pt x="6883" y="327"/>
                  </a:lnTo>
                  <a:lnTo>
                    <a:pt x="6877" y="326"/>
                  </a:lnTo>
                  <a:lnTo>
                    <a:pt x="6871" y="327"/>
                  </a:lnTo>
                  <a:lnTo>
                    <a:pt x="6865" y="329"/>
                  </a:lnTo>
                  <a:lnTo>
                    <a:pt x="6854" y="332"/>
                  </a:lnTo>
                  <a:lnTo>
                    <a:pt x="6842" y="337"/>
                  </a:lnTo>
                  <a:lnTo>
                    <a:pt x="6833" y="344"/>
                  </a:lnTo>
                  <a:lnTo>
                    <a:pt x="6822" y="351"/>
                  </a:lnTo>
                  <a:lnTo>
                    <a:pt x="6812" y="357"/>
                  </a:lnTo>
                  <a:lnTo>
                    <a:pt x="6801" y="362"/>
                  </a:lnTo>
                  <a:lnTo>
                    <a:pt x="6795" y="363"/>
                  </a:lnTo>
                  <a:lnTo>
                    <a:pt x="6789" y="363"/>
                  </a:lnTo>
                  <a:lnTo>
                    <a:pt x="6783" y="363"/>
                  </a:lnTo>
                  <a:lnTo>
                    <a:pt x="6777" y="362"/>
                  </a:lnTo>
                  <a:lnTo>
                    <a:pt x="6772" y="359"/>
                  </a:lnTo>
                  <a:lnTo>
                    <a:pt x="6768" y="357"/>
                  </a:lnTo>
                  <a:lnTo>
                    <a:pt x="6766" y="353"/>
                  </a:lnTo>
                  <a:lnTo>
                    <a:pt x="6766" y="349"/>
                  </a:lnTo>
                  <a:lnTo>
                    <a:pt x="6767" y="337"/>
                  </a:lnTo>
                  <a:lnTo>
                    <a:pt x="6770" y="324"/>
                  </a:lnTo>
                  <a:lnTo>
                    <a:pt x="6770" y="318"/>
                  </a:lnTo>
                  <a:lnTo>
                    <a:pt x="6770" y="312"/>
                  </a:lnTo>
                  <a:lnTo>
                    <a:pt x="6768" y="307"/>
                  </a:lnTo>
                  <a:lnTo>
                    <a:pt x="6766" y="304"/>
                  </a:lnTo>
                  <a:lnTo>
                    <a:pt x="6762" y="301"/>
                  </a:lnTo>
                  <a:lnTo>
                    <a:pt x="6760" y="298"/>
                  </a:lnTo>
                  <a:lnTo>
                    <a:pt x="6758" y="294"/>
                  </a:lnTo>
                  <a:lnTo>
                    <a:pt x="6758" y="289"/>
                  </a:lnTo>
                  <a:lnTo>
                    <a:pt x="6758" y="286"/>
                  </a:lnTo>
                  <a:lnTo>
                    <a:pt x="6760" y="281"/>
                  </a:lnTo>
                  <a:lnTo>
                    <a:pt x="6762" y="277"/>
                  </a:lnTo>
                  <a:lnTo>
                    <a:pt x="6766" y="274"/>
                  </a:lnTo>
                  <a:lnTo>
                    <a:pt x="6779" y="268"/>
                  </a:lnTo>
                  <a:lnTo>
                    <a:pt x="6793" y="262"/>
                  </a:lnTo>
                  <a:lnTo>
                    <a:pt x="6802" y="258"/>
                  </a:lnTo>
                  <a:lnTo>
                    <a:pt x="6809" y="255"/>
                  </a:lnTo>
                  <a:lnTo>
                    <a:pt x="6816" y="250"/>
                  </a:lnTo>
                  <a:lnTo>
                    <a:pt x="6822" y="245"/>
                  </a:lnTo>
                  <a:lnTo>
                    <a:pt x="6831" y="233"/>
                  </a:lnTo>
                  <a:lnTo>
                    <a:pt x="6841" y="222"/>
                  </a:lnTo>
                  <a:lnTo>
                    <a:pt x="6847" y="211"/>
                  </a:lnTo>
                  <a:lnTo>
                    <a:pt x="6852" y="201"/>
                  </a:lnTo>
                  <a:lnTo>
                    <a:pt x="6855" y="192"/>
                  </a:lnTo>
                  <a:lnTo>
                    <a:pt x="6861" y="180"/>
                  </a:lnTo>
                  <a:lnTo>
                    <a:pt x="6868" y="168"/>
                  </a:lnTo>
                  <a:lnTo>
                    <a:pt x="6878" y="156"/>
                  </a:lnTo>
                  <a:lnTo>
                    <a:pt x="6890" y="145"/>
                  </a:lnTo>
                  <a:lnTo>
                    <a:pt x="6899" y="138"/>
                  </a:lnTo>
                  <a:lnTo>
                    <a:pt x="6903" y="135"/>
                  </a:lnTo>
                  <a:lnTo>
                    <a:pt x="6906" y="131"/>
                  </a:lnTo>
                  <a:lnTo>
                    <a:pt x="6909" y="128"/>
                  </a:lnTo>
                  <a:lnTo>
                    <a:pt x="6911" y="123"/>
                  </a:lnTo>
                  <a:lnTo>
                    <a:pt x="6916" y="113"/>
                  </a:lnTo>
                  <a:lnTo>
                    <a:pt x="6922" y="101"/>
                  </a:lnTo>
                  <a:lnTo>
                    <a:pt x="6930" y="90"/>
                  </a:lnTo>
                  <a:lnTo>
                    <a:pt x="6938" y="78"/>
                  </a:lnTo>
                  <a:lnTo>
                    <a:pt x="6946" y="65"/>
                  </a:lnTo>
                  <a:lnTo>
                    <a:pt x="6953" y="52"/>
                  </a:lnTo>
                  <a:lnTo>
                    <a:pt x="6957" y="46"/>
                  </a:lnTo>
                  <a:lnTo>
                    <a:pt x="6962" y="41"/>
                  </a:lnTo>
                  <a:lnTo>
                    <a:pt x="6969" y="37"/>
                  </a:lnTo>
                  <a:lnTo>
                    <a:pt x="6976" y="36"/>
                  </a:lnTo>
                  <a:lnTo>
                    <a:pt x="6993" y="35"/>
                  </a:lnTo>
                  <a:lnTo>
                    <a:pt x="7006" y="35"/>
                  </a:lnTo>
                  <a:lnTo>
                    <a:pt x="7019" y="35"/>
                  </a:lnTo>
                  <a:lnTo>
                    <a:pt x="7032" y="35"/>
                  </a:lnTo>
                  <a:lnTo>
                    <a:pt x="7048" y="34"/>
                  </a:lnTo>
                  <a:lnTo>
                    <a:pt x="7062" y="31"/>
                  </a:lnTo>
                  <a:lnTo>
                    <a:pt x="7076" y="29"/>
                  </a:lnTo>
                  <a:lnTo>
                    <a:pt x="7086" y="25"/>
                  </a:lnTo>
                  <a:lnTo>
                    <a:pt x="7097" y="18"/>
                  </a:lnTo>
                  <a:lnTo>
                    <a:pt x="7110" y="8"/>
                  </a:lnTo>
                  <a:lnTo>
                    <a:pt x="7116" y="4"/>
                  </a:lnTo>
                  <a:lnTo>
                    <a:pt x="7119" y="2"/>
                  </a:lnTo>
                  <a:lnTo>
                    <a:pt x="7123" y="0"/>
                  </a:lnTo>
                  <a:lnTo>
                    <a:pt x="7125" y="2"/>
                  </a:lnTo>
                  <a:lnTo>
                    <a:pt x="7129" y="6"/>
                  </a:lnTo>
                  <a:lnTo>
                    <a:pt x="7135" y="14"/>
                  </a:lnTo>
                  <a:lnTo>
                    <a:pt x="7144" y="19"/>
                  </a:lnTo>
                  <a:lnTo>
                    <a:pt x="7154" y="24"/>
                  </a:lnTo>
                  <a:lnTo>
                    <a:pt x="7162" y="29"/>
                  </a:lnTo>
                  <a:lnTo>
                    <a:pt x="7170" y="36"/>
                  </a:lnTo>
                  <a:lnTo>
                    <a:pt x="7174" y="41"/>
                  </a:lnTo>
                  <a:lnTo>
                    <a:pt x="7177" y="46"/>
                  </a:lnTo>
                  <a:lnTo>
                    <a:pt x="7180" y="50"/>
                  </a:lnTo>
                  <a:lnTo>
                    <a:pt x="7181" y="56"/>
                  </a:lnTo>
                  <a:lnTo>
                    <a:pt x="7181" y="62"/>
                  </a:lnTo>
                  <a:lnTo>
                    <a:pt x="7182" y="66"/>
                  </a:lnTo>
                  <a:lnTo>
                    <a:pt x="7184" y="69"/>
                  </a:lnTo>
                  <a:lnTo>
                    <a:pt x="7187" y="72"/>
                  </a:lnTo>
                  <a:lnTo>
                    <a:pt x="7192" y="75"/>
                  </a:lnTo>
                  <a:lnTo>
                    <a:pt x="7199" y="77"/>
                  </a:lnTo>
                  <a:lnTo>
                    <a:pt x="7206" y="78"/>
                  </a:lnTo>
                  <a:lnTo>
                    <a:pt x="7214" y="81"/>
                  </a:lnTo>
                  <a:lnTo>
                    <a:pt x="7218" y="84"/>
                  </a:lnTo>
                  <a:lnTo>
                    <a:pt x="7221" y="87"/>
                  </a:lnTo>
                  <a:lnTo>
                    <a:pt x="7224" y="92"/>
                  </a:lnTo>
                  <a:lnTo>
                    <a:pt x="7226" y="98"/>
                  </a:lnTo>
                  <a:lnTo>
                    <a:pt x="7227" y="109"/>
                  </a:lnTo>
                  <a:lnTo>
                    <a:pt x="7226" y="116"/>
                  </a:lnTo>
                  <a:lnTo>
                    <a:pt x="7225" y="119"/>
                  </a:lnTo>
                  <a:lnTo>
                    <a:pt x="7223" y="122"/>
                  </a:lnTo>
                  <a:lnTo>
                    <a:pt x="7220" y="124"/>
                  </a:lnTo>
                  <a:lnTo>
                    <a:pt x="7215" y="125"/>
                  </a:lnTo>
                  <a:lnTo>
                    <a:pt x="7212" y="129"/>
                  </a:lnTo>
                  <a:lnTo>
                    <a:pt x="7208" y="132"/>
                  </a:lnTo>
                  <a:lnTo>
                    <a:pt x="7205" y="137"/>
                  </a:lnTo>
                  <a:lnTo>
                    <a:pt x="7202" y="143"/>
                  </a:lnTo>
                  <a:lnTo>
                    <a:pt x="7200" y="156"/>
                  </a:lnTo>
                  <a:lnTo>
                    <a:pt x="7200" y="168"/>
                  </a:lnTo>
                  <a:lnTo>
                    <a:pt x="7199" y="180"/>
                  </a:lnTo>
                  <a:lnTo>
                    <a:pt x="7196" y="193"/>
                  </a:lnTo>
                  <a:lnTo>
                    <a:pt x="7192" y="207"/>
                  </a:lnTo>
                  <a:lnTo>
                    <a:pt x="7182" y="226"/>
                  </a:lnTo>
                  <a:lnTo>
                    <a:pt x="7176" y="237"/>
                  </a:lnTo>
                  <a:lnTo>
                    <a:pt x="7170" y="246"/>
                  </a:lnTo>
                  <a:lnTo>
                    <a:pt x="7163" y="256"/>
                  </a:lnTo>
                  <a:lnTo>
                    <a:pt x="7155" y="266"/>
                  </a:lnTo>
                  <a:lnTo>
                    <a:pt x="7139" y="283"/>
                  </a:lnTo>
                  <a:lnTo>
                    <a:pt x="7125" y="300"/>
                  </a:lnTo>
                  <a:lnTo>
                    <a:pt x="7112" y="313"/>
                  </a:lnTo>
                  <a:lnTo>
                    <a:pt x="7102" y="324"/>
                  </a:lnTo>
                  <a:lnTo>
                    <a:pt x="7099" y="327"/>
                  </a:lnTo>
                  <a:lnTo>
                    <a:pt x="7097" y="332"/>
                  </a:lnTo>
                  <a:lnTo>
                    <a:pt x="7094" y="336"/>
                  </a:lnTo>
                  <a:lnTo>
                    <a:pt x="7094" y="339"/>
                  </a:lnTo>
                  <a:lnTo>
                    <a:pt x="7095" y="343"/>
                  </a:lnTo>
                  <a:lnTo>
                    <a:pt x="7097" y="345"/>
                  </a:lnTo>
                  <a:lnTo>
                    <a:pt x="7098" y="346"/>
                  </a:lnTo>
                  <a:lnTo>
                    <a:pt x="7100" y="346"/>
                  </a:lnTo>
                  <a:lnTo>
                    <a:pt x="7108" y="346"/>
                  </a:lnTo>
                  <a:lnTo>
                    <a:pt x="7123" y="345"/>
                  </a:lnTo>
                  <a:lnTo>
                    <a:pt x="7131" y="344"/>
                  </a:lnTo>
                  <a:lnTo>
                    <a:pt x="7137" y="345"/>
                  </a:lnTo>
                  <a:lnTo>
                    <a:pt x="7143" y="346"/>
                  </a:lnTo>
                  <a:lnTo>
                    <a:pt x="7146" y="349"/>
                  </a:lnTo>
                  <a:lnTo>
                    <a:pt x="7155" y="355"/>
                  </a:lnTo>
                  <a:lnTo>
                    <a:pt x="7163" y="362"/>
                  </a:lnTo>
                  <a:lnTo>
                    <a:pt x="7173" y="368"/>
                  </a:lnTo>
                  <a:lnTo>
                    <a:pt x="7184" y="371"/>
                  </a:lnTo>
                  <a:lnTo>
                    <a:pt x="7199" y="375"/>
                  </a:lnTo>
                  <a:lnTo>
                    <a:pt x="7218" y="378"/>
                  </a:lnTo>
                  <a:lnTo>
                    <a:pt x="7227" y="381"/>
                  </a:lnTo>
                  <a:lnTo>
                    <a:pt x="7233" y="384"/>
                  </a:lnTo>
                  <a:lnTo>
                    <a:pt x="7238" y="388"/>
                  </a:lnTo>
                  <a:lnTo>
                    <a:pt x="7243" y="392"/>
                  </a:lnTo>
                  <a:lnTo>
                    <a:pt x="7247" y="402"/>
                  </a:lnTo>
                  <a:lnTo>
                    <a:pt x="7253" y="413"/>
                  </a:lnTo>
                  <a:lnTo>
                    <a:pt x="7262" y="422"/>
                  </a:lnTo>
                  <a:lnTo>
                    <a:pt x="7271" y="431"/>
                  </a:lnTo>
                  <a:lnTo>
                    <a:pt x="7276" y="433"/>
                  </a:lnTo>
                  <a:lnTo>
                    <a:pt x="7280" y="435"/>
                  </a:lnTo>
                  <a:lnTo>
                    <a:pt x="7284" y="437"/>
                  </a:lnTo>
                  <a:lnTo>
                    <a:pt x="7288" y="438"/>
                  </a:lnTo>
                  <a:lnTo>
                    <a:pt x="7296" y="437"/>
                  </a:lnTo>
                  <a:lnTo>
                    <a:pt x="7306" y="435"/>
                  </a:lnTo>
                  <a:lnTo>
                    <a:pt x="7311" y="433"/>
                  </a:lnTo>
                  <a:lnTo>
                    <a:pt x="7314" y="431"/>
                  </a:lnTo>
                  <a:lnTo>
                    <a:pt x="7318" y="428"/>
                  </a:lnTo>
                  <a:lnTo>
                    <a:pt x="7321" y="424"/>
                  </a:lnTo>
                  <a:lnTo>
                    <a:pt x="7328" y="411"/>
                  </a:lnTo>
                  <a:lnTo>
                    <a:pt x="7337" y="394"/>
                  </a:lnTo>
                  <a:lnTo>
                    <a:pt x="7346" y="376"/>
                  </a:lnTo>
                  <a:lnTo>
                    <a:pt x="7352" y="362"/>
                  </a:lnTo>
                  <a:lnTo>
                    <a:pt x="7358" y="348"/>
                  </a:lnTo>
                  <a:lnTo>
                    <a:pt x="7366" y="329"/>
                  </a:lnTo>
                  <a:lnTo>
                    <a:pt x="7370" y="320"/>
                  </a:lnTo>
                  <a:lnTo>
                    <a:pt x="7374" y="313"/>
                  </a:lnTo>
                  <a:lnTo>
                    <a:pt x="7377" y="308"/>
                  </a:lnTo>
                  <a:lnTo>
                    <a:pt x="7379" y="307"/>
                  </a:lnTo>
                  <a:lnTo>
                    <a:pt x="7387" y="313"/>
                  </a:lnTo>
                  <a:lnTo>
                    <a:pt x="7395" y="324"/>
                  </a:lnTo>
                  <a:lnTo>
                    <a:pt x="7402" y="336"/>
                  </a:lnTo>
                  <a:lnTo>
                    <a:pt x="7407" y="349"/>
                  </a:lnTo>
                  <a:lnTo>
                    <a:pt x="7409" y="358"/>
                  </a:lnTo>
                  <a:lnTo>
                    <a:pt x="7413" y="364"/>
                  </a:lnTo>
                  <a:lnTo>
                    <a:pt x="7416" y="368"/>
                  </a:lnTo>
                  <a:lnTo>
                    <a:pt x="7423" y="370"/>
                  </a:lnTo>
                  <a:lnTo>
                    <a:pt x="7427" y="371"/>
                  </a:lnTo>
                  <a:lnTo>
                    <a:pt x="7429" y="374"/>
                  </a:lnTo>
                  <a:lnTo>
                    <a:pt x="7432" y="376"/>
                  </a:lnTo>
                  <a:lnTo>
                    <a:pt x="7434" y="378"/>
                  </a:lnTo>
                  <a:lnTo>
                    <a:pt x="7437" y="386"/>
                  </a:lnTo>
                  <a:lnTo>
                    <a:pt x="7438" y="394"/>
                  </a:lnTo>
                  <a:lnTo>
                    <a:pt x="7439" y="397"/>
                  </a:lnTo>
                  <a:lnTo>
                    <a:pt x="7441" y="401"/>
                  </a:lnTo>
                  <a:lnTo>
                    <a:pt x="7445" y="403"/>
                  </a:lnTo>
                  <a:lnTo>
                    <a:pt x="7450" y="405"/>
                  </a:lnTo>
                  <a:lnTo>
                    <a:pt x="7460" y="406"/>
                  </a:lnTo>
                  <a:lnTo>
                    <a:pt x="7471" y="406"/>
                  </a:lnTo>
                  <a:lnTo>
                    <a:pt x="7484" y="405"/>
                  </a:lnTo>
                  <a:lnTo>
                    <a:pt x="7502" y="401"/>
                  </a:lnTo>
                  <a:lnTo>
                    <a:pt x="7519" y="397"/>
                  </a:lnTo>
                  <a:lnTo>
                    <a:pt x="7529" y="396"/>
                  </a:lnTo>
                  <a:lnTo>
                    <a:pt x="7532" y="396"/>
                  </a:lnTo>
                  <a:lnTo>
                    <a:pt x="7533" y="399"/>
                  </a:lnTo>
                  <a:lnTo>
                    <a:pt x="7533" y="403"/>
                  </a:lnTo>
                  <a:lnTo>
                    <a:pt x="7533" y="408"/>
                  </a:lnTo>
                  <a:lnTo>
                    <a:pt x="7530" y="419"/>
                  </a:lnTo>
                  <a:lnTo>
                    <a:pt x="7526" y="430"/>
                  </a:lnTo>
                  <a:lnTo>
                    <a:pt x="7515" y="446"/>
                  </a:lnTo>
                  <a:lnTo>
                    <a:pt x="7505" y="462"/>
                  </a:lnTo>
                  <a:lnTo>
                    <a:pt x="7504" y="466"/>
                  </a:lnTo>
                  <a:lnTo>
                    <a:pt x="7504" y="471"/>
                  </a:lnTo>
                  <a:lnTo>
                    <a:pt x="7505" y="475"/>
                  </a:lnTo>
                  <a:lnTo>
                    <a:pt x="7507" y="479"/>
                  </a:lnTo>
                  <a:lnTo>
                    <a:pt x="7509" y="484"/>
                  </a:lnTo>
                  <a:lnTo>
                    <a:pt x="7513" y="489"/>
                  </a:lnTo>
                  <a:lnTo>
                    <a:pt x="7516" y="494"/>
                  </a:lnTo>
                  <a:lnTo>
                    <a:pt x="7521" y="498"/>
                  </a:lnTo>
                  <a:lnTo>
                    <a:pt x="7526" y="503"/>
                  </a:lnTo>
                  <a:lnTo>
                    <a:pt x="7529" y="508"/>
                  </a:lnTo>
                  <a:lnTo>
                    <a:pt x="7532" y="514"/>
                  </a:lnTo>
                  <a:lnTo>
                    <a:pt x="7534" y="520"/>
                  </a:lnTo>
                  <a:lnTo>
                    <a:pt x="7536" y="532"/>
                  </a:lnTo>
                  <a:lnTo>
                    <a:pt x="7536" y="545"/>
                  </a:lnTo>
                  <a:lnTo>
                    <a:pt x="7536" y="551"/>
                  </a:lnTo>
                  <a:lnTo>
                    <a:pt x="7536" y="556"/>
                  </a:lnTo>
                  <a:lnTo>
                    <a:pt x="7538" y="559"/>
                  </a:lnTo>
                  <a:lnTo>
                    <a:pt x="7540" y="563"/>
                  </a:lnTo>
                  <a:lnTo>
                    <a:pt x="7545" y="570"/>
                  </a:lnTo>
                  <a:lnTo>
                    <a:pt x="7552" y="576"/>
                  </a:lnTo>
                  <a:lnTo>
                    <a:pt x="7555" y="580"/>
                  </a:lnTo>
                  <a:lnTo>
                    <a:pt x="7558" y="585"/>
                  </a:lnTo>
                  <a:lnTo>
                    <a:pt x="7560" y="591"/>
                  </a:lnTo>
                  <a:lnTo>
                    <a:pt x="7561" y="598"/>
                  </a:lnTo>
                  <a:lnTo>
                    <a:pt x="7564" y="610"/>
                  </a:lnTo>
                  <a:lnTo>
                    <a:pt x="7568" y="621"/>
                  </a:lnTo>
                  <a:lnTo>
                    <a:pt x="7573" y="632"/>
                  </a:lnTo>
                  <a:lnTo>
                    <a:pt x="7582" y="645"/>
                  </a:lnTo>
                  <a:lnTo>
                    <a:pt x="7589" y="658"/>
                  </a:lnTo>
                  <a:lnTo>
                    <a:pt x="7595" y="671"/>
                  </a:lnTo>
                  <a:lnTo>
                    <a:pt x="7597" y="676"/>
                  </a:lnTo>
                  <a:lnTo>
                    <a:pt x="7599" y="680"/>
                  </a:lnTo>
                  <a:lnTo>
                    <a:pt x="7602" y="683"/>
                  </a:lnTo>
                  <a:lnTo>
                    <a:pt x="7604" y="686"/>
                  </a:lnTo>
                  <a:lnTo>
                    <a:pt x="7611" y="690"/>
                  </a:lnTo>
                  <a:lnTo>
                    <a:pt x="7617" y="692"/>
                  </a:lnTo>
                  <a:lnTo>
                    <a:pt x="7620" y="695"/>
                  </a:lnTo>
                  <a:lnTo>
                    <a:pt x="7621" y="698"/>
                  </a:lnTo>
                  <a:lnTo>
                    <a:pt x="7621" y="703"/>
                  </a:lnTo>
                  <a:lnTo>
                    <a:pt x="7620" y="709"/>
                  </a:lnTo>
                  <a:lnTo>
                    <a:pt x="7617" y="722"/>
                  </a:lnTo>
                  <a:lnTo>
                    <a:pt x="7614" y="736"/>
                  </a:lnTo>
                  <a:lnTo>
                    <a:pt x="7614" y="742"/>
                  </a:lnTo>
                  <a:lnTo>
                    <a:pt x="7615" y="747"/>
                  </a:lnTo>
                  <a:lnTo>
                    <a:pt x="7616" y="750"/>
                  </a:lnTo>
                  <a:lnTo>
                    <a:pt x="7617" y="754"/>
                  </a:lnTo>
                  <a:lnTo>
                    <a:pt x="7623" y="759"/>
                  </a:lnTo>
                  <a:lnTo>
                    <a:pt x="7630" y="762"/>
                  </a:lnTo>
                  <a:lnTo>
                    <a:pt x="7637" y="766"/>
                  </a:lnTo>
                  <a:lnTo>
                    <a:pt x="7643" y="771"/>
                  </a:lnTo>
                  <a:lnTo>
                    <a:pt x="7648" y="777"/>
                  </a:lnTo>
                  <a:lnTo>
                    <a:pt x="7652" y="783"/>
                  </a:lnTo>
                  <a:lnTo>
                    <a:pt x="7655" y="790"/>
                  </a:lnTo>
                  <a:lnTo>
                    <a:pt x="7660" y="796"/>
                  </a:lnTo>
                  <a:lnTo>
                    <a:pt x="7662" y="797"/>
                  </a:lnTo>
                  <a:lnTo>
                    <a:pt x="7666" y="799"/>
                  </a:lnTo>
                  <a:lnTo>
                    <a:pt x="7671" y="799"/>
                  </a:lnTo>
                  <a:lnTo>
                    <a:pt x="7678" y="799"/>
                  </a:lnTo>
                  <a:lnTo>
                    <a:pt x="7684" y="798"/>
                  </a:lnTo>
                  <a:lnTo>
                    <a:pt x="7690" y="798"/>
                  </a:lnTo>
                  <a:lnTo>
                    <a:pt x="7694" y="799"/>
                  </a:lnTo>
                  <a:lnTo>
                    <a:pt x="7700" y="800"/>
                  </a:lnTo>
                  <a:lnTo>
                    <a:pt x="7710" y="805"/>
                  </a:lnTo>
                  <a:lnTo>
                    <a:pt x="7721" y="811"/>
                  </a:lnTo>
                  <a:lnTo>
                    <a:pt x="7725" y="815"/>
                  </a:lnTo>
                  <a:lnTo>
                    <a:pt x="7730" y="816"/>
                  </a:lnTo>
                  <a:lnTo>
                    <a:pt x="7735" y="816"/>
                  </a:lnTo>
                  <a:lnTo>
                    <a:pt x="7740" y="816"/>
                  </a:lnTo>
                  <a:lnTo>
                    <a:pt x="7748" y="812"/>
                  </a:lnTo>
                  <a:lnTo>
                    <a:pt x="7755" y="806"/>
                  </a:lnTo>
                  <a:lnTo>
                    <a:pt x="7763" y="799"/>
                  </a:lnTo>
                  <a:lnTo>
                    <a:pt x="7775" y="790"/>
                  </a:lnTo>
                  <a:lnTo>
                    <a:pt x="7787" y="781"/>
                  </a:lnTo>
                  <a:lnTo>
                    <a:pt x="7799" y="773"/>
                  </a:lnTo>
                  <a:lnTo>
                    <a:pt x="7804" y="771"/>
                  </a:lnTo>
                  <a:lnTo>
                    <a:pt x="7806" y="767"/>
                  </a:lnTo>
                  <a:lnTo>
                    <a:pt x="7810" y="765"/>
                  </a:lnTo>
                  <a:lnTo>
                    <a:pt x="7811" y="761"/>
                  </a:lnTo>
                  <a:lnTo>
                    <a:pt x="7813" y="753"/>
                  </a:lnTo>
                  <a:lnTo>
                    <a:pt x="7816" y="743"/>
                  </a:lnTo>
                  <a:lnTo>
                    <a:pt x="7817" y="739"/>
                  </a:lnTo>
                  <a:lnTo>
                    <a:pt x="7818" y="735"/>
                  </a:lnTo>
                  <a:lnTo>
                    <a:pt x="7822" y="731"/>
                  </a:lnTo>
                  <a:lnTo>
                    <a:pt x="7824" y="729"/>
                  </a:lnTo>
                  <a:lnTo>
                    <a:pt x="7828" y="728"/>
                  </a:lnTo>
                  <a:lnTo>
                    <a:pt x="7831" y="728"/>
                  </a:lnTo>
                  <a:lnTo>
                    <a:pt x="7834" y="729"/>
                  </a:lnTo>
                  <a:lnTo>
                    <a:pt x="7837" y="731"/>
                  </a:lnTo>
                  <a:lnTo>
                    <a:pt x="7844" y="736"/>
                  </a:lnTo>
                  <a:lnTo>
                    <a:pt x="7854" y="741"/>
                  </a:lnTo>
                  <a:lnTo>
                    <a:pt x="7866" y="747"/>
                  </a:lnTo>
                  <a:lnTo>
                    <a:pt x="7880" y="753"/>
                  </a:lnTo>
                  <a:lnTo>
                    <a:pt x="7887" y="755"/>
                  </a:lnTo>
                  <a:lnTo>
                    <a:pt x="7894" y="756"/>
                  </a:lnTo>
                  <a:lnTo>
                    <a:pt x="7901" y="758"/>
                  </a:lnTo>
                  <a:lnTo>
                    <a:pt x="7908" y="758"/>
                  </a:lnTo>
                  <a:lnTo>
                    <a:pt x="7914" y="758"/>
                  </a:lnTo>
                  <a:lnTo>
                    <a:pt x="7922" y="756"/>
                  </a:lnTo>
                  <a:lnTo>
                    <a:pt x="7926" y="755"/>
                  </a:lnTo>
                  <a:lnTo>
                    <a:pt x="7931" y="753"/>
                  </a:lnTo>
                  <a:lnTo>
                    <a:pt x="7942" y="747"/>
                  </a:lnTo>
                  <a:lnTo>
                    <a:pt x="7956" y="743"/>
                  </a:lnTo>
                  <a:lnTo>
                    <a:pt x="7963" y="742"/>
                  </a:lnTo>
                  <a:lnTo>
                    <a:pt x="7970" y="742"/>
                  </a:lnTo>
                  <a:lnTo>
                    <a:pt x="7977" y="745"/>
                  </a:lnTo>
                  <a:lnTo>
                    <a:pt x="7983" y="748"/>
                  </a:lnTo>
                  <a:lnTo>
                    <a:pt x="7989" y="752"/>
                  </a:lnTo>
                  <a:lnTo>
                    <a:pt x="7995" y="754"/>
                  </a:lnTo>
                  <a:lnTo>
                    <a:pt x="8000" y="755"/>
                  </a:lnTo>
                  <a:lnTo>
                    <a:pt x="8006" y="756"/>
                  </a:lnTo>
                  <a:lnTo>
                    <a:pt x="8011" y="756"/>
                  </a:lnTo>
                  <a:lnTo>
                    <a:pt x="8014" y="755"/>
                  </a:lnTo>
                  <a:lnTo>
                    <a:pt x="8019" y="754"/>
                  </a:lnTo>
                  <a:lnTo>
                    <a:pt x="8023" y="752"/>
                  </a:lnTo>
                  <a:lnTo>
                    <a:pt x="8026" y="749"/>
                  </a:lnTo>
                  <a:lnTo>
                    <a:pt x="8029" y="746"/>
                  </a:lnTo>
                  <a:lnTo>
                    <a:pt x="8030" y="741"/>
                  </a:lnTo>
                  <a:lnTo>
                    <a:pt x="8031" y="736"/>
                  </a:lnTo>
                  <a:lnTo>
                    <a:pt x="8032" y="725"/>
                  </a:lnTo>
                  <a:lnTo>
                    <a:pt x="8033" y="716"/>
                  </a:lnTo>
                  <a:lnTo>
                    <a:pt x="8034" y="712"/>
                  </a:lnTo>
                  <a:lnTo>
                    <a:pt x="8037" y="709"/>
                  </a:lnTo>
                  <a:lnTo>
                    <a:pt x="8040" y="708"/>
                  </a:lnTo>
                  <a:lnTo>
                    <a:pt x="8043" y="706"/>
                  </a:lnTo>
                  <a:lnTo>
                    <a:pt x="8050" y="708"/>
                  </a:lnTo>
                  <a:lnTo>
                    <a:pt x="8056" y="710"/>
                  </a:lnTo>
                  <a:lnTo>
                    <a:pt x="8064" y="714"/>
                  </a:lnTo>
                  <a:lnTo>
                    <a:pt x="8072" y="717"/>
                  </a:lnTo>
                  <a:lnTo>
                    <a:pt x="8078" y="718"/>
                  </a:lnTo>
                  <a:lnTo>
                    <a:pt x="8083" y="718"/>
                  </a:lnTo>
                  <a:lnTo>
                    <a:pt x="8088" y="717"/>
                  </a:lnTo>
                  <a:lnTo>
                    <a:pt x="8093" y="716"/>
                  </a:lnTo>
                  <a:lnTo>
                    <a:pt x="8106" y="709"/>
                  </a:lnTo>
                  <a:lnTo>
                    <a:pt x="8122" y="698"/>
                  </a:lnTo>
                  <a:lnTo>
                    <a:pt x="8139" y="687"/>
                  </a:lnTo>
                  <a:lnTo>
                    <a:pt x="8150" y="678"/>
                  </a:lnTo>
                  <a:lnTo>
                    <a:pt x="8153" y="676"/>
                  </a:lnTo>
                  <a:lnTo>
                    <a:pt x="8156" y="671"/>
                  </a:lnTo>
                  <a:lnTo>
                    <a:pt x="8158" y="667"/>
                  </a:lnTo>
                  <a:lnTo>
                    <a:pt x="8158" y="663"/>
                  </a:lnTo>
                  <a:lnTo>
                    <a:pt x="8158" y="653"/>
                  </a:lnTo>
                  <a:lnTo>
                    <a:pt x="8156" y="643"/>
                  </a:lnTo>
                  <a:lnTo>
                    <a:pt x="8155" y="639"/>
                  </a:lnTo>
                  <a:lnTo>
                    <a:pt x="8156" y="635"/>
                  </a:lnTo>
                  <a:lnTo>
                    <a:pt x="8158" y="632"/>
                  </a:lnTo>
                  <a:lnTo>
                    <a:pt x="8162" y="628"/>
                  </a:lnTo>
                  <a:lnTo>
                    <a:pt x="8170" y="622"/>
                  </a:lnTo>
                  <a:lnTo>
                    <a:pt x="8179" y="617"/>
                  </a:lnTo>
                  <a:lnTo>
                    <a:pt x="8183" y="614"/>
                  </a:lnTo>
                  <a:lnTo>
                    <a:pt x="8184" y="610"/>
                  </a:lnTo>
                  <a:lnTo>
                    <a:pt x="8185" y="605"/>
                  </a:lnTo>
                  <a:lnTo>
                    <a:pt x="8187" y="600"/>
                  </a:lnTo>
                  <a:lnTo>
                    <a:pt x="8185" y="589"/>
                  </a:lnTo>
                  <a:lnTo>
                    <a:pt x="8184" y="578"/>
                  </a:lnTo>
                  <a:lnTo>
                    <a:pt x="8184" y="573"/>
                  </a:lnTo>
                  <a:lnTo>
                    <a:pt x="8185" y="570"/>
                  </a:lnTo>
                  <a:lnTo>
                    <a:pt x="8187" y="569"/>
                  </a:lnTo>
                  <a:lnTo>
                    <a:pt x="8189" y="567"/>
                  </a:lnTo>
                  <a:lnTo>
                    <a:pt x="8195" y="566"/>
                  </a:lnTo>
                  <a:lnTo>
                    <a:pt x="8202" y="567"/>
                  </a:lnTo>
                  <a:lnTo>
                    <a:pt x="8206" y="567"/>
                  </a:lnTo>
                  <a:lnTo>
                    <a:pt x="8210" y="566"/>
                  </a:lnTo>
                  <a:lnTo>
                    <a:pt x="8215" y="564"/>
                  </a:lnTo>
                  <a:lnTo>
                    <a:pt x="8219" y="561"/>
                  </a:lnTo>
                  <a:lnTo>
                    <a:pt x="8225" y="559"/>
                  </a:lnTo>
                  <a:lnTo>
                    <a:pt x="8229" y="557"/>
                  </a:lnTo>
                  <a:lnTo>
                    <a:pt x="8235" y="556"/>
                  </a:lnTo>
                  <a:lnTo>
                    <a:pt x="8241" y="556"/>
                  </a:lnTo>
                  <a:lnTo>
                    <a:pt x="8250" y="563"/>
                  </a:lnTo>
                  <a:lnTo>
                    <a:pt x="8269" y="578"/>
                  </a:lnTo>
                  <a:lnTo>
                    <a:pt x="8284" y="588"/>
                  </a:lnTo>
                  <a:lnTo>
                    <a:pt x="8298" y="600"/>
                  </a:lnTo>
                  <a:lnTo>
                    <a:pt x="8310" y="611"/>
                  </a:lnTo>
                  <a:lnTo>
                    <a:pt x="8321" y="624"/>
                  </a:lnTo>
                  <a:lnTo>
                    <a:pt x="8332" y="639"/>
                  </a:lnTo>
                  <a:lnTo>
                    <a:pt x="8346" y="658"/>
                  </a:lnTo>
                  <a:lnTo>
                    <a:pt x="8354" y="667"/>
                  </a:lnTo>
                  <a:lnTo>
                    <a:pt x="8363" y="676"/>
                  </a:lnTo>
                  <a:lnTo>
                    <a:pt x="8371" y="685"/>
                  </a:lnTo>
                  <a:lnTo>
                    <a:pt x="8379" y="692"/>
                  </a:lnTo>
                  <a:lnTo>
                    <a:pt x="8396" y="706"/>
                  </a:lnTo>
                  <a:lnTo>
                    <a:pt x="8409" y="721"/>
                  </a:lnTo>
                  <a:lnTo>
                    <a:pt x="8418" y="733"/>
                  </a:lnTo>
                  <a:lnTo>
                    <a:pt x="8429" y="743"/>
                  </a:lnTo>
                  <a:lnTo>
                    <a:pt x="8436" y="750"/>
                  </a:lnTo>
                  <a:lnTo>
                    <a:pt x="8442" y="756"/>
                  </a:lnTo>
                  <a:lnTo>
                    <a:pt x="8448" y="762"/>
                  </a:lnTo>
                  <a:lnTo>
                    <a:pt x="8455" y="766"/>
                  </a:lnTo>
                  <a:lnTo>
                    <a:pt x="8464" y="768"/>
                  </a:lnTo>
                  <a:lnTo>
                    <a:pt x="8471" y="772"/>
                  </a:lnTo>
                  <a:lnTo>
                    <a:pt x="8477" y="778"/>
                  </a:lnTo>
                  <a:lnTo>
                    <a:pt x="8484" y="786"/>
                  </a:lnTo>
                  <a:lnTo>
                    <a:pt x="8487" y="791"/>
                  </a:lnTo>
                  <a:lnTo>
                    <a:pt x="8491" y="797"/>
                  </a:lnTo>
                  <a:lnTo>
                    <a:pt x="8493" y="804"/>
                  </a:lnTo>
                  <a:lnTo>
                    <a:pt x="8494" y="811"/>
                  </a:lnTo>
                  <a:lnTo>
                    <a:pt x="8496" y="817"/>
                  </a:lnTo>
                  <a:lnTo>
                    <a:pt x="8497" y="823"/>
                  </a:lnTo>
                  <a:lnTo>
                    <a:pt x="8497" y="829"/>
                  </a:lnTo>
                  <a:lnTo>
                    <a:pt x="8496" y="834"/>
                  </a:lnTo>
                  <a:lnTo>
                    <a:pt x="8491" y="842"/>
                  </a:lnTo>
                  <a:lnTo>
                    <a:pt x="8484" y="854"/>
                  </a:lnTo>
                  <a:lnTo>
                    <a:pt x="8475" y="866"/>
                  </a:lnTo>
                  <a:lnTo>
                    <a:pt x="8471" y="875"/>
                  </a:lnTo>
                  <a:lnTo>
                    <a:pt x="8466" y="885"/>
                  </a:lnTo>
                  <a:lnTo>
                    <a:pt x="8460" y="893"/>
                  </a:lnTo>
                  <a:lnTo>
                    <a:pt x="8454" y="900"/>
                  </a:lnTo>
                  <a:lnTo>
                    <a:pt x="8448" y="905"/>
                  </a:lnTo>
                  <a:lnTo>
                    <a:pt x="8445" y="911"/>
                  </a:lnTo>
                  <a:lnTo>
                    <a:pt x="8442" y="919"/>
                  </a:lnTo>
                  <a:lnTo>
                    <a:pt x="8441" y="923"/>
                  </a:lnTo>
                  <a:lnTo>
                    <a:pt x="8441" y="929"/>
                  </a:lnTo>
                  <a:lnTo>
                    <a:pt x="8441" y="934"/>
                  </a:lnTo>
                  <a:lnTo>
                    <a:pt x="8442" y="939"/>
                  </a:lnTo>
                  <a:lnTo>
                    <a:pt x="8446" y="951"/>
                  </a:lnTo>
                  <a:lnTo>
                    <a:pt x="8449" y="966"/>
                  </a:lnTo>
                  <a:lnTo>
                    <a:pt x="8452" y="980"/>
                  </a:lnTo>
                  <a:lnTo>
                    <a:pt x="8453" y="992"/>
                  </a:lnTo>
                  <a:lnTo>
                    <a:pt x="8452" y="1002"/>
                  </a:lnTo>
                  <a:lnTo>
                    <a:pt x="8448" y="1012"/>
                  </a:lnTo>
                  <a:lnTo>
                    <a:pt x="8442" y="1023"/>
                  </a:lnTo>
                  <a:lnTo>
                    <a:pt x="8434" y="1033"/>
                  </a:lnTo>
                  <a:lnTo>
                    <a:pt x="8424" y="1042"/>
                  </a:lnTo>
                  <a:lnTo>
                    <a:pt x="8416" y="1049"/>
                  </a:lnTo>
                  <a:lnTo>
                    <a:pt x="8408" y="1052"/>
                  </a:lnTo>
                  <a:lnTo>
                    <a:pt x="8402" y="1056"/>
                  </a:lnTo>
                  <a:lnTo>
                    <a:pt x="8396" y="1061"/>
                  </a:lnTo>
                  <a:lnTo>
                    <a:pt x="8391" y="1065"/>
                  </a:lnTo>
                  <a:lnTo>
                    <a:pt x="8390" y="1069"/>
                  </a:lnTo>
                  <a:lnTo>
                    <a:pt x="8389" y="1073"/>
                  </a:lnTo>
                  <a:lnTo>
                    <a:pt x="8389" y="1077"/>
                  </a:lnTo>
                  <a:lnTo>
                    <a:pt x="8389" y="1082"/>
                  </a:lnTo>
                  <a:lnTo>
                    <a:pt x="8390" y="1095"/>
                  </a:lnTo>
                  <a:lnTo>
                    <a:pt x="8389" y="1111"/>
                  </a:lnTo>
                  <a:lnTo>
                    <a:pt x="8386" y="1126"/>
                  </a:lnTo>
                  <a:lnTo>
                    <a:pt x="8383" y="1139"/>
                  </a:lnTo>
                  <a:lnTo>
                    <a:pt x="8378" y="1151"/>
                  </a:lnTo>
                  <a:lnTo>
                    <a:pt x="8372" y="1161"/>
                  </a:lnTo>
                  <a:lnTo>
                    <a:pt x="8366" y="1171"/>
                  </a:lnTo>
                  <a:lnTo>
                    <a:pt x="8361" y="1183"/>
                  </a:lnTo>
                  <a:lnTo>
                    <a:pt x="8358" y="1196"/>
                  </a:lnTo>
                  <a:lnTo>
                    <a:pt x="8352" y="1209"/>
                  </a:lnTo>
                  <a:lnTo>
                    <a:pt x="8347" y="1221"/>
                  </a:lnTo>
                  <a:lnTo>
                    <a:pt x="8342" y="1232"/>
                  </a:lnTo>
                  <a:lnTo>
                    <a:pt x="8340" y="1245"/>
                  </a:lnTo>
                  <a:lnTo>
                    <a:pt x="8336" y="1259"/>
                  </a:lnTo>
                  <a:lnTo>
                    <a:pt x="8335" y="1275"/>
                  </a:lnTo>
                  <a:lnTo>
                    <a:pt x="8335" y="1291"/>
                  </a:lnTo>
                  <a:lnTo>
                    <a:pt x="8336" y="1307"/>
                  </a:lnTo>
                  <a:lnTo>
                    <a:pt x="8338" y="1319"/>
                  </a:lnTo>
                  <a:lnTo>
                    <a:pt x="8338" y="1328"/>
                  </a:lnTo>
                  <a:lnTo>
                    <a:pt x="8338" y="1336"/>
                  </a:lnTo>
                  <a:lnTo>
                    <a:pt x="8339" y="1344"/>
                  </a:lnTo>
                  <a:lnTo>
                    <a:pt x="8340" y="1351"/>
                  </a:lnTo>
                  <a:lnTo>
                    <a:pt x="8341" y="1357"/>
                  </a:lnTo>
                  <a:lnTo>
                    <a:pt x="8344" y="1364"/>
                  </a:lnTo>
                  <a:lnTo>
                    <a:pt x="8346" y="1371"/>
                  </a:lnTo>
                  <a:lnTo>
                    <a:pt x="8347" y="1378"/>
                  </a:lnTo>
                  <a:lnTo>
                    <a:pt x="8348" y="1386"/>
                  </a:lnTo>
                  <a:lnTo>
                    <a:pt x="8348" y="1397"/>
                  </a:lnTo>
                  <a:lnTo>
                    <a:pt x="8348" y="1401"/>
                  </a:lnTo>
                  <a:lnTo>
                    <a:pt x="8347" y="1404"/>
                  </a:lnTo>
                  <a:lnTo>
                    <a:pt x="8346" y="1407"/>
                  </a:lnTo>
                  <a:lnTo>
                    <a:pt x="8345" y="1408"/>
                  </a:lnTo>
                  <a:lnTo>
                    <a:pt x="8341" y="1409"/>
                  </a:lnTo>
                  <a:lnTo>
                    <a:pt x="8336" y="1410"/>
                  </a:lnTo>
                  <a:lnTo>
                    <a:pt x="8334" y="1411"/>
                  </a:lnTo>
                  <a:lnTo>
                    <a:pt x="8332" y="1413"/>
                  </a:lnTo>
                  <a:lnTo>
                    <a:pt x="8330" y="1414"/>
                  </a:lnTo>
                  <a:lnTo>
                    <a:pt x="8330" y="1416"/>
                  </a:lnTo>
                  <a:lnTo>
                    <a:pt x="8332" y="1422"/>
                  </a:lnTo>
                  <a:lnTo>
                    <a:pt x="8338" y="1430"/>
                  </a:lnTo>
                  <a:lnTo>
                    <a:pt x="8346" y="1441"/>
                  </a:lnTo>
                  <a:lnTo>
                    <a:pt x="8357" y="1455"/>
                  </a:lnTo>
                  <a:lnTo>
                    <a:pt x="8367" y="1472"/>
                  </a:lnTo>
                  <a:lnTo>
                    <a:pt x="8376" y="1487"/>
                  </a:lnTo>
                  <a:lnTo>
                    <a:pt x="8379" y="1495"/>
                  </a:lnTo>
                  <a:lnTo>
                    <a:pt x="8382" y="1503"/>
                  </a:lnTo>
                  <a:lnTo>
                    <a:pt x="8383" y="1511"/>
                  </a:lnTo>
                  <a:lnTo>
                    <a:pt x="8384" y="1519"/>
                  </a:lnTo>
                  <a:lnTo>
                    <a:pt x="8384" y="1536"/>
                  </a:lnTo>
                  <a:lnTo>
                    <a:pt x="8384" y="1553"/>
                  </a:lnTo>
                  <a:lnTo>
                    <a:pt x="8382" y="1572"/>
                  </a:lnTo>
                  <a:lnTo>
                    <a:pt x="8377" y="1592"/>
                  </a:lnTo>
                  <a:lnTo>
                    <a:pt x="8374" y="1601"/>
                  </a:lnTo>
                  <a:lnTo>
                    <a:pt x="8371" y="1611"/>
                  </a:lnTo>
                  <a:lnTo>
                    <a:pt x="8368" y="1618"/>
                  </a:lnTo>
                  <a:lnTo>
                    <a:pt x="8365" y="1623"/>
                  </a:lnTo>
                  <a:lnTo>
                    <a:pt x="8361" y="1626"/>
                  </a:lnTo>
                  <a:lnTo>
                    <a:pt x="8358" y="1629"/>
                  </a:lnTo>
                  <a:lnTo>
                    <a:pt x="8353" y="1631"/>
                  </a:lnTo>
                  <a:lnTo>
                    <a:pt x="8349" y="1632"/>
                  </a:lnTo>
                  <a:lnTo>
                    <a:pt x="8339" y="1632"/>
                  </a:lnTo>
                  <a:lnTo>
                    <a:pt x="8327" y="1632"/>
                  </a:lnTo>
                  <a:lnTo>
                    <a:pt x="8313" y="1631"/>
                  </a:lnTo>
                  <a:lnTo>
                    <a:pt x="8300" y="1632"/>
                  </a:lnTo>
                  <a:lnTo>
                    <a:pt x="8292" y="1635"/>
                  </a:lnTo>
                  <a:lnTo>
                    <a:pt x="8286" y="1638"/>
                  </a:lnTo>
                  <a:lnTo>
                    <a:pt x="8283" y="1643"/>
                  </a:lnTo>
                  <a:lnTo>
                    <a:pt x="8279" y="1649"/>
                  </a:lnTo>
                  <a:lnTo>
                    <a:pt x="8275" y="1664"/>
                  </a:lnTo>
                  <a:lnTo>
                    <a:pt x="8272" y="1684"/>
                  </a:lnTo>
                  <a:lnTo>
                    <a:pt x="8269" y="1704"/>
                  </a:lnTo>
                  <a:lnTo>
                    <a:pt x="8264" y="1725"/>
                  </a:lnTo>
                  <a:lnTo>
                    <a:pt x="8257" y="1749"/>
                  </a:lnTo>
                  <a:lnTo>
                    <a:pt x="8251" y="1774"/>
                  </a:lnTo>
                  <a:lnTo>
                    <a:pt x="8245" y="1798"/>
                  </a:lnTo>
                  <a:lnTo>
                    <a:pt x="8241" y="1819"/>
                  </a:lnTo>
                  <a:lnTo>
                    <a:pt x="8239" y="1844"/>
                  </a:lnTo>
                  <a:lnTo>
                    <a:pt x="8237" y="1875"/>
                  </a:lnTo>
                  <a:lnTo>
                    <a:pt x="8234" y="1905"/>
                  </a:lnTo>
                  <a:lnTo>
                    <a:pt x="8234" y="1927"/>
                  </a:lnTo>
                  <a:lnTo>
                    <a:pt x="8235" y="1945"/>
                  </a:lnTo>
                  <a:lnTo>
                    <a:pt x="8239" y="1962"/>
                  </a:lnTo>
                  <a:lnTo>
                    <a:pt x="8244" y="1978"/>
                  </a:lnTo>
                  <a:lnTo>
                    <a:pt x="8247" y="1991"/>
                  </a:lnTo>
                  <a:lnTo>
                    <a:pt x="8252" y="2002"/>
                  </a:lnTo>
                  <a:lnTo>
                    <a:pt x="8257" y="2010"/>
                  </a:lnTo>
                  <a:lnTo>
                    <a:pt x="8258" y="2015"/>
                  </a:lnTo>
                  <a:lnTo>
                    <a:pt x="8259" y="2020"/>
                  </a:lnTo>
                  <a:lnTo>
                    <a:pt x="8259" y="2025"/>
                  </a:lnTo>
                  <a:lnTo>
                    <a:pt x="8259" y="2032"/>
                  </a:lnTo>
                  <a:lnTo>
                    <a:pt x="8256" y="2042"/>
                  </a:lnTo>
                  <a:lnTo>
                    <a:pt x="8253" y="2051"/>
                  </a:lnTo>
                  <a:lnTo>
                    <a:pt x="8251" y="2058"/>
                  </a:lnTo>
                  <a:lnTo>
                    <a:pt x="8248" y="2067"/>
                  </a:lnTo>
                  <a:lnTo>
                    <a:pt x="8247" y="2077"/>
                  </a:lnTo>
                  <a:lnTo>
                    <a:pt x="8246" y="2086"/>
                  </a:lnTo>
                  <a:lnTo>
                    <a:pt x="8242" y="2094"/>
                  </a:lnTo>
                  <a:lnTo>
                    <a:pt x="8238" y="2102"/>
                  </a:lnTo>
                  <a:lnTo>
                    <a:pt x="8232" y="2109"/>
                  </a:lnTo>
                  <a:lnTo>
                    <a:pt x="8229" y="2111"/>
                  </a:lnTo>
                  <a:lnTo>
                    <a:pt x="8229" y="2108"/>
                  </a:lnTo>
                  <a:lnTo>
                    <a:pt x="8229" y="2100"/>
                  </a:lnTo>
                  <a:lnTo>
                    <a:pt x="8228" y="2091"/>
                  </a:lnTo>
                  <a:lnTo>
                    <a:pt x="8226" y="2084"/>
                  </a:lnTo>
                  <a:lnTo>
                    <a:pt x="8223" y="2079"/>
                  </a:lnTo>
                  <a:lnTo>
                    <a:pt x="8220" y="2075"/>
                  </a:lnTo>
                  <a:lnTo>
                    <a:pt x="8214" y="2069"/>
                  </a:lnTo>
                  <a:lnTo>
                    <a:pt x="8208" y="2061"/>
                  </a:lnTo>
                  <a:lnTo>
                    <a:pt x="8203" y="2053"/>
                  </a:lnTo>
                  <a:lnTo>
                    <a:pt x="8198" y="2044"/>
                  </a:lnTo>
                  <a:lnTo>
                    <a:pt x="8194" y="2032"/>
                  </a:lnTo>
                  <a:lnTo>
                    <a:pt x="8188" y="2016"/>
                  </a:lnTo>
                  <a:lnTo>
                    <a:pt x="8182" y="2001"/>
                  </a:lnTo>
                  <a:lnTo>
                    <a:pt x="8177" y="1988"/>
                  </a:lnTo>
                  <a:lnTo>
                    <a:pt x="8174" y="1977"/>
                  </a:lnTo>
                  <a:lnTo>
                    <a:pt x="8169" y="1964"/>
                  </a:lnTo>
                  <a:lnTo>
                    <a:pt x="8164" y="1951"/>
                  </a:lnTo>
                  <a:lnTo>
                    <a:pt x="8159" y="1940"/>
                  </a:lnTo>
                  <a:lnTo>
                    <a:pt x="8157" y="1935"/>
                  </a:lnTo>
                  <a:lnTo>
                    <a:pt x="8155" y="1933"/>
                  </a:lnTo>
                  <a:lnTo>
                    <a:pt x="8153" y="1933"/>
                  </a:lnTo>
                  <a:lnTo>
                    <a:pt x="8151" y="1933"/>
                  </a:lnTo>
                  <a:lnTo>
                    <a:pt x="8146" y="1935"/>
                  </a:lnTo>
                  <a:lnTo>
                    <a:pt x="8140" y="1941"/>
                  </a:lnTo>
                  <a:lnTo>
                    <a:pt x="8125" y="1957"/>
                  </a:lnTo>
                  <a:lnTo>
                    <a:pt x="8109" y="1975"/>
                  </a:lnTo>
                  <a:lnTo>
                    <a:pt x="8094" y="1994"/>
                  </a:lnTo>
                  <a:lnTo>
                    <a:pt x="8081" y="2010"/>
                  </a:lnTo>
                  <a:lnTo>
                    <a:pt x="8065" y="2032"/>
                  </a:lnTo>
                  <a:lnTo>
                    <a:pt x="8049" y="2054"/>
                  </a:lnTo>
                  <a:lnTo>
                    <a:pt x="8032" y="2076"/>
                  </a:lnTo>
                  <a:lnTo>
                    <a:pt x="8019" y="2097"/>
                  </a:lnTo>
                  <a:lnTo>
                    <a:pt x="8008" y="2116"/>
                  </a:lnTo>
                  <a:lnTo>
                    <a:pt x="8001" y="2135"/>
                  </a:lnTo>
                  <a:lnTo>
                    <a:pt x="7995" y="2152"/>
                  </a:lnTo>
                  <a:lnTo>
                    <a:pt x="7988" y="2164"/>
                  </a:lnTo>
                  <a:lnTo>
                    <a:pt x="7977" y="2176"/>
                  </a:lnTo>
                  <a:lnTo>
                    <a:pt x="7963" y="2187"/>
                  </a:lnTo>
                  <a:lnTo>
                    <a:pt x="7955" y="2193"/>
                  </a:lnTo>
                  <a:lnTo>
                    <a:pt x="7946" y="2198"/>
                  </a:lnTo>
                  <a:lnTo>
                    <a:pt x="7939" y="2202"/>
                  </a:lnTo>
                  <a:lnTo>
                    <a:pt x="7933" y="2204"/>
                  </a:lnTo>
                  <a:lnTo>
                    <a:pt x="7927" y="2206"/>
                  </a:lnTo>
                  <a:lnTo>
                    <a:pt x="7922" y="2209"/>
                  </a:lnTo>
                  <a:lnTo>
                    <a:pt x="7917" y="2211"/>
                  </a:lnTo>
                  <a:lnTo>
                    <a:pt x="7912" y="2215"/>
                  </a:lnTo>
                  <a:lnTo>
                    <a:pt x="7908" y="2220"/>
                  </a:lnTo>
                  <a:lnTo>
                    <a:pt x="7905" y="2224"/>
                  </a:lnTo>
                  <a:lnTo>
                    <a:pt x="7903" y="2230"/>
                  </a:lnTo>
                  <a:lnTo>
                    <a:pt x="7900" y="2236"/>
                  </a:lnTo>
                  <a:lnTo>
                    <a:pt x="7897" y="2250"/>
                  </a:lnTo>
                  <a:lnTo>
                    <a:pt x="7893" y="2266"/>
                  </a:lnTo>
                  <a:lnTo>
                    <a:pt x="7891" y="2273"/>
                  </a:lnTo>
                  <a:lnTo>
                    <a:pt x="7887" y="2280"/>
                  </a:lnTo>
                  <a:lnTo>
                    <a:pt x="7883" y="2286"/>
                  </a:lnTo>
                  <a:lnTo>
                    <a:pt x="7879" y="2291"/>
                  </a:lnTo>
                  <a:lnTo>
                    <a:pt x="7867" y="2300"/>
                  </a:lnTo>
                  <a:lnTo>
                    <a:pt x="7851" y="2310"/>
                  </a:lnTo>
                  <a:lnTo>
                    <a:pt x="7832" y="2322"/>
                  </a:lnTo>
                  <a:lnTo>
                    <a:pt x="7815" y="2335"/>
                  </a:lnTo>
                  <a:lnTo>
                    <a:pt x="7794" y="2353"/>
                  </a:lnTo>
                  <a:lnTo>
                    <a:pt x="7771" y="2372"/>
                  </a:lnTo>
                  <a:lnTo>
                    <a:pt x="7748" y="2391"/>
                  </a:lnTo>
                  <a:lnTo>
                    <a:pt x="7730" y="2407"/>
                  </a:lnTo>
                  <a:lnTo>
                    <a:pt x="7724" y="2414"/>
                  </a:lnTo>
                  <a:lnTo>
                    <a:pt x="7718" y="2422"/>
                  </a:lnTo>
                  <a:lnTo>
                    <a:pt x="7715" y="2430"/>
                  </a:lnTo>
                  <a:lnTo>
                    <a:pt x="7712" y="2439"/>
                  </a:lnTo>
                  <a:lnTo>
                    <a:pt x="7708" y="2455"/>
                  </a:lnTo>
                  <a:lnTo>
                    <a:pt x="7704" y="2469"/>
                  </a:lnTo>
                  <a:lnTo>
                    <a:pt x="7699" y="2482"/>
                  </a:lnTo>
                  <a:lnTo>
                    <a:pt x="7693" y="2494"/>
                  </a:lnTo>
                  <a:lnTo>
                    <a:pt x="7691" y="2500"/>
                  </a:lnTo>
                  <a:lnTo>
                    <a:pt x="7691" y="2505"/>
                  </a:lnTo>
                  <a:lnTo>
                    <a:pt x="7691" y="2507"/>
                  </a:lnTo>
                  <a:lnTo>
                    <a:pt x="7692" y="2510"/>
                  </a:lnTo>
                  <a:lnTo>
                    <a:pt x="7693" y="2511"/>
                  </a:lnTo>
                  <a:lnTo>
                    <a:pt x="7694" y="2513"/>
                  </a:lnTo>
                  <a:lnTo>
                    <a:pt x="7699" y="2516"/>
                  </a:lnTo>
                  <a:lnTo>
                    <a:pt x="7702" y="2519"/>
                  </a:lnTo>
                  <a:lnTo>
                    <a:pt x="7704" y="2523"/>
                  </a:lnTo>
                  <a:lnTo>
                    <a:pt x="7705" y="2526"/>
                  </a:lnTo>
                  <a:lnTo>
                    <a:pt x="7708" y="2535"/>
                  </a:lnTo>
                  <a:lnTo>
                    <a:pt x="7710" y="2544"/>
                  </a:lnTo>
                  <a:lnTo>
                    <a:pt x="7715" y="2554"/>
                  </a:lnTo>
                  <a:lnTo>
                    <a:pt x="7721" y="2563"/>
                  </a:lnTo>
                  <a:lnTo>
                    <a:pt x="7729" y="2570"/>
                  </a:lnTo>
                  <a:lnTo>
                    <a:pt x="7740" y="2577"/>
                  </a:lnTo>
                  <a:lnTo>
                    <a:pt x="7753" y="2586"/>
                  </a:lnTo>
                  <a:lnTo>
                    <a:pt x="7769" y="2593"/>
                  </a:lnTo>
                  <a:lnTo>
                    <a:pt x="7785" y="2601"/>
                  </a:lnTo>
                  <a:lnTo>
                    <a:pt x="7799" y="2607"/>
                  </a:lnTo>
                  <a:lnTo>
                    <a:pt x="7804" y="2611"/>
                  </a:lnTo>
                  <a:lnTo>
                    <a:pt x="7807" y="2614"/>
                  </a:lnTo>
                  <a:lnTo>
                    <a:pt x="7809" y="2618"/>
                  </a:lnTo>
                  <a:lnTo>
                    <a:pt x="7810" y="2622"/>
                  </a:lnTo>
                  <a:lnTo>
                    <a:pt x="7811" y="2636"/>
                  </a:lnTo>
                  <a:lnTo>
                    <a:pt x="7810" y="2651"/>
                  </a:lnTo>
                  <a:lnTo>
                    <a:pt x="7810" y="2659"/>
                  </a:lnTo>
                  <a:lnTo>
                    <a:pt x="7811" y="2665"/>
                  </a:lnTo>
                  <a:lnTo>
                    <a:pt x="7812" y="2670"/>
                  </a:lnTo>
                  <a:lnTo>
                    <a:pt x="7815" y="2672"/>
                  </a:lnTo>
                  <a:lnTo>
                    <a:pt x="7818" y="2675"/>
                  </a:lnTo>
                  <a:lnTo>
                    <a:pt x="7822" y="2675"/>
                  </a:lnTo>
                  <a:lnTo>
                    <a:pt x="7826" y="2675"/>
                  </a:lnTo>
                  <a:lnTo>
                    <a:pt x="7832" y="2675"/>
                  </a:lnTo>
                  <a:lnTo>
                    <a:pt x="7837" y="2676"/>
                  </a:lnTo>
                  <a:lnTo>
                    <a:pt x="7841" y="2678"/>
                  </a:lnTo>
                  <a:lnTo>
                    <a:pt x="7843" y="2681"/>
                  </a:lnTo>
                  <a:lnTo>
                    <a:pt x="7844" y="2685"/>
                  </a:lnTo>
                  <a:lnTo>
                    <a:pt x="7845" y="2696"/>
                  </a:lnTo>
                  <a:lnTo>
                    <a:pt x="7847" y="2710"/>
                  </a:lnTo>
                  <a:lnTo>
                    <a:pt x="7849" y="2719"/>
                  </a:lnTo>
                  <a:lnTo>
                    <a:pt x="7851" y="2727"/>
                  </a:lnTo>
                  <a:lnTo>
                    <a:pt x="7855" y="2733"/>
                  </a:lnTo>
                  <a:lnTo>
                    <a:pt x="7857" y="2738"/>
                  </a:lnTo>
                  <a:lnTo>
                    <a:pt x="7859" y="2739"/>
                  </a:lnTo>
                  <a:lnTo>
                    <a:pt x="7862" y="2740"/>
                  </a:lnTo>
                  <a:lnTo>
                    <a:pt x="7867" y="2741"/>
                  </a:lnTo>
                  <a:lnTo>
                    <a:pt x="7870" y="2743"/>
                  </a:lnTo>
                  <a:lnTo>
                    <a:pt x="7881" y="2743"/>
                  </a:lnTo>
                  <a:lnTo>
                    <a:pt x="7888" y="2743"/>
                  </a:lnTo>
                  <a:lnTo>
                    <a:pt x="7897" y="2741"/>
                  </a:lnTo>
                  <a:lnTo>
                    <a:pt x="7910" y="2739"/>
                  </a:lnTo>
                  <a:lnTo>
                    <a:pt x="7922" y="2734"/>
                  </a:lnTo>
                  <a:lnTo>
                    <a:pt x="7931" y="2729"/>
                  </a:lnTo>
                  <a:lnTo>
                    <a:pt x="7938" y="2725"/>
                  </a:lnTo>
                  <a:lnTo>
                    <a:pt x="7943" y="2719"/>
                  </a:lnTo>
                  <a:lnTo>
                    <a:pt x="7945" y="2712"/>
                  </a:lnTo>
                  <a:lnTo>
                    <a:pt x="7948" y="2706"/>
                  </a:lnTo>
                  <a:lnTo>
                    <a:pt x="7949" y="2700"/>
                  </a:lnTo>
                  <a:lnTo>
                    <a:pt x="7952" y="2695"/>
                  </a:lnTo>
                  <a:lnTo>
                    <a:pt x="7956" y="2691"/>
                  </a:lnTo>
                  <a:lnTo>
                    <a:pt x="7961" y="2689"/>
                  </a:lnTo>
                  <a:lnTo>
                    <a:pt x="7970" y="2688"/>
                  </a:lnTo>
                  <a:lnTo>
                    <a:pt x="7976" y="2689"/>
                  </a:lnTo>
                  <a:lnTo>
                    <a:pt x="7977" y="2689"/>
                  </a:lnTo>
                  <a:lnTo>
                    <a:pt x="7980" y="2687"/>
                  </a:lnTo>
                  <a:lnTo>
                    <a:pt x="7981" y="2684"/>
                  </a:lnTo>
                  <a:lnTo>
                    <a:pt x="7982" y="2680"/>
                  </a:lnTo>
                  <a:lnTo>
                    <a:pt x="7983" y="2670"/>
                  </a:lnTo>
                  <a:lnTo>
                    <a:pt x="7983" y="2661"/>
                  </a:lnTo>
                  <a:lnTo>
                    <a:pt x="7982" y="2652"/>
                  </a:lnTo>
                  <a:lnTo>
                    <a:pt x="7979" y="2644"/>
                  </a:lnTo>
                  <a:lnTo>
                    <a:pt x="7974" y="2632"/>
                  </a:lnTo>
                  <a:lnTo>
                    <a:pt x="7970" y="2622"/>
                  </a:lnTo>
                  <a:lnTo>
                    <a:pt x="7970" y="2620"/>
                  </a:lnTo>
                  <a:lnTo>
                    <a:pt x="7970" y="2620"/>
                  </a:lnTo>
                  <a:lnTo>
                    <a:pt x="7971" y="2619"/>
                  </a:lnTo>
                  <a:lnTo>
                    <a:pt x="7973" y="2619"/>
                  </a:lnTo>
                  <a:lnTo>
                    <a:pt x="7975" y="2620"/>
                  </a:lnTo>
                  <a:lnTo>
                    <a:pt x="7979" y="2622"/>
                  </a:lnTo>
                  <a:lnTo>
                    <a:pt x="7994" y="2628"/>
                  </a:lnTo>
                  <a:lnTo>
                    <a:pt x="8012" y="2634"/>
                  </a:lnTo>
                  <a:lnTo>
                    <a:pt x="8021" y="2640"/>
                  </a:lnTo>
                  <a:lnTo>
                    <a:pt x="8030" y="2644"/>
                  </a:lnTo>
                  <a:lnTo>
                    <a:pt x="8032" y="2646"/>
                  </a:lnTo>
                  <a:lnTo>
                    <a:pt x="8034" y="2649"/>
                  </a:lnTo>
                  <a:lnTo>
                    <a:pt x="8036" y="2651"/>
                  </a:lnTo>
                  <a:lnTo>
                    <a:pt x="8036" y="2655"/>
                  </a:lnTo>
                  <a:lnTo>
                    <a:pt x="8034" y="2663"/>
                  </a:lnTo>
                  <a:lnTo>
                    <a:pt x="8034" y="2674"/>
                  </a:lnTo>
                  <a:lnTo>
                    <a:pt x="8036" y="2677"/>
                  </a:lnTo>
                  <a:lnTo>
                    <a:pt x="8038" y="2681"/>
                  </a:lnTo>
                  <a:lnTo>
                    <a:pt x="8040" y="2683"/>
                  </a:lnTo>
                  <a:lnTo>
                    <a:pt x="8043" y="2684"/>
                  </a:lnTo>
                  <a:lnTo>
                    <a:pt x="8045" y="2683"/>
                  </a:lnTo>
                  <a:lnTo>
                    <a:pt x="8049" y="2682"/>
                  </a:lnTo>
                  <a:lnTo>
                    <a:pt x="8051" y="2680"/>
                  </a:lnTo>
                  <a:lnTo>
                    <a:pt x="8055" y="2677"/>
                  </a:lnTo>
                  <a:lnTo>
                    <a:pt x="8057" y="2675"/>
                  </a:lnTo>
                  <a:lnTo>
                    <a:pt x="8059" y="2674"/>
                  </a:lnTo>
                  <a:lnTo>
                    <a:pt x="8062" y="2674"/>
                  </a:lnTo>
                  <a:lnTo>
                    <a:pt x="8064" y="2674"/>
                  </a:lnTo>
                  <a:lnTo>
                    <a:pt x="8067" y="2676"/>
                  </a:lnTo>
                  <a:lnTo>
                    <a:pt x="8068" y="2678"/>
                  </a:lnTo>
                  <a:lnTo>
                    <a:pt x="8069" y="2682"/>
                  </a:lnTo>
                  <a:lnTo>
                    <a:pt x="8069" y="2685"/>
                  </a:lnTo>
                  <a:lnTo>
                    <a:pt x="8071" y="2691"/>
                  </a:lnTo>
                  <a:lnTo>
                    <a:pt x="8075" y="2697"/>
                  </a:lnTo>
                  <a:lnTo>
                    <a:pt x="8076" y="2699"/>
                  </a:lnTo>
                  <a:lnTo>
                    <a:pt x="8075" y="2700"/>
                  </a:lnTo>
                  <a:lnTo>
                    <a:pt x="8072" y="2701"/>
                  </a:lnTo>
                  <a:lnTo>
                    <a:pt x="8070" y="2702"/>
                  </a:lnTo>
                  <a:lnTo>
                    <a:pt x="8063" y="2704"/>
                  </a:lnTo>
                  <a:lnTo>
                    <a:pt x="8059" y="2707"/>
                  </a:lnTo>
                  <a:lnTo>
                    <a:pt x="8058" y="2712"/>
                  </a:lnTo>
                  <a:lnTo>
                    <a:pt x="8058" y="2719"/>
                  </a:lnTo>
                  <a:lnTo>
                    <a:pt x="8059" y="2733"/>
                  </a:lnTo>
                  <a:lnTo>
                    <a:pt x="8061" y="2748"/>
                  </a:lnTo>
                  <a:lnTo>
                    <a:pt x="8059" y="2750"/>
                  </a:lnTo>
                  <a:lnTo>
                    <a:pt x="8059" y="2752"/>
                  </a:lnTo>
                  <a:lnTo>
                    <a:pt x="8057" y="2754"/>
                  </a:lnTo>
                  <a:lnTo>
                    <a:pt x="8056" y="2756"/>
                  </a:lnTo>
                  <a:lnTo>
                    <a:pt x="8050" y="2758"/>
                  </a:lnTo>
                  <a:lnTo>
                    <a:pt x="8043" y="2759"/>
                  </a:lnTo>
                  <a:lnTo>
                    <a:pt x="8026" y="2760"/>
                  </a:lnTo>
                  <a:lnTo>
                    <a:pt x="8011" y="2762"/>
                  </a:lnTo>
                  <a:lnTo>
                    <a:pt x="8002" y="2762"/>
                  </a:lnTo>
                  <a:lnTo>
                    <a:pt x="7996" y="2764"/>
                  </a:lnTo>
                  <a:lnTo>
                    <a:pt x="7990" y="2766"/>
                  </a:lnTo>
                  <a:lnTo>
                    <a:pt x="7985" y="2769"/>
                  </a:lnTo>
                  <a:lnTo>
                    <a:pt x="7981" y="2772"/>
                  </a:lnTo>
                  <a:lnTo>
                    <a:pt x="7977" y="2777"/>
                  </a:lnTo>
                  <a:lnTo>
                    <a:pt x="7974" y="2782"/>
                  </a:lnTo>
                  <a:lnTo>
                    <a:pt x="7973" y="2788"/>
                  </a:lnTo>
                  <a:lnTo>
                    <a:pt x="7971" y="2794"/>
                  </a:lnTo>
                  <a:lnTo>
                    <a:pt x="7969" y="2797"/>
                  </a:lnTo>
                  <a:lnTo>
                    <a:pt x="7968" y="2801"/>
                  </a:lnTo>
                  <a:lnTo>
                    <a:pt x="7966" y="2803"/>
                  </a:lnTo>
                  <a:lnTo>
                    <a:pt x="7962" y="2806"/>
                  </a:lnTo>
                  <a:lnTo>
                    <a:pt x="7958" y="2807"/>
                  </a:lnTo>
                  <a:lnTo>
                    <a:pt x="7955" y="2808"/>
                  </a:lnTo>
                  <a:lnTo>
                    <a:pt x="7949" y="2808"/>
                  </a:lnTo>
                  <a:lnTo>
                    <a:pt x="7933" y="2808"/>
                  </a:lnTo>
                  <a:lnTo>
                    <a:pt x="7917" y="2808"/>
                  </a:lnTo>
                  <a:lnTo>
                    <a:pt x="7912" y="2809"/>
                  </a:lnTo>
                  <a:lnTo>
                    <a:pt x="7907" y="2810"/>
                  </a:lnTo>
                  <a:lnTo>
                    <a:pt x="7905" y="2814"/>
                  </a:lnTo>
                  <a:lnTo>
                    <a:pt x="7901" y="2817"/>
                  </a:lnTo>
                  <a:lnTo>
                    <a:pt x="7900" y="2821"/>
                  </a:lnTo>
                  <a:lnTo>
                    <a:pt x="7899" y="2826"/>
                  </a:lnTo>
                  <a:lnTo>
                    <a:pt x="7899" y="2832"/>
                  </a:lnTo>
                  <a:lnTo>
                    <a:pt x="7899" y="2839"/>
                  </a:lnTo>
                  <a:lnTo>
                    <a:pt x="7901" y="2853"/>
                  </a:lnTo>
                  <a:lnTo>
                    <a:pt x="7905" y="2870"/>
                  </a:lnTo>
                  <a:lnTo>
                    <a:pt x="7908" y="2878"/>
                  </a:lnTo>
                  <a:lnTo>
                    <a:pt x="7911" y="2885"/>
                  </a:lnTo>
                  <a:lnTo>
                    <a:pt x="7916" y="2891"/>
                  </a:lnTo>
                  <a:lnTo>
                    <a:pt x="7920" y="2897"/>
                  </a:lnTo>
                  <a:lnTo>
                    <a:pt x="7930" y="2909"/>
                  </a:lnTo>
                  <a:lnTo>
                    <a:pt x="7941" y="2922"/>
                  </a:lnTo>
                  <a:lnTo>
                    <a:pt x="7949" y="2932"/>
                  </a:lnTo>
                  <a:lnTo>
                    <a:pt x="7952" y="2936"/>
                  </a:lnTo>
                  <a:lnTo>
                    <a:pt x="7952" y="2943"/>
                  </a:lnTo>
                  <a:lnTo>
                    <a:pt x="7952" y="2955"/>
                  </a:lnTo>
                  <a:lnTo>
                    <a:pt x="7952" y="2965"/>
                  </a:lnTo>
                  <a:lnTo>
                    <a:pt x="7952" y="2975"/>
                  </a:lnTo>
                  <a:lnTo>
                    <a:pt x="7952" y="2985"/>
                  </a:lnTo>
                  <a:lnTo>
                    <a:pt x="7952" y="2995"/>
                  </a:lnTo>
                  <a:lnTo>
                    <a:pt x="7952" y="3002"/>
                  </a:lnTo>
                  <a:lnTo>
                    <a:pt x="7950" y="3006"/>
                  </a:lnTo>
                  <a:lnTo>
                    <a:pt x="7946" y="3011"/>
                  </a:lnTo>
                  <a:lnTo>
                    <a:pt x="7943" y="3015"/>
                  </a:lnTo>
                  <a:lnTo>
                    <a:pt x="7932" y="3018"/>
                  </a:lnTo>
                  <a:lnTo>
                    <a:pt x="7923" y="3021"/>
                  </a:lnTo>
                  <a:lnTo>
                    <a:pt x="7908" y="3023"/>
                  </a:lnTo>
                  <a:lnTo>
                    <a:pt x="7892" y="3027"/>
                  </a:lnTo>
                  <a:lnTo>
                    <a:pt x="7883" y="3029"/>
                  </a:lnTo>
                  <a:lnTo>
                    <a:pt x="7876" y="3031"/>
                  </a:lnTo>
                  <a:lnTo>
                    <a:pt x="7870" y="3034"/>
                  </a:lnTo>
                  <a:lnTo>
                    <a:pt x="7867" y="3037"/>
                  </a:lnTo>
                  <a:lnTo>
                    <a:pt x="7866" y="3042"/>
                  </a:lnTo>
                  <a:lnTo>
                    <a:pt x="7864" y="3048"/>
                  </a:lnTo>
                  <a:lnTo>
                    <a:pt x="7864" y="3055"/>
                  </a:lnTo>
                  <a:lnTo>
                    <a:pt x="7864" y="3062"/>
                  </a:lnTo>
                  <a:lnTo>
                    <a:pt x="7868" y="3080"/>
                  </a:lnTo>
                  <a:lnTo>
                    <a:pt x="7873" y="3097"/>
                  </a:lnTo>
                  <a:lnTo>
                    <a:pt x="7878" y="3115"/>
                  </a:lnTo>
                  <a:lnTo>
                    <a:pt x="7881" y="3135"/>
                  </a:lnTo>
                  <a:lnTo>
                    <a:pt x="7882" y="3155"/>
                  </a:lnTo>
                  <a:lnTo>
                    <a:pt x="7882" y="3173"/>
                  </a:lnTo>
                  <a:lnTo>
                    <a:pt x="7881" y="3180"/>
                  </a:lnTo>
                  <a:lnTo>
                    <a:pt x="7879" y="3186"/>
                  </a:lnTo>
                  <a:lnTo>
                    <a:pt x="7875" y="3189"/>
                  </a:lnTo>
                  <a:lnTo>
                    <a:pt x="7872" y="3192"/>
                  </a:lnTo>
                  <a:lnTo>
                    <a:pt x="7868" y="3194"/>
                  </a:lnTo>
                  <a:lnTo>
                    <a:pt x="7863" y="3194"/>
                  </a:lnTo>
                  <a:lnTo>
                    <a:pt x="7859" y="3194"/>
                  </a:lnTo>
                  <a:lnTo>
                    <a:pt x="7853" y="3193"/>
                  </a:lnTo>
                  <a:lnTo>
                    <a:pt x="7843" y="3191"/>
                  </a:lnTo>
                  <a:lnTo>
                    <a:pt x="7832" y="3189"/>
                  </a:lnTo>
                  <a:lnTo>
                    <a:pt x="7822" y="3187"/>
                  </a:lnTo>
                  <a:lnTo>
                    <a:pt x="7811" y="3184"/>
                  </a:lnTo>
                  <a:lnTo>
                    <a:pt x="7807" y="3181"/>
                  </a:lnTo>
                  <a:lnTo>
                    <a:pt x="7803" y="3176"/>
                  </a:lnTo>
                  <a:lnTo>
                    <a:pt x="7799" y="3172"/>
                  </a:lnTo>
                  <a:lnTo>
                    <a:pt x="7796" y="3166"/>
                  </a:lnTo>
                  <a:lnTo>
                    <a:pt x="7791" y="3154"/>
                  </a:lnTo>
                  <a:lnTo>
                    <a:pt x="7786" y="3141"/>
                  </a:lnTo>
                  <a:lnTo>
                    <a:pt x="7784" y="3135"/>
                  </a:lnTo>
                  <a:lnTo>
                    <a:pt x="7781" y="3130"/>
                  </a:lnTo>
                  <a:lnTo>
                    <a:pt x="7776" y="3125"/>
                  </a:lnTo>
                  <a:lnTo>
                    <a:pt x="7772" y="3123"/>
                  </a:lnTo>
                  <a:lnTo>
                    <a:pt x="7767" y="3121"/>
                  </a:lnTo>
                  <a:lnTo>
                    <a:pt x="7761" y="3121"/>
                  </a:lnTo>
                  <a:lnTo>
                    <a:pt x="7756" y="3122"/>
                  </a:lnTo>
                  <a:lnTo>
                    <a:pt x="7752" y="3124"/>
                  </a:lnTo>
                  <a:lnTo>
                    <a:pt x="7748" y="3128"/>
                  </a:lnTo>
                  <a:lnTo>
                    <a:pt x="7744" y="3132"/>
                  </a:lnTo>
                  <a:lnTo>
                    <a:pt x="7742" y="3137"/>
                  </a:lnTo>
                  <a:lnTo>
                    <a:pt x="7741" y="3142"/>
                  </a:lnTo>
                  <a:lnTo>
                    <a:pt x="7738" y="3154"/>
                  </a:lnTo>
                  <a:lnTo>
                    <a:pt x="7737" y="3164"/>
                  </a:lnTo>
                  <a:lnTo>
                    <a:pt x="7736" y="3169"/>
                  </a:lnTo>
                  <a:lnTo>
                    <a:pt x="7734" y="3173"/>
                  </a:lnTo>
                  <a:lnTo>
                    <a:pt x="7731" y="3174"/>
                  </a:lnTo>
                  <a:lnTo>
                    <a:pt x="7729" y="3175"/>
                  </a:lnTo>
                  <a:lnTo>
                    <a:pt x="7722" y="3173"/>
                  </a:lnTo>
                  <a:lnTo>
                    <a:pt x="7713" y="3168"/>
                  </a:lnTo>
                  <a:lnTo>
                    <a:pt x="7705" y="3162"/>
                  </a:lnTo>
                  <a:lnTo>
                    <a:pt x="7696" y="3157"/>
                  </a:lnTo>
                  <a:lnTo>
                    <a:pt x="7685" y="3153"/>
                  </a:lnTo>
                  <a:lnTo>
                    <a:pt x="7673" y="3147"/>
                  </a:lnTo>
                  <a:lnTo>
                    <a:pt x="7666" y="3143"/>
                  </a:lnTo>
                  <a:lnTo>
                    <a:pt x="7660" y="3138"/>
                  </a:lnTo>
                  <a:lnTo>
                    <a:pt x="7654" y="3132"/>
                  </a:lnTo>
                  <a:lnTo>
                    <a:pt x="7649" y="3126"/>
                  </a:lnTo>
                  <a:lnTo>
                    <a:pt x="7640" y="3115"/>
                  </a:lnTo>
                  <a:lnTo>
                    <a:pt x="7633" y="3104"/>
                  </a:lnTo>
                  <a:lnTo>
                    <a:pt x="7629" y="3099"/>
                  </a:lnTo>
                  <a:lnTo>
                    <a:pt x="7627" y="3097"/>
                  </a:lnTo>
                  <a:lnTo>
                    <a:pt x="7626" y="3096"/>
                  </a:lnTo>
                  <a:lnTo>
                    <a:pt x="7623" y="3094"/>
                  </a:lnTo>
                  <a:lnTo>
                    <a:pt x="7617" y="3096"/>
                  </a:lnTo>
                  <a:lnTo>
                    <a:pt x="7608" y="3098"/>
                  </a:lnTo>
                  <a:lnTo>
                    <a:pt x="7598" y="3099"/>
                  </a:lnTo>
                  <a:lnTo>
                    <a:pt x="7589" y="3098"/>
                  </a:lnTo>
                  <a:lnTo>
                    <a:pt x="7580" y="3097"/>
                  </a:lnTo>
                  <a:lnTo>
                    <a:pt x="7572" y="3098"/>
                  </a:lnTo>
                  <a:lnTo>
                    <a:pt x="7568" y="3099"/>
                  </a:lnTo>
                  <a:lnTo>
                    <a:pt x="7567" y="3101"/>
                  </a:lnTo>
                  <a:lnTo>
                    <a:pt x="7567" y="3105"/>
                  </a:lnTo>
                  <a:lnTo>
                    <a:pt x="7568" y="3109"/>
                  </a:lnTo>
                  <a:lnTo>
                    <a:pt x="7573" y="3116"/>
                  </a:lnTo>
                  <a:lnTo>
                    <a:pt x="7580" y="3123"/>
                  </a:lnTo>
                  <a:lnTo>
                    <a:pt x="7583" y="3128"/>
                  </a:lnTo>
                  <a:lnTo>
                    <a:pt x="7584" y="3132"/>
                  </a:lnTo>
                  <a:lnTo>
                    <a:pt x="7585" y="3138"/>
                  </a:lnTo>
                  <a:lnTo>
                    <a:pt x="7585" y="3144"/>
                  </a:lnTo>
                  <a:lnTo>
                    <a:pt x="7585" y="3157"/>
                  </a:lnTo>
                  <a:lnTo>
                    <a:pt x="7584" y="3168"/>
                  </a:lnTo>
                  <a:lnTo>
                    <a:pt x="7584" y="3173"/>
                  </a:lnTo>
                  <a:lnTo>
                    <a:pt x="7582" y="3178"/>
                  </a:lnTo>
                  <a:lnTo>
                    <a:pt x="7579" y="3182"/>
                  </a:lnTo>
                  <a:lnTo>
                    <a:pt x="7576" y="3187"/>
                  </a:lnTo>
                  <a:lnTo>
                    <a:pt x="7567" y="3197"/>
                  </a:lnTo>
                  <a:lnTo>
                    <a:pt x="7559" y="3203"/>
                  </a:lnTo>
                  <a:lnTo>
                    <a:pt x="7552" y="3208"/>
                  </a:lnTo>
                  <a:lnTo>
                    <a:pt x="7546" y="3214"/>
                  </a:lnTo>
                  <a:lnTo>
                    <a:pt x="7545" y="3218"/>
                  </a:lnTo>
                  <a:lnTo>
                    <a:pt x="7545" y="3222"/>
                  </a:lnTo>
                  <a:lnTo>
                    <a:pt x="7547" y="3225"/>
                  </a:lnTo>
                  <a:lnTo>
                    <a:pt x="7549" y="3230"/>
                  </a:lnTo>
                  <a:lnTo>
                    <a:pt x="7559" y="3236"/>
                  </a:lnTo>
                  <a:lnTo>
                    <a:pt x="7567" y="3239"/>
                  </a:lnTo>
                  <a:lnTo>
                    <a:pt x="7576" y="3242"/>
                  </a:lnTo>
                  <a:lnTo>
                    <a:pt x="7582" y="3243"/>
                  </a:lnTo>
                  <a:lnTo>
                    <a:pt x="7589" y="3241"/>
                  </a:lnTo>
                  <a:lnTo>
                    <a:pt x="7598" y="3236"/>
                  </a:lnTo>
                  <a:lnTo>
                    <a:pt x="7608" y="3231"/>
                  </a:lnTo>
                  <a:lnTo>
                    <a:pt x="7615" y="3226"/>
                  </a:lnTo>
                  <a:lnTo>
                    <a:pt x="7618" y="3225"/>
                  </a:lnTo>
                  <a:lnTo>
                    <a:pt x="7622" y="3224"/>
                  </a:lnTo>
                  <a:lnTo>
                    <a:pt x="7626" y="3224"/>
                  </a:lnTo>
                  <a:lnTo>
                    <a:pt x="7629" y="3225"/>
                  </a:lnTo>
                  <a:lnTo>
                    <a:pt x="7633" y="3227"/>
                  </a:lnTo>
                  <a:lnTo>
                    <a:pt x="7636" y="3231"/>
                  </a:lnTo>
                  <a:lnTo>
                    <a:pt x="7640" y="3237"/>
                  </a:lnTo>
                  <a:lnTo>
                    <a:pt x="7643" y="3244"/>
                  </a:lnTo>
                  <a:lnTo>
                    <a:pt x="7646" y="3252"/>
                  </a:lnTo>
                  <a:lnTo>
                    <a:pt x="7647" y="3260"/>
                  </a:lnTo>
                  <a:lnTo>
                    <a:pt x="7647" y="3267"/>
                  </a:lnTo>
                  <a:lnTo>
                    <a:pt x="7647" y="3273"/>
                  </a:lnTo>
                  <a:lnTo>
                    <a:pt x="7647" y="3282"/>
                  </a:lnTo>
                  <a:lnTo>
                    <a:pt x="7649" y="3290"/>
                  </a:lnTo>
                  <a:lnTo>
                    <a:pt x="7654" y="3299"/>
                  </a:lnTo>
                  <a:lnTo>
                    <a:pt x="7661" y="3306"/>
                  </a:lnTo>
                  <a:lnTo>
                    <a:pt x="7672" y="3315"/>
                  </a:lnTo>
                  <a:lnTo>
                    <a:pt x="7685" y="3326"/>
                  </a:lnTo>
                  <a:lnTo>
                    <a:pt x="7691" y="3331"/>
                  </a:lnTo>
                  <a:lnTo>
                    <a:pt x="7697" y="3336"/>
                  </a:lnTo>
                  <a:lnTo>
                    <a:pt x="7700" y="3340"/>
                  </a:lnTo>
                  <a:lnTo>
                    <a:pt x="7704" y="3346"/>
                  </a:lnTo>
                  <a:lnTo>
                    <a:pt x="7706" y="3351"/>
                  </a:lnTo>
                  <a:lnTo>
                    <a:pt x="7708" y="3357"/>
                  </a:lnTo>
                  <a:lnTo>
                    <a:pt x="7709" y="3363"/>
                  </a:lnTo>
                  <a:lnTo>
                    <a:pt x="7709" y="3369"/>
                  </a:lnTo>
                  <a:lnTo>
                    <a:pt x="7709" y="3375"/>
                  </a:lnTo>
                  <a:lnTo>
                    <a:pt x="7710" y="3381"/>
                  </a:lnTo>
                  <a:lnTo>
                    <a:pt x="7711" y="3386"/>
                  </a:lnTo>
                  <a:lnTo>
                    <a:pt x="7713" y="3390"/>
                  </a:lnTo>
                  <a:lnTo>
                    <a:pt x="7718" y="3396"/>
                  </a:lnTo>
                  <a:lnTo>
                    <a:pt x="7725" y="3402"/>
                  </a:lnTo>
                  <a:lnTo>
                    <a:pt x="7729" y="3406"/>
                  </a:lnTo>
                  <a:lnTo>
                    <a:pt x="7733" y="3408"/>
                  </a:lnTo>
                  <a:lnTo>
                    <a:pt x="7734" y="3412"/>
                  </a:lnTo>
                  <a:lnTo>
                    <a:pt x="7736" y="3416"/>
                  </a:lnTo>
                  <a:lnTo>
                    <a:pt x="7737" y="3425"/>
                  </a:lnTo>
                  <a:lnTo>
                    <a:pt x="7736" y="3435"/>
                  </a:lnTo>
                  <a:lnTo>
                    <a:pt x="7735" y="3441"/>
                  </a:lnTo>
                  <a:lnTo>
                    <a:pt x="7733" y="3446"/>
                  </a:lnTo>
                  <a:lnTo>
                    <a:pt x="7730" y="3450"/>
                  </a:lnTo>
                  <a:lnTo>
                    <a:pt x="7727" y="3454"/>
                  </a:lnTo>
                  <a:lnTo>
                    <a:pt x="7719" y="3462"/>
                  </a:lnTo>
                  <a:lnTo>
                    <a:pt x="7712" y="3469"/>
                  </a:lnTo>
                  <a:lnTo>
                    <a:pt x="7710" y="3474"/>
                  </a:lnTo>
                  <a:lnTo>
                    <a:pt x="7709" y="3478"/>
                  </a:lnTo>
                  <a:lnTo>
                    <a:pt x="7708" y="3483"/>
                  </a:lnTo>
                  <a:lnTo>
                    <a:pt x="7706" y="3489"/>
                  </a:lnTo>
                  <a:lnTo>
                    <a:pt x="7705" y="3502"/>
                  </a:lnTo>
                  <a:lnTo>
                    <a:pt x="7705" y="3513"/>
                  </a:lnTo>
                  <a:lnTo>
                    <a:pt x="7708" y="3527"/>
                  </a:lnTo>
                  <a:lnTo>
                    <a:pt x="7709" y="3544"/>
                  </a:lnTo>
                  <a:lnTo>
                    <a:pt x="7710" y="3560"/>
                  </a:lnTo>
                  <a:lnTo>
                    <a:pt x="7709" y="3573"/>
                  </a:lnTo>
                  <a:lnTo>
                    <a:pt x="7706" y="3586"/>
                  </a:lnTo>
                  <a:lnTo>
                    <a:pt x="7706" y="3601"/>
                  </a:lnTo>
                  <a:lnTo>
                    <a:pt x="7706" y="3608"/>
                  </a:lnTo>
                  <a:lnTo>
                    <a:pt x="7708" y="3614"/>
                  </a:lnTo>
                  <a:lnTo>
                    <a:pt x="7710" y="3619"/>
                  </a:lnTo>
                  <a:lnTo>
                    <a:pt x="7712" y="3622"/>
                  </a:lnTo>
                  <a:lnTo>
                    <a:pt x="7718" y="3627"/>
                  </a:lnTo>
                  <a:lnTo>
                    <a:pt x="7723" y="3632"/>
                  </a:lnTo>
                  <a:lnTo>
                    <a:pt x="7725" y="3635"/>
                  </a:lnTo>
                  <a:lnTo>
                    <a:pt x="7727" y="3638"/>
                  </a:lnTo>
                  <a:lnTo>
                    <a:pt x="7727" y="3641"/>
                  </a:lnTo>
                  <a:lnTo>
                    <a:pt x="7727" y="3643"/>
                  </a:lnTo>
                  <a:lnTo>
                    <a:pt x="7723" y="3648"/>
                  </a:lnTo>
                  <a:lnTo>
                    <a:pt x="7722" y="3652"/>
                  </a:lnTo>
                  <a:lnTo>
                    <a:pt x="7722" y="3654"/>
                  </a:lnTo>
                  <a:lnTo>
                    <a:pt x="7723" y="3655"/>
                  </a:lnTo>
                  <a:lnTo>
                    <a:pt x="7724" y="3655"/>
                  </a:lnTo>
                  <a:lnTo>
                    <a:pt x="7727" y="3657"/>
                  </a:lnTo>
                  <a:lnTo>
                    <a:pt x="7729" y="3657"/>
                  </a:lnTo>
                  <a:lnTo>
                    <a:pt x="7731" y="3658"/>
                  </a:lnTo>
                  <a:lnTo>
                    <a:pt x="7731" y="3659"/>
                  </a:lnTo>
                  <a:lnTo>
                    <a:pt x="7733" y="3661"/>
                  </a:lnTo>
                  <a:lnTo>
                    <a:pt x="7731" y="3666"/>
                  </a:lnTo>
                  <a:lnTo>
                    <a:pt x="7730" y="3674"/>
                  </a:lnTo>
                  <a:lnTo>
                    <a:pt x="7729" y="3678"/>
                  </a:lnTo>
                  <a:lnTo>
                    <a:pt x="7729" y="3683"/>
                  </a:lnTo>
                  <a:lnTo>
                    <a:pt x="7729" y="3689"/>
                  </a:lnTo>
                  <a:lnTo>
                    <a:pt x="7730" y="3693"/>
                  </a:lnTo>
                  <a:lnTo>
                    <a:pt x="7733" y="3699"/>
                  </a:lnTo>
                  <a:lnTo>
                    <a:pt x="7735" y="3705"/>
                  </a:lnTo>
                  <a:lnTo>
                    <a:pt x="7738" y="3711"/>
                  </a:lnTo>
                  <a:lnTo>
                    <a:pt x="7743" y="3718"/>
                  </a:lnTo>
                  <a:lnTo>
                    <a:pt x="7754" y="3731"/>
                  </a:lnTo>
                  <a:lnTo>
                    <a:pt x="7766" y="3742"/>
                  </a:lnTo>
                  <a:lnTo>
                    <a:pt x="7778" y="3752"/>
                  </a:lnTo>
                  <a:lnTo>
                    <a:pt x="7790" y="3758"/>
                  </a:lnTo>
                  <a:lnTo>
                    <a:pt x="7794" y="3761"/>
                  </a:lnTo>
                  <a:lnTo>
                    <a:pt x="7798" y="3766"/>
                  </a:lnTo>
                  <a:lnTo>
                    <a:pt x="7800" y="3769"/>
                  </a:lnTo>
                  <a:lnTo>
                    <a:pt x="7801" y="3774"/>
                  </a:lnTo>
                  <a:lnTo>
                    <a:pt x="7801" y="3786"/>
                  </a:lnTo>
                  <a:lnTo>
                    <a:pt x="7801" y="3798"/>
                  </a:lnTo>
                  <a:lnTo>
                    <a:pt x="7800" y="3811"/>
                  </a:lnTo>
                  <a:lnTo>
                    <a:pt x="7801" y="3827"/>
                  </a:lnTo>
                  <a:lnTo>
                    <a:pt x="7803" y="3835"/>
                  </a:lnTo>
                  <a:lnTo>
                    <a:pt x="7804" y="3842"/>
                  </a:lnTo>
                  <a:lnTo>
                    <a:pt x="7806" y="3849"/>
                  </a:lnTo>
                  <a:lnTo>
                    <a:pt x="7810" y="3855"/>
                  </a:lnTo>
                  <a:lnTo>
                    <a:pt x="7815" y="3860"/>
                  </a:lnTo>
                  <a:lnTo>
                    <a:pt x="7820" y="3863"/>
                  </a:lnTo>
                  <a:lnTo>
                    <a:pt x="7826" y="3866"/>
                  </a:lnTo>
                  <a:lnTo>
                    <a:pt x="7831" y="3868"/>
                  </a:lnTo>
                  <a:lnTo>
                    <a:pt x="7837" y="3868"/>
                  </a:lnTo>
                  <a:lnTo>
                    <a:pt x="7843" y="3868"/>
                  </a:lnTo>
                  <a:lnTo>
                    <a:pt x="7848" y="3867"/>
                  </a:lnTo>
                  <a:lnTo>
                    <a:pt x="7851" y="3866"/>
                  </a:lnTo>
                  <a:lnTo>
                    <a:pt x="7862" y="3857"/>
                  </a:lnTo>
                  <a:lnTo>
                    <a:pt x="7880" y="3846"/>
                  </a:lnTo>
                  <a:lnTo>
                    <a:pt x="7900" y="3830"/>
                  </a:lnTo>
                  <a:lnTo>
                    <a:pt x="7920" y="3815"/>
                  </a:lnTo>
                  <a:lnTo>
                    <a:pt x="7939" y="3797"/>
                  </a:lnTo>
                  <a:lnTo>
                    <a:pt x="7961" y="3775"/>
                  </a:lnTo>
                  <a:lnTo>
                    <a:pt x="7981" y="3754"/>
                  </a:lnTo>
                  <a:lnTo>
                    <a:pt x="7996" y="3739"/>
                  </a:lnTo>
                  <a:lnTo>
                    <a:pt x="8009" y="3728"/>
                  </a:lnTo>
                  <a:lnTo>
                    <a:pt x="8023" y="3717"/>
                  </a:lnTo>
                  <a:lnTo>
                    <a:pt x="8034" y="3709"/>
                  </a:lnTo>
                  <a:lnTo>
                    <a:pt x="8046" y="3703"/>
                  </a:lnTo>
                  <a:lnTo>
                    <a:pt x="8057" y="3698"/>
                  </a:lnTo>
                  <a:lnTo>
                    <a:pt x="8065" y="3697"/>
                  </a:lnTo>
                  <a:lnTo>
                    <a:pt x="8069" y="3698"/>
                  </a:lnTo>
                  <a:lnTo>
                    <a:pt x="8070" y="3701"/>
                  </a:lnTo>
                  <a:lnTo>
                    <a:pt x="8071" y="3704"/>
                  </a:lnTo>
                  <a:lnTo>
                    <a:pt x="8071" y="3709"/>
                  </a:lnTo>
                  <a:lnTo>
                    <a:pt x="8068" y="3722"/>
                  </a:lnTo>
                  <a:lnTo>
                    <a:pt x="8064" y="3736"/>
                  </a:lnTo>
                  <a:lnTo>
                    <a:pt x="8063" y="3745"/>
                  </a:lnTo>
                  <a:lnTo>
                    <a:pt x="8064" y="3750"/>
                  </a:lnTo>
                  <a:lnTo>
                    <a:pt x="8065" y="3758"/>
                  </a:lnTo>
                  <a:lnTo>
                    <a:pt x="8068" y="3764"/>
                  </a:lnTo>
                  <a:lnTo>
                    <a:pt x="8075" y="3773"/>
                  </a:lnTo>
                  <a:lnTo>
                    <a:pt x="8082" y="3784"/>
                  </a:lnTo>
                  <a:lnTo>
                    <a:pt x="8090" y="3793"/>
                  </a:lnTo>
                  <a:lnTo>
                    <a:pt x="8099" y="3804"/>
                  </a:lnTo>
                  <a:lnTo>
                    <a:pt x="8108" y="3817"/>
                  </a:lnTo>
                  <a:lnTo>
                    <a:pt x="8119" y="3829"/>
                  </a:lnTo>
                  <a:lnTo>
                    <a:pt x="8128" y="3841"/>
                  </a:lnTo>
                  <a:lnTo>
                    <a:pt x="8138" y="3850"/>
                  </a:lnTo>
                  <a:lnTo>
                    <a:pt x="8141" y="3855"/>
                  </a:lnTo>
                  <a:lnTo>
                    <a:pt x="8144" y="3861"/>
                  </a:lnTo>
                  <a:lnTo>
                    <a:pt x="8144" y="3867"/>
                  </a:lnTo>
                  <a:lnTo>
                    <a:pt x="8144" y="3873"/>
                  </a:lnTo>
                  <a:lnTo>
                    <a:pt x="8141" y="3885"/>
                  </a:lnTo>
                  <a:lnTo>
                    <a:pt x="8140" y="3897"/>
                  </a:lnTo>
                  <a:lnTo>
                    <a:pt x="8140" y="3901"/>
                  </a:lnTo>
                  <a:lnTo>
                    <a:pt x="8140" y="3906"/>
                  </a:lnTo>
                  <a:lnTo>
                    <a:pt x="8141" y="3911"/>
                  </a:lnTo>
                  <a:lnTo>
                    <a:pt x="8144" y="3914"/>
                  </a:lnTo>
                  <a:lnTo>
                    <a:pt x="8151" y="3923"/>
                  </a:lnTo>
                  <a:lnTo>
                    <a:pt x="8160" y="3931"/>
                  </a:lnTo>
                  <a:lnTo>
                    <a:pt x="8165" y="3936"/>
                  </a:lnTo>
                  <a:lnTo>
                    <a:pt x="8170" y="3941"/>
                  </a:lnTo>
                  <a:lnTo>
                    <a:pt x="8174" y="3947"/>
                  </a:lnTo>
                  <a:lnTo>
                    <a:pt x="8177" y="3953"/>
                  </a:lnTo>
                  <a:lnTo>
                    <a:pt x="8182" y="3967"/>
                  </a:lnTo>
                  <a:lnTo>
                    <a:pt x="8184" y="3981"/>
                  </a:lnTo>
                  <a:lnTo>
                    <a:pt x="8185" y="3989"/>
                  </a:lnTo>
                  <a:lnTo>
                    <a:pt x="8188" y="3998"/>
                  </a:lnTo>
                  <a:lnTo>
                    <a:pt x="8191" y="4006"/>
                  </a:lnTo>
                  <a:lnTo>
                    <a:pt x="8195" y="4013"/>
                  </a:lnTo>
                  <a:lnTo>
                    <a:pt x="8198" y="4021"/>
                  </a:lnTo>
                  <a:lnTo>
                    <a:pt x="8202" y="4029"/>
                  </a:lnTo>
                  <a:lnTo>
                    <a:pt x="8207" y="4036"/>
                  </a:lnTo>
                  <a:lnTo>
                    <a:pt x="8212" y="4042"/>
                  </a:lnTo>
                  <a:lnTo>
                    <a:pt x="8216" y="4048"/>
                  </a:lnTo>
                  <a:lnTo>
                    <a:pt x="8219" y="4055"/>
                  </a:lnTo>
                  <a:lnTo>
                    <a:pt x="8221" y="4063"/>
                  </a:lnTo>
                  <a:lnTo>
                    <a:pt x="8221" y="4070"/>
                  </a:lnTo>
                  <a:lnTo>
                    <a:pt x="8222" y="4081"/>
                  </a:lnTo>
                  <a:lnTo>
                    <a:pt x="8222" y="4093"/>
                  </a:lnTo>
                  <a:lnTo>
                    <a:pt x="8222" y="4095"/>
                  </a:lnTo>
                  <a:lnTo>
                    <a:pt x="8221" y="4095"/>
                  </a:lnTo>
                  <a:lnTo>
                    <a:pt x="8219" y="4094"/>
                  </a:lnTo>
                  <a:lnTo>
                    <a:pt x="8216" y="4093"/>
                  </a:lnTo>
                  <a:lnTo>
                    <a:pt x="8212" y="4090"/>
                  </a:lnTo>
                  <a:lnTo>
                    <a:pt x="8209" y="4090"/>
                  </a:lnTo>
                  <a:lnTo>
                    <a:pt x="8206" y="4093"/>
                  </a:lnTo>
                  <a:lnTo>
                    <a:pt x="8201" y="4096"/>
                  </a:lnTo>
                  <a:lnTo>
                    <a:pt x="8191" y="4102"/>
                  </a:lnTo>
                  <a:lnTo>
                    <a:pt x="8182" y="4109"/>
                  </a:lnTo>
                  <a:lnTo>
                    <a:pt x="8178" y="4113"/>
                  </a:lnTo>
                  <a:lnTo>
                    <a:pt x="8174" y="4117"/>
                  </a:lnTo>
                  <a:lnTo>
                    <a:pt x="8171" y="4120"/>
                  </a:lnTo>
                  <a:lnTo>
                    <a:pt x="8169" y="4125"/>
                  </a:lnTo>
                  <a:lnTo>
                    <a:pt x="8168" y="4130"/>
                  </a:lnTo>
                  <a:lnTo>
                    <a:pt x="8168" y="4136"/>
                  </a:lnTo>
                  <a:lnTo>
                    <a:pt x="8169" y="4142"/>
                  </a:lnTo>
                  <a:lnTo>
                    <a:pt x="8171" y="4147"/>
                  </a:lnTo>
                  <a:lnTo>
                    <a:pt x="8176" y="4152"/>
                  </a:lnTo>
                  <a:lnTo>
                    <a:pt x="8181" y="4157"/>
                  </a:lnTo>
                  <a:lnTo>
                    <a:pt x="8187" y="4159"/>
                  </a:lnTo>
                  <a:lnTo>
                    <a:pt x="8193" y="4162"/>
                  </a:lnTo>
                  <a:lnTo>
                    <a:pt x="8207" y="4165"/>
                  </a:lnTo>
                  <a:lnTo>
                    <a:pt x="8221" y="4169"/>
                  </a:lnTo>
                  <a:lnTo>
                    <a:pt x="8239" y="4172"/>
                  </a:lnTo>
                  <a:lnTo>
                    <a:pt x="8258" y="4177"/>
                  </a:lnTo>
                  <a:lnTo>
                    <a:pt x="8277" y="4181"/>
                  </a:lnTo>
                  <a:lnTo>
                    <a:pt x="8289" y="4185"/>
                  </a:lnTo>
                  <a:lnTo>
                    <a:pt x="8292" y="4189"/>
                  </a:lnTo>
                  <a:lnTo>
                    <a:pt x="8295" y="4193"/>
                  </a:lnTo>
                  <a:lnTo>
                    <a:pt x="8296" y="4199"/>
                  </a:lnTo>
                  <a:lnTo>
                    <a:pt x="8296" y="4206"/>
                  </a:lnTo>
                  <a:lnTo>
                    <a:pt x="8294" y="4220"/>
                  </a:lnTo>
                  <a:lnTo>
                    <a:pt x="8291" y="4232"/>
                  </a:lnTo>
                  <a:lnTo>
                    <a:pt x="8290" y="4254"/>
                  </a:lnTo>
                  <a:lnTo>
                    <a:pt x="8288" y="4282"/>
                  </a:lnTo>
                  <a:lnTo>
                    <a:pt x="8286" y="4295"/>
                  </a:lnTo>
                  <a:lnTo>
                    <a:pt x="8285" y="4308"/>
                  </a:lnTo>
                  <a:lnTo>
                    <a:pt x="8283" y="4319"/>
                  </a:lnTo>
                  <a:lnTo>
                    <a:pt x="8281" y="4327"/>
                  </a:lnTo>
                  <a:lnTo>
                    <a:pt x="8277" y="4332"/>
                  </a:lnTo>
                  <a:lnTo>
                    <a:pt x="8273" y="4335"/>
                  </a:lnTo>
                  <a:lnTo>
                    <a:pt x="8270" y="4338"/>
                  </a:lnTo>
                  <a:lnTo>
                    <a:pt x="8266" y="4338"/>
                  </a:lnTo>
                  <a:lnTo>
                    <a:pt x="8263" y="4338"/>
                  </a:lnTo>
                  <a:lnTo>
                    <a:pt x="8260" y="4336"/>
                  </a:lnTo>
                  <a:lnTo>
                    <a:pt x="8258" y="4335"/>
                  </a:lnTo>
                  <a:lnTo>
                    <a:pt x="8257" y="4332"/>
                  </a:lnTo>
                  <a:lnTo>
                    <a:pt x="8257" y="4330"/>
                  </a:lnTo>
                  <a:lnTo>
                    <a:pt x="8256" y="4329"/>
                  </a:lnTo>
                  <a:lnTo>
                    <a:pt x="8252" y="4329"/>
                  </a:lnTo>
                  <a:lnTo>
                    <a:pt x="8250" y="4329"/>
                  </a:lnTo>
                  <a:lnTo>
                    <a:pt x="8241" y="4332"/>
                  </a:lnTo>
                  <a:lnTo>
                    <a:pt x="8232" y="4334"/>
                  </a:lnTo>
                  <a:lnTo>
                    <a:pt x="8213" y="4342"/>
                  </a:lnTo>
                  <a:lnTo>
                    <a:pt x="8197" y="4350"/>
                  </a:lnTo>
                  <a:lnTo>
                    <a:pt x="8191" y="4353"/>
                  </a:lnTo>
                  <a:lnTo>
                    <a:pt x="8185" y="4358"/>
                  </a:lnTo>
                  <a:lnTo>
                    <a:pt x="8179" y="4363"/>
                  </a:lnTo>
                  <a:lnTo>
                    <a:pt x="8174" y="4369"/>
                  </a:lnTo>
                  <a:lnTo>
                    <a:pt x="8169" y="4374"/>
                  </a:lnTo>
                  <a:lnTo>
                    <a:pt x="8164" y="4382"/>
                  </a:lnTo>
                  <a:lnTo>
                    <a:pt x="8160" y="4388"/>
                  </a:lnTo>
                  <a:lnTo>
                    <a:pt x="8158" y="4393"/>
                  </a:lnTo>
                  <a:lnTo>
                    <a:pt x="8156" y="4399"/>
                  </a:lnTo>
                  <a:lnTo>
                    <a:pt x="8157" y="4405"/>
                  </a:lnTo>
                  <a:lnTo>
                    <a:pt x="8158" y="4410"/>
                  </a:lnTo>
                  <a:lnTo>
                    <a:pt x="8162" y="4415"/>
                  </a:lnTo>
                  <a:lnTo>
                    <a:pt x="8169" y="4422"/>
                  </a:lnTo>
                  <a:lnTo>
                    <a:pt x="8177" y="4427"/>
                  </a:lnTo>
                  <a:lnTo>
                    <a:pt x="8179" y="4429"/>
                  </a:lnTo>
                  <a:lnTo>
                    <a:pt x="8181" y="4430"/>
                  </a:lnTo>
                  <a:lnTo>
                    <a:pt x="8179" y="4433"/>
                  </a:lnTo>
                  <a:lnTo>
                    <a:pt x="8178" y="4435"/>
                  </a:lnTo>
                  <a:lnTo>
                    <a:pt x="8171" y="4441"/>
                  </a:lnTo>
                  <a:lnTo>
                    <a:pt x="8159" y="4446"/>
                  </a:lnTo>
                  <a:lnTo>
                    <a:pt x="8141" y="4453"/>
                  </a:lnTo>
                  <a:lnTo>
                    <a:pt x="8125" y="4460"/>
                  </a:lnTo>
                  <a:lnTo>
                    <a:pt x="8119" y="4462"/>
                  </a:lnTo>
                  <a:lnTo>
                    <a:pt x="8113" y="4464"/>
                  </a:lnTo>
                  <a:lnTo>
                    <a:pt x="8103" y="4462"/>
                  </a:lnTo>
                  <a:lnTo>
                    <a:pt x="8092" y="4460"/>
                  </a:lnTo>
                  <a:lnTo>
                    <a:pt x="8089" y="4461"/>
                  </a:lnTo>
                  <a:lnTo>
                    <a:pt x="8084" y="4464"/>
                  </a:lnTo>
                  <a:lnTo>
                    <a:pt x="8080" y="4467"/>
                  </a:lnTo>
                  <a:lnTo>
                    <a:pt x="8076" y="4473"/>
                  </a:lnTo>
                  <a:lnTo>
                    <a:pt x="8068" y="4484"/>
                  </a:lnTo>
                  <a:lnTo>
                    <a:pt x="8064" y="4491"/>
                  </a:lnTo>
                  <a:lnTo>
                    <a:pt x="8063" y="4493"/>
                  </a:lnTo>
                  <a:lnTo>
                    <a:pt x="8062" y="4495"/>
                  </a:lnTo>
                  <a:lnTo>
                    <a:pt x="8061" y="4497"/>
                  </a:lnTo>
                  <a:lnTo>
                    <a:pt x="8058" y="4497"/>
                  </a:lnTo>
                  <a:lnTo>
                    <a:pt x="8055" y="4497"/>
                  </a:lnTo>
                  <a:lnTo>
                    <a:pt x="8051" y="4496"/>
                  </a:lnTo>
                  <a:lnTo>
                    <a:pt x="8048" y="4495"/>
                  </a:lnTo>
                  <a:lnTo>
                    <a:pt x="8044" y="4492"/>
                  </a:lnTo>
                  <a:lnTo>
                    <a:pt x="8034" y="4487"/>
                  </a:lnTo>
                  <a:lnTo>
                    <a:pt x="8026" y="4485"/>
                  </a:lnTo>
                  <a:lnTo>
                    <a:pt x="8018" y="4484"/>
                  </a:lnTo>
                  <a:lnTo>
                    <a:pt x="8012" y="4484"/>
                  </a:lnTo>
                  <a:lnTo>
                    <a:pt x="8005" y="4484"/>
                  </a:lnTo>
                  <a:lnTo>
                    <a:pt x="7995" y="4484"/>
                  </a:lnTo>
                  <a:lnTo>
                    <a:pt x="7986" y="4481"/>
                  </a:lnTo>
                  <a:lnTo>
                    <a:pt x="7977" y="4478"/>
                  </a:lnTo>
                  <a:lnTo>
                    <a:pt x="7969" y="4473"/>
                  </a:lnTo>
                  <a:lnTo>
                    <a:pt x="7963" y="4470"/>
                  </a:lnTo>
                  <a:lnTo>
                    <a:pt x="7954" y="4466"/>
                  </a:lnTo>
                  <a:lnTo>
                    <a:pt x="7941" y="4462"/>
                  </a:lnTo>
                  <a:lnTo>
                    <a:pt x="7932" y="4462"/>
                  </a:lnTo>
                  <a:lnTo>
                    <a:pt x="7924" y="4462"/>
                  </a:lnTo>
                  <a:lnTo>
                    <a:pt x="7918" y="4465"/>
                  </a:lnTo>
                  <a:lnTo>
                    <a:pt x="7912" y="4467"/>
                  </a:lnTo>
                  <a:lnTo>
                    <a:pt x="7907" y="4470"/>
                  </a:lnTo>
                  <a:lnTo>
                    <a:pt x="7905" y="4473"/>
                  </a:lnTo>
                  <a:lnTo>
                    <a:pt x="7903" y="4477"/>
                  </a:lnTo>
                  <a:lnTo>
                    <a:pt x="7903" y="4480"/>
                  </a:lnTo>
                  <a:lnTo>
                    <a:pt x="7904" y="4484"/>
                  </a:lnTo>
                  <a:lnTo>
                    <a:pt x="7906" y="4486"/>
                  </a:lnTo>
                  <a:lnTo>
                    <a:pt x="7910" y="4490"/>
                  </a:lnTo>
                  <a:lnTo>
                    <a:pt x="7913" y="4491"/>
                  </a:lnTo>
                  <a:lnTo>
                    <a:pt x="7923" y="4496"/>
                  </a:lnTo>
                  <a:lnTo>
                    <a:pt x="7932" y="4499"/>
                  </a:lnTo>
                  <a:lnTo>
                    <a:pt x="7936" y="4503"/>
                  </a:lnTo>
                  <a:lnTo>
                    <a:pt x="7937" y="4508"/>
                  </a:lnTo>
                  <a:lnTo>
                    <a:pt x="7936" y="4514"/>
                  </a:lnTo>
                  <a:lnTo>
                    <a:pt x="7935" y="4519"/>
                  </a:lnTo>
                  <a:lnTo>
                    <a:pt x="7932" y="4525"/>
                  </a:lnTo>
                  <a:lnTo>
                    <a:pt x="7929" y="4530"/>
                  </a:lnTo>
                  <a:lnTo>
                    <a:pt x="7924" y="4535"/>
                  </a:lnTo>
                  <a:lnTo>
                    <a:pt x="7918" y="4537"/>
                  </a:lnTo>
                  <a:lnTo>
                    <a:pt x="7913" y="4540"/>
                  </a:lnTo>
                  <a:lnTo>
                    <a:pt x="7907" y="4541"/>
                  </a:lnTo>
                  <a:lnTo>
                    <a:pt x="7901" y="4541"/>
                  </a:lnTo>
                  <a:lnTo>
                    <a:pt x="7895" y="4540"/>
                  </a:lnTo>
                  <a:lnTo>
                    <a:pt x="7889" y="4538"/>
                  </a:lnTo>
                  <a:lnTo>
                    <a:pt x="7885" y="4537"/>
                  </a:lnTo>
                  <a:lnTo>
                    <a:pt x="7879" y="4534"/>
                  </a:lnTo>
                  <a:lnTo>
                    <a:pt x="7874" y="4530"/>
                  </a:lnTo>
                  <a:lnTo>
                    <a:pt x="7869" y="4528"/>
                  </a:lnTo>
                  <a:lnTo>
                    <a:pt x="7866" y="4527"/>
                  </a:lnTo>
                  <a:lnTo>
                    <a:pt x="7863" y="4529"/>
                  </a:lnTo>
                  <a:lnTo>
                    <a:pt x="7861" y="4531"/>
                  </a:lnTo>
                  <a:lnTo>
                    <a:pt x="7859" y="4534"/>
                  </a:lnTo>
                  <a:lnTo>
                    <a:pt x="7855" y="4537"/>
                  </a:lnTo>
                  <a:lnTo>
                    <a:pt x="7851" y="4538"/>
                  </a:lnTo>
                  <a:lnTo>
                    <a:pt x="7844" y="4540"/>
                  </a:lnTo>
                  <a:lnTo>
                    <a:pt x="7836" y="4538"/>
                  </a:lnTo>
                  <a:lnTo>
                    <a:pt x="7826" y="4537"/>
                  </a:lnTo>
                  <a:lnTo>
                    <a:pt x="7816" y="4537"/>
                  </a:lnTo>
                  <a:lnTo>
                    <a:pt x="7807" y="4540"/>
                  </a:lnTo>
                  <a:lnTo>
                    <a:pt x="7804" y="4541"/>
                  </a:lnTo>
                  <a:lnTo>
                    <a:pt x="7800" y="4543"/>
                  </a:lnTo>
                  <a:lnTo>
                    <a:pt x="7798" y="4546"/>
                  </a:lnTo>
                  <a:lnTo>
                    <a:pt x="7797" y="4548"/>
                  </a:lnTo>
                  <a:lnTo>
                    <a:pt x="7792" y="4558"/>
                  </a:lnTo>
                  <a:lnTo>
                    <a:pt x="7788" y="4571"/>
                  </a:lnTo>
                  <a:lnTo>
                    <a:pt x="7785" y="4584"/>
                  </a:lnTo>
                  <a:lnTo>
                    <a:pt x="7781" y="4596"/>
                  </a:lnTo>
                  <a:lnTo>
                    <a:pt x="7779" y="4600"/>
                  </a:lnTo>
                  <a:lnTo>
                    <a:pt x="7774" y="4606"/>
                  </a:lnTo>
                  <a:lnTo>
                    <a:pt x="7769" y="4612"/>
                  </a:lnTo>
                  <a:lnTo>
                    <a:pt x="7765" y="4619"/>
                  </a:lnTo>
                  <a:lnTo>
                    <a:pt x="7754" y="4630"/>
                  </a:lnTo>
                  <a:lnTo>
                    <a:pt x="7747" y="4638"/>
                  </a:lnTo>
                  <a:lnTo>
                    <a:pt x="7740" y="4653"/>
                  </a:lnTo>
                  <a:lnTo>
                    <a:pt x="7733" y="4664"/>
                  </a:lnTo>
                  <a:lnTo>
                    <a:pt x="7730" y="4670"/>
                  </a:lnTo>
                  <a:lnTo>
                    <a:pt x="7727" y="4674"/>
                  </a:lnTo>
                  <a:lnTo>
                    <a:pt x="7724" y="4675"/>
                  </a:lnTo>
                  <a:lnTo>
                    <a:pt x="7722" y="4674"/>
                  </a:lnTo>
                  <a:lnTo>
                    <a:pt x="7718" y="4673"/>
                  </a:lnTo>
                  <a:lnTo>
                    <a:pt x="7716" y="4670"/>
                  </a:lnTo>
                  <a:lnTo>
                    <a:pt x="7705" y="4660"/>
                  </a:lnTo>
                  <a:lnTo>
                    <a:pt x="7696" y="4650"/>
                  </a:lnTo>
                  <a:lnTo>
                    <a:pt x="7692" y="4647"/>
                  </a:lnTo>
                  <a:lnTo>
                    <a:pt x="7690" y="4644"/>
                  </a:lnTo>
                  <a:lnTo>
                    <a:pt x="7685" y="4644"/>
                  </a:lnTo>
                  <a:lnTo>
                    <a:pt x="7680" y="4645"/>
                  </a:lnTo>
                  <a:lnTo>
                    <a:pt x="7672" y="4648"/>
                  </a:lnTo>
                  <a:lnTo>
                    <a:pt x="7664" y="4650"/>
                  </a:lnTo>
                  <a:lnTo>
                    <a:pt x="7654" y="4653"/>
                  </a:lnTo>
                  <a:lnTo>
                    <a:pt x="7643" y="4654"/>
                  </a:lnTo>
                  <a:lnTo>
                    <a:pt x="7639" y="4655"/>
                  </a:lnTo>
                  <a:lnTo>
                    <a:pt x="7633" y="4657"/>
                  </a:lnTo>
                  <a:lnTo>
                    <a:pt x="7627" y="4661"/>
                  </a:lnTo>
                  <a:lnTo>
                    <a:pt x="7620" y="4667"/>
                  </a:lnTo>
                  <a:lnTo>
                    <a:pt x="7605" y="4683"/>
                  </a:lnTo>
                  <a:lnTo>
                    <a:pt x="7590" y="4703"/>
                  </a:lnTo>
                  <a:lnTo>
                    <a:pt x="7574" y="4722"/>
                  </a:lnTo>
                  <a:lnTo>
                    <a:pt x="7563" y="4735"/>
                  </a:lnTo>
                  <a:lnTo>
                    <a:pt x="7548" y="4750"/>
                  </a:lnTo>
                  <a:lnTo>
                    <a:pt x="7533" y="4764"/>
                  </a:lnTo>
                  <a:lnTo>
                    <a:pt x="7524" y="4773"/>
                  </a:lnTo>
                  <a:lnTo>
                    <a:pt x="7517" y="4777"/>
                  </a:lnTo>
                  <a:lnTo>
                    <a:pt x="7515" y="4777"/>
                  </a:lnTo>
                  <a:lnTo>
                    <a:pt x="7511" y="4776"/>
                  </a:lnTo>
                  <a:lnTo>
                    <a:pt x="7508" y="4774"/>
                  </a:lnTo>
                  <a:lnTo>
                    <a:pt x="7503" y="4769"/>
                  </a:lnTo>
                  <a:lnTo>
                    <a:pt x="7501" y="4767"/>
                  </a:lnTo>
                  <a:lnTo>
                    <a:pt x="7500" y="4766"/>
                  </a:lnTo>
                  <a:lnTo>
                    <a:pt x="7496" y="4764"/>
                  </a:lnTo>
                  <a:lnTo>
                    <a:pt x="7494" y="4764"/>
                  </a:lnTo>
                  <a:lnTo>
                    <a:pt x="7491" y="4764"/>
                  </a:lnTo>
                  <a:lnTo>
                    <a:pt x="7488" y="4767"/>
                  </a:lnTo>
                  <a:lnTo>
                    <a:pt x="7483" y="4769"/>
                  </a:lnTo>
                  <a:lnTo>
                    <a:pt x="7478" y="4773"/>
                  </a:lnTo>
                  <a:lnTo>
                    <a:pt x="7467" y="4781"/>
                  </a:lnTo>
                  <a:lnTo>
                    <a:pt x="7456" y="4790"/>
                  </a:lnTo>
                  <a:lnTo>
                    <a:pt x="7445" y="4798"/>
                  </a:lnTo>
                  <a:lnTo>
                    <a:pt x="7437" y="4802"/>
                  </a:lnTo>
                  <a:lnTo>
                    <a:pt x="7421" y="4811"/>
                  </a:lnTo>
                  <a:lnTo>
                    <a:pt x="7398" y="4821"/>
                  </a:lnTo>
                  <a:lnTo>
                    <a:pt x="7377" y="4833"/>
                  </a:lnTo>
                  <a:lnTo>
                    <a:pt x="7362" y="4843"/>
                  </a:lnTo>
                  <a:lnTo>
                    <a:pt x="7357" y="4846"/>
                  </a:lnTo>
                  <a:lnTo>
                    <a:pt x="7356" y="4852"/>
                  </a:lnTo>
                  <a:lnTo>
                    <a:pt x="7354" y="4857"/>
                  </a:lnTo>
                  <a:lnTo>
                    <a:pt x="7354" y="4863"/>
                  </a:lnTo>
                  <a:lnTo>
                    <a:pt x="7356" y="4875"/>
                  </a:lnTo>
                  <a:lnTo>
                    <a:pt x="7357" y="4886"/>
                  </a:lnTo>
                  <a:lnTo>
                    <a:pt x="7356" y="4890"/>
                  </a:lnTo>
                  <a:lnTo>
                    <a:pt x="7353" y="4895"/>
                  </a:lnTo>
                  <a:lnTo>
                    <a:pt x="7349" y="4899"/>
                  </a:lnTo>
                  <a:lnTo>
                    <a:pt x="7344" y="4903"/>
                  </a:lnTo>
                  <a:lnTo>
                    <a:pt x="7334" y="4909"/>
                  </a:lnTo>
                  <a:lnTo>
                    <a:pt x="7325" y="4913"/>
                  </a:lnTo>
                  <a:lnTo>
                    <a:pt x="7318" y="4915"/>
                  </a:lnTo>
                  <a:lnTo>
                    <a:pt x="7311" y="4919"/>
                  </a:lnTo>
                  <a:lnTo>
                    <a:pt x="7305" y="4925"/>
                  </a:lnTo>
                  <a:lnTo>
                    <a:pt x="7300" y="4933"/>
                  </a:lnTo>
                  <a:lnTo>
                    <a:pt x="7295" y="4943"/>
                  </a:lnTo>
                  <a:lnTo>
                    <a:pt x="7289" y="4954"/>
                  </a:lnTo>
                  <a:lnTo>
                    <a:pt x="7282" y="4968"/>
                  </a:lnTo>
                  <a:lnTo>
                    <a:pt x="7271" y="4981"/>
                  </a:lnTo>
                  <a:lnTo>
                    <a:pt x="7267" y="4988"/>
                  </a:lnTo>
                  <a:lnTo>
                    <a:pt x="7263" y="4995"/>
                  </a:lnTo>
                  <a:lnTo>
                    <a:pt x="7261" y="5002"/>
                  </a:lnTo>
                  <a:lnTo>
                    <a:pt x="7259" y="5009"/>
                  </a:lnTo>
                  <a:lnTo>
                    <a:pt x="7259" y="5021"/>
                  </a:lnTo>
                  <a:lnTo>
                    <a:pt x="7261" y="5033"/>
                  </a:lnTo>
                  <a:lnTo>
                    <a:pt x="7259" y="5037"/>
                  </a:lnTo>
                  <a:lnTo>
                    <a:pt x="7257" y="5040"/>
                  </a:lnTo>
                  <a:lnTo>
                    <a:pt x="7253" y="5041"/>
                  </a:lnTo>
                  <a:lnTo>
                    <a:pt x="7250" y="5042"/>
                  </a:lnTo>
                  <a:lnTo>
                    <a:pt x="7240" y="5041"/>
                  </a:lnTo>
                  <a:lnTo>
                    <a:pt x="7232" y="5039"/>
                  </a:lnTo>
                  <a:lnTo>
                    <a:pt x="7228" y="5037"/>
                  </a:lnTo>
                  <a:lnTo>
                    <a:pt x="7226" y="5034"/>
                  </a:lnTo>
                  <a:lnTo>
                    <a:pt x="7225" y="5032"/>
                  </a:lnTo>
                  <a:lnTo>
                    <a:pt x="7224" y="5027"/>
                  </a:lnTo>
                  <a:lnTo>
                    <a:pt x="7224" y="5017"/>
                  </a:lnTo>
                  <a:lnTo>
                    <a:pt x="7224" y="5004"/>
                  </a:lnTo>
                  <a:lnTo>
                    <a:pt x="7223" y="4997"/>
                  </a:lnTo>
                  <a:lnTo>
                    <a:pt x="7221" y="4991"/>
                  </a:lnTo>
                  <a:lnTo>
                    <a:pt x="7219" y="4984"/>
                  </a:lnTo>
                  <a:lnTo>
                    <a:pt x="7217" y="4978"/>
                  </a:lnTo>
                  <a:lnTo>
                    <a:pt x="7209" y="4965"/>
                  </a:lnTo>
                  <a:lnTo>
                    <a:pt x="7200" y="4950"/>
                  </a:lnTo>
                  <a:lnTo>
                    <a:pt x="7190" y="4933"/>
                  </a:lnTo>
                  <a:lnTo>
                    <a:pt x="7181" y="4916"/>
                  </a:lnTo>
                  <a:lnTo>
                    <a:pt x="7171" y="4902"/>
                  </a:lnTo>
                  <a:lnTo>
                    <a:pt x="7163" y="4888"/>
                  </a:lnTo>
                  <a:lnTo>
                    <a:pt x="7157" y="4876"/>
                  </a:lnTo>
                  <a:lnTo>
                    <a:pt x="7155" y="4864"/>
                  </a:lnTo>
                  <a:lnTo>
                    <a:pt x="7152" y="4852"/>
                  </a:lnTo>
                  <a:lnTo>
                    <a:pt x="7150" y="4840"/>
                  </a:lnTo>
                  <a:lnTo>
                    <a:pt x="7148" y="4836"/>
                  </a:lnTo>
                  <a:lnTo>
                    <a:pt x="7145" y="4832"/>
                  </a:lnTo>
                  <a:lnTo>
                    <a:pt x="7141" y="4830"/>
                  </a:lnTo>
                  <a:lnTo>
                    <a:pt x="7136" y="4827"/>
                  </a:lnTo>
                  <a:lnTo>
                    <a:pt x="7124" y="4826"/>
                  </a:lnTo>
                  <a:lnTo>
                    <a:pt x="7111" y="4826"/>
                  </a:lnTo>
                  <a:lnTo>
                    <a:pt x="7104" y="4826"/>
                  </a:lnTo>
                  <a:lnTo>
                    <a:pt x="7097" y="4825"/>
                  </a:lnTo>
                  <a:lnTo>
                    <a:pt x="7091" y="4824"/>
                  </a:lnTo>
                  <a:lnTo>
                    <a:pt x="7085" y="4821"/>
                  </a:lnTo>
                  <a:lnTo>
                    <a:pt x="7079" y="4819"/>
                  </a:lnTo>
                  <a:lnTo>
                    <a:pt x="7073" y="4815"/>
                  </a:lnTo>
                  <a:lnTo>
                    <a:pt x="7068" y="4809"/>
                  </a:lnTo>
                  <a:lnTo>
                    <a:pt x="7064" y="4804"/>
                  </a:lnTo>
                  <a:lnTo>
                    <a:pt x="7057" y="4789"/>
                  </a:lnTo>
                  <a:lnTo>
                    <a:pt x="7051" y="4774"/>
                  </a:lnTo>
                  <a:lnTo>
                    <a:pt x="7048" y="4767"/>
                  </a:lnTo>
                  <a:lnTo>
                    <a:pt x="7045" y="4762"/>
                  </a:lnTo>
                  <a:lnTo>
                    <a:pt x="7044" y="4761"/>
                  </a:lnTo>
                  <a:lnTo>
                    <a:pt x="7042" y="4761"/>
                  </a:lnTo>
                  <a:lnTo>
                    <a:pt x="7038" y="4768"/>
                  </a:lnTo>
                  <a:lnTo>
                    <a:pt x="7031" y="4779"/>
                  </a:lnTo>
                  <a:lnTo>
                    <a:pt x="7019" y="4792"/>
                  </a:lnTo>
                  <a:lnTo>
                    <a:pt x="7006" y="4804"/>
                  </a:lnTo>
                  <a:lnTo>
                    <a:pt x="6993" y="4815"/>
                  </a:lnTo>
                  <a:lnTo>
                    <a:pt x="6982" y="4825"/>
                  </a:lnTo>
                  <a:lnTo>
                    <a:pt x="6978" y="4831"/>
                  </a:lnTo>
                  <a:lnTo>
                    <a:pt x="6973" y="4836"/>
                  </a:lnTo>
                  <a:lnTo>
                    <a:pt x="6971" y="4840"/>
                  </a:lnTo>
                  <a:lnTo>
                    <a:pt x="6969" y="4844"/>
                  </a:lnTo>
                  <a:lnTo>
                    <a:pt x="6969" y="4849"/>
                  </a:lnTo>
                  <a:lnTo>
                    <a:pt x="6971" y="4852"/>
                  </a:lnTo>
                  <a:lnTo>
                    <a:pt x="6972" y="4855"/>
                  </a:lnTo>
                  <a:lnTo>
                    <a:pt x="6974" y="4857"/>
                  </a:lnTo>
                  <a:lnTo>
                    <a:pt x="6979" y="4863"/>
                  </a:lnTo>
                  <a:lnTo>
                    <a:pt x="6986" y="4870"/>
                  </a:lnTo>
                  <a:lnTo>
                    <a:pt x="6993" y="4877"/>
                  </a:lnTo>
                  <a:lnTo>
                    <a:pt x="6999" y="4887"/>
                  </a:lnTo>
                  <a:lnTo>
                    <a:pt x="7004" y="4897"/>
                  </a:lnTo>
                  <a:lnTo>
                    <a:pt x="7007" y="4908"/>
                  </a:lnTo>
                  <a:lnTo>
                    <a:pt x="7009" y="4914"/>
                  </a:lnTo>
                  <a:lnTo>
                    <a:pt x="7009" y="4920"/>
                  </a:lnTo>
                  <a:lnTo>
                    <a:pt x="7007" y="4927"/>
                  </a:lnTo>
                  <a:lnTo>
                    <a:pt x="7006" y="4933"/>
                  </a:lnTo>
                  <a:lnTo>
                    <a:pt x="7004" y="4947"/>
                  </a:lnTo>
                  <a:lnTo>
                    <a:pt x="7003" y="4960"/>
                  </a:lnTo>
                  <a:lnTo>
                    <a:pt x="7003" y="4974"/>
                  </a:lnTo>
                  <a:lnTo>
                    <a:pt x="7004" y="4985"/>
                  </a:lnTo>
                  <a:lnTo>
                    <a:pt x="7005" y="4991"/>
                  </a:lnTo>
                  <a:lnTo>
                    <a:pt x="7005" y="4997"/>
                  </a:lnTo>
                  <a:lnTo>
                    <a:pt x="7005" y="5003"/>
                  </a:lnTo>
                  <a:lnTo>
                    <a:pt x="7004" y="5008"/>
                  </a:lnTo>
                  <a:lnTo>
                    <a:pt x="7000" y="5019"/>
                  </a:lnTo>
                  <a:lnTo>
                    <a:pt x="6999" y="5029"/>
                  </a:lnTo>
                  <a:lnTo>
                    <a:pt x="7000" y="5040"/>
                  </a:lnTo>
                  <a:lnTo>
                    <a:pt x="6999" y="5056"/>
                  </a:lnTo>
                  <a:lnTo>
                    <a:pt x="6999" y="5064"/>
                  </a:lnTo>
                  <a:lnTo>
                    <a:pt x="6999" y="5069"/>
                  </a:lnTo>
                  <a:lnTo>
                    <a:pt x="6999" y="5071"/>
                  </a:lnTo>
                  <a:lnTo>
                    <a:pt x="7000" y="5073"/>
                  </a:lnTo>
                  <a:lnTo>
                    <a:pt x="7005" y="5075"/>
                  </a:lnTo>
                  <a:lnTo>
                    <a:pt x="7016" y="5079"/>
                  </a:lnTo>
                  <a:lnTo>
                    <a:pt x="7022" y="5083"/>
                  </a:lnTo>
                  <a:lnTo>
                    <a:pt x="7028" y="5088"/>
                  </a:lnTo>
                  <a:lnTo>
                    <a:pt x="7031" y="5092"/>
                  </a:lnTo>
                  <a:lnTo>
                    <a:pt x="7034" y="5097"/>
                  </a:lnTo>
                  <a:lnTo>
                    <a:pt x="7035" y="5102"/>
                  </a:lnTo>
                  <a:lnTo>
                    <a:pt x="7036" y="5107"/>
                  </a:lnTo>
                  <a:lnTo>
                    <a:pt x="7035" y="5111"/>
                  </a:lnTo>
                  <a:lnTo>
                    <a:pt x="7034" y="5115"/>
                  </a:lnTo>
                  <a:lnTo>
                    <a:pt x="7031" y="5119"/>
                  </a:lnTo>
                  <a:lnTo>
                    <a:pt x="7031" y="5122"/>
                  </a:lnTo>
                  <a:lnTo>
                    <a:pt x="7031" y="5126"/>
                  </a:lnTo>
                  <a:lnTo>
                    <a:pt x="7032" y="5129"/>
                  </a:lnTo>
                  <a:lnTo>
                    <a:pt x="7035" y="5138"/>
                  </a:lnTo>
                  <a:lnTo>
                    <a:pt x="7039" y="5147"/>
                  </a:lnTo>
                  <a:lnTo>
                    <a:pt x="7041" y="5153"/>
                  </a:lnTo>
                  <a:lnTo>
                    <a:pt x="7042" y="5158"/>
                  </a:lnTo>
                  <a:lnTo>
                    <a:pt x="7041" y="5164"/>
                  </a:lnTo>
                  <a:lnTo>
                    <a:pt x="7039" y="5168"/>
                  </a:lnTo>
                  <a:lnTo>
                    <a:pt x="7038" y="5172"/>
                  </a:lnTo>
                  <a:lnTo>
                    <a:pt x="7036" y="5177"/>
                  </a:lnTo>
                  <a:lnTo>
                    <a:pt x="7034" y="5179"/>
                  </a:lnTo>
                  <a:lnTo>
                    <a:pt x="7030" y="5182"/>
                  </a:lnTo>
                  <a:lnTo>
                    <a:pt x="7025" y="5186"/>
                  </a:lnTo>
                  <a:lnTo>
                    <a:pt x="7020" y="5191"/>
                  </a:lnTo>
                  <a:lnTo>
                    <a:pt x="7019" y="5195"/>
                  </a:lnTo>
                  <a:lnTo>
                    <a:pt x="7019" y="5198"/>
                  </a:lnTo>
                  <a:lnTo>
                    <a:pt x="7019" y="5202"/>
                  </a:lnTo>
                  <a:lnTo>
                    <a:pt x="7022" y="5205"/>
                  </a:lnTo>
                  <a:lnTo>
                    <a:pt x="7023" y="5209"/>
                  </a:lnTo>
                  <a:lnTo>
                    <a:pt x="7025" y="5212"/>
                  </a:lnTo>
                  <a:lnTo>
                    <a:pt x="7025" y="5216"/>
                  </a:lnTo>
                  <a:lnTo>
                    <a:pt x="7025" y="5220"/>
                  </a:lnTo>
                  <a:lnTo>
                    <a:pt x="7024" y="5222"/>
                  </a:lnTo>
                  <a:lnTo>
                    <a:pt x="7020" y="5225"/>
                  </a:lnTo>
                  <a:lnTo>
                    <a:pt x="7017" y="5229"/>
                  </a:lnTo>
                  <a:lnTo>
                    <a:pt x="7012" y="5233"/>
                  </a:lnTo>
                  <a:lnTo>
                    <a:pt x="6999" y="5240"/>
                  </a:lnTo>
                  <a:lnTo>
                    <a:pt x="6982" y="5246"/>
                  </a:lnTo>
                  <a:lnTo>
                    <a:pt x="6962" y="5250"/>
                  </a:lnTo>
                  <a:lnTo>
                    <a:pt x="6942" y="5255"/>
                  </a:lnTo>
                  <a:lnTo>
                    <a:pt x="6931" y="5256"/>
                  </a:lnTo>
                  <a:lnTo>
                    <a:pt x="6922" y="5258"/>
                  </a:lnTo>
                  <a:lnTo>
                    <a:pt x="6912" y="5258"/>
                  </a:lnTo>
                  <a:lnTo>
                    <a:pt x="6904" y="5256"/>
                  </a:lnTo>
                  <a:lnTo>
                    <a:pt x="6897" y="5254"/>
                  </a:lnTo>
                  <a:lnTo>
                    <a:pt x="6890" y="5252"/>
                  </a:lnTo>
                  <a:lnTo>
                    <a:pt x="6883" y="5248"/>
                  </a:lnTo>
                  <a:lnTo>
                    <a:pt x="6877" y="5245"/>
                  </a:lnTo>
                  <a:lnTo>
                    <a:pt x="6871" y="5241"/>
                  </a:lnTo>
                  <a:lnTo>
                    <a:pt x="6865" y="5240"/>
                  </a:lnTo>
                  <a:lnTo>
                    <a:pt x="6858" y="5240"/>
                  </a:lnTo>
                  <a:lnTo>
                    <a:pt x="6849" y="5240"/>
                  </a:lnTo>
                  <a:lnTo>
                    <a:pt x="6833" y="5243"/>
                  </a:lnTo>
                  <a:lnTo>
                    <a:pt x="6814" y="5246"/>
                  </a:lnTo>
                  <a:lnTo>
                    <a:pt x="6796" y="5246"/>
                  </a:lnTo>
                  <a:lnTo>
                    <a:pt x="6782" y="5246"/>
                  </a:lnTo>
                  <a:lnTo>
                    <a:pt x="6768" y="5246"/>
                  </a:lnTo>
                  <a:lnTo>
                    <a:pt x="6755" y="5247"/>
                  </a:lnTo>
                  <a:lnTo>
                    <a:pt x="6749" y="5248"/>
                  </a:lnTo>
                  <a:lnTo>
                    <a:pt x="6743" y="5250"/>
                  </a:lnTo>
                  <a:lnTo>
                    <a:pt x="6739" y="5254"/>
                  </a:lnTo>
                  <a:lnTo>
                    <a:pt x="6734" y="5258"/>
                  </a:lnTo>
                  <a:lnTo>
                    <a:pt x="6729" y="5261"/>
                  </a:lnTo>
                  <a:lnTo>
                    <a:pt x="6726" y="5264"/>
                  </a:lnTo>
                  <a:lnTo>
                    <a:pt x="6722" y="5265"/>
                  </a:lnTo>
                  <a:lnTo>
                    <a:pt x="6719" y="5266"/>
                  </a:lnTo>
                  <a:lnTo>
                    <a:pt x="6716" y="5265"/>
                  </a:lnTo>
                  <a:lnTo>
                    <a:pt x="6714" y="5264"/>
                  </a:lnTo>
                  <a:lnTo>
                    <a:pt x="6711" y="5260"/>
                  </a:lnTo>
                  <a:lnTo>
                    <a:pt x="6710" y="5258"/>
                  </a:lnTo>
                  <a:lnTo>
                    <a:pt x="6709" y="5249"/>
                  </a:lnTo>
                  <a:lnTo>
                    <a:pt x="6708" y="5239"/>
                  </a:lnTo>
                  <a:lnTo>
                    <a:pt x="6708" y="5230"/>
                  </a:lnTo>
                  <a:lnTo>
                    <a:pt x="6707" y="5223"/>
                  </a:lnTo>
                  <a:lnTo>
                    <a:pt x="6703" y="5220"/>
                  </a:lnTo>
                  <a:lnTo>
                    <a:pt x="6696" y="5215"/>
                  </a:lnTo>
                  <a:lnTo>
                    <a:pt x="6692" y="5212"/>
                  </a:lnTo>
                  <a:lnTo>
                    <a:pt x="6690" y="5210"/>
                  </a:lnTo>
                  <a:lnTo>
                    <a:pt x="6688" y="5208"/>
                  </a:lnTo>
                  <a:lnTo>
                    <a:pt x="6686" y="5204"/>
                  </a:lnTo>
                  <a:lnTo>
                    <a:pt x="6686" y="5198"/>
                  </a:lnTo>
                  <a:lnTo>
                    <a:pt x="6688" y="5190"/>
                  </a:lnTo>
                  <a:lnTo>
                    <a:pt x="6690" y="5180"/>
                  </a:lnTo>
                  <a:lnTo>
                    <a:pt x="6689" y="5172"/>
                  </a:lnTo>
                  <a:lnTo>
                    <a:pt x="6688" y="5167"/>
                  </a:lnTo>
                  <a:lnTo>
                    <a:pt x="6686" y="5161"/>
                  </a:lnTo>
                  <a:lnTo>
                    <a:pt x="6684" y="5157"/>
                  </a:lnTo>
                  <a:lnTo>
                    <a:pt x="6679" y="5151"/>
                  </a:lnTo>
                  <a:lnTo>
                    <a:pt x="6669" y="5138"/>
                  </a:lnTo>
                  <a:lnTo>
                    <a:pt x="6657" y="5126"/>
                  </a:lnTo>
                  <a:lnTo>
                    <a:pt x="6645" y="5114"/>
                  </a:lnTo>
                  <a:lnTo>
                    <a:pt x="6635" y="5103"/>
                  </a:lnTo>
                  <a:lnTo>
                    <a:pt x="6631" y="5098"/>
                  </a:lnTo>
                  <a:lnTo>
                    <a:pt x="6627" y="5094"/>
                  </a:lnTo>
                  <a:lnTo>
                    <a:pt x="6625" y="5088"/>
                  </a:lnTo>
                  <a:lnTo>
                    <a:pt x="6622" y="5082"/>
                  </a:lnTo>
                  <a:lnTo>
                    <a:pt x="6621" y="5076"/>
                  </a:lnTo>
                  <a:lnTo>
                    <a:pt x="6621" y="5070"/>
                  </a:lnTo>
                  <a:lnTo>
                    <a:pt x="6621" y="5064"/>
                  </a:lnTo>
                  <a:lnTo>
                    <a:pt x="6623" y="5059"/>
                  </a:lnTo>
                  <a:lnTo>
                    <a:pt x="6626" y="5056"/>
                  </a:lnTo>
                  <a:lnTo>
                    <a:pt x="6629" y="5052"/>
                  </a:lnTo>
                  <a:lnTo>
                    <a:pt x="6632" y="5051"/>
                  </a:lnTo>
                  <a:lnTo>
                    <a:pt x="6635" y="5051"/>
                  </a:lnTo>
                  <a:lnTo>
                    <a:pt x="6644" y="5054"/>
                  </a:lnTo>
                  <a:lnTo>
                    <a:pt x="6651" y="5059"/>
                  </a:lnTo>
                  <a:lnTo>
                    <a:pt x="6659" y="5064"/>
                  </a:lnTo>
                  <a:lnTo>
                    <a:pt x="6667" y="5066"/>
                  </a:lnTo>
                  <a:lnTo>
                    <a:pt x="6671" y="5066"/>
                  </a:lnTo>
                  <a:lnTo>
                    <a:pt x="6673" y="5066"/>
                  </a:lnTo>
                  <a:lnTo>
                    <a:pt x="6677" y="5064"/>
                  </a:lnTo>
                  <a:lnTo>
                    <a:pt x="6679" y="5060"/>
                  </a:lnTo>
                  <a:lnTo>
                    <a:pt x="6683" y="5052"/>
                  </a:lnTo>
                  <a:lnTo>
                    <a:pt x="6684" y="5041"/>
                  </a:lnTo>
                  <a:lnTo>
                    <a:pt x="6685" y="5035"/>
                  </a:lnTo>
                  <a:lnTo>
                    <a:pt x="6684" y="5031"/>
                  </a:lnTo>
                  <a:lnTo>
                    <a:pt x="6684" y="5026"/>
                  </a:lnTo>
                  <a:lnTo>
                    <a:pt x="6682" y="5022"/>
                  </a:lnTo>
                  <a:lnTo>
                    <a:pt x="6678" y="5016"/>
                  </a:lnTo>
                  <a:lnTo>
                    <a:pt x="6676" y="5012"/>
                  </a:lnTo>
                  <a:lnTo>
                    <a:pt x="6673" y="5004"/>
                  </a:lnTo>
                  <a:lnTo>
                    <a:pt x="6673" y="4996"/>
                  </a:lnTo>
                  <a:lnTo>
                    <a:pt x="6675" y="4988"/>
                  </a:lnTo>
                  <a:lnTo>
                    <a:pt x="6675" y="4979"/>
                  </a:lnTo>
                  <a:lnTo>
                    <a:pt x="6673" y="4970"/>
                  </a:lnTo>
                  <a:lnTo>
                    <a:pt x="6672" y="4957"/>
                  </a:lnTo>
                  <a:lnTo>
                    <a:pt x="6671" y="4950"/>
                  </a:lnTo>
                  <a:lnTo>
                    <a:pt x="6669" y="4944"/>
                  </a:lnTo>
                  <a:lnTo>
                    <a:pt x="6665" y="4939"/>
                  </a:lnTo>
                  <a:lnTo>
                    <a:pt x="6660" y="4935"/>
                  </a:lnTo>
                  <a:lnTo>
                    <a:pt x="6656" y="4934"/>
                  </a:lnTo>
                  <a:lnTo>
                    <a:pt x="6651" y="4934"/>
                  </a:lnTo>
                  <a:lnTo>
                    <a:pt x="6646" y="4935"/>
                  </a:lnTo>
                  <a:lnTo>
                    <a:pt x="6640" y="4938"/>
                  </a:lnTo>
                  <a:lnTo>
                    <a:pt x="6635" y="4940"/>
                  </a:lnTo>
                  <a:lnTo>
                    <a:pt x="6631" y="4941"/>
                  </a:lnTo>
                  <a:lnTo>
                    <a:pt x="6626" y="4940"/>
                  </a:lnTo>
                  <a:lnTo>
                    <a:pt x="6621" y="4939"/>
                  </a:lnTo>
                  <a:lnTo>
                    <a:pt x="6617" y="4935"/>
                  </a:lnTo>
                  <a:lnTo>
                    <a:pt x="6614" y="4931"/>
                  </a:lnTo>
                  <a:lnTo>
                    <a:pt x="6610" y="4926"/>
                  </a:lnTo>
                  <a:lnTo>
                    <a:pt x="6608" y="4919"/>
                  </a:lnTo>
                  <a:lnTo>
                    <a:pt x="6606" y="4912"/>
                  </a:lnTo>
                  <a:lnTo>
                    <a:pt x="6603" y="4906"/>
                  </a:lnTo>
                  <a:lnTo>
                    <a:pt x="6600" y="4900"/>
                  </a:lnTo>
                  <a:lnTo>
                    <a:pt x="6595" y="4896"/>
                  </a:lnTo>
                  <a:lnTo>
                    <a:pt x="6587" y="4889"/>
                  </a:lnTo>
                  <a:lnTo>
                    <a:pt x="6578" y="4884"/>
                  </a:lnTo>
                  <a:lnTo>
                    <a:pt x="6571" y="4882"/>
                  </a:lnTo>
                  <a:lnTo>
                    <a:pt x="6565" y="4878"/>
                  </a:lnTo>
                  <a:lnTo>
                    <a:pt x="6563" y="4876"/>
                  </a:lnTo>
                  <a:lnTo>
                    <a:pt x="6562" y="4875"/>
                  </a:lnTo>
                  <a:lnTo>
                    <a:pt x="6563" y="4872"/>
                  </a:lnTo>
                  <a:lnTo>
                    <a:pt x="6564" y="4869"/>
                  </a:lnTo>
                  <a:lnTo>
                    <a:pt x="6569" y="4864"/>
                  </a:lnTo>
                  <a:lnTo>
                    <a:pt x="6573" y="4858"/>
                  </a:lnTo>
                  <a:lnTo>
                    <a:pt x="6575" y="4856"/>
                  </a:lnTo>
                  <a:lnTo>
                    <a:pt x="6577" y="4852"/>
                  </a:lnTo>
                  <a:lnTo>
                    <a:pt x="6578" y="4848"/>
                  </a:lnTo>
                  <a:lnTo>
                    <a:pt x="6579" y="4843"/>
                  </a:lnTo>
                  <a:lnTo>
                    <a:pt x="6579" y="4838"/>
                  </a:lnTo>
                  <a:lnTo>
                    <a:pt x="6579" y="4833"/>
                  </a:lnTo>
                  <a:lnTo>
                    <a:pt x="6578" y="4829"/>
                  </a:lnTo>
                  <a:lnTo>
                    <a:pt x="6576" y="4823"/>
                  </a:lnTo>
                  <a:lnTo>
                    <a:pt x="6572" y="4818"/>
                  </a:lnTo>
                  <a:lnTo>
                    <a:pt x="6569" y="4812"/>
                  </a:lnTo>
                  <a:lnTo>
                    <a:pt x="6565" y="4806"/>
                  </a:lnTo>
                  <a:lnTo>
                    <a:pt x="6559" y="4800"/>
                  </a:lnTo>
                  <a:lnTo>
                    <a:pt x="6547" y="4787"/>
                  </a:lnTo>
                  <a:lnTo>
                    <a:pt x="6537" y="4771"/>
                  </a:lnTo>
                  <a:lnTo>
                    <a:pt x="6525" y="4756"/>
                  </a:lnTo>
                  <a:lnTo>
                    <a:pt x="6516" y="4741"/>
                  </a:lnTo>
                  <a:lnTo>
                    <a:pt x="6512" y="4735"/>
                  </a:lnTo>
                  <a:lnTo>
                    <a:pt x="6507" y="4730"/>
                  </a:lnTo>
                  <a:lnTo>
                    <a:pt x="6502" y="4725"/>
                  </a:lnTo>
                  <a:lnTo>
                    <a:pt x="6496" y="4723"/>
                  </a:lnTo>
                  <a:lnTo>
                    <a:pt x="6489" y="4722"/>
                  </a:lnTo>
                  <a:lnTo>
                    <a:pt x="6481" y="4722"/>
                  </a:lnTo>
                  <a:lnTo>
                    <a:pt x="6471" y="4724"/>
                  </a:lnTo>
                  <a:lnTo>
                    <a:pt x="6461" y="4727"/>
                  </a:lnTo>
                  <a:lnTo>
                    <a:pt x="6449" y="4731"/>
                  </a:lnTo>
                  <a:lnTo>
                    <a:pt x="6440" y="4733"/>
                  </a:lnTo>
                  <a:lnTo>
                    <a:pt x="6432" y="4735"/>
                  </a:lnTo>
                  <a:lnTo>
                    <a:pt x="6425" y="4736"/>
                  </a:lnTo>
                  <a:lnTo>
                    <a:pt x="6412" y="4736"/>
                  </a:lnTo>
                  <a:lnTo>
                    <a:pt x="6399" y="4738"/>
                  </a:lnTo>
                  <a:lnTo>
                    <a:pt x="6393" y="4739"/>
                  </a:lnTo>
                  <a:lnTo>
                    <a:pt x="6389" y="4742"/>
                  </a:lnTo>
                  <a:lnTo>
                    <a:pt x="6387" y="4746"/>
                  </a:lnTo>
                  <a:lnTo>
                    <a:pt x="6386" y="4751"/>
                  </a:lnTo>
                  <a:lnTo>
                    <a:pt x="6384" y="4761"/>
                  </a:lnTo>
                  <a:lnTo>
                    <a:pt x="6382" y="4773"/>
                  </a:lnTo>
                  <a:lnTo>
                    <a:pt x="6381" y="4775"/>
                  </a:lnTo>
                  <a:lnTo>
                    <a:pt x="6379" y="4777"/>
                  </a:lnTo>
                  <a:lnTo>
                    <a:pt x="6375" y="4780"/>
                  </a:lnTo>
                  <a:lnTo>
                    <a:pt x="6371" y="4781"/>
                  </a:lnTo>
                  <a:lnTo>
                    <a:pt x="6362" y="4785"/>
                  </a:lnTo>
                  <a:lnTo>
                    <a:pt x="6351" y="4788"/>
                  </a:lnTo>
                  <a:lnTo>
                    <a:pt x="6339" y="4790"/>
                  </a:lnTo>
                  <a:lnTo>
                    <a:pt x="6327" y="4792"/>
                  </a:lnTo>
                  <a:lnTo>
                    <a:pt x="6314" y="4792"/>
                  </a:lnTo>
                  <a:lnTo>
                    <a:pt x="6304" y="4792"/>
                  </a:lnTo>
                  <a:lnTo>
                    <a:pt x="6285" y="4790"/>
                  </a:lnTo>
                  <a:lnTo>
                    <a:pt x="6269" y="4792"/>
                  </a:lnTo>
                  <a:lnTo>
                    <a:pt x="6262" y="4794"/>
                  </a:lnTo>
                  <a:lnTo>
                    <a:pt x="6256" y="4796"/>
                  </a:lnTo>
                  <a:lnTo>
                    <a:pt x="6250" y="4799"/>
                  </a:lnTo>
                  <a:lnTo>
                    <a:pt x="6243" y="4802"/>
                  </a:lnTo>
                  <a:lnTo>
                    <a:pt x="6231" y="4809"/>
                  </a:lnTo>
                  <a:lnTo>
                    <a:pt x="6220" y="4818"/>
                  </a:lnTo>
                  <a:lnTo>
                    <a:pt x="6216" y="4824"/>
                  </a:lnTo>
                  <a:lnTo>
                    <a:pt x="6213" y="4830"/>
                  </a:lnTo>
                  <a:lnTo>
                    <a:pt x="6211" y="4837"/>
                  </a:lnTo>
                  <a:lnTo>
                    <a:pt x="6210" y="4845"/>
                  </a:lnTo>
                  <a:lnTo>
                    <a:pt x="6212" y="4862"/>
                  </a:lnTo>
                  <a:lnTo>
                    <a:pt x="6214" y="4875"/>
                  </a:lnTo>
                  <a:lnTo>
                    <a:pt x="6218" y="4886"/>
                  </a:lnTo>
                  <a:lnTo>
                    <a:pt x="6222" y="4896"/>
                  </a:lnTo>
                  <a:lnTo>
                    <a:pt x="6223" y="4901"/>
                  </a:lnTo>
                  <a:lnTo>
                    <a:pt x="6222" y="4906"/>
                  </a:lnTo>
                  <a:lnTo>
                    <a:pt x="6220" y="4908"/>
                  </a:lnTo>
                  <a:lnTo>
                    <a:pt x="6218" y="4909"/>
                  </a:lnTo>
                  <a:lnTo>
                    <a:pt x="6216" y="4911"/>
                  </a:lnTo>
                  <a:lnTo>
                    <a:pt x="6212" y="4909"/>
                  </a:lnTo>
                  <a:lnTo>
                    <a:pt x="6209" y="4908"/>
                  </a:lnTo>
                  <a:lnTo>
                    <a:pt x="6204" y="4907"/>
                  </a:lnTo>
                  <a:lnTo>
                    <a:pt x="6199" y="4905"/>
                  </a:lnTo>
                  <a:lnTo>
                    <a:pt x="6195" y="4905"/>
                  </a:lnTo>
                  <a:lnTo>
                    <a:pt x="6193" y="4905"/>
                  </a:lnTo>
                  <a:lnTo>
                    <a:pt x="6191" y="4907"/>
                  </a:lnTo>
                  <a:lnTo>
                    <a:pt x="6190" y="4909"/>
                  </a:lnTo>
                  <a:lnTo>
                    <a:pt x="6190" y="4913"/>
                  </a:lnTo>
                  <a:lnTo>
                    <a:pt x="6191" y="4918"/>
                  </a:lnTo>
                  <a:lnTo>
                    <a:pt x="6192" y="4924"/>
                  </a:lnTo>
                  <a:lnTo>
                    <a:pt x="6197" y="4937"/>
                  </a:lnTo>
                  <a:lnTo>
                    <a:pt x="6203" y="4949"/>
                  </a:lnTo>
                  <a:lnTo>
                    <a:pt x="6210" y="4962"/>
                  </a:lnTo>
                  <a:lnTo>
                    <a:pt x="6216" y="4974"/>
                  </a:lnTo>
                  <a:lnTo>
                    <a:pt x="6218" y="4978"/>
                  </a:lnTo>
                  <a:lnTo>
                    <a:pt x="6218" y="4983"/>
                  </a:lnTo>
                  <a:lnTo>
                    <a:pt x="6217" y="4988"/>
                  </a:lnTo>
                  <a:lnTo>
                    <a:pt x="6214" y="4991"/>
                  </a:lnTo>
                  <a:lnTo>
                    <a:pt x="6206" y="4997"/>
                  </a:lnTo>
                  <a:lnTo>
                    <a:pt x="6197" y="5002"/>
                  </a:lnTo>
                  <a:lnTo>
                    <a:pt x="6187" y="5008"/>
                  </a:lnTo>
                  <a:lnTo>
                    <a:pt x="6178" y="5014"/>
                  </a:lnTo>
                  <a:lnTo>
                    <a:pt x="6167" y="5020"/>
                  </a:lnTo>
                  <a:lnTo>
                    <a:pt x="6155" y="5025"/>
                  </a:lnTo>
                  <a:lnTo>
                    <a:pt x="6142" y="5027"/>
                  </a:lnTo>
                  <a:lnTo>
                    <a:pt x="6129" y="5028"/>
                  </a:lnTo>
                  <a:lnTo>
                    <a:pt x="6123" y="5029"/>
                  </a:lnTo>
                  <a:lnTo>
                    <a:pt x="6117" y="5028"/>
                  </a:lnTo>
                  <a:lnTo>
                    <a:pt x="6111" y="5027"/>
                  </a:lnTo>
                  <a:lnTo>
                    <a:pt x="6106" y="5026"/>
                  </a:lnTo>
                  <a:lnTo>
                    <a:pt x="6100" y="5023"/>
                  </a:lnTo>
                  <a:lnTo>
                    <a:pt x="6097" y="5022"/>
                  </a:lnTo>
                  <a:lnTo>
                    <a:pt x="6093" y="5022"/>
                  </a:lnTo>
                  <a:lnTo>
                    <a:pt x="6090" y="5022"/>
                  </a:lnTo>
                  <a:lnTo>
                    <a:pt x="6086" y="5023"/>
                  </a:lnTo>
                  <a:lnTo>
                    <a:pt x="6084" y="5025"/>
                  </a:lnTo>
                  <a:lnTo>
                    <a:pt x="6081" y="5028"/>
                  </a:lnTo>
                  <a:lnTo>
                    <a:pt x="6078" y="5031"/>
                  </a:lnTo>
                  <a:lnTo>
                    <a:pt x="6075" y="5034"/>
                  </a:lnTo>
                  <a:lnTo>
                    <a:pt x="6073" y="5035"/>
                  </a:lnTo>
                  <a:lnTo>
                    <a:pt x="6071" y="5035"/>
                  </a:lnTo>
                  <a:lnTo>
                    <a:pt x="6069" y="5033"/>
                  </a:lnTo>
                  <a:lnTo>
                    <a:pt x="6066" y="5026"/>
                  </a:lnTo>
                  <a:lnTo>
                    <a:pt x="6065" y="5015"/>
                  </a:lnTo>
                  <a:lnTo>
                    <a:pt x="6064" y="5009"/>
                  </a:lnTo>
                  <a:lnTo>
                    <a:pt x="6061" y="5004"/>
                  </a:lnTo>
                  <a:lnTo>
                    <a:pt x="6058" y="5002"/>
                  </a:lnTo>
                  <a:lnTo>
                    <a:pt x="6054" y="5000"/>
                  </a:lnTo>
                  <a:lnTo>
                    <a:pt x="6049" y="5000"/>
                  </a:lnTo>
                  <a:lnTo>
                    <a:pt x="6043" y="5001"/>
                  </a:lnTo>
                  <a:lnTo>
                    <a:pt x="6037" y="5004"/>
                  </a:lnTo>
                  <a:lnTo>
                    <a:pt x="6033" y="5009"/>
                  </a:lnTo>
                  <a:lnTo>
                    <a:pt x="6027" y="5016"/>
                  </a:lnTo>
                  <a:lnTo>
                    <a:pt x="6022" y="5023"/>
                  </a:lnTo>
                  <a:lnTo>
                    <a:pt x="6018" y="5032"/>
                  </a:lnTo>
                  <a:lnTo>
                    <a:pt x="6015" y="5040"/>
                  </a:lnTo>
                  <a:lnTo>
                    <a:pt x="6011" y="5047"/>
                  </a:lnTo>
                  <a:lnTo>
                    <a:pt x="6008" y="5054"/>
                  </a:lnTo>
                  <a:lnTo>
                    <a:pt x="6004" y="5060"/>
                  </a:lnTo>
                  <a:lnTo>
                    <a:pt x="6001" y="5065"/>
                  </a:lnTo>
                  <a:lnTo>
                    <a:pt x="5993" y="5072"/>
                  </a:lnTo>
                  <a:lnTo>
                    <a:pt x="5985" y="5080"/>
                  </a:lnTo>
                  <a:lnTo>
                    <a:pt x="5978" y="5090"/>
                  </a:lnTo>
                  <a:lnTo>
                    <a:pt x="5971" y="5100"/>
                  </a:lnTo>
                  <a:lnTo>
                    <a:pt x="5966" y="5105"/>
                  </a:lnTo>
                  <a:lnTo>
                    <a:pt x="5961" y="5109"/>
                  </a:lnTo>
                  <a:lnTo>
                    <a:pt x="5955" y="5111"/>
                  </a:lnTo>
                  <a:lnTo>
                    <a:pt x="5951" y="5114"/>
                  </a:lnTo>
                  <a:lnTo>
                    <a:pt x="5945" y="5114"/>
                  </a:lnTo>
                  <a:lnTo>
                    <a:pt x="5940" y="5113"/>
                  </a:lnTo>
                  <a:lnTo>
                    <a:pt x="5936" y="5110"/>
                  </a:lnTo>
                  <a:lnTo>
                    <a:pt x="5933" y="5105"/>
                  </a:lnTo>
                  <a:lnTo>
                    <a:pt x="5929" y="5097"/>
                  </a:lnTo>
                  <a:lnTo>
                    <a:pt x="5926" y="5089"/>
                  </a:lnTo>
                  <a:lnTo>
                    <a:pt x="5922" y="5078"/>
                  </a:lnTo>
                  <a:lnTo>
                    <a:pt x="5917" y="5065"/>
                  </a:lnTo>
                  <a:lnTo>
                    <a:pt x="5913" y="5059"/>
                  </a:lnTo>
                  <a:lnTo>
                    <a:pt x="5909" y="5056"/>
                  </a:lnTo>
                  <a:lnTo>
                    <a:pt x="5904" y="5052"/>
                  </a:lnTo>
                  <a:lnTo>
                    <a:pt x="5899" y="5051"/>
                  </a:lnTo>
                  <a:lnTo>
                    <a:pt x="5894" y="5052"/>
                  </a:lnTo>
                  <a:lnTo>
                    <a:pt x="5889" y="5053"/>
                  </a:lnTo>
                  <a:lnTo>
                    <a:pt x="5883" y="5056"/>
                  </a:lnTo>
                  <a:lnTo>
                    <a:pt x="5876" y="5058"/>
                  </a:lnTo>
                  <a:lnTo>
                    <a:pt x="5863" y="5067"/>
                  </a:lnTo>
                  <a:lnTo>
                    <a:pt x="5848" y="5079"/>
                  </a:lnTo>
                  <a:lnTo>
                    <a:pt x="5833" y="5092"/>
                  </a:lnTo>
                  <a:lnTo>
                    <a:pt x="5817" y="5105"/>
                  </a:lnTo>
                  <a:lnTo>
                    <a:pt x="5800" y="5119"/>
                  </a:lnTo>
                  <a:lnTo>
                    <a:pt x="5781" y="5130"/>
                  </a:lnTo>
                  <a:lnTo>
                    <a:pt x="5770" y="5136"/>
                  </a:lnTo>
                  <a:lnTo>
                    <a:pt x="5762" y="5141"/>
                  </a:lnTo>
                  <a:lnTo>
                    <a:pt x="5753" y="5143"/>
                  </a:lnTo>
                  <a:lnTo>
                    <a:pt x="5746" y="5146"/>
                  </a:lnTo>
                  <a:lnTo>
                    <a:pt x="5741" y="5147"/>
                  </a:lnTo>
                  <a:lnTo>
                    <a:pt x="5738" y="5149"/>
                  </a:lnTo>
                  <a:lnTo>
                    <a:pt x="5735" y="5152"/>
                  </a:lnTo>
                  <a:lnTo>
                    <a:pt x="5735" y="5154"/>
                  </a:lnTo>
                  <a:lnTo>
                    <a:pt x="5735" y="5157"/>
                  </a:lnTo>
                  <a:lnTo>
                    <a:pt x="5735" y="5160"/>
                  </a:lnTo>
                  <a:lnTo>
                    <a:pt x="5738" y="5163"/>
                  </a:lnTo>
                  <a:lnTo>
                    <a:pt x="5740" y="5166"/>
                  </a:lnTo>
                  <a:lnTo>
                    <a:pt x="5741" y="5168"/>
                  </a:lnTo>
                  <a:lnTo>
                    <a:pt x="5743" y="5172"/>
                  </a:lnTo>
                  <a:lnTo>
                    <a:pt x="5743" y="5176"/>
                  </a:lnTo>
                  <a:lnTo>
                    <a:pt x="5743" y="5178"/>
                  </a:lnTo>
                  <a:lnTo>
                    <a:pt x="5740" y="5180"/>
                  </a:lnTo>
                  <a:lnTo>
                    <a:pt x="5738" y="5183"/>
                  </a:lnTo>
                  <a:lnTo>
                    <a:pt x="5734" y="5184"/>
                  </a:lnTo>
                  <a:lnTo>
                    <a:pt x="5731" y="5184"/>
                  </a:lnTo>
                  <a:lnTo>
                    <a:pt x="5726" y="5184"/>
                  </a:lnTo>
                  <a:lnTo>
                    <a:pt x="5722" y="5185"/>
                  </a:lnTo>
                  <a:lnTo>
                    <a:pt x="5720" y="5186"/>
                  </a:lnTo>
                  <a:lnTo>
                    <a:pt x="5718" y="5189"/>
                  </a:lnTo>
                  <a:lnTo>
                    <a:pt x="5715" y="5195"/>
                  </a:lnTo>
                  <a:lnTo>
                    <a:pt x="5713" y="5203"/>
                  </a:lnTo>
                  <a:lnTo>
                    <a:pt x="5712" y="5208"/>
                  </a:lnTo>
                  <a:lnTo>
                    <a:pt x="5709" y="5211"/>
                  </a:lnTo>
                  <a:lnTo>
                    <a:pt x="5707" y="5212"/>
                  </a:lnTo>
                  <a:lnTo>
                    <a:pt x="5705" y="5214"/>
                  </a:lnTo>
                  <a:lnTo>
                    <a:pt x="5701" y="5214"/>
                  </a:lnTo>
                  <a:lnTo>
                    <a:pt x="5697" y="5214"/>
                  </a:lnTo>
                  <a:lnTo>
                    <a:pt x="5694" y="5211"/>
                  </a:lnTo>
                  <a:lnTo>
                    <a:pt x="5688" y="5209"/>
                  </a:lnTo>
                  <a:lnTo>
                    <a:pt x="5682" y="5206"/>
                  </a:lnTo>
                  <a:lnTo>
                    <a:pt x="5672" y="5205"/>
                  </a:lnTo>
                  <a:lnTo>
                    <a:pt x="5662" y="5205"/>
                  </a:lnTo>
                  <a:lnTo>
                    <a:pt x="5651" y="5206"/>
                  </a:lnTo>
                  <a:lnTo>
                    <a:pt x="5630" y="5209"/>
                  </a:lnTo>
                  <a:lnTo>
                    <a:pt x="5613" y="5211"/>
                  </a:lnTo>
                  <a:lnTo>
                    <a:pt x="5603" y="5212"/>
                  </a:lnTo>
                  <a:lnTo>
                    <a:pt x="5598" y="5211"/>
                  </a:lnTo>
                  <a:lnTo>
                    <a:pt x="5595" y="5210"/>
                  </a:lnTo>
                  <a:lnTo>
                    <a:pt x="5594" y="5208"/>
                  </a:lnTo>
                  <a:lnTo>
                    <a:pt x="5593" y="5205"/>
                  </a:lnTo>
                  <a:lnTo>
                    <a:pt x="5593" y="5202"/>
                  </a:lnTo>
                  <a:lnTo>
                    <a:pt x="5593" y="5184"/>
                  </a:lnTo>
                  <a:lnTo>
                    <a:pt x="5593" y="5167"/>
                  </a:lnTo>
                  <a:lnTo>
                    <a:pt x="5593" y="5157"/>
                  </a:lnTo>
                  <a:lnTo>
                    <a:pt x="5593" y="5145"/>
                  </a:lnTo>
                  <a:lnTo>
                    <a:pt x="5593" y="5130"/>
                  </a:lnTo>
                  <a:lnTo>
                    <a:pt x="5594" y="5120"/>
                  </a:lnTo>
                  <a:lnTo>
                    <a:pt x="5595" y="5111"/>
                  </a:lnTo>
                  <a:lnTo>
                    <a:pt x="5596" y="5103"/>
                  </a:lnTo>
                  <a:lnTo>
                    <a:pt x="5598" y="5092"/>
                  </a:lnTo>
                  <a:lnTo>
                    <a:pt x="5596" y="5079"/>
                  </a:lnTo>
                  <a:lnTo>
                    <a:pt x="5593" y="5065"/>
                  </a:lnTo>
                  <a:lnTo>
                    <a:pt x="5589" y="5053"/>
                  </a:lnTo>
                  <a:lnTo>
                    <a:pt x="5583" y="5042"/>
                  </a:lnTo>
                  <a:lnTo>
                    <a:pt x="5578" y="5033"/>
                  </a:lnTo>
                  <a:lnTo>
                    <a:pt x="5575" y="5022"/>
                  </a:lnTo>
                  <a:lnTo>
                    <a:pt x="5574" y="5012"/>
                  </a:lnTo>
                  <a:lnTo>
                    <a:pt x="5574" y="5006"/>
                  </a:lnTo>
                  <a:lnTo>
                    <a:pt x="5574" y="5001"/>
                  </a:lnTo>
                  <a:lnTo>
                    <a:pt x="5575" y="4996"/>
                  </a:lnTo>
                  <a:lnTo>
                    <a:pt x="5576" y="4993"/>
                  </a:lnTo>
                  <a:lnTo>
                    <a:pt x="5580" y="4987"/>
                  </a:lnTo>
                  <a:lnTo>
                    <a:pt x="5582" y="4981"/>
                  </a:lnTo>
                  <a:lnTo>
                    <a:pt x="5583" y="4977"/>
                  </a:lnTo>
                  <a:lnTo>
                    <a:pt x="5583" y="4975"/>
                  </a:lnTo>
                  <a:lnTo>
                    <a:pt x="5581" y="4972"/>
                  </a:lnTo>
                  <a:lnTo>
                    <a:pt x="5578" y="4970"/>
                  </a:lnTo>
                  <a:lnTo>
                    <a:pt x="5576" y="4968"/>
                  </a:lnTo>
                  <a:lnTo>
                    <a:pt x="5574" y="4968"/>
                  </a:lnTo>
                  <a:lnTo>
                    <a:pt x="5570" y="4969"/>
                  </a:lnTo>
                  <a:lnTo>
                    <a:pt x="5568" y="4970"/>
                  </a:lnTo>
                  <a:lnTo>
                    <a:pt x="5562" y="4975"/>
                  </a:lnTo>
                  <a:lnTo>
                    <a:pt x="5555" y="4981"/>
                  </a:lnTo>
                  <a:lnTo>
                    <a:pt x="5550" y="4984"/>
                  </a:lnTo>
                  <a:lnTo>
                    <a:pt x="5546" y="4987"/>
                  </a:lnTo>
                  <a:lnTo>
                    <a:pt x="5542" y="4988"/>
                  </a:lnTo>
                  <a:lnTo>
                    <a:pt x="5537" y="4989"/>
                  </a:lnTo>
                  <a:lnTo>
                    <a:pt x="5526" y="4988"/>
                  </a:lnTo>
                  <a:lnTo>
                    <a:pt x="5514" y="4987"/>
                  </a:lnTo>
                  <a:lnTo>
                    <a:pt x="5502" y="4985"/>
                  </a:lnTo>
                  <a:lnTo>
                    <a:pt x="5491" y="4985"/>
                  </a:lnTo>
                  <a:lnTo>
                    <a:pt x="5485" y="4988"/>
                  </a:lnTo>
                  <a:lnTo>
                    <a:pt x="5479" y="4989"/>
                  </a:lnTo>
                  <a:lnTo>
                    <a:pt x="5474" y="4991"/>
                  </a:lnTo>
                  <a:lnTo>
                    <a:pt x="5470" y="4995"/>
                  </a:lnTo>
                  <a:lnTo>
                    <a:pt x="5467" y="5000"/>
                  </a:lnTo>
                  <a:lnTo>
                    <a:pt x="5464" y="5004"/>
                  </a:lnTo>
                  <a:lnTo>
                    <a:pt x="5463" y="5012"/>
                  </a:lnTo>
                  <a:lnTo>
                    <a:pt x="5463" y="5019"/>
                  </a:lnTo>
                  <a:lnTo>
                    <a:pt x="5463" y="5033"/>
                  </a:lnTo>
                  <a:lnTo>
                    <a:pt x="5463" y="5045"/>
                  </a:lnTo>
                  <a:lnTo>
                    <a:pt x="5463" y="5050"/>
                  </a:lnTo>
                  <a:lnTo>
                    <a:pt x="5461" y="5053"/>
                  </a:lnTo>
                  <a:lnTo>
                    <a:pt x="5458" y="5056"/>
                  </a:lnTo>
                  <a:lnTo>
                    <a:pt x="5456" y="5058"/>
                  </a:lnTo>
                  <a:lnTo>
                    <a:pt x="5447" y="5063"/>
                  </a:lnTo>
                  <a:lnTo>
                    <a:pt x="5435" y="5064"/>
                  </a:lnTo>
                  <a:lnTo>
                    <a:pt x="5429" y="5065"/>
                  </a:lnTo>
                  <a:lnTo>
                    <a:pt x="5422" y="5067"/>
                  </a:lnTo>
                  <a:lnTo>
                    <a:pt x="5416" y="5070"/>
                  </a:lnTo>
                  <a:lnTo>
                    <a:pt x="5410" y="5073"/>
                  </a:lnTo>
                  <a:lnTo>
                    <a:pt x="5405" y="5077"/>
                  </a:lnTo>
                  <a:lnTo>
                    <a:pt x="5399" y="5082"/>
                  </a:lnTo>
                  <a:lnTo>
                    <a:pt x="5395" y="5088"/>
                  </a:lnTo>
                  <a:lnTo>
                    <a:pt x="5391" y="5095"/>
                  </a:lnTo>
                  <a:lnTo>
                    <a:pt x="5385" y="5113"/>
                  </a:lnTo>
                  <a:lnTo>
                    <a:pt x="5381" y="5130"/>
                  </a:lnTo>
                  <a:lnTo>
                    <a:pt x="5379" y="5147"/>
                  </a:lnTo>
                  <a:lnTo>
                    <a:pt x="5378" y="5161"/>
                  </a:lnTo>
                  <a:lnTo>
                    <a:pt x="5379" y="5179"/>
                  </a:lnTo>
                  <a:lnTo>
                    <a:pt x="5382" y="5204"/>
                  </a:lnTo>
                  <a:lnTo>
                    <a:pt x="5386" y="5229"/>
                  </a:lnTo>
                  <a:lnTo>
                    <a:pt x="5388" y="5247"/>
                  </a:lnTo>
                  <a:lnTo>
                    <a:pt x="5388" y="5253"/>
                  </a:lnTo>
                  <a:lnTo>
                    <a:pt x="5388" y="5258"/>
                  </a:lnTo>
                  <a:lnTo>
                    <a:pt x="5387" y="5260"/>
                  </a:lnTo>
                  <a:lnTo>
                    <a:pt x="5385" y="5261"/>
                  </a:lnTo>
                  <a:lnTo>
                    <a:pt x="5375" y="5262"/>
                  </a:lnTo>
                  <a:lnTo>
                    <a:pt x="5359" y="5260"/>
                  </a:lnTo>
                  <a:lnTo>
                    <a:pt x="5341" y="5258"/>
                  </a:lnTo>
                  <a:lnTo>
                    <a:pt x="5326" y="5258"/>
                  </a:lnTo>
                  <a:lnTo>
                    <a:pt x="5321" y="5259"/>
                  </a:lnTo>
                  <a:lnTo>
                    <a:pt x="5316" y="5260"/>
                  </a:lnTo>
                  <a:lnTo>
                    <a:pt x="5310" y="5262"/>
                  </a:lnTo>
                  <a:lnTo>
                    <a:pt x="5304" y="5266"/>
                  </a:lnTo>
                  <a:lnTo>
                    <a:pt x="5298" y="5271"/>
                  </a:lnTo>
                  <a:lnTo>
                    <a:pt x="5293" y="5275"/>
                  </a:lnTo>
                  <a:lnTo>
                    <a:pt x="5290" y="5281"/>
                  </a:lnTo>
                  <a:lnTo>
                    <a:pt x="5286" y="5287"/>
                  </a:lnTo>
                  <a:lnTo>
                    <a:pt x="5284" y="5293"/>
                  </a:lnTo>
                  <a:lnTo>
                    <a:pt x="5284" y="5299"/>
                  </a:lnTo>
                  <a:lnTo>
                    <a:pt x="5284" y="5304"/>
                  </a:lnTo>
                  <a:lnTo>
                    <a:pt x="5285" y="5309"/>
                  </a:lnTo>
                  <a:lnTo>
                    <a:pt x="5290" y="5316"/>
                  </a:lnTo>
                  <a:lnTo>
                    <a:pt x="5296" y="5324"/>
                  </a:lnTo>
                  <a:lnTo>
                    <a:pt x="5297" y="5329"/>
                  </a:lnTo>
                  <a:lnTo>
                    <a:pt x="5298" y="5332"/>
                  </a:lnTo>
                  <a:lnTo>
                    <a:pt x="5298" y="5338"/>
                  </a:lnTo>
                  <a:lnTo>
                    <a:pt x="5297" y="5343"/>
                  </a:lnTo>
                  <a:lnTo>
                    <a:pt x="5294" y="5349"/>
                  </a:lnTo>
                  <a:lnTo>
                    <a:pt x="5294" y="5354"/>
                  </a:lnTo>
                  <a:lnTo>
                    <a:pt x="5296" y="5359"/>
                  </a:lnTo>
                  <a:lnTo>
                    <a:pt x="5298" y="5363"/>
                  </a:lnTo>
                  <a:lnTo>
                    <a:pt x="5305" y="5372"/>
                  </a:lnTo>
                  <a:lnTo>
                    <a:pt x="5313" y="5379"/>
                  </a:lnTo>
                  <a:lnTo>
                    <a:pt x="5318" y="5382"/>
                  </a:lnTo>
                  <a:lnTo>
                    <a:pt x="5321" y="5386"/>
                  </a:lnTo>
                  <a:lnTo>
                    <a:pt x="5322" y="5391"/>
                  </a:lnTo>
                  <a:lnTo>
                    <a:pt x="5322" y="5395"/>
                  </a:lnTo>
                  <a:lnTo>
                    <a:pt x="5321" y="5400"/>
                  </a:lnTo>
                  <a:lnTo>
                    <a:pt x="5318" y="5404"/>
                  </a:lnTo>
                  <a:lnTo>
                    <a:pt x="5315" y="5407"/>
                  </a:lnTo>
                  <a:lnTo>
                    <a:pt x="5311" y="5409"/>
                  </a:lnTo>
                  <a:lnTo>
                    <a:pt x="5303" y="5411"/>
                  </a:lnTo>
                  <a:lnTo>
                    <a:pt x="5294" y="5413"/>
                  </a:lnTo>
                  <a:lnTo>
                    <a:pt x="5291" y="5416"/>
                  </a:lnTo>
                  <a:lnTo>
                    <a:pt x="5287" y="5419"/>
                  </a:lnTo>
                  <a:lnTo>
                    <a:pt x="5284" y="5423"/>
                  </a:lnTo>
                  <a:lnTo>
                    <a:pt x="5279" y="5428"/>
                  </a:lnTo>
                  <a:lnTo>
                    <a:pt x="5277" y="5433"/>
                  </a:lnTo>
                  <a:lnTo>
                    <a:pt x="5274" y="5439"/>
                  </a:lnTo>
                  <a:lnTo>
                    <a:pt x="5274" y="5447"/>
                  </a:lnTo>
                  <a:lnTo>
                    <a:pt x="5275" y="5453"/>
                  </a:lnTo>
                  <a:lnTo>
                    <a:pt x="5278" y="5457"/>
                  </a:lnTo>
                  <a:lnTo>
                    <a:pt x="5280" y="5463"/>
                  </a:lnTo>
                  <a:lnTo>
                    <a:pt x="5284" y="5468"/>
                  </a:lnTo>
                  <a:lnTo>
                    <a:pt x="5288" y="5472"/>
                  </a:lnTo>
                  <a:lnTo>
                    <a:pt x="5298" y="5481"/>
                  </a:lnTo>
                  <a:lnTo>
                    <a:pt x="5307" y="5493"/>
                  </a:lnTo>
                  <a:lnTo>
                    <a:pt x="5317" y="5506"/>
                  </a:lnTo>
                  <a:lnTo>
                    <a:pt x="5328" y="5520"/>
                  </a:lnTo>
                  <a:lnTo>
                    <a:pt x="5338" y="5538"/>
                  </a:lnTo>
                  <a:lnTo>
                    <a:pt x="5350" y="5559"/>
                  </a:lnTo>
                  <a:lnTo>
                    <a:pt x="5356" y="5570"/>
                  </a:lnTo>
                  <a:lnTo>
                    <a:pt x="5361" y="5581"/>
                  </a:lnTo>
                  <a:lnTo>
                    <a:pt x="5365" y="5590"/>
                  </a:lnTo>
                  <a:lnTo>
                    <a:pt x="5367" y="5599"/>
                  </a:lnTo>
                  <a:lnTo>
                    <a:pt x="5363" y="5612"/>
                  </a:lnTo>
                  <a:lnTo>
                    <a:pt x="5356" y="5630"/>
                  </a:lnTo>
                  <a:lnTo>
                    <a:pt x="5351" y="5646"/>
                  </a:lnTo>
                  <a:lnTo>
                    <a:pt x="5345" y="5665"/>
                  </a:lnTo>
                  <a:lnTo>
                    <a:pt x="5341" y="5675"/>
                  </a:lnTo>
                  <a:lnTo>
                    <a:pt x="5336" y="5684"/>
                  </a:lnTo>
                  <a:lnTo>
                    <a:pt x="5330" y="5694"/>
                  </a:lnTo>
                  <a:lnTo>
                    <a:pt x="5323" y="5703"/>
                  </a:lnTo>
                  <a:lnTo>
                    <a:pt x="5316" y="5710"/>
                  </a:lnTo>
                  <a:lnTo>
                    <a:pt x="5307" y="5715"/>
                  </a:lnTo>
                  <a:lnTo>
                    <a:pt x="5299" y="5720"/>
                  </a:lnTo>
                  <a:lnTo>
                    <a:pt x="5291" y="5722"/>
                  </a:lnTo>
                  <a:lnTo>
                    <a:pt x="5277" y="5722"/>
                  </a:lnTo>
                  <a:lnTo>
                    <a:pt x="5263" y="5720"/>
                  </a:lnTo>
                  <a:lnTo>
                    <a:pt x="5258" y="5721"/>
                  </a:lnTo>
                  <a:lnTo>
                    <a:pt x="5253" y="5725"/>
                  </a:lnTo>
                  <a:lnTo>
                    <a:pt x="5248" y="5729"/>
                  </a:lnTo>
                  <a:lnTo>
                    <a:pt x="5244" y="5735"/>
                  </a:lnTo>
                  <a:lnTo>
                    <a:pt x="5237" y="5750"/>
                  </a:lnTo>
                  <a:lnTo>
                    <a:pt x="5228" y="5764"/>
                  </a:lnTo>
                  <a:lnTo>
                    <a:pt x="5222" y="5771"/>
                  </a:lnTo>
                  <a:lnTo>
                    <a:pt x="5215" y="5777"/>
                  </a:lnTo>
                  <a:lnTo>
                    <a:pt x="5206" y="5783"/>
                  </a:lnTo>
                  <a:lnTo>
                    <a:pt x="5198" y="5788"/>
                  </a:lnTo>
                  <a:lnTo>
                    <a:pt x="5190" y="5789"/>
                  </a:lnTo>
                  <a:lnTo>
                    <a:pt x="5181" y="5790"/>
                  </a:lnTo>
                  <a:lnTo>
                    <a:pt x="5173" y="5790"/>
                  </a:lnTo>
                  <a:lnTo>
                    <a:pt x="5165" y="5790"/>
                  </a:lnTo>
                  <a:lnTo>
                    <a:pt x="5146" y="5789"/>
                  </a:lnTo>
                  <a:lnTo>
                    <a:pt x="5127" y="5788"/>
                  </a:lnTo>
                  <a:lnTo>
                    <a:pt x="5099" y="5785"/>
                  </a:lnTo>
                  <a:lnTo>
                    <a:pt x="5078" y="5783"/>
                  </a:lnTo>
                  <a:lnTo>
                    <a:pt x="5067" y="5782"/>
                  </a:lnTo>
                  <a:lnTo>
                    <a:pt x="5055" y="5782"/>
                  </a:lnTo>
                  <a:lnTo>
                    <a:pt x="5041" y="5784"/>
                  </a:lnTo>
                  <a:lnTo>
                    <a:pt x="5023" y="5787"/>
                  </a:lnTo>
                  <a:lnTo>
                    <a:pt x="5015" y="5789"/>
                  </a:lnTo>
                  <a:lnTo>
                    <a:pt x="5007" y="5791"/>
                  </a:lnTo>
                  <a:lnTo>
                    <a:pt x="5000" y="5795"/>
                  </a:lnTo>
                  <a:lnTo>
                    <a:pt x="4994" y="5800"/>
                  </a:lnTo>
                  <a:lnTo>
                    <a:pt x="4989" y="5803"/>
                  </a:lnTo>
                  <a:lnTo>
                    <a:pt x="4985" y="5808"/>
                  </a:lnTo>
                  <a:lnTo>
                    <a:pt x="4982" y="5813"/>
                  </a:lnTo>
                  <a:lnTo>
                    <a:pt x="4978" y="5817"/>
                  </a:lnTo>
                  <a:lnTo>
                    <a:pt x="4970" y="5839"/>
                  </a:lnTo>
                  <a:lnTo>
                    <a:pt x="4964" y="5859"/>
                  </a:lnTo>
                  <a:lnTo>
                    <a:pt x="4962" y="5863"/>
                  </a:lnTo>
                  <a:lnTo>
                    <a:pt x="4958" y="5866"/>
                  </a:lnTo>
                  <a:lnTo>
                    <a:pt x="4956" y="5870"/>
                  </a:lnTo>
                  <a:lnTo>
                    <a:pt x="4951" y="5872"/>
                  </a:lnTo>
                  <a:lnTo>
                    <a:pt x="4943" y="5877"/>
                  </a:lnTo>
                  <a:lnTo>
                    <a:pt x="4933" y="5879"/>
                  </a:lnTo>
                  <a:lnTo>
                    <a:pt x="4923" y="5879"/>
                  </a:lnTo>
                  <a:lnTo>
                    <a:pt x="4913" y="5879"/>
                  </a:lnTo>
                  <a:lnTo>
                    <a:pt x="4904" y="5876"/>
                  </a:lnTo>
                  <a:lnTo>
                    <a:pt x="4897" y="5871"/>
                  </a:lnTo>
                  <a:lnTo>
                    <a:pt x="4881" y="5858"/>
                  </a:lnTo>
                  <a:lnTo>
                    <a:pt x="4860" y="5841"/>
                  </a:lnTo>
                  <a:lnTo>
                    <a:pt x="4849" y="5835"/>
                  </a:lnTo>
                  <a:lnTo>
                    <a:pt x="4837" y="5829"/>
                  </a:lnTo>
                  <a:lnTo>
                    <a:pt x="4831" y="5827"/>
                  </a:lnTo>
                  <a:lnTo>
                    <a:pt x="4825" y="5826"/>
                  </a:lnTo>
                  <a:lnTo>
                    <a:pt x="4819" y="5825"/>
                  </a:lnTo>
                  <a:lnTo>
                    <a:pt x="4813" y="5826"/>
                  </a:lnTo>
                  <a:lnTo>
                    <a:pt x="4807" y="5826"/>
                  </a:lnTo>
                  <a:lnTo>
                    <a:pt x="4802" y="5828"/>
                  </a:lnTo>
                  <a:lnTo>
                    <a:pt x="4797" y="5830"/>
                  </a:lnTo>
                  <a:lnTo>
                    <a:pt x="4793" y="5834"/>
                  </a:lnTo>
                  <a:lnTo>
                    <a:pt x="4787" y="5842"/>
                  </a:lnTo>
                  <a:lnTo>
                    <a:pt x="4781" y="5853"/>
                  </a:lnTo>
                  <a:lnTo>
                    <a:pt x="4773" y="5878"/>
                  </a:lnTo>
                  <a:lnTo>
                    <a:pt x="4764" y="5902"/>
                  </a:lnTo>
                  <a:lnTo>
                    <a:pt x="4750" y="5936"/>
                  </a:lnTo>
                  <a:lnTo>
                    <a:pt x="4730" y="5983"/>
                  </a:lnTo>
                  <a:lnTo>
                    <a:pt x="4711" y="6028"/>
                  </a:lnTo>
                  <a:lnTo>
                    <a:pt x="4699" y="6060"/>
                  </a:lnTo>
                  <a:lnTo>
                    <a:pt x="4695" y="6067"/>
                  </a:lnTo>
                  <a:lnTo>
                    <a:pt x="4692" y="6077"/>
                  </a:lnTo>
                  <a:lnTo>
                    <a:pt x="4688" y="6088"/>
                  </a:lnTo>
                  <a:lnTo>
                    <a:pt x="4687" y="6101"/>
                  </a:lnTo>
                  <a:lnTo>
                    <a:pt x="4686" y="6105"/>
                  </a:lnTo>
                  <a:lnTo>
                    <a:pt x="4686" y="6109"/>
                  </a:lnTo>
                  <a:lnTo>
                    <a:pt x="4683" y="6112"/>
                  </a:lnTo>
                  <a:lnTo>
                    <a:pt x="4682" y="6113"/>
                  </a:lnTo>
                  <a:lnTo>
                    <a:pt x="4679" y="6117"/>
                  </a:lnTo>
                  <a:lnTo>
                    <a:pt x="4675" y="6121"/>
                  </a:lnTo>
                  <a:lnTo>
                    <a:pt x="4670" y="6126"/>
                  </a:lnTo>
                  <a:lnTo>
                    <a:pt x="4667" y="6130"/>
                  </a:lnTo>
                  <a:lnTo>
                    <a:pt x="4662" y="6132"/>
                  </a:lnTo>
                  <a:lnTo>
                    <a:pt x="4658" y="6134"/>
                  </a:lnTo>
                  <a:lnTo>
                    <a:pt x="4651" y="6134"/>
                  </a:lnTo>
                  <a:lnTo>
                    <a:pt x="4644" y="6134"/>
                  </a:lnTo>
                  <a:lnTo>
                    <a:pt x="4632" y="6132"/>
                  </a:lnTo>
                  <a:lnTo>
                    <a:pt x="4620" y="6131"/>
                  </a:lnTo>
                  <a:lnTo>
                    <a:pt x="4607" y="6130"/>
                  </a:lnTo>
                  <a:lnTo>
                    <a:pt x="4594" y="6130"/>
                  </a:lnTo>
                  <a:lnTo>
                    <a:pt x="4581" y="6130"/>
                  </a:lnTo>
                  <a:lnTo>
                    <a:pt x="4570" y="6129"/>
                  </a:lnTo>
                  <a:lnTo>
                    <a:pt x="4555" y="6125"/>
                  </a:lnTo>
                  <a:lnTo>
                    <a:pt x="4544" y="6123"/>
                  </a:lnTo>
                  <a:lnTo>
                    <a:pt x="4540" y="6122"/>
                  </a:lnTo>
                  <a:lnTo>
                    <a:pt x="4536" y="6121"/>
                  </a:lnTo>
                  <a:lnTo>
                    <a:pt x="4534" y="6122"/>
                  </a:lnTo>
                  <a:lnTo>
                    <a:pt x="4530" y="6122"/>
                  </a:lnTo>
                  <a:lnTo>
                    <a:pt x="4519" y="6121"/>
                  </a:lnTo>
                  <a:lnTo>
                    <a:pt x="4506" y="6121"/>
                  </a:lnTo>
                  <a:lnTo>
                    <a:pt x="4505" y="6123"/>
                  </a:lnTo>
                  <a:lnTo>
                    <a:pt x="4504" y="6125"/>
                  </a:lnTo>
                  <a:lnTo>
                    <a:pt x="4504" y="6128"/>
                  </a:lnTo>
                  <a:lnTo>
                    <a:pt x="4504" y="6131"/>
                  </a:lnTo>
                  <a:lnTo>
                    <a:pt x="4505" y="6136"/>
                  </a:lnTo>
                  <a:lnTo>
                    <a:pt x="4506" y="6140"/>
                  </a:lnTo>
                  <a:lnTo>
                    <a:pt x="4507" y="6147"/>
                  </a:lnTo>
                  <a:lnTo>
                    <a:pt x="4510" y="6159"/>
                  </a:lnTo>
                  <a:lnTo>
                    <a:pt x="4510" y="6166"/>
                  </a:lnTo>
                  <a:lnTo>
                    <a:pt x="4509" y="6172"/>
                  </a:lnTo>
                  <a:lnTo>
                    <a:pt x="4507" y="6175"/>
                  </a:lnTo>
                  <a:lnTo>
                    <a:pt x="4505" y="6178"/>
                  </a:lnTo>
                  <a:lnTo>
                    <a:pt x="4503" y="6180"/>
                  </a:lnTo>
                  <a:lnTo>
                    <a:pt x="4500" y="6182"/>
                  </a:lnTo>
                  <a:lnTo>
                    <a:pt x="4494" y="6186"/>
                  </a:lnTo>
                  <a:lnTo>
                    <a:pt x="4490" y="6189"/>
                  </a:lnTo>
                  <a:lnTo>
                    <a:pt x="4487" y="6194"/>
                  </a:lnTo>
                  <a:lnTo>
                    <a:pt x="4485" y="6201"/>
                  </a:lnTo>
                  <a:lnTo>
                    <a:pt x="4482" y="6210"/>
                  </a:lnTo>
                  <a:lnTo>
                    <a:pt x="4480" y="6214"/>
                  </a:lnTo>
                  <a:lnTo>
                    <a:pt x="4478" y="6216"/>
                  </a:lnTo>
                  <a:lnTo>
                    <a:pt x="4474" y="6217"/>
                  </a:lnTo>
                  <a:lnTo>
                    <a:pt x="4469" y="6217"/>
                  </a:lnTo>
                  <a:lnTo>
                    <a:pt x="4463" y="6217"/>
                  </a:lnTo>
                  <a:lnTo>
                    <a:pt x="4449" y="6217"/>
                  </a:lnTo>
                  <a:lnTo>
                    <a:pt x="4434" y="6217"/>
                  </a:lnTo>
                  <a:lnTo>
                    <a:pt x="4419" y="6218"/>
                  </a:lnTo>
                  <a:lnTo>
                    <a:pt x="4406" y="6220"/>
                  </a:lnTo>
                  <a:lnTo>
                    <a:pt x="4399" y="6225"/>
                  </a:lnTo>
                  <a:lnTo>
                    <a:pt x="4393" y="6231"/>
                  </a:lnTo>
                  <a:lnTo>
                    <a:pt x="4391" y="6232"/>
                  </a:lnTo>
                  <a:lnTo>
                    <a:pt x="4389" y="6232"/>
                  </a:lnTo>
                  <a:lnTo>
                    <a:pt x="4386" y="6231"/>
                  </a:lnTo>
                  <a:lnTo>
                    <a:pt x="4383" y="6226"/>
                  </a:lnTo>
                  <a:lnTo>
                    <a:pt x="4381" y="6222"/>
                  </a:lnTo>
                  <a:lnTo>
                    <a:pt x="4381" y="6216"/>
                  </a:lnTo>
                  <a:lnTo>
                    <a:pt x="4384" y="6210"/>
                  </a:lnTo>
                  <a:lnTo>
                    <a:pt x="4387" y="6204"/>
                  </a:lnTo>
                  <a:lnTo>
                    <a:pt x="4394" y="6193"/>
                  </a:lnTo>
                  <a:lnTo>
                    <a:pt x="4402" y="6185"/>
                  </a:lnTo>
                  <a:lnTo>
                    <a:pt x="4406" y="6176"/>
                  </a:lnTo>
                  <a:lnTo>
                    <a:pt x="4410" y="6168"/>
                  </a:lnTo>
                  <a:lnTo>
                    <a:pt x="4411" y="6164"/>
                  </a:lnTo>
                  <a:lnTo>
                    <a:pt x="4411" y="6161"/>
                  </a:lnTo>
                  <a:lnTo>
                    <a:pt x="4410" y="6157"/>
                  </a:lnTo>
                  <a:lnTo>
                    <a:pt x="4409" y="6155"/>
                  </a:lnTo>
                  <a:lnTo>
                    <a:pt x="4405" y="6154"/>
                  </a:lnTo>
                  <a:lnTo>
                    <a:pt x="4402" y="6153"/>
                  </a:lnTo>
                  <a:lnTo>
                    <a:pt x="4397" y="6153"/>
                  </a:lnTo>
                  <a:lnTo>
                    <a:pt x="4391" y="6154"/>
                  </a:lnTo>
                  <a:lnTo>
                    <a:pt x="4378" y="6156"/>
                  </a:lnTo>
                  <a:lnTo>
                    <a:pt x="4364" y="6162"/>
                  </a:lnTo>
                  <a:lnTo>
                    <a:pt x="4347" y="6169"/>
                  </a:lnTo>
                  <a:lnTo>
                    <a:pt x="4330" y="6176"/>
                  </a:lnTo>
                  <a:lnTo>
                    <a:pt x="4322" y="6182"/>
                  </a:lnTo>
                  <a:lnTo>
                    <a:pt x="4315" y="6188"/>
                  </a:lnTo>
                  <a:lnTo>
                    <a:pt x="4307" y="6195"/>
                  </a:lnTo>
                  <a:lnTo>
                    <a:pt x="4301" y="6203"/>
                  </a:lnTo>
                  <a:lnTo>
                    <a:pt x="4290" y="6220"/>
                  </a:lnTo>
                  <a:lnTo>
                    <a:pt x="4280" y="6236"/>
                  </a:lnTo>
                  <a:lnTo>
                    <a:pt x="4273" y="6252"/>
                  </a:lnTo>
                  <a:lnTo>
                    <a:pt x="4266" y="6268"/>
                  </a:lnTo>
                  <a:lnTo>
                    <a:pt x="4264" y="6275"/>
                  </a:lnTo>
                  <a:lnTo>
                    <a:pt x="4260" y="6281"/>
                  </a:lnTo>
                  <a:lnTo>
                    <a:pt x="4255" y="6286"/>
                  </a:lnTo>
                  <a:lnTo>
                    <a:pt x="4252" y="6289"/>
                  </a:lnTo>
                  <a:lnTo>
                    <a:pt x="4248" y="6290"/>
                  </a:lnTo>
                  <a:lnTo>
                    <a:pt x="4244" y="6292"/>
                  </a:lnTo>
                  <a:lnTo>
                    <a:pt x="4240" y="6292"/>
                  </a:lnTo>
                  <a:lnTo>
                    <a:pt x="4236" y="6290"/>
                  </a:lnTo>
                  <a:lnTo>
                    <a:pt x="4233" y="6288"/>
                  </a:lnTo>
                  <a:lnTo>
                    <a:pt x="4229" y="6285"/>
                  </a:lnTo>
                  <a:lnTo>
                    <a:pt x="4226" y="6280"/>
                  </a:lnTo>
                  <a:lnTo>
                    <a:pt x="4222" y="6274"/>
                  </a:lnTo>
                  <a:lnTo>
                    <a:pt x="4215" y="6262"/>
                  </a:lnTo>
                  <a:lnTo>
                    <a:pt x="4209" y="6251"/>
                  </a:lnTo>
                  <a:lnTo>
                    <a:pt x="4207" y="6248"/>
                  </a:lnTo>
                  <a:lnTo>
                    <a:pt x="4202" y="6245"/>
                  </a:lnTo>
                  <a:lnTo>
                    <a:pt x="4196" y="6243"/>
                  </a:lnTo>
                  <a:lnTo>
                    <a:pt x="4191" y="6243"/>
                  </a:lnTo>
                  <a:lnTo>
                    <a:pt x="4185" y="6243"/>
                  </a:lnTo>
                  <a:lnTo>
                    <a:pt x="4181" y="6245"/>
                  </a:lnTo>
                  <a:lnTo>
                    <a:pt x="4176" y="6249"/>
                  </a:lnTo>
                  <a:lnTo>
                    <a:pt x="4172" y="6255"/>
                  </a:lnTo>
                  <a:lnTo>
                    <a:pt x="4170" y="6260"/>
                  </a:lnTo>
                  <a:lnTo>
                    <a:pt x="4166" y="6263"/>
                  </a:lnTo>
                  <a:lnTo>
                    <a:pt x="4164" y="6267"/>
                  </a:lnTo>
                  <a:lnTo>
                    <a:pt x="4162" y="6268"/>
                  </a:lnTo>
                  <a:lnTo>
                    <a:pt x="4158" y="6269"/>
                  </a:lnTo>
                  <a:lnTo>
                    <a:pt x="4156" y="6269"/>
                  </a:lnTo>
                  <a:lnTo>
                    <a:pt x="4152" y="6268"/>
                  </a:lnTo>
                  <a:lnTo>
                    <a:pt x="4148" y="6266"/>
                  </a:lnTo>
                  <a:lnTo>
                    <a:pt x="4140" y="6257"/>
                  </a:lnTo>
                  <a:lnTo>
                    <a:pt x="4132" y="6246"/>
                  </a:lnTo>
                  <a:lnTo>
                    <a:pt x="4122" y="6232"/>
                  </a:lnTo>
                  <a:lnTo>
                    <a:pt x="4114" y="6218"/>
                  </a:lnTo>
                  <a:lnTo>
                    <a:pt x="4108" y="6212"/>
                  </a:lnTo>
                  <a:lnTo>
                    <a:pt x="4103" y="6208"/>
                  </a:lnTo>
                  <a:lnTo>
                    <a:pt x="4097" y="6206"/>
                  </a:lnTo>
                  <a:lnTo>
                    <a:pt x="4089" y="6206"/>
                  </a:lnTo>
                  <a:lnTo>
                    <a:pt x="4077" y="6206"/>
                  </a:lnTo>
                  <a:lnTo>
                    <a:pt x="4070" y="6207"/>
                  </a:lnTo>
                  <a:lnTo>
                    <a:pt x="4069" y="6208"/>
                  </a:lnTo>
                  <a:lnTo>
                    <a:pt x="4068" y="6211"/>
                  </a:lnTo>
                  <a:lnTo>
                    <a:pt x="4069" y="6213"/>
                  </a:lnTo>
                  <a:lnTo>
                    <a:pt x="4071" y="6218"/>
                  </a:lnTo>
                  <a:lnTo>
                    <a:pt x="4076" y="6226"/>
                  </a:lnTo>
                  <a:lnTo>
                    <a:pt x="4081" y="6235"/>
                  </a:lnTo>
                  <a:lnTo>
                    <a:pt x="4085" y="6244"/>
                  </a:lnTo>
                  <a:lnTo>
                    <a:pt x="4091" y="6255"/>
                  </a:lnTo>
                  <a:lnTo>
                    <a:pt x="4097" y="6267"/>
                  </a:lnTo>
                  <a:lnTo>
                    <a:pt x="4101" y="6275"/>
                  </a:lnTo>
                  <a:lnTo>
                    <a:pt x="4101" y="6279"/>
                  </a:lnTo>
                  <a:lnTo>
                    <a:pt x="4099" y="6282"/>
                  </a:lnTo>
                  <a:lnTo>
                    <a:pt x="4095" y="6286"/>
                  </a:lnTo>
                  <a:lnTo>
                    <a:pt x="4090" y="6290"/>
                  </a:lnTo>
                  <a:lnTo>
                    <a:pt x="4081" y="6295"/>
                  </a:lnTo>
                  <a:lnTo>
                    <a:pt x="4072" y="6300"/>
                  </a:lnTo>
                  <a:lnTo>
                    <a:pt x="4064" y="6304"/>
                  </a:lnTo>
                  <a:lnTo>
                    <a:pt x="4058" y="6305"/>
                  </a:lnTo>
                  <a:lnTo>
                    <a:pt x="4052" y="6305"/>
                  </a:lnTo>
                  <a:lnTo>
                    <a:pt x="4045" y="6305"/>
                  </a:lnTo>
                  <a:lnTo>
                    <a:pt x="4038" y="6306"/>
                  </a:lnTo>
                  <a:lnTo>
                    <a:pt x="4027" y="6311"/>
                  </a:lnTo>
                  <a:lnTo>
                    <a:pt x="4021" y="6313"/>
                  </a:lnTo>
                  <a:lnTo>
                    <a:pt x="4015" y="6318"/>
                  </a:lnTo>
                  <a:lnTo>
                    <a:pt x="4009" y="6324"/>
                  </a:lnTo>
                  <a:lnTo>
                    <a:pt x="4003" y="6330"/>
                  </a:lnTo>
                  <a:lnTo>
                    <a:pt x="3994" y="6343"/>
                  </a:lnTo>
                  <a:lnTo>
                    <a:pt x="3986" y="6353"/>
                  </a:lnTo>
                  <a:lnTo>
                    <a:pt x="3981" y="6357"/>
                  </a:lnTo>
                  <a:lnTo>
                    <a:pt x="3977" y="6361"/>
                  </a:lnTo>
                  <a:lnTo>
                    <a:pt x="3971" y="6363"/>
                  </a:lnTo>
                  <a:lnTo>
                    <a:pt x="3967" y="6365"/>
                  </a:lnTo>
                  <a:lnTo>
                    <a:pt x="3956" y="6368"/>
                  </a:lnTo>
                  <a:lnTo>
                    <a:pt x="3945" y="6370"/>
                  </a:lnTo>
                  <a:lnTo>
                    <a:pt x="3940" y="6372"/>
                  </a:lnTo>
                  <a:lnTo>
                    <a:pt x="3938" y="6376"/>
                  </a:lnTo>
                  <a:lnTo>
                    <a:pt x="3936" y="6382"/>
                  </a:lnTo>
                  <a:lnTo>
                    <a:pt x="3934" y="6388"/>
                  </a:lnTo>
                  <a:lnTo>
                    <a:pt x="3934" y="6402"/>
                  </a:lnTo>
                  <a:lnTo>
                    <a:pt x="3934" y="6416"/>
                  </a:lnTo>
                  <a:lnTo>
                    <a:pt x="3934" y="6427"/>
                  </a:lnTo>
                  <a:lnTo>
                    <a:pt x="3934" y="6433"/>
                  </a:lnTo>
                  <a:lnTo>
                    <a:pt x="3931" y="6437"/>
                  </a:lnTo>
                  <a:lnTo>
                    <a:pt x="3925" y="6440"/>
                  </a:lnTo>
                  <a:lnTo>
                    <a:pt x="3918" y="6446"/>
                  </a:lnTo>
                  <a:lnTo>
                    <a:pt x="3912" y="6453"/>
                  </a:lnTo>
                  <a:lnTo>
                    <a:pt x="3907" y="6462"/>
                  </a:lnTo>
                  <a:lnTo>
                    <a:pt x="3904" y="6470"/>
                  </a:lnTo>
                  <a:lnTo>
                    <a:pt x="3902" y="6474"/>
                  </a:lnTo>
                  <a:lnTo>
                    <a:pt x="3900" y="6476"/>
                  </a:lnTo>
                  <a:lnTo>
                    <a:pt x="3898" y="6478"/>
                  </a:lnTo>
                  <a:lnTo>
                    <a:pt x="3895" y="6481"/>
                  </a:lnTo>
                  <a:lnTo>
                    <a:pt x="3886" y="6482"/>
                  </a:lnTo>
                  <a:lnTo>
                    <a:pt x="3873" y="6483"/>
                  </a:lnTo>
                  <a:lnTo>
                    <a:pt x="3867" y="6483"/>
                  </a:lnTo>
                  <a:lnTo>
                    <a:pt x="3861" y="6484"/>
                  </a:lnTo>
                  <a:lnTo>
                    <a:pt x="3857" y="6487"/>
                  </a:lnTo>
                  <a:lnTo>
                    <a:pt x="3855" y="6489"/>
                  </a:lnTo>
                  <a:lnTo>
                    <a:pt x="3851" y="6496"/>
                  </a:lnTo>
                  <a:lnTo>
                    <a:pt x="3848" y="6506"/>
                  </a:lnTo>
                  <a:lnTo>
                    <a:pt x="3846" y="6512"/>
                  </a:lnTo>
                  <a:lnTo>
                    <a:pt x="3844" y="6515"/>
                  </a:lnTo>
                  <a:lnTo>
                    <a:pt x="3842" y="6519"/>
                  </a:lnTo>
                  <a:lnTo>
                    <a:pt x="3839" y="6521"/>
                  </a:lnTo>
                  <a:lnTo>
                    <a:pt x="3833" y="6525"/>
                  </a:lnTo>
                  <a:lnTo>
                    <a:pt x="3826" y="6527"/>
                  </a:lnTo>
                  <a:lnTo>
                    <a:pt x="3823" y="6528"/>
                  </a:lnTo>
                  <a:lnTo>
                    <a:pt x="3820" y="6531"/>
                  </a:lnTo>
                  <a:lnTo>
                    <a:pt x="3819" y="6534"/>
                  </a:lnTo>
                  <a:lnTo>
                    <a:pt x="3819" y="6539"/>
                  </a:lnTo>
                  <a:lnTo>
                    <a:pt x="3820" y="6548"/>
                  </a:lnTo>
                  <a:lnTo>
                    <a:pt x="3820" y="6557"/>
                  </a:lnTo>
                  <a:lnTo>
                    <a:pt x="3820" y="6561"/>
                  </a:lnTo>
                  <a:lnTo>
                    <a:pt x="3818" y="6564"/>
                  </a:lnTo>
                  <a:lnTo>
                    <a:pt x="3814" y="6567"/>
                  </a:lnTo>
                  <a:lnTo>
                    <a:pt x="3811" y="6571"/>
                  </a:lnTo>
                  <a:lnTo>
                    <a:pt x="3799" y="6577"/>
                  </a:lnTo>
                  <a:lnTo>
                    <a:pt x="3783" y="6585"/>
                  </a:lnTo>
                  <a:lnTo>
                    <a:pt x="3769" y="6592"/>
                  </a:lnTo>
                  <a:lnTo>
                    <a:pt x="3760" y="6598"/>
                  </a:lnTo>
                  <a:lnTo>
                    <a:pt x="3756" y="6602"/>
                  </a:lnTo>
                  <a:lnTo>
                    <a:pt x="3754" y="6605"/>
                  </a:lnTo>
                  <a:lnTo>
                    <a:pt x="3751" y="6609"/>
                  </a:lnTo>
                  <a:lnTo>
                    <a:pt x="3749" y="6614"/>
                  </a:lnTo>
                  <a:lnTo>
                    <a:pt x="3742" y="6626"/>
                  </a:lnTo>
                  <a:lnTo>
                    <a:pt x="3734" y="6636"/>
                  </a:lnTo>
                  <a:lnTo>
                    <a:pt x="3725" y="6647"/>
                  </a:lnTo>
                  <a:lnTo>
                    <a:pt x="3719" y="6658"/>
                  </a:lnTo>
                  <a:lnTo>
                    <a:pt x="3717" y="6662"/>
                  </a:lnTo>
                  <a:lnTo>
                    <a:pt x="3715" y="6666"/>
                  </a:lnTo>
                  <a:lnTo>
                    <a:pt x="3712" y="6668"/>
                  </a:lnTo>
                  <a:lnTo>
                    <a:pt x="3710" y="6670"/>
                  </a:lnTo>
                  <a:lnTo>
                    <a:pt x="3704" y="6671"/>
                  </a:lnTo>
                  <a:lnTo>
                    <a:pt x="3696" y="6672"/>
                  </a:lnTo>
                  <a:lnTo>
                    <a:pt x="3692" y="6673"/>
                  </a:lnTo>
                  <a:lnTo>
                    <a:pt x="3690" y="6676"/>
                  </a:lnTo>
                  <a:lnTo>
                    <a:pt x="3688" y="6679"/>
                  </a:lnTo>
                  <a:lnTo>
                    <a:pt x="3687" y="6683"/>
                  </a:lnTo>
                  <a:lnTo>
                    <a:pt x="3687" y="6692"/>
                  </a:lnTo>
                  <a:lnTo>
                    <a:pt x="3687" y="6704"/>
                  </a:lnTo>
                  <a:lnTo>
                    <a:pt x="3687" y="6710"/>
                  </a:lnTo>
                  <a:lnTo>
                    <a:pt x="3686" y="6715"/>
                  </a:lnTo>
                  <a:lnTo>
                    <a:pt x="3685" y="6718"/>
                  </a:lnTo>
                  <a:lnTo>
                    <a:pt x="3684" y="6722"/>
                  </a:lnTo>
                  <a:lnTo>
                    <a:pt x="3679" y="6729"/>
                  </a:lnTo>
                  <a:lnTo>
                    <a:pt x="3675" y="6737"/>
                  </a:lnTo>
                  <a:lnTo>
                    <a:pt x="3674" y="6743"/>
                  </a:lnTo>
                  <a:lnTo>
                    <a:pt x="3675" y="6749"/>
                  </a:lnTo>
                  <a:lnTo>
                    <a:pt x="3679" y="6755"/>
                  </a:lnTo>
                  <a:lnTo>
                    <a:pt x="3684" y="6761"/>
                  </a:lnTo>
                  <a:lnTo>
                    <a:pt x="3688" y="6767"/>
                  </a:lnTo>
                  <a:lnTo>
                    <a:pt x="3694" y="6772"/>
                  </a:lnTo>
                  <a:lnTo>
                    <a:pt x="3700" y="6775"/>
                  </a:lnTo>
                  <a:lnTo>
                    <a:pt x="3706" y="6779"/>
                  </a:lnTo>
                  <a:lnTo>
                    <a:pt x="3715" y="6784"/>
                  </a:lnTo>
                  <a:lnTo>
                    <a:pt x="3720" y="6788"/>
                  </a:lnTo>
                  <a:lnTo>
                    <a:pt x="3723" y="6792"/>
                  </a:lnTo>
                  <a:lnTo>
                    <a:pt x="3724" y="6796"/>
                  </a:lnTo>
                  <a:lnTo>
                    <a:pt x="3724" y="6800"/>
                  </a:lnTo>
                  <a:lnTo>
                    <a:pt x="3724" y="6805"/>
                  </a:lnTo>
                  <a:lnTo>
                    <a:pt x="3720" y="6818"/>
                  </a:lnTo>
                  <a:lnTo>
                    <a:pt x="3717" y="6832"/>
                  </a:lnTo>
                  <a:lnTo>
                    <a:pt x="3712" y="6848"/>
                  </a:lnTo>
                  <a:lnTo>
                    <a:pt x="3705" y="6861"/>
                  </a:lnTo>
                  <a:lnTo>
                    <a:pt x="3699" y="6872"/>
                  </a:lnTo>
                  <a:lnTo>
                    <a:pt x="3694" y="6878"/>
                  </a:lnTo>
                  <a:lnTo>
                    <a:pt x="3692" y="6879"/>
                  </a:lnTo>
                  <a:lnTo>
                    <a:pt x="3688" y="6879"/>
                  </a:lnTo>
                  <a:lnTo>
                    <a:pt x="3686" y="6878"/>
                  </a:lnTo>
                  <a:lnTo>
                    <a:pt x="3684" y="6876"/>
                  </a:lnTo>
                  <a:lnTo>
                    <a:pt x="3671" y="6861"/>
                  </a:lnTo>
                  <a:lnTo>
                    <a:pt x="3656" y="6842"/>
                  </a:lnTo>
                  <a:lnTo>
                    <a:pt x="3654" y="6840"/>
                  </a:lnTo>
                  <a:lnTo>
                    <a:pt x="3650" y="6837"/>
                  </a:lnTo>
                  <a:lnTo>
                    <a:pt x="3647" y="6838"/>
                  </a:lnTo>
                  <a:lnTo>
                    <a:pt x="3643" y="6840"/>
                  </a:lnTo>
                  <a:lnTo>
                    <a:pt x="3640" y="6843"/>
                  </a:lnTo>
                  <a:lnTo>
                    <a:pt x="3637" y="6848"/>
                  </a:lnTo>
                  <a:lnTo>
                    <a:pt x="3634" y="6854"/>
                  </a:lnTo>
                  <a:lnTo>
                    <a:pt x="3633" y="6861"/>
                  </a:lnTo>
                  <a:lnTo>
                    <a:pt x="3630" y="6878"/>
                  </a:lnTo>
                  <a:lnTo>
                    <a:pt x="3630" y="6897"/>
                  </a:lnTo>
                  <a:lnTo>
                    <a:pt x="3631" y="6913"/>
                  </a:lnTo>
                  <a:lnTo>
                    <a:pt x="3631" y="6926"/>
                  </a:lnTo>
                  <a:lnTo>
                    <a:pt x="3633" y="6939"/>
                  </a:lnTo>
                  <a:lnTo>
                    <a:pt x="3634" y="6954"/>
                  </a:lnTo>
                  <a:lnTo>
                    <a:pt x="3634" y="6961"/>
                  </a:lnTo>
                  <a:lnTo>
                    <a:pt x="3633" y="6968"/>
                  </a:lnTo>
                  <a:lnTo>
                    <a:pt x="3630" y="6973"/>
                  </a:lnTo>
                  <a:lnTo>
                    <a:pt x="3627" y="6976"/>
                  </a:lnTo>
                  <a:lnTo>
                    <a:pt x="3621" y="6980"/>
                  </a:lnTo>
                  <a:lnTo>
                    <a:pt x="3616" y="6981"/>
                  </a:lnTo>
                  <a:lnTo>
                    <a:pt x="3609" y="6983"/>
                  </a:lnTo>
                  <a:lnTo>
                    <a:pt x="3602" y="6985"/>
                  </a:lnTo>
                  <a:lnTo>
                    <a:pt x="3586" y="6985"/>
                  </a:lnTo>
                  <a:lnTo>
                    <a:pt x="3566" y="6985"/>
                  </a:lnTo>
                  <a:lnTo>
                    <a:pt x="3547" y="6985"/>
                  </a:lnTo>
                  <a:lnTo>
                    <a:pt x="3531" y="6986"/>
                  </a:lnTo>
                  <a:lnTo>
                    <a:pt x="3517" y="6988"/>
                  </a:lnTo>
                  <a:lnTo>
                    <a:pt x="3502" y="6989"/>
                  </a:lnTo>
                  <a:lnTo>
                    <a:pt x="3485" y="6991"/>
                  </a:lnTo>
                  <a:lnTo>
                    <a:pt x="3470" y="6992"/>
                  </a:lnTo>
                  <a:lnTo>
                    <a:pt x="3455" y="6994"/>
                  </a:lnTo>
                  <a:lnTo>
                    <a:pt x="3445" y="6998"/>
                  </a:lnTo>
                  <a:lnTo>
                    <a:pt x="3433" y="7002"/>
                  </a:lnTo>
                  <a:lnTo>
                    <a:pt x="3420" y="7006"/>
                  </a:lnTo>
                  <a:lnTo>
                    <a:pt x="3413" y="7007"/>
                  </a:lnTo>
                  <a:lnTo>
                    <a:pt x="3405" y="7007"/>
                  </a:lnTo>
                  <a:lnTo>
                    <a:pt x="3400" y="7007"/>
                  </a:lnTo>
                  <a:lnTo>
                    <a:pt x="3392" y="7005"/>
                  </a:lnTo>
                  <a:lnTo>
                    <a:pt x="3388" y="7002"/>
                  </a:lnTo>
                  <a:lnTo>
                    <a:pt x="3383" y="7000"/>
                  </a:lnTo>
                  <a:lnTo>
                    <a:pt x="3379" y="6995"/>
                  </a:lnTo>
                  <a:lnTo>
                    <a:pt x="3376" y="6992"/>
                  </a:lnTo>
                  <a:lnTo>
                    <a:pt x="3372" y="6979"/>
                  </a:lnTo>
                  <a:lnTo>
                    <a:pt x="3369" y="6963"/>
                  </a:lnTo>
                  <a:lnTo>
                    <a:pt x="3365" y="6947"/>
                  </a:lnTo>
                  <a:lnTo>
                    <a:pt x="3360" y="6935"/>
                  </a:lnTo>
                  <a:lnTo>
                    <a:pt x="3358" y="6930"/>
                  </a:lnTo>
                  <a:lnTo>
                    <a:pt x="3353" y="6925"/>
                  </a:lnTo>
                  <a:lnTo>
                    <a:pt x="3348" y="6922"/>
                  </a:lnTo>
                  <a:lnTo>
                    <a:pt x="3341" y="6917"/>
                  </a:lnTo>
                  <a:lnTo>
                    <a:pt x="3333" y="6912"/>
                  </a:lnTo>
                  <a:lnTo>
                    <a:pt x="3322" y="6909"/>
                  </a:lnTo>
                  <a:lnTo>
                    <a:pt x="3312" y="6906"/>
                  </a:lnTo>
                  <a:lnTo>
                    <a:pt x="3301" y="6903"/>
                  </a:lnTo>
                  <a:lnTo>
                    <a:pt x="3281" y="6899"/>
                  </a:lnTo>
                  <a:lnTo>
                    <a:pt x="3266" y="6897"/>
                  </a:lnTo>
                  <a:lnTo>
                    <a:pt x="3257" y="6893"/>
                  </a:lnTo>
                  <a:lnTo>
                    <a:pt x="3247" y="6891"/>
                  </a:lnTo>
                  <a:lnTo>
                    <a:pt x="3238" y="6887"/>
                  </a:lnTo>
                  <a:lnTo>
                    <a:pt x="3228" y="6882"/>
                  </a:lnTo>
                  <a:lnTo>
                    <a:pt x="3218" y="6876"/>
                  </a:lnTo>
                  <a:lnTo>
                    <a:pt x="3208" y="6871"/>
                  </a:lnTo>
                  <a:lnTo>
                    <a:pt x="3200" y="6865"/>
                  </a:lnTo>
                  <a:lnTo>
                    <a:pt x="3193" y="6859"/>
                  </a:lnTo>
                  <a:lnTo>
                    <a:pt x="3187" y="6848"/>
                  </a:lnTo>
                  <a:lnTo>
                    <a:pt x="3182" y="6836"/>
                  </a:lnTo>
                  <a:lnTo>
                    <a:pt x="3177" y="6824"/>
                  </a:lnTo>
                  <a:lnTo>
                    <a:pt x="3171" y="6813"/>
                  </a:lnTo>
                  <a:lnTo>
                    <a:pt x="3162" y="6805"/>
                  </a:lnTo>
                  <a:lnTo>
                    <a:pt x="3148" y="6793"/>
                  </a:lnTo>
                  <a:lnTo>
                    <a:pt x="3139" y="6788"/>
                  </a:lnTo>
                  <a:lnTo>
                    <a:pt x="3130" y="6783"/>
                  </a:lnTo>
                  <a:lnTo>
                    <a:pt x="3119" y="6779"/>
                  </a:lnTo>
                  <a:lnTo>
                    <a:pt x="3108" y="6775"/>
                  </a:lnTo>
                  <a:lnTo>
                    <a:pt x="3107" y="6775"/>
                  </a:lnTo>
                  <a:lnTo>
                    <a:pt x="3105" y="6775"/>
                  </a:lnTo>
                  <a:lnTo>
                    <a:pt x="3096" y="6774"/>
                  </a:lnTo>
                  <a:lnTo>
                    <a:pt x="3088" y="6774"/>
                  </a:lnTo>
                  <a:lnTo>
                    <a:pt x="3080" y="6774"/>
                  </a:lnTo>
                  <a:lnTo>
                    <a:pt x="3071" y="6775"/>
                  </a:lnTo>
                  <a:lnTo>
                    <a:pt x="3064" y="6777"/>
                  </a:lnTo>
                  <a:lnTo>
                    <a:pt x="3057" y="6778"/>
                  </a:lnTo>
                  <a:lnTo>
                    <a:pt x="3048" y="6779"/>
                  </a:lnTo>
                  <a:lnTo>
                    <a:pt x="3038" y="6780"/>
                  </a:lnTo>
                  <a:lnTo>
                    <a:pt x="3033" y="6780"/>
                  </a:lnTo>
                  <a:lnTo>
                    <a:pt x="3029" y="6780"/>
                  </a:lnTo>
                  <a:lnTo>
                    <a:pt x="3026" y="6780"/>
                  </a:lnTo>
                  <a:lnTo>
                    <a:pt x="3024" y="6779"/>
                  </a:lnTo>
                  <a:lnTo>
                    <a:pt x="3018" y="6778"/>
                  </a:lnTo>
                  <a:lnTo>
                    <a:pt x="3012" y="6774"/>
                  </a:lnTo>
                  <a:close/>
                </a:path>
              </a:pathLst>
            </a:custGeom>
            <a:grpFill/>
            <a:ln w="9525">
              <a:solidFill>
                <a:schemeClr val="bg1">
                  <a:alpha val="50000"/>
                </a:schemeClr>
              </a:solidFill>
              <a:round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4" name="陕西"/>
            <p:cNvSpPr/>
            <p:nvPr/>
          </p:nvSpPr>
          <p:spPr bwMode="auto">
            <a:xfrm>
              <a:off x="5321365" y="3657791"/>
              <a:ext cx="533406" cy="923973"/>
            </a:xfrm>
            <a:custGeom>
              <a:avLst/>
              <a:gdLst>
                <a:gd name="T0" fmla="*/ 546 w 2030"/>
                <a:gd name="T1" fmla="*/ 3014 h 3463"/>
                <a:gd name="T2" fmla="*/ 423 w 2030"/>
                <a:gd name="T3" fmla="*/ 2992 h 3463"/>
                <a:gd name="T4" fmla="*/ 284 w 2030"/>
                <a:gd name="T5" fmla="*/ 3007 h 3463"/>
                <a:gd name="T6" fmla="*/ 215 w 2030"/>
                <a:gd name="T7" fmla="*/ 2929 h 3463"/>
                <a:gd name="T8" fmla="*/ 70 w 2030"/>
                <a:gd name="T9" fmla="*/ 2972 h 3463"/>
                <a:gd name="T10" fmla="*/ 0 w 2030"/>
                <a:gd name="T11" fmla="*/ 2900 h 3463"/>
                <a:gd name="T12" fmla="*/ 145 w 2030"/>
                <a:gd name="T13" fmla="*/ 2878 h 3463"/>
                <a:gd name="T14" fmla="*/ 179 w 2030"/>
                <a:gd name="T15" fmla="*/ 2805 h 3463"/>
                <a:gd name="T16" fmla="*/ 91 w 2030"/>
                <a:gd name="T17" fmla="*/ 2700 h 3463"/>
                <a:gd name="T18" fmla="*/ 206 w 2030"/>
                <a:gd name="T19" fmla="*/ 2597 h 3463"/>
                <a:gd name="T20" fmla="*/ 348 w 2030"/>
                <a:gd name="T21" fmla="*/ 2604 h 3463"/>
                <a:gd name="T22" fmla="*/ 372 w 2030"/>
                <a:gd name="T23" fmla="*/ 2550 h 3463"/>
                <a:gd name="T24" fmla="*/ 377 w 2030"/>
                <a:gd name="T25" fmla="*/ 2410 h 3463"/>
                <a:gd name="T26" fmla="*/ 454 w 2030"/>
                <a:gd name="T27" fmla="*/ 2271 h 3463"/>
                <a:gd name="T28" fmla="*/ 361 w 2030"/>
                <a:gd name="T29" fmla="*/ 2139 h 3463"/>
                <a:gd name="T30" fmla="*/ 418 w 2030"/>
                <a:gd name="T31" fmla="*/ 1958 h 3463"/>
                <a:gd name="T32" fmla="*/ 657 w 2030"/>
                <a:gd name="T33" fmla="*/ 2036 h 3463"/>
                <a:gd name="T34" fmla="*/ 853 w 2030"/>
                <a:gd name="T35" fmla="*/ 2004 h 3463"/>
                <a:gd name="T36" fmla="*/ 820 w 2030"/>
                <a:gd name="T37" fmla="*/ 1880 h 3463"/>
                <a:gd name="T38" fmla="*/ 976 w 2030"/>
                <a:gd name="T39" fmla="*/ 1868 h 3463"/>
                <a:gd name="T40" fmla="*/ 1116 w 2030"/>
                <a:gd name="T41" fmla="*/ 1747 h 3463"/>
                <a:gd name="T42" fmla="*/ 1154 w 2030"/>
                <a:gd name="T43" fmla="*/ 1479 h 3463"/>
                <a:gd name="T44" fmla="*/ 1051 w 2030"/>
                <a:gd name="T45" fmla="*/ 1337 h 3463"/>
                <a:gd name="T46" fmla="*/ 928 w 2030"/>
                <a:gd name="T47" fmla="*/ 1264 h 3463"/>
                <a:gd name="T48" fmla="*/ 774 w 2030"/>
                <a:gd name="T49" fmla="*/ 1188 h 3463"/>
                <a:gd name="T50" fmla="*/ 688 w 2030"/>
                <a:gd name="T51" fmla="*/ 1069 h 3463"/>
                <a:gd name="T52" fmla="*/ 699 w 2030"/>
                <a:gd name="T53" fmla="*/ 1004 h 3463"/>
                <a:gd name="T54" fmla="*/ 716 w 2030"/>
                <a:gd name="T55" fmla="*/ 842 h 3463"/>
                <a:gd name="T56" fmla="*/ 855 w 2030"/>
                <a:gd name="T57" fmla="*/ 746 h 3463"/>
                <a:gd name="T58" fmla="*/ 1091 w 2030"/>
                <a:gd name="T59" fmla="*/ 835 h 3463"/>
                <a:gd name="T60" fmla="*/ 1245 w 2030"/>
                <a:gd name="T61" fmla="*/ 708 h 3463"/>
                <a:gd name="T62" fmla="*/ 1259 w 2030"/>
                <a:gd name="T63" fmla="*/ 565 h 3463"/>
                <a:gd name="T64" fmla="*/ 1388 w 2030"/>
                <a:gd name="T65" fmla="*/ 414 h 3463"/>
                <a:gd name="T66" fmla="*/ 1481 w 2030"/>
                <a:gd name="T67" fmla="*/ 309 h 3463"/>
                <a:gd name="T68" fmla="*/ 1626 w 2030"/>
                <a:gd name="T69" fmla="*/ 152 h 3463"/>
                <a:gd name="T70" fmla="*/ 1714 w 2030"/>
                <a:gd name="T71" fmla="*/ 104 h 3463"/>
                <a:gd name="T72" fmla="*/ 1829 w 2030"/>
                <a:gd name="T73" fmla="*/ 133 h 3463"/>
                <a:gd name="T74" fmla="*/ 1958 w 2030"/>
                <a:gd name="T75" fmla="*/ 58 h 3463"/>
                <a:gd name="T76" fmla="*/ 2003 w 2030"/>
                <a:gd name="T77" fmla="*/ 139 h 3463"/>
                <a:gd name="T78" fmla="*/ 1927 w 2030"/>
                <a:gd name="T79" fmla="*/ 338 h 3463"/>
                <a:gd name="T80" fmla="*/ 1818 w 2030"/>
                <a:gd name="T81" fmla="*/ 561 h 3463"/>
                <a:gd name="T82" fmla="*/ 1806 w 2030"/>
                <a:gd name="T83" fmla="*/ 739 h 3463"/>
                <a:gd name="T84" fmla="*/ 1870 w 2030"/>
                <a:gd name="T85" fmla="*/ 904 h 3463"/>
                <a:gd name="T86" fmla="*/ 1751 w 2030"/>
                <a:gd name="T87" fmla="*/ 1118 h 3463"/>
                <a:gd name="T88" fmla="*/ 1760 w 2030"/>
                <a:gd name="T89" fmla="*/ 1268 h 3463"/>
                <a:gd name="T90" fmla="*/ 1765 w 2030"/>
                <a:gd name="T91" fmla="*/ 1534 h 3463"/>
                <a:gd name="T92" fmla="*/ 1736 w 2030"/>
                <a:gd name="T93" fmla="*/ 1900 h 3463"/>
                <a:gd name="T94" fmla="*/ 1749 w 2030"/>
                <a:gd name="T95" fmla="*/ 2190 h 3463"/>
                <a:gd name="T96" fmla="*/ 1778 w 2030"/>
                <a:gd name="T97" fmla="*/ 2351 h 3463"/>
                <a:gd name="T98" fmla="*/ 1826 w 2030"/>
                <a:gd name="T99" fmla="*/ 2492 h 3463"/>
                <a:gd name="T100" fmla="*/ 1974 w 2030"/>
                <a:gd name="T101" fmla="*/ 2680 h 3463"/>
                <a:gd name="T102" fmla="*/ 1847 w 2030"/>
                <a:gd name="T103" fmla="*/ 2834 h 3463"/>
                <a:gd name="T104" fmla="*/ 1703 w 2030"/>
                <a:gd name="T105" fmla="*/ 2818 h 3463"/>
                <a:gd name="T106" fmla="*/ 1454 w 2030"/>
                <a:gd name="T107" fmla="*/ 2790 h 3463"/>
                <a:gd name="T108" fmla="*/ 1522 w 2030"/>
                <a:gd name="T109" fmla="*/ 2884 h 3463"/>
                <a:gd name="T110" fmla="*/ 1661 w 2030"/>
                <a:gd name="T111" fmla="*/ 2985 h 3463"/>
                <a:gd name="T112" fmla="*/ 1566 w 2030"/>
                <a:gd name="T113" fmla="*/ 3074 h 3463"/>
                <a:gd name="T114" fmla="*/ 1440 w 2030"/>
                <a:gd name="T115" fmla="*/ 3155 h 3463"/>
                <a:gd name="T116" fmla="*/ 1457 w 2030"/>
                <a:gd name="T117" fmla="*/ 3423 h 3463"/>
                <a:gd name="T118" fmla="*/ 1229 w 2030"/>
                <a:gd name="T119" fmla="*/ 3336 h 3463"/>
                <a:gd name="T120" fmla="*/ 994 w 2030"/>
                <a:gd name="T121" fmla="*/ 3208 h 3463"/>
                <a:gd name="T122" fmla="*/ 812 w 2030"/>
                <a:gd name="T123" fmla="*/ 3209 h 3463"/>
                <a:gd name="T124" fmla="*/ 681 w 2030"/>
                <a:gd name="T125" fmla="*/ 3086 h 34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030" h="3463">
                  <a:moveTo>
                    <a:pt x="593" y="3133"/>
                  </a:moveTo>
                  <a:lnTo>
                    <a:pt x="591" y="3133"/>
                  </a:lnTo>
                  <a:lnTo>
                    <a:pt x="590" y="3133"/>
                  </a:lnTo>
                  <a:lnTo>
                    <a:pt x="588" y="3133"/>
                  </a:lnTo>
                  <a:lnTo>
                    <a:pt x="587" y="3132"/>
                  </a:lnTo>
                  <a:lnTo>
                    <a:pt x="585" y="3130"/>
                  </a:lnTo>
                  <a:lnTo>
                    <a:pt x="582" y="3129"/>
                  </a:lnTo>
                  <a:lnTo>
                    <a:pt x="581" y="3126"/>
                  </a:lnTo>
                  <a:lnTo>
                    <a:pt x="580" y="3121"/>
                  </a:lnTo>
                  <a:lnTo>
                    <a:pt x="579" y="3116"/>
                  </a:lnTo>
                  <a:lnTo>
                    <a:pt x="578" y="3111"/>
                  </a:lnTo>
                  <a:lnTo>
                    <a:pt x="575" y="3109"/>
                  </a:lnTo>
                  <a:lnTo>
                    <a:pt x="572" y="3107"/>
                  </a:lnTo>
                  <a:lnTo>
                    <a:pt x="567" y="3104"/>
                  </a:lnTo>
                  <a:lnTo>
                    <a:pt x="563" y="3103"/>
                  </a:lnTo>
                  <a:lnTo>
                    <a:pt x="556" y="3101"/>
                  </a:lnTo>
                  <a:lnTo>
                    <a:pt x="553" y="3097"/>
                  </a:lnTo>
                  <a:lnTo>
                    <a:pt x="549" y="3093"/>
                  </a:lnTo>
                  <a:lnTo>
                    <a:pt x="548" y="3090"/>
                  </a:lnTo>
                  <a:lnTo>
                    <a:pt x="548" y="3079"/>
                  </a:lnTo>
                  <a:lnTo>
                    <a:pt x="550" y="3067"/>
                  </a:lnTo>
                  <a:lnTo>
                    <a:pt x="552" y="3059"/>
                  </a:lnTo>
                  <a:lnTo>
                    <a:pt x="553" y="3050"/>
                  </a:lnTo>
                  <a:lnTo>
                    <a:pt x="553" y="3041"/>
                  </a:lnTo>
                  <a:lnTo>
                    <a:pt x="552" y="3032"/>
                  </a:lnTo>
                  <a:lnTo>
                    <a:pt x="550" y="3025"/>
                  </a:lnTo>
                  <a:lnTo>
                    <a:pt x="548" y="3017"/>
                  </a:lnTo>
                  <a:lnTo>
                    <a:pt x="546" y="3014"/>
                  </a:lnTo>
                  <a:lnTo>
                    <a:pt x="542" y="3011"/>
                  </a:lnTo>
                  <a:lnTo>
                    <a:pt x="538" y="3009"/>
                  </a:lnTo>
                  <a:lnTo>
                    <a:pt x="534" y="3008"/>
                  </a:lnTo>
                  <a:lnTo>
                    <a:pt x="523" y="3004"/>
                  </a:lnTo>
                  <a:lnTo>
                    <a:pt x="510" y="3002"/>
                  </a:lnTo>
                  <a:lnTo>
                    <a:pt x="506" y="3002"/>
                  </a:lnTo>
                  <a:lnTo>
                    <a:pt x="503" y="3002"/>
                  </a:lnTo>
                  <a:lnTo>
                    <a:pt x="497" y="3001"/>
                  </a:lnTo>
                  <a:lnTo>
                    <a:pt x="491" y="3001"/>
                  </a:lnTo>
                  <a:lnTo>
                    <a:pt x="486" y="3001"/>
                  </a:lnTo>
                  <a:lnTo>
                    <a:pt x="481" y="3000"/>
                  </a:lnTo>
                  <a:lnTo>
                    <a:pt x="479" y="3000"/>
                  </a:lnTo>
                  <a:lnTo>
                    <a:pt x="477" y="3000"/>
                  </a:lnTo>
                  <a:lnTo>
                    <a:pt x="474" y="3000"/>
                  </a:lnTo>
                  <a:lnTo>
                    <a:pt x="472" y="3000"/>
                  </a:lnTo>
                  <a:lnTo>
                    <a:pt x="467" y="3001"/>
                  </a:lnTo>
                  <a:lnTo>
                    <a:pt x="462" y="3001"/>
                  </a:lnTo>
                  <a:lnTo>
                    <a:pt x="456" y="3000"/>
                  </a:lnTo>
                  <a:lnTo>
                    <a:pt x="452" y="2998"/>
                  </a:lnTo>
                  <a:lnTo>
                    <a:pt x="449" y="2998"/>
                  </a:lnTo>
                  <a:lnTo>
                    <a:pt x="448" y="2997"/>
                  </a:lnTo>
                  <a:lnTo>
                    <a:pt x="445" y="2995"/>
                  </a:lnTo>
                  <a:lnTo>
                    <a:pt x="442" y="2992"/>
                  </a:lnTo>
                  <a:lnTo>
                    <a:pt x="439" y="2991"/>
                  </a:lnTo>
                  <a:lnTo>
                    <a:pt x="435" y="2990"/>
                  </a:lnTo>
                  <a:lnTo>
                    <a:pt x="431" y="2990"/>
                  </a:lnTo>
                  <a:lnTo>
                    <a:pt x="429" y="2990"/>
                  </a:lnTo>
                  <a:lnTo>
                    <a:pt x="423" y="2992"/>
                  </a:lnTo>
                  <a:lnTo>
                    <a:pt x="415" y="2997"/>
                  </a:lnTo>
                  <a:lnTo>
                    <a:pt x="405" y="3006"/>
                  </a:lnTo>
                  <a:lnTo>
                    <a:pt x="393" y="3011"/>
                  </a:lnTo>
                  <a:lnTo>
                    <a:pt x="380" y="3015"/>
                  </a:lnTo>
                  <a:lnTo>
                    <a:pt x="367" y="3015"/>
                  </a:lnTo>
                  <a:lnTo>
                    <a:pt x="364" y="3015"/>
                  </a:lnTo>
                  <a:lnTo>
                    <a:pt x="360" y="3015"/>
                  </a:lnTo>
                  <a:lnTo>
                    <a:pt x="355" y="3016"/>
                  </a:lnTo>
                  <a:lnTo>
                    <a:pt x="353" y="3016"/>
                  </a:lnTo>
                  <a:lnTo>
                    <a:pt x="349" y="3019"/>
                  </a:lnTo>
                  <a:lnTo>
                    <a:pt x="345" y="3022"/>
                  </a:lnTo>
                  <a:lnTo>
                    <a:pt x="342" y="3025"/>
                  </a:lnTo>
                  <a:lnTo>
                    <a:pt x="341" y="3026"/>
                  </a:lnTo>
                  <a:lnTo>
                    <a:pt x="340" y="3028"/>
                  </a:lnTo>
                  <a:lnTo>
                    <a:pt x="339" y="3029"/>
                  </a:lnTo>
                  <a:lnTo>
                    <a:pt x="335" y="3032"/>
                  </a:lnTo>
                  <a:lnTo>
                    <a:pt x="332" y="3032"/>
                  </a:lnTo>
                  <a:lnTo>
                    <a:pt x="330" y="3032"/>
                  </a:lnTo>
                  <a:lnTo>
                    <a:pt x="328" y="3032"/>
                  </a:lnTo>
                  <a:lnTo>
                    <a:pt x="326" y="3030"/>
                  </a:lnTo>
                  <a:lnTo>
                    <a:pt x="323" y="3028"/>
                  </a:lnTo>
                  <a:lnTo>
                    <a:pt x="319" y="3026"/>
                  </a:lnTo>
                  <a:lnTo>
                    <a:pt x="315" y="3022"/>
                  </a:lnTo>
                  <a:lnTo>
                    <a:pt x="305" y="3016"/>
                  </a:lnTo>
                  <a:lnTo>
                    <a:pt x="297" y="3013"/>
                  </a:lnTo>
                  <a:lnTo>
                    <a:pt x="294" y="3010"/>
                  </a:lnTo>
                  <a:lnTo>
                    <a:pt x="290" y="3009"/>
                  </a:lnTo>
                  <a:lnTo>
                    <a:pt x="284" y="3007"/>
                  </a:lnTo>
                  <a:lnTo>
                    <a:pt x="278" y="3006"/>
                  </a:lnTo>
                  <a:lnTo>
                    <a:pt x="270" y="3003"/>
                  </a:lnTo>
                  <a:lnTo>
                    <a:pt x="260" y="3001"/>
                  </a:lnTo>
                  <a:lnTo>
                    <a:pt x="253" y="2998"/>
                  </a:lnTo>
                  <a:lnTo>
                    <a:pt x="245" y="2996"/>
                  </a:lnTo>
                  <a:lnTo>
                    <a:pt x="242" y="2995"/>
                  </a:lnTo>
                  <a:lnTo>
                    <a:pt x="239" y="2994"/>
                  </a:lnTo>
                  <a:lnTo>
                    <a:pt x="236" y="2994"/>
                  </a:lnTo>
                  <a:lnTo>
                    <a:pt x="235" y="2992"/>
                  </a:lnTo>
                  <a:lnTo>
                    <a:pt x="231" y="2990"/>
                  </a:lnTo>
                  <a:lnTo>
                    <a:pt x="227" y="2987"/>
                  </a:lnTo>
                  <a:lnTo>
                    <a:pt x="222" y="2982"/>
                  </a:lnTo>
                  <a:lnTo>
                    <a:pt x="219" y="2976"/>
                  </a:lnTo>
                  <a:lnTo>
                    <a:pt x="215" y="2970"/>
                  </a:lnTo>
                  <a:lnTo>
                    <a:pt x="214" y="2964"/>
                  </a:lnTo>
                  <a:lnTo>
                    <a:pt x="213" y="2960"/>
                  </a:lnTo>
                  <a:lnTo>
                    <a:pt x="214" y="2957"/>
                  </a:lnTo>
                  <a:lnTo>
                    <a:pt x="214" y="2956"/>
                  </a:lnTo>
                  <a:lnTo>
                    <a:pt x="215" y="2956"/>
                  </a:lnTo>
                  <a:lnTo>
                    <a:pt x="215" y="2954"/>
                  </a:lnTo>
                  <a:lnTo>
                    <a:pt x="216" y="2952"/>
                  </a:lnTo>
                  <a:lnTo>
                    <a:pt x="219" y="2950"/>
                  </a:lnTo>
                  <a:lnTo>
                    <a:pt x="219" y="2947"/>
                  </a:lnTo>
                  <a:lnTo>
                    <a:pt x="220" y="2944"/>
                  </a:lnTo>
                  <a:lnTo>
                    <a:pt x="220" y="2939"/>
                  </a:lnTo>
                  <a:lnTo>
                    <a:pt x="219" y="2935"/>
                  </a:lnTo>
                  <a:lnTo>
                    <a:pt x="217" y="2932"/>
                  </a:lnTo>
                  <a:lnTo>
                    <a:pt x="215" y="2929"/>
                  </a:lnTo>
                  <a:lnTo>
                    <a:pt x="213" y="2927"/>
                  </a:lnTo>
                  <a:lnTo>
                    <a:pt x="210" y="2926"/>
                  </a:lnTo>
                  <a:lnTo>
                    <a:pt x="206" y="2926"/>
                  </a:lnTo>
                  <a:lnTo>
                    <a:pt x="198" y="2927"/>
                  </a:lnTo>
                  <a:lnTo>
                    <a:pt x="190" y="2931"/>
                  </a:lnTo>
                  <a:lnTo>
                    <a:pt x="179" y="2938"/>
                  </a:lnTo>
                  <a:lnTo>
                    <a:pt x="168" y="2941"/>
                  </a:lnTo>
                  <a:lnTo>
                    <a:pt x="160" y="2943"/>
                  </a:lnTo>
                  <a:lnTo>
                    <a:pt x="153" y="2944"/>
                  </a:lnTo>
                  <a:lnTo>
                    <a:pt x="145" y="2943"/>
                  </a:lnTo>
                  <a:lnTo>
                    <a:pt x="137" y="2941"/>
                  </a:lnTo>
                  <a:lnTo>
                    <a:pt x="130" y="2943"/>
                  </a:lnTo>
                  <a:lnTo>
                    <a:pt x="125" y="2944"/>
                  </a:lnTo>
                  <a:lnTo>
                    <a:pt x="121" y="2945"/>
                  </a:lnTo>
                  <a:lnTo>
                    <a:pt x="116" y="2952"/>
                  </a:lnTo>
                  <a:lnTo>
                    <a:pt x="113" y="2959"/>
                  </a:lnTo>
                  <a:lnTo>
                    <a:pt x="110" y="2968"/>
                  </a:lnTo>
                  <a:lnTo>
                    <a:pt x="108" y="2970"/>
                  </a:lnTo>
                  <a:lnTo>
                    <a:pt x="106" y="2972"/>
                  </a:lnTo>
                  <a:lnTo>
                    <a:pt x="100" y="2973"/>
                  </a:lnTo>
                  <a:lnTo>
                    <a:pt x="91" y="2972"/>
                  </a:lnTo>
                  <a:lnTo>
                    <a:pt x="88" y="2971"/>
                  </a:lnTo>
                  <a:lnTo>
                    <a:pt x="83" y="2970"/>
                  </a:lnTo>
                  <a:lnTo>
                    <a:pt x="80" y="2970"/>
                  </a:lnTo>
                  <a:lnTo>
                    <a:pt x="76" y="2970"/>
                  </a:lnTo>
                  <a:lnTo>
                    <a:pt x="75" y="2971"/>
                  </a:lnTo>
                  <a:lnTo>
                    <a:pt x="72" y="2971"/>
                  </a:lnTo>
                  <a:lnTo>
                    <a:pt x="70" y="2972"/>
                  </a:lnTo>
                  <a:lnTo>
                    <a:pt x="68" y="2973"/>
                  </a:lnTo>
                  <a:lnTo>
                    <a:pt x="64" y="2976"/>
                  </a:lnTo>
                  <a:lnTo>
                    <a:pt x="62" y="2978"/>
                  </a:lnTo>
                  <a:lnTo>
                    <a:pt x="58" y="2982"/>
                  </a:lnTo>
                  <a:lnTo>
                    <a:pt x="55" y="2984"/>
                  </a:lnTo>
                  <a:lnTo>
                    <a:pt x="52" y="2987"/>
                  </a:lnTo>
                  <a:lnTo>
                    <a:pt x="51" y="2989"/>
                  </a:lnTo>
                  <a:lnTo>
                    <a:pt x="49" y="2990"/>
                  </a:lnTo>
                  <a:lnTo>
                    <a:pt x="47" y="2991"/>
                  </a:lnTo>
                  <a:lnTo>
                    <a:pt x="45" y="2991"/>
                  </a:lnTo>
                  <a:lnTo>
                    <a:pt x="42" y="2992"/>
                  </a:lnTo>
                  <a:lnTo>
                    <a:pt x="37" y="2992"/>
                  </a:lnTo>
                  <a:lnTo>
                    <a:pt x="33" y="2991"/>
                  </a:lnTo>
                  <a:lnTo>
                    <a:pt x="27" y="2990"/>
                  </a:lnTo>
                  <a:lnTo>
                    <a:pt x="18" y="2983"/>
                  </a:lnTo>
                  <a:lnTo>
                    <a:pt x="17" y="2981"/>
                  </a:lnTo>
                  <a:lnTo>
                    <a:pt x="14" y="2978"/>
                  </a:lnTo>
                  <a:lnTo>
                    <a:pt x="13" y="2975"/>
                  </a:lnTo>
                  <a:lnTo>
                    <a:pt x="13" y="2971"/>
                  </a:lnTo>
                  <a:lnTo>
                    <a:pt x="12" y="2966"/>
                  </a:lnTo>
                  <a:lnTo>
                    <a:pt x="11" y="2963"/>
                  </a:lnTo>
                  <a:lnTo>
                    <a:pt x="9" y="2956"/>
                  </a:lnTo>
                  <a:lnTo>
                    <a:pt x="6" y="2943"/>
                  </a:lnTo>
                  <a:lnTo>
                    <a:pt x="3" y="2934"/>
                  </a:lnTo>
                  <a:lnTo>
                    <a:pt x="2" y="2926"/>
                  </a:lnTo>
                  <a:lnTo>
                    <a:pt x="0" y="2915"/>
                  </a:lnTo>
                  <a:lnTo>
                    <a:pt x="0" y="2905"/>
                  </a:lnTo>
                  <a:lnTo>
                    <a:pt x="0" y="2900"/>
                  </a:lnTo>
                  <a:lnTo>
                    <a:pt x="1" y="2895"/>
                  </a:lnTo>
                  <a:lnTo>
                    <a:pt x="2" y="2895"/>
                  </a:lnTo>
                  <a:lnTo>
                    <a:pt x="3" y="2895"/>
                  </a:lnTo>
                  <a:lnTo>
                    <a:pt x="6" y="2896"/>
                  </a:lnTo>
                  <a:lnTo>
                    <a:pt x="8" y="2897"/>
                  </a:lnTo>
                  <a:lnTo>
                    <a:pt x="9" y="2899"/>
                  </a:lnTo>
                  <a:lnTo>
                    <a:pt x="12" y="2900"/>
                  </a:lnTo>
                  <a:lnTo>
                    <a:pt x="14" y="2902"/>
                  </a:lnTo>
                  <a:lnTo>
                    <a:pt x="17" y="2903"/>
                  </a:lnTo>
                  <a:lnTo>
                    <a:pt x="18" y="2905"/>
                  </a:lnTo>
                  <a:lnTo>
                    <a:pt x="20" y="2906"/>
                  </a:lnTo>
                  <a:lnTo>
                    <a:pt x="24" y="2908"/>
                  </a:lnTo>
                  <a:lnTo>
                    <a:pt x="28" y="2909"/>
                  </a:lnTo>
                  <a:lnTo>
                    <a:pt x="37" y="2910"/>
                  </a:lnTo>
                  <a:lnTo>
                    <a:pt x="43" y="2910"/>
                  </a:lnTo>
                  <a:lnTo>
                    <a:pt x="52" y="2910"/>
                  </a:lnTo>
                  <a:lnTo>
                    <a:pt x="61" y="2909"/>
                  </a:lnTo>
                  <a:lnTo>
                    <a:pt x="70" y="2907"/>
                  </a:lnTo>
                  <a:lnTo>
                    <a:pt x="80" y="2903"/>
                  </a:lnTo>
                  <a:lnTo>
                    <a:pt x="93" y="2897"/>
                  </a:lnTo>
                  <a:lnTo>
                    <a:pt x="106" y="2891"/>
                  </a:lnTo>
                  <a:lnTo>
                    <a:pt x="113" y="2888"/>
                  </a:lnTo>
                  <a:lnTo>
                    <a:pt x="120" y="2884"/>
                  </a:lnTo>
                  <a:lnTo>
                    <a:pt x="124" y="2883"/>
                  </a:lnTo>
                  <a:lnTo>
                    <a:pt x="127" y="2883"/>
                  </a:lnTo>
                  <a:lnTo>
                    <a:pt x="133" y="2881"/>
                  </a:lnTo>
                  <a:lnTo>
                    <a:pt x="139" y="2880"/>
                  </a:lnTo>
                  <a:lnTo>
                    <a:pt x="145" y="2878"/>
                  </a:lnTo>
                  <a:lnTo>
                    <a:pt x="150" y="2877"/>
                  </a:lnTo>
                  <a:lnTo>
                    <a:pt x="152" y="2876"/>
                  </a:lnTo>
                  <a:lnTo>
                    <a:pt x="154" y="2875"/>
                  </a:lnTo>
                  <a:lnTo>
                    <a:pt x="156" y="2872"/>
                  </a:lnTo>
                  <a:lnTo>
                    <a:pt x="157" y="2871"/>
                  </a:lnTo>
                  <a:lnTo>
                    <a:pt x="159" y="2866"/>
                  </a:lnTo>
                  <a:lnTo>
                    <a:pt x="162" y="2857"/>
                  </a:lnTo>
                  <a:lnTo>
                    <a:pt x="162" y="2849"/>
                  </a:lnTo>
                  <a:lnTo>
                    <a:pt x="162" y="2839"/>
                  </a:lnTo>
                  <a:lnTo>
                    <a:pt x="162" y="2834"/>
                  </a:lnTo>
                  <a:lnTo>
                    <a:pt x="162" y="2830"/>
                  </a:lnTo>
                  <a:lnTo>
                    <a:pt x="159" y="2815"/>
                  </a:lnTo>
                  <a:lnTo>
                    <a:pt x="158" y="2802"/>
                  </a:lnTo>
                  <a:lnTo>
                    <a:pt x="158" y="2798"/>
                  </a:lnTo>
                  <a:lnTo>
                    <a:pt x="159" y="2794"/>
                  </a:lnTo>
                  <a:lnTo>
                    <a:pt x="159" y="2792"/>
                  </a:lnTo>
                  <a:lnTo>
                    <a:pt x="160" y="2790"/>
                  </a:lnTo>
                  <a:lnTo>
                    <a:pt x="162" y="2790"/>
                  </a:lnTo>
                  <a:lnTo>
                    <a:pt x="164" y="2790"/>
                  </a:lnTo>
                  <a:lnTo>
                    <a:pt x="166" y="2790"/>
                  </a:lnTo>
                  <a:lnTo>
                    <a:pt x="169" y="2792"/>
                  </a:lnTo>
                  <a:lnTo>
                    <a:pt x="170" y="2793"/>
                  </a:lnTo>
                  <a:lnTo>
                    <a:pt x="171" y="2794"/>
                  </a:lnTo>
                  <a:lnTo>
                    <a:pt x="172" y="2796"/>
                  </a:lnTo>
                  <a:lnTo>
                    <a:pt x="173" y="2798"/>
                  </a:lnTo>
                  <a:lnTo>
                    <a:pt x="176" y="2801"/>
                  </a:lnTo>
                  <a:lnTo>
                    <a:pt x="177" y="2803"/>
                  </a:lnTo>
                  <a:lnTo>
                    <a:pt x="179" y="2805"/>
                  </a:lnTo>
                  <a:lnTo>
                    <a:pt x="181" y="2805"/>
                  </a:lnTo>
                  <a:lnTo>
                    <a:pt x="182" y="2803"/>
                  </a:lnTo>
                  <a:lnTo>
                    <a:pt x="183" y="2803"/>
                  </a:lnTo>
                  <a:lnTo>
                    <a:pt x="184" y="2801"/>
                  </a:lnTo>
                  <a:lnTo>
                    <a:pt x="184" y="2799"/>
                  </a:lnTo>
                  <a:lnTo>
                    <a:pt x="185" y="2795"/>
                  </a:lnTo>
                  <a:lnTo>
                    <a:pt x="185" y="2793"/>
                  </a:lnTo>
                  <a:lnTo>
                    <a:pt x="185" y="2792"/>
                  </a:lnTo>
                  <a:lnTo>
                    <a:pt x="184" y="2789"/>
                  </a:lnTo>
                  <a:lnTo>
                    <a:pt x="184" y="2789"/>
                  </a:lnTo>
                  <a:lnTo>
                    <a:pt x="184" y="2788"/>
                  </a:lnTo>
                  <a:lnTo>
                    <a:pt x="183" y="2784"/>
                  </a:lnTo>
                  <a:lnTo>
                    <a:pt x="181" y="2777"/>
                  </a:lnTo>
                  <a:lnTo>
                    <a:pt x="176" y="2771"/>
                  </a:lnTo>
                  <a:lnTo>
                    <a:pt x="169" y="2765"/>
                  </a:lnTo>
                  <a:lnTo>
                    <a:pt x="162" y="2762"/>
                  </a:lnTo>
                  <a:lnTo>
                    <a:pt x="153" y="2759"/>
                  </a:lnTo>
                  <a:lnTo>
                    <a:pt x="139" y="2756"/>
                  </a:lnTo>
                  <a:lnTo>
                    <a:pt x="125" y="2751"/>
                  </a:lnTo>
                  <a:lnTo>
                    <a:pt x="118" y="2749"/>
                  </a:lnTo>
                  <a:lnTo>
                    <a:pt x="112" y="2744"/>
                  </a:lnTo>
                  <a:lnTo>
                    <a:pt x="106" y="2739"/>
                  </a:lnTo>
                  <a:lnTo>
                    <a:pt x="101" y="2735"/>
                  </a:lnTo>
                  <a:lnTo>
                    <a:pt x="97" y="2726"/>
                  </a:lnTo>
                  <a:lnTo>
                    <a:pt x="94" y="2718"/>
                  </a:lnTo>
                  <a:lnTo>
                    <a:pt x="93" y="2712"/>
                  </a:lnTo>
                  <a:lnTo>
                    <a:pt x="91" y="2704"/>
                  </a:lnTo>
                  <a:lnTo>
                    <a:pt x="91" y="2700"/>
                  </a:lnTo>
                  <a:lnTo>
                    <a:pt x="91" y="2698"/>
                  </a:lnTo>
                  <a:lnTo>
                    <a:pt x="93" y="2693"/>
                  </a:lnTo>
                  <a:lnTo>
                    <a:pt x="95" y="2689"/>
                  </a:lnTo>
                  <a:lnTo>
                    <a:pt x="100" y="2689"/>
                  </a:lnTo>
                  <a:lnTo>
                    <a:pt x="106" y="2692"/>
                  </a:lnTo>
                  <a:lnTo>
                    <a:pt x="110" y="2693"/>
                  </a:lnTo>
                  <a:lnTo>
                    <a:pt x="115" y="2693"/>
                  </a:lnTo>
                  <a:lnTo>
                    <a:pt x="120" y="2692"/>
                  </a:lnTo>
                  <a:lnTo>
                    <a:pt x="122" y="2691"/>
                  </a:lnTo>
                  <a:lnTo>
                    <a:pt x="125" y="2688"/>
                  </a:lnTo>
                  <a:lnTo>
                    <a:pt x="126" y="2687"/>
                  </a:lnTo>
                  <a:lnTo>
                    <a:pt x="128" y="2681"/>
                  </a:lnTo>
                  <a:lnTo>
                    <a:pt x="130" y="2674"/>
                  </a:lnTo>
                  <a:lnTo>
                    <a:pt x="131" y="2666"/>
                  </a:lnTo>
                  <a:lnTo>
                    <a:pt x="133" y="2657"/>
                  </a:lnTo>
                  <a:lnTo>
                    <a:pt x="135" y="2649"/>
                  </a:lnTo>
                  <a:lnTo>
                    <a:pt x="140" y="2642"/>
                  </a:lnTo>
                  <a:lnTo>
                    <a:pt x="145" y="2635"/>
                  </a:lnTo>
                  <a:lnTo>
                    <a:pt x="150" y="2629"/>
                  </a:lnTo>
                  <a:lnTo>
                    <a:pt x="157" y="2619"/>
                  </a:lnTo>
                  <a:lnTo>
                    <a:pt x="165" y="2610"/>
                  </a:lnTo>
                  <a:lnTo>
                    <a:pt x="170" y="2605"/>
                  </a:lnTo>
                  <a:lnTo>
                    <a:pt x="175" y="2601"/>
                  </a:lnTo>
                  <a:lnTo>
                    <a:pt x="179" y="2598"/>
                  </a:lnTo>
                  <a:lnTo>
                    <a:pt x="184" y="2595"/>
                  </a:lnTo>
                  <a:lnTo>
                    <a:pt x="189" y="2594"/>
                  </a:lnTo>
                  <a:lnTo>
                    <a:pt x="195" y="2594"/>
                  </a:lnTo>
                  <a:lnTo>
                    <a:pt x="206" y="2597"/>
                  </a:lnTo>
                  <a:lnTo>
                    <a:pt x="217" y="2601"/>
                  </a:lnTo>
                  <a:lnTo>
                    <a:pt x="229" y="2606"/>
                  </a:lnTo>
                  <a:lnTo>
                    <a:pt x="241" y="2612"/>
                  </a:lnTo>
                  <a:lnTo>
                    <a:pt x="250" y="2616"/>
                  </a:lnTo>
                  <a:lnTo>
                    <a:pt x="257" y="2617"/>
                  </a:lnTo>
                  <a:lnTo>
                    <a:pt x="264" y="2618"/>
                  </a:lnTo>
                  <a:lnTo>
                    <a:pt x="269" y="2618"/>
                  </a:lnTo>
                  <a:lnTo>
                    <a:pt x="284" y="2611"/>
                  </a:lnTo>
                  <a:lnTo>
                    <a:pt x="301" y="2603"/>
                  </a:lnTo>
                  <a:lnTo>
                    <a:pt x="305" y="2603"/>
                  </a:lnTo>
                  <a:lnTo>
                    <a:pt x="309" y="2603"/>
                  </a:lnTo>
                  <a:lnTo>
                    <a:pt x="310" y="2604"/>
                  </a:lnTo>
                  <a:lnTo>
                    <a:pt x="311" y="2604"/>
                  </a:lnTo>
                  <a:lnTo>
                    <a:pt x="314" y="2605"/>
                  </a:lnTo>
                  <a:lnTo>
                    <a:pt x="317" y="2607"/>
                  </a:lnTo>
                  <a:lnTo>
                    <a:pt x="320" y="2607"/>
                  </a:lnTo>
                  <a:lnTo>
                    <a:pt x="321" y="2607"/>
                  </a:lnTo>
                  <a:lnTo>
                    <a:pt x="322" y="2607"/>
                  </a:lnTo>
                  <a:lnTo>
                    <a:pt x="323" y="2607"/>
                  </a:lnTo>
                  <a:lnTo>
                    <a:pt x="324" y="2606"/>
                  </a:lnTo>
                  <a:lnTo>
                    <a:pt x="326" y="2606"/>
                  </a:lnTo>
                  <a:lnTo>
                    <a:pt x="329" y="2604"/>
                  </a:lnTo>
                  <a:lnTo>
                    <a:pt x="333" y="2601"/>
                  </a:lnTo>
                  <a:lnTo>
                    <a:pt x="338" y="2597"/>
                  </a:lnTo>
                  <a:lnTo>
                    <a:pt x="342" y="2595"/>
                  </a:lnTo>
                  <a:lnTo>
                    <a:pt x="345" y="2597"/>
                  </a:lnTo>
                  <a:lnTo>
                    <a:pt x="347" y="2600"/>
                  </a:lnTo>
                  <a:lnTo>
                    <a:pt x="348" y="2604"/>
                  </a:lnTo>
                  <a:lnTo>
                    <a:pt x="349" y="2606"/>
                  </a:lnTo>
                  <a:lnTo>
                    <a:pt x="351" y="2609"/>
                  </a:lnTo>
                  <a:lnTo>
                    <a:pt x="352" y="2610"/>
                  </a:lnTo>
                  <a:lnTo>
                    <a:pt x="353" y="2613"/>
                  </a:lnTo>
                  <a:lnTo>
                    <a:pt x="354" y="2616"/>
                  </a:lnTo>
                  <a:lnTo>
                    <a:pt x="357" y="2619"/>
                  </a:lnTo>
                  <a:lnTo>
                    <a:pt x="359" y="2623"/>
                  </a:lnTo>
                  <a:lnTo>
                    <a:pt x="365" y="2629"/>
                  </a:lnTo>
                  <a:lnTo>
                    <a:pt x="371" y="2634"/>
                  </a:lnTo>
                  <a:lnTo>
                    <a:pt x="378" y="2637"/>
                  </a:lnTo>
                  <a:lnTo>
                    <a:pt x="383" y="2638"/>
                  </a:lnTo>
                  <a:lnTo>
                    <a:pt x="387" y="2638"/>
                  </a:lnTo>
                  <a:lnTo>
                    <a:pt x="390" y="2637"/>
                  </a:lnTo>
                  <a:lnTo>
                    <a:pt x="395" y="2635"/>
                  </a:lnTo>
                  <a:lnTo>
                    <a:pt x="397" y="2631"/>
                  </a:lnTo>
                  <a:lnTo>
                    <a:pt x="399" y="2626"/>
                  </a:lnTo>
                  <a:lnTo>
                    <a:pt x="401" y="2620"/>
                  </a:lnTo>
                  <a:lnTo>
                    <a:pt x="403" y="2611"/>
                  </a:lnTo>
                  <a:lnTo>
                    <a:pt x="403" y="2601"/>
                  </a:lnTo>
                  <a:lnTo>
                    <a:pt x="403" y="2593"/>
                  </a:lnTo>
                  <a:lnTo>
                    <a:pt x="402" y="2587"/>
                  </a:lnTo>
                  <a:lnTo>
                    <a:pt x="401" y="2582"/>
                  </a:lnTo>
                  <a:lnTo>
                    <a:pt x="399" y="2579"/>
                  </a:lnTo>
                  <a:lnTo>
                    <a:pt x="398" y="2575"/>
                  </a:lnTo>
                  <a:lnTo>
                    <a:pt x="396" y="2572"/>
                  </a:lnTo>
                  <a:lnTo>
                    <a:pt x="386" y="2565"/>
                  </a:lnTo>
                  <a:lnTo>
                    <a:pt x="378" y="2557"/>
                  </a:lnTo>
                  <a:lnTo>
                    <a:pt x="372" y="2550"/>
                  </a:lnTo>
                  <a:lnTo>
                    <a:pt x="367" y="2543"/>
                  </a:lnTo>
                  <a:lnTo>
                    <a:pt x="366" y="2540"/>
                  </a:lnTo>
                  <a:lnTo>
                    <a:pt x="365" y="2536"/>
                  </a:lnTo>
                  <a:lnTo>
                    <a:pt x="364" y="2532"/>
                  </a:lnTo>
                  <a:lnTo>
                    <a:pt x="364" y="2529"/>
                  </a:lnTo>
                  <a:lnTo>
                    <a:pt x="365" y="2522"/>
                  </a:lnTo>
                  <a:lnTo>
                    <a:pt x="366" y="2516"/>
                  </a:lnTo>
                  <a:lnTo>
                    <a:pt x="370" y="2509"/>
                  </a:lnTo>
                  <a:lnTo>
                    <a:pt x="373" y="2503"/>
                  </a:lnTo>
                  <a:lnTo>
                    <a:pt x="377" y="2497"/>
                  </a:lnTo>
                  <a:lnTo>
                    <a:pt x="379" y="2491"/>
                  </a:lnTo>
                  <a:lnTo>
                    <a:pt x="379" y="2489"/>
                  </a:lnTo>
                  <a:lnTo>
                    <a:pt x="377" y="2487"/>
                  </a:lnTo>
                  <a:lnTo>
                    <a:pt x="373" y="2486"/>
                  </a:lnTo>
                  <a:lnTo>
                    <a:pt x="370" y="2486"/>
                  </a:lnTo>
                  <a:lnTo>
                    <a:pt x="365" y="2485"/>
                  </a:lnTo>
                  <a:lnTo>
                    <a:pt x="361" y="2485"/>
                  </a:lnTo>
                  <a:lnTo>
                    <a:pt x="357" y="2481"/>
                  </a:lnTo>
                  <a:lnTo>
                    <a:pt x="352" y="2477"/>
                  </a:lnTo>
                  <a:lnTo>
                    <a:pt x="352" y="2471"/>
                  </a:lnTo>
                  <a:lnTo>
                    <a:pt x="354" y="2462"/>
                  </a:lnTo>
                  <a:lnTo>
                    <a:pt x="362" y="2449"/>
                  </a:lnTo>
                  <a:lnTo>
                    <a:pt x="368" y="2440"/>
                  </a:lnTo>
                  <a:lnTo>
                    <a:pt x="371" y="2434"/>
                  </a:lnTo>
                  <a:lnTo>
                    <a:pt x="372" y="2428"/>
                  </a:lnTo>
                  <a:lnTo>
                    <a:pt x="372" y="2421"/>
                  </a:lnTo>
                  <a:lnTo>
                    <a:pt x="373" y="2415"/>
                  </a:lnTo>
                  <a:lnTo>
                    <a:pt x="377" y="2410"/>
                  </a:lnTo>
                  <a:lnTo>
                    <a:pt x="380" y="2405"/>
                  </a:lnTo>
                  <a:lnTo>
                    <a:pt x="389" y="2397"/>
                  </a:lnTo>
                  <a:lnTo>
                    <a:pt x="398" y="2385"/>
                  </a:lnTo>
                  <a:lnTo>
                    <a:pt x="403" y="2379"/>
                  </a:lnTo>
                  <a:lnTo>
                    <a:pt x="408" y="2371"/>
                  </a:lnTo>
                  <a:lnTo>
                    <a:pt x="411" y="2363"/>
                  </a:lnTo>
                  <a:lnTo>
                    <a:pt x="414" y="2353"/>
                  </a:lnTo>
                  <a:lnTo>
                    <a:pt x="415" y="2348"/>
                  </a:lnTo>
                  <a:lnTo>
                    <a:pt x="415" y="2342"/>
                  </a:lnTo>
                  <a:lnTo>
                    <a:pt x="415" y="2338"/>
                  </a:lnTo>
                  <a:lnTo>
                    <a:pt x="414" y="2333"/>
                  </a:lnTo>
                  <a:lnTo>
                    <a:pt x="409" y="2328"/>
                  </a:lnTo>
                  <a:lnTo>
                    <a:pt x="402" y="2322"/>
                  </a:lnTo>
                  <a:lnTo>
                    <a:pt x="395" y="2317"/>
                  </a:lnTo>
                  <a:lnTo>
                    <a:pt x="393" y="2315"/>
                  </a:lnTo>
                  <a:lnTo>
                    <a:pt x="397" y="2313"/>
                  </a:lnTo>
                  <a:lnTo>
                    <a:pt x="404" y="2311"/>
                  </a:lnTo>
                  <a:lnTo>
                    <a:pt x="412" y="2310"/>
                  </a:lnTo>
                  <a:lnTo>
                    <a:pt x="421" y="2310"/>
                  </a:lnTo>
                  <a:lnTo>
                    <a:pt x="430" y="2308"/>
                  </a:lnTo>
                  <a:lnTo>
                    <a:pt x="436" y="2305"/>
                  </a:lnTo>
                  <a:lnTo>
                    <a:pt x="441" y="2300"/>
                  </a:lnTo>
                  <a:lnTo>
                    <a:pt x="446" y="2292"/>
                  </a:lnTo>
                  <a:lnTo>
                    <a:pt x="448" y="2288"/>
                  </a:lnTo>
                  <a:lnTo>
                    <a:pt x="450" y="2284"/>
                  </a:lnTo>
                  <a:lnTo>
                    <a:pt x="453" y="2279"/>
                  </a:lnTo>
                  <a:lnTo>
                    <a:pt x="454" y="2273"/>
                  </a:lnTo>
                  <a:lnTo>
                    <a:pt x="454" y="2271"/>
                  </a:lnTo>
                  <a:lnTo>
                    <a:pt x="453" y="2269"/>
                  </a:lnTo>
                  <a:lnTo>
                    <a:pt x="450" y="2266"/>
                  </a:lnTo>
                  <a:lnTo>
                    <a:pt x="447" y="2264"/>
                  </a:lnTo>
                  <a:lnTo>
                    <a:pt x="439" y="2259"/>
                  </a:lnTo>
                  <a:lnTo>
                    <a:pt x="430" y="2253"/>
                  </a:lnTo>
                  <a:lnTo>
                    <a:pt x="423" y="2247"/>
                  </a:lnTo>
                  <a:lnTo>
                    <a:pt x="417" y="2241"/>
                  </a:lnTo>
                  <a:lnTo>
                    <a:pt x="406" y="2226"/>
                  </a:lnTo>
                  <a:lnTo>
                    <a:pt x="397" y="2213"/>
                  </a:lnTo>
                  <a:lnTo>
                    <a:pt x="393" y="2210"/>
                  </a:lnTo>
                  <a:lnTo>
                    <a:pt x="389" y="2208"/>
                  </a:lnTo>
                  <a:lnTo>
                    <a:pt x="382" y="2206"/>
                  </a:lnTo>
                  <a:lnTo>
                    <a:pt x="373" y="2203"/>
                  </a:lnTo>
                  <a:lnTo>
                    <a:pt x="361" y="2201"/>
                  </a:lnTo>
                  <a:lnTo>
                    <a:pt x="349" y="2198"/>
                  </a:lnTo>
                  <a:lnTo>
                    <a:pt x="343" y="2195"/>
                  </a:lnTo>
                  <a:lnTo>
                    <a:pt x="338" y="2191"/>
                  </a:lnTo>
                  <a:lnTo>
                    <a:pt x="335" y="2185"/>
                  </a:lnTo>
                  <a:lnTo>
                    <a:pt x="334" y="2179"/>
                  </a:lnTo>
                  <a:lnTo>
                    <a:pt x="334" y="2178"/>
                  </a:lnTo>
                  <a:lnTo>
                    <a:pt x="334" y="2176"/>
                  </a:lnTo>
                  <a:lnTo>
                    <a:pt x="336" y="2166"/>
                  </a:lnTo>
                  <a:lnTo>
                    <a:pt x="341" y="2158"/>
                  </a:lnTo>
                  <a:lnTo>
                    <a:pt x="343" y="2155"/>
                  </a:lnTo>
                  <a:lnTo>
                    <a:pt x="347" y="2152"/>
                  </a:lnTo>
                  <a:lnTo>
                    <a:pt x="352" y="2147"/>
                  </a:lnTo>
                  <a:lnTo>
                    <a:pt x="357" y="2144"/>
                  </a:lnTo>
                  <a:lnTo>
                    <a:pt x="361" y="2139"/>
                  </a:lnTo>
                  <a:lnTo>
                    <a:pt x="366" y="2135"/>
                  </a:lnTo>
                  <a:lnTo>
                    <a:pt x="377" y="2126"/>
                  </a:lnTo>
                  <a:lnTo>
                    <a:pt x="386" y="2116"/>
                  </a:lnTo>
                  <a:lnTo>
                    <a:pt x="393" y="2109"/>
                  </a:lnTo>
                  <a:lnTo>
                    <a:pt x="399" y="2103"/>
                  </a:lnTo>
                  <a:lnTo>
                    <a:pt x="403" y="2099"/>
                  </a:lnTo>
                  <a:lnTo>
                    <a:pt x="405" y="2093"/>
                  </a:lnTo>
                  <a:lnTo>
                    <a:pt x="406" y="2086"/>
                  </a:lnTo>
                  <a:lnTo>
                    <a:pt x="406" y="2075"/>
                  </a:lnTo>
                  <a:lnTo>
                    <a:pt x="405" y="2059"/>
                  </a:lnTo>
                  <a:lnTo>
                    <a:pt x="403" y="2042"/>
                  </a:lnTo>
                  <a:lnTo>
                    <a:pt x="402" y="2033"/>
                  </a:lnTo>
                  <a:lnTo>
                    <a:pt x="401" y="2024"/>
                  </a:lnTo>
                  <a:lnTo>
                    <a:pt x="401" y="2018"/>
                  </a:lnTo>
                  <a:lnTo>
                    <a:pt x="401" y="2013"/>
                  </a:lnTo>
                  <a:lnTo>
                    <a:pt x="401" y="2009"/>
                  </a:lnTo>
                  <a:lnTo>
                    <a:pt x="401" y="2007"/>
                  </a:lnTo>
                  <a:lnTo>
                    <a:pt x="401" y="2001"/>
                  </a:lnTo>
                  <a:lnTo>
                    <a:pt x="401" y="1994"/>
                  </a:lnTo>
                  <a:lnTo>
                    <a:pt x="401" y="1992"/>
                  </a:lnTo>
                  <a:lnTo>
                    <a:pt x="401" y="1990"/>
                  </a:lnTo>
                  <a:lnTo>
                    <a:pt x="402" y="1986"/>
                  </a:lnTo>
                  <a:lnTo>
                    <a:pt x="402" y="1981"/>
                  </a:lnTo>
                  <a:lnTo>
                    <a:pt x="403" y="1975"/>
                  </a:lnTo>
                  <a:lnTo>
                    <a:pt x="405" y="1970"/>
                  </a:lnTo>
                  <a:lnTo>
                    <a:pt x="408" y="1966"/>
                  </a:lnTo>
                  <a:lnTo>
                    <a:pt x="410" y="1962"/>
                  </a:lnTo>
                  <a:lnTo>
                    <a:pt x="418" y="1958"/>
                  </a:lnTo>
                  <a:lnTo>
                    <a:pt x="429" y="1955"/>
                  </a:lnTo>
                  <a:lnTo>
                    <a:pt x="440" y="1952"/>
                  </a:lnTo>
                  <a:lnTo>
                    <a:pt x="453" y="1950"/>
                  </a:lnTo>
                  <a:lnTo>
                    <a:pt x="462" y="1949"/>
                  </a:lnTo>
                  <a:lnTo>
                    <a:pt x="472" y="1949"/>
                  </a:lnTo>
                  <a:lnTo>
                    <a:pt x="481" y="1949"/>
                  </a:lnTo>
                  <a:lnTo>
                    <a:pt x="491" y="1949"/>
                  </a:lnTo>
                  <a:lnTo>
                    <a:pt x="502" y="1950"/>
                  </a:lnTo>
                  <a:lnTo>
                    <a:pt x="511" y="1951"/>
                  </a:lnTo>
                  <a:lnTo>
                    <a:pt x="521" y="1954"/>
                  </a:lnTo>
                  <a:lnTo>
                    <a:pt x="529" y="1956"/>
                  </a:lnTo>
                  <a:lnTo>
                    <a:pt x="541" y="1961"/>
                  </a:lnTo>
                  <a:lnTo>
                    <a:pt x="552" y="1966"/>
                  </a:lnTo>
                  <a:lnTo>
                    <a:pt x="561" y="1971"/>
                  </a:lnTo>
                  <a:lnTo>
                    <a:pt x="571" y="1979"/>
                  </a:lnTo>
                  <a:lnTo>
                    <a:pt x="582" y="1989"/>
                  </a:lnTo>
                  <a:lnTo>
                    <a:pt x="592" y="1999"/>
                  </a:lnTo>
                  <a:lnTo>
                    <a:pt x="604" y="2015"/>
                  </a:lnTo>
                  <a:lnTo>
                    <a:pt x="612" y="2027"/>
                  </a:lnTo>
                  <a:lnTo>
                    <a:pt x="618" y="2037"/>
                  </a:lnTo>
                  <a:lnTo>
                    <a:pt x="624" y="2045"/>
                  </a:lnTo>
                  <a:lnTo>
                    <a:pt x="628" y="2049"/>
                  </a:lnTo>
                  <a:lnTo>
                    <a:pt x="630" y="2050"/>
                  </a:lnTo>
                  <a:lnTo>
                    <a:pt x="634" y="2051"/>
                  </a:lnTo>
                  <a:lnTo>
                    <a:pt x="636" y="2050"/>
                  </a:lnTo>
                  <a:lnTo>
                    <a:pt x="643" y="2046"/>
                  </a:lnTo>
                  <a:lnTo>
                    <a:pt x="653" y="2039"/>
                  </a:lnTo>
                  <a:lnTo>
                    <a:pt x="657" y="2036"/>
                  </a:lnTo>
                  <a:lnTo>
                    <a:pt x="663" y="2032"/>
                  </a:lnTo>
                  <a:lnTo>
                    <a:pt x="670" y="2031"/>
                  </a:lnTo>
                  <a:lnTo>
                    <a:pt x="678" y="2030"/>
                  </a:lnTo>
                  <a:lnTo>
                    <a:pt x="685" y="2030"/>
                  </a:lnTo>
                  <a:lnTo>
                    <a:pt x="693" y="2031"/>
                  </a:lnTo>
                  <a:lnTo>
                    <a:pt x="700" y="2033"/>
                  </a:lnTo>
                  <a:lnTo>
                    <a:pt x="708" y="2036"/>
                  </a:lnTo>
                  <a:lnTo>
                    <a:pt x="716" y="2038"/>
                  </a:lnTo>
                  <a:lnTo>
                    <a:pt x="723" y="2039"/>
                  </a:lnTo>
                  <a:lnTo>
                    <a:pt x="729" y="2040"/>
                  </a:lnTo>
                  <a:lnTo>
                    <a:pt x="735" y="2039"/>
                  </a:lnTo>
                  <a:lnTo>
                    <a:pt x="744" y="2036"/>
                  </a:lnTo>
                  <a:lnTo>
                    <a:pt x="752" y="2031"/>
                  </a:lnTo>
                  <a:lnTo>
                    <a:pt x="757" y="2029"/>
                  </a:lnTo>
                  <a:lnTo>
                    <a:pt x="761" y="2026"/>
                  </a:lnTo>
                  <a:lnTo>
                    <a:pt x="765" y="2025"/>
                  </a:lnTo>
                  <a:lnTo>
                    <a:pt x="770" y="2025"/>
                  </a:lnTo>
                  <a:lnTo>
                    <a:pt x="780" y="2025"/>
                  </a:lnTo>
                  <a:lnTo>
                    <a:pt x="792" y="2026"/>
                  </a:lnTo>
                  <a:lnTo>
                    <a:pt x="806" y="2029"/>
                  </a:lnTo>
                  <a:lnTo>
                    <a:pt x="821" y="2029"/>
                  </a:lnTo>
                  <a:lnTo>
                    <a:pt x="830" y="2027"/>
                  </a:lnTo>
                  <a:lnTo>
                    <a:pt x="837" y="2026"/>
                  </a:lnTo>
                  <a:lnTo>
                    <a:pt x="843" y="2023"/>
                  </a:lnTo>
                  <a:lnTo>
                    <a:pt x="848" y="2019"/>
                  </a:lnTo>
                  <a:lnTo>
                    <a:pt x="851" y="2014"/>
                  </a:lnTo>
                  <a:lnTo>
                    <a:pt x="853" y="2009"/>
                  </a:lnTo>
                  <a:lnTo>
                    <a:pt x="853" y="2004"/>
                  </a:lnTo>
                  <a:lnTo>
                    <a:pt x="852" y="1999"/>
                  </a:lnTo>
                  <a:lnTo>
                    <a:pt x="851" y="1993"/>
                  </a:lnTo>
                  <a:lnTo>
                    <a:pt x="848" y="1988"/>
                  </a:lnTo>
                  <a:lnTo>
                    <a:pt x="844" y="1983"/>
                  </a:lnTo>
                  <a:lnTo>
                    <a:pt x="839" y="1980"/>
                  </a:lnTo>
                  <a:lnTo>
                    <a:pt x="831" y="1971"/>
                  </a:lnTo>
                  <a:lnTo>
                    <a:pt x="823" y="1962"/>
                  </a:lnTo>
                  <a:lnTo>
                    <a:pt x="819" y="1957"/>
                  </a:lnTo>
                  <a:lnTo>
                    <a:pt x="817" y="1951"/>
                  </a:lnTo>
                  <a:lnTo>
                    <a:pt x="815" y="1945"/>
                  </a:lnTo>
                  <a:lnTo>
                    <a:pt x="814" y="1938"/>
                  </a:lnTo>
                  <a:lnTo>
                    <a:pt x="814" y="1925"/>
                  </a:lnTo>
                  <a:lnTo>
                    <a:pt x="813" y="1918"/>
                  </a:lnTo>
                  <a:lnTo>
                    <a:pt x="812" y="1916"/>
                  </a:lnTo>
                  <a:lnTo>
                    <a:pt x="811" y="1914"/>
                  </a:lnTo>
                  <a:lnTo>
                    <a:pt x="807" y="1913"/>
                  </a:lnTo>
                  <a:lnTo>
                    <a:pt x="804" y="1912"/>
                  </a:lnTo>
                  <a:lnTo>
                    <a:pt x="800" y="1911"/>
                  </a:lnTo>
                  <a:lnTo>
                    <a:pt x="798" y="1908"/>
                  </a:lnTo>
                  <a:lnTo>
                    <a:pt x="796" y="1906"/>
                  </a:lnTo>
                  <a:lnTo>
                    <a:pt x="795" y="1904"/>
                  </a:lnTo>
                  <a:lnTo>
                    <a:pt x="796" y="1901"/>
                  </a:lnTo>
                  <a:lnTo>
                    <a:pt x="798" y="1899"/>
                  </a:lnTo>
                  <a:lnTo>
                    <a:pt x="801" y="1895"/>
                  </a:lnTo>
                  <a:lnTo>
                    <a:pt x="806" y="1893"/>
                  </a:lnTo>
                  <a:lnTo>
                    <a:pt x="811" y="1889"/>
                  </a:lnTo>
                  <a:lnTo>
                    <a:pt x="817" y="1885"/>
                  </a:lnTo>
                  <a:lnTo>
                    <a:pt x="820" y="1880"/>
                  </a:lnTo>
                  <a:lnTo>
                    <a:pt x="824" y="1874"/>
                  </a:lnTo>
                  <a:lnTo>
                    <a:pt x="830" y="1864"/>
                  </a:lnTo>
                  <a:lnTo>
                    <a:pt x="833" y="1861"/>
                  </a:lnTo>
                  <a:lnTo>
                    <a:pt x="838" y="1866"/>
                  </a:lnTo>
                  <a:lnTo>
                    <a:pt x="848" y="1874"/>
                  </a:lnTo>
                  <a:lnTo>
                    <a:pt x="855" y="1878"/>
                  </a:lnTo>
                  <a:lnTo>
                    <a:pt x="865" y="1882"/>
                  </a:lnTo>
                  <a:lnTo>
                    <a:pt x="876" y="1886"/>
                  </a:lnTo>
                  <a:lnTo>
                    <a:pt x="883" y="1887"/>
                  </a:lnTo>
                  <a:lnTo>
                    <a:pt x="887" y="1889"/>
                  </a:lnTo>
                  <a:lnTo>
                    <a:pt x="889" y="1892"/>
                  </a:lnTo>
                  <a:lnTo>
                    <a:pt x="890" y="1894"/>
                  </a:lnTo>
                  <a:lnTo>
                    <a:pt x="890" y="1898"/>
                  </a:lnTo>
                  <a:lnTo>
                    <a:pt x="891" y="1901"/>
                  </a:lnTo>
                  <a:lnTo>
                    <a:pt x="893" y="1905"/>
                  </a:lnTo>
                  <a:lnTo>
                    <a:pt x="894" y="1906"/>
                  </a:lnTo>
                  <a:lnTo>
                    <a:pt x="895" y="1906"/>
                  </a:lnTo>
                  <a:lnTo>
                    <a:pt x="897" y="1906"/>
                  </a:lnTo>
                  <a:lnTo>
                    <a:pt x="900" y="1904"/>
                  </a:lnTo>
                  <a:lnTo>
                    <a:pt x="908" y="1899"/>
                  </a:lnTo>
                  <a:lnTo>
                    <a:pt x="914" y="1894"/>
                  </a:lnTo>
                  <a:lnTo>
                    <a:pt x="915" y="1894"/>
                  </a:lnTo>
                  <a:lnTo>
                    <a:pt x="916" y="1893"/>
                  </a:lnTo>
                  <a:lnTo>
                    <a:pt x="930" y="1885"/>
                  </a:lnTo>
                  <a:lnTo>
                    <a:pt x="943" y="1878"/>
                  </a:lnTo>
                  <a:lnTo>
                    <a:pt x="957" y="1872"/>
                  </a:lnTo>
                  <a:lnTo>
                    <a:pt x="970" y="1868"/>
                  </a:lnTo>
                  <a:lnTo>
                    <a:pt x="976" y="1868"/>
                  </a:lnTo>
                  <a:lnTo>
                    <a:pt x="982" y="1868"/>
                  </a:lnTo>
                  <a:lnTo>
                    <a:pt x="987" y="1870"/>
                  </a:lnTo>
                  <a:lnTo>
                    <a:pt x="991" y="1874"/>
                  </a:lnTo>
                  <a:lnTo>
                    <a:pt x="996" y="1878"/>
                  </a:lnTo>
                  <a:lnTo>
                    <a:pt x="1002" y="1880"/>
                  </a:lnTo>
                  <a:lnTo>
                    <a:pt x="1009" y="1882"/>
                  </a:lnTo>
                  <a:lnTo>
                    <a:pt x="1017" y="1884"/>
                  </a:lnTo>
                  <a:lnTo>
                    <a:pt x="1026" y="1885"/>
                  </a:lnTo>
                  <a:lnTo>
                    <a:pt x="1035" y="1885"/>
                  </a:lnTo>
                  <a:lnTo>
                    <a:pt x="1046" y="1885"/>
                  </a:lnTo>
                  <a:lnTo>
                    <a:pt x="1056" y="1884"/>
                  </a:lnTo>
                  <a:lnTo>
                    <a:pt x="1067" y="1881"/>
                  </a:lnTo>
                  <a:lnTo>
                    <a:pt x="1078" y="1878"/>
                  </a:lnTo>
                  <a:lnTo>
                    <a:pt x="1089" y="1873"/>
                  </a:lnTo>
                  <a:lnTo>
                    <a:pt x="1100" y="1866"/>
                  </a:lnTo>
                  <a:lnTo>
                    <a:pt x="1109" y="1859"/>
                  </a:lnTo>
                  <a:lnTo>
                    <a:pt x="1116" y="1851"/>
                  </a:lnTo>
                  <a:lnTo>
                    <a:pt x="1122" y="1844"/>
                  </a:lnTo>
                  <a:lnTo>
                    <a:pt x="1126" y="1837"/>
                  </a:lnTo>
                  <a:lnTo>
                    <a:pt x="1127" y="1824"/>
                  </a:lnTo>
                  <a:lnTo>
                    <a:pt x="1127" y="1811"/>
                  </a:lnTo>
                  <a:lnTo>
                    <a:pt x="1127" y="1796"/>
                  </a:lnTo>
                  <a:lnTo>
                    <a:pt x="1126" y="1778"/>
                  </a:lnTo>
                  <a:lnTo>
                    <a:pt x="1124" y="1769"/>
                  </a:lnTo>
                  <a:lnTo>
                    <a:pt x="1123" y="1762"/>
                  </a:lnTo>
                  <a:lnTo>
                    <a:pt x="1122" y="1756"/>
                  </a:lnTo>
                  <a:lnTo>
                    <a:pt x="1121" y="1752"/>
                  </a:lnTo>
                  <a:lnTo>
                    <a:pt x="1116" y="1747"/>
                  </a:lnTo>
                  <a:lnTo>
                    <a:pt x="1113" y="1743"/>
                  </a:lnTo>
                  <a:lnTo>
                    <a:pt x="1110" y="1741"/>
                  </a:lnTo>
                  <a:lnTo>
                    <a:pt x="1109" y="1737"/>
                  </a:lnTo>
                  <a:lnTo>
                    <a:pt x="1107" y="1731"/>
                  </a:lnTo>
                  <a:lnTo>
                    <a:pt x="1105" y="1725"/>
                  </a:lnTo>
                  <a:lnTo>
                    <a:pt x="1102" y="1710"/>
                  </a:lnTo>
                  <a:lnTo>
                    <a:pt x="1100" y="1695"/>
                  </a:lnTo>
                  <a:lnTo>
                    <a:pt x="1098" y="1674"/>
                  </a:lnTo>
                  <a:lnTo>
                    <a:pt x="1097" y="1652"/>
                  </a:lnTo>
                  <a:lnTo>
                    <a:pt x="1097" y="1641"/>
                  </a:lnTo>
                  <a:lnTo>
                    <a:pt x="1097" y="1630"/>
                  </a:lnTo>
                  <a:lnTo>
                    <a:pt x="1100" y="1622"/>
                  </a:lnTo>
                  <a:lnTo>
                    <a:pt x="1102" y="1615"/>
                  </a:lnTo>
                  <a:lnTo>
                    <a:pt x="1115" y="1602"/>
                  </a:lnTo>
                  <a:lnTo>
                    <a:pt x="1133" y="1585"/>
                  </a:lnTo>
                  <a:lnTo>
                    <a:pt x="1142" y="1577"/>
                  </a:lnTo>
                  <a:lnTo>
                    <a:pt x="1151" y="1567"/>
                  </a:lnTo>
                  <a:lnTo>
                    <a:pt x="1154" y="1563"/>
                  </a:lnTo>
                  <a:lnTo>
                    <a:pt x="1157" y="1558"/>
                  </a:lnTo>
                  <a:lnTo>
                    <a:pt x="1159" y="1554"/>
                  </a:lnTo>
                  <a:lnTo>
                    <a:pt x="1160" y="1550"/>
                  </a:lnTo>
                  <a:lnTo>
                    <a:pt x="1161" y="1540"/>
                  </a:lnTo>
                  <a:lnTo>
                    <a:pt x="1161" y="1529"/>
                  </a:lnTo>
                  <a:lnTo>
                    <a:pt x="1161" y="1519"/>
                  </a:lnTo>
                  <a:lnTo>
                    <a:pt x="1161" y="1508"/>
                  </a:lnTo>
                  <a:lnTo>
                    <a:pt x="1159" y="1498"/>
                  </a:lnTo>
                  <a:lnTo>
                    <a:pt x="1158" y="1488"/>
                  </a:lnTo>
                  <a:lnTo>
                    <a:pt x="1154" y="1479"/>
                  </a:lnTo>
                  <a:lnTo>
                    <a:pt x="1151" y="1472"/>
                  </a:lnTo>
                  <a:lnTo>
                    <a:pt x="1148" y="1466"/>
                  </a:lnTo>
                  <a:lnTo>
                    <a:pt x="1147" y="1460"/>
                  </a:lnTo>
                  <a:lnTo>
                    <a:pt x="1146" y="1456"/>
                  </a:lnTo>
                  <a:lnTo>
                    <a:pt x="1147" y="1451"/>
                  </a:lnTo>
                  <a:lnTo>
                    <a:pt x="1151" y="1443"/>
                  </a:lnTo>
                  <a:lnTo>
                    <a:pt x="1157" y="1435"/>
                  </a:lnTo>
                  <a:lnTo>
                    <a:pt x="1159" y="1432"/>
                  </a:lnTo>
                  <a:lnTo>
                    <a:pt x="1163" y="1427"/>
                  </a:lnTo>
                  <a:lnTo>
                    <a:pt x="1164" y="1422"/>
                  </a:lnTo>
                  <a:lnTo>
                    <a:pt x="1165" y="1416"/>
                  </a:lnTo>
                  <a:lnTo>
                    <a:pt x="1165" y="1412"/>
                  </a:lnTo>
                  <a:lnTo>
                    <a:pt x="1164" y="1406"/>
                  </a:lnTo>
                  <a:lnTo>
                    <a:pt x="1161" y="1400"/>
                  </a:lnTo>
                  <a:lnTo>
                    <a:pt x="1157" y="1395"/>
                  </a:lnTo>
                  <a:lnTo>
                    <a:pt x="1144" y="1384"/>
                  </a:lnTo>
                  <a:lnTo>
                    <a:pt x="1127" y="1374"/>
                  </a:lnTo>
                  <a:lnTo>
                    <a:pt x="1119" y="1369"/>
                  </a:lnTo>
                  <a:lnTo>
                    <a:pt x="1111" y="1364"/>
                  </a:lnTo>
                  <a:lnTo>
                    <a:pt x="1105" y="1362"/>
                  </a:lnTo>
                  <a:lnTo>
                    <a:pt x="1100" y="1362"/>
                  </a:lnTo>
                  <a:lnTo>
                    <a:pt x="1084" y="1363"/>
                  </a:lnTo>
                  <a:lnTo>
                    <a:pt x="1070" y="1363"/>
                  </a:lnTo>
                  <a:lnTo>
                    <a:pt x="1066" y="1362"/>
                  </a:lnTo>
                  <a:lnTo>
                    <a:pt x="1064" y="1359"/>
                  </a:lnTo>
                  <a:lnTo>
                    <a:pt x="1059" y="1352"/>
                  </a:lnTo>
                  <a:lnTo>
                    <a:pt x="1054" y="1342"/>
                  </a:lnTo>
                  <a:lnTo>
                    <a:pt x="1051" y="1337"/>
                  </a:lnTo>
                  <a:lnTo>
                    <a:pt x="1046" y="1332"/>
                  </a:lnTo>
                  <a:lnTo>
                    <a:pt x="1041" y="1327"/>
                  </a:lnTo>
                  <a:lnTo>
                    <a:pt x="1034" y="1324"/>
                  </a:lnTo>
                  <a:lnTo>
                    <a:pt x="1021" y="1318"/>
                  </a:lnTo>
                  <a:lnTo>
                    <a:pt x="1012" y="1314"/>
                  </a:lnTo>
                  <a:lnTo>
                    <a:pt x="1006" y="1311"/>
                  </a:lnTo>
                  <a:lnTo>
                    <a:pt x="1001" y="1306"/>
                  </a:lnTo>
                  <a:lnTo>
                    <a:pt x="998" y="1303"/>
                  </a:lnTo>
                  <a:lnTo>
                    <a:pt x="997" y="1302"/>
                  </a:lnTo>
                  <a:lnTo>
                    <a:pt x="995" y="1302"/>
                  </a:lnTo>
                  <a:lnTo>
                    <a:pt x="993" y="1302"/>
                  </a:lnTo>
                  <a:lnTo>
                    <a:pt x="989" y="1305"/>
                  </a:lnTo>
                  <a:lnTo>
                    <a:pt x="985" y="1311"/>
                  </a:lnTo>
                  <a:lnTo>
                    <a:pt x="984" y="1313"/>
                  </a:lnTo>
                  <a:lnTo>
                    <a:pt x="982" y="1314"/>
                  </a:lnTo>
                  <a:lnTo>
                    <a:pt x="978" y="1315"/>
                  </a:lnTo>
                  <a:lnTo>
                    <a:pt x="975" y="1317"/>
                  </a:lnTo>
                  <a:lnTo>
                    <a:pt x="971" y="1317"/>
                  </a:lnTo>
                  <a:lnTo>
                    <a:pt x="966" y="1315"/>
                  </a:lnTo>
                  <a:lnTo>
                    <a:pt x="962" y="1313"/>
                  </a:lnTo>
                  <a:lnTo>
                    <a:pt x="957" y="1309"/>
                  </a:lnTo>
                  <a:lnTo>
                    <a:pt x="949" y="1302"/>
                  </a:lnTo>
                  <a:lnTo>
                    <a:pt x="941" y="1294"/>
                  </a:lnTo>
                  <a:lnTo>
                    <a:pt x="937" y="1286"/>
                  </a:lnTo>
                  <a:lnTo>
                    <a:pt x="934" y="1275"/>
                  </a:lnTo>
                  <a:lnTo>
                    <a:pt x="933" y="1270"/>
                  </a:lnTo>
                  <a:lnTo>
                    <a:pt x="931" y="1267"/>
                  </a:lnTo>
                  <a:lnTo>
                    <a:pt x="928" y="1264"/>
                  </a:lnTo>
                  <a:lnTo>
                    <a:pt x="927" y="1263"/>
                  </a:lnTo>
                  <a:lnTo>
                    <a:pt x="921" y="1263"/>
                  </a:lnTo>
                  <a:lnTo>
                    <a:pt x="914" y="1265"/>
                  </a:lnTo>
                  <a:lnTo>
                    <a:pt x="912" y="1267"/>
                  </a:lnTo>
                  <a:lnTo>
                    <a:pt x="909" y="1267"/>
                  </a:lnTo>
                  <a:lnTo>
                    <a:pt x="907" y="1265"/>
                  </a:lnTo>
                  <a:lnTo>
                    <a:pt x="906" y="1264"/>
                  </a:lnTo>
                  <a:lnTo>
                    <a:pt x="901" y="1261"/>
                  </a:lnTo>
                  <a:lnTo>
                    <a:pt x="899" y="1256"/>
                  </a:lnTo>
                  <a:lnTo>
                    <a:pt x="897" y="1249"/>
                  </a:lnTo>
                  <a:lnTo>
                    <a:pt x="896" y="1243"/>
                  </a:lnTo>
                  <a:lnTo>
                    <a:pt x="895" y="1237"/>
                  </a:lnTo>
                  <a:lnTo>
                    <a:pt x="890" y="1231"/>
                  </a:lnTo>
                  <a:lnTo>
                    <a:pt x="883" y="1224"/>
                  </a:lnTo>
                  <a:lnTo>
                    <a:pt x="874" y="1218"/>
                  </a:lnTo>
                  <a:lnTo>
                    <a:pt x="864" y="1213"/>
                  </a:lnTo>
                  <a:lnTo>
                    <a:pt x="857" y="1208"/>
                  </a:lnTo>
                  <a:lnTo>
                    <a:pt x="848" y="1202"/>
                  </a:lnTo>
                  <a:lnTo>
                    <a:pt x="837" y="1197"/>
                  </a:lnTo>
                  <a:lnTo>
                    <a:pt x="827" y="1191"/>
                  </a:lnTo>
                  <a:lnTo>
                    <a:pt x="820" y="1188"/>
                  </a:lnTo>
                  <a:lnTo>
                    <a:pt x="817" y="1187"/>
                  </a:lnTo>
                  <a:lnTo>
                    <a:pt x="811" y="1187"/>
                  </a:lnTo>
                  <a:lnTo>
                    <a:pt x="804" y="1187"/>
                  </a:lnTo>
                  <a:lnTo>
                    <a:pt x="793" y="1189"/>
                  </a:lnTo>
                  <a:lnTo>
                    <a:pt x="785" y="1189"/>
                  </a:lnTo>
                  <a:lnTo>
                    <a:pt x="779" y="1189"/>
                  </a:lnTo>
                  <a:lnTo>
                    <a:pt x="774" y="1188"/>
                  </a:lnTo>
                  <a:lnTo>
                    <a:pt x="770" y="1186"/>
                  </a:lnTo>
                  <a:lnTo>
                    <a:pt x="767" y="1179"/>
                  </a:lnTo>
                  <a:lnTo>
                    <a:pt x="764" y="1169"/>
                  </a:lnTo>
                  <a:lnTo>
                    <a:pt x="763" y="1166"/>
                  </a:lnTo>
                  <a:lnTo>
                    <a:pt x="761" y="1163"/>
                  </a:lnTo>
                  <a:lnTo>
                    <a:pt x="758" y="1161"/>
                  </a:lnTo>
                  <a:lnTo>
                    <a:pt x="755" y="1160"/>
                  </a:lnTo>
                  <a:lnTo>
                    <a:pt x="746" y="1157"/>
                  </a:lnTo>
                  <a:lnTo>
                    <a:pt x="737" y="1155"/>
                  </a:lnTo>
                  <a:lnTo>
                    <a:pt x="717" y="1155"/>
                  </a:lnTo>
                  <a:lnTo>
                    <a:pt x="700" y="1154"/>
                  </a:lnTo>
                  <a:lnTo>
                    <a:pt x="692" y="1154"/>
                  </a:lnTo>
                  <a:lnTo>
                    <a:pt x="687" y="1151"/>
                  </a:lnTo>
                  <a:lnTo>
                    <a:pt x="686" y="1150"/>
                  </a:lnTo>
                  <a:lnTo>
                    <a:pt x="685" y="1147"/>
                  </a:lnTo>
                  <a:lnTo>
                    <a:pt x="685" y="1143"/>
                  </a:lnTo>
                  <a:lnTo>
                    <a:pt x="685" y="1137"/>
                  </a:lnTo>
                  <a:lnTo>
                    <a:pt x="683" y="1128"/>
                  </a:lnTo>
                  <a:lnTo>
                    <a:pt x="683" y="1117"/>
                  </a:lnTo>
                  <a:lnTo>
                    <a:pt x="685" y="1110"/>
                  </a:lnTo>
                  <a:lnTo>
                    <a:pt x="686" y="1103"/>
                  </a:lnTo>
                  <a:lnTo>
                    <a:pt x="687" y="1098"/>
                  </a:lnTo>
                  <a:lnTo>
                    <a:pt x="689" y="1093"/>
                  </a:lnTo>
                  <a:lnTo>
                    <a:pt x="691" y="1088"/>
                  </a:lnTo>
                  <a:lnTo>
                    <a:pt x="692" y="1085"/>
                  </a:lnTo>
                  <a:lnTo>
                    <a:pt x="692" y="1081"/>
                  </a:lnTo>
                  <a:lnTo>
                    <a:pt x="692" y="1078"/>
                  </a:lnTo>
                  <a:lnTo>
                    <a:pt x="688" y="1069"/>
                  </a:lnTo>
                  <a:lnTo>
                    <a:pt x="683" y="1063"/>
                  </a:lnTo>
                  <a:lnTo>
                    <a:pt x="680" y="1061"/>
                  </a:lnTo>
                  <a:lnTo>
                    <a:pt x="679" y="1059"/>
                  </a:lnTo>
                  <a:lnTo>
                    <a:pt x="682" y="1060"/>
                  </a:lnTo>
                  <a:lnTo>
                    <a:pt x="688" y="1061"/>
                  </a:lnTo>
                  <a:lnTo>
                    <a:pt x="692" y="1061"/>
                  </a:lnTo>
                  <a:lnTo>
                    <a:pt x="697" y="1061"/>
                  </a:lnTo>
                  <a:lnTo>
                    <a:pt x="698" y="1061"/>
                  </a:lnTo>
                  <a:lnTo>
                    <a:pt x="699" y="1060"/>
                  </a:lnTo>
                  <a:lnTo>
                    <a:pt x="700" y="1059"/>
                  </a:lnTo>
                  <a:lnTo>
                    <a:pt x="700" y="1056"/>
                  </a:lnTo>
                  <a:lnTo>
                    <a:pt x="700" y="1054"/>
                  </a:lnTo>
                  <a:lnTo>
                    <a:pt x="702" y="1053"/>
                  </a:lnTo>
                  <a:lnTo>
                    <a:pt x="704" y="1051"/>
                  </a:lnTo>
                  <a:lnTo>
                    <a:pt x="706" y="1050"/>
                  </a:lnTo>
                  <a:lnTo>
                    <a:pt x="711" y="1049"/>
                  </a:lnTo>
                  <a:lnTo>
                    <a:pt x="713" y="1047"/>
                  </a:lnTo>
                  <a:lnTo>
                    <a:pt x="716" y="1041"/>
                  </a:lnTo>
                  <a:lnTo>
                    <a:pt x="716" y="1037"/>
                  </a:lnTo>
                  <a:lnTo>
                    <a:pt x="713" y="1032"/>
                  </a:lnTo>
                  <a:lnTo>
                    <a:pt x="710" y="1029"/>
                  </a:lnTo>
                  <a:lnTo>
                    <a:pt x="701" y="1023"/>
                  </a:lnTo>
                  <a:lnTo>
                    <a:pt x="695" y="1018"/>
                  </a:lnTo>
                  <a:lnTo>
                    <a:pt x="693" y="1016"/>
                  </a:lnTo>
                  <a:lnTo>
                    <a:pt x="692" y="1012"/>
                  </a:lnTo>
                  <a:lnTo>
                    <a:pt x="694" y="1009"/>
                  </a:lnTo>
                  <a:lnTo>
                    <a:pt x="697" y="1006"/>
                  </a:lnTo>
                  <a:lnTo>
                    <a:pt x="699" y="1004"/>
                  </a:lnTo>
                  <a:lnTo>
                    <a:pt x="701" y="1002"/>
                  </a:lnTo>
                  <a:lnTo>
                    <a:pt x="701" y="999"/>
                  </a:lnTo>
                  <a:lnTo>
                    <a:pt x="701" y="998"/>
                  </a:lnTo>
                  <a:lnTo>
                    <a:pt x="699" y="993"/>
                  </a:lnTo>
                  <a:lnTo>
                    <a:pt x="694" y="986"/>
                  </a:lnTo>
                  <a:lnTo>
                    <a:pt x="692" y="984"/>
                  </a:lnTo>
                  <a:lnTo>
                    <a:pt x="691" y="980"/>
                  </a:lnTo>
                  <a:lnTo>
                    <a:pt x="691" y="975"/>
                  </a:lnTo>
                  <a:lnTo>
                    <a:pt x="691" y="969"/>
                  </a:lnTo>
                  <a:lnTo>
                    <a:pt x="691" y="952"/>
                  </a:lnTo>
                  <a:lnTo>
                    <a:pt x="691" y="934"/>
                  </a:lnTo>
                  <a:lnTo>
                    <a:pt x="692" y="923"/>
                  </a:lnTo>
                  <a:lnTo>
                    <a:pt x="695" y="914"/>
                  </a:lnTo>
                  <a:lnTo>
                    <a:pt x="700" y="904"/>
                  </a:lnTo>
                  <a:lnTo>
                    <a:pt x="706" y="897"/>
                  </a:lnTo>
                  <a:lnTo>
                    <a:pt x="712" y="890"/>
                  </a:lnTo>
                  <a:lnTo>
                    <a:pt x="717" y="883"/>
                  </a:lnTo>
                  <a:lnTo>
                    <a:pt x="718" y="880"/>
                  </a:lnTo>
                  <a:lnTo>
                    <a:pt x="719" y="877"/>
                  </a:lnTo>
                  <a:lnTo>
                    <a:pt x="718" y="873"/>
                  </a:lnTo>
                  <a:lnTo>
                    <a:pt x="714" y="871"/>
                  </a:lnTo>
                  <a:lnTo>
                    <a:pt x="708" y="866"/>
                  </a:lnTo>
                  <a:lnTo>
                    <a:pt x="705" y="861"/>
                  </a:lnTo>
                  <a:lnTo>
                    <a:pt x="705" y="858"/>
                  </a:lnTo>
                  <a:lnTo>
                    <a:pt x="705" y="855"/>
                  </a:lnTo>
                  <a:lnTo>
                    <a:pt x="706" y="853"/>
                  </a:lnTo>
                  <a:lnTo>
                    <a:pt x="708" y="849"/>
                  </a:lnTo>
                  <a:lnTo>
                    <a:pt x="716" y="842"/>
                  </a:lnTo>
                  <a:lnTo>
                    <a:pt x="726" y="832"/>
                  </a:lnTo>
                  <a:lnTo>
                    <a:pt x="736" y="823"/>
                  </a:lnTo>
                  <a:lnTo>
                    <a:pt x="744" y="817"/>
                  </a:lnTo>
                  <a:lnTo>
                    <a:pt x="750" y="815"/>
                  </a:lnTo>
                  <a:lnTo>
                    <a:pt x="755" y="811"/>
                  </a:lnTo>
                  <a:lnTo>
                    <a:pt x="758" y="807"/>
                  </a:lnTo>
                  <a:lnTo>
                    <a:pt x="761" y="801"/>
                  </a:lnTo>
                  <a:lnTo>
                    <a:pt x="763" y="797"/>
                  </a:lnTo>
                  <a:lnTo>
                    <a:pt x="765" y="794"/>
                  </a:lnTo>
                  <a:lnTo>
                    <a:pt x="769" y="791"/>
                  </a:lnTo>
                  <a:lnTo>
                    <a:pt x="773" y="788"/>
                  </a:lnTo>
                  <a:lnTo>
                    <a:pt x="783" y="783"/>
                  </a:lnTo>
                  <a:lnTo>
                    <a:pt x="796" y="779"/>
                  </a:lnTo>
                  <a:lnTo>
                    <a:pt x="808" y="776"/>
                  </a:lnTo>
                  <a:lnTo>
                    <a:pt x="817" y="771"/>
                  </a:lnTo>
                  <a:lnTo>
                    <a:pt x="821" y="766"/>
                  </a:lnTo>
                  <a:lnTo>
                    <a:pt x="825" y="759"/>
                  </a:lnTo>
                  <a:lnTo>
                    <a:pt x="826" y="754"/>
                  </a:lnTo>
                  <a:lnTo>
                    <a:pt x="826" y="751"/>
                  </a:lnTo>
                  <a:lnTo>
                    <a:pt x="825" y="746"/>
                  </a:lnTo>
                  <a:lnTo>
                    <a:pt x="824" y="742"/>
                  </a:lnTo>
                  <a:lnTo>
                    <a:pt x="824" y="740"/>
                  </a:lnTo>
                  <a:lnTo>
                    <a:pt x="825" y="740"/>
                  </a:lnTo>
                  <a:lnTo>
                    <a:pt x="826" y="739"/>
                  </a:lnTo>
                  <a:lnTo>
                    <a:pt x="830" y="740"/>
                  </a:lnTo>
                  <a:lnTo>
                    <a:pt x="834" y="741"/>
                  </a:lnTo>
                  <a:lnTo>
                    <a:pt x="840" y="744"/>
                  </a:lnTo>
                  <a:lnTo>
                    <a:pt x="855" y="746"/>
                  </a:lnTo>
                  <a:lnTo>
                    <a:pt x="875" y="750"/>
                  </a:lnTo>
                  <a:lnTo>
                    <a:pt x="886" y="753"/>
                  </a:lnTo>
                  <a:lnTo>
                    <a:pt x="896" y="756"/>
                  </a:lnTo>
                  <a:lnTo>
                    <a:pt x="907" y="759"/>
                  </a:lnTo>
                  <a:lnTo>
                    <a:pt x="915" y="764"/>
                  </a:lnTo>
                  <a:lnTo>
                    <a:pt x="922" y="769"/>
                  </a:lnTo>
                  <a:lnTo>
                    <a:pt x="927" y="772"/>
                  </a:lnTo>
                  <a:lnTo>
                    <a:pt x="932" y="777"/>
                  </a:lnTo>
                  <a:lnTo>
                    <a:pt x="934" y="782"/>
                  </a:lnTo>
                  <a:lnTo>
                    <a:pt x="939" y="794"/>
                  </a:lnTo>
                  <a:lnTo>
                    <a:pt x="943" y="810"/>
                  </a:lnTo>
                  <a:lnTo>
                    <a:pt x="946" y="826"/>
                  </a:lnTo>
                  <a:lnTo>
                    <a:pt x="950" y="839"/>
                  </a:lnTo>
                  <a:lnTo>
                    <a:pt x="953" y="842"/>
                  </a:lnTo>
                  <a:lnTo>
                    <a:pt x="957" y="847"/>
                  </a:lnTo>
                  <a:lnTo>
                    <a:pt x="962" y="849"/>
                  </a:lnTo>
                  <a:lnTo>
                    <a:pt x="966" y="852"/>
                  </a:lnTo>
                  <a:lnTo>
                    <a:pt x="974" y="854"/>
                  </a:lnTo>
                  <a:lnTo>
                    <a:pt x="979" y="854"/>
                  </a:lnTo>
                  <a:lnTo>
                    <a:pt x="987" y="854"/>
                  </a:lnTo>
                  <a:lnTo>
                    <a:pt x="994" y="853"/>
                  </a:lnTo>
                  <a:lnTo>
                    <a:pt x="1007" y="849"/>
                  </a:lnTo>
                  <a:lnTo>
                    <a:pt x="1019" y="845"/>
                  </a:lnTo>
                  <a:lnTo>
                    <a:pt x="1029" y="841"/>
                  </a:lnTo>
                  <a:lnTo>
                    <a:pt x="1044" y="839"/>
                  </a:lnTo>
                  <a:lnTo>
                    <a:pt x="1059" y="838"/>
                  </a:lnTo>
                  <a:lnTo>
                    <a:pt x="1076" y="836"/>
                  </a:lnTo>
                  <a:lnTo>
                    <a:pt x="1091" y="835"/>
                  </a:lnTo>
                  <a:lnTo>
                    <a:pt x="1105" y="833"/>
                  </a:lnTo>
                  <a:lnTo>
                    <a:pt x="1121" y="832"/>
                  </a:lnTo>
                  <a:lnTo>
                    <a:pt x="1140" y="832"/>
                  </a:lnTo>
                  <a:lnTo>
                    <a:pt x="1160" y="832"/>
                  </a:lnTo>
                  <a:lnTo>
                    <a:pt x="1176" y="832"/>
                  </a:lnTo>
                  <a:lnTo>
                    <a:pt x="1183" y="830"/>
                  </a:lnTo>
                  <a:lnTo>
                    <a:pt x="1190" y="828"/>
                  </a:lnTo>
                  <a:lnTo>
                    <a:pt x="1195" y="827"/>
                  </a:lnTo>
                  <a:lnTo>
                    <a:pt x="1201" y="823"/>
                  </a:lnTo>
                  <a:lnTo>
                    <a:pt x="1204" y="820"/>
                  </a:lnTo>
                  <a:lnTo>
                    <a:pt x="1207" y="815"/>
                  </a:lnTo>
                  <a:lnTo>
                    <a:pt x="1208" y="808"/>
                  </a:lnTo>
                  <a:lnTo>
                    <a:pt x="1208" y="801"/>
                  </a:lnTo>
                  <a:lnTo>
                    <a:pt x="1207" y="786"/>
                  </a:lnTo>
                  <a:lnTo>
                    <a:pt x="1205" y="773"/>
                  </a:lnTo>
                  <a:lnTo>
                    <a:pt x="1205" y="760"/>
                  </a:lnTo>
                  <a:lnTo>
                    <a:pt x="1204" y="744"/>
                  </a:lnTo>
                  <a:lnTo>
                    <a:pt x="1204" y="725"/>
                  </a:lnTo>
                  <a:lnTo>
                    <a:pt x="1207" y="708"/>
                  </a:lnTo>
                  <a:lnTo>
                    <a:pt x="1208" y="701"/>
                  </a:lnTo>
                  <a:lnTo>
                    <a:pt x="1211" y="695"/>
                  </a:lnTo>
                  <a:lnTo>
                    <a:pt x="1214" y="690"/>
                  </a:lnTo>
                  <a:lnTo>
                    <a:pt x="1217" y="687"/>
                  </a:lnTo>
                  <a:lnTo>
                    <a:pt x="1221" y="685"/>
                  </a:lnTo>
                  <a:lnTo>
                    <a:pt x="1224" y="684"/>
                  </a:lnTo>
                  <a:lnTo>
                    <a:pt x="1228" y="687"/>
                  </a:lnTo>
                  <a:lnTo>
                    <a:pt x="1230" y="689"/>
                  </a:lnTo>
                  <a:lnTo>
                    <a:pt x="1245" y="708"/>
                  </a:lnTo>
                  <a:lnTo>
                    <a:pt x="1258" y="723"/>
                  </a:lnTo>
                  <a:lnTo>
                    <a:pt x="1260" y="725"/>
                  </a:lnTo>
                  <a:lnTo>
                    <a:pt x="1262" y="726"/>
                  </a:lnTo>
                  <a:lnTo>
                    <a:pt x="1266" y="726"/>
                  </a:lnTo>
                  <a:lnTo>
                    <a:pt x="1268" y="725"/>
                  </a:lnTo>
                  <a:lnTo>
                    <a:pt x="1273" y="719"/>
                  </a:lnTo>
                  <a:lnTo>
                    <a:pt x="1279" y="708"/>
                  </a:lnTo>
                  <a:lnTo>
                    <a:pt x="1286" y="695"/>
                  </a:lnTo>
                  <a:lnTo>
                    <a:pt x="1291" y="679"/>
                  </a:lnTo>
                  <a:lnTo>
                    <a:pt x="1294" y="665"/>
                  </a:lnTo>
                  <a:lnTo>
                    <a:pt x="1298" y="652"/>
                  </a:lnTo>
                  <a:lnTo>
                    <a:pt x="1298" y="647"/>
                  </a:lnTo>
                  <a:lnTo>
                    <a:pt x="1298" y="643"/>
                  </a:lnTo>
                  <a:lnTo>
                    <a:pt x="1297" y="639"/>
                  </a:lnTo>
                  <a:lnTo>
                    <a:pt x="1294" y="635"/>
                  </a:lnTo>
                  <a:lnTo>
                    <a:pt x="1289" y="631"/>
                  </a:lnTo>
                  <a:lnTo>
                    <a:pt x="1280" y="626"/>
                  </a:lnTo>
                  <a:lnTo>
                    <a:pt x="1274" y="622"/>
                  </a:lnTo>
                  <a:lnTo>
                    <a:pt x="1268" y="619"/>
                  </a:lnTo>
                  <a:lnTo>
                    <a:pt x="1262" y="614"/>
                  </a:lnTo>
                  <a:lnTo>
                    <a:pt x="1258" y="608"/>
                  </a:lnTo>
                  <a:lnTo>
                    <a:pt x="1253" y="602"/>
                  </a:lnTo>
                  <a:lnTo>
                    <a:pt x="1249" y="596"/>
                  </a:lnTo>
                  <a:lnTo>
                    <a:pt x="1248" y="590"/>
                  </a:lnTo>
                  <a:lnTo>
                    <a:pt x="1249" y="584"/>
                  </a:lnTo>
                  <a:lnTo>
                    <a:pt x="1253" y="576"/>
                  </a:lnTo>
                  <a:lnTo>
                    <a:pt x="1258" y="569"/>
                  </a:lnTo>
                  <a:lnTo>
                    <a:pt x="1259" y="565"/>
                  </a:lnTo>
                  <a:lnTo>
                    <a:pt x="1260" y="562"/>
                  </a:lnTo>
                  <a:lnTo>
                    <a:pt x="1261" y="557"/>
                  </a:lnTo>
                  <a:lnTo>
                    <a:pt x="1261" y="551"/>
                  </a:lnTo>
                  <a:lnTo>
                    <a:pt x="1261" y="539"/>
                  </a:lnTo>
                  <a:lnTo>
                    <a:pt x="1261" y="530"/>
                  </a:lnTo>
                  <a:lnTo>
                    <a:pt x="1262" y="526"/>
                  </a:lnTo>
                  <a:lnTo>
                    <a:pt x="1264" y="523"/>
                  </a:lnTo>
                  <a:lnTo>
                    <a:pt x="1266" y="520"/>
                  </a:lnTo>
                  <a:lnTo>
                    <a:pt x="1270" y="519"/>
                  </a:lnTo>
                  <a:lnTo>
                    <a:pt x="1278" y="518"/>
                  </a:lnTo>
                  <a:lnTo>
                    <a:pt x="1284" y="517"/>
                  </a:lnTo>
                  <a:lnTo>
                    <a:pt x="1286" y="515"/>
                  </a:lnTo>
                  <a:lnTo>
                    <a:pt x="1289" y="513"/>
                  </a:lnTo>
                  <a:lnTo>
                    <a:pt x="1291" y="509"/>
                  </a:lnTo>
                  <a:lnTo>
                    <a:pt x="1293" y="505"/>
                  </a:lnTo>
                  <a:lnTo>
                    <a:pt x="1299" y="494"/>
                  </a:lnTo>
                  <a:lnTo>
                    <a:pt x="1308" y="483"/>
                  </a:lnTo>
                  <a:lnTo>
                    <a:pt x="1316" y="473"/>
                  </a:lnTo>
                  <a:lnTo>
                    <a:pt x="1323" y="461"/>
                  </a:lnTo>
                  <a:lnTo>
                    <a:pt x="1325" y="456"/>
                  </a:lnTo>
                  <a:lnTo>
                    <a:pt x="1328" y="452"/>
                  </a:lnTo>
                  <a:lnTo>
                    <a:pt x="1330" y="449"/>
                  </a:lnTo>
                  <a:lnTo>
                    <a:pt x="1334" y="445"/>
                  </a:lnTo>
                  <a:lnTo>
                    <a:pt x="1343" y="439"/>
                  </a:lnTo>
                  <a:lnTo>
                    <a:pt x="1357" y="432"/>
                  </a:lnTo>
                  <a:lnTo>
                    <a:pt x="1373" y="424"/>
                  </a:lnTo>
                  <a:lnTo>
                    <a:pt x="1385" y="418"/>
                  </a:lnTo>
                  <a:lnTo>
                    <a:pt x="1388" y="414"/>
                  </a:lnTo>
                  <a:lnTo>
                    <a:pt x="1392" y="411"/>
                  </a:lnTo>
                  <a:lnTo>
                    <a:pt x="1394" y="408"/>
                  </a:lnTo>
                  <a:lnTo>
                    <a:pt x="1394" y="404"/>
                  </a:lnTo>
                  <a:lnTo>
                    <a:pt x="1394" y="395"/>
                  </a:lnTo>
                  <a:lnTo>
                    <a:pt x="1393" y="386"/>
                  </a:lnTo>
                  <a:lnTo>
                    <a:pt x="1393" y="381"/>
                  </a:lnTo>
                  <a:lnTo>
                    <a:pt x="1394" y="378"/>
                  </a:lnTo>
                  <a:lnTo>
                    <a:pt x="1397" y="375"/>
                  </a:lnTo>
                  <a:lnTo>
                    <a:pt x="1400" y="374"/>
                  </a:lnTo>
                  <a:lnTo>
                    <a:pt x="1407" y="372"/>
                  </a:lnTo>
                  <a:lnTo>
                    <a:pt x="1413" y="368"/>
                  </a:lnTo>
                  <a:lnTo>
                    <a:pt x="1416" y="366"/>
                  </a:lnTo>
                  <a:lnTo>
                    <a:pt x="1418" y="362"/>
                  </a:lnTo>
                  <a:lnTo>
                    <a:pt x="1420" y="359"/>
                  </a:lnTo>
                  <a:lnTo>
                    <a:pt x="1422" y="353"/>
                  </a:lnTo>
                  <a:lnTo>
                    <a:pt x="1425" y="343"/>
                  </a:lnTo>
                  <a:lnTo>
                    <a:pt x="1429" y="336"/>
                  </a:lnTo>
                  <a:lnTo>
                    <a:pt x="1431" y="334"/>
                  </a:lnTo>
                  <a:lnTo>
                    <a:pt x="1435" y="331"/>
                  </a:lnTo>
                  <a:lnTo>
                    <a:pt x="1441" y="330"/>
                  </a:lnTo>
                  <a:lnTo>
                    <a:pt x="1447" y="330"/>
                  </a:lnTo>
                  <a:lnTo>
                    <a:pt x="1460" y="329"/>
                  </a:lnTo>
                  <a:lnTo>
                    <a:pt x="1469" y="328"/>
                  </a:lnTo>
                  <a:lnTo>
                    <a:pt x="1472" y="325"/>
                  </a:lnTo>
                  <a:lnTo>
                    <a:pt x="1474" y="323"/>
                  </a:lnTo>
                  <a:lnTo>
                    <a:pt x="1476" y="321"/>
                  </a:lnTo>
                  <a:lnTo>
                    <a:pt x="1478" y="317"/>
                  </a:lnTo>
                  <a:lnTo>
                    <a:pt x="1481" y="309"/>
                  </a:lnTo>
                  <a:lnTo>
                    <a:pt x="1486" y="300"/>
                  </a:lnTo>
                  <a:lnTo>
                    <a:pt x="1492" y="293"/>
                  </a:lnTo>
                  <a:lnTo>
                    <a:pt x="1499" y="287"/>
                  </a:lnTo>
                  <a:lnTo>
                    <a:pt x="1505" y="284"/>
                  </a:lnTo>
                  <a:lnTo>
                    <a:pt x="1508" y="280"/>
                  </a:lnTo>
                  <a:lnTo>
                    <a:pt x="1508" y="274"/>
                  </a:lnTo>
                  <a:lnTo>
                    <a:pt x="1508" y="263"/>
                  </a:lnTo>
                  <a:lnTo>
                    <a:pt x="1508" y="249"/>
                  </a:lnTo>
                  <a:lnTo>
                    <a:pt x="1508" y="235"/>
                  </a:lnTo>
                  <a:lnTo>
                    <a:pt x="1510" y="229"/>
                  </a:lnTo>
                  <a:lnTo>
                    <a:pt x="1512" y="223"/>
                  </a:lnTo>
                  <a:lnTo>
                    <a:pt x="1514" y="219"/>
                  </a:lnTo>
                  <a:lnTo>
                    <a:pt x="1519" y="217"/>
                  </a:lnTo>
                  <a:lnTo>
                    <a:pt x="1530" y="215"/>
                  </a:lnTo>
                  <a:lnTo>
                    <a:pt x="1541" y="212"/>
                  </a:lnTo>
                  <a:lnTo>
                    <a:pt x="1545" y="210"/>
                  </a:lnTo>
                  <a:lnTo>
                    <a:pt x="1551" y="208"/>
                  </a:lnTo>
                  <a:lnTo>
                    <a:pt x="1555" y="204"/>
                  </a:lnTo>
                  <a:lnTo>
                    <a:pt x="1560" y="200"/>
                  </a:lnTo>
                  <a:lnTo>
                    <a:pt x="1568" y="190"/>
                  </a:lnTo>
                  <a:lnTo>
                    <a:pt x="1577" y="177"/>
                  </a:lnTo>
                  <a:lnTo>
                    <a:pt x="1583" y="171"/>
                  </a:lnTo>
                  <a:lnTo>
                    <a:pt x="1589" y="165"/>
                  </a:lnTo>
                  <a:lnTo>
                    <a:pt x="1595" y="160"/>
                  </a:lnTo>
                  <a:lnTo>
                    <a:pt x="1601" y="158"/>
                  </a:lnTo>
                  <a:lnTo>
                    <a:pt x="1612" y="153"/>
                  </a:lnTo>
                  <a:lnTo>
                    <a:pt x="1619" y="152"/>
                  </a:lnTo>
                  <a:lnTo>
                    <a:pt x="1626" y="152"/>
                  </a:lnTo>
                  <a:lnTo>
                    <a:pt x="1632" y="152"/>
                  </a:lnTo>
                  <a:lnTo>
                    <a:pt x="1638" y="151"/>
                  </a:lnTo>
                  <a:lnTo>
                    <a:pt x="1645" y="148"/>
                  </a:lnTo>
                  <a:lnTo>
                    <a:pt x="1652" y="143"/>
                  </a:lnTo>
                  <a:lnTo>
                    <a:pt x="1661" y="139"/>
                  </a:lnTo>
                  <a:lnTo>
                    <a:pt x="1668" y="135"/>
                  </a:lnTo>
                  <a:lnTo>
                    <a:pt x="1675" y="129"/>
                  </a:lnTo>
                  <a:lnTo>
                    <a:pt x="1676" y="127"/>
                  </a:lnTo>
                  <a:lnTo>
                    <a:pt x="1675" y="122"/>
                  </a:lnTo>
                  <a:lnTo>
                    <a:pt x="1673" y="117"/>
                  </a:lnTo>
                  <a:lnTo>
                    <a:pt x="1670" y="111"/>
                  </a:lnTo>
                  <a:lnTo>
                    <a:pt x="1663" y="98"/>
                  </a:lnTo>
                  <a:lnTo>
                    <a:pt x="1658" y="89"/>
                  </a:lnTo>
                  <a:lnTo>
                    <a:pt x="1652" y="78"/>
                  </a:lnTo>
                  <a:lnTo>
                    <a:pt x="1644" y="64"/>
                  </a:lnTo>
                  <a:lnTo>
                    <a:pt x="1640" y="57"/>
                  </a:lnTo>
                  <a:lnTo>
                    <a:pt x="1639" y="54"/>
                  </a:lnTo>
                  <a:lnTo>
                    <a:pt x="1643" y="53"/>
                  </a:lnTo>
                  <a:lnTo>
                    <a:pt x="1652" y="52"/>
                  </a:lnTo>
                  <a:lnTo>
                    <a:pt x="1662" y="53"/>
                  </a:lnTo>
                  <a:lnTo>
                    <a:pt x="1671" y="54"/>
                  </a:lnTo>
                  <a:lnTo>
                    <a:pt x="1676" y="57"/>
                  </a:lnTo>
                  <a:lnTo>
                    <a:pt x="1681" y="59"/>
                  </a:lnTo>
                  <a:lnTo>
                    <a:pt x="1684" y="61"/>
                  </a:lnTo>
                  <a:lnTo>
                    <a:pt x="1688" y="65"/>
                  </a:lnTo>
                  <a:lnTo>
                    <a:pt x="1696" y="79"/>
                  </a:lnTo>
                  <a:lnTo>
                    <a:pt x="1706" y="93"/>
                  </a:lnTo>
                  <a:lnTo>
                    <a:pt x="1714" y="104"/>
                  </a:lnTo>
                  <a:lnTo>
                    <a:pt x="1722" y="113"/>
                  </a:lnTo>
                  <a:lnTo>
                    <a:pt x="1726" y="115"/>
                  </a:lnTo>
                  <a:lnTo>
                    <a:pt x="1730" y="116"/>
                  </a:lnTo>
                  <a:lnTo>
                    <a:pt x="1732" y="116"/>
                  </a:lnTo>
                  <a:lnTo>
                    <a:pt x="1736" y="115"/>
                  </a:lnTo>
                  <a:lnTo>
                    <a:pt x="1738" y="114"/>
                  </a:lnTo>
                  <a:lnTo>
                    <a:pt x="1740" y="110"/>
                  </a:lnTo>
                  <a:lnTo>
                    <a:pt x="1744" y="107"/>
                  </a:lnTo>
                  <a:lnTo>
                    <a:pt x="1746" y="102"/>
                  </a:lnTo>
                  <a:lnTo>
                    <a:pt x="1750" y="96"/>
                  </a:lnTo>
                  <a:lnTo>
                    <a:pt x="1755" y="92"/>
                  </a:lnTo>
                  <a:lnTo>
                    <a:pt x="1759" y="90"/>
                  </a:lnTo>
                  <a:lnTo>
                    <a:pt x="1765" y="90"/>
                  </a:lnTo>
                  <a:lnTo>
                    <a:pt x="1770" y="90"/>
                  </a:lnTo>
                  <a:lnTo>
                    <a:pt x="1776" y="92"/>
                  </a:lnTo>
                  <a:lnTo>
                    <a:pt x="1781" y="95"/>
                  </a:lnTo>
                  <a:lnTo>
                    <a:pt x="1783" y="98"/>
                  </a:lnTo>
                  <a:lnTo>
                    <a:pt x="1789" y="109"/>
                  </a:lnTo>
                  <a:lnTo>
                    <a:pt x="1796" y="121"/>
                  </a:lnTo>
                  <a:lnTo>
                    <a:pt x="1800" y="127"/>
                  </a:lnTo>
                  <a:lnTo>
                    <a:pt x="1803" y="132"/>
                  </a:lnTo>
                  <a:lnTo>
                    <a:pt x="1807" y="135"/>
                  </a:lnTo>
                  <a:lnTo>
                    <a:pt x="1810" y="137"/>
                  </a:lnTo>
                  <a:lnTo>
                    <a:pt x="1814" y="139"/>
                  </a:lnTo>
                  <a:lnTo>
                    <a:pt x="1818" y="139"/>
                  </a:lnTo>
                  <a:lnTo>
                    <a:pt x="1822" y="137"/>
                  </a:lnTo>
                  <a:lnTo>
                    <a:pt x="1826" y="136"/>
                  </a:lnTo>
                  <a:lnTo>
                    <a:pt x="1829" y="133"/>
                  </a:lnTo>
                  <a:lnTo>
                    <a:pt x="1834" y="128"/>
                  </a:lnTo>
                  <a:lnTo>
                    <a:pt x="1838" y="122"/>
                  </a:lnTo>
                  <a:lnTo>
                    <a:pt x="1840" y="115"/>
                  </a:lnTo>
                  <a:lnTo>
                    <a:pt x="1847" y="99"/>
                  </a:lnTo>
                  <a:lnTo>
                    <a:pt x="1854" y="83"/>
                  </a:lnTo>
                  <a:lnTo>
                    <a:pt x="1864" y="67"/>
                  </a:lnTo>
                  <a:lnTo>
                    <a:pt x="1875" y="50"/>
                  </a:lnTo>
                  <a:lnTo>
                    <a:pt x="1881" y="42"/>
                  </a:lnTo>
                  <a:lnTo>
                    <a:pt x="1889" y="35"/>
                  </a:lnTo>
                  <a:lnTo>
                    <a:pt x="1896" y="29"/>
                  </a:lnTo>
                  <a:lnTo>
                    <a:pt x="1904" y="23"/>
                  </a:lnTo>
                  <a:lnTo>
                    <a:pt x="1921" y="16"/>
                  </a:lnTo>
                  <a:lnTo>
                    <a:pt x="1938" y="9"/>
                  </a:lnTo>
                  <a:lnTo>
                    <a:pt x="1952" y="3"/>
                  </a:lnTo>
                  <a:lnTo>
                    <a:pt x="1965" y="1"/>
                  </a:lnTo>
                  <a:lnTo>
                    <a:pt x="1971" y="0"/>
                  </a:lnTo>
                  <a:lnTo>
                    <a:pt x="1976" y="0"/>
                  </a:lnTo>
                  <a:lnTo>
                    <a:pt x="1979" y="1"/>
                  </a:lnTo>
                  <a:lnTo>
                    <a:pt x="1983" y="2"/>
                  </a:lnTo>
                  <a:lnTo>
                    <a:pt x="1984" y="4"/>
                  </a:lnTo>
                  <a:lnTo>
                    <a:pt x="1985" y="8"/>
                  </a:lnTo>
                  <a:lnTo>
                    <a:pt x="1985" y="11"/>
                  </a:lnTo>
                  <a:lnTo>
                    <a:pt x="1984" y="15"/>
                  </a:lnTo>
                  <a:lnTo>
                    <a:pt x="1980" y="23"/>
                  </a:lnTo>
                  <a:lnTo>
                    <a:pt x="1976" y="32"/>
                  </a:lnTo>
                  <a:lnTo>
                    <a:pt x="1968" y="40"/>
                  </a:lnTo>
                  <a:lnTo>
                    <a:pt x="1963" y="50"/>
                  </a:lnTo>
                  <a:lnTo>
                    <a:pt x="1958" y="58"/>
                  </a:lnTo>
                  <a:lnTo>
                    <a:pt x="1955" y="66"/>
                  </a:lnTo>
                  <a:lnTo>
                    <a:pt x="1955" y="71"/>
                  </a:lnTo>
                  <a:lnTo>
                    <a:pt x="1958" y="74"/>
                  </a:lnTo>
                  <a:lnTo>
                    <a:pt x="1960" y="78"/>
                  </a:lnTo>
                  <a:lnTo>
                    <a:pt x="1964" y="82"/>
                  </a:lnTo>
                  <a:lnTo>
                    <a:pt x="1965" y="84"/>
                  </a:lnTo>
                  <a:lnTo>
                    <a:pt x="1966" y="89"/>
                  </a:lnTo>
                  <a:lnTo>
                    <a:pt x="1968" y="90"/>
                  </a:lnTo>
                  <a:lnTo>
                    <a:pt x="1971" y="91"/>
                  </a:lnTo>
                  <a:lnTo>
                    <a:pt x="1976" y="91"/>
                  </a:lnTo>
                  <a:lnTo>
                    <a:pt x="1979" y="92"/>
                  </a:lnTo>
                  <a:lnTo>
                    <a:pt x="1990" y="91"/>
                  </a:lnTo>
                  <a:lnTo>
                    <a:pt x="1998" y="90"/>
                  </a:lnTo>
                  <a:lnTo>
                    <a:pt x="2007" y="90"/>
                  </a:lnTo>
                  <a:lnTo>
                    <a:pt x="2012" y="91"/>
                  </a:lnTo>
                  <a:lnTo>
                    <a:pt x="2017" y="93"/>
                  </a:lnTo>
                  <a:lnTo>
                    <a:pt x="2022" y="98"/>
                  </a:lnTo>
                  <a:lnTo>
                    <a:pt x="2027" y="105"/>
                  </a:lnTo>
                  <a:lnTo>
                    <a:pt x="2030" y="114"/>
                  </a:lnTo>
                  <a:lnTo>
                    <a:pt x="2030" y="117"/>
                  </a:lnTo>
                  <a:lnTo>
                    <a:pt x="2030" y="121"/>
                  </a:lnTo>
                  <a:lnTo>
                    <a:pt x="2029" y="123"/>
                  </a:lnTo>
                  <a:lnTo>
                    <a:pt x="2027" y="126"/>
                  </a:lnTo>
                  <a:lnTo>
                    <a:pt x="2021" y="129"/>
                  </a:lnTo>
                  <a:lnTo>
                    <a:pt x="2014" y="132"/>
                  </a:lnTo>
                  <a:lnTo>
                    <a:pt x="2010" y="133"/>
                  </a:lnTo>
                  <a:lnTo>
                    <a:pt x="2007" y="135"/>
                  </a:lnTo>
                  <a:lnTo>
                    <a:pt x="2003" y="139"/>
                  </a:lnTo>
                  <a:lnTo>
                    <a:pt x="2001" y="143"/>
                  </a:lnTo>
                  <a:lnTo>
                    <a:pt x="1996" y="155"/>
                  </a:lnTo>
                  <a:lnTo>
                    <a:pt x="1992" y="167"/>
                  </a:lnTo>
                  <a:lnTo>
                    <a:pt x="1991" y="179"/>
                  </a:lnTo>
                  <a:lnTo>
                    <a:pt x="1990" y="190"/>
                  </a:lnTo>
                  <a:lnTo>
                    <a:pt x="1989" y="200"/>
                  </a:lnTo>
                  <a:lnTo>
                    <a:pt x="1988" y="210"/>
                  </a:lnTo>
                  <a:lnTo>
                    <a:pt x="1984" y="219"/>
                  </a:lnTo>
                  <a:lnTo>
                    <a:pt x="1979" y="225"/>
                  </a:lnTo>
                  <a:lnTo>
                    <a:pt x="1972" y="233"/>
                  </a:lnTo>
                  <a:lnTo>
                    <a:pt x="1963" y="239"/>
                  </a:lnTo>
                  <a:lnTo>
                    <a:pt x="1952" y="244"/>
                  </a:lnTo>
                  <a:lnTo>
                    <a:pt x="1944" y="249"/>
                  </a:lnTo>
                  <a:lnTo>
                    <a:pt x="1941" y="250"/>
                  </a:lnTo>
                  <a:lnTo>
                    <a:pt x="1940" y="253"/>
                  </a:lnTo>
                  <a:lnTo>
                    <a:pt x="1939" y="255"/>
                  </a:lnTo>
                  <a:lnTo>
                    <a:pt x="1938" y="258"/>
                  </a:lnTo>
                  <a:lnTo>
                    <a:pt x="1939" y="263"/>
                  </a:lnTo>
                  <a:lnTo>
                    <a:pt x="1941" y="271"/>
                  </a:lnTo>
                  <a:lnTo>
                    <a:pt x="1944" y="279"/>
                  </a:lnTo>
                  <a:lnTo>
                    <a:pt x="1946" y="288"/>
                  </a:lnTo>
                  <a:lnTo>
                    <a:pt x="1947" y="294"/>
                  </a:lnTo>
                  <a:lnTo>
                    <a:pt x="1947" y="299"/>
                  </a:lnTo>
                  <a:lnTo>
                    <a:pt x="1946" y="304"/>
                  </a:lnTo>
                  <a:lnTo>
                    <a:pt x="1945" y="309"/>
                  </a:lnTo>
                  <a:lnTo>
                    <a:pt x="1940" y="318"/>
                  </a:lnTo>
                  <a:lnTo>
                    <a:pt x="1934" y="328"/>
                  </a:lnTo>
                  <a:lnTo>
                    <a:pt x="1927" y="338"/>
                  </a:lnTo>
                  <a:lnTo>
                    <a:pt x="1923" y="350"/>
                  </a:lnTo>
                  <a:lnTo>
                    <a:pt x="1920" y="363"/>
                  </a:lnTo>
                  <a:lnTo>
                    <a:pt x="1917" y="374"/>
                  </a:lnTo>
                  <a:lnTo>
                    <a:pt x="1914" y="385"/>
                  </a:lnTo>
                  <a:lnTo>
                    <a:pt x="1910" y="395"/>
                  </a:lnTo>
                  <a:lnTo>
                    <a:pt x="1905" y="408"/>
                  </a:lnTo>
                  <a:lnTo>
                    <a:pt x="1902" y="422"/>
                  </a:lnTo>
                  <a:lnTo>
                    <a:pt x="1901" y="436"/>
                  </a:lnTo>
                  <a:lnTo>
                    <a:pt x="1900" y="448"/>
                  </a:lnTo>
                  <a:lnTo>
                    <a:pt x="1900" y="458"/>
                  </a:lnTo>
                  <a:lnTo>
                    <a:pt x="1898" y="467"/>
                  </a:lnTo>
                  <a:lnTo>
                    <a:pt x="1895" y="476"/>
                  </a:lnTo>
                  <a:lnTo>
                    <a:pt x="1890" y="485"/>
                  </a:lnTo>
                  <a:lnTo>
                    <a:pt x="1884" y="493"/>
                  </a:lnTo>
                  <a:lnTo>
                    <a:pt x="1878" y="496"/>
                  </a:lnTo>
                  <a:lnTo>
                    <a:pt x="1873" y="499"/>
                  </a:lnTo>
                  <a:lnTo>
                    <a:pt x="1869" y="500"/>
                  </a:lnTo>
                  <a:lnTo>
                    <a:pt x="1864" y="501"/>
                  </a:lnTo>
                  <a:lnTo>
                    <a:pt x="1860" y="505"/>
                  </a:lnTo>
                  <a:lnTo>
                    <a:pt x="1858" y="508"/>
                  </a:lnTo>
                  <a:lnTo>
                    <a:pt x="1857" y="513"/>
                  </a:lnTo>
                  <a:lnTo>
                    <a:pt x="1854" y="520"/>
                  </a:lnTo>
                  <a:lnTo>
                    <a:pt x="1850" y="530"/>
                  </a:lnTo>
                  <a:lnTo>
                    <a:pt x="1842" y="539"/>
                  </a:lnTo>
                  <a:lnTo>
                    <a:pt x="1837" y="546"/>
                  </a:lnTo>
                  <a:lnTo>
                    <a:pt x="1831" y="552"/>
                  </a:lnTo>
                  <a:lnTo>
                    <a:pt x="1823" y="557"/>
                  </a:lnTo>
                  <a:lnTo>
                    <a:pt x="1818" y="561"/>
                  </a:lnTo>
                  <a:lnTo>
                    <a:pt x="1809" y="563"/>
                  </a:lnTo>
                  <a:lnTo>
                    <a:pt x="1802" y="564"/>
                  </a:lnTo>
                  <a:lnTo>
                    <a:pt x="1796" y="568"/>
                  </a:lnTo>
                  <a:lnTo>
                    <a:pt x="1794" y="570"/>
                  </a:lnTo>
                  <a:lnTo>
                    <a:pt x="1793" y="572"/>
                  </a:lnTo>
                  <a:lnTo>
                    <a:pt x="1791" y="576"/>
                  </a:lnTo>
                  <a:lnTo>
                    <a:pt x="1791" y="580"/>
                  </a:lnTo>
                  <a:lnTo>
                    <a:pt x="1790" y="587"/>
                  </a:lnTo>
                  <a:lnTo>
                    <a:pt x="1789" y="593"/>
                  </a:lnTo>
                  <a:lnTo>
                    <a:pt x="1787" y="599"/>
                  </a:lnTo>
                  <a:lnTo>
                    <a:pt x="1783" y="603"/>
                  </a:lnTo>
                  <a:lnTo>
                    <a:pt x="1779" y="609"/>
                  </a:lnTo>
                  <a:lnTo>
                    <a:pt x="1776" y="616"/>
                  </a:lnTo>
                  <a:lnTo>
                    <a:pt x="1775" y="624"/>
                  </a:lnTo>
                  <a:lnTo>
                    <a:pt x="1775" y="633"/>
                  </a:lnTo>
                  <a:lnTo>
                    <a:pt x="1776" y="645"/>
                  </a:lnTo>
                  <a:lnTo>
                    <a:pt x="1776" y="660"/>
                  </a:lnTo>
                  <a:lnTo>
                    <a:pt x="1775" y="675"/>
                  </a:lnTo>
                  <a:lnTo>
                    <a:pt x="1774" y="688"/>
                  </a:lnTo>
                  <a:lnTo>
                    <a:pt x="1774" y="697"/>
                  </a:lnTo>
                  <a:lnTo>
                    <a:pt x="1774" y="706"/>
                  </a:lnTo>
                  <a:lnTo>
                    <a:pt x="1775" y="709"/>
                  </a:lnTo>
                  <a:lnTo>
                    <a:pt x="1776" y="713"/>
                  </a:lnTo>
                  <a:lnTo>
                    <a:pt x="1778" y="715"/>
                  </a:lnTo>
                  <a:lnTo>
                    <a:pt x="1782" y="719"/>
                  </a:lnTo>
                  <a:lnTo>
                    <a:pt x="1789" y="725"/>
                  </a:lnTo>
                  <a:lnTo>
                    <a:pt x="1797" y="731"/>
                  </a:lnTo>
                  <a:lnTo>
                    <a:pt x="1806" y="739"/>
                  </a:lnTo>
                  <a:lnTo>
                    <a:pt x="1812" y="747"/>
                  </a:lnTo>
                  <a:lnTo>
                    <a:pt x="1820" y="765"/>
                  </a:lnTo>
                  <a:lnTo>
                    <a:pt x="1826" y="780"/>
                  </a:lnTo>
                  <a:lnTo>
                    <a:pt x="1829" y="786"/>
                  </a:lnTo>
                  <a:lnTo>
                    <a:pt x="1834" y="790"/>
                  </a:lnTo>
                  <a:lnTo>
                    <a:pt x="1839" y="791"/>
                  </a:lnTo>
                  <a:lnTo>
                    <a:pt x="1844" y="794"/>
                  </a:lnTo>
                  <a:lnTo>
                    <a:pt x="1847" y="796"/>
                  </a:lnTo>
                  <a:lnTo>
                    <a:pt x="1851" y="801"/>
                  </a:lnTo>
                  <a:lnTo>
                    <a:pt x="1851" y="804"/>
                  </a:lnTo>
                  <a:lnTo>
                    <a:pt x="1852" y="807"/>
                  </a:lnTo>
                  <a:lnTo>
                    <a:pt x="1851" y="810"/>
                  </a:lnTo>
                  <a:lnTo>
                    <a:pt x="1850" y="814"/>
                  </a:lnTo>
                  <a:lnTo>
                    <a:pt x="1847" y="820"/>
                  </a:lnTo>
                  <a:lnTo>
                    <a:pt x="1846" y="823"/>
                  </a:lnTo>
                  <a:lnTo>
                    <a:pt x="1848" y="828"/>
                  </a:lnTo>
                  <a:lnTo>
                    <a:pt x="1852" y="832"/>
                  </a:lnTo>
                  <a:lnTo>
                    <a:pt x="1857" y="835"/>
                  </a:lnTo>
                  <a:lnTo>
                    <a:pt x="1862" y="840"/>
                  </a:lnTo>
                  <a:lnTo>
                    <a:pt x="1864" y="843"/>
                  </a:lnTo>
                  <a:lnTo>
                    <a:pt x="1866" y="847"/>
                  </a:lnTo>
                  <a:lnTo>
                    <a:pt x="1869" y="851"/>
                  </a:lnTo>
                  <a:lnTo>
                    <a:pt x="1870" y="857"/>
                  </a:lnTo>
                  <a:lnTo>
                    <a:pt x="1871" y="867"/>
                  </a:lnTo>
                  <a:lnTo>
                    <a:pt x="1872" y="878"/>
                  </a:lnTo>
                  <a:lnTo>
                    <a:pt x="1872" y="889"/>
                  </a:lnTo>
                  <a:lnTo>
                    <a:pt x="1871" y="899"/>
                  </a:lnTo>
                  <a:lnTo>
                    <a:pt x="1870" y="904"/>
                  </a:lnTo>
                  <a:lnTo>
                    <a:pt x="1867" y="909"/>
                  </a:lnTo>
                  <a:lnTo>
                    <a:pt x="1865" y="914"/>
                  </a:lnTo>
                  <a:lnTo>
                    <a:pt x="1863" y="918"/>
                  </a:lnTo>
                  <a:lnTo>
                    <a:pt x="1856" y="927"/>
                  </a:lnTo>
                  <a:lnTo>
                    <a:pt x="1846" y="934"/>
                  </a:lnTo>
                  <a:lnTo>
                    <a:pt x="1837" y="940"/>
                  </a:lnTo>
                  <a:lnTo>
                    <a:pt x="1828" y="945"/>
                  </a:lnTo>
                  <a:lnTo>
                    <a:pt x="1826" y="947"/>
                  </a:lnTo>
                  <a:lnTo>
                    <a:pt x="1822" y="948"/>
                  </a:lnTo>
                  <a:lnTo>
                    <a:pt x="1821" y="950"/>
                  </a:lnTo>
                  <a:lnTo>
                    <a:pt x="1820" y="953"/>
                  </a:lnTo>
                  <a:lnTo>
                    <a:pt x="1820" y="959"/>
                  </a:lnTo>
                  <a:lnTo>
                    <a:pt x="1822" y="966"/>
                  </a:lnTo>
                  <a:lnTo>
                    <a:pt x="1826" y="972"/>
                  </a:lnTo>
                  <a:lnTo>
                    <a:pt x="1829" y="979"/>
                  </a:lnTo>
                  <a:lnTo>
                    <a:pt x="1834" y="984"/>
                  </a:lnTo>
                  <a:lnTo>
                    <a:pt x="1837" y="989"/>
                  </a:lnTo>
                  <a:lnTo>
                    <a:pt x="1838" y="994"/>
                  </a:lnTo>
                  <a:lnTo>
                    <a:pt x="1837" y="1003"/>
                  </a:lnTo>
                  <a:lnTo>
                    <a:pt x="1827" y="1019"/>
                  </a:lnTo>
                  <a:lnTo>
                    <a:pt x="1815" y="1036"/>
                  </a:lnTo>
                  <a:lnTo>
                    <a:pt x="1809" y="1047"/>
                  </a:lnTo>
                  <a:lnTo>
                    <a:pt x="1801" y="1060"/>
                  </a:lnTo>
                  <a:lnTo>
                    <a:pt x="1791" y="1074"/>
                  </a:lnTo>
                  <a:lnTo>
                    <a:pt x="1782" y="1087"/>
                  </a:lnTo>
                  <a:lnTo>
                    <a:pt x="1771" y="1098"/>
                  </a:lnTo>
                  <a:lnTo>
                    <a:pt x="1760" y="1109"/>
                  </a:lnTo>
                  <a:lnTo>
                    <a:pt x="1751" y="1118"/>
                  </a:lnTo>
                  <a:lnTo>
                    <a:pt x="1745" y="1124"/>
                  </a:lnTo>
                  <a:lnTo>
                    <a:pt x="1741" y="1130"/>
                  </a:lnTo>
                  <a:lnTo>
                    <a:pt x="1739" y="1136"/>
                  </a:lnTo>
                  <a:lnTo>
                    <a:pt x="1739" y="1142"/>
                  </a:lnTo>
                  <a:lnTo>
                    <a:pt x="1741" y="1148"/>
                  </a:lnTo>
                  <a:lnTo>
                    <a:pt x="1744" y="1155"/>
                  </a:lnTo>
                  <a:lnTo>
                    <a:pt x="1745" y="1162"/>
                  </a:lnTo>
                  <a:lnTo>
                    <a:pt x="1746" y="1169"/>
                  </a:lnTo>
                  <a:lnTo>
                    <a:pt x="1745" y="1179"/>
                  </a:lnTo>
                  <a:lnTo>
                    <a:pt x="1743" y="1186"/>
                  </a:lnTo>
                  <a:lnTo>
                    <a:pt x="1741" y="1192"/>
                  </a:lnTo>
                  <a:lnTo>
                    <a:pt x="1741" y="1197"/>
                  </a:lnTo>
                  <a:lnTo>
                    <a:pt x="1744" y="1201"/>
                  </a:lnTo>
                  <a:lnTo>
                    <a:pt x="1746" y="1207"/>
                  </a:lnTo>
                  <a:lnTo>
                    <a:pt x="1749" y="1214"/>
                  </a:lnTo>
                  <a:lnTo>
                    <a:pt x="1749" y="1221"/>
                  </a:lnTo>
                  <a:lnTo>
                    <a:pt x="1746" y="1229"/>
                  </a:lnTo>
                  <a:lnTo>
                    <a:pt x="1743" y="1236"/>
                  </a:lnTo>
                  <a:lnTo>
                    <a:pt x="1741" y="1243"/>
                  </a:lnTo>
                  <a:lnTo>
                    <a:pt x="1741" y="1245"/>
                  </a:lnTo>
                  <a:lnTo>
                    <a:pt x="1743" y="1248"/>
                  </a:lnTo>
                  <a:lnTo>
                    <a:pt x="1744" y="1250"/>
                  </a:lnTo>
                  <a:lnTo>
                    <a:pt x="1746" y="1251"/>
                  </a:lnTo>
                  <a:lnTo>
                    <a:pt x="1752" y="1255"/>
                  </a:lnTo>
                  <a:lnTo>
                    <a:pt x="1757" y="1258"/>
                  </a:lnTo>
                  <a:lnTo>
                    <a:pt x="1758" y="1262"/>
                  </a:lnTo>
                  <a:lnTo>
                    <a:pt x="1759" y="1264"/>
                  </a:lnTo>
                  <a:lnTo>
                    <a:pt x="1760" y="1268"/>
                  </a:lnTo>
                  <a:lnTo>
                    <a:pt x="1759" y="1273"/>
                  </a:lnTo>
                  <a:lnTo>
                    <a:pt x="1759" y="1282"/>
                  </a:lnTo>
                  <a:lnTo>
                    <a:pt x="1759" y="1290"/>
                  </a:lnTo>
                  <a:lnTo>
                    <a:pt x="1762" y="1299"/>
                  </a:lnTo>
                  <a:lnTo>
                    <a:pt x="1766" y="1308"/>
                  </a:lnTo>
                  <a:lnTo>
                    <a:pt x="1769" y="1313"/>
                  </a:lnTo>
                  <a:lnTo>
                    <a:pt x="1771" y="1318"/>
                  </a:lnTo>
                  <a:lnTo>
                    <a:pt x="1772" y="1324"/>
                  </a:lnTo>
                  <a:lnTo>
                    <a:pt x="1774" y="1328"/>
                  </a:lnTo>
                  <a:lnTo>
                    <a:pt x="1774" y="1340"/>
                  </a:lnTo>
                  <a:lnTo>
                    <a:pt x="1771" y="1350"/>
                  </a:lnTo>
                  <a:lnTo>
                    <a:pt x="1769" y="1359"/>
                  </a:lnTo>
                  <a:lnTo>
                    <a:pt x="1766" y="1368"/>
                  </a:lnTo>
                  <a:lnTo>
                    <a:pt x="1766" y="1377"/>
                  </a:lnTo>
                  <a:lnTo>
                    <a:pt x="1768" y="1387"/>
                  </a:lnTo>
                  <a:lnTo>
                    <a:pt x="1770" y="1399"/>
                  </a:lnTo>
                  <a:lnTo>
                    <a:pt x="1771" y="1412"/>
                  </a:lnTo>
                  <a:lnTo>
                    <a:pt x="1772" y="1418"/>
                  </a:lnTo>
                  <a:lnTo>
                    <a:pt x="1771" y="1425"/>
                  </a:lnTo>
                  <a:lnTo>
                    <a:pt x="1771" y="1432"/>
                  </a:lnTo>
                  <a:lnTo>
                    <a:pt x="1770" y="1438"/>
                  </a:lnTo>
                  <a:lnTo>
                    <a:pt x="1766" y="1451"/>
                  </a:lnTo>
                  <a:lnTo>
                    <a:pt x="1763" y="1465"/>
                  </a:lnTo>
                  <a:lnTo>
                    <a:pt x="1760" y="1481"/>
                  </a:lnTo>
                  <a:lnTo>
                    <a:pt x="1759" y="1495"/>
                  </a:lnTo>
                  <a:lnTo>
                    <a:pt x="1760" y="1509"/>
                  </a:lnTo>
                  <a:lnTo>
                    <a:pt x="1763" y="1521"/>
                  </a:lnTo>
                  <a:lnTo>
                    <a:pt x="1765" y="1534"/>
                  </a:lnTo>
                  <a:lnTo>
                    <a:pt x="1769" y="1546"/>
                  </a:lnTo>
                  <a:lnTo>
                    <a:pt x="1774" y="1559"/>
                  </a:lnTo>
                  <a:lnTo>
                    <a:pt x="1777" y="1569"/>
                  </a:lnTo>
                  <a:lnTo>
                    <a:pt x="1779" y="1578"/>
                  </a:lnTo>
                  <a:lnTo>
                    <a:pt x="1781" y="1589"/>
                  </a:lnTo>
                  <a:lnTo>
                    <a:pt x="1782" y="1601"/>
                  </a:lnTo>
                  <a:lnTo>
                    <a:pt x="1783" y="1610"/>
                  </a:lnTo>
                  <a:lnTo>
                    <a:pt x="1785" y="1620"/>
                  </a:lnTo>
                  <a:lnTo>
                    <a:pt x="1790" y="1626"/>
                  </a:lnTo>
                  <a:lnTo>
                    <a:pt x="1795" y="1629"/>
                  </a:lnTo>
                  <a:lnTo>
                    <a:pt x="1800" y="1633"/>
                  </a:lnTo>
                  <a:lnTo>
                    <a:pt x="1801" y="1636"/>
                  </a:lnTo>
                  <a:lnTo>
                    <a:pt x="1802" y="1640"/>
                  </a:lnTo>
                  <a:lnTo>
                    <a:pt x="1803" y="1645"/>
                  </a:lnTo>
                  <a:lnTo>
                    <a:pt x="1804" y="1652"/>
                  </a:lnTo>
                  <a:lnTo>
                    <a:pt x="1806" y="1670"/>
                  </a:lnTo>
                  <a:lnTo>
                    <a:pt x="1808" y="1692"/>
                  </a:lnTo>
                  <a:lnTo>
                    <a:pt x="1809" y="1714"/>
                  </a:lnTo>
                  <a:lnTo>
                    <a:pt x="1810" y="1728"/>
                  </a:lnTo>
                  <a:lnTo>
                    <a:pt x="1808" y="1746"/>
                  </a:lnTo>
                  <a:lnTo>
                    <a:pt x="1801" y="1772"/>
                  </a:lnTo>
                  <a:lnTo>
                    <a:pt x="1791" y="1800"/>
                  </a:lnTo>
                  <a:lnTo>
                    <a:pt x="1782" y="1823"/>
                  </a:lnTo>
                  <a:lnTo>
                    <a:pt x="1772" y="1842"/>
                  </a:lnTo>
                  <a:lnTo>
                    <a:pt x="1760" y="1860"/>
                  </a:lnTo>
                  <a:lnTo>
                    <a:pt x="1750" y="1875"/>
                  </a:lnTo>
                  <a:lnTo>
                    <a:pt x="1741" y="1887"/>
                  </a:lnTo>
                  <a:lnTo>
                    <a:pt x="1736" y="1900"/>
                  </a:lnTo>
                  <a:lnTo>
                    <a:pt x="1731" y="1917"/>
                  </a:lnTo>
                  <a:lnTo>
                    <a:pt x="1727" y="1932"/>
                  </a:lnTo>
                  <a:lnTo>
                    <a:pt x="1725" y="1945"/>
                  </a:lnTo>
                  <a:lnTo>
                    <a:pt x="1725" y="1957"/>
                  </a:lnTo>
                  <a:lnTo>
                    <a:pt x="1722" y="1970"/>
                  </a:lnTo>
                  <a:lnTo>
                    <a:pt x="1719" y="1983"/>
                  </a:lnTo>
                  <a:lnTo>
                    <a:pt x="1713" y="1996"/>
                  </a:lnTo>
                  <a:lnTo>
                    <a:pt x="1708" y="2009"/>
                  </a:lnTo>
                  <a:lnTo>
                    <a:pt x="1705" y="2024"/>
                  </a:lnTo>
                  <a:lnTo>
                    <a:pt x="1702" y="2040"/>
                  </a:lnTo>
                  <a:lnTo>
                    <a:pt x="1701" y="2057"/>
                  </a:lnTo>
                  <a:lnTo>
                    <a:pt x="1701" y="2075"/>
                  </a:lnTo>
                  <a:lnTo>
                    <a:pt x="1701" y="2094"/>
                  </a:lnTo>
                  <a:lnTo>
                    <a:pt x="1701" y="2112"/>
                  </a:lnTo>
                  <a:lnTo>
                    <a:pt x="1701" y="2125"/>
                  </a:lnTo>
                  <a:lnTo>
                    <a:pt x="1702" y="2139"/>
                  </a:lnTo>
                  <a:lnTo>
                    <a:pt x="1706" y="2156"/>
                  </a:lnTo>
                  <a:lnTo>
                    <a:pt x="1708" y="2163"/>
                  </a:lnTo>
                  <a:lnTo>
                    <a:pt x="1711" y="2171"/>
                  </a:lnTo>
                  <a:lnTo>
                    <a:pt x="1714" y="2177"/>
                  </a:lnTo>
                  <a:lnTo>
                    <a:pt x="1719" y="2183"/>
                  </a:lnTo>
                  <a:lnTo>
                    <a:pt x="1722" y="2187"/>
                  </a:lnTo>
                  <a:lnTo>
                    <a:pt x="1728" y="2188"/>
                  </a:lnTo>
                  <a:lnTo>
                    <a:pt x="1734" y="2190"/>
                  </a:lnTo>
                  <a:lnTo>
                    <a:pt x="1740" y="2190"/>
                  </a:lnTo>
                  <a:lnTo>
                    <a:pt x="1745" y="2190"/>
                  </a:lnTo>
                  <a:lnTo>
                    <a:pt x="1747" y="2190"/>
                  </a:lnTo>
                  <a:lnTo>
                    <a:pt x="1749" y="2190"/>
                  </a:lnTo>
                  <a:lnTo>
                    <a:pt x="1749" y="2193"/>
                  </a:lnTo>
                  <a:lnTo>
                    <a:pt x="1746" y="2196"/>
                  </a:lnTo>
                  <a:lnTo>
                    <a:pt x="1744" y="2202"/>
                  </a:lnTo>
                  <a:lnTo>
                    <a:pt x="1741" y="2209"/>
                  </a:lnTo>
                  <a:lnTo>
                    <a:pt x="1739" y="2218"/>
                  </a:lnTo>
                  <a:lnTo>
                    <a:pt x="1738" y="2227"/>
                  </a:lnTo>
                  <a:lnTo>
                    <a:pt x="1739" y="2237"/>
                  </a:lnTo>
                  <a:lnTo>
                    <a:pt x="1740" y="2246"/>
                  </a:lnTo>
                  <a:lnTo>
                    <a:pt x="1744" y="2253"/>
                  </a:lnTo>
                  <a:lnTo>
                    <a:pt x="1747" y="2259"/>
                  </a:lnTo>
                  <a:lnTo>
                    <a:pt x="1752" y="2264"/>
                  </a:lnTo>
                  <a:lnTo>
                    <a:pt x="1762" y="2272"/>
                  </a:lnTo>
                  <a:lnTo>
                    <a:pt x="1770" y="2279"/>
                  </a:lnTo>
                  <a:lnTo>
                    <a:pt x="1772" y="2283"/>
                  </a:lnTo>
                  <a:lnTo>
                    <a:pt x="1775" y="2288"/>
                  </a:lnTo>
                  <a:lnTo>
                    <a:pt x="1776" y="2291"/>
                  </a:lnTo>
                  <a:lnTo>
                    <a:pt x="1777" y="2295"/>
                  </a:lnTo>
                  <a:lnTo>
                    <a:pt x="1776" y="2298"/>
                  </a:lnTo>
                  <a:lnTo>
                    <a:pt x="1775" y="2302"/>
                  </a:lnTo>
                  <a:lnTo>
                    <a:pt x="1772" y="2305"/>
                  </a:lnTo>
                  <a:lnTo>
                    <a:pt x="1770" y="2309"/>
                  </a:lnTo>
                  <a:lnTo>
                    <a:pt x="1763" y="2317"/>
                  </a:lnTo>
                  <a:lnTo>
                    <a:pt x="1758" y="2327"/>
                  </a:lnTo>
                  <a:lnTo>
                    <a:pt x="1757" y="2332"/>
                  </a:lnTo>
                  <a:lnTo>
                    <a:pt x="1758" y="2335"/>
                  </a:lnTo>
                  <a:lnTo>
                    <a:pt x="1759" y="2340"/>
                  </a:lnTo>
                  <a:lnTo>
                    <a:pt x="1764" y="2343"/>
                  </a:lnTo>
                  <a:lnTo>
                    <a:pt x="1778" y="2351"/>
                  </a:lnTo>
                  <a:lnTo>
                    <a:pt x="1795" y="2359"/>
                  </a:lnTo>
                  <a:lnTo>
                    <a:pt x="1813" y="2366"/>
                  </a:lnTo>
                  <a:lnTo>
                    <a:pt x="1826" y="2373"/>
                  </a:lnTo>
                  <a:lnTo>
                    <a:pt x="1829" y="2377"/>
                  </a:lnTo>
                  <a:lnTo>
                    <a:pt x="1833" y="2379"/>
                  </a:lnTo>
                  <a:lnTo>
                    <a:pt x="1834" y="2383"/>
                  </a:lnTo>
                  <a:lnTo>
                    <a:pt x="1835" y="2385"/>
                  </a:lnTo>
                  <a:lnTo>
                    <a:pt x="1834" y="2391"/>
                  </a:lnTo>
                  <a:lnTo>
                    <a:pt x="1832" y="2396"/>
                  </a:lnTo>
                  <a:lnTo>
                    <a:pt x="1827" y="2402"/>
                  </a:lnTo>
                  <a:lnTo>
                    <a:pt x="1821" y="2409"/>
                  </a:lnTo>
                  <a:lnTo>
                    <a:pt x="1819" y="2412"/>
                  </a:lnTo>
                  <a:lnTo>
                    <a:pt x="1818" y="2417"/>
                  </a:lnTo>
                  <a:lnTo>
                    <a:pt x="1816" y="2423"/>
                  </a:lnTo>
                  <a:lnTo>
                    <a:pt x="1816" y="2429"/>
                  </a:lnTo>
                  <a:lnTo>
                    <a:pt x="1818" y="2435"/>
                  </a:lnTo>
                  <a:lnTo>
                    <a:pt x="1820" y="2441"/>
                  </a:lnTo>
                  <a:lnTo>
                    <a:pt x="1822" y="2446"/>
                  </a:lnTo>
                  <a:lnTo>
                    <a:pt x="1826" y="2450"/>
                  </a:lnTo>
                  <a:lnTo>
                    <a:pt x="1832" y="2458"/>
                  </a:lnTo>
                  <a:lnTo>
                    <a:pt x="1837" y="2464"/>
                  </a:lnTo>
                  <a:lnTo>
                    <a:pt x="1838" y="2466"/>
                  </a:lnTo>
                  <a:lnTo>
                    <a:pt x="1838" y="2469"/>
                  </a:lnTo>
                  <a:lnTo>
                    <a:pt x="1838" y="2472"/>
                  </a:lnTo>
                  <a:lnTo>
                    <a:pt x="1837" y="2475"/>
                  </a:lnTo>
                  <a:lnTo>
                    <a:pt x="1833" y="2481"/>
                  </a:lnTo>
                  <a:lnTo>
                    <a:pt x="1828" y="2489"/>
                  </a:lnTo>
                  <a:lnTo>
                    <a:pt x="1826" y="2492"/>
                  </a:lnTo>
                  <a:lnTo>
                    <a:pt x="1823" y="2496"/>
                  </a:lnTo>
                  <a:lnTo>
                    <a:pt x="1822" y="2500"/>
                  </a:lnTo>
                  <a:lnTo>
                    <a:pt x="1822" y="2504"/>
                  </a:lnTo>
                  <a:lnTo>
                    <a:pt x="1822" y="2508"/>
                  </a:lnTo>
                  <a:lnTo>
                    <a:pt x="1825" y="2511"/>
                  </a:lnTo>
                  <a:lnTo>
                    <a:pt x="1828" y="2513"/>
                  </a:lnTo>
                  <a:lnTo>
                    <a:pt x="1833" y="2516"/>
                  </a:lnTo>
                  <a:lnTo>
                    <a:pt x="1847" y="2518"/>
                  </a:lnTo>
                  <a:lnTo>
                    <a:pt x="1860" y="2523"/>
                  </a:lnTo>
                  <a:lnTo>
                    <a:pt x="1867" y="2525"/>
                  </a:lnTo>
                  <a:lnTo>
                    <a:pt x="1873" y="2529"/>
                  </a:lnTo>
                  <a:lnTo>
                    <a:pt x="1878" y="2534"/>
                  </a:lnTo>
                  <a:lnTo>
                    <a:pt x="1883" y="2541"/>
                  </a:lnTo>
                  <a:lnTo>
                    <a:pt x="1888" y="2555"/>
                  </a:lnTo>
                  <a:lnTo>
                    <a:pt x="1890" y="2568"/>
                  </a:lnTo>
                  <a:lnTo>
                    <a:pt x="1892" y="2575"/>
                  </a:lnTo>
                  <a:lnTo>
                    <a:pt x="1895" y="2582"/>
                  </a:lnTo>
                  <a:lnTo>
                    <a:pt x="1898" y="2588"/>
                  </a:lnTo>
                  <a:lnTo>
                    <a:pt x="1903" y="2594"/>
                  </a:lnTo>
                  <a:lnTo>
                    <a:pt x="1917" y="2607"/>
                  </a:lnTo>
                  <a:lnTo>
                    <a:pt x="1932" y="2618"/>
                  </a:lnTo>
                  <a:lnTo>
                    <a:pt x="1946" y="2630"/>
                  </a:lnTo>
                  <a:lnTo>
                    <a:pt x="1958" y="2642"/>
                  </a:lnTo>
                  <a:lnTo>
                    <a:pt x="1963" y="2648"/>
                  </a:lnTo>
                  <a:lnTo>
                    <a:pt x="1967" y="2654"/>
                  </a:lnTo>
                  <a:lnTo>
                    <a:pt x="1970" y="2660"/>
                  </a:lnTo>
                  <a:lnTo>
                    <a:pt x="1972" y="2667"/>
                  </a:lnTo>
                  <a:lnTo>
                    <a:pt x="1974" y="2680"/>
                  </a:lnTo>
                  <a:lnTo>
                    <a:pt x="1974" y="2694"/>
                  </a:lnTo>
                  <a:lnTo>
                    <a:pt x="1973" y="2711"/>
                  </a:lnTo>
                  <a:lnTo>
                    <a:pt x="1973" y="2727"/>
                  </a:lnTo>
                  <a:lnTo>
                    <a:pt x="1971" y="2742"/>
                  </a:lnTo>
                  <a:lnTo>
                    <a:pt x="1968" y="2754"/>
                  </a:lnTo>
                  <a:lnTo>
                    <a:pt x="1964" y="2763"/>
                  </a:lnTo>
                  <a:lnTo>
                    <a:pt x="1957" y="2775"/>
                  </a:lnTo>
                  <a:lnTo>
                    <a:pt x="1949" y="2787"/>
                  </a:lnTo>
                  <a:lnTo>
                    <a:pt x="1942" y="2795"/>
                  </a:lnTo>
                  <a:lnTo>
                    <a:pt x="1938" y="2801"/>
                  </a:lnTo>
                  <a:lnTo>
                    <a:pt x="1934" y="2802"/>
                  </a:lnTo>
                  <a:lnTo>
                    <a:pt x="1930" y="2802"/>
                  </a:lnTo>
                  <a:lnTo>
                    <a:pt x="1926" y="2800"/>
                  </a:lnTo>
                  <a:lnTo>
                    <a:pt x="1922" y="2799"/>
                  </a:lnTo>
                  <a:lnTo>
                    <a:pt x="1919" y="2800"/>
                  </a:lnTo>
                  <a:lnTo>
                    <a:pt x="1914" y="2801"/>
                  </a:lnTo>
                  <a:lnTo>
                    <a:pt x="1910" y="2802"/>
                  </a:lnTo>
                  <a:lnTo>
                    <a:pt x="1902" y="2808"/>
                  </a:lnTo>
                  <a:lnTo>
                    <a:pt x="1892" y="2815"/>
                  </a:lnTo>
                  <a:lnTo>
                    <a:pt x="1876" y="2826"/>
                  </a:lnTo>
                  <a:lnTo>
                    <a:pt x="1864" y="2833"/>
                  </a:lnTo>
                  <a:lnTo>
                    <a:pt x="1863" y="2836"/>
                  </a:lnTo>
                  <a:lnTo>
                    <a:pt x="1860" y="2837"/>
                  </a:lnTo>
                  <a:lnTo>
                    <a:pt x="1858" y="2837"/>
                  </a:lnTo>
                  <a:lnTo>
                    <a:pt x="1854" y="2838"/>
                  </a:lnTo>
                  <a:lnTo>
                    <a:pt x="1852" y="2837"/>
                  </a:lnTo>
                  <a:lnTo>
                    <a:pt x="1850" y="2836"/>
                  </a:lnTo>
                  <a:lnTo>
                    <a:pt x="1847" y="2834"/>
                  </a:lnTo>
                  <a:lnTo>
                    <a:pt x="1845" y="2831"/>
                  </a:lnTo>
                  <a:lnTo>
                    <a:pt x="1842" y="2827"/>
                  </a:lnTo>
                  <a:lnTo>
                    <a:pt x="1839" y="2825"/>
                  </a:lnTo>
                  <a:lnTo>
                    <a:pt x="1837" y="2825"/>
                  </a:lnTo>
                  <a:lnTo>
                    <a:pt x="1832" y="2826"/>
                  </a:lnTo>
                  <a:lnTo>
                    <a:pt x="1827" y="2826"/>
                  </a:lnTo>
                  <a:lnTo>
                    <a:pt x="1823" y="2824"/>
                  </a:lnTo>
                  <a:lnTo>
                    <a:pt x="1822" y="2819"/>
                  </a:lnTo>
                  <a:lnTo>
                    <a:pt x="1820" y="2809"/>
                  </a:lnTo>
                  <a:lnTo>
                    <a:pt x="1819" y="2799"/>
                  </a:lnTo>
                  <a:lnTo>
                    <a:pt x="1815" y="2792"/>
                  </a:lnTo>
                  <a:lnTo>
                    <a:pt x="1812" y="2788"/>
                  </a:lnTo>
                  <a:lnTo>
                    <a:pt x="1808" y="2784"/>
                  </a:lnTo>
                  <a:lnTo>
                    <a:pt x="1806" y="2784"/>
                  </a:lnTo>
                  <a:lnTo>
                    <a:pt x="1803" y="2784"/>
                  </a:lnTo>
                  <a:lnTo>
                    <a:pt x="1801" y="2784"/>
                  </a:lnTo>
                  <a:lnTo>
                    <a:pt x="1799" y="2786"/>
                  </a:lnTo>
                  <a:lnTo>
                    <a:pt x="1793" y="2790"/>
                  </a:lnTo>
                  <a:lnTo>
                    <a:pt x="1788" y="2796"/>
                  </a:lnTo>
                  <a:lnTo>
                    <a:pt x="1782" y="2801"/>
                  </a:lnTo>
                  <a:lnTo>
                    <a:pt x="1776" y="2805"/>
                  </a:lnTo>
                  <a:lnTo>
                    <a:pt x="1769" y="2807"/>
                  </a:lnTo>
                  <a:lnTo>
                    <a:pt x="1759" y="2809"/>
                  </a:lnTo>
                  <a:lnTo>
                    <a:pt x="1747" y="2809"/>
                  </a:lnTo>
                  <a:lnTo>
                    <a:pt x="1737" y="2811"/>
                  </a:lnTo>
                  <a:lnTo>
                    <a:pt x="1725" y="2813"/>
                  </a:lnTo>
                  <a:lnTo>
                    <a:pt x="1711" y="2817"/>
                  </a:lnTo>
                  <a:lnTo>
                    <a:pt x="1703" y="2818"/>
                  </a:lnTo>
                  <a:lnTo>
                    <a:pt x="1697" y="2819"/>
                  </a:lnTo>
                  <a:lnTo>
                    <a:pt x="1692" y="2818"/>
                  </a:lnTo>
                  <a:lnTo>
                    <a:pt x="1687" y="2817"/>
                  </a:lnTo>
                  <a:lnTo>
                    <a:pt x="1678" y="2813"/>
                  </a:lnTo>
                  <a:lnTo>
                    <a:pt x="1670" y="2808"/>
                  </a:lnTo>
                  <a:lnTo>
                    <a:pt x="1667" y="2805"/>
                  </a:lnTo>
                  <a:lnTo>
                    <a:pt x="1661" y="2802"/>
                  </a:lnTo>
                  <a:lnTo>
                    <a:pt x="1655" y="2801"/>
                  </a:lnTo>
                  <a:lnTo>
                    <a:pt x="1649" y="2800"/>
                  </a:lnTo>
                  <a:lnTo>
                    <a:pt x="1636" y="2799"/>
                  </a:lnTo>
                  <a:lnTo>
                    <a:pt x="1625" y="2800"/>
                  </a:lnTo>
                  <a:lnTo>
                    <a:pt x="1614" y="2801"/>
                  </a:lnTo>
                  <a:lnTo>
                    <a:pt x="1601" y="2801"/>
                  </a:lnTo>
                  <a:lnTo>
                    <a:pt x="1586" y="2800"/>
                  </a:lnTo>
                  <a:lnTo>
                    <a:pt x="1571" y="2796"/>
                  </a:lnTo>
                  <a:lnTo>
                    <a:pt x="1556" y="2793"/>
                  </a:lnTo>
                  <a:lnTo>
                    <a:pt x="1541" y="2790"/>
                  </a:lnTo>
                  <a:lnTo>
                    <a:pt x="1526" y="2790"/>
                  </a:lnTo>
                  <a:lnTo>
                    <a:pt x="1519" y="2790"/>
                  </a:lnTo>
                  <a:lnTo>
                    <a:pt x="1513" y="2788"/>
                  </a:lnTo>
                  <a:lnTo>
                    <a:pt x="1504" y="2786"/>
                  </a:lnTo>
                  <a:lnTo>
                    <a:pt x="1498" y="2784"/>
                  </a:lnTo>
                  <a:lnTo>
                    <a:pt x="1492" y="2783"/>
                  </a:lnTo>
                  <a:lnTo>
                    <a:pt x="1486" y="2784"/>
                  </a:lnTo>
                  <a:lnTo>
                    <a:pt x="1480" y="2786"/>
                  </a:lnTo>
                  <a:lnTo>
                    <a:pt x="1470" y="2788"/>
                  </a:lnTo>
                  <a:lnTo>
                    <a:pt x="1462" y="2790"/>
                  </a:lnTo>
                  <a:lnTo>
                    <a:pt x="1454" y="2790"/>
                  </a:lnTo>
                  <a:lnTo>
                    <a:pt x="1444" y="2790"/>
                  </a:lnTo>
                  <a:lnTo>
                    <a:pt x="1438" y="2790"/>
                  </a:lnTo>
                  <a:lnTo>
                    <a:pt x="1434" y="2792"/>
                  </a:lnTo>
                  <a:lnTo>
                    <a:pt x="1428" y="2794"/>
                  </a:lnTo>
                  <a:lnTo>
                    <a:pt x="1423" y="2798"/>
                  </a:lnTo>
                  <a:lnTo>
                    <a:pt x="1415" y="2803"/>
                  </a:lnTo>
                  <a:lnTo>
                    <a:pt x="1409" y="2811"/>
                  </a:lnTo>
                  <a:lnTo>
                    <a:pt x="1407" y="2814"/>
                  </a:lnTo>
                  <a:lnTo>
                    <a:pt x="1405" y="2817"/>
                  </a:lnTo>
                  <a:lnTo>
                    <a:pt x="1405" y="2820"/>
                  </a:lnTo>
                  <a:lnTo>
                    <a:pt x="1405" y="2824"/>
                  </a:lnTo>
                  <a:lnTo>
                    <a:pt x="1406" y="2827"/>
                  </a:lnTo>
                  <a:lnTo>
                    <a:pt x="1407" y="2831"/>
                  </a:lnTo>
                  <a:lnTo>
                    <a:pt x="1411" y="2833"/>
                  </a:lnTo>
                  <a:lnTo>
                    <a:pt x="1416" y="2834"/>
                  </a:lnTo>
                  <a:lnTo>
                    <a:pt x="1430" y="2838"/>
                  </a:lnTo>
                  <a:lnTo>
                    <a:pt x="1449" y="2840"/>
                  </a:lnTo>
                  <a:lnTo>
                    <a:pt x="1468" y="2843"/>
                  </a:lnTo>
                  <a:lnTo>
                    <a:pt x="1483" y="2845"/>
                  </a:lnTo>
                  <a:lnTo>
                    <a:pt x="1491" y="2846"/>
                  </a:lnTo>
                  <a:lnTo>
                    <a:pt x="1497" y="2849"/>
                  </a:lnTo>
                  <a:lnTo>
                    <a:pt x="1503" y="2852"/>
                  </a:lnTo>
                  <a:lnTo>
                    <a:pt x="1508" y="2856"/>
                  </a:lnTo>
                  <a:lnTo>
                    <a:pt x="1513" y="2861"/>
                  </a:lnTo>
                  <a:lnTo>
                    <a:pt x="1517" y="2864"/>
                  </a:lnTo>
                  <a:lnTo>
                    <a:pt x="1519" y="2869"/>
                  </a:lnTo>
                  <a:lnTo>
                    <a:pt x="1520" y="2874"/>
                  </a:lnTo>
                  <a:lnTo>
                    <a:pt x="1522" y="2884"/>
                  </a:lnTo>
                  <a:lnTo>
                    <a:pt x="1522" y="2901"/>
                  </a:lnTo>
                  <a:lnTo>
                    <a:pt x="1520" y="2919"/>
                  </a:lnTo>
                  <a:lnTo>
                    <a:pt x="1520" y="2935"/>
                  </a:lnTo>
                  <a:lnTo>
                    <a:pt x="1520" y="2943"/>
                  </a:lnTo>
                  <a:lnTo>
                    <a:pt x="1522" y="2947"/>
                  </a:lnTo>
                  <a:lnTo>
                    <a:pt x="1524" y="2950"/>
                  </a:lnTo>
                  <a:lnTo>
                    <a:pt x="1526" y="2951"/>
                  </a:lnTo>
                  <a:lnTo>
                    <a:pt x="1532" y="2952"/>
                  </a:lnTo>
                  <a:lnTo>
                    <a:pt x="1538" y="2950"/>
                  </a:lnTo>
                  <a:lnTo>
                    <a:pt x="1550" y="2946"/>
                  </a:lnTo>
                  <a:lnTo>
                    <a:pt x="1563" y="2943"/>
                  </a:lnTo>
                  <a:lnTo>
                    <a:pt x="1569" y="2943"/>
                  </a:lnTo>
                  <a:lnTo>
                    <a:pt x="1574" y="2944"/>
                  </a:lnTo>
                  <a:lnTo>
                    <a:pt x="1577" y="2946"/>
                  </a:lnTo>
                  <a:lnTo>
                    <a:pt x="1580" y="2948"/>
                  </a:lnTo>
                  <a:lnTo>
                    <a:pt x="1583" y="2951"/>
                  </a:lnTo>
                  <a:lnTo>
                    <a:pt x="1588" y="2954"/>
                  </a:lnTo>
                  <a:lnTo>
                    <a:pt x="1595" y="2956"/>
                  </a:lnTo>
                  <a:lnTo>
                    <a:pt x="1604" y="2957"/>
                  </a:lnTo>
                  <a:lnTo>
                    <a:pt x="1613" y="2956"/>
                  </a:lnTo>
                  <a:lnTo>
                    <a:pt x="1623" y="2956"/>
                  </a:lnTo>
                  <a:lnTo>
                    <a:pt x="1631" y="2958"/>
                  </a:lnTo>
                  <a:lnTo>
                    <a:pt x="1637" y="2960"/>
                  </a:lnTo>
                  <a:lnTo>
                    <a:pt x="1646" y="2969"/>
                  </a:lnTo>
                  <a:lnTo>
                    <a:pt x="1655" y="2975"/>
                  </a:lnTo>
                  <a:lnTo>
                    <a:pt x="1659" y="2978"/>
                  </a:lnTo>
                  <a:lnTo>
                    <a:pt x="1661" y="2981"/>
                  </a:lnTo>
                  <a:lnTo>
                    <a:pt x="1661" y="2985"/>
                  </a:lnTo>
                  <a:lnTo>
                    <a:pt x="1661" y="2991"/>
                  </a:lnTo>
                  <a:lnTo>
                    <a:pt x="1659" y="3001"/>
                  </a:lnTo>
                  <a:lnTo>
                    <a:pt x="1661" y="3011"/>
                  </a:lnTo>
                  <a:lnTo>
                    <a:pt x="1665" y="3030"/>
                  </a:lnTo>
                  <a:lnTo>
                    <a:pt x="1671" y="3046"/>
                  </a:lnTo>
                  <a:lnTo>
                    <a:pt x="1673" y="3055"/>
                  </a:lnTo>
                  <a:lnTo>
                    <a:pt x="1671" y="3063"/>
                  </a:lnTo>
                  <a:lnTo>
                    <a:pt x="1669" y="3065"/>
                  </a:lnTo>
                  <a:lnTo>
                    <a:pt x="1667" y="3067"/>
                  </a:lnTo>
                  <a:lnTo>
                    <a:pt x="1664" y="3067"/>
                  </a:lnTo>
                  <a:lnTo>
                    <a:pt x="1659" y="3067"/>
                  </a:lnTo>
                  <a:lnTo>
                    <a:pt x="1652" y="3067"/>
                  </a:lnTo>
                  <a:lnTo>
                    <a:pt x="1648" y="3069"/>
                  </a:lnTo>
                  <a:lnTo>
                    <a:pt x="1644" y="3072"/>
                  </a:lnTo>
                  <a:lnTo>
                    <a:pt x="1640" y="3077"/>
                  </a:lnTo>
                  <a:lnTo>
                    <a:pt x="1634" y="3083"/>
                  </a:lnTo>
                  <a:lnTo>
                    <a:pt x="1627" y="3089"/>
                  </a:lnTo>
                  <a:lnTo>
                    <a:pt x="1619" y="3096"/>
                  </a:lnTo>
                  <a:lnTo>
                    <a:pt x="1612" y="3101"/>
                  </a:lnTo>
                  <a:lnTo>
                    <a:pt x="1608" y="3102"/>
                  </a:lnTo>
                  <a:lnTo>
                    <a:pt x="1605" y="3101"/>
                  </a:lnTo>
                  <a:lnTo>
                    <a:pt x="1600" y="3098"/>
                  </a:lnTo>
                  <a:lnTo>
                    <a:pt x="1595" y="3096"/>
                  </a:lnTo>
                  <a:lnTo>
                    <a:pt x="1586" y="3088"/>
                  </a:lnTo>
                  <a:lnTo>
                    <a:pt x="1577" y="3079"/>
                  </a:lnTo>
                  <a:lnTo>
                    <a:pt x="1573" y="3077"/>
                  </a:lnTo>
                  <a:lnTo>
                    <a:pt x="1569" y="3074"/>
                  </a:lnTo>
                  <a:lnTo>
                    <a:pt x="1566" y="3074"/>
                  </a:lnTo>
                  <a:lnTo>
                    <a:pt x="1562" y="3074"/>
                  </a:lnTo>
                  <a:lnTo>
                    <a:pt x="1555" y="3077"/>
                  </a:lnTo>
                  <a:lnTo>
                    <a:pt x="1549" y="3082"/>
                  </a:lnTo>
                  <a:lnTo>
                    <a:pt x="1543" y="3086"/>
                  </a:lnTo>
                  <a:lnTo>
                    <a:pt x="1538" y="3089"/>
                  </a:lnTo>
                  <a:lnTo>
                    <a:pt x="1533" y="3088"/>
                  </a:lnTo>
                  <a:lnTo>
                    <a:pt x="1526" y="3085"/>
                  </a:lnTo>
                  <a:lnTo>
                    <a:pt x="1518" y="3083"/>
                  </a:lnTo>
                  <a:lnTo>
                    <a:pt x="1508" y="3083"/>
                  </a:lnTo>
                  <a:lnTo>
                    <a:pt x="1499" y="3083"/>
                  </a:lnTo>
                  <a:lnTo>
                    <a:pt x="1491" y="3082"/>
                  </a:lnTo>
                  <a:lnTo>
                    <a:pt x="1485" y="3080"/>
                  </a:lnTo>
                  <a:lnTo>
                    <a:pt x="1478" y="3080"/>
                  </a:lnTo>
                  <a:lnTo>
                    <a:pt x="1474" y="3080"/>
                  </a:lnTo>
                  <a:lnTo>
                    <a:pt x="1472" y="3082"/>
                  </a:lnTo>
                  <a:lnTo>
                    <a:pt x="1468" y="3084"/>
                  </a:lnTo>
                  <a:lnTo>
                    <a:pt x="1464" y="3086"/>
                  </a:lnTo>
                  <a:lnTo>
                    <a:pt x="1459" y="3095"/>
                  </a:lnTo>
                  <a:lnTo>
                    <a:pt x="1453" y="3105"/>
                  </a:lnTo>
                  <a:lnTo>
                    <a:pt x="1450" y="3111"/>
                  </a:lnTo>
                  <a:lnTo>
                    <a:pt x="1448" y="3118"/>
                  </a:lnTo>
                  <a:lnTo>
                    <a:pt x="1447" y="3124"/>
                  </a:lnTo>
                  <a:lnTo>
                    <a:pt x="1447" y="3132"/>
                  </a:lnTo>
                  <a:lnTo>
                    <a:pt x="1447" y="3137"/>
                  </a:lnTo>
                  <a:lnTo>
                    <a:pt x="1445" y="3143"/>
                  </a:lnTo>
                  <a:lnTo>
                    <a:pt x="1444" y="3147"/>
                  </a:lnTo>
                  <a:lnTo>
                    <a:pt x="1443" y="3151"/>
                  </a:lnTo>
                  <a:lnTo>
                    <a:pt x="1440" y="3155"/>
                  </a:lnTo>
                  <a:lnTo>
                    <a:pt x="1435" y="3159"/>
                  </a:lnTo>
                  <a:lnTo>
                    <a:pt x="1429" y="3165"/>
                  </a:lnTo>
                  <a:lnTo>
                    <a:pt x="1424" y="3173"/>
                  </a:lnTo>
                  <a:lnTo>
                    <a:pt x="1422" y="3179"/>
                  </a:lnTo>
                  <a:lnTo>
                    <a:pt x="1419" y="3186"/>
                  </a:lnTo>
                  <a:lnTo>
                    <a:pt x="1419" y="3192"/>
                  </a:lnTo>
                  <a:lnTo>
                    <a:pt x="1419" y="3200"/>
                  </a:lnTo>
                  <a:lnTo>
                    <a:pt x="1420" y="3208"/>
                  </a:lnTo>
                  <a:lnTo>
                    <a:pt x="1423" y="3214"/>
                  </a:lnTo>
                  <a:lnTo>
                    <a:pt x="1426" y="3218"/>
                  </a:lnTo>
                  <a:lnTo>
                    <a:pt x="1430" y="3223"/>
                  </a:lnTo>
                  <a:lnTo>
                    <a:pt x="1438" y="3229"/>
                  </a:lnTo>
                  <a:lnTo>
                    <a:pt x="1445" y="3235"/>
                  </a:lnTo>
                  <a:lnTo>
                    <a:pt x="1448" y="3238"/>
                  </a:lnTo>
                  <a:lnTo>
                    <a:pt x="1450" y="3243"/>
                  </a:lnTo>
                  <a:lnTo>
                    <a:pt x="1451" y="3249"/>
                  </a:lnTo>
                  <a:lnTo>
                    <a:pt x="1453" y="3256"/>
                  </a:lnTo>
                  <a:lnTo>
                    <a:pt x="1454" y="3273"/>
                  </a:lnTo>
                  <a:lnTo>
                    <a:pt x="1455" y="3291"/>
                  </a:lnTo>
                  <a:lnTo>
                    <a:pt x="1454" y="3313"/>
                  </a:lnTo>
                  <a:lnTo>
                    <a:pt x="1453" y="3343"/>
                  </a:lnTo>
                  <a:lnTo>
                    <a:pt x="1453" y="3359"/>
                  </a:lnTo>
                  <a:lnTo>
                    <a:pt x="1454" y="3374"/>
                  </a:lnTo>
                  <a:lnTo>
                    <a:pt x="1454" y="3387"/>
                  </a:lnTo>
                  <a:lnTo>
                    <a:pt x="1456" y="3398"/>
                  </a:lnTo>
                  <a:lnTo>
                    <a:pt x="1457" y="3407"/>
                  </a:lnTo>
                  <a:lnTo>
                    <a:pt x="1457" y="3416"/>
                  </a:lnTo>
                  <a:lnTo>
                    <a:pt x="1457" y="3423"/>
                  </a:lnTo>
                  <a:lnTo>
                    <a:pt x="1455" y="3430"/>
                  </a:lnTo>
                  <a:lnTo>
                    <a:pt x="1453" y="3436"/>
                  </a:lnTo>
                  <a:lnTo>
                    <a:pt x="1449" y="3442"/>
                  </a:lnTo>
                  <a:lnTo>
                    <a:pt x="1445" y="3447"/>
                  </a:lnTo>
                  <a:lnTo>
                    <a:pt x="1442" y="3450"/>
                  </a:lnTo>
                  <a:lnTo>
                    <a:pt x="1438" y="3452"/>
                  </a:lnTo>
                  <a:lnTo>
                    <a:pt x="1432" y="3455"/>
                  </a:lnTo>
                  <a:lnTo>
                    <a:pt x="1425" y="3457"/>
                  </a:lnTo>
                  <a:lnTo>
                    <a:pt x="1416" y="3460"/>
                  </a:lnTo>
                  <a:lnTo>
                    <a:pt x="1397" y="3462"/>
                  </a:lnTo>
                  <a:lnTo>
                    <a:pt x="1375" y="3463"/>
                  </a:lnTo>
                  <a:lnTo>
                    <a:pt x="1366" y="3462"/>
                  </a:lnTo>
                  <a:lnTo>
                    <a:pt x="1359" y="3461"/>
                  </a:lnTo>
                  <a:lnTo>
                    <a:pt x="1352" y="3460"/>
                  </a:lnTo>
                  <a:lnTo>
                    <a:pt x="1347" y="3457"/>
                  </a:lnTo>
                  <a:lnTo>
                    <a:pt x="1343" y="3455"/>
                  </a:lnTo>
                  <a:lnTo>
                    <a:pt x="1341" y="3450"/>
                  </a:lnTo>
                  <a:lnTo>
                    <a:pt x="1337" y="3445"/>
                  </a:lnTo>
                  <a:lnTo>
                    <a:pt x="1335" y="3441"/>
                  </a:lnTo>
                  <a:lnTo>
                    <a:pt x="1328" y="3427"/>
                  </a:lnTo>
                  <a:lnTo>
                    <a:pt x="1319" y="3416"/>
                  </a:lnTo>
                  <a:lnTo>
                    <a:pt x="1310" y="3404"/>
                  </a:lnTo>
                  <a:lnTo>
                    <a:pt x="1298" y="3391"/>
                  </a:lnTo>
                  <a:lnTo>
                    <a:pt x="1284" y="3376"/>
                  </a:lnTo>
                  <a:lnTo>
                    <a:pt x="1267" y="3361"/>
                  </a:lnTo>
                  <a:lnTo>
                    <a:pt x="1252" y="3348"/>
                  </a:lnTo>
                  <a:lnTo>
                    <a:pt x="1240" y="3341"/>
                  </a:lnTo>
                  <a:lnTo>
                    <a:pt x="1229" y="3336"/>
                  </a:lnTo>
                  <a:lnTo>
                    <a:pt x="1216" y="3331"/>
                  </a:lnTo>
                  <a:lnTo>
                    <a:pt x="1203" y="3326"/>
                  </a:lnTo>
                  <a:lnTo>
                    <a:pt x="1192" y="3322"/>
                  </a:lnTo>
                  <a:lnTo>
                    <a:pt x="1184" y="3316"/>
                  </a:lnTo>
                  <a:lnTo>
                    <a:pt x="1174" y="3307"/>
                  </a:lnTo>
                  <a:lnTo>
                    <a:pt x="1164" y="3299"/>
                  </a:lnTo>
                  <a:lnTo>
                    <a:pt x="1151" y="3290"/>
                  </a:lnTo>
                  <a:lnTo>
                    <a:pt x="1138" y="3282"/>
                  </a:lnTo>
                  <a:lnTo>
                    <a:pt x="1124" y="3274"/>
                  </a:lnTo>
                  <a:lnTo>
                    <a:pt x="1114" y="3268"/>
                  </a:lnTo>
                  <a:lnTo>
                    <a:pt x="1105" y="3263"/>
                  </a:lnTo>
                  <a:lnTo>
                    <a:pt x="1098" y="3259"/>
                  </a:lnTo>
                  <a:lnTo>
                    <a:pt x="1091" y="3254"/>
                  </a:lnTo>
                  <a:lnTo>
                    <a:pt x="1086" y="3248"/>
                  </a:lnTo>
                  <a:lnTo>
                    <a:pt x="1082" y="3243"/>
                  </a:lnTo>
                  <a:lnTo>
                    <a:pt x="1072" y="3233"/>
                  </a:lnTo>
                  <a:lnTo>
                    <a:pt x="1065" y="3224"/>
                  </a:lnTo>
                  <a:lnTo>
                    <a:pt x="1058" y="3218"/>
                  </a:lnTo>
                  <a:lnTo>
                    <a:pt x="1052" y="3214"/>
                  </a:lnTo>
                  <a:lnTo>
                    <a:pt x="1046" y="3210"/>
                  </a:lnTo>
                  <a:lnTo>
                    <a:pt x="1040" y="3210"/>
                  </a:lnTo>
                  <a:lnTo>
                    <a:pt x="1032" y="3211"/>
                  </a:lnTo>
                  <a:lnTo>
                    <a:pt x="1021" y="3214"/>
                  </a:lnTo>
                  <a:lnTo>
                    <a:pt x="1016" y="3215"/>
                  </a:lnTo>
                  <a:lnTo>
                    <a:pt x="1010" y="3215"/>
                  </a:lnTo>
                  <a:lnTo>
                    <a:pt x="1004" y="3214"/>
                  </a:lnTo>
                  <a:lnTo>
                    <a:pt x="998" y="3210"/>
                  </a:lnTo>
                  <a:lnTo>
                    <a:pt x="994" y="3208"/>
                  </a:lnTo>
                  <a:lnTo>
                    <a:pt x="989" y="3206"/>
                  </a:lnTo>
                  <a:lnTo>
                    <a:pt x="985" y="3205"/>
                  </a:lnTo>
                  <a:lnTo>
                    <a:pt x="982" y="3206"/>
                  </a:lnTo>
                  <a:lnTo>
                    <a:pt x="972" y="3211"/>
                  </a:lnTo>
                  <a:lnTo>
                    <a:pt x="959" y="3219"/>
                  </a:lnTo>
                  <a:lnTo>
                    <a:pt x="952" y="3223"/>
                  </a:lnTo>
                  <a:lnTo>
                    <a:pt x="945" y="3224"/>
                  </a:lnTo>
                  <a:lnTo>
                    <a:pt x="938" y="3224"/>
                  </a:lnTo>
                  <a:lnTo>
                    <a:pt x="931" y="3224"/>
                  </a:lnTo>
                  <a:lnTo>
                    <a:pt x="918" y="3223"/>
                  </a:lnTo>
                  <a:lnTo>
                    <a:pt x="903" y="3223"/>
                  </a:lnTo>
                  <a:lnTo>
                    <a:pt x="897" y="3225"/>
                  </a:lnTo>
                  <a:lnTo>
                    <a:pt x="893" y="3228"/>
                  </a:lnTo>
                  <a:lnTo>
                    <a:pt x="889" y="3231"/>
                  </a:lnTo>
                  <a:lnTo>
                    <a:pt x="887" y="3235"/>
                  </a:lnTo>
                  <a:lnTo>
                    <a:pt x="884" y="3244"/>
                  </a:lnTo>
                  <a:lnTo>
                    <a:pt x="881" y="3254"/>
                  </a:lnTo>
                  <a:lnTo>
                    <a:pt x="878" y="3258"/>
                  </a:lnTo>
                  <a:lnTo>
                    <a:pt x="876" y="3259"/>
                  </a:lnTo>
                  <a:lnTo>
                    <a:pt x="874" y="3259"/>
                  </a:lnTo>
                  <a:lnTo>
                    <a:pt x="870" y="3258"/>
                  </a:lnTo>
                  <a:lnTo>
                    <a:pt x="863" y="3252"/>
                  </a:lnTo>
                  <a:lnTo>
                    <a:pt x="856" y="3247"/>
                  </a:lnTo>
                  <a:lnTo>
                    <a:pt x="846" y="3241"/>
                  </a:lnTo>
                  <a:lnTo>
                    <a:pt x="836" y="3233"/>
                  </a:lnTo>
                  <a:lnTo>
                    <a:pt x="826" y="3224"/>
                  </a:lnTo>
                  <a:lnTo>
                    <a:pt x="818" y="3217"/>
                  </a:lnTo>
                  <a:lnTo>
                    <a:pt x="812" y="3209"/>
                  </a:lnTo>
                  <a:lnTo>
                    <a:pt x="805" y="3199"/>
                  </a:lnTo>
                  <a:lnTo>
                    <a:pt x="796" y="3190"/>
                  </a:lnTo>
                  <a:lnTo>
                    <a:pt x="788" y="3180"/>
                  </a:lnTo>
                  <a:lnTo>
                    <a:pt x="781" y="3172"/>
                  </a:lnTo>
                  <a:lnTo>
                    <a:pt x="774" y="3162"/>
                  </a:lnTo>
                  <a:lnTo>
                    <a:pt x="769" y="3154"/>
                  </a:lnTo>
                  <a:lnTo>
                    <a:pt x="765" y="3147"/>
                  </a:lnTo>
                  <a:lnTo>
                    <a:pt x="764" y="3143"/>
                  </a:lnTo>
                  <a:lnTo>
                    <a:pt x="761" y="3142"/>
                  </a:lnTo>
                  <a:lnTo>
                    <a:pt x="756" y="3140"/>
                  </a:lnTo>
                  <a:lnTo>
                    <a:pt x="750" y="3140"/>
                  </a:lnTo>
                  <a:lnTo>
                    <a:pt x="743" y="3140"/>
                  </a:lnTo>
                  <a:lnTo>
                    <a:pt x="736" y="3140"/>
                  </a:lnTo>
                  <a:lnTo>
                    <a:pt x="729" y="3142"/>
                  </a:lnTo>
                  <a:lnTo>
                    <a:pt x="722" y="3143"/>
                  </a:lnTo>
                  <a:lnTo>
                    <a:pt x="714" y="3146"/>
                  </a:lnTo>
                  <a:lnTo>
                    <a:pt x="706" y="3146"/>
                  </a:lnTo>
                  <a:lnTo>
                    <a:pt x="699" y="3146"/>
                  </a:lnTo>
                  <a:lnTo>
                    <a:pt x="693" y="3145"/>
                  </a:lnTo>
                  <a:lnTo>
                    <a:pt x="686" y="3142"/>
                  </a:lnTo>
                  <a:lnTo>
                    <a:pt x="680" y="3137"/>
                  </a:lnTo>
                  <a:lnTo>
                    <a:pt x="678" y="3135"/>
                  </a:lnTo>
                  <a:lnTo>
                    <a:pt x="676" y="3132"/>
                  </a:lnTo>
                  <a:lnTo>
                    <a:pt x="675" y="3128"/>
                  </a:lnTo>
                  <a:lnTo>
                    <a:pt x="676" y="3123"/>
                  </a:lnTo>
                  <a:lnTo>
                    <a:pt x="680" y="3104"/>
                  </a:lnTo>
                  <a:lnTo>
                    <a:pt x="682" y="3089"/>
                  </a:lnTo>
                  <a:lnTo>
                    <a:pt x="681" y="3086"/>
                  </a:lnTo>
                  <a:lnTo>
                    <a:pt x="679" y="3085"/>
                  </a:lnTo>
                  <a:lnTo>
                    <a:pt x="676" y="3084"/>
                  </a:lnTo>
                  <a:lnTo>
                    <a:pt x="672" y="3084"/>
                  </a:lnTo>
                  <a:lnTo>
                    <a:pt x="662" y="3085"/>
                  </a:lnTo>
                  <a:lnTo>
                    <a:pt x="654" y="3089"/>
                  </a:lnTo>
                  <a:lnTo>
                    <a:pt x="647" y="3095"/>
                  </a:lnTo>
                  <a:lnTo>
                    <a:pt x="639" y="3101"/>
                  </a:lnTo>
                  <a:lnTo>
                    <a:pt x="634" y="3109"/>
                  </a:lnTo>
                  <a:lnTo>
                    <a:pt x="629" y="3118"/>
                  </a:lnTo>
                  <a:lnTo>
                    <a:pt x="625" y="3123"/>
                  </a:lnTo>
                  <a:lnTo>
                    <a:pt x="622" y="3127"/>
                  </a:lnTo>
                  <a:lnTo>
                    <a:pt x="617" y="3130"/>
                  </a:lnTo>
                  <a:lnTo>
                    <a:pt x="612" y="3132"/>
                  </a:lnTo>
                  <a:lnTo>
                    <a:pt x="601" y="3133"/>
                  </a:lnTo>
                  <a:lnTo>
                    <a:pt x="593" y="3133"/>
                  </a:lnTo>
                  <a:close/>
                </a:path>
              </a:pathLst>
            </a:custGeom>
            <a:grpFill/>
            <a:ln w="9525">
              <a:solidFill>
                <a:schemeClr val="bg1">
                  <a:alpha val="50000"/>
                </a:schemeClr>
              </a:solidFill>
              <a:round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5" name="重庆"/>
            <p:cNvSpPr/>
            <p:nvPr/>
          </p:nvSpPr>
          <p:spPr bwMode="auto">
            <a:xfrm>
              <a:off x="5292790" y="4524612"/>
              <a:ext cx="466731" cy="457224"/>
            </a:xfrm>
            <a:custGeom>
              <a:avLst/>
              <a:gdLst>
                <a:gd name="T0" fmla="*/ 595 w 1775"/>
                <a:gd name="T1" fmla="*/ 1433 h 1753"/>
                <a:gd name="T2" fmla="*/ 546 w 1775"/>
                <a:gd name="T3" fmla="*/ 1466 h 1753"/>
                <a:gd name="T4" fmla="*/ 501 w 1775"/>
                <a:gd name="T5" fmla="*/ 1586 h 1753"/>
                <a:gd name="T6" fmla="*/ 438 w 1775"/>
                <a:gd name="T7" fmla="*/ 1581 h 1753"/>
                <a:gd name="T8" fmla="*/ 420 w 1775"/>
                <a:gd name="T9" fmla="*/ 1467 h 1753"/>
                <a:gd name="T10" fmla="*/ 411 w 1775"/>
                <a:gd name="T11" fmla="*/ 1505 h 1753"/>
                <a:gd name="T12" fmla="*/ 366 w 1775"/>
                <a:gd name="T13" fmla="*/ 1557 h 1753"/>
                <a:gd name="T14" fmla="*/ 313 w 1775"/>
                <a:gd name="T15" fmla="*/ 1467 h 1753"/>
                <a:gd name="T16" fmla="*/ 202 w 1775"/>
                <a:gd name="T17" fmla="*/ 1382 h 1753"/>
                <a:gd name="T18" fmla="*/ 115 w 1775"/>
                <a:gd name="T19" fmla="*/ 1292 h 1753"/>
                <a:gd name="T20" fmla="*/ 74 w 1775"/>
                <a:gd name="T21" fmla="*/ 1221 h 1753"/>
                <a:gd name="T22" fmla="*/ 18 w 1775"/>
                <a:gd name="T23" fmla="*/ 1127 h 1753"/>
                <a:gd name="T24" fmla="*/ 92 w 1775"/>
                <a:gd name="T25" fmla="*/ 988 h 1753"/>
                <a:gd name="T26" fmla="*/ 146 w 1775"/>
                <a:gd name="T27" fmla="*/ 910 h 1753"/>
                <a:gd name="T28" fmla="*/ 109 w 1775"/>
                <a:gd name="T29" fmla="*/ 843 h 1753"/>
                <a:gd name="T30" fmla="*/ 153 w 1775"/>
                <a:gd name="T31" fmla="*/ 754 h 1753"/>
                <a:gd name="T32" fmla="*/ 269 w 1775"/>
                <a:gd name="T33" fmla="*/ 767 h 1753"/>
                <a:gd name="T34" fmla="*/ 383 w 1775"/>
                <a:gd name="T35" fmla="*/ 825 h 1753"/>
                <a:gd name="T36" fmla="*/ 495 w 1775"/>
                <a:gd name="T37" fmla="*/ 888 h 1753"/>
                <a:gd name="T38" fmla="*/ 652 w 1775"/>
                <a:gd name="T39" fmla="*/ 868 h 1753"/>
                <a:gd name="T40" fmla="*/ 726 w 1775"/>
                <a:gd name="T41" fmla="*/ 770 h 1753"/>
                <a:gd name="T42" fmla="*/ 772 w 1775"/>
                <a:gd name="T43" fmla="*/ 624 h 1753"/>
                <a:gd name="T44" fmla="*/ 793 w 1775"/>
                <a:gd name="T45" fmla="*/ 560 h 1753"/>
                <a:gd name="T46" fmla="*/ 866 w 1775"/>
                <a:gd name="T47" fmla="*/ 561 h 1753"/>
                <a:gd name="T48" fmla="*/ 933 w 1775"/>
                <a:gd name="T49" fmla="*/ 550 h 1753"/>
                <a:gd name="T50" fmla="*/ 986 w 1775"/>
                <a:gd name="T51" fmla="*/ 458 h 1753"/>
                <a:gd name="T52" fmla="*/ 1045 w 1775"/>
                <a:gd name="T53" fmla="*/ 353 h 1753"/>
                <a:gd name="T54" fmla="*/ 1166 w 1775"/>
                <a:gd name="T55" fmla="*/ 229 h 1753"/>
                <a:gd name="T56" fmla="*/ 1140 w 1775"/>
                <a:gd name="T57" fmla="*/ 166 h 1753"/>
                <a:gd name="T58" fmla="*/ 1103 w 1775"/>
                <a:gd name="T59" fmla="*/ 52 h 1753"/>
                <a:gd name="T60" fmla="*/ 1244 w 1775"/>
                <a:gd name="T61" fmla="*/ 34 h 1753"/>
                <a:gd name="T62" fmla="*/ 1449 w 1775"/>
                <a:gd name="T63" fmla="*/ 207 h 1753"/>
                <a:gd name="T64" fmla="*/ 1605 w 1775"/>
                <a:gd name="T65" fmla="*/ 223 h 1753"/>
                <a:gd name="T66" fmla="*/ 1717 w 1775"/>
                <a:gd name="T67" fmla="*/ 330 h 1753"/>
                <a:gd name="T68" fmla="*/ 1763 w 1775"/>
                <a:gd name="T69" fmla="*/ 466 h 1753"/>
                <a:gd name="T70" fmla="*/ 1714 w 1775"/>
                <a:gd name="T71" fmla="*/ 597 h 1753"/>
                <a:gd name="T72" fmla="*/ 1562 w 1775"/>
                <a:gd name="T73" fmla="*/ 656 h 1753"/>
                <a:gd name="T74" fmla="*/ 1469 w 1775"/>
                <a:gd name="T75" fmla="*/ 732 h 1753"/>
                <a:gd name="T76" fmla="*/ 1392 w 1775"/>
                <a:gd name="T77" fmla="*/ 718 h 1753"/>
                <a:gd name="T78" fmla="*/ 1289 w 1775"/>
                <a:gd name="T79" fmla="*/ 727 h 1753"/>
                <a:gd name="T80" fmla="*/ 1207 w 1775"/>
                <a:gd name="T81" fmla="*/ 708 h 1753"/>
                <a:gd name="T82" fmla="*/ 1120 w 1775"/>
                <a:gd name="T83" fmla="*/ 794 h 1753"/>
                <a:gd name="T84" fmla="*/ 1164 w 1775"/>
                <a:gd name="T85" fmla="*/ 927 h 1753"/>
                <a:gd name="T86" fmla="*/ 1109 w 1775"/>
                <a:gd name="T87" fmla="*/ 1025 h 1753"/>
                <a:gd name="T88" fmla="*/ 1182 w 1775"/>
                <a:gd name="T89" fmla="*/ 1040 h 1753"/>
                <a:gd name="T90" fmla="*/ 1271 w 1775"/>
                <a:gd name="T91" fmla="*/ 1110 h 1753"/>
                <a:gd name="T92" fmla="*/ 1309 w 1775"/>
                <a:gd name="T93" fmla="*/ 1230 h 1753"/>
                <a:gd name="T94" fmla="*/ 1372 w 1775"/>
                <a:gd name="T95" fmla="*/ 1229 h 1753"/>
                <a:gd name="T96" fmla="*/ 1453 w 1775"/>
                <a:gd name="T97" fmla="*/ 1374 h 1753"/>
                <a:gd name="T98" fmla="*/ 1449 w 1775"/>
                <a:gd name="T99" fmla="*/ 1519 h 1753"/>
                <a:gd name="T100" fmla="*/ 1421 w 1775"/>
                <a:gd name="T101" fmla="*/ 1565 h 1753"/>
                <a:gd name="T102" fmla="*/ 1385 w 1775"/>
                <a:gd name="T103" fmla="*/ 1694 h 1753"/>
                <a:gd name="T104" fmla="*/ 1302 w 1775"/>
                <a:gd name="T105" fmla="*/ 1732 h 1753"/>
                <a:gd name="T106" fmla="*/ 1250 w 1775"/>
                <a:gd name="T107" fmla="*/ 1641 h 1753"/>
                <a:gd name="T108" fmla="*/ 1195 w 1775"/>
                <a:gd name="T109" fmla="*/ 1691 h 1753"/>
                <a:gd name="T110" fmla="*/ 1189 w 1775"/>
                <a:gd name="T111" fmla="*/ 1563 h 1753"/>
                <a:gd name="T112" fmla="*/ 1102 w 1775"/>
                <a:gd name="T113" fmla="*/ 1488 h 1753"/>
                <a:gd name="T114" fmla="*/ 1022 w 1775"/>
                <a:gd name="T115" fmla="*/ 1362 h 1753"/>
                <a:gd name="T116" fmla="*/ 885 w 1775"/>
                <a:gd name="T117" fmla="*/ 1315 h 1753"/>
                <a:gd name="T118" fmla="*/ 792 w 1775"/>
                <a:gd name="T119" fmla="*/ 1302 h 1753"/>
                <a:gd name="T120" fmla="*/ 764 w 1775"/>
                <a:gd name="T121" fmla="*/ 1418 h 17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775" h="1753">
                  <a:moveTo>
                    <a:pt x="692" y="1479"/>
                  </a:moveTo>
                  <a:lnTo>
                    <a:pt x="687" y="1479"/>
                  </a:lnTo>
                  <a:lnTo>
                    <a:pt x="682" y="1479"/>
                  </a:lnTo>
                  <a:lnTo>
                    <a:pt x="680" y="1477"/>
                  </a:lnTo>
                  <a:lnTo>
                    <a:pt x="679" y="1475"/>
                  </a:lnTo>
                  <a:lnTo>
                    <a:pt x="678" y="1474"/>
                  </a:lnTo>
                  <a:lnTo>
                    <a:pt x="677" y="1471"/>
                  </a:lnTo>
                  <a:lnTo>
                    <a:pt x="674" y="1467"/>
                  </a:lnTo>
                  <a:lnTo>
                    <a:pt x="672" y="1460"/>
                  </a:lnTo>
                  <a:lnTo>
                    <a:pt x="667" y="1454"/>
                  </a:lnTo>
                  <a:lnTo>
                    <a:pt x="660" y="1448"/>
                  </a:lnTo>
                  <a:lnTo>
                    <a:pt x="653" y="1443"/>
                  </a:lnTo>
                  <a:lnTo>
                    <a:pt x="643" y="1441"/>
                  </a:lnTo>
                  <a:lnTo>
                    <a:pt x="634" y="1438"/>
                  </a:lnTo>
                  <a:lnTo>
                    <a:pt x="624" y="1437"/>
                  </a:lnTo>
                  <a:lnTo>
                    <a:pt x="617" y="1436"/>
                  </a:lnTo>
                  <a:lnTo>
                    <a:pt x="610" y="1435"/>
                  </a:lnTo>
                  <a:lnTo>
                    <a:pt x="605" y="1433"/>
                  </a:lnTo>
                  <a:lnTo>
                    <a:pt x="599" y="1433"/>
                  </a:lnTo>
                  <a:lnTo>
                    <a:pt x="595" y="1433"/>
                  </a:lnTo>
                  <a:lnTo>
                    <a:pt x="590" y="1435"/>
                  </a:lnTo>
                  <a:lnTo>
                    <a:pt x="587" y="1437"/>
                  </a:lnTo>
                  <a:lnTo>
                    <a:pt x="584" y="1441"/>
                  </a:lnTo>
                  <a:lnTo>
                    <a:pt x="583" y="1445"/>
                  </a:lnTo>
                  <a:lnTo>
                    <a:pt x="581" y="1450"/>
                  </a:lnTo>
                  <a:lnTo>
                    <a:pt x="581" y="1460"/>
                  </a:lnTo>
                  <a:lnTo>
                    <a:pt x="583" y="1469"/>
                  </a:lnTo>
                  <a:lnTo>
                    <a:pt x="583" y="1475"/>
                  </a:lnTo>
                  <a:lnTo>
                    <a:pt x="580" y="1479"/>
                  </a:lnTo>
                  <a:lnTo>
                    <a:pt x="578" y="1479"/>
                  </a:lnTo>
                  <a:lnTo>
                    <a:pt x="577" y="1479"/>
                  </a:lnTo>
                  <a:lnTo>
                    <a:pt x="574" y="1477"/>
                  </a:lnTo>
                  <a:lnTo>
                    <a:pt x="571" y="1475"/>
                  </a:lnTo>
                  <a:lnTo>
                    <a:pt x="566" y="1470"/>
                  </a:lnTo>
                  <a:lnTo>
                    <a:pt x="561" y="1466"/>
                  </a:lnTo>
                  <a:lnTo>
                    <a:pt x="556" y="1463"/>
                  </a:lnTo>
                  <a:lnTo>
                    <a:pt x="552" y="1463"/>
                  </a:lnTo>
                  <a:lnTo>
                    <a:pt x="551" y="1464"/>
                  </a:lnTo>
                  <a:lnTo>
                    <a:pt x="548" y="1464"/>
                  </a:lnTo>
                  <a:lnTo>
                    <a:pt x="546" y="1466"/>
                  </a:lnTo>
                  <a:lnTo>
                    <a:pt x="542" y="1468"/>
                  </a:lnTo>
                  <a:lnTo>
                    <a:pt x="535" y="1475"/>
                  </a:lnTo>
                  <a:lnTo>
                    <a:pt x="528" y="1485"/>
                  </a:lnTo>
                  <a:lnTo>
                    <a:pt x="523" y="1492"/>
                  </a:lnTo>
                  <a:lnTo>
                    <a:pt x="515" y="1502"/>
                  </a:lnTo>
                  <a:lnTo>
                    <a:pt x="509" y="1512"/>
                  </a:lnTo>
                  <a:lnTo>
                    <a:pt x="504" y="1521"/>
                  </a:lnTo>
                  <a:lnTo>
                    <a:pt x="503" y="1527"/>
                  </a:lnTo>
                  <a:lnTo>
                    <a:pt x="502" y="1533"/>
                  </a:lnTo>
                  <a:lnTo>
                    <a:pt x="501" y="1536"/>
                  </a:lnTo>
                  <a:lnTo>
                    <a:pt x="501" y="1542"/>
                  </a:lnTo>
                  <a:lnTo>
                    <a:pt x="502" y="1546"/>
                  </a:lnTo>
                  <a:lnTo>
                    <a:pt x="503" y="1551"/>
                  </a:lnTo>
                  <a:lnTo>
                    <a:pt x="504" y="1557"/>
                  </a:lnTo>
                  <a:lnTo>
                    <a:pt x="507" y="1563"/>
                  </a:lnTo>
                  <a:lnTo>
                    <a:pt x="507" y="1567"/>
                  </a:lnTo>
                  <a:lnTo>
                    <a:pt x="507" y="1570"/>
                  </a:lnTo>
                  <a:lnTo>
                    <a:pt x="505" y="1577"/>
                  </a:lnTo>
                  <a:lnTo>
                    <a:pt x="502" y="1583"/>
                  </a:lnTo>
                  <a:lnTo>
                    <a:pt x="501" y="1586"/>
                  </a:lnTo>
                  <a:lnTo>
                    <a:pt x="499" y="1588"/>
                  </a:lnTo>
                  <a:lnTo>
                    <a:pt x="496" y="1592"/>
                  </a:lnTo>
                  <a:lnTo>
                    <a:pt x="493" y="1595"/>
                  </a:lnTo>
                  <a:lnTo>
                    <a:pt x="488" y="1601"/>
                  </a:lnTo>
                  <a:lnTo>
                    <a:pt x="482" y="1605"/>
                  </a:lnTo>
                  <a:lnTo>
                    <a:pt x="479" y="1603"/>
                  </a:lnTo>
                  <a:lnTo>
                    <a:pt x="477" y="1602"/>
                  </a:lnTo>
                  <a:lnTo>
                    <a:pt x="476" y="1601"/>
                  </a:lnTo>
                  <a:lnTo>
                    <a:pt x="474" y="1600"/>
                  </a:lnTo>
                  <a:lnTo>
                    <a:pt x="473" y="1599"/>
                  </a:lnTo>
                  <a:lnTo>
                    <a:pt x="472" y="1599"/>
                  </a:lnTo>
                  <a:lnTo>
                    <a:pt x="468" y="1596"/>
                  </a:lnTo>
                  <a:lnTo>
                    <a:pt x="459" y="1593"/>
                  </a:lnTo>
                  <a:lnTo>
                    <a:pt x="454" y="1592"/>
                  </a:lnTo>
                  <a:lnTo>
                    <a:pt x="448" y="1592"/>
                  </a:lnTo>
                  <a:lnTo>
                    <a:pt x="446" y="1592"/>
                  </a:lnTo>
                  <a:lnTo>
                    <a:pt x="444" y="1590"/>
                  </a:lnTo>
                  <a:lnTo>
                    <a:pt x="440" y="1589"/>
                  </a:lnTo>
                  <a:lnTo>
                    <a:pt x="438" y="1584"/>
                  </a:lnTo>
                  <a:lnTo>
                    <a:pt x="438" y="1581"/>
                  </a:lnTo>
                  <a:lnTo>
                    <a:pt x="438" y="1576"/>
                  </a:lnTo>
                  <a:lnTo>
                    <a:pt x="439" y="1571"/>
                  </a:lnTo>
                  <a:lnTo>
                    <a:pt x="441" y="1565"/>
                  </a:lnTo>
                  <a:lnTo>
                    <a:pt x="446" y="1555"/>
                  </a:lnTo>
                  <a:lnTo>
                    <a:pt x="451" y="1543"/>
                  </a:lnTo>
                  <a:lnTo>
                    <a:pt x="453" y="1536"/>
                  </a:lnTo>
                  <a:lnTo>
                    <a:pt x="457" y="1527"/>
                  </a:lnTo>
                  <a:lnTo>
                    <a:pt x="458" y="1521"/>
                  </a:lnTo>
                  <a:lnTo>
                    <a:pt x="457" y="1518"/>
                  </a:lnTo>
                  <a:lnTo>
                    <a:pt x="455" y="1512"/>
                  </a:lnTo>
                  <a:lnTo>
                    <a:pt x="453" y="1508"/>
                  </a:lnTo>
                  <a:lnTo>
                    <a:pt x="451" y="1506"/>
                  </a:lnTo>
                  <a:lnTo>
                    <a:pt x="448" y="1505"/>
                  </a:lnTo>
                  <a:lnTo>
                    <a:pt x="436" y="1500"/>
                  </a:lnTo>
                  <a:lnTo>
                    <a:pt x="423" y="1494"/>
                  </a:lnTo>
                  <a:lnTo>
                    <a:pt x="421" y="1487"/>
                  </a:lnTo>
                  <a:lnTo>
                    <a:pt x="421" y="1479"/>
                  </a:lnTo>
                  <a:lnTo>
                    <a:pt x="421" y="1475"/>
                  </a:lnTo>
                  <a:lnTo>
                    <a:pt x="420" y="1473"/>
                  </a:lnTo>
                  <a:lnTo>
                    <a:pt x="420" y="1467"/>
                  </a:lnTo>
                  <a:lnTo>
                    <a:pt x="417" y="1463"/>
                  </a:lnTo>
                  <a:lnTo>
                    <a:pt x="416" y="1458"/>
                  </a:lnTo>
                  <a:lnTo>
                    <a:pt x="414" y="1455"/>
                  </a:lnTo>
                  <a:lnTo>
                    <a:pt x="409" y="1449"/>
                  </a:lnTo>
                  <a:lnTo>
                    <a:pt x="403" y="1443"/>
                  </a:lnTo>
                  <a:lnTo>
                    <a:pt x="398" y="1438"/>
                  </a:lnTo>
                  <a:lnTo>
                    <a:pt x="392" y="1435"/>
                  </a:lnTo>
                  <a:lnTo>
                    <a:pt x="389" y="1433"/>
                  </a:lnTo>
                  <a:lnTo>
                    <a:pt x="385" y="1433"/>
                  </a:lnTo>
                  <a:lnTo>
                    <a:pt x="384" y="1435"/>
                  </a:lnTo>
                  <a:lnTo>
                    <a:pt x="382" y="1436"/>
                  </a:lnTo>
                  <a:lnTo>
                    <a:pt x="381" y="1439"/>
                  </a:lnTo>
                  <a:lnTo>
                    <a:pt x="381" y="1444"/>
                  </a:lnTo>
                  <a:lnTo>
                    <a:pt x="383" y="1451"/>
                  </a:lnTo>
                  <a:lnTo>
                    <a:pt x="386" y="1457"/>
                  </a:lnTo>
                  <a:lnTo>
                    <a:pt x="392" y="1468"/>
                  </a:lnTo>
                  <a:lnTo>
                    <a:pt x="400" y="1479"/>
                  </a:lnTo>
                  <a:lnTo>
                    <a:pt x="405" y="1489"/>
                  </a:lnTo>
                  <a:lnTo>
                    <a:pt x="410" y="1501"/>
                  </a:lnTo>
                  <a:lnTo>
                    <a:pt x="411" y="1505"/>
                  </a:lnTo>
                  <a:lnTo>
                    <a:pt x="411" y="1510"/>
                  </a:lnTo>
                  <a:lnTo>
                    <a:pt x="410" y="1514"/>
                  </a:lnTo>
                  <a:lnTo>
                    <a:pt x="410" y="1519"/>
                  </a:lnTo>
                  <a:lnTo>
                    <a:pt x="408" y="1524"/>
                  </a:lnTo>
                  <a:lnTo>
                    <a:pt x="405" y="1527"/>
                  </a:lnTo>
                  <a:lnTo>
                    <a:pt x="403" y="1531"/>
                  </a:lnTo>
                  <a:lnTo>
                    <a:pt x="402" y="1533"/>
                  </a:lnTo>
                  <a:lnTo>
                    <a:pt x="401" y="1539"/>
                  </a:lnTo>
                  <a:lnTo>
                    <a:pt x="400" y="1552"/>
                  </a:lnTo>
                  <a:lnTo>
                    <a:pt x="400" y="1559"/>
                  </a:lnTo>
                  <a:lnTo>
                    <a:pt x="398" y="1565"/>
                  </a:lnTo>
                  <a:lnTo>
                    <a:pt x="398" y="1570"/>
                  </a:lnTo>
                  <a:lnTo>
                    <a:pt x="396" y="1574"/>
                  </a:lnTo>
                  <a:lnTo>
                    <a:pt x="394" y="1574"/>
                  </a:lnTo>
                  <a:lnTo>
                    <a:pt x="391" y="1574"/>
                  </a:lnTo>
                  <a:lnTo>
                    <a:pt x="386" y="1570"/>
                  </a:lnTo>
                  <a:lnTo>
                    <a:pt x="381" y="1567"/>
                  </a:lnTo>
                  <a:lnTo>
                    <a:pt x="376" y="1563"/>
                  </a:lnTo>
                  <a:lnTo>
                    <a:pt x="372" y="1561"/>
                  </a:lnTo>
                  <a:lnTo>
                    <a:pt x="366" y="1557"/>
                  </a:lnTo>
                  <a:lnTo>
                    <a:pt x="364" y="1555"/>
                  </a:lnTo>
                  <a:lnTo>
                    <a:pt x="362" y="1555"/>
                  </a:lnTo>
                  <a:lnTo>
                    <a:pt x="359" y="1553"/>
                  </a:lnTo>
                  <a:lnTo>
                    <a:pt x="357" y="1553"/>
                  </a:lnTo>
                  <a:lnTo>
                    <a:pt x="354" y="1552"/>
                  </a:lnTo>
                  <a:lnTo>
                    <a:pt x="351" y="1550"/>
                  </a:lnTo>
                  <a:lnTo>
                    <a:pt x="348" y="1546"/>
                  </a:lnTo>
                  <a:lnTo>
                    <a:pt x="339" y="1534"/>
                  </a:lnTo>
                  <a:lnTo>
                    <a:pt x="327" y="1521"/>
                  </a:lnTo>
                  <a:lnTo>
                    <a:pt x="318" y="1510"/>
                  </a:lnTo>
                  <a:lnTo>
                    <a:pt x="312" y="1498"/>
                  </a:lnTo>
                  <a:lnTo>
                    <a:pt x="310" y="1493"/>
                  </a:lnTo>
                  <a:lnTo>
                    <a:pt x="310" y="1487"/>
                  </a:lnTo>
                  <a:lnTo>
                    <a:pt x="312" y="1483"/>
                  </a:lnTo>
                  <a:lnTo>
                    <a:pt x="313" y="1480"/>
                  </a:lnTo>
                  <a:lnTo>
                    <a:pt x="313" y="1479"/>
                  </a:lnTo>
                  <a:lnTo>
                    <a:pt x="313" y="1476"/>
                  </a:lnTo>
                  <a:lnTo>
                    <a:pt x="314" y="1473"/>
                  </a:lnTo>
                  <a:lnTo>
                    <a:pt x="314" y="1471"/>
                  </a:lnTo>
                  <a:lnTo>
                    <a:pt x="313" y="1467"/>
                  </a:lnTo>
                  <a:lnTo>
                    <a:pt x="313" y="1463"/>
                  </a:lnTo>
                  <a:lnTo>
                    <a:pt x="310" y="1455"/>
                  </a:lnTo>
                  <a:lnTo>
                    <a:pt x="304" y="1444"/>
                  </a:lnTo>
                  <a:lnTo>
                    <a:pt x="297" y="1433"/>
                  </a:lnTo>
                  <a:lnTo>
                    <a:pt x="288" y="1422"/>
                  </a:lnTo>
                  <a:lnTo>
                    <a:pt x="284" y="1418"/>
                  </a:lnTo>
                  <a:lnTo>
                    <a:pt x="279" y="1413"/>
                  </a:lnTo>
                  <a:lnTo>
                    <a:pt x="276" y="1410"/>
                  </a:lnTo>
                  <a:lnTo>
                    <a:pt x="270" y="1407"/>
                  </a:lnTo>
                  <a:lnTo>
                    <a:pt x="263" y="1405"/>
                  </a:lnTo>
                  <a:lnTo>
                    <a:pt x="255" y="1404"/>
                  </a:lnTo>
                  <a:lnTo>
                    <a:pt x="245" y="1404"/>
                  </a:lnTo>
                  <a:lnTo>
                    <a:pt x="236" y="1404"/>
                  </a:lnTo>
                  <a:lnTo>
                    <a:pt x="226" y="1404"/>
                  </a:lnTo>
                  <a:lnTo>
                    <a:pt x="216" y="1403"/>
                  </a:lnTo>
                  <a:lnTo>
                    <a:pt x="213" y="1400"/>
                  </a:lnTo>
                  <a:lnTo>
                    <a:pt x="211" y="1397"/>
                  </a:lnTo>
                  <a:lnTo>
                    <a:pt x="209" y="1393"/>
                  </a:lnTo>
                  <a:lnTo>
                    <a:pt x="207" y="1389"/>
                  </a:lnTo>
                  <a:lnTo>
                    <a:pt x="202" y="1382"/>
                  </a:lnTo>
                  <a:lnTo>
                    <a:pt x="197" y="1376"/>
                  </a:lnTo>
                  <a:lnTo>
                    <a:pt x="195" y="1374"/>
                  </a:lnTo>
                  <a:lnTo>
                    <a:pt x="192" y="1373"/>
                  </a:lnTo>
                  <a:lnTo>
                    <a:pt x="187" y="1373"/>
                  </a:lnTo>
                  <a:lnTo>
                    <a:pt x="182" y="1372"/>
                  </a:lnTo>
                  <a:lnTo>
                    <a:pt x="176" y="1370"/>
                  </a:lnTo>
                  <a:lnTo>
                    <a:pt x="171" y="1366"/>
                  </a:lnTo>
                  <a:lnTo>
                    <a:pt x="163" y="1356"/>
                  </a:lnTo>
                  <a:lnTo>
                    <a:pt x="152" y="1347"/>
                  </a:lnTo>
                  <a:lnTo>
                    <a:pt x="144" y="1344"/>
                  </a:lnTo>
                  <a:lnTo>
                    <a:pt x="136" y="1342"/>
                  </a:lnTo>
                  <a:lnTo>
                    <a:pt x="129" y="1342"/>
                  </a:lnTo>
                  <a:lnTo>
                    <a:pt x="123" y="1340"/>
                  </a:lnTo>
                  <a:lnTo>
                    <a:pt x="120" y="1338"/>
                  </a:lnTo>
                  <a:lnTo>
                    <a:pt x="118" y="1336"/>
                  </a:lnTo>
                  <a:lnTo>
                    <a:pt x="115" y="1330"/>
                  </a:lnTo>
                  <a:lnTo>
                    <a:pt x="114" y="1322"/>
                  </a:lnTo>
                  <a:lnTo>
                    <a:pt x="114" y="1310"/>
                  </a:lnTo>
                  <a:lnTo>
                    <a:pt x="114" y="1299"/>
                  </a:lnTo>
                  <a:lnTo>
                    <a:pt x="115" y="1292"/>
                  </a:lnTo>
                  <a:lnTo>
                    <a:pt x="117" y="1284"/>
                  </a:lnTo>
                  <a:lnTo>
                    <a:pt x="118" y="1275"/>
                  </a:lnTo>
                  <a:lnTo>
                    <a:pt x="118" y="1267"/>
                  </a:lnTo>
                  <a:lnTo>
                    <a:pt x="118" y="1261"/>
                  </a:lnTo>
                  <a:lnTo>
                    <a:pt x="117" y="1255"/>
                  </a:lnTo>
                  <a:lnTo>
                    <a:pt x="115" y="1248"/>
                  </a:lnTo>
                  <a:lnTo>
                    <a:pt x="114" y="1241"/>
                  </a:lnTo>
                  <a:lnTo>
                    <a:pt x="115" y="1235"/>
                  </a:lnTo>
                  <a:lnTo>
                    <a:pt x="117" y="1231"/>
                  </a:lnTo>
                  <a:lnTo>
                    <a:pt x="117" y="1227"/>
                  </a:lnTo>
                  <a:lnTo>
                    <a:pt x="118" y="1223"/>
                  </a:lnTo>
                  <a:lnTo>
                    <a:pt x="118" y="1218"/>
                  </a:lnTo>
                  <a:lnTo>
                    <a:pt x="117" y="1216"/>
                  </a:lnTo>
                  <a:lnTo>
                    <a:pt x="114" y="1215"/>
                  </a:lnTo>
                  <a:lnTo>
                    <a:pt x="111" y="1214"/>
                  </a:lnTo>
                  <a:lnTo>
                    <a:pt x="107" y="1214"/>
                  </a:lnTo>
                  <a:lnTo>
                    <a:pt x="104" y="1215"/>
                  </a:lnTo>
                  <a:lnTo>
                    <a:pt x="95" y="1216"/>
                  </a:lnTo>
                  <a:lnTo>
                    <a:pt x="86" y="1218"/>
                  </a:lnTo>
                  <a:lnTo>
                    <a:pt x="74" y="1221"/>
                  </a:lnTo>
                  <a:lnTo>
                    <a:pt x="61" y="1224"/>
                  </a:lnTo>
                  <a:lnTo>
                    <a:pt x="52" y="1227"/>
                  </a:lnTo>
                  <a:lnTo>
                    <a:pt x="45" y="1229"/>
                  </a:lnTo>
                  <a:lnTo>
                    <a:pt x="41" y="1229"/>
                  </a:lnTo>
                  <a:lnTo>
                    <a:pt x="37" y="1229"/>
                  </a:lnTo>
                  <a:lnTo>
                    <a:pt x="35" y="1228"/>
                  </a:lnTo>
                  <a:lnTo>
                    <a:pt x="33" y="1227"/>
                  </a:lnTo>
                  <a:lnTo>
                    <a:pt x="32" y="1225"/>
                  </a:lnTo>
                  <a:lnTo>
                    <a:pt x="32" y="1223"/>
                  </a:lnTo>
                  <a:lnTo>
                    <a:pt x="32" y="1215"/>
                  </a:lnTo>
                  <a:lnTo>
                    <a:pt x="33" y="1205"/>
                  </a:lnTo>
                  <a:lnTo>
                    <a:pt x="36" y="1195"/>
                  </a:lnTo>
                  <a:lnTo>
                    <a:pt x="37" y="1183"/>
                  </a:lnTo>
                  <a:lnTo>
                    <a:pt x="36" y="1173"/>
                  </a:lnTo>
                  <a:lnTo>
                    <a:pt x="36" y="1164"/>
                  </a:lnTo>
                  <a:lnTo>
                    <a:pt x="35" y="1154"/>
                  </a:lnTo>
                  <a:lnTo>
                    <a:pt x="33" y="1145"/>
                  </a:lnTo>
                  <a:lnTo>
                    <a:pt x="32" y="1139"/>
                  </a:lnTo>
                  <a:lnTo>
                    <a:pt x="26" y="1133"/>
                  </a:lnTo>
                  <a:lnTo>
                    <a:pt x="18" y="1127"/>
                  </a:lnTo>
                  <a:lnTo>
                    <a:pt x="10" y="1120"/>
                  </a:lnTo>
                  <a:lnTo>
                    <a:pt x="6" y="1115"/>
                  </a:lnTo>
                  <a:lnTo>
                    <a:pt x="3" y="1109"/>
                  </a:lnTo>
                  <a:lnTo>
                    <a:pt x="1" y="1103"/>
                  </a:lnTo>
                  <a:lnTo>
                    <a:pt x="0" y="1098"/>
                  </a:lnTo>
                  <a:lnTo>
                    <a:pt x="1" y="1091"/>
                  </a:lnTo>
                  <a:lnTo>
                    <a:pt x="4" y="1083"/>
                  </a:lnTo>
                  <a:lnTo>
                    <a:pt x="7" y="1076"/>
                  </a:lnTo>
                  <a:lnTo>
                    <a:pt x="13" y="1069"/>
                  </a:lnTo>
                  <a:lnTo>
                    <a:pt x="23" y="1059"/>
                  </a:lnTo>
                  <a:lnTo>
                    <a:pt x="32" y="1052"/>
                  </a:lnTo>
                  <a:lnTo>
                    <a:pt x="42" y="1045"/>
                  </a:lnTo>
                  <a:lnTo>
                    <a:pt x="49" y="1039"/>
                  </a:lnTo>
                  <a:lnTo>
                    <a:pt x="58" y="1027"/>
                  </a:lnTo>
                  <a:lnTo>
                    <a:pt x="67" y="1014"/>
                  </a:lnTo>
                  <a:lnTo>
                    <a:pt x="71" y="1007"/>
                  </a:lnTo>
                  <a:lnTo>
                    <a:pt x="76" y="1001"/>
                  </a:lnTo>
                  <a:lnTo>
                    <a:pt x="82" y="995"/>
                  </a:lnTo>
                  <a:lnTo>
                    <a:pt x="88" y="990"/>
                  </a:lnTo>
                  <a:lnTo>
                    <a:pt x="92" y="988"/>
                  </a:lnTo>
                  <a:lnTo>
                    <a:pt x="98" y="985"/>
                  </a:lnTo>
                  <a:lnTo>
                    <a:pt x="102" y="984"/>
                  </a:lnTo>
                  <a:lnTo>
                    <a:pt x="108" y="983"/>
                  </a:lnTo>
                  <a:lnTo>
                    <a:pt x="118" y="982"/>
                  </a:lnTo>
                  <a:lnTo>
                    <a:pt x="127" y="978"/>
                  </a:lnTo>
                  <a:lnTo>
                    <a:pt x="131" y="977"/>
                  </a:lnTo>
                  <a:lnTo>
                    <a:pt x="133" y="975"/>
                  </a:lnTo>
                  <a:lnTo>
                    <a:pt x="139" y="966"/>
                  </a:lnTo>
                  <a:lnTo>
                    <a:pt x="145" y="958"/>
                  </a:lnTo>
                  <a:lnTo>
                    <a:pt x="151" y="953"/>
                  </a:lnTo>
                  <a:lnTo>
                    <a:pt x="156" y="947"/>
                  </a:lnTo>
                  <a:lnTo>
                    <a:pt x="159" y="943"/>
                  </a:lnTo>
                  <a:lnTo>
                    <a:pt x="163" y="938"/>
                  </a:lnTo>
                  <a:lnTo>
                    <a:pt x="164" y="934"/>
                  </a:lnTo>
                  <a:lnTo>
                    <a:pt x="165" y="929"/>
                  </a:lnTo>
                  <a:lnTo>
                    <a:pt x="165" y="926"/>
                  </a:lnTo>
                  <a:lnTo>
                    <a:pt x="163" y="922"/>
                  </a:lnTo>
                  <a:lnTo>
                    <a:pt x="161" y="918"/>
                  </a:lnTo>
                  <a:lnTo>
                    <a:pt x="156" y="914"/>
                  </a:lnTo>
                  <a:lnTo>
                    <a:pt x="146" y="910"/>
                  </a:lnTo>
                  <a:lnTo>
                    <a:pt x="137" y="907"/>
                  </a:lnTo>
                  <a:lnTo>
                    <a:pt x="129" y="902"/>
                  </a:lnTo>
                  <a:lnTo>
                    <a:pt x="120" y="897"/>
                  </a:lnTo>
                  <a:lnTo>
                    <a:pt x="111" y="893"/>
                  </a:lnTo>
                  <a:lnTo>
                    <a:pt x="104" y="887"/>
                  </a:lnTo>
                  <a:lnTo>
                    <a:pt x="96" y="882"/>
                  </a:lnTo>
                  <a:lnTo>
                    <a:pt x="89" y="876"/>
                  </a:lnTo>
                  <a:lnTo>
                    <a:pt x="87" y="872"/>
                  </a:lnTo>
                  <a:lnTo>
                    <a:pt x="85" y="870"/>
                  </a:lnTo>
                  <a:lnTo>
                    <a:pt x="83" y="866"/>
                  </a:lnTo>
                  <a:lnTo>
                    <a:pt x="83" y="863"/>
                  </a:lnTo>
                  <a:lnTo>
                    <a:pt x="85" y="861"/>
                  </a:lnTo>
                  <a:lnTo>
                    <a:pt x="87" y="857"/>
                  </a:lnTo>
                  <a:lnTo>
                    <a:pt x="89" y="855"/>
                  </a:lnTo>
                  <a:lnTo>
                    <a:pt x="93" y="852"/>
                  </a:lnTo>
                  <a:lnTo>
                    <a:pt x="99" y="850"/>
                  </a:lnTo>
                  <a:lnTo>
                    <a:pt x="104" y="849"/>
                  </a:lnTo>
                  <a:lnTo>
                    <a:pt x="106" y="847"/>
                  </a:lnTo>
                  <a:lnTo>
                    <a:pt x="107" y="846"/>
                  </a:lnTo>
                  <a:lnTo>
                    <a:pt x="109" y="843"/>
                  </a:lnTo>
                  <a:lnTo>
                    <a:pt x="111" y="838"/>
                  </a:lnTo>
                  <a:lnTo>
                    <a:pt x="112" y="832"/>
                  </a:lnTo>
                  <a:lnTo>
                    <a:pt x="113" y="826"/>
                  </a:lnTo>
                  <a:lnTo>
                    <a:pt x="114" y="823"/>
                  </a:lnTo>
                  <a:lnTo>
                    <a:pt x="115" y="820"/>
                  </a:lnTo>
                  <a:lnTo>
                    <a:pt x="118" y="817"/>
                  </a:lnTo>
                  <a:lnTo>
                    <a:pt x="120" y="814"/>
                  </a:lnTo>
                  <a:lnTo>
                    <a:pt x="131" y="807"/>
                  </a:lnTo>
                  <a:lnTo>
                    <a:pt x="140" y="800"/>
                  </a:lnTo>
                  <a:lnTo>
                    <a:pt x="145" y="796"/>
                  </a:lnTo>
                  <a:lnTo>
                    <a:pt x="150" y="792"/>
                  </a:lnTo>
                  <a:lnTo>
                    <a:pt x="152" y="788"/>
                  </a:lnTo>
                  <a:lnTo>
                    <a:pt x="155" y="783"/>
                  </a:lnTo>
                  <a:lnTo>
                    <a:pt x="156" y="781"/>
                  </a:lnTo>
                  <a:lnTo>
                    <a:pt x="156" y="777"/>
                  </a:lnTo>
                  <a:lnTo>
                    <a:pt x="155" y="774"/>
                  </a:lnTo>
                  <a:lnTo>
                    <a:pt x="155" y="770"/>
                  </a:lnTo>
                  <a:lnTo>
                    <a:pt x="153" y="764"/>
                  </a:lnTo>
                  <a:lnTo>
                    <a:pt x="153" y="760"/>
                  </a:lnTo>
                  <a:lnTo>
                    <a:pt x="153" y="754"/>
                  </a:lnTo>
                  <a:lnTo>
                    <a:pt x="156" y="749"/>
                  </a:lnTo>
                  <a:lnTo>
                    <a:pt x="161" y="744"/>
                  </a:lnTo>
                  <a:lnTo>
                    <a:pt x="168" y="742"/>
                  </a:lnTo>
                  <a:lnTo>
                    <a:pt x="175" y="740"/>
                  </a:lnTo>
                  <a:lnTo>
                    <a:pt x="182" y="742"/>
                  </a:lnTo>
                  <a:lnTo>
                    <a:pt x="187" y="744"/>
                  </a:lnTo>
                  <a:lnTo>
                    <a:pt x="192" y="748"/>
                  </a:lnTo>
                  <a:lnTo>
                    <a:pt x="195" y="752"/>
                  </a:lnTo>
                  <a:lnTo>
                    <a:pt x="200" y="755"/>
                  </a:lnTo>
                  <a:lnTo>
                    <a:pt x="202" y="756"/>
                  </a:lnTo>
                  <a:lnTo>
                    <a:pt x="205" y="757"/>
                  </a:lnTo>
                  <a:lnTo>
                    <a:pt x="209" y="760"/>
                  </a:lnTo>
                  <a:lnTo>
                    <a:pt x="214" y="760"/>
                  </a:lnTo>
                  <a:lnTo>
                    <a:pt x="225" y="761"/>
                  </a:lnTo>
                  <a:lnTo>
                    <a:pt x="236" y="762"/>
                  </a:lnTo>
                  <a:lnTo>
                    <a:pt x="245" y="762"/>
                  </a:lnTo>
                  <a:lnTo>
                    <a:pt x="253" y="762"/>
                  </a:lnTo>
                  <a:lnTo>
                    <a:pt x="259" y="763"/>
                  </a:lnTo>
                  <a:lnTo>
                    <a:pt x="264" y="765"/>
                  </a:lnTo>
                  <a:lnTo>
                    <a:pt x="269" y="767"/>
                  </a:lnTo>
                  <a:lnTo>
                    <a:pt x="271" y="768"/>
                  </a:lnTo>
                  <a:lnTo>
                    <a:pt x="284" y="777"/>
                  </a:lnTo>
                  <a:lnTo>
                    <a:pt x="299" y="787"/>
                  </a:lnTo>
                  <a:lnTo>
                    <a:pt x="303" y="792"/>
                  </a:lnTo>
                  <a:lnTo>
                    <a:pt x="307" y="796"/>
                  </a:lnTo>
                  <a:lnTo>
                    <a:pt x="309" y="802"/>
                  </a:lnTo>
                  <a:lnTo>
                    <a:pt x="310" y="808"/>
                  </a:lnTo>
                  <a:lnTo>
                    <a:pt x="312" y="815"/>
                  </a:lnTo>
                  <a:lnTo>
                    <a:pt x="312" y="821"/>
                  </a:lnTo>
                  <a:lnTo>
                    <a:pt x="312" y="827"/>
                  </a:lnTo>
                  <a:lnTo>
                    <a:pt x="313" y="832"/>
                  </a:lnTo>
                  <a:lnTo>
                    <a:pt x="315" y="837"/>
                  </a:lnTo>
                  <a:lnTo>
                    <a:pt x="318" y="840"/>
                  </a:lnTo>
                  <a:lnTo>
                    <a:pt x="320" y="842"/>
                  </a:lnTo>
                  <a:lnTo>
                    <a:pt x="323" y="842"/>
                  </a:lnTo>
                  <a:lnTo>
                    <a:pt x="332" y="839"/>
                  </a:lnTo>
                  <a:lnTo>
                    <a:pt x="340" y="836"/>
                  </a:lnTo>
                  <a:lnTo>
                    <a:pt x="354" y="832"/>
                  </a:lnTo>
                  <a:lnTo>
                    <a:pt x="370" y="827"/>
                  </a:lnTo>
                  <a:lnTo>
                    <a:pt x="383" y="825"/>
                  </a:lnTo>
                  <a:lnTo>
                    <a:pt x="395" y="823"/>
                  </a:lnTo>
                  <a:lnTo>
                    <a:pt x="408" y="820"/>
                  </a:lnTo>
                  <a:lnTo>
                    <a:pt x="420" y="820"/>
                  </a:lnTo>
                  <a:lnTo>
                    <a:pt x="425" y="819"/>
                  </a:lnTo>
                  <a:lnTo>
                    <a:pt x="428" y="818"/>
                  </a:lnTo>
                  <a:lnTo>
                    <a:pt x="433" y="814"/>
                  </a:lnTo>
                  <a:lnTo>
                    <a:pt x="436" y="811"/>
                  </a:lnTo>
                  <a:lnTo>
                    <a:pt x="442" y="807"/>
                  </a:lnTo>
                  <a:lnTo>
                    <a:pt x="446" y="806"/>
                  </a:lnTo>
                  <a:lnTo>
                    <a:pt x="452" y="805"/>
                  </a:lnTo>
                  <a:lnTo>
                    <a:pt x="457" y="806"/>
                  </a:lnTo>
                  <a:lnTo>
                    <a:pt x="461" y="808"/>
                  </a:lnTo>
                  <a:lnTo>
                    <a:pt x="466" y="812"/>
                  </a:lnTo>
                  <a:lnTo>
                    <a:pt x="471" y="820"/>
                  </a:lnTo>
                  <a:lnTo>
                    <a:pt x="476" y="828"/>
                  </a:lnTo>
                  <a:lnTo>
                    <a:pt x="479" y="838"/>
                  </a:lnTo>
                  <a:lnTo>
                    <a:pt x="483" y="849"/>
                  </a:lnTo>
                  <a:lnTo>
                    <a:pt x="488" y="864"/>
                  </a:lnTo>
                  <a:lnTo>
                    <a:pt x="492" y="878"/>
                  </a:lnTo>
                  <a:lnTo>
                    <a:pt x="495" y="888"/>
                  </a:lnTo>
                  <a:lnTo>
                    <a:pt x="497" y="895"/>
                  </a:lnTo>
                  <a:lnTo>
                    <a:pt x="501" y="899"/>
                  </a:lnTo>
                  <a:lnTo>
                    <a:pt x="504" y="901"/>
                  </a:lnTo>
                  <a:lnTo>
                    <a:pt x="521" y="907"/>
                  </a:lnTo>
                  <a:lnTo>
                    <a:pt x="537" y="912"/>
                  </a:lnTo>
                  <a:lnTo>
                    <a:pt x="553" y="914"/>
                  </a:lnTo>
                  <a:lnTo>
                    <a:pt x="567" y="915"/>
                  </a:lnTo>
                  <a:lnTo>
                    <a:pt x="581" y="914"/>
                  </a:lnTo>
                  <a:lnTo>
                    <a:pt x="590" y="913"/>
                  </a:lnTo>
                  <a:lnTo>
                    <a:pt x="597" y="910"/>
                  </a:lnTo>
                  <a:lnTo>
                    <a:pt x="603" y="906"/>
                  </a:lnTo>
                  <a:lnTo>
                    <a:pt x="609" y="901"/>
                  </a:lnTo>
                  <a:lnTo>
                    <a:pt x="614" y="897"/>
                  </a:lnTo>
                  <a:lnTo>
                    <a:pt x="623" y="896"/>
                  </a:lnTo>
                  <a:lnTo>
                    <a:pt x="633" y="895"/>
                  </a:lnTo>
                  <a:lnTo>
                    <a:pt x="636" y="891"/>
                  </a:lnTo>
                  <a:lnTo>
                    <a:pt x="640" y="887"/>
                  </a:lnTo>
                  <a:lnTo>
                    <a:pt x="643" y="877"/>
                  </a:lnTo>
                  <a:lnTo>
                    <a:pt x="647" y="870"/>
                  </a:lnTo>
                  <a:lnTo>
                    <a:pt x="652" y="868"/>
                  </a:lnTo>
                  <a:lnTo>
                    <a:pt x="656" y="868"/>
                  </a:lnTo>
                  <a:lnTo>
                    <a:pt x="659" y="868"/>
                  </a:lnTo>
                  <a:lnTo>
                    <a:pt x="662" y="866"/>
                  </a:lnTo>
                  <a:lnTo>
                    <a:pt x="667" y="865"/>
                  </a:lnTo>
                  <a:lnTo>
                    <a:pt x="669" y="864"/>
                  </a:lnTo>
                  <a:lnTo>
                    <a:pt x="675" y="861"/>
                  </a:lnTo>
                  <a:lnTo>
                    <a:pt x="681" y="857"/>
                  </a:lnTo>
                  <a:lnTo>
                    <a:pt x="682" y="853"/>
                  </a:lnTo>
                  <a:lnTo>
                    <a:pt x="685" y="851"/>
                  </a:lnTo>
                  <a:lnTo>
                    <a:pt x="687" y="846"/>
                  </a:lnTo>
                  <a:lnTo>
                    <a:pt x="688" y="842"/>
                  </a:lnTo>
                  <a:lnTo>
                    <a:pt x="690" y="832"/>
                  </a:lnTo>
                  <a:lnTo>
                    <a:pt x="692" y="821"/>
                  </a:lnTo>
                  <a:lnTo>
                    <a:pt x="694" y="817"/>
                  </a:lnTo>
                  <a:lnTo>
                    <a:pt x="697" y="811"/>
                  </a:lnTo>
                  <a:lnTo>
                    <a:pt x="701" y="805"/>
                  </a:lnTo>
                  <a:lnTo>
                    <a:pt x="706" y="800"/>
                  </a:lnTo>
                  <a:lnTo>
                    <a:pt x="715" y="789"/>
                  </a:lnTo>
                  <a:lnTo>
                    <a:pt x="723" y="776"/>
                  </a:lnTo>
                  <a:lnTo>
                    <a:pt x="726" y="770"/>
                  </a:lnTo>
                  <a:lnTo>
                    <a:pt x="730" y="763"/>
                  </a:lnTo>
                  <a:lnTo>
                    <a:pt x="738" y="750"/>
                  </a:lnTo>
                  <a:lnTo>
                    <a:pt x="748" y="737"/>
                  </a:lnTo>
                  <a:lnTo>
                    <a:pt x="756" y="725"/>
                  </a:lnTo>
                  <a:lnTo>
                    <a:pt x="766" y="714"/>
                  </a:lnTo>
                  <a:lnTo>
                    <a:pt x="773" y="705"/>
                  </a:lnTo>
                  <a:lnTo>
                    <a:pt x="780" y="693"/>
                  </a:lnTo>
                  <a:lnTo>
                    <a:pt x="785" y="685"/>
                  </a:lnTo>
                  <a:lnTo>
                    <a:pt x="788" y="678"/>
                  </a:lnTo>
                  <a:lnTo>
                    <a:pt x="788" y="672"/>
                  </a:lnTo>
                  <a:lnTo>
                    <a:pt x="788" y="667"/>
                  </a:lnTo>
                  <a:lnTo>
                    <a:pt x="787" y="661"/>
                  </a:lnTo>
                  <a:lnTo>
                    <a:pt x="785" y="655"/>
                  </a:lnTo>
                  <a:lnTo>
                    <a:pt x="781" y="649"/>
                  </a:lnTo>
                  <a:lnTo>
                    <a:pt x="779" y="645"/>
                  </a:lnTo>
                  <a:lnTo>
                    <a:pt x="778" y="644"/>
                  </a:lnTo>
                  <a:lnTo>
                    <a:pt x="776" y="642"/>
                  </a:lnTo>
                  <a:lnTo>
                    <a:pt x="773" y="635"/>
                  </a:lnTo>
                  <a:lnTo>
                    <a:pt x="772" y="628"/>
                  </a:lnTo>
                  <a:lnTo>
                    <a:pt x="772" y="624"/>
                  </a:lnTo>
                  <a:lnTo>
                    <a:pt x="773" y="620"/>
                  </a:lnTo>
                  <a:lnTo>
                    <a:pt x="774" y="619"/>
                  </a:lnTo>
                  <a:lnTo>
                    <a:pt x="776" y="618"/>
                  </a:lnTo>
                  <a:lnTo>
                    <a:pt x="779" y="617"/>
                  </a:lnTo>
                  <a:lnTo>
                    <a:pt x="781" y="615"/>
                  </a:lnTo>
                  <a:lnTo>
                    <a:pt x="784" y="612"/>
                  </a:lnTo>
                  <a:lnTo>
                    <a:pt x="786" y="609"/>
                  </a:lnTo>
                  <a:lnTo>
                    <a:pt x="787" y="605"/>
                  </a:lnTo>
                  <a:lnTo>
                    <a:pt x="787" y="601"/>
                  </a:lnTo>
                  <a:lnTo>
                    <a:pt x="787" y="599"/>
                  </a:lnTo>
                  <a:lnTo>
                    <a:pt x="787" y="597"/>
                  </a:lnTo>
                  <a:lnTo>
                    <a:pt x="787" y="593"/>
                  </a:lnTo>
                  <a:lnTo>
                    <a:pt x="787" y="590"/>
                  </a:lnTo>
                  <a:lnTo>
                    <a:pt x="786" y="579"/>
                  </a:lnTo>
                  <a:lnTo>
                    <a:pt x="786" y="571"/>
                  </a:lnTo>
                  <a:lnTo>
                    <a:pt x="786" y="567"/>
                  </a:lnTo>
                  <a:lnTo>
                    <a:pt x="787" y="565"/>
                  </a:lnTo>
                  <a:lnTo>
                    <a:pt x="788" y="562"/>
                  </a:lnTo>
                  <a:lnTo>
                    <a:pt x="791" y="561"/>
                  </a:lnTo>
                  <a:lnTo>
                    <a:pt x="793" y="560"/>
                  </a:lnTo>
                  <a:lnTo>
                    <a:pt x="797" y="559"/>
                  </a:lnTo>
                  <a:lnTo>
                    <a:pt x="800" y="560"/>
                  </a:lnTo>
                  <a:lnTo>
                    <a:pt x="805" y="561"/>
                  </a:lnTo>
                  <a:lnTo>
                    <a:pt x="808" y="563"/>
                  </a:lnTo>
                  <a:lnTo>
                    <a:pt x="812" y="567"/>
                  </a:lnTo>
                  <a:lnTo>
                    <a:pt x="820" y="573"/>
                  </a:lnTo>
                  <a:lnTo>
                    <a:pt x="826" y="578"/>
                  </a:lnTo>
                  <a:lnTo>
                    <a:pt x="830" y="579"/>
                  </a:lnTo>
                  <a:lnTo>
                    <a:pt x="832" y="580"/>
                  </a:lnTo>
                  <a:lnTo>
                    <a:pt x="833" y="581"/>
                  </a:lnTo>
                  <a:lnTo>
                    <a:pt x="835" y="581"/>
                  </a:lnTo>
                  <a:lnTo>
                    <a:pt x="838" y="581"/>
                  </a:lnTo>
                  <a:lnTo>
                    <a:pt x="841" y="580"/>
                  </a:lnTo>
                  <a:lnTo>
                    <a:pt x="844" y="578"/>
                  </a:lnTo>
                  <a:lnTo>
                    <a:pt x="848" y="575"/>
                  </a:lnTo>
                  <a:lnTo>
                    <a:pt x="854" y="568"/>
                  </a:lnTo>
                  <a:lnTo>
                    <a:pt x="860" y="562"/>
                  </a:lnTo>
                  <a:lnTo>
                    <a:pt x="862" y="561"/>
                  </a:lnTo>
                  <a:lnTo>
                    <a:pt x="863" y="561"/>
                  </a:lnTo>
                  <a:lnTo>
                    <a:pt x="866" y="561"/>
                  </a:lnTo>
                  <a:lnTo>
                    <a:pt x="868" y="563"/>
                  </a:lnTo>
                  <a:lnTo>
                    <a:pt x="871" y="574"/>
                  </a:lnTo>
                  <a:lnTo>
                    <a:pt x="876" y="588"/>
                  </a:lnTo>
                  <a:lnTo>
                    <a:pt x="880" y="592"/>
                  </a:lnTo>
                  <a:lnTo>
                    <a:pt x="883" y="595"/>
                  </a:lnTo>
                  <a:lnTo>
                    <a:pt x="887" y="598"/>
                  </a:lnTo>
                  <a:lnTo>
                    <a:pt x="892" y="599"/>
                  </a:lnTo>
                  <a:lnTo>
                    <a:pt x="896" y="600"/>
                  </a:lnTo>
                  <a:lnTo>
                    <a:pt x="902" y="601"/>
                  </a:lnTo>
                  <a:lnTo>
                    <a:pt x="907" y="601"/>
                  </a:lnTo>
                  <a:lnTo>
                    <a:pt x="913" y="600"/>
                  </a:lnTo>
                  <a:lnTo>
                    <a:pt x="918" y="599"/>
                  </a:lnTo>
                  <a:lnTo>
                    <a:pt x="923" y="597"/>
                  </a:lnTo>
                  <a:lnTo>
                    <a:pt x="925" y="593"/>
                  </a:lnTo>
                  <a:lnTo>
                    <a:pt x="927" y="588"/>
                  </a:lnTo>
                  <a:lnTo>
                    <a:pt x="929" y="579"/>
                  </a:lnTo>
                  <a:lnTo>
                    <a:pt x="930" y="568"/>
                  </a:lnTo>
                  <a:lnTo>
                    <a:pt x="931" y="562"/>
                  </a:lnTo>
                  <a:lnTo>
                    <a:pt x="932" y="556"/>
                  </a:lnTo>
                  <a:lnTo>
                    <a:pt x="933" y="550"/>
                  </a:lnTo>
                  <a:lnTo>
                    <a:pt x="937" y="544"/>
                  </a:lnTo>
                  <a:lnTo>
                    <a:pt x="940" y="538"/>
                  </a:lnTo>
                  <a:lnTo>
                    <a:pt x="944" y="534"/>
                  </a:lnTo>
                  <a:lnTo>
                    <a:pt x="950" y="529"/>
                  </a:lnTo>
                  <a:lnTo>
                    <a:pt x="956" y="525"/>
                  </a:lnTo>
                  <a:lnTo>
                    <a:pt x="961" y="522"/>
                  </a:lnTo>
                  <a:lnTo>
                    <a:pt x="967" y="518"/>
                  </a:lnTo>
                  <a:lnTo>
                    <a:pt x="970" y="516"/>
                  </a:lnTo>
                  <a:lnTo>
                    <a:pt x="973" y="513"/>
                  </a:lnTo>
                  <a:lnTo>
                    <a:pt x="976" y="509"/>
                  </a:lnTo>
                  <a:lnTo>
                    <a:pt x="980" y="504"/>
                  </a:lnTo>
                  <a:lnTo>
                    <a:pt x="983" y="499"/>
                  </a:lnTo>
                  <a:lnTo>
                    <a:pt x="984" y="493"/>
                  </a:lnTo>
                  <a:lnTo>
                    <a:pt x="982" y="484"/>
                  </a:lnTo>
                  <a:lnTo>
                    <a:pt x="977" y="473"/>
                  </a:lnTo>
                  <a:lnTo>
                    <a:pt x="977" y="472"/>
                  </a:lnTo>
                  <a:lnTo>
                    <a:pt x="977" y="471"/>
                  </a:lnTo>
                  <a:lnTo>
                    <a:pt x="978" y="466"/>
                  </a:lnTo>
                  <a:lnTo>
                    <a:pt x="982" y="461"/>
                  </a:lnTo>
                  <a:lnTo>
                    <a:pt x="986" y="458"/>
                  </a:lnTo>
                  <a:lnTo>
                    <a:pt x="990" y="455"/>
                  </a:lnTo>
                  <a:lnTo>
                    <a:pt x="999" y="448"/>
                  </a:lnTo>
                  <a:lnTo>
                    <a:pt x="1005" y="442"/>
                  </a:lnTo>
                  <a:lnTo>
                    <a:pt x="1006" y="440"/>
                  </a:lnTo>
                  <a:lnTo>
                    <a:pt x="1007" y="437"/>
                  </a:lnTo>
                  <a:lnTo>
                    <a:pt x="1008" y="435"/>
                  </a:lnTo>
                  <a:lnTo>
                    <a:pt x="1008" y="433"/>
                  </a:lnTo>
                  <a:lnTo>
                    <a:pt x="1006" y="428"/>
                  </a:lnTo>
                  <a:lnTo>
                    <a:pt x="1002" y="422"/>
                  </a:lnTo>
                  <a:lnTo>
                    <a:pt x="1000" y="417"/>
                  </a:lnTo>
                  <a:lnTo>
                    <a:pt x="1000" y="412"/>
                  </a:lnTo>
                  <a:lnTo>
                    <a:pt x="1001" y="409"/>
                  </a:lnTo>
                  <a:lnTo>
                    <a:pt x="1003" y="405"/>
                  </a:lnTo>
                  <a:lnTo>
                    <a:pt x="1006" y="403"/>
                  </a:lnTo>
                  <a:lnTo>
                    <a:pt x="1008" y="401"/>
                  </a:lnTo>
                  <a:lnTo>
                    <a:pt x="1017" y="391"/>
                  </a:lnTo>
                  <a:lnTo>
                    <a:pt x="1025" y="383"/>
                  </a:lnTo>
                  <a:lnTo>
                    <a:pt x="1032" y="373"/>
                  </a:lnTo>
                  <a:lnTo>
                    <a:pt x="1039" y="364"/>
                  </a:lnTo>
                  <a:lnTo>
                    <a:pt x="1045" y="353"/>
                  </a:lnTo>
                  <a:lnTo>
                    <a:pt x="1049" y="345"/>
                  </a:lnTo>
                  <a:lnTo>
                    <a:pt x="1052" y="334"/>
                  </a:lnTo>
                  <a:lnTo>
                    <a:pt x="1058" y="321"/>
                  </a:lnTo>
                  <a:lnTo>
                    <a:pt x="1062" y="313"/>
                  </a:lnTo>
                  <a:lnTo>
                    <a:pt x="1066" y="307"/>
                  </a:lnTo>
                  <a:lnTo>
                    <a:pt x="1071" y="302"/>
                  </a:lnTo>
                  <a:lnTo>
                    <a:pt x="1077" y="297"/>
                  </a:lnTo>
                  <a:lnTo>
                    <a:pt x="1082" y="292"/>
                  </a:lnTo>
                  <a:lnTo>
                    <a:pt x="1087" y="288"/>
                  </a:lnTo>
                  <a:lnTo>
                    <a:pt x="1091" y="281"/>
                  </a:lnTo>
                  <a:lnTo>
                    <a:pt x="1095" y="273"/>
                  </a:lnTo>
                  <a:lnTo>
                    <a:pt x="1099" y="266"/>
                  </a:lnTo>
                  <a:lnTo>
                    <a:pt x="1102" y="260"/>
                  </a:lnTo>
                  <a:lnTo>
                    <a:pt x="1104" y="257"/>
                  </a:lnTo>
                  <a:lnTo>
                    <a:pt x="1108" y="253"/>
                  </a:lnTo>
                  <a:lnTo>
                    <a:pt x="1119" y="248"/>
                  </a:lnTo>
                  <a:lnTo>
                    <a:pt x="1134" y="244"/>
                  </a:lnTo>
                  <a:lnTo>
                    <a:pt x="1146" y="240"/>
                  </a:lnTo>
                  <a:lnTo>
                    <a:pt x="1162" y="233"/>
                  </a:lnTo>
                  <a:lnTo>
                    <a:pt x="1166" y="229"/>
                  </a:lnTo>
                  <a:lnTo>
                    <a:pt x="1169" y="226"/>
                  </a:lnTo>
                  <a:lnTo>
                    <a:pt x="1171" y="223"/>
                  </a:lnTo>
                  <a:lnTo>
                    <a:pt x="1172" y="220"/>
                  </a:lnTo>
                  <a:lnTo>
                    <a:pt x="1175" y="215"/>
                  </a:lnTo>
                  <a:lnTo>
                    <a:pt x="1177" y="209"/>
                  </a:lnTo>
                  <a:lnTo>
                    <a:pt x="1178" y="196"/>
                  </a:lnTo>
                  <a:lnTo>
                    <a:pt x="1179" y="184"/>
                  </a:lnTo>
                  <a:lnTo>
                    <a:pt x="1178" y="181"/>
                  </a:lnTo>
                  <a:lnTo>
                    <a:pt x="1176" y="178"/>
                  </a:lnTo>
                  <a:lnTo>
                    <a:pt x="1173" y="178"/>
                  </a:lnTo>
                  <a:lnTo>
                    <a:pt x="1170" y="178"/>
                  </a:lnTo>
                  <a:lnTo>
                    <a:pt x="1164" y="179"/>
                  </a:lnTo>
                  <a:lnTo>
                    <a:pt x="1157" y="181"/>
                  </a:lnTo>
                  <a:lnTo>
                    <a:pt x="1153" y="181"/>
                  </a:lnTo>
                  <a:lnTo>
                    <a:pt x="1150" y="181"/>
                  </a:lnTo>
                  <a:lnTo>
                    <a:pt x="1147" y="181"/>
                  </a:lnTo>
                  <a:lnTo>
                    <a:pt x="1146" y="178"/>
                  </a:lnTo>
                  <a:lnTo>
                    <a:pt x="1145" y="176"/>
                  </a:lnTo>
                  <a:lnTo>
                    <a:pt x="1144" y="174"/>
                  </a:lnTo>
                  <a:lnTo>
                    <a:pt x="1140" y="166"/>
                  </a:lnTo>
                  <a:lnTo>
                    <a:pt x="1135" y="160"/>
                  </a:lnTo>
                  <a:lnTo>
                    <a:pt x="1129" y="155"/>
                  </a:lnTo>
                  <a:lnTo>
                    <a:pt x="1122" y="149"/>
                  </a:lnTo>
                  <a:lnTo>
                    <a:pt x="1113" y="140"/>
                  </a:lnTo>
                  <a:lnTo>
                    <a:pt x="1103" y="133"/>
                  </a:lnTo>
                  <a:lnTo>
                    <a:pt x="1090" y="124"/>
                  </a:lnTo>
                  <a:lnTo>
                    <a:pt x="1081" y="114"/>
                  </a:lnTo>
                  <a:lnTo>
                    <a:pt x="1077" y="109"/>
                  </a:lnTo>
                  <a:lnTo>
                    <a:pt x="1075" y="105"/>
                  </a:lnTo>
                  <a:lnTo>
                    <a:pt x="1072" y="100"/>
                  </a:lnTo>
                  <a:lnTo>
                    <a:pt x="1071" y="94"/>
                  </a:lnTo>
                  <a:lnTo>
                    <a:pt x="1071" y="89"/>
                  </a:lnTo>
                  <a:lnTo>
                    <a:pt x="1072" y="83"/>
                  </a:lnTo>
                  <a:lnTo>
                    <a:pt x="1075" y="77"/>
                  </a:lnTo>
                  <a:lnTo>
                    <a:pt x="1078" y="71"/>
                  </a:lnTo>
                  <a:lnTo>
                    <a:pt x="1082" y="65"/>
                  </a:lnTo>
                  <a:lnTo>
                    <a:pt x="1085" y="61"/>
                  </a:lnTo>
                  <a:lnTo>
                    <a:pt x="1090" y="57"/>
                  </a:lnTo>
                  <a:lnTo>
                    <a:pt x="1095" y="53"/>
                  </a:lnTo>
                  <a:lnTo>
                    <a:pt x="1103" y="52"/>
                  </a:lnTo>
                  <a:lnTo>
                    <a:pt x="1114" y="52"/>
                  </a:lnTo>
                  <a:lnTo>
                    <a:pt x="1120" y="51"/>
                  </a:lnTo>
                  <a:lnTo>
                    <a:pt x="1125" y="50"/>
                  </a:lnTo>
                  <a:lnTo>
                    <a:pt x="1131" y="48"/>
                  </a:lnTo>
                  <a:lnTo>
                    <a:pt x="1135" y="44"/>
                  </a:lnTo>
                  <a:lnTo>
                    <a:pt x="1144" y="36"/>
                  </a:lnTo>
                  <a:lnTo>
                    <a:pt x="1151" y="26"/>
                  </a:lnTo>
                  <a:lnTo>
                    <a:pt x="1152" y="25"/>
                  </a:lnTo>
                  <a:lnTo>
                    <a:pt x="1152" y="23"/>
                  </a:lnTo>
                  <a:lnTo>
                    <a:pt x="1153" y="12"/>
                  </a:lnTo>
                  <a:lnTo>
                    <a:pt x="1154" y="2"/>
                  </a:lnTo>
                  <a:lnTo>
                    <a:pt x="1154" y="1"/>
                  </a:lnTo>
                  <a:lnTo>
                    <a:pt x="1157" y="0"/>
                  </a:lnTo>
                  <a:lnTo>
                    <a:pt x="1165" y="1"/>
                  </a:lnTo>
                  <a:lnTo>
                    <a:pt x="1179" y="4"/>
                  </a:lnTo>
                  <a:lnTo>
                    <a:pt x="1196" y="8"/>
                  </a:lnTo>
                  <a:lnTo>
                    <a:pt x="1211" y="15"/>
                  </a:lnTo>
                  <a:lnTo>
                    <a:pt x="1220" y="20"/>
                  </a:lnTo>
                  <a:lnTo>
                    <a:pt x="1230" y="26"/>
                  </a:lnTo>
                  <a:lnTo>
                    <a:pt x="1244" y="34"/>
                  </a:lnTo>
                  <a:lnTo>
                    <a:pt x="1257" y="42"/>
                  </a:lnTo>
                  <a:lnTo>
                    <a:pt x="1270" y="51"/>
                  </a:lnTo>
                  <a:lnTo>
                    <a:pt x="1280" y="59"/>
                  </a:lnTo>
                  <a:lnTo>
                    <a:pt x="1290" y="68"/>
                  </a:lnTo>
                  <a:lnTo>
                    <a:pt x="1298" y="74"/>
                  </a:lnTo>
                  <a:lnTo>
                    <a:pt x="1309" y="78"/>
                  </a:lnTo>
                  <a:lnTo>
                    <a:pt x="1322" y="83"/>
                  </a:lnTo>
                  <a:lnTo>
                    <a:pt x="1335" y="88"/>
                  </a:lnTo>
                  <a:lnTo>
                    <a:pt x="1346" y="93"/>
                  </a:lnTo>
                  <a:lnTo>
                    <a:pt x="1358" y="100"/>
                  </a:lnTo>
                  <a:lnTo>
                    <a:pt x="1373" y="113"/>
                  </a:lnTo>
                  <a:lnTo>
                    <a:pt x="1390" y="128"/>
                  </a:lnTo>
                  <a:lnTo>
                    <a:pt x="1404" y="143"/>
                  </a:lnTo>
                  <a:lnTo>
                    <a:pt x="1416" y="156"/>
                  </a:lnTo>
                  <a:lnTo>
                    <a:pt x="1425" y="168"/>
                  </a:lnTo>
                  <a:lnTo>
                    <a:pt x="1434" y="179"/>
                  </a:lnTo>
                  <a:lnTo>
                    <a:pt x="1441" y="193"/>
                  </a:lnTo>
                  <a:lnTo>
                    <a:pt x="1443" y="197"/>
                  </a:lnTo>
                  <a:lnTo>
                    <a:pt x="1447" y="202"/>
                  </a:lnTo>
                  <a:lnTo>
                    <a:pt x="1449" y="207"/>
                  </a:lnTo>
                  <a:lnTo>
                    <a:pt x="1453" y="209"/>
                  </a:lnTo>
                  <a:lnTo>
                    <a:pt x="1458" y="212"/>
                  </a:lnTo>
                  <a:lnTo>
                    <a:pt x="1465" y="213"/>
                  </a:lnTo>
                  <a:lnTo>
                    <a:pt x="1472" y="214"/>
                  </a:lnTo>
                  <a:lnTo>
                    <a:pt x="1481" y="215"/>
                  </a:lnTo>
                  <a:lnTo>
                    <a:pt x="1493" y="214"/>
                  </a:lnTo>
                  <a:lnTo>
                    <a:pt x="1506" y="214"/>
                  </a:lnTo>
                  <a:lnTo>
                    <a:pt x="1518" y="212"/>
                  </a:lnTo>
                  <a:lnTo>
                    <a:pt x="1529" y="209"/>
                  </a:lnTo>
                  <a:lnTo>
                    <a:pt x="1540" y="207"/>
                  </a:lnTo>
                  <a:lnTo>
                    <a:pt x="1548" y="204"/>
                  </a:lnTo>
                  <a:lnTo>
                    <a:pt x="1555" y="203"/>
                  </a:lnTo>
                  <a:lnTo>
                    <a:pt x="1566" y="204"/>
                  </a:lnTo>
                  <a:lnTo>
                    <a:pt x="1578" y="207"/>
                  </a:lnTo>
                  <a:lnTo>
                    <a:pt x="1588" y="210"/>
                  </a:lnTo>
                  <a:lnTo>
                    <a:pt x="1593" y="212"/>
                  </a:lnTo>
                  <a:lnTo>
                    <a:pt x="1598" y="214"/>
                  </a:lnTo>
                  <a:lnTo>
                    <a:pt x="1601" y="216"/>
                  </a:lnTo>
                  <a:lnTo>
                    <a:pt x="1604" y="219"/>
                  </a:lnTo>
                  <a:lnTo>
                    <a:pt x="1605" y="223"/>
                  </a:lnTo>
                  <a:lnTo>
                    <a:pt x="1607" y="232"/>
                  </a:lnTo>
                  <a:lnTo>
                    <a:pt x="1607" y="240"/>
                  </a:lnTo>
                  <a:lnTo>
                    <a:pt x="1609" y="251"/>
                  </a:lnTo>
                  <a:lnTo>
                    <a:pt x="1609" y="260"/>
                  </a:lnTo>
                  <a:lnTo>
                    <a:pt x="1610" y="270"/>
                  </a:lnTo>
                  <a:lnTo>
                    <a:pt x="1611" y="277"/>
                  </a:lnTo>
                  <a:lnTo>
                    <a:pt x="1613" y="282"/>
                  </a:lnTo>
                  <a:lnTo>
                    <a:pt x="1617" y="284"/>
                  </a:lnTo>
                  <a:lnTo>
                    <a:pt x="1620" y="285"/>
                  </a:lnTo>
                  <a:lnTo>
                    <a:pt x="1626" y="288"/>
                  </a:lnTo>
                  <a:lnTo>
                    <a:pt x="1632" y="289"/>
                  </a:lnTo>
                  <a:lnTo>
                    <a:pt x="1643" y="290"/>
                  </a:lnTo>
                  <a:lnTo>
                    <a:pt x="1651" y="290"/>
                  </a:lnTo>
                  <a:lnTo>
                    <a:pt x="1657" y="290"/>
                  </a:lnTo>
                  <a:lnTo>
                    <a:pt x="1664" y="291"/>
                  </a:lnTo>
                  <a:lnTo>
                    <a:pt x="1673" y="292"/>
                  </a:lnTo>
                  <a:lnTo>
                    <a:pt x="1680" y="296"/>
                  </a:lnTo>
                  <a:lnTo>
                    <a:pt x="1696" y="310"/>
                  </a:lnTo>
                  <a:lnTo>
                    <a:pt x="1714" y="328"/>
                  </a:lnTo>
                  <a:lnTo>
                    <a:pt x="1717" y="330"/>
                  </a:lnTo>
                  <a:lnTo>
                    <a:pt x="1720" y="333"/>
                  </a:lnTo>
                  <a:lnTo>
                    <a:pt x="1723" y="334"/>
                  </a:lnTo>
                  <a:lnTo>
                    <a:pt x="1726" y="334"/>
                  </a:lnTo>
                  <a:lnTo>
                    <a:pt x="1735" y="334"/>
                  </a:lnTo>
                  <a:lnTo>
                    <a:pt x="1744" y="333"/>
                  </a:lnTo>
                  <a:lnTo>
                    <a:pt x="1749" y="333"/>
                  </a:lnTo>
                  <a:lnTo>
                    <a:pt x="1754" y="335"/>
                  </a:lnTo>
                  <a:lnTo>
                    <a:pt x="1758" y="339"/>
                  </a:lnTo>
                  <a:lnTo>
                    <a:pt x="1762" y="344"/>
                  </a:lnTo>
                  <a:lnTo>
                    <a:pt x="1765" y="349"/>
                  </a:lnTo>
                  <a:lnTo>
                    <a:pt x="1768" y="357"/>
                  </a:lnTo>
                  <a:lnTo>
                    <a:pt x="1770" y="364"/>
                  </a:lnTo>
                  <a:lnTo>
                    <a:pt x="1773" y="372"/>
                  </a:lnTo>
                  <a:lnTo>
                    <a:pt x="1775" y="395"/>
                  </a:lnTo>
                  <a:lnTo>
                    <a:pt x="1775" y="420"/>
                  </a:lnTo>
                  <a:lnTo>
                    <a:pt x="1774" y="431"/>
                  </a:lnTo>
                  <a:lnTo>
                    <a:pt x="1773" y="442"/>
                  </a:lnTo>
                  <a:lnTo>
                    <a:pt x="1770" y="452"/>
                  </a:lnTo>
                  <a:lnTo>
                    <a:pt x="1767" y="460"/>
                  </a:lnTo>
                  <a:lnTo>
                    <a:pt x="1763" y="466"/>
                  </a:lnTo>
                  <a:lnTo>
                    <a:pt x="1761" y="472"/>
                  </a:lnTo>
                  <a:lnTo>
                    <a:pt x="1761" y="478"/>
                  </a:lnTo>
                  <a:lnTo>
                    <a:pt x="1761" y="484"/>
                  </a:lnTo>
                  <a:lnTo>
                    <a:pt x="1762" y="496"/>
                  </a:lnTo>
                  <a:lnTo>
                    <a:pt x="1765" y="505"/>
                  </a:lnTo>
                  <a:lnTo>
                    <a:pt x="1768" y="515"/>
                  </a:lnTo>
                  <a:lnTo>
                    <a:pt x="1769" y="527"/>
                  </a:lnTo>
                  <a:lnTo>
                    <a:pt x="1769" y="538"/>
                  </a:lnTo>
                  <a:lnTo>
                    <a:pt x="1765" y="550"/>
                  </a:lnTo>
                  <a:lnTo>
                    <a:pt x="1761" y="562"/>
                  </a:lnTo>
                  <a:lnTo>
                    <a:pt x="1754" y="574"/>
                  </a:lnTo>
                  <a:lnTo>
                    <a:pt x="1750" y="580"/>
                  </a:lnTo>
                  <a:lnTo>
                    <a:pt x="1745" y="585"/>
                  </a:lnTo>
                  <a:lnTo>
                    <a:pt x="1740" y="590"/>
                  </a:lnTo>
                  <a:lnTo>
                    <a:pt x="1735" y="593"/>
                  </a:lnTo>
                  <a:lnTo>
                    <a:pt x="1730" y="595"/>
                  </a:lnTo>
                  <a:lnTo>
                    <a:pt x="1726" y="598"/>
                  </a:lnTo>
                  <a:lnTo>
                    <a:pt x="1721" y="598"/>
                  </a:lnTo>
                  <a:lnTo>
                    <a:pt x="1718" y="598"/>
                  </a:lnTo>
                  <a:lnTo>
                    <a:pt x="1714" y="597"/>
                  </a:lnTo>
                  <a:lnTo>
                    <a:pt x="1711" y="594"/>
                  </a:lnTo>
                  <a:lnTo>
                    <a:pt x="1707" y="591"/>
                  </a:lnTo>
                  <a:lnTo>
                    <a:pt x="1702" y="586"/>
                  </a:lnTo>
                  <a:lnTo>
                    <a:pt x="1696" y="582"/>
                  </a:lnTo>
                  <a:lnTo>
                    <a:pt x="1689" y="579"/>
                  </a:lnTo>
                  <a:lnTo>
                    <a:pt x="1681" y="576"/>
                  </a:lnTo>
                  <a:lnTo>
                    <a:pt x="1673" y="576"/>
                  </a:lnTo>
                  <a:lnTo>
                    <a:pt x="1662" y="576"/>
                  </a:lnTo>
                  <a:lnTo>
                    <a:pt x="1652" y="578"/>
                  </a:lnTo>
                  <a:lnTo>
                    <a:pt x="1642" y="580"/>
                  </a:lnTo>
                  <a:lnTo>
                    <a:pt x="1631" y="585"/>
                  </a:lnTo>
                  <a:lnTo>
                    <a:pt x="1622" y="590"/>
                  </a:lnTo>
                  <a:lnTo>
                    <a:pt x="1613" y="595"/>
                  </a:lnTo>
                  <a:lnTo>
                    <a:pt x="1605" y="603"/>
                  </a:lnTo>
                  <a:lnTo>
                    <a:pt x="1598" y="610"/>
                  </a:lnTo>
                  <a:lnTo>
                    <a:pt x="1586" y="624"/>
                  </a:lnTo>
                  <a:lnTo>
                    <a:pt x="1579" y="636"/>
                  </a:lnTo>
                  <a:lnTo>
                    <a:pt x="1573" y="645"/>
                  </a:lnTo>
                  <a:lnTo>
                    <a:pt x="1566" y="654"/>
                  </a:lnTo>
                  <a:lnTo>
                    <a:pt x="1562" y="656"/>
                  </a:lnTo>
                  <a:lnTo>
                    <a:pt x="1559" y="660"/>
                  </a:lnTo>
                  <a:lnTo>
                    <a:pt x="1555" y="661"/>
                  </a:lnTo>
                  <a:lnTo>
                    <a:pt x="1551" y="662"/>
                  </a:lnTo>
                  <a:lnTo>
                    <a:pt x="1544" y="663"/>
                  </a:lnTo>
                  <a:lnTo>
                    <a:pt x="1537" y="667"/>
                  </a:lnTo>
                  <a:lnTo>
                    <a:pt x="1529" y="672"/>
                  </a:lnTo>
                  <a:lnTo>
                    <a:pt x="1519" y="679"/>
                  </a:lnTo>
                  <a:lnTo>
                    <a:pt x="1509" y="691"/>
                  </a:lnTo>
                  <a:lnTo>
                    <a:pt x="1499" y="702"/>
                  </a:lnTo>
                  <a:lnTo>
                    <a:pt x="1491" y="716"/>
                  </a:lnTo>
                  <a:lnTo>
                    <a:pt x="1487" y="727"/>
                  </a:lnTo>
                  <a:lnTo>
                    <a:pt x="1485" y="732"/>
                  </a:lnTo>
                  <a:lnTo>
                    <a:pt x="1484" y="736"/>
                  </a:lnTo>
                  <a:lnTo>
                    <a:pt x="1481" y="738"/>
                  </a:lnTo>
                  <a:lnTo>
                    <a:pt x="1479" y="740"/>
                  </a:lnTo>
                  <a:lnTo>
                    <a:pt x="1478" y="740"/>
                  </a:lnTo>
                  <a:lnTo>
                    <a:pt x="1475" y="740"/>
                  </a:lnTo>
                  <a:lnTo>
                    <a:pt x="1473" y="739"/>
                  </a:lnTo>
                  <a:lnTo>
                    <a:pt x="1472" y="737"/>
                  </a:lnTo>
                  <a:lnTo>
                    <a:pt x="1469" y="732"/>
                  </a:lnTo>
                  <a:lnTo>
                    <a:pt x="1467" y="724"/>
                  </a:lnTo>
                  <a:lnTo>
                    <a:pt x="1465" y="716"/>
                  </a:lnTo>
                  <a:lnTo>
                    <a:pt x="1465" y="706"/>
                  </a:lnTo>
                  <a:lnTo>
                    <a:pt x="1463" y="698"/>
                  </a:lnTo>
                  <a:lnTo>
                    <a:pt x="1461" y="692"/>
                  </a:lnTo>
                  <a:lnTo>
                    <a:pt x="1460" y="689"/>
                  </a:lnTo>
                  <a:lnTo>
                    <a:pt x="1458" y="688"/>
                  </a:lnTo>
                  <a:lnTo>
                    <a:pt x="1455" y="687"/>
                  </a:lnTo>
                  <a:lnTo>
                    <a:pt x="1453" y="687"/>
                  </a:lnTo>
                  <a:lnTo>
                    <a:pt x="1447" y="688"/>
                  </a:lnTo>
                  <a:lnTo>
                    <a:pt x="1441" y="691"/>
                  </a:lnTo>
                  <a:lnTo>
                    <a:pt x="1435" y="697"/>
                  </a:lnTo>
                  <a:lnTo>
                    <a:pt x="1428" y="704"/>
                  </a:lnTo>
                  <a:lnTo>
                    <a:pt x="1419" y="711"/>
                  </a:lnTo>
                  <a:lnTo>
                    <a:pt x="1412" y="717"/>
                  </a:lnTo>
                  <a:lnTo>
                    <a:pt x="1408" y="719"/>
                  </a:lnTo>
                  <a:lnTo>
                    <a:pt x="1404" y="720"/>
                  </a:lnTo>
                  <a:lnTo>
                    <a:pt x="1400" y="720"/>
                  </a:lnTo>
                  <a:lnTo>
                    <a:pt x="1396" y="719"/>
                  </a:lnTo>
                  <a:lnTo>
                    <a:pt x="1392" y="718"/>
                  </a:lnTo>
                  <a:lnTo>
                    <a:pt x="1389" y="716"/>
                  </a:lnTo>
                  <a:lnTo>
                    <a:pt x="1386" y="713"/>
                  </a:lnTo>
                  <a:lnTo>
                    <a:pt x="1384" y="710"/>
                  </a:lnTo>
                  <a:lnTo>
                    <a:pt x="1379" y="701"/>
                  </a:lnTo>
                  <a:lnTo>
                    <a:pt x="1373" y="688"/>
                  </a:lnTo>
                  <a:lnTo>
                    <a:pt x="1371" y="682"/>
                  </a:lnTo>
                  <a:lnTo>
                    <a:pt x="1366" y="678"/>
                  </a:lnTo>
                  <a:lnTo>
                    <a:pt x="1361" y="674"/>
                  </a:lnTo>
                  <a:lnTo>
                    <a:pt x="1356" y="672"/>
                  </a:lnTo>
                  <a:lnTo>
                    <a:pt x="1352" y="670"/>
                  </a:lnTo>
                  <a:lnTo>
                    <a:pt x="1347" y="670"/>
                  </a:lnTo>
                  <a:lnTo>
                    <a:pt x="1342" y="670"/>
                  </a:lnTo>
                  <a:lnTo>
                    <a:pt x="1337" y="672"/>
                  </a:lnTo>
                  <a:lnTo>
                    <a:pt x="1333" y="675"/>
                  </a:lnTo>
                  <a:lnTo>
                    <a:pt x="1328" y="679"/>
                  </a:lnTo>
                  <a:lnTo>
                    <a:pt x="1322" y="685"/>
                  </a:lnTo>
                  <a:lnTo>
                    <a:pt x="1317" y="691"/>
                  </a:lnTo>
                  <a:lnTo>
                    <a:pt x="1305" y="706"/>
                  </a:lnTo>
                  <a:lnTo>
                    <a:pt x="1295" y="720"/>
                  </a:lnTo>
                  <a:lnTo>
                    <a:pt x="1289" y="727"/>
                  </a:lnTo>
                  <a:lnTo>
                    <a:pt x="1283" y="732"/>
                  </a:lnTo>
                  <a:lnTo>
                    <a:pt x="1278" y="737"/>
                  </a:lnTo>
                  <a:lnTo>
                    <a:pt x="1273" y="739"/>
                  </a:lnTo>
                  <a:lnTo>
                    <a:pt x="1269" y="742"/>
                  </a:lnTo>
                  <a:lnTo>
                    <a:pt x="1264" y="742"/>
                  </a:lnTo>
                  <a:lnTo>
                    <a:pt x="1259" y="742"/>
                  </a:lnTo>
                  <a:lnTo>
                    <a:pt x="1255" y="742"/>
                  </a:lnTo>
                  <a:lnTo>
                    <a:pt x="1252" y="740"/>
                  </a:lnTo>
                  <a:lnTo>
                    <a:pt x="1247" y="738"/>
                  </a:lnTo>
                  <a:lnTo>
                    <a:pt x="1244" y="735"/>
                  </a:lnTo>
                  <a:lnTo>
                    <a:pt x="1240" y="731"/>
                  </a:lnTo>
                  <a:lnTo>
                    <a:pt x="1233" y="724"/>
                  </a:lnTo>
                  <a:lnTo>
                    <a:pt x="1228" y="716"/>
                  </a:lnTo>
                  <a:lnTo>
                    <a:pt x="1223" y="708"/>
                  </a:lnTo>
                  <a:lnTo>
                    <a:pt x="1219" y="702"/>
                  </a:lnTo>
                  <a:lnTo>
                    <a:pt x="1216" y="700"/>
                  </a:lnTo>
                  <a:lnTo>
                    <a:pt x="1214" y="699"/>
                  </a:lnTo>
                  <a:lnTo>
                    <a:pt x="1213" y="699"/>
                  </a:lnTo>
                  <a:lnTo>
                    <a:pt x="1210" y="701"/>
                  </a:lnTo>
                  <a:lnTo>
                    <a:pt x="1207" y="708"/>
                  </a:lnTo>
                  <a:lnTo>
                    <a:pt x="1204" y="718"/>
                  </a:lnTo>
                  <a:lnTo>
                    <a:pt x="1202" y="727"/>
                  </a:lnTo>
                  <a:lnTo>
                    <a:pt x="1197" y="738"/>
                  </a:lnTo>
                  <a:lnTo>
                    <a:pt x="1195" y="743"/>
                  </a:lnTo>
                  <a:lnTo>
                    <a:pt x="1192" y="745"/>
                  </a:lnTo>
                  <a:lnTo>
                    <a:pt x="1189" y="746"/>
                  </a:lnTo>
                  <a:lnTo>
                    <a:pt x="1184" y="748"/>
                  </a:lnTo>
                  <a:lnTo>
                    <a:pt x="1175" y="746"/>
                  </a:lnTo>
                  <a:lnTo>
                    <a:pt x="1162" y="743"/>
                  </a:lnTo>
                  <a:lnTo>
                    <a:pt x="1154" y="743"/>
                  </a:lnTo>
                  <a:lnTo>
                    <a:pt x="1148" y="744"/>
                  </a:lnTo>
                  <a:lnTo>
                    <a:pt x="1143" y="746"/>
                  </a:lnTo>
                  <a:lnTo>
                    <a:pt x="1138" y="751"/>
                  </a:lnTo>
                  <a:lnTo>
                    <a:pt x="1128" y="761"/>
                  </a:lnTo>
                  <a:lnTo>
                    <a:pt x="1122" y="771"/>
                  </a:lnTo>
                  <a:lnTo>
                    <a:pt x="1118" y="780"/>
                  </a:lnTo>
                  <a:lnTo>
                    <a:pt x="1116" y="786"/>
                  </a:lnTo>
                  <a:lnTo>
                    <a:pt x="1116" y="789"/>
                  </a:lnTo>
                  <a:lnTo>
                    <a:pt x="1118" y="792"/>
                  </a:lnTo>
                  <a:lnTo>
                    <a:pt x="1120" y="794"/>
                  </a:lnTo>
                  <a:lnTo>
                    <a:pt x="1123" y="798"/>
                  </a:lnTo>
                  <a:lnTo>
                    <a:pt x="1132" y="803"/>
                  </a:lnTo>
                  <a:lnTo>
                    <a:pt x="1143" y="811"/>
                  </a:lnTo>
                  <a:lnTo>
                    <a:pt x="1153" y="819"/>
                  </a:lnTo>
                  <a:lnTo>
                    <a:pt x="1163" y="828"/>
                  </a:lnTo>
                  <a:lnTo>
                    <a:pt x="1167" y="833"/>
                  </a:lnTo>
                  <a:lnTo>
                    <a:pt x="1170" y="839"/>
                  </a:lnTo>
                  <a:lnTo>
                    <a:pt x="1172" y="844"/>
                  </a:lnTo>
                  <a:lnTo>
                    <a:pt x="1175" y="849"/>
                  </a:lnTo>
                  <a:lnTo>
                    <a:pt x="1176" y="861"/>
                  </a:lnTo>
                  <a:lnTo>
                    <a:pt x="1177" y="878"/>
                  </a:lnTo>
                  <a:lnTo>
                    <a:pt x="1177" y="888"/>
                  </a:lnTo>
                  <a:lnTo>
                    <a:pt x="1176" y="894"/>
                  </a:lnTo>
                  <a:lnTo>
                    <a:pt x="1175" y="900"/>
                  </a:lnTo>
                  <a:lnTo>
                    <a:pt x="1173" y="903"/>
                  </a:lnTo>
                  <a:lnTo>
                    <a:pt x="1170" y="909"/>
                  </a:lnTo>
                  <a:lnTo>
                    <a:pt x="1165" y="918"/>
                  </a:lnTo>
                  <a:lnTo>
                    <a:pt x="1163" y="921"/>
                  </a:lnTo>
                  <a:lnTo>
                    <a:pt x="1163" y="925"/>
                  </a:lnTo>
                  <a:lnTo>
                    <a:pt x="1164" y="927"/>
                  </a:lnTo>
                  <a:lnTo>
                    <a:pt x="1165" y="929"/>
                  </a:lnTo>
                  <a:lnTo>
                    <a:pt x="1169" y="937"/>
                  </a:lnTo>
                  <a:lnTo>
                    <a:pt x="1172" y="947"/>
                  </a:lnTo>
                  <a:lnTo>
                    <a:pt x="1173" y="954"/>
                  </a:lnTo>
                  <a:lnTo>
                    <a:pt x="1173" y="962"/>
                  </a:lnTo>
                  <a:lnTo>
                    <a:pt x="1172" y="970"/>
                  </a:lnTo>
                  <a:lnTo>
                    <a:pt x="1171" y="977"/>
                  </a:lnTo>
                  <a:lnTo>
                    <a:pt x="1169" y="984"/>
                  </a:lnTo>
                  <a:lnTo>
                    <a:pt x="1166" y="991"/>
                  </a:lnTo>
                  <a:lnTo>
                    <a:pt x="1163" y="997"/>
                  </a:lnTo>
                  <a:lnTo>
                    <a:pt x="1158" y="1001"/>
                  </a:lnTo>
                  <a:lnTo>
                    <a:pt x="1153" y="1004"/>
                  </a:lnTo>
                  <a:lnTo>
                    <a:pt x="1147" y="1008"/>
                  </a:lnTo>
                  <a:lnTo>
                    <a:pt x="1140" y="1010"/>
                  </a:lnTo>
                  <a:lnTo>
                    <a:pt x="1134" y="1013"/>
                  </a:lnTo>
                  <a:lnTo>
                    <a:pt x="1122" y="1015"/>
                  </a:lnTo>
                  <a:lnTo>
                    <a:pt x="1113" y="1019"/>
                  </a:lnTo>
                  <a:lnTo>
                    <a:pt x="1112" y="1021"/>
                  </a:lnTo>
                  <a:lnTo>
                    <a:pt x="1109" y="1022"/>
                  </a:lnTo>
                  <a:lnTo>
                    <a:pt x="1109" y="1025"/>
                  </a:lnTo>
                  <a:lnTo>
                    <a:pt x="1109" y="1027"/>
                  </a:lnTo>
                  <a:lnTo>
                    <a:pt x="1110" y="1032"/>
                  </a:lnTo>
                  <a:lnTo>
                    <a:pt x="1115" y="1035"/>
                  </a:lnTo>
                  <a:lnTo>
                    <a:pt x="1120" y="1040"/>
                  </a:lnTo>
                  <a:lnTo>
                    <a:pt x="1126" y="1045"/>
                  </a:lnTo>
                  <a:lnTo>
                    <a:pt x="1129" y="1052"/>
                  </a:lnTo>
                  <a:lnTo>
                    <a:pt x="1134" y="1061"/>
                  </a:lnTo>
                  <a:lnTo>
                    <a:pt x="1138" y="1071"/>
                  </a:lnTo>
                  <a:lnTo>
                    <a:pt x="1141" y="1079"/>
                  </a:lnTo>
                  <a:lnTo>
                    <a:pt x="1144" y="1082"/>
                  </a:lnTo>
                  <a:lnTo>
                    <a:pt x="1146" y="1084"/>
                  </a:lnTo>
                  <a:lnTo>
                    <a:pt x="1148" y="1085"/>
                  </a:lnTo>
                  <a:lnTo>
                    <a:pt x="1151" y="1086"/>
                  </a:lnTo>
                  <a:lnTo>
                    <a:pt x="1154" y="1085"/>
                  </a:lnTo>
                  <a:lnTo>
                    <a:pt x="1159" y="1084"/>
                  </a:lnTo>
                  <a:lnTo>
                    <a:pt x="1163" y="1080"/>
                  </a:lnTo>
                  <a:lnTo>
                    <a:pt x="1167" y="1073"/>
                  </a:lnTo>
                  <a:lnTo>
                    <a:pt x="1171" y="1063"/>
                  </a:lnTo>
                  <a:lnTo>
                    <a:pt x="1176" y="1051"/>
                  </a:lnTo>
                  <a:lnTo>
                    <a:pt x="1182" y="1040"/>
                  </a:lnTo>
                  <a:lnTo>
                    <a:pt x="1187" y="1032"/>
                  </a:lnTo>
                  <a:lnTo>
                    <a:pt x="1194" y="1027"/>
                  </a:lnTo>
                  <a:lnTo>
                    <a:pt x="1202" y="1025"/>
                  </a:lnTo>
                  <a:lnTo>
                    <a:pt x="1206" y="1023"/>
                  </a:lnTo>
                  <a:lnTo>
                    <a:pt x="1208" y="1023"/>
                  </a:lnTo>
                  <a:lnTo>
                    <a:pt x="1211" y="1025"/>
                  </a:lnTo>
                  <a:lnTo>
                    <a:pt x="1213" y="1026"/>
                  </a:lnTo>
                  <a:lnTo>
                    <a:pt x="1215" y="1032"/>
                  </a:lnTo>
                  <a:lnTo>
                    <a:pt x="1215" y="1041"/>
                  </a:lnTo>
                  <a:lnTo>
                    <a:pt x="1215" y="1054"/>
                  </a:lnTo>
                  <a:lnTo>
                    <a:pt x="1215" y="1069"/>
                  </a:lnTo>
                  <a:lnTo>
                    <a:pt x="1216" y="1077"/>
                  </a:lnTo>
                  <a:lnTo>
                    <a:pt x="1219" y="1083"/>
                  </a:lnTo>
                  <a:lnTo>
                    <a:pt x="1222" y="1088"/>
                  </a:lnTo>
                  <a:lnTo>
                    <a:pt x="1227" y="1092"/>
                  </a:lnTo>
                  <a:lnTo>
                    <a:pt x="1236" y="1099"/>
                  </a:lnTo>
                  <a:lnTo>
                    <a:pt x="1247" y="1103"/>
                  </a:lnTo>
                  <a:lnTo>
                    <a:pt x="1257" y="1105"/>
                  </a:lnTo>
                  <a:lnTo>
                    <a:pt x="1266" y="1109"/>
                  </a:lnTo>
                  <a:lnTo>
                    <a:pt x="1271" y="1110"/>
                  </a:lnTo>
                  <a:lnTo>
                    <a:pt x="1274" y="1113"/>
                  </a:lnTo>
                  <a:lnTo>
                    <a:pt x="1278" y="1115"/>
                  </a:lnTo>
                  <a:lnTo>
                    <a:pt x="1282" y="1118"/>
                  </a:lnTo>
                  <a:lnTo>
                    <a:pt x="1288" y="1129"/>
                  </a:lnTo>
                  <a:lnTo>
                    <a:pt x="1295" y="1145"/>
                  </a:lnTo>
                  <a:lnTo>
                    <a:pt x="1297" y="1153"/>
                  </a:lnTo>
                  <a:lnTo>
                    <a:pt x="1298" y="1161"/>
                  </a:lnTo>
                  <a:lnTo>
                    <a:pt x="1298" y="1168"/>
                  </a:lnTo>
                  <a:lnTo>
                    <a:pt x="1297" y="1174"/>
                  </a:lnTo>
                  <a:lnTo>
                    <a:pt x="1295" y="1179"/>
                  </a:lnTo>
                  <a:lnTo>
                    <a:pt x="1293" y="1184"/>
                  </a:lnTo>
                  <a:lnTo>
                    <a:pt x="1293" y="1187"/>
                  </a:lnTo>
                  <a:lnTo>
                    <a:pt x="1295" y="1192"/>
                  </a:lnTo>
                  <a:lnTo>
                    <a:pt x="1298" y="1199"/>
                  </a:lnTo>
                  <a:lnTo>
                    <a:pt x="1304" y="1206"/>
                  </a:lnTo>
                  <a:lnTo>
                    <a:pt x="1307" y="1210"/>
                  </a:lnTo>
                  <a:lnTo>
                    <a:pt x="1308" y="1214"/>
                  </a:lnTo>
                  <a:lnTo>
                    <a:pt x="1309" y="1217"/>
                  </a:lnTo>
                  <a:lnTo>
                    <a:pt x="1310" y="1221"/>
                  </a:lnTo>
                  <a:lnTo>
                    <a:pt x="1309" y="1230"/>
                  </a:lnTo>
                  <a:lnTo>
                    <a:pt x="1308" y="1241"/>
                  </a:lnTo>
                  <a:lnTo>
                    <a:pt x="1307" y="1246"/>
                  </a:lnTo>
                  <a:lnTo>
                    <a:pt x="1308" y="1249"/>
                  </a:lnTo>
                  <a:lnTo>
                    <a:pt x="1310" y="1252"/>
                  </a:lnTo>
                  <a:lnTo>
                    <a:pt x="1313" y="1254"/>
                  </a:lnTo>
                  <a:lnTo>
                    <a:pt x="1315" y="1254"/>
                  </a:lnTo>
                  <a:lnTo>
                    <a:pt x="1318" y="1254"/>
                  </a:lnTo>
                  <a:lnTo>
                    <a:pt x="1322" y="1253"/>
                  </a:lnTo>
                  <a:lnTo>
                    <a:pt x="1326" y="1252"/>
                  </a:lnTo>
                  <a:lnTo>
                    <a:pt x="1333" y="1247"/>
                  </a:lnTo>
                  <a:lnTo>
                    <a:pt x="1340" y="1242"/>
                  </a:lnTo>
                  <a:lnTo>
                    <a:pt x="1347" y="1235"/>
                  </a:lnTo>
                  <a:lnTo>
                    <a:pt x="1352" y="1229"/>
                  </a:lnTo>
                  <a:lnTo>
                    <a:pt x="1356" y="1223"/>
                  </a:lnTo>
                  <a:lnTo>
                    <a:pt x="1360" y="1220"/>
                  </a:lnTo>
                  <a:lnTo>
                    <a:pt x="1361" y="1220"/>
                  </a:lnTo>
                  <a:lnTo>
                    <a:pt x="1364" y="1221"/>
                  </a:lnTo>
                  <a:lnTo>
                    <a:pt x="1366" y="1222"/>
                  </a:lnTo>
                  <a:lnTo>
                    <a:pt x="1368" y="1224"/>
                  </a:lnTo>
                  <a:lnTo>
                    <a:pt x="1372" y="1229"/>
                  </a:lnTo>
                  <a:lnTo>
                    <a:pt x="1374" y="1234"/>
                  </a:lnTo>
                  <a:lnTo>
                    <a:pt x="1376" y="1239"/>
                  </a:lnTo>
                  <a:lnTo>
                    <a:pt x="1378" y="1244"/>
                  </a:lnTo>
                  <a:lnTo>
                    <a:pt x="1380" y="1259"/>
                  </a:lnTo>
                  <a:lnTo>
                    <a:pt x="1381" y="1274"/>
                  </a:lnTo>
                  <a:lnTo>
                    <a:pt x="1383" y="1291"/>
                  </a:lnTo>
                  <a:lnTo>
                    <a:pt x="1385" y="1305"/>
                  </a:lnTo>
                  <a:lnTo>
                    <a:pt x="1386" y="1311"/>
                  </a:lnTo>
                  <a:lnTo>
                    <a:pt x="1390" y="1317"/>
                  </a:lnTo>
                  <a:lnTo>
                    <a:pt x="1393" y="1323"/>
                  </a:lnTo>
                  <a:lnTo>
                    <a:pt x="1398" y="1328"/>
                  </a:lnTo>
                  <a:lnTo>
                    <a:pt x="1409" y="1336"/>
                  </a:lnTo>
                  <a:lnTo>
                    <a:pt x="1418" y="1340"/>
                  </a:lnTo>
                  <a:lnTo>
                    <a:pt x="1424" y="1343"/>
                  </a:lnTo>
                  <a:lnTo>
                    <a:pt x="1428" y="1345"/>
                  </a:lnTo>
                  <a:lnTo>
                    <a:pt x="1431" y="1349"/>
                  </a:lnTo>
                  <a:lnTo>
                    <a:pt x="1434" y="1354"/>
                  </a:lnTo>
                  <a:lnTo>
                    <a:pt x="1442" y="1362"/>
                  </a:lnTo>
                  <a:lnTo>
                    <a:pt x="1450" y="1370"/>
                  </a:lnTo>
                  <a:lnTo>
                    <a:pt x="1453" y="1374"/>
                  </a:lnTo>
                  <a:lnTo>
                    <a:pt x="1454" y="1379"/>
                  </a:lnTo>
                  <a:lnTo>
                    <a:pt x="1454" y="1384"/>
                  </a:lnTo>
                  <a:lnTo>
                    <a:pt x="1453" y="1388"/>
                  </a:lnTo>
                  <a:lnTo>
                    <a:pt x="1447" y="1399"/>
                  </a:lnTo>
                  <a:lnTo>
                    <a:pt x="1441" y="1410"/>
                  </a:lnTo>
                  <a:lnTo>
                    <a:pt x="1435" y="1422"/>
                  </a:lnTo>
                  <a:lnTo>
                    <a:pt x="1431" y="1435"/>
                  </a:lnTo>
                  <a:lnTo>
                    <a:pt x="1429" y="1449"/>
                  </a:lnTo>
                  <a:lnTo>
                    <a:pt x="1428" y="1461"/>
                  </a:lnTo>
                  <a:lnTo>
                    <a:pt x="1429" y="1467"/>
                  </a:lnTo>
                  <a:lnTo>
                    <a:pt x="1430" y="1473"/>
                  </a:lnTo>
                  <a:lnTo>
                    <a:pt x="1431" y="1480"/>
                  </a:lnTo>
                  <a:lnTo>
                    <a:pt x="1434" y="1486"/>
                  </a:lnTo>
                  <a:lnTo>
                    <a:pt x="1440" y="1496"/>
                  </a:lnTo>
                  <a:lnTo>
                    <a:pt x="1446" y="1505"/>
                  </a:lnTo>
                  <a:lnTo>
                    <a:pt x="1448" y="1508"/>
                  </a:lnTo>
                  <a:lnTo>
                    <a:pt x="1449" y="1511"/>
                  </a:lnTo>
                  <a:lnTo>
                    <a:pt x="1450" y="1514"/>
                  </a:lnTo>
                  <a:lnTo>
                    <a:pt x="1450" y="1517"/>
                  </a:lnTo>
                  <a:lnTo>
                    <a:pt x="1449" y="1519"/>
                  </a:lnTo>
                  <a:lnTo>
                    <a:pt x="1448" y="1521"/>
                  </a:lnTo>
                  <a:lnTo>
                    <a:pt x="1446" y="1524"/>
                  </a:lnTo>
                  <a:lnTo>
                    <a:pt x="1442" y="1526"/>
                  </a:lnTo>
                  <a:lnTo>
                    <a:pt x="1440" y="1527"/>
                  </a:lnTo>
                  <a:lnTo>
                    <a:pt x="1439" y="1531"/>
                  </a:lnTo>
                  <a:lnTo>
                    <a:pt x="1437" y="1533"/>
                  </a:lnTo>
                  <a:lnTo>
                    <a:pt x="1436" y="1537"/>
                  </a:lnTo>
                  <a:lnTo>
                    <a:pt x="1435" y="1539"/>
                  </a:lnTo>
                  <a:lnTo>
                    <a:pt x="1434" y="1542"/>
                  </a:lnTo>
                  <a:lnTo>
                    <a:pt x="1431" y="1543"/>
                  </a:lnTo>
                  <a:lnTo>
                    <a:pt x="1428" y="1544"/>
                  </a:lnTo>
                  <a:lnTo>
                    <a:pt x="1419" y="1545"/>
                  </a:lnTo>
                  <a:lnTo>
                    <a:pt x="1415" y="1549"/>
                  </a:lnTo>
                  <a:lnTo>
                    <a:pt x="1412" y="1551"/>
                  </a:lnTo>
                  <a:lnTo>
                    <a:pt x="1411" y="1553"/>
                  </a:lnTo>
                  <a:lnTo>
                    <a:pt x="1411" y="1557"/>
                  </a:lnTo>
                  <a:lnTo>
                    <a:pt x="1411" y="1559"/>
                  </a:lnTo>
                  <a:lnTo>
                    <a:pt x="1414" y="1563"/>
                  </a:lnTo>
                  <a:lnTo>
                    <a:pt x="1417" y="1564"/>
                  </a:lnTo>
                  <a:lnTo>
                    <a:pt x="1421" y="1565"/>
                  </a:lnTo>
                  <a:lnTo>
                    <a:pt x="1424" y="1565"/>
                  </a:lnTo>
                  <a:lnTo>
                    <a:pt x="1428" y="1567"/>
                  </a:lnTo>
                  <a:lnTo>
                    <a:pt x="1430" y="1568"/>
                  </a:lnTo>
                  <a:lnTo>
                    <a:pt x="1433" y="1570"/>
                  </a:lnTo>
                  <a:lnTo>
                    <a:pt x="1434" y="1574"/>
                  </a:lnTo>
                  <a:lnTo>
                    <a:pt x="1435" y="1587"/>
                  </a:lnTo>
                  <a:lnTo>
                    <a:pt x="1436" y="1607"/>
                  </a:lnTo>
                  <a:lnTo>
                    <a:pt x="1436" y="1612"/>
                  </a:lnTo>
                  <a:lnTo>
                    <a:pt x="1436" y="1615"/>
                  </a:lnTo>
                  <a:lnTo>
                    <a:pt x="1435" y="1616"/>
                  </a:lnTo>
                  <a:lnTo>
                    <a:pt x="1434" y="1618"/>
                  </a:lnTo>
                  <a:lnTo>
                    <a:pt x="1421" y="1624"/>
                  </a:lnTo>
                  <a:lnTo>
                    <a:pt x="1408" y="1631"/>
                  </a:lnTo>
                  <a:lnTo>
                    <a:pt x="1405" y="1636"/>
                  </a:lnTo>
                  <a:lnTo>
                    <a:pt x="1403" y="1640"/>
                  </a:lnTo>
                  <a:lnTo>
                    <a:pt x="1400" y="1647"/>
                  </a:lnTo>
                  <a:lnTo>
                    <a:pt x="1399" y="1655"/>
                  </a:lnTo>
                  <a:lnTo>
                    <a:pt x="1396" y="1669"/>
                  </a:lnTo>
                  <a:lnTo>
                    <a:pt x="1391" y="1682"/>
                  </a:lnTo>
                  <a:lnTo>
                    <a:pt x="1385" y="1694"/>
                  </a:lnTo>
                  <a:lnTo>
                    <a:pt x="1380" y="1707"/>
                  </a:lnTo>
                  <a:lnTo>
                    <a:pt x="1379" y="1714"/>
                  </a:lnTo>
                  <a:lnTo>
                    <a:pt x="1378" y="1721"/>
                  </a:lnTo>
                  <a:lnTo>
                    <a:pt x="1378" y="1728"/>
                  </a:lnTo>
                  <a:lnTo>
                    <a:pt x="1378" y="1734"/>
                  </a:lnTo>
                  <a:lnTo>
                    <a:pt x="1378" y="1740"/>
                  </a:lnTo>
                  <a:lnTo>
                    <a:pt x="1377" y="1745"/>
                  </a:lnTo>
                  <a:lnTo>
                    <a:pt x="1373" y="1747"/>
                  </a:lnTo>
                  <a:lnTo>
                    <a:pt x="1370" y="1748"/>
                  </a:lnTo>
                  <a:lnTo>
                    <a:pt x="1359" y="1750"/>
                  </a:lnTo>
                  <a:lnTo>
                    <a:pt x="1349" y="1751"/>
                  </a:lnTo>
                  <a:lnTo>
                    <a:pt x="1339" y="1752"/>
                  </a:lnTo>
                  <a:lnTo>
                    <a:pt x="1328" y="1753"/>
                  </a:lnTo>
                  <a:lnTo>
                    <a:pt x="1323" y="1753"/>
                  </a:lnTo>
                  <a:lnTo>
                    <a:pt x="1318" y="1752"/>
                  </a:lnTo>
                  <a:lnTo>
                    <a:pt x="1315" y="1750"/>
                  </a:lnTo>
                  <a:lnTo>
                    <a:pt x="1313" y="1747"/>
                  </a:lnTo>
                  <a:lnTo>
                    <a:pt x="1309" y="1740"/>
                  </a:lnTo>
                  <a:lnTo>
                    <a:pt x="1305" y="1734"/>
                  </a:lnTo>
                  <a:lnTo>
                    <a:pt x="1302" y="1732"/>
                  </a:lnTo>
                  <a:lnTo>
                    <a:pt x="1298" y="1731"/>
                  </a:lnTo>
                  <a:lnTo>
                    <a:pt x="1292" y="1729"/>
                  </a:lnTo>
                  <a:lnTo>
                    <a:pt x="1286" y="1728"/>
                  </a:lnTo>
                  <a:lnTo>
                    <a:pt x="1279" y="1728"/>
                  </a:lnTo>
                  <a:lnTo>
                    <a:pt x="1273" y="1729"/>
                  </a:lnTo>
                  <a:lnTo>
                    <a:pt x="1269" y="1731"/>
                  </a:lnTo>
                  <a:lnTo>
                    <a:pt x="1263" y="1733"/>
                  </a:lnTo>
                  <a:lnTo>
                    <a:pt x="1254" y="1738"/>
                  </a:lnTo>
                  <a:lnTo>
                    <a:pt x="1247" y="1739"/>
                  </a:lnTo>
                  <a:lnTo>
                    <a:pt x="1245" y="1738"/>
                  </a:lnTo>
                  <a:lnTo>
                    <a:pt x="1244" y="1737"/>
                  </a:lnTo>
                  <a:lnTo>
                    <a:pt x="1242" y="1734"/>
                  </a:lnTo>
                  <a:lnTo>
                    <a:pt x="1241" y="1731"/>
                  </a:lnTo>
                  <a:lnTo>
                    <a:pt x="1241" y="1722"/>
                  </a:lnTo>
                  <a:lnTo>
                    <a:pt x="1242" y="1712"/>
                  </a:lnTo>
                  <a:lnTo>
                    <a:pt x="1245" y="1700"/>
                  </a:lnTo>
                  <a:lnTo>
                    <a:pt x="1248" y="1687"/>
                  </a:lnTo>
                  <a:lnTo>
                    <a:pt x="1250" y="1671"/>
                  </a:lnTo>
                  <a:lnTo>
                    <a:pt x="1251" y="1651"/>
                  </a:lnTo>
                  <a:lnTo>
                    <a:pt x="1250" y="1641"/>
                  </a:lnTo>
                  <a:lnTo>
                    <a:pt x="1247" y="1632"/>
                  </a:lnTo>
                  <a:lnTo>
                    <a:pt x="1244" y="1626"/>
                  </a:lnTo>
                  <a:lnTo>
                    <a:pt x="1240" y="1620"/>
                  </a:lnTo>
                  <a:lnTo>
                    <a:pt x="1235" y="1618"/>
                  </a:lnTo>
                  <a:lnTo>
                    <a:pt x="1230" y="1616"/>
                  </a:lnTo>
                  <a:lnTo>
                    <a:pt x="1226" y="1616"/>
                  </a:lnTo>
                  <a:lnTo>
                    <a:pt x="1221" y="1619"/>
                  </a:lnTo>
                  <a:lnTo>
                    <a:pt x="1217" y="1624"/>
                  </a:lnTo>
                  <a:lnTo>
                    <a:pt x="1216" y="1628"/>
                  </a:lnTo>
                  <a:lnTo>
                    <a:pt x="1215" y="1634"/>
                  </a:lnTo>
                  <a:lnTo>
                    <a:pt x="1216" y="1640"/>
                  </a:lnTo>
                  <a:lnTo>
                    <a:pt x="1219" y="1653"/>
                  </a:lnTo>
                  <a:lnTo>
                    <a:pt x="1222" y="1665"/>
                  </a:lnTo>
                  <a:lnTo>
                    <a:pt x="1222" y="1671"/>
                  </a:lnTo>
                  <a:lnTo>
                    <a:pt x="1220" y="1676"/>
                  </a:lnTo>
                  <a:lnTo>
                    <a:pt x="1216" y="1681"/>
                  </a:lnTo>
                  <a:lnTo>
                    <a:pt x="1211" y="1684"/>
                  </a:lnTo>
                  <a:lnTo>
                    <a:pt x="1206" y="1688"/>
                  </a:lnTo>
                  <a:lnTo>
                    <a:pt x="1201" y="1690"/>
                  </a:lnTo>
                  <a:lnTo>
                    <a:pt x="1195" y="1691"/>
                  </a:lnTo>
                  <a:lnTo>
                    <a:pt x="1190" y="1690"/>
                  </a:lnTo>
                  <a:lnTo>
                    <a:pt x="1185" y="1689"/>
                  </a:lnTo>
                  <a:lnTo>
                    <a:pt x="1182" y="1687"/>
                  </a:lnTo>
                  <a:lnTo>
                    <a:pt x="1179" y="1684"/>
                  </a:lnTo>
                  <a:lnTo>
                    <a:pt x="1178" y="1681"/>
                  </a:lnTo>
                  <a:lnTo>
                    <a:pt x="1177" y="1677"/>
                  </a:lnTo>
                  <a:lnTo>
                    <a:pt x="1177" y="1672"/>
                  </a:lnTo>
                  <a:lnTo>
                    <a:pt x="1178" y="1668"/>
                  </a:lnTo>
                  <a:lnTo>
                    <a:pt x="1179" y="1662"/>
                  </a:lnTo>
                  <a:lnTo>
                    <a:pt x="1183" y="1652"/>
                  </a:lnTo>
                  <a:lnTo>
                    <a:pt x="1184" y="1643"/>
                  </a:lnTo>
                  <a:lnTo>
                    <a:pt x="1183" y="1633"/>
                  </a:lnTo>
                  <a:lnTo>
                    <a:pt x="1178" y="1620"/>
                  </a:lnTo>
                  <a:lnTo>
                    <a:pt x="1177" y="1612"/>
                  </a:lnTo>
                  <a:lnTo>
                    <a:pt x="1176" y="1605"/>
                  </a:lnTo>
                  <a:lnTo>
                    <a:pt x="1176" y="1599"/>
                  </a:lnTo>
                  <a:lnTo>
                    <a:pt x="1177" y="1593"/>
                  </a:lnTo>
                  <a:lnTo>
                    <a:pt x="1181" y="1583"/>
                  </a:lnTo>
                  <a:lnTo>
                    <a:pt x="1185" y="1574"/>
                  </a:lnTo>
                  <a:lnTo>
                    <a:pt x="1189" y="1563"/>
                  </a:lnTo>
                  <a:lnTo>
                    <a:pt x="1190" y="1552"/>
                  </a:lnTo>
                  <a:lnTo>
                    <a:pt x="1189" y="1548"/>
                  </a:lnTo>
                  <a:lnTo>
                    <a:pt x="1188" y="1544"/>
                  </a:lnTo>
                  <a:lnTo>
                    <a:pt x="1184" y="1543"/>
                  </a:lnTo>
                  <a:lnTo>
                    <a:pt x="1178" y="1542"/>
                  </a:lnTo>
                  <a:lnTo>
                    <a:pt x="1166" y="1543"/>
                  </a:lnTo>
                  <a:lnTo>
                    <a:pt x="1154" y="1546"/>
                  </a:lnTo>
                  <a:lnTo>
                    <a:pt x="1146" y="1550"/>
                  </a:lnTo>
                  <a:lnTo>
                    <a:pt x="1141" y="1552"/>
                  </a:lnTo>
                  <a:lnTo>
                    <a:pt x="1137" y="1552"/>
                  </a:lnTo>
                  <a:lnTo>
                    <a:pt x="1129" y="1549"/>
                  </a:lnTo>
                  <a:lnTo>
                    <a:pt x="1120" y="1545"/>
                  </a:lnTo>
                  <a:lnTo>
                    <a:pt x="1114" y="1543"/>
                  </a:lnTo>
                  <a:lnTo>
                    <a:pt x="1112" y="1542"/>
                  </a:lnTo>
                  <a:lnTo>
                    <a:pt x="1110" y="1539"/>
                  </a:lnTo>
                  <a:lnTo>
                    <a:pt x="1109" y="1537"/>
                  </a:lnTo>
                  <a:lnTo>
                    <a:pt x="1108" y="1533"/>
                  </a:lnTo>
                  <a:lnTo>
                    <a:pt x="1103" y="1517"/>
                  </a:lnTo>
                  <a:lnTo>
                    <a:pt x="1101" y="1500"/>
                  </a:lnTo>
                  <a:lnTo>
                    <a:pt x="1102" y="1488"/>
                  </a:lnTo>
                  <a:lnTo>
                    <a:pt x="1102" y="1470"/>
                  </a:lnTo>
                  <a:lnTo>
                    <a:pt x="1100" y="1455"/>
                  </a:lnTo>
                  <a:lnTo>
                    <a:pt x="1096" y="1435"/>
                  </a:lnTo>
                  <a:lnTo>
                    <a:pt x="1091" y="1412"/>
                  </a:lnTo>
                  <a:lnTo>
                    <a:pt x="1085" y="1392"/>
                  </a:lnTo>
                  <a:lnTo>
                    <a:pt x="1081" y="1378"/>
                  </a:lnTo>
                  <a:lnTo>
                    <a:pt x="1078" y="1370"/>
                  </a:lnTo>
                  <a:lnTo>
                    <a:pt x="1076" y="1369"/>
                  </a:lnTo>
                  <a:lnTo>
                    <a:pt x="1075" y="1369"/>
                  </a:lnTo>
                  <a:lnTo>
                    <a:pt x="1071" y="1372"/>
                  </a:lnTo>
                  <a:lnTo>
                    <a:pt x="1068" y="1374"/>
                  </a:lnTo>
                  <a:lnTo>
                    <a:pt x="1063" y="1376"/>
                  </a:lnTo>
                  <a:lnTo>
                    <a:pt x="1059" y="1379"/>
                  </a:lnTo>
                  <a:lnTo>
                    <a:pt x="1055" y="1382"/>
                  </a:lnTo>
                  <a:lnTo>
                    <a:pt x="1051" y="1382"/>
                  </a:lnTo>
                  <a:lnTo>
                    <a:pt x="1049" y="1380"/>
                  </a:lnTo>
                  <a:lnTo>
                    <a:pt x="1045" y="1378"/>
                  </a:lnTo>
                  <a:lnTo>
                    <a:pt x="1039" y="1372"/>
                  </a:lnTo>
                  <a:lnTo>
                    <a:pt x="1032" y="1367"/>
                  </a:lnTo>
                  <a:lnTo>
                    <a:pt x="1022" y="1362"/>
                  </a:lnTo>
                  <a:lnTo>
                    <a:pt x="1011" y="1359"/>
                  </a:lnTo>
                  <a:lnTo>
                    <a:pt x="1002" y="1359"/>
                  </a:lnTo>
                  <a:lnTo>
                    <a:pt x="994" y="1360"/>
                  </a:lnTo>
                  <a:lnTo>
                    <a:pt x="984" y="1362"/>
                  </a:lnTo>
                  <a:lnTo>
                    <a:pt x="975" y="1366"/>
                  </a:lnTo>
                  <a:lnTo>
                    <a:pt x="957" y="1374"/>
                  </a:lnTo>
                  <a:lnTo>
                    <a:pt x="943" y="1384"/>
                  </a:lnTo>
                  <a:lnTo>
                    <a:pt x="936" y="1387"/>
                  </a:lnTo>
                  <a:lnTo>
                    <a:pt x="929" y="1389"/>
                  </a:lnTo>
                  <a:lnTo>
                    <a:pt x="921" y="1391"/>
                  </a:lnTo>
                  <a:lnTo>
                    <a:pt x="915" y="1389"/>
                  </a:lnTo>
                  <a:lnTo>
                    <a:pt x="908" y="1389"/>
                  </a:lnTo>
                  <a:lnTo>
                    <a:pt x="904" y="1387"/>
                  </a:lnTo>
                  <a:lnTo>
                    <a:pt x="899" y="1384"/>
                  </a:lnTo>
                  <a:lnTo>
                    <a:pt x="895" y="1380"/>
                  </a:lnTo>
                  <a:lnTo>
                    <a:pt x="892" y="1369"/>
                  </a:lnTo>
                  <a:lnTo>
                    <a:pt x="889" y="1354"/>
                  </a:lnTo>
                  <a:lnTo>
                    <a:pt x="887" y="1338"/>
                  </a:lnTo>
                  <a:lnTo>
                    <a:pt x="886" y="1322"/>
                  </a:lnTo>
                  <a:lnTo>
                    <a:pt x="885" y="1315"/>
                  </a:lnTo>
                  <a:lnTo>
                    <a:pt x="882" y="1311"/>
                  </a:lnTo>
                  <a:lnTo>
                    <a:pt x="880" y="1309"/>
                  </a:lnTo>
                  <a:lnTo>
                    <a:pt x="876" y="1307"/>
                  </a:lnTo>
                  <a:lnTo>
                    <a:pt x="873" y="1307"/>
                  </a:lnTo>
                  <a:lnTo>
                    <a:pt x="869" y="1309"/>
                  </a:lnTo>
                  <a:lnTo>
                    <a:pt x="866" y="1311"/>
                  </a:lnTo>
                  <a:lnTo>
                    <a:pt x="862" y="1313"/>
                  </a:lnTo>
                  <a:lnTo>
                    <a:pt x="856" y="1318"/>
                  </a:lnTo>
                  <a:lnTo>
                    <a:pt x="850" y="1321"/>
                  </a:lnTo>
                  <a:lnTo>
                    <a:pt x="842" y="1322"/>
                  </a:lnTo>
                  <a:lnTo>
                    <a:pt x="832" y="1322"/>
                  </a:lnTo>
                  <a:lnTo>
                    <a:pt x="823" y="1321"/>
                  </a:lnTo>
                  <a:lnTo>
                    <a:pt x="816" y="1318"/>
                  </a:lnTo>
                  <a:lnTo>
                    <a:pt x="811" y="1313"/>
                  </a:lnTo>
                  <a:lnTo>
                    <a:pt x="807" y="1307"/>
                  </a:lnTo>
                  <a:lnTo>
                    <a:pt x="805" y="1305"/>
                  </a:lnTo>
                  <a:lnTo>
                    <a:pt x="803" y="1303"/>
                  </a:lnTo>
                  <a:lnTo>
                    <a:pt x="800" y="1302"/>
                  </a:lnTo>
                  <a:lnTo>
                    <a:pt x="798" y="1300"/>
                  </a:lnTo>
                  <a:lnTo>
                    <a:pt x="792" y="1302"/>
                  </a:lnTo>
                  <a:lnTo>
                    <a:pt x="784" y="1306"/>
                  </a:lnTo>
                  <a:lnTo>
                    <a:pt x="773" y="1312"/>
                  </a:lnTo>
                  <a:lnTo>
                    <a:pt x="762" y="1318"/>
                  </a:lnTo>
                  <a:lnTo>
                    <a:pt x="753" y="1325"/>
                  </a:lnTo>
                  <a:lnTo>
                    <a:pt x="743" y="1331"/>
                  </a:lnTo>
                  <a:lnTo>
                    <a:pt x="736" y="1336"/>
                  </a:lnTo>
                  <a:lnTo>
                    <a:pt x="732" y="1342"/>
                  </a:lnTo>
                  <a:lnTo>
                    <a:pt x="731" y="1344"/>
                  </a:lnTo>
                  <a:lnTo>
                    <a:pt x="731" y="1347"/>
                  </a:lnTo>
                  <a:lnTo>
                    <a:pt x="732" y="1350"/>
                  </a:lnTo>
                  <a:lnTo>
                    <a:pt x="734" y="1354"/>
                  </a:lnTo>
                  <a:lnTo>
                    <a:pt x="736" y="1367"/>
                  </a:lnTo>
                  <a:lnTo>
                    <a:pt x="738" y="1384"/>
                  </a:lnTo>
                  <a:lnTo>
                    <a:pt x="740" y="1388"/>
                  </a:lnTo>
                  <a:lnTo>
                    <a:pt x="741" y="1392"/>
                  </a:lnTo>
                  <a:lnTo>
                    <a:pt x="743" y="1395"/>
                  </a:lnTo>
                  <a:lnTo>
                    <a:pt x="747" y="1399"/>
                  </a:lnTo>
                  <a:lnTo>
                    <a:pt x="753" y="1406"/>
                  </a:lnTo>
                  <a:lnTo>
                    <a:pt x="761" y="1413"/>
                  </a:lnTo>
                  <a:lnTo>
                    <a:pt x="764" y="1418"/>
                  </a:lnTo>
                  <a:lnTo>
                    <a:pt x="766" y="1422"/>
                  </a:lnTo>
                  <a:lnTo>
                    <a:pt x="767" y="1425"/>
                  </a:lnTo>
                  <a:lnTo>
                    <a:pt x="764" y="1429"/>
                  </a:lnTo>
                  <a:lnTo>
                    <a:pt x="762" y="1432"/>
                  </a:lnTo>
                  <a:lnTo>
                    <a:pt x="759" y="1436"/>
                  </a:lnTo>
                  <a:lnTo>
                    <a:pt x="754" y="1439"/>
                  </a:lnTo>
                  <a:lnTo>
                    <a:pt x="748" y="1442"/>
                  </a:lnTo>
                  <a:lnTo>
                    <a:pt x="735" y="1449"/>
                  </a:lnTo>
                  <a:lnTo>
                    <a:pt x="723" y="1456"/>
                  </a:lnTo>
                  <a:lnTo>
                    <a:pt x="711" y="1464"/>
                  </a:lnTo>
                  <a:lnTo>
                    <a:pt x="700" y="1473"/>
                  </a:lnTo>
                  <a:lnTo>
                    <a:pt x="696" y="1476"/>
                  </a:lnTo>
                  <a:lnTo>
                    <a:pt x="692" y="1479"/>
                  </a:lnTo>
                  <a:close/>
                </a:path>
              </a:pathLst>
            </a:custGeom>
            <a:grpFill/>
            <a:ln w="9525">
              <a:solidFill>
                <a:schemeClr val="bg1">
                  <a:alpha val="50000"/>
                </a:schemeClr>
              </a:solidFill>
              <a:round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6" name="广西"/>
            <p:cNvSpPr/>
            <p:nvPr/>
          </p:nvSpPr>
          <p:spPr bwMode="auto">
            <a:xfrm>
              <a:off x="5168963" y="5191396"/>
              <a:ext cx="790585" cy="571530"/>
            </a:xfrm>
            <a:custGeom>
              <a:avLst/>
              <a:gdLst>
                <a:gd name="T0" fmla="*/ 1018 w 2980"/>
                <a:gd name="T1" fmla="*/ 1986 h 2145"/>
                <a:gd name="T2" fmla="*/ 879 w 2980"/>
                <a:gd name="T3" fmla="*/ 1879 h 2145"/>
                <a:gd name="T4" fmla="*/ 786 w 2980"/>
                <a:gd name="T5" fmla="*/ 1722 h 2145"/>
                <a:gd name="T6" fmla="*/ 867 w 2980"/>
                <a:gd name="T7" fmla="*/ 1563 h 2145"/>
                <a:gd name="T8" fmla="*/ 768 w 2980"/>
                <a:gd name="T9" fmla="*/ 1472 h 2145"/>
                <a:gd name="T10" fmla="*/ 558 w 2980"/>
                <a:gd name="T11" fmla="*/ 1450 h 2145"/>
                <a:gd name="T12" fmla="*/ 427 w 2980"/>
                <a:gd name="T13" fmla="*/ 1403 h 2145"/>
                <a:gd name="T14" fmla="*/ 413 w 2980"/>
                <a:gd name="T15" fmla="*/ 1291 h 2145"/>
                <a:gd name="T16" fmla="*/ 499 w 2980"/>
                <a:gd name="T17" fmla="*/ 1229 h 2145"/>
                <a:gd name="T18" fmla="*/ 602 w 2980"/>
                <a:gd name="T19" fmla="*/ 1225 h 2145"/>
                <a:gd name="T20" fmla="*/ 617 w 2980"/>
                <a:gd name="T21" fmla="*/ 976 h 2145"/>
                <a:gd name="T22" fmla="*/ 500 w 2980"/>
                <a:gd name="T23" fmla="*/ 983 h 2145"/>
                <a:gd name="T24" fmla="*/ 408 w 2980"/>
                <a:gd name="T25" fmla="*/ 940 h 2145"/>
                <a:gd name="T26" fmla="*/ 340 w 2980"/>
                <a:gd name="T27" fmla="*/ 955 h 2145"/>
                <a:gd name="T28" fmla="*/ 269 w 2980"/>
                <a:gd name="T29" fmla="*/ 871 h 2145"/>
                <a:gd name="T30" fmla="*/ 112 w 2980"/>
                <a:gd name="T31" fmla="*/ 783 h 2145"/>
                <a:gd name="T32" fmla="*/ 19 w 2980"/>
                <a:gd name="T33" fmla="*/ 776 h 2145"/>
                <a:gd name="T34" fmla="*/ 86 w 2980"/>
                <a:gd name="T35" fmla="*/ 708 h 2145"/>
                <a:gd name="T36" fmla="*/ 220 w 2980"/>
                <a:gd name="T37" fmla="*/ 624 h 2145"/>
                <a:gd name="T38" fmla="*/ 353 w 2980"/>
                <a:gd name="T39" fmla="*/ 589 h 2145"/>
                <a:gd name="T40" fmla="*/ 491 w 2980"/>
                <a:gd name="T41" fmla="*/ 669 h 2145"/>
                <a:gd name="T42" fmla="*/ 641 w 2980"/>
                <a:gd name="T43" fmla="*/ 694 h 2145"/>
                <a:gd name="T44" fmla="*/ 757 w 2980"/>
                <a:gd name="T45" fmla="*/ 584 h 2145"/>
                <a:gd name="T46" fmla="*/ 980 w 2980"/>
                <a:gd name="T47" fmla="*/ 480 h 2145"/>
                <a:gd name="T48" fmla="*/ 1012 w 2980"/>
                <a:gd name="T49" fmla="*/ 374 h 2145"/>
                <a:gd name="T50" fmla="*/ 1129 w 2980"/>
                <a:gd name="T51" fmla="*/ 416 h 2145"/>
                <a:gd name="T52" fmla="*/ 1255 w 2980"/>
                <a:gd name="T53" fmla="*/ 458 h 2145"/>
                <a:gd name="T54" fmla="*/ 1328 w 2980"/>
                <a:gd name="T55" fmla="*/ 538 h 2145"/>
                <a:gd name="T56" fmla="*/ 1471 w 2980"/>
                <a:gd name="T57" fmla="*/ 401 h 2145"/>
                <a:gd name="T58" fmla="*/ 1613 w 2980"/>
                <a:gd name="T59" fmla="*/ 444 h 2145"/>
                <a:gd name="T60" fmla="*/ 1670 w 2980"/>
                <a:gd name="T61" fmla="*/ 331 h 2145"/>
                <a:gd name="T62" fmla="*/ 1796 w 2980"/>
                <a:gd name="T63" fmla="*/ 346 h 2145"/>
                <a:gd name="T64" fmla="*/ 1784 w 2980"/>
                <a:gd name="T65" fmla="*/ 261 h 2145"/>
                <a:gd name="T66" fmla="*/ 1935 w 2980"/>
                <a:gd name="T67" fmla="*/ 224 h 2145"/>
                <a:gd name="T68" fmla="*/ 2060 w 2980"/>
                <a:gd name="T69" fmla="*/ 189 h 2145"/>
                <a:gd name="T70" fmla="*/ 2121 w 2980"/>
                <a:gd name="T71" fmla="*/ 149 h 2145"/>
                <a:gd name="T72" fmla="*/ 2240 w 2980"/>
                <a:gd name="T73" fmla="*/ 155 h 2145"/>
                <a:gd name="T74" fmla="*/ 2370 w 2980"/>
                <a:gd name="T75" fmla="*/ 78 h 2145"/>
                <a:gd name="T76" fmla="*/ 2533 w 2980"/>
                <a:gd name="T77" fmla="*/ 1 h 2145"/>
                <a:gd name="T78" fmla="*/ 2634 w 2980"/>
                <a:gd name="T79" fmla="*/ 171 h 2145"/>
                <a:gd name="T80" fmla="*/ 2735 w 2980"/>
                <a:gd name="T81" fmla="*/ 231 h 2145"/>
                <a:gd name="T82" fmla="*/ 2668 w 2980"/>
                <a:gd name="T83" fmla="*/ 413 h 2145"/>
                <a:gd name="T84" fmla="*/ 2569 w 2980"/>
                <a:gd name="T85" fmla="*/ 637 h 2145"/>
                <a:gd name="T86" fmla="*/ 2713 w 2980"/>
                <a:gd name="T87" fmla="*/ 544 h 2145"/>
                <a:gd name="T88" fmla="*/ 2739 w 2980"/>
                <a:gd name="T89" fmla="*/ 734 h 2145"/>
                <a:gd name="T90" fmla="*/ 2961 w 2980"/>
                <a:gd name="T91" fmla="*/ 705 h 2145"/>
                <a:gd name="T92" fmla="*/ 2959 w 2980"/>
                <a:gd name="T93" fmla="*/ 903 h 2145"/>
                <a:gd name="T94" fmla="*/ 2897 w 2980"/>
                <a:gd name="T95" fmla="*/ 1092 h 2145"/>
                <a:gd name="T96" fmla="*/ 2752 w 2980"/>
                <a:gd name="T97" fmla="*/ 1239 h 2145"/>
                <a:gd name="T98" fmla="*/ 2676 w 2980"/>
                <a:gd name="T99" fmla="*/ 1546 h 2145"/>
                <a:gd name="T100" fmla="*/ 2500 w 2980"/>
                <a:gd name="T101" fmla="*/ 1644 h 2145"/>
                <a:gd name="T102" fmla="*/ 2481 w 2980"/>
                <a:gd name="T103" fmla="*/ 1772 h 2145"/>
                <a:gd name="T104" fmla="*/ 2335 w 2980"/>
                <a:gd name="T105" fmla="*/ 1809 h 2145"/>
                <a:gd name="T106" fmla="*/ 2278 w 2980"/>
                <a:gd name="T107" fmla="*/ 1928 h 2145"/>
                <a:gd name="T108" fmla="*/ 2137 w 2980"/>
                <a:gd name="T109" fmla="*/ 2010 h 2145"/>
                <a:gd name="T110" fmla="*/ 2004 w 2980"/>
                <a:gd name="T111" fmla="*/ 2068 h 2145"/>
                <a:gd name="T112" fmla="*/ 1953 w 2980"/>
                <a:gd name="T113" fmla="*/ 2042 h 2145"/>
                <a:gd name="T114" fmla="*/ 1857 w 2980"/>
                <a:gd name="T115" fmla="*/ 2112 h 2145"/>
                <a:gd name="T116" fmla="*/ 1733 w 2980"/>
                <a:gd name="T117" fmla="*/ 2048 h 2145"/>
                <a:gd name="T118" fmla="*/ 1608 w 2980"/>
                <a:gd name="T119" fmla="*/ 2002 h 2145"/>
                <a:gd name="T120" fmla="*/ 1566 w 2980"/>
                <a:gd name="T121" fmla="*/ 2055 h 2145"/>
                <a:gd name="T122" fmla="*/ 1211 w 2980"/>
                <a:gd name="T123" fmla="*/ 2041 h 2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980" h="2145">
                  <a:moveTo>
                    <a:pt x="1151" y="2037"/>
                  </a:moveTo>
                  <a:lnTo>
                    <a:pt x="1141" y="2031"/>
                  </a:lnTo>
                  <a:lnTo>
                    <a:pt x="1132" y="2025"/>
                  </a:lnTo>
                  <a:lnTo>
                    <a:pt x="1128" y="2024"/>
                  </a:lnTo>
                  <a:lnTo>
                    <a:pt x="1123" y="2024"/>
                  </a:lnTo>
                  <a:lnTo>
                    <a:pt x="1120" y="2026"/>
                  </a:lnTo>
                  <a:lnTo>
                    <a:pt x="1115" y="2029"/>
                  </a:lnTo>
                  <a:lnTo>
                    <a:pt x="1112" y="2033"/>
                  </a:lnTo>
                  <a:lnTo>
                    <a:pt x="1107" y="2036"/>
                  </a:lnTo>
                  <a:lnTo>
                    <a:pt x="1103" y="2038"/>
                  </a:lnTo>
                  <a:lnTo>
                    <a:pt x="1100" y="2038"/>
                  </a:lnTo>
                  <a:lnTo>
                    <a:pt x="1097" y="2037"/>
                  </a:lnTo>
                  <a:lnTo>
                    <a:pt x="1095" y="2035"/>
                  </a:lnTo>
                  <a:lnTo>
                    <a:pt x="1091" y="2030"/>
                  </a:lnTo>
                  <a:lnTo>
                    <a:pt x="1089" y="2025"/>
                  </a:lnTo>
                  <a:lnTo>
                    <a:pt x="1085" y="2018"/>
                  </a:lnTo>
                  <a:lnTo>
                    <a:pt x="1082" y="2008"/>
                  </a:lnTo>
                  <a:lnTo>
                    <a:pt x="1078" y="1998"/>
                  </a:lnTo>
                  <a:lnTo>
                    <a:pt x="1072" y="1989"/>
                  </a:lnTo>
                  <a:lnTo>
                    <a:pt x="1068" y="1986"/>
                  </a:lnTo>
                  <a:lnTo>
                    <a:pt x="1063" y="1983"/>
                  </a:lnTo>
                  <a:lnTo>
                    <a:pt x="1060" y="1983"/>
                  </a:lnTo>
                  <a:lnTo>
                    <a:pt x="1057" y="1985"/>
                  </a:lnTo>
                  <a:lnTo>
                    <a:pt x="1053" y="1986"/>
                  </a:lnTo>
                  <a:lnTo>
                    <a:pt x="1050" y="1989"/>
                  </a:lnTo>
                  <a:lnTo>
                    <a:pt x="1046" y="1992"/>
                  </a:lnTo>
                  <a:lnTo>
                    <a:pt x="1043" y="1994"/>
                  </a:lnTo>
                  <a:lnTo>
                    <a:pt x="1038" y="1997"/>
                  </a:lnTo>
                  <a:lnTo>
                    <a:pt x="1034" y="1995"/>
                  </a:lnTo>
                  <a:lnTo>
                    <a:pt x="1029" y="1993"/>
                  </a:lnTo>
                  <a:lnTo>
                    <a:pt x="1024" y="1991"/>
                  </a:lnTo>
                  <a:lnTo>
                    <a:pt x="1018" y="1986"/>
                  </a:lnTo>
                  <a:lnTo>
                    <a:pt x="1013" y="1981"/>
                  </a:lnTo>
                  <a:lnTo>
                    <a:pt x="1003" y="1973"/>
                  </a:lnTo>
                  <a:lnTo>
                    <a:pt x="995" y="1964"/>
                  </a:lnTo>
                  <a:lnTo>
                    <a:pt x="987" y="1957"/>
                  </a:lnTo>
                  <a:lnTo>
                    <a:pt x="980" y="1953"/>
                  </a:lnTo>
                  <a:lnTo>
                    <a:pt x="963" y="1948"/>
                  </a:lnTo>
                  <a:lnTo>
                    <a:pt x="950" y="1943"/>
                  </a:lnTo>
                  <a:lnTo>
                    <a:pt x="949" y="1941"/>
                  </a:lnTo>
                  <a:lnTo>
                    <a:pt x="949" y="1938"/>
                  </a:lnTo>
                  <a:lnTo>
                    <a:pt x="950" y="1935"/>
                  </a:lnTo>
                  <a:lnTo>
                    <a:pt x="952" y="1931"/>
                  </a:lnTo>
                  <a:lnTo>
                    <a:pt x="957" y="1923"/>
                  </a:lnTo>
                  <a:lnTo>
                    <a:pt x="963" y="1916"/>
                  </a:lnTo>
                  <a:lnTo>
                    <a:pt x="964" y="1911"/>
                  </a:lnTo>
                  <a:lnTo>
                    <a:pt x="964" y="1907"/>
                  </a:lnTo>
                  <a:lnTo>
                    <a:pt x="962" y="1905"/>
                  </a:lnTo>
                  <a:lnTo>
                    <a:pt x="959" y="1903"/>
                  </a:lnTo>
                  <a:lnTo>
                    <a:pt x="955" y="1900"/>
                  </a:lnTo>
                  <a:lnTo>
                    <a:pt x="950" y="1899"/>
                  </a:lnTo>
                  <a:lnTo>
                    <a:pt x="945" y="1900"/>
                  </a:lnTo>
                  <a:lnTo>
                    <a:pt x="940" y="1900"/>
                  </a:lnTo>
                  <a:lnTo>
                    <a:pt x="934" y="1903"/>
                  </a:lnTo>
                  <a:lnTo>
                    <a:pt x="925" y="1904"/>
                  </a:lnTo>
                  <a:lnTo>
                    <a:pt x="921" y="1903"/>
                  </a:lnTo>
                  <a:lnTo>
                    <a:pt x="918" y="1901"/>
                  </a:lnTo>
                  <a:lnTo>
                    <a:pt x="915" y="1899"/>
                  </a:lnTo>
                  <a:lnTo>
                    <a:pt x="912" y="1897"/>
                  </a:lnTo>
                  <a:lnTo>
                    <a:pt x="906" y="1890"/>
                  </a:lnTo>
                  <a:lnTo>
                    <a:pt x="900" y="1884"/>
                  </a:lnTo>
                  <a:lnTo>
                    <a:pt x="893" y="1881"/>
                  </a:lnTo>
                  <a:lnTo>
                    <a:pt x="886" y="1879"/>
                  </a:lnTo>
                  <a:lnTo>
                    <a:pt x="879" y="1879"/>
                  </a:lnTo>
                  <a:lnTo>
                    <a:pt x="873" y="1878"/>
                  </a:lnTo>
                  <a:lnTo>
                    <a:pt x="863" y="1876"/>
                  </a:lnTo>
                  <a:lnTo>
                    <a:pt x="852" y="1879"/>
                  </a:lnTo>
                  <a:lnTo>
                    <a:pt x="846" y="1881"/>
                  </a:lnTo>
                  <a:lnTo>
                    <a:pt x="839" y="1885"/>
                  </a:lnTo>
                  <a:lnTo>
                    <a:pt x="837" y="1886"/>
                  </a:lnTo>
                  <a:lnTo>
                    <a:pt x="833" y="1886"/>
                  </a:lnTo>
                  <a:lnTo>
                    <a:pt x="831" y="1885"/>
                  </a:lnTo>
                  <a:lnTo>
                    <a:pt x="829" y="1882"/>
                  </a:lnTo>
                  <a:lnTo>
                    <a:pt x="826" y="1876"/>
                  </a:lnTo>
                  <a:lnTo>
                    <a:pt x="825" y="1871"/>
                  </a:lnTo>
                  <a:lnTo>
                    <a:pt x="825" y="1863"/>
                  </a:lnTo>
                  <a:lnTo>
                    <a:pt x="824" y="1853"/>
                  </a:lnTo>
                  <a:lnTo>
                    <a:pt x="826" y="1846"/>
                  </a:lnTo>
                  <a:lnTo>
                    <a:pt x="829" y="1837"/>
                  </a:lnTo>
                  <a:lnTo>
                    <a:pt x="829" y="1828"/>
                  </a:lnTo>
                  <a:lnTo>
                    <a:pt x="827" y="1817"/>
                  </a:lnTo>
                  <a:lnTo>
                    <a:pt x="826" y="1808"/>
                  </a:lnTo>
                  <a:lnTo>
                    <a:pt x="825" y="1797"/>
                  </a:lnTo>
                  <a:lnTo>
                    <a:pt x="825" y="1783"/>
                  </a:lnTo>
                  <a:lnTo>
                    <a:pt x="824" y="1771"/>
                  </a:lnTo>
                  <a:lnTo>
                    <a:pt x="823" y="1760"/>
                  </a:lnTo>
                  <a:lnTo>
                    <a:pt x="821" y="1750"/>
                  </a:lnTo>
                  <a:lnTo>
                    <a:pt x="820" y="1743"/>
                  </a:lnTo>
                  <a:lnTo>
                    <a:pt x="818" y="1737"/>
                  </a:lnTo>
                  <a:lnTo>
                    <a:pt x="814" y="1734"/>
                  </a:lnTo>
                  <a:lnTo>
                    <a:pt x="810" y="1731"/>
                  </a:lnTo>
                  <a:lnTo>
                    <a:pt x="804" y="1730"/>
                  </a:lnTo>
                  <a:lnTo>
                    <a:pt x="798" y="1729"/>
                  </a:lnTo>
                  <a:lnTo>
                    <a:pt x="793" y="1728"/>
                  </a:lnTo>
                  <a:lnTo>
                    <a:pt x="788" y="1724"/>
                  </a:lnTo>
                  <a:lnTo>
                    <a:pt x="786" y="1722"/>
                  </a:lnTo>
                  <a:lnTo>
                    <a:pt x="786" y="1718"/>
                  </a:lnTo>
                  <a:lnTo>
                    <a:pt x="786" y="1715"/>
                  </a:lnTo>
                  <a:lnTo>
                    <a:pt x="786" y="1710"/>
                  </a:lnTo>
                  <a:lnTo>
                    <a:pt x="785" y="1705"/>
                  </a:lnTo>
                  <a:lnTo>
                    <a:pt x="783" y="1701"/>
                  </a:lnTo>
                  <a:lnTo>
                    <a:pt x="780" y="1697"/>
                  </a:lnTo>
                  <a:lnTo>
                    <a:pt x="776" y="1693"/>
                  </a:lnTo>
                  <a:lnTo>
                    <a:pt x="774" y="1689"/>
                  </a:lnTo>
                  <a:lnTo>
                    <a:pt x="773" y="1684"/>
                  </a:lnTo>
                  <a:lnTo>
                    <a:pt x="774" y="1678"/>
                  </a:lnTo>
                  <a:lnTo>
                    <a:pt x="775" y="1673"/>
                  </a:lnTo>
                  <a:lnTo>
                    <a:pt x="777" y="1667"/>
                  </a:lnTo>
                  <a:lnTo>
                    <a:pt x="780" y="1663"/>
                  </a:lnTo>
                  <a:lnTo>
                    <a:pt x="786" y="1654"/>
                  </a:lnTo>
                  <a:lnTo>
                    <a:pt x="791" y="1647"/>
                  </a:lnTo>
                  <a:lnTo>
                    <a:pt x="792" y="1641"/>
                  </a:lnTo>
                  <a:lnTo>
                    <a:pt x="794" y="1634"/>
                  </a:lnTo>
                  <a:lnTo>
                    <a:pt x="795" y="1632"/>
                  </a:lnTo>
                  <a:lnTo>
                    <a:pt x="796" y="1628"/>
                  </a:lnTo>
                  <a:lnTo>
                    <a:pt x="798" y="1626"/>
                  </a:lnTo>
                  <a:lnTo>
                    <a:pt x="800" y="1625"/>
                  </a:lnTo>
                  <a:lnTo>
                    <a:pt x="808" y="1625"/>
                  </a:lnTo>
                  <a:lnTo>
                    <a:pt x="817" y="1627"/>
                  </a:lnTo>
                  <a:lnTo>
                    <a:pt x="820" y="1628"/>
                  </a:lnTo>
                  <a:lnTo>
                    <a:pt x="824" y="1628"/>
                  </a:lnTo>
                  <a:lnTo>
                    <a:pt x="827" y="1628"/>
                  </a:lnTo>
                  <a:lnTo>
                    <a:pt x="831" y="1626"/>
                  </a:lnTo>
                  <a:lnTo>
                    <a:pt x="839" y="1615"/>
                  </a:lnTo>
                  <a:lnTo>
                    <a:pt x="845" y="1602"/>
                  </a:lnTo>
                  <a:lnTo>
                    <a:pt x="852" y="1589"/>
                  </a:lnTo>
                  <a:lnTo>
                    <a:pt x="858" y="1577"/>
                  </a:lnTo>
                  <a:lnTo>
                    <a:pt x="867" y="1563"/>
                  </a:lnTo>
                  <a:lnTo>
                    <a:pt x="873" y="1550"/>
                  </a:lnTo>
                  <a:lnTo>
                    <a:pt x="880" y="1540"/>
                  </a:lnTo>
                  <a:lnTo>
                    <a:pt x="883" y="1532"/>
                  </a:lnTo>
                  <a:lnTo>
                    <a:pt x="883" y="1529"/>
                  </a:lnTo>
                  <a:lnTo>
                    <a:pt x="881" y="1527"/>
                  </a:lnTo>
                  <a:lnTo>
                    <a:pt x="876" y="1525"/>
                  </a:lnTo>
                  <a:lnTo>
                    <a:pt x="870" y="1523"/>
                  </a:lnTo>
                  <a:lnTo>
                    <a:pt x="864" y="1521"/>
                  </a:lnTo>
                  <a:lnTo>
                    <a:pt x="858" y="1519"/>
                  </a:lnTo>
                  <a:lnTo>
                    <a:pt x="856" y="1519"/>
                  </a:lnTo>
                  <a:lnTo>
                    <a:pt x="854" y="1518"/>
                  </a:lnTo>
                  <a:lnTo>
                    <a:pt x="852" y="1516"/>
                  </a:lnTo>
                  <a:lnTo>
                    <a:pt x="851" y="1514"/>
                  </a:lnTo>
                  <a:lnTo>
                    <a:pt x="850" y="1512"/>
                  </a:lnTo>
                  <a:lnTo>
                    <a:pt x="850" y="1508"/>
                  </a:lnTo>
                  <a:lnTo>
                    <a:pt x="849" y="1506"/>
                  </a:lnTo>
                  <a:lnTo>
                    <a:pt x="849" y="1504"/>
                  </a:lnTo>
                  <a:lnTo>
                    <a:pt x="848" y="1502"/>
                  </a:lnTo>
                  <a:lnTo>
                    <a:pt x="846" y="1502"/>
                  </a:lnTo>
                  <a:lnTo>
                    <a:pt x="837" y="1500"/>
                  </a:lnTo>
                  <a:lnTo>
                    <a:pt x="827" y="1500"/>
                  </a:lnTo>
                  <a:lnTo>
                    <a:pt x="819" y="1500"/>
                  </a:lnTo>
                  <a:lnTo>
                    <a:pt x="812" y="1497"/>
                  </a:lnTo>
                  <a:lnTo>
                    <a:pt x="808" y="1493"/>
                  </a:lnTo>
                  <a:lnTo>
                    <a:pt x="804" y="1485"/>
                  </a:lnTo>
                  <a:lnTo>
                    <a:pt x="799" y="1482"/>
                  </a:lnTo>
                  <a:lnTo>
                    <a:pt x="795" y="1478"/>
                  </a:lnTo>
                  <a:lnTo>
                    <a:pt x="789" y="1475"/>
                  </a:lnTo>
                  <a:lnTo>
                    <a:pt x="783" y="1472"/>
                  </a:lnTo>
                  <a:lnTo>
                    <a:pt x="779" y="1471"/>
                  </a:lnTo>
                  <a:lnTo>
                    <a:pt x="774" y="1471"/>
                  </a:lnTo>
                  <a:lnTo>
                    <a:pt x="768" y="1472"/>
                  </a:lnTo>
                  <a:lnTo>
                    <a:pt x="762" y="1475"/>
                  </a:lnTo>
                  <a:lnTo>
                    <a:pt x="754" y="1481"/>
                  </a:lnTo>
                  <a:lnTo>
                    <a:pt x="744" y="1487"/>
                  </a:lnTo>
                  <a:lnTo>
                    <a:pt x="736" y="1491"/>
                  </a:lnTo>
                  <a:lnTo>
                    <a:pt x="728" y="1496"/>
                  </a:lnTo>
                  <a:lnTo>
                    <a:pt x="720" y="1499"/>
                  </a:lnTo>
                  <a:lnTo>
                    <a:pt x="713" y="1500"/>
                  </a:lnTo>
                  <a:lnTo>
                    <a:pt x="706" y="1501"/>
                  </a:lnTo>
                  <a:lnTo>
                    <a:pt x="699" y="1501"/>
                  </a:lnTo>
                  <a:lnTo>
                    <a:pt x="692" y="1501"/>
                  </a:lnTo>
                  <a:lnTo>
                    <a:pt x="685" y="1501"/>
                  </a:lnTo>
                  <a:lnTo>
                    <a:pt x="678" y="1499"/>
                  </a:lnTo>
                  <a:lnTo>
                    <a:pt x="670" y="1496"/>
                  </a:lnTo>
                  <a:lnTo>
                    <a:pt x="668" y="1494"/>
                  </a:lnTo>
                  <a:lnTo>
                    <a:pt x="665" y="1490"/>
                  </a:lnTo>
                  <a:lnTo>
                    <a:pt x="662" y="1488"/>
                  </a:lnTo>
                  <a:lnTo>
                    <a:pt x="660" y="1483"/>
                  </a:lnTo>
                  <a:lnTo>
                    <a:pt x="656" y="1472"/>
                  </a:lnTo>
                  <a:lnTo>
                    <a:pt x="651" y="1464"/>
                  </a:lnTo>
                  <a:lnTo>
                    <a:pt x="644" y="1459"/>
                  </a:lnTo>
                  <a:lnTo>
                    <a:pt x="637" y="1456"/>
                  </a:lnTo>
                  <a:lnTo>
                    <a:pt x="631" y="1452"/>
                  </a:lnTo>
                  <a:lnTo>
                    <a:pt x="625" y="1450"/>
                  </a:lnTo>
                  <a:lnTo>
                    <a:pt x="616" y="1446"/>
                  </a:lnTo>
                  <a:lnTo>
                    <a:pt x="604" y="1445"/>
                  </a:lnTo>
                  <a:lnTo>
                    <a:pt x="590" y="1445"/>
                  </a:lnTo>
                  <a:lnTo>
                    <a:pt x="574" y="1443"/>
                  </a:lnTo>
                  <a:lnTo>
                    <a:pt x="569" y="1443"/>
                  </a:lnTo>
                  <a:lnTo>
                    <a:pt x="565" y="1443"/>
                  </a:lnTo>
                  <a:lnTo>
                    <a:pt x="561" y="1444"/>
                  </a:lnTo>
                  <a:lnTo>
                    <a:pt x="559" y="1445"/>
                  </a:lnTo>
                  <a:lnTo>
                    <a:pt x="558" y="1450"/>
                  </a:lnTo>
                  <a:lnTo>
                    <a:pt x="558" y="1455"/>
                  </a:lnTo>
                  <a:lnTo>
                    <a:pt x="556" y="1459"/>
                  </a:lnTo>
                  <a:lnTo>
                    <a:pt x="554" y="1463"/>
                  </a:lnTo>
                  <a:lnTo>
                    <a:pt x="552" y="1464"/>
                  </a:lnTo>
                  <a:lnTo>
                    <a:pt x="549" y="1465"/>
                  </a:lnTo>
                  <a:lnTo>
                    <a:pt x="543" y="1466"/>
                  </a:lnTo>
                  <a:lnTo>
                    <a:pt x="539" y="1465"/>
                  </a:lnTo>
                  <a:lnTo>
                    <a:pt x="531" y="1465"/>
                  </a:lnTo>
                  <a:lnTo>
                    <a:pt x="525" y="1465"/>
                  </a:lnTo>
                  <a:lnTo>
                    <a:pt x="518" y="1468"/>
                  </a:lnTo>
                  <a:lnTo>
                    <a:pt x="512" y="1469"/>
                  </a:lnTo>
                  <a:lnTo>
                    <a:pt x="509" y="1468"/>
                  </a:lnTo>
                  <a:lnTo>
                    <a:pt x="505" y="1464"/>
                  </a:lnTo>
                  <a:lnTo>
                    <a:pt x="498" y="1453"/>
                  </a:lnTo>
                  <a:lnTo>
                    <a:pt x="491" y="1444"/>
                  </a:lnTo>
                  <a:lnTo>
                    <a:pt x="484" y="1439"/>
                  </a:lnTo>
                  <a:lnTo>
                    <a:pt x="476" y="1434"/>
                  </a:lnTo>
                  <a:lnTo>
                    <a:pt x="473" y="1433"/>
                  </a:lnTo>
                  <a:lnTo>
                    <a:pt x="470" y="1432"/>
                  </a:lnTo>
                  <a:lnTo>
                    <a:pt x="467" y="1431"/>
                  </a:lnTo>
                  <a:lnTo>
                    <a:pt x="465" y="1430"/>
                  </a:lnTo>
                  <a:lnTo>
                    <a:pt x="462" y="1428"/>
                  </a:lnTo>
                  <a:lnTo>
                    <a:pt x="461" y="1426"/>
                  </a:lnTo>
                  <a:lnTo>
                    <a:pt x="461" y="1424"/>
                  </a:lnTo>
                  <a:lnTo>
                    <a:pt x="459" y="1421"/>
                  </a:lnTo>
                  <a:lnTo>
                    <a:pt x="457" y="1419"/>
                  </a:lnTo>
                  <a:lnTo>
                    <a:pt x="453" y="1417"/>
                  </a:lnTo>
                  <a:lnTo>
                    <a:pt x="446" y="1412"/>
                  </a:lnTo>
                  <a:lnTo>
                    <a:pt x="441" y="1408"/>
                  </a:lnTo>
                  <a:lnTo>
                    <a:pt x="437" y="1407"/>
                  </a:lnTo>
                  <a:lnTo>
                    <a:pt x="433" y="1405"/>
                  </a:lnTo>
                  <a:lnTo>
                    <a:pt x="427" y="1403"/>
                  </a:lnTo>
                  <a:lnTo>
                    <a:pt x="420" y="1402"/>
                  </a:lnTo>
                  <a:lnTo>
                    <a:pt x="410" y="1400"/>
                  </a:lnTo>
                  <a:lnTo>
                    <a:pt x="403" y="1400"/>
                  </a:lnTo>
                  <a:lnTo>
                    <a:pt x="399" y="1401"/>
                  </a:lnTo>
                  <a:lnTo>
                    <a:pt x="396" y="1402"/>
                  </a:lnTo>
                  <a:lnTo>
                    <a:pt x="390" y="1405"/>
                  </a:lnTo>
                  <a:lnTo>
                    <a:pt x="386" y="1406"/>
                  </a:lnTo>
                  <a:lnTo>
                    <a:pt x="385" y="1405"/>
                  </a:lnTo>
                  <a:lnTo>
                    <a:pt x="384" y="1401"/>
                  </a:lnTo>
                  <a:lnTo>
                    <a:pt x="385" y="1397"/>
                  </a:lnTo>
                  <a:lnTo>
                    <a:pt x="385" y="1394"/>
                  </a:lnTo>
                  <a:lnTo>
                    <a:pt x="385" y="1389"/>
                  </a:lnTo>
                  <a:lnTo>
                    <a:pt x="385" y="1383"/>
                  </a:lnTo>
                  <a:lnTo>
                    <a:pt x="385" y="1378"/>
                  </a:lnTo>
                  <a:lnTo>
                    <a:pt x="384" y="1374"/>
                  </a:lnTo>
                  <a:lnTo>
                    <a:pt x="382" y="1365"/>
                  </a:lnTo>
                  <a:lnTo>
                    <a:pt x="378" y="1357"/>
                  </a:lnTo>
                  <a:lnTo>
                    <a:pt x="374" y="1351"/>
                  </a:lnTo>
                  <a:lnTo>
                    <a:pt x="372" y="1345"/>
                  </a:lnTo>
                  <a:lnTo>
                    <a:pt x="373" y="1342"/>
                  </a:lnTo>
                  <a:lnTo>
                    <a:pt x="377" y="1338"/>
                  </a:lnTo>
                  <a:lnTo>
                    <a:pt x="379" y="1333"/>
                  </a:lnTo>
                  <a:lnTo>
                    <a:pt x="382" y="1330"/>
                  </a:lnTo>
                  <a:lnTo>
                    <a:pt x="385" y="1325"/>
                  </a:lnTo>
                  <a:lnTo>
                    <a:pt x="389" y="1320"/>
                  </a:lnTo>
                  <a:lnTo>
                    <a:pt x="394" y="1314"/>
                  </a:lnTo>
                  <a:lnTo>
                    <a:pt x="398" y="1308"/>
                  </a:lnTo>
                  <a:lnTo>
                    <a:pt x="402" y="1304"/>
                  </a:lnTo>
                  <a:lnTo>
                    <a:pt x="407" y="1299"/>
                  </a:lnTo>
                  <a:lnTo>
                    <a:pt x="409" y="1295"/>
                  </a:lnTo>
                  <a:lnTo>
                    <a:pt x="410" y="1293"/>
                  </a:lnTo>
                  <a:lnTo>
                    <a:pt x="413" y="1291"/>
                  </a:lnTo>
                  <a:lnTo>
                    <a:pt x="415" y="1289"/>
                  </a:lnTo>
                  <a:lnTo>
                    <a:pt x="423" y="1286"/>
                  </a:lnTo>
                  <a:lnTo>
                    <a:pt x="430" y="1285"/>
                  </a:lnTo>
                  <a:lnTo>
                    <a:pt x="435" y="1283"/>
                  </a:lnTo>
                  <a:lnTo>
                    <a:pt x="439" y="1283"/>
                  </a:lnTo>
                  <a:lnTo>
                    <a:pt x="441" y="1283"/>
                  </a:lnTo>
                  <a:lnTo>
                    <a:pt x="443" y="1283"/>
                  </a:lnTo>
                  <a:lnTo>
                    <a:pt x="445" y="1282"/>
                  </a:lnTo>
                  <a:lnTo>
                    <a:pt x="446" y="1281"/>
                  </a:lnTo>
                  <a:lnTo>
                    <a:pt x="447" y="1280"/>
                  </a:lnTo>
                  <a:lnTo>
                    <a:pt x="447" y="1277"/>
                  </a:lnTo>
                  <a:lnTo>
                    <a:pt x="447" y="1275"/>
                  </a:lnTo>
                  <a:lnTo>
                    <a:pt x="446" y="1274"/>
                  </a:lnTo>
                  <a:lnTo>
                    <a:pt x="445" y="1273"/>
                  </a:lnTo>
                  <a:lnTo>
                    <a:pt x="445" y="1271"/>
                  </a:lnTo>
                  <a:lnTo>
                    <a:pt x="442" y="1266"/>
                  </a:lnTo>
                  <a:lnTo>
                    <a:pt x="440" y="1260"/>
                  </a:lnTo>
                  <a:lnTo>
                    <a:pt x="440" y="1257"/>
                  </a:lnTo>
                  <a:lnTo>
                    <a:pt x="441" y="1254"/>
                  </a:lnTo>
                  <a:lnTo>
                    <a:pt x="445" y="1250"/>
                  </a:lnTo>
                  <a:lnTo>
                    <a:pt x="451" y="1248"/>
                  </a:lnTo>
                  <a:lnTo>
                    <a:pt x="455" y="1247"/>
                  </a:lnTo>
                  <a:lnTo>
                    <a:pt x="460" y="1247"/>
                  </a:lnTo>
                  <a:lnTo>
                    <a:pt x="470" y="1244"/>
                  </a:lnTo>
                  <a:lnTo>
                    <a:pt x="476" y="1243"/>
                  </a:lnTo>
                  <a:lnTo>
                    <a:pt x="479" y="1242"/>
                  </a:lnTo>
                  <a:lnTo>
                    <a:pt x="483" y="1241"/>
                  </a:lnTo>
                  <a:lnTo>
                    <a:pt x="486" y="1238"/>
                  </a:lnTo>
                  <a:lnTo>
                    <a:pt x="491" y="1236"/>
                  </a:lnTo>
                  <a:lnTo>
                    <a:pt x="493" y="1233"/>
                  </a:lnTo>
                  <a:lnTo>
                    <a:pt x="497" y="1232"/>
                  </a:lnTo>
                  <a:lnTo>
                    <a:pt x="499" y="1229"/>
                  </a:lnTo>
                  <a:lnTo>
                    <a:pt x="500" y="1225"/>
                  </a:lnTo>
                  <a:lnTo>
                    <a:pt x="502" y="1224"/>
                  </a:lnTo>
                  <a:lnTo>
                    <a:pt x="503" y="1223"/>
                  </a:lnTo>
                  <a:lnTo>
                    <a:pt x="504" y="1219"/>
                  </a:lnTo>
                  <a:lnTo>
                    <a:pt x="505" y="1217"/>
                  </a:lnTo>
                  <a:lnTo>
                    <a:pt x="506" y="1213"/>
                  </a:lnTo>
                  <a:lnTo>
                    <a:pt x="509" y="1211"/>
                  </a:lnTo>
                  <a:lnTo>
                    <a:pt x="512" y="1207"/>
                  </a:lnTo>
                  <a:lnTo>
                    <a:pt x="516" y="1206"/>
                  </a:lnTo>
                  <a:lnTo>
                    <a:pt x="517" y="1206"/>
                  </a:lnTo>
                  <a:lnTo>
                    <a:pt x="518" y="1206"/>
                  </a:lnTo>
                  <a:lnTo>
                    <a:pt x="521" y="1206"/>
                  </a:lnTo>
                  <a:lnTo>
                    <a:pt x="524" y="1206"/>
                  </a:lnTo>
                  <a:lnTo>
                    <a:pt x="533" y="1208"/>
                  </a:lnTo>
                  <a:lnTo>
                    <a:pt x="541" y="1211"/>
                  </a:lnTo>
                  <a:lnTo>
                    <a:pt x="552" y="1213"/>
                  </a:lnTo>
                  <a:lnTo>
                    <a:pt x="561" y="1218"/>
                  </a:lnTo>
                  <a:lnTo>
                    <a:pt x="566" y="1220"/>
                  </a:lnTo>
                  <a:lnTo>
                    <a:pt x="568" y="1223"/>
                  </a:lnTo>
                  <a:lnTo>
                    <a:pt x="571" y="1228"/>
                  </a:lnTo>
                  <a:lnTo>
                    <a:pt x="572" y="1232"/>
                  </a:lnTo>
                  <a:lnTo>
                    <a:pt x="573" y="1235"/>
                  </a:lnTo>
                  <a:lnTo>
                    <a:pt x="574" y="1236"/>
                  </a:lnTo>
                  <a:lnTo>
                    <a:pt x="575" y="1237"/>
                  </a:lnTo>
                  <a:lnTo>
                    <a:pt x="577" y="1237"/>
                  </a:lnTo>
                  <a:lnTo>
                    <a:pt x="581" y="1236"/>
                  </a:lnTo>
                  <a:lnTo>
                    <a:pt x="585" y="1235"/>
                  </a:lnTo>
                  <a:lnTo>
                    <a:pt x="587" y="1233"/>
                  </a:lnTo>
                  <a:lnTo>
                    <a:pt x="590" y="1231"/>
                  </a:lnTo>
                  <a:lnTo>
                    <a:pt x="592" y="1230"/>
                  </a:lnTo>
                  <a:lnTo>
                    <a:pt x="594" y="1229"/>
                  </a:lnTo>
                  <a:lnTo>
                    <a:pt x="602" y="1225"/>
                  </a:lnTo>
                  <a:lnTo>
                    <a:pt x="606" y="1223"/>
                  </a:lnTo>
                  <a:lnTo>
                    <a:pt x="611" y="1220"/>
                  </a:lnTo>
                  <a:lnTo>
                    <a:pt x="616" y="1218"/>
                  </a:lnTo>
                  <a:lnTo>
                    <a:pt x="618" y="1216"/>
                  </a:lnTo>
                  <a:lnTo>
                    <a:pt x="621" y="1213"/>
                  </a:lnTo>
                  <a:lnTo>
                    <a:pt x="622" y="1211"/>
                  </a:lnTo>
                  <a:lnTo>
                    <a:pt x="623" y="1208"/>
                  </a:lnTo>
                  <a:lnTo>
                    <a:pt x="625" y="1204"/>
                  </a:lnTo>
                  <a:lnTo>
                    <a:pt x="626" y="1199"/>
                  </a:lnTo>
                  <a:lnTo>
                    <a:pt x="629" y="1188"/>
                  </a:lnTo>
                  <a:lnTo>
                    <a:pt x="631" y="1179"/>
                  </a:lnTo>
                  <a:lnTo>
                    <a:pt x="634" y="1166"/>
                  </a:lnTo>
                  <a:lnTo>
                    <a:pt x="635" y="1153"/>
                  </a:lnTo>
                  <a:lnTo>
                    <a:pt x="637" y="1141"/>
                  </a:lnTo>
                  <a:lnTo>
                    <a:pt x="638" y="1128"/>
                  </a:lnTo>
                  <a:lnTo>
                    <a:pt x="640" y="1118"/>
                  </a:lnTo>
                  <a:lnTo>
                    <a:pt x="640" y="1110"/>
                  </a:lnTo>
                  <a:lnTo>
                    <a:pt x="642" y="1098"/>
                  </a:lnTo>
                  <a:lnTo>
                    <a:pt x="647" y="1087"/>
                  </a:lnTo>
                  <a:lnTo>
                    <a:pt x="654" y="1078"/>
                  </a:lnTo>
                  <a:lnTo>
                    <a:pt x="659" y="1068"/>
                  </a:lnTo>
                  <a:lnTo>
                    <a:pt x="659" y="1065"/>
                  </a:lnTo>
                  <a:lnTo>
                    <a:pt x="660" y="1060"/>
                  </a:lnTo>
                  <a:lnTo>
                    <a:pt x="659" y="1055"/>
                  </a:lnTo>
                  <a:lnTo>
                    <a:pt x="657" y="1049"/>
                  </a:lnTo>
                  <a:lnTo>
                    <a:pt x="655" y="1042"/>
                  </a:lnTo>
                  <a:lnTo>
                    <a:pt x="651" y="1034"/>
                  </a:lnTo>
                  <a:lnTo>
                    <a:pt x="646" y="1023"/>
                  </a:lnTo>
                  <a:lnTo>
                    <a:pt x="638" y="1012"/>
                  </a:lnTo>
                  <a:lnTo>
                    <a:pt x="631" y="1002"/>
                  </a:lnTo>
                  <a:lnTo>
                    <a:pt x="625" y="991"/>
                  </a:lnTo>
                  <a:lnTo>
                    <a:pt x="617" y="976"/>
                  </a:lnTo>
                  <a:lnTo>
                    <a:pt x="609" y="962"/>
                  </a:lnTo>
                  <a:lnTo>
                    <a:pt x="605" y="957"/>
                  </a:lnTo>
                  <a:lnTo>
                    <a:pt x="600" y="953"/>
                  </a:lnTo>
                  <a:lnTo>
                    <a:pt x="594" y="952"/>
                  </a:lnTo>
                  <a:lnTo>
                    <a:pt x="584" y="951"/>
                  </a:lnTo>
                  <a:lnTo>
                    <a:pt x="574" y="952"/>
                  </a:lnTo>
                  <a:lnTo>
                    <a:pt x="561" y="953"/>
                  </a:lnTo>
                  <a:lnTo>
                    <a:pt x="558" y="954"/>
                  </a:lnTo>
                  <a:lnTo>
                    <a:pt x="552" y="957"/>
                  </a:lnTo>
                  <a:lnTo>
                    <a:pt x="549" y="958"/>
                  </a:lnTo>
                  <a:lnTo>
                    <a:pt x="547" y="961"/>
                  </a:lnTo>
                  <a:lnTo>
                    <a:pt x="544" y="966"/>
                  </a:lnTo>
                  <a:lnTo>
                    <a:pt x="543" y="971"/>
                  </a:lnTo>
                  <a:lnTo>
                    <a:pt x="543" y="973"/>
                  </a:lnTo>
                  <a:lnTo>
                    <a:pt x="543" y="974"/>
                  </a:lnTo>
                  <a:lnTo>
                    <a:pt x="543" y="977"/>
                  </a:lnTo>
                  <a:lnTo>
                    <a:pt x="543" y="978"/>
                  </a:lnTo>
                  <a:lnTo>
                    <a:pt x="543" y="981"/>
                  </a:lnTo>
                  <a:lnTo>
                    <a:pt x="541" y="984"/>
                  </a:lnTo>
                  <a:lnTo>
                    <a:pt x="539" y="986"/>
                  </a:lnTo>
                  <a:lnTo>
                    <a:pt x="536" y="987"/>
                  </a:lnTo>
                  <a:lnTo>
                    <a:pt x="533" y="990"/>
                  </a:lnTo>
                  <a:lnTo>
                    <a:pt x="528" y="992"/>
                  </a:lnTo>
                  <a:lnTo>
                    <a:pt x="523" y="993"/>
                  </a:lnTo>
                  <a:lnTo>
                    <a:pt x="518" y="993"/>
                  </a:lnTo>
                  <a:lnTo>
                    <a:pt x="516" y="993"/>
                  </a:lnTo>
                  <a:lnTo>
                    <a:pt x="512" y="993"/>
                  </a:lnTo>
                  <a:lnTo>
                    <a:pt x="511" y="993"/>
                  </a:lnTo>
                  <a:lnTo>
                    <a:pt x="509" y="992"/>
                  </a:lnTo>
                  <a:lnTo>
                    <a:pt x="506" y="991"/>
                  </a:lnTo>
                  <a:lnTo>
                    <a:pt x="504" y="989"/>
                  </a:lnTo>
                  <a:lnTo>
                    <a:pt x="500" y="983"/>
                  </a:lnTo>
                  <a:lnTo>
                    <a:pt x="498" y="977"/>
                  </a:lnTo>
                  <a:lnTo>
                    <a:pt x="497" y="973"/>
                  </a:lnTo>
                  <a:lnTo>
                    <a:pt x="495" y="971"/>
                  </a:lnTo>
                  <a:lnTo>
                    <a:pt x="493" y="970"/>
                  </a:lnTo>
                  <a:lnTo>
                    <a:pt x="492" y="968"/>
                  </a:lnTo>
                  <a:lnTo>
                    <a:pt x="491" y="968"/>
                  </a:lnTo>
                  <a:lnTo>
                    <a:pt x="490" y="968"/>
                  </a:lnTo>
                  <a:lnTo>
                    <a:pt x="486" y="967"/>
                  </a:lnTo>
                  <a:lnTo>
                    <a:pt x="483" y="967"/>
                  </a:lnTo>
                  <a:lnTo>
                    <a:pt x="478" y="968"/>
                  </a:lnTo>
                  <a:lnTo>
                    <a:pt x="472" y="971"/>
                  </a:lnTo>
                  <a:lnTo>
                    <a:pt x="467" y="972"/>
                  </a:lnTo>
                  <a:lnTo>
                    <a:pt x="462" y="972"/>
                  </a:lnTo>
                  <a:lnTo>
                    <a:pt x="457" y="972"/>
                  </a:lnTo>
                  <a:lnTo>
                    <a:pt x="452" y="971"/>
                  </a:lnTo>
                  <a:lnTo>
                    <a:pt x="448" y="968"/>
                  </a:lnTo>
                  <a:lnTo>
                    <a:pt x="446" y="965"/>
                  </a:lnTo>
                  <a:lnTo>
                    <a:pt x="445" y="961"/>
                  </a:lnTo>
                  <a:lnTo>
                    <a:pt x="442" y="957"/>
                  </a:lnTo>
                  <a:lnTo>
                    <a:pt x="441" y="954"/>
                  </a:lnTo>
                  <a:lnTo>
                    <a:pt x="440" y="952"/>
                  </a:lnTo>
                  <a:lnTo>
                    <a:pt x="437" y="949"/>
                  </a:lnTo>
                  <a:lnTo>
                    <a:pt x="434" y="947"/>
                  </a:lnTo>
                  <a:lnTo>
                    <a:pt x="432" y="946"/>
                  </a:lnTo>
                  <a:lnTo>
                    <a:pt x="430" y="946"/>
                  </a:lnTo>
                  <a:lnTo>
                    <a:pt x="427" y="946"/>
                  </a:lnTo>
                  <a:lnTo>
                    <a:pt x="423" y="945"/>
                  </a:lnTo>
                  <a:lnTo>
                    <a:pt x="420" y="942"/>
                  </a:lnTo>
                  <a:lnTo>
                    <a:pt x="416" y="941"/>
                  </a:lnTo>
                  <a:lnTo>
                    <a:pt x="413" y="940"/>
                  </a:lnTo>
                  <a:lnTo>
                    <a:pt x="409" y="940"/>
                  </a:lnTo>
                  <a:lnTo>
                    <a:pt x="408" y="940"/>
                  </a:lnTo>
                  <a:lnTo>
                    <a:pt x="405" y="941"/>
                  </a:lnTo>
                  <a:lnTo>
                    <a:pt x="403" y="943"/>
                  </a:lnTo>
                  <a:lnTo>
                    <a:pt x="402" y="946"/>
                  </a:lnTo>
                  <a:lnTo>
                    <a:pt x="401" y="949"/>
                  </a:lnTo>
                  <a:lnTo>
                    <a:pt x="401" y="952"/>
                  </a:lnTo>
                  <a:lnTo>
                    <a:pt x="401" y="955"/>
                  </a:lnTo>
                  <a:lnTo>
                    <a:pt x="399" y="960"/>
                  </a:lnTo>
                  <a:lnTo>
                    <a:pt x="399" y="965"/>
                  </a:lnTo>
                  <a:lnTo>
                    <a:pt x="401" y="970"/>
                  </a:lnTo>
                  <a:lnTo>
                    <a:pt x="401" y="974"/>
                  </a:lnTo>
                  <a:lnTo>
                    <a:pt x="401" y="979"/>
                  </a:lnTo>
                  <a:lnTo>
                    <a:pt x="401" y="980"/>
                  </a:lnTo>
                  <a:lnTo>
                    <a:pt x="401" y="981"/>
                  </a:lnTo>
                  <a:lnTo>
                    <a:pt x="401" y="981"/>
                  </a:lnTo>
                  <a:lnTo>
                    <a:pt x="401" y="983"/>
                  </a:lnTo>
                  <a:lnTo>
                    <a:pt x="399" y="984"/>
                  </a:lnTo>
                  <a:lnTo>
                    <a:pt x="398" y="985"/>
                  </a:lnTo>
                  <a:lnTo>
                    <a:pt x="397" y="986"/>
                  </a:lnTo>
                  <a:lnTo>
                    <a:pt x="395" y="987"/>
                  </a:lnTo>
                  <a:lnTo>
                    <a:pt x="391" y="987"/>
                  </a:lnTo>
                  <a:lnTo>
                    <a:pt x="388" y="989"/>
                  </a:lnTo>
                  <a:lnTo>
                    <a:pt x="380" y="989"/>
                  </a:lnTo>
                  <a:lnTo>
                    <a:pt x="374" y="989"/>
                  </a:lnTo>
                  <a:lnTo>
                    <a:pt x="371" y="989"/>
                  </a:lnTo>
                  <a:lnTo>
                    <a:pt x="366" y="987"/>
                  </a:lnTo>
                  <a:lnTo>
                    <a:pt x="363" y="986"/>
                  </a:lnTo>
                  <a:lnTo>
                    <a:pt x="359" y="983"/>
                  </a:lnTo>
                  <a:lnTo>
                    <a:pt x="355" y="980"/>
                  </a:lnTo>
                  <a:lnTo>
                    <a:pt x="353" y="976"/>
                  </a:lnTo>
                  <a:lnTo>
                    <a:pt x="347" y="967"/>
                  </a:lnTo>
                  <a:lnTo>
                    <a:pt x="342" y="959"/>
                  </a:lnTo>
                  <a:lnTo>
                    <a:pt x="340" y="955"/>
                  </a:lnTo>
                  <a:lnTo>
                    <a:pt x="338" y="952"/>
                  </a:lnTo>
                  <a:lnTo>
                    <a:pt x="333" y="949"/>
                  </a:lnTo>
                  <a:lnTo>
                    <a:pt x="329" y="948"/>
                  </a:lnTo>
                  <a:lnTo>
                    <a:pt x="326" y="948"/>
                  </a:lnTo>
                  <a:lnTo>
                    <a:pt x="321" y="951"/>
                  </a:lnTo>
                  <a:lnTo>
                    <a:pt x="319" y="953"/>
                  </a:lnTo>
                  <a:lnTo>
                    <a:pt x="315" y="957"/>
                  </a:lnTo>
                  <a:lnTo>
                    <a:pt x="313" y="958"/>
                  </a:lnTo>
                  <a:lnTo>
                    <a:pt x="309" y="959"/>
                  </a:lnTo>
                  <a:lnTo>
                    <a:pt x="304" y="960"/>
                  </a:lnTo>
                  <a:lnTo>
                    <a:pt x="300" y="959"/>
                  </a:lnTo>
                  <a:lnTo>
                    <a:pt x="295" y="957"/>
                  </a:lnTo>
                  <a:lnTo>
                    <a:pt x="291" y="955"/>
                  </a:lnTo>
                  <a:lnTo>
                    <a:pt x="277" y="948"/>
                  </a:lnTo>
                  <a:lnTo>
                    <a:pt x="266" y="941"/>
                  </a:lnTo>
                  <a:lnTo>
                    <a:pt x="263" y="937"/>
                  </a:lnTo>
                  <a:lnTo>
                    <a:pt x="260" y="934"/>
                  </a:lnTo>
                  <a:lnTo>
                    <a:pt x="259" y="932"/>
                  </a:lnTo>
                  <a:lnTo>
                    <a:pt x="260" y="929"/>
                  </a:lnTo>
                  <a:lnTo>
                    <a:pt x="263" y="926"/>
                  </a:lnTo>
                  <a:lnTo>
                    <a:pt x="267" y="921"/>
                  </a:lnTo>
                  <a:lnTo>
                    <a:pt x="279" y="915"/>
                  </a:lnTo>
                  <a:lnTo>
                    <a:pt x="288" y="910"/>
                  </a:lnTo>
                  <a:lnTo>
                    <a:pt x="289" y="908"/>
                  </a:lnTo>
                  <a:lnTo>
                    <a:pt x="290" y="903"/>
                  </a:lnTo>
                  <a:lnTo>
                    <a:pt x="289" y="899"/>
                  </a:lnTo>
                  <a:lnTo>
                    <a:pt x="287" y="896"/>
                  </a:lnTo>
                  <a:lnTo>
                    <a:pt x="283" y="892"/>
                  </a:lnTo>
                  <a:lnTo>
                    <a:pt x="278" y="888"/>
                  </a:lnTo>
                  <a:lnTo>
                    <a:pt x="275" y="883"/>
                  </a:lnTo>
                  <a:lnTo>
                    <a:pt x="271" y="878"/>
                  </a:lnTo>
                  <a:lnTo>
                    <a:pt x="269" y="871"/>
                  </a:lnTo>
                  <a:lnTo>
                    <a:pt x="267" y="864"/>
                  </a:lnTo>
                  <a:lnTo>
                    <a:pt x="267" y="852"/>
                  </a:lnTo>
                  <a:lnTo>
                    <a:pt x="267" y="842"/>
                  </a:lnTo>
                  <a:lnTo>
                    <a:pt x="264" y="835"/>
                  </a:lnTo>
                  <a:lnTo>
                    <a:pt x="260" y="829"/>
                  </a:lnTo>
                  <a:lnTo>
                    <a:pt x="257" y="826"/>
                  </a:lnTo>
                  <a:lnTo>
                    <a:pt x="253" y="822"/>
                  </a:lnTo>
                  <a:lnTo>
                    <a:pt x="245" y="815"/>
                  </a:lnTo>
                  <a:lnTo>
                    <a:pt x="234" y="808"/>
                  </a:lnTo>
                  <a:lnTo>
                    <a:pt x="229" y="804"/>
                  </a:lnTo>
                  <a:lnTo>
                    <a:pt x="226" y="802"/>
                  </a:lnTo>
                  <a:lnTo>
                    <a:pt x="219" y="800"/>
                  </a:lnTo>
                  <a:lnTo>
                    <a:pt x="212" y="798"/>
                  </a:lnTo>
                  <a:lnTo>
                    <a:pt x="209" y="798"/>
                  </a:lnTo>
                  <a:lnTo>
                    <a:pt x="206" y="800"/>
                  </a:lnTo>
                  <a:lnTo>
                    <a:pt x="203" y="801"/>
                  </a:lnTo>
                  <a:lnTo>
                    <a:pt x="201" y="802"/>
                  </a:lnTo>
                  <a:lnTo>
                    <a:pt x="197" y="804"/>
                  </a:lnTo>
                  <a:lnTo>
                    <a:pt x="195" y="807"/>
                  </a:lnTo>
                  <a:lnTo>
                    <a:pt x="190" y="808"/>
                  </a:lnTo>
                  <a:lnTo>
                    <a:pt x="187" y="809"/>
                  </a:lnTo>
                  <a:lnTo>
                    <a:pt x="180" y="809"/>
                  </a:lnTo>
                  <a:lnTo>
                    <a:pt x="171" y="807"/>
                  </a:lnTo>
                  <a:lnTo>
                    <a:pt x="159" y="802"/>
                  </a:lnTo>
                  <a:lnTo>
                    <a:pt x="150" y="798"/>
                  </a:lnTo>
                  <a:lnTo>
                    <a:pt x="146" y="796"/>
                  </a:lnTo>
                  <a:lnTo>
                    <a:pt x="143" y="795"/>
                  </a:lnTo>
                  <a:lnTo>
                    <a:pt x="137" y="792"/>
                  </a:lnTo>
                  <a:lnTo>
                    <a:pt x="131" y="789"/>
                  </a:lnTo>
                  <a:lnTo>
                    <a:pt x="122" y="787"/>
                  </a:lnTo>
                  <a:lnTo>
                    <a:pt x="115" y="784"/>
                  </a:lnTo>
                  <a:lnTo>
                    <a:pt x="112" y="783"/>
                  </a:lnTo>
                  <a:lnTo>
                    <a:pt x="109" y="782"/>
                  </a:lnTo>
                  <a:lnTo>
                    <a:pt x="107" y="782"/>
                  </a:lnTo>
                  <a:lnTo>
                    <a:pt x="105" y="782"/>
                  </a:lnTo>
                  <a:lnTo>
                    <a:pt x="102" y="782"/>
                  </a:lnTo>
                  <a:lnTo>
                    <a:pt x="98" y="783"/>
                  </a:lnTo>
                  <a:lnTo>
                    <a:pt x="92" y="785"/>
                  </a:lnTo>
                  <a:lnTo>
                    <a:pt x="86" y="790"/>
                  </a:lnTo>
                  <a:lnTo>
                    <a:pt x="83" y="794"/>
                  </a:lnTo>
                  <a:lnTo>
                    <a:pt x="82" y="796"/>
                  </a:lnTo>
                  <a:lnTo>
                    <a:pt x="80" y="800"/>
                  </a:lnTo>
                  <a:lnTo>
                    <a:pt x="78" y="804"/>
                  </a:lnTo>
                  <a:lnTo>
                    <a:pt x="78" y="808"/>
                  </a:lnTo>
                  <a:lnTo>
                    <a:pt x="78" y="812"/>
                  </a:lnTo>
                  <a:lnTo>
                    <a:pt x="80" y="816"/>
                  </a:lnTo>
                  <a:lnTo>
                    <a:pt x="81" y="820"/>
                  </a:lnTo>
                  <a:lnTo>
                    <a:pt x="82" y="825"/>
                  </a:lnTo>
                  <a:lnTo>
                    <a:pt x="82" y="829"/>
                  </a:lnTo>
                  <a:lnTo>
                    <a:pt x="82" y="833"/>
                  </a:lnTo>
                  <a:lnTo>
                    <a:pt x="81" y="834"/>
                  </a:lnTo>
                  <a:lnTo>
                    <a:pt x="80" y="835"/>
                  </a:lnTo>
                  <a:lnTo>
                    <a:pt x="78" y="835"/>
                  </a:lnTo>
                  <a:lnTo>
                    <a:pt x="70" y="835"/>
                  </a:lnTo>
                  <a:lnTo>
                    <a:pt x="62" y="833"/>
                  </a:lnTo>
                  <a:lnTo>
                    <a:pt x="56" y="829"/>
                  </a:lnTo>
                  <a:lnTo>
                    <a:pt x="51" y="825"/>
                  </a:lnTo>
                  <a:lnTo>
                    <a:pt x="49" y="822"/>
                  </a:lnTo>
                  <a:lnTo>
                    <a:pt x="48" y="820"/>
                  </a:lnTo>
                  <a:lnTo>
                    <a:pt x="43" y="813"/>
                  </a:lnTo>
                  <a:lnTo>
                    <a:pt x="38" y="804"/>
                  </a:lnTo>
                  <a:lnTo>
                    <a:pt x="27" y="788"/>
                  </a:lnTo>
                  <a:lnTo>
                    <a:pt x="21" y="778"/>
                  </a:lnTo>
                  <a:lnTo>
                    <a:pt x="19" y="776"/>
                  </a:lnTo>
                  <a:lnTo>
                    <a:pt x="18" y="771"/>
                  </a:lnTo>
                  <a:lnTo>
                    <a:pt x="18" y="766"/>
                  </a:lnTo>
                  <a:lnTo>
                    <a:pt x="18" y="762"/>
                  </a:lnTo>
                  <a:lnTo>
                    <a:pt x="18" y="757"/>
                  </a:lnTo>
                  <a:lnTo>
                    <a:pt x="18" y="754"/>
                  </a:lnTo>
                  <a:lnTo>
                    <a:pt x="18" y="752"/>
                  </a:lnTo>
                  <a:lnTo>
                    <a:pt x="17" y="751"/>
                  </a:lnTo>
                  <a:lnTo>
                    <a:pt x="13" y="740"/>
                  </a:lnTo>
                  <a:lnTo>
                    <a:pt x="7" y="726"/>
                  </a:lnTo>
                  <a:lnTo>
                    <a:pt x="4" y="712"/>
                  </a:lnTo>
                  <a:lnTo>
                    <a:pt x="0" y="697"/>
                  </a:lnTo>
                  <a:lnTo>
                    <a:pt x="0" y="688"/>
                  </a:lnTo>
                  <a:lnTo>
                    <a:pt x="0" y="680"/>
                  </a:lnTo>
                  <a:lnTo>
                    <a:pt x="1" y="675"/>
                  </a:lnTo>
                  <a:lnTo>
                    <a:pt x="2" y="672"/>
                  </a:lnTo>
                  <a:lnTo>
                    <a:pt x="5" y="670"/>
                  </a:lnTo>
                  <a:lnTo>
                    <a:pt x="7" y="669"/>
                  </a:lnTo>
                  <a:lnTo>
                    <a:pt x="11" y="668"/>
                  </a:lnTo>
                  <a:lnTo>
                    <a:pt x="15" y="667"/>
                  </a:lnTo>
                  <a:lnTo>
                    <a:pt x="20" y="665"/>
                  </a:lnTo>
                  <a:lnTo>
                    <a:pt x="25" y="664"/>
                  </a:lnTo>
                  <a:lnTo>
                    <a:pt x="31" y="664"/>
                  </a:lnTo>
                  <a:lnTo>
                    <a:pt x="37" y="665"/>
                  </a:lnTo>
                  <a:lnTo>
                    <a:pt x="42" y="668"/>
                  </a:lnTo>
                  <a:lnTo>
                    <a:pt x="46" y="672"/>
                  </a:lnTo>
                  <a:lnTo>
                    <a:pt x="54" y="680"/>
                  </a:lnTo>
                  <a:lnTo>
                    <a:pt x="61" y="686"/>
                  </a:lnTo>
                  <a:lnTo>
                    <a:pt x="68" y="690"/>
                  </a:lnTo>
                  <a:lnTo>
                    <a:pt x="76" y="695"/>
                  </a:lnTo>
                  <a:lnTo>
                    <a:pt x="80" y="700"/>
                  </a:lnTo>
                  <a:lnTo>
                    <a:pt x="83" y="705"/>
                  </a:lnTo>
                  <a:lnTo>
                    <a:pt x="86" y="708"/>
                  </a:lnTo>
                  <a:lnTo>
                    <a:pt x="89" y="712"/>
                  </a:lnTo>
                  <a:lnTo>
                    <a:pt x="92" y="715"/>
                  </a:lnTo>
                  <a:lnTo>
                    <a:pt x="96" y="716"/>
                  </a:lnTo>
                  <a:lnTo>
                    <a:pt x="99" y="718"/>
                  </a:lnTo>
                  <a:lnTo>
                    <a:pt x="100" y="716"/>
                  </a:lnTo>
                  <a:lnTo>
                    <a:pt x="103" y="715"/>
                  </a:lnTo>
                  <a:lnTo>
                    <a:pt x="105" y="714"/>
                  </a:lnTo>
                  <a:lnTo>
                    <a:pt x="107" y="712"/>
                  </a:lnTo>
                  <a:lnTo>
                    <a:pt x="108" y="708"/>
                  </a:lnTo>
                  <a:lnTo>
                    <a:pt x="112" y="703"/>
                  </a:lnTo>
                  <a:lnTo>
                    <a:pt x="117" y="699"/>
                  </a:lnTo>
                  <a:lnTo>
                    <a:pt x="121" y="696"/>
                  </a:lnTo>
                  <a:lnTo>
                    <a:pt x="127" y="695"/>
                  </a:lnTo>
                  <a:lnTo>
                    <a:pt x="133" y="693"/>
                  </a:lnTo>
                  <a:lnTo>
                    <a:pt x="137" y="691"/>
                  </a:lnTo>
                  <a:lnTo>
                    <a:pt x="139" y="689"/>
                  </a:lnTo>
                  <a:lnTo>
                    <a:pt x="141" y="688"/>
                  </a:lnTo>
                  <a:lnTo>
                    <a:pt x="144" y="684"/>
                  </a:lnTo>
                  <a:lnTo>
                    <a:pt x="147" y="681"/>
                  </a:lnTo>
                  <a:lnTo>
                    <a:pt x="152" y="675"/>
                  </a:lnTo>
                  <a:lnTo>
                    <a:pt x="158" y="668"/>
                  </a:lnTo>
                  <a:lnTo>
                    <a:pt x="164" y="661"/>
                  </a:lnTo>
                  <a:lnTo>
                    <a:pt x="171" y="656"/>
                  </a:lnTo>
                  <a:lnTo>
                    <a:pt x="178" y="653"/>
                  </a:lnTo>
                  <a:lnTo>
                    <a:pt x="185" y="652"/>
                  </a:lnTo>
                  <a:lnTo>
                    <a:pt x="195" y="651"/>
                  </a:lnTo>
                  <a:lnTo>
                    <a:pt x="200" y="649"/>
                  </a:lnTo>
                  <a:lnTo>
                    <a:pt x="206" y="646"/>
                  </a:lnTo>
                  <a:lnTo>
                    <a:pt x="210" y="642"/>
                  </a:lnTo>
                  <a:lnTo>
                    <a:pt x="214" y="637"/>
                  </a:lnTo>
                  <a:lnTo>
                    <a:pt x="216" y="632"/>
                  </a:lnTo>
                  <a:lnTo>
                    <a:pt x="220" y="624"/>
                  </a:lnTo>
                  <a:lnTo>
                    <a:pt x="224" y="614"/>
                  </a:lnTo>
                  <a:lnTo>
                    <a:pt x="228" y="605"/>
                  </a:lnTo>
                  <a:lnTo>
                    <a:pt x="233" y="596"/>
                  </a:lnTo>
                  <a:lnTo>
                    <a:pt x="235" y="593"/>
                  </a:lnTo>
                  <a:lnTo>
                    <a:pt x="239" y="592"/>
                  </a:lnTo>
                  <a:lnTo>
                    <a:pt x="243" y="589"/>
                  </a:lnTo>
                  <a:lnTo>
                    <a:pt x="247" y="587"/>
                  </a:lnTo>
                  <a:lnTo>
                    <a:pt x="251" y="584"/>
                  </a:lnTo>
                  <a:lnTo>
                    <a:pt x="256" y="582"/>
                  </a:lnTo>
                  <a:lnTo>
                    <a:pt x="260" y="577"/>
                  </a:lnTo>
                  <a:lnTo>
                    <a:pt x="265" y="574"/>
                  </a:lnTo>
                  <a:lnTo>
                    <a:pt x="269" y="569"/>
                  </a:lnTo>
                  <a:lnTo>
                    <a:pt x="272" y="563"/>
                  </a:lnTo>
                  <a:lnTo>
                    <a:pt x="276" y="561"/>
                  </a:lnTo>
                  <a:lnTo>
                    <a:pt x="279" y="558"/>
                  </a:lnTo>
                  <a:lnTo>
                    <a:pt x="283" y="557"/>
                  </a:lnTo>
                  <a:lnTo>
                    <a:pt x="287" y="556"/>
                  </a:lnTo>
                  <a:lnTo>
                    <a:pt x="289" y="557"/>
                  </a:lnTo>
                  <a:lnTo>
                    <a:pt x="292" y="560"/>
                  </a:lnTo>
                  <a:lnTo>
                    <a:pt x="295" y="562"/>
                  </a:lnTo>
                  <a:lnTo>
                    <a:pt x="296" y="563"/>
                  </a:lnTo>
                  <a:lnTo>
                    <a:pt x="300" y="569"/>
                  </a:lnTo>
                  <a:lnTo>
                    <a:pt x="302" y="575"/>
                  </a:lnTo>
                  <a:lnTo>
                    <a:pt x="304" y="577"/>
                  </a:lnTo>
                  <a:lnTo>
                    <a:pt x="306" y="580"/>
                  </a:lnTo>
                  <a:lnTo>
                    <a:pt x="308" y="584"/>
                  </a:lnTo>
                  <a:lnTo>
                    <a:pt x="311" y="587"/>
                  </a:lnTo>
                  <a:lnTo>
                    <a:pt x="315" y="588"/>
                  </a:lnTo>
                  <a:lnTo>
                    <a:pt x="317" y="589"/>
                  </a:lnTo>
                  <a:lnTo>
                    <a:pt x="329" y="589"/>
                  </a:lnTo>
                  <a:lnTo>
                    <a:pt x="345" y="589"/>
                  </a:lnTo>
                  <a:lnTo>
                    <a:pt x="353" y="589"/>
                  </a:lnTo>
                  <a:lnTo>
                    <a:pt x="361" y="589"/>
                  </a:lnTo>
                  <a:lnTo>
                    <a:pt x="367" y="590"/>
                  </a:lnTo>
                  <a:lnTo>
                    <a:pt x="373" y="592"/>
                  </a:lnTo>
                  <a:lnTo>
                    <a:pt x="376" y="593"/>
                  </a:lnTo>
                  <a:lnTo>
                    <a:pt x="377" y="594"/>
                  </a:lnTo>
                  <a:lnTo>
                    <a:pt x="379" y="598"/>
                  </a:lnTo>
                  <a:lnTo>
                    <a:pt x="380" y="601"/>
                  </a:lnTo>
                  <a:lnTo>
                    <a:pt x="383" y="606"/>
                  </a:lnTo>
                  <a:lnTo>
                    <a:pt x="385" y="612"/>
                  </a:lnTo>
                  <a:lnTo>
                    <a:pt x="388" y="618"/>
                  </a:lnTo>
                  <a:lnTo>
                    <a:pt x="390" y="624"/>
                  </a:lnTo>
                  <a:lnTo>
                    <a:pt x="392" y="630"/>
                  </a:lnTo>
                  <a:lnTo>
                    <a:pt x="395" y="636"/>
                  </a:lnTo>
                  <a:lnTo>
                    <a:pt x="398" y="639"/>
                  </a:lnTo>
                  <a:lnTo>
                    <a:pt x="402" y="643"/>
                  </a:lnTo>
                  <a:lnTo>
                    <a:pt x="405" y="646"/>
                  </a:lnTo>
                  <a:lnTo>
                    <a:pt x="411" y="647"/>
                  </a:lnTo>
                  <a:lnTo>
                    <a:pt x="414" y="647"/>
                  </a:lnTo>
                  <a:lnTo>
                    <a:pt x="415" y="647"/>
                  </a:lnTo>
                  <a:lnTo>
                    <a:pt x="418" y="649"/>
                  </a:lnTo>
                  <a:lnTo>
                    <a:pt x="422" y="649"/>
                  </a:lnTo>
                  <a:lnTo>
                    <a:pt x="429" y="650"/>
                  </a:lnTo>
                  <a:lnTo>
                    <a:pt x="435" y="652"/>
                  </a:lnTo>
                  <a:lnTo>
                    <a:pt x="440" y="653"/>
                  </a:lnTo>
                  <a:lnTo>
                    <a:pt x="445" y="657"/>
                  </a:lnTo>
                  <a:lnTo>
                    <a:pt x="449" y="659"/>
                  </a:lnTo>
                  <a:lnTo>
                    <a:pt x="453" y="661"/>
                  </a:lnTo>
                  <a:lnTo>
                    <a:pt x="461" y="664"/>
                  </a:lnTo>
                  <a:lnTo>
                    <a:pt x="470" y="667"/>
                  </a:lnTo>
                  <a:lnTo>
                    <a:pt x="477" y="668"/>
                  </a:lnTo>
                  <a:lnTo>
                    <a:pt x="485" y="669"/>
                  </a:lnTo>
                  <a:lnTo>
                    <a:pt x="491" y="669"/>
                  </a:lnTo>
                  <a:lnTo>
                    <a:pt x="497" y="670"/>
                  </a:lnTo>
                  <a:lnTo>
                    <a:pt x="499" y="672"/>
                  </a:lnTo>
                  <a:lnTo>
                    <a:pt x="502" y="676"/>
                  </a:lnTo>
                  <a:lnTo>
                    <a:pt x="503" y="680"/>
                  </a:lnTo>
                  <a:lnTo>
                    <a:pt x="504" y="683"/>
                  </a:lnTo>
                  <a:lnTo>
                    <a:pt x="506" y="688"/>
                  </a:lnTo>
                  <a:lnTo>
                    <a:pt x="508" y="691"/>
                  </a:lnTo>
                  <a:lnTo>
                    <a:pt x="511" y="694"/>
                  </a:lnTo>
                  <a:lnTo>
                    <a:pt x="515" y="697"/>
                  </a:lnTo>
                  <a:lnTo>
                    <a:pt x="521" y="700"/>
                  </a:lnTo>
                  <a:lnTo>
                    <a:pt x="528" y="700"/>
                  </a:lnTo>
                  <a:lnTo>
                    <a:pt x="534" y="700"/>
                  </a:lnTo>
                  <a:lnTo>
                    <a:pt x="541" y="697"/>
                  </a:lnTo>
                  <a:lnTo>
                    <a:pt x="546" y="696"/>
                  </a:lnTo>
                  <a:lnTo>
                    <a:pt x="552" y="695"/>
                  </a:lnTo>
                  <a:lnTo>
                    <a:pt x="561" y="695"/>
                  </a:lnTo>
                  <a:lnTo>
                    <a:pt x="569" y="697"/>
                  </a:lnTo>
                  <a:lnTo>
                    <a:pt x="575" y="700"/>
                  </a:lnTo>
                  <a:lnTo>
                    <a:pt x="580" y="705"/>
                  </a:lnTo>
                  <a:lnTo>
                    <a:pt x="585" y="710"/>
                  </a:lnTo>
                  <a:lnTo>
                    <a:pt x="590" y="716"/>
                  </a:lnTo>
                  <a:lnTo>
                    <a:pt x="594" y="721"/>
                  </a:lnTo>
                  <a:lnTo>
                    <a:pt x="599" y="722"/>
                  </a:lnTo>
                  <a:lnTo>
                    <a:pt x="603" y="724"/>
                  </a:lnTo>
                  <a:lnTo>
                    <a:pt x="605" y="724"/>
                  </a:lnTo>
                  <a:lnTo>
                    <a:pt x="607" y="722"/>
                  </a:lnTo>
                  <a:lnTo>
                    <a:pt x="611" y="720"/>
                  </a:lnTo>
                  <a:lnTo>
                    <a:pt x="616" y="716"/>
                  </a:lnTo>
                  <a:lnTo>
                    <a:pt x="621" y="712"/>
                  </a:lnTo>
                  <a:lnTo>
                    <a:pt x="628" y="703"/>
                  </a:lnTo>
                  <a:lnTo>
                    <a:pt x="635" y="697"/>
                  </a:lnTo>
                  <a:lnTo>
                    <a:pt x="641" y="694"/>
                  </a:lnTo>
                  <a:lnTo>
                    <a:pt x="646" y="690"/>
                  </a:lnTo>
                  <a:lnTo>
                    <a:pt x="654" y="687"/>
                  </a:lnTo>
                  <a:lnTo>
                    <a:pt x="661" y="682"/>
                  </a:lnTo>
                  <a:lnTo>
                    <a:pt x="666" y="678"/>
                  </a:lnTo>
                  <a:lnTo>
                    <a:pt x="669" y="675"/>
                  </a:lnTo>
                  <a:lnTo>
                    <a:pt x="673" y="671"/>
                  </a:lnTo>
                  <a:lnTo>
                    <a:pt x="675" y="669"/>
                  </a:lnTo>
                  <a:lnTo>
                    <a:pt x="678" y="663"/>
                  </a:lnTo>
                  <a:lnTo>
                    <a:pt x="680" y="657"/>
                  </a:lnTo>
                  <a:lnTo>
                    <a:pt x="682" y="652"/>
                  </a:lnTo>
                  <a:lnTo>
                    <a:pt x="682" y="646"/>
                  </a:lnTo>
                  <a:lnTo>
                    <a:pt x="684" y="640"/>
                  </a:lnTo>
                  <a:lnTo>
                    <a:pt x="682" y="636"/>
                  </a:lnTo>
                  <a:lnTo>
                    <a:pt x="681" y="630"/>
                  </a:lnTo>
                  <a:lnTo>
                    <a:pt x="679" y="625"/>
                  </a:lnTo>
                  <a:lnTo>
                    <a:pt x="675" y="618"/>
                  </a:lnTo>
                  <a:lnTo>
                    <a:pt x="673" y="612"/>
                  </a:lnTo>
                  <a:lnTo>
                    <a:pt x="670" y="607"/>
                  </a:lnTo>
                  <a:lnTo>
                    <a:pt x="669" y="601"/>
                  </a:lnTo>
                  <a:lnTo>
                    <a:pt x="669" y="599"/>
                  </a:lnTo>
                  <a:lnTo>
                    <a:pt x="670" y="595"/>
                  </a:lnTo>
                  <a:lnTo>
                    <a:pt x="672" y="593"/>
                  </a:lnTo>
                  <a:lnTo>
                    <a:pt x="673" y="590"/>
                  </a:lnTo>
                  <a:lnTo>
                    <a:pt x="675" y="589"/>
                  </a:lnTo>
                  <a:lnTo>
                    <a:pt x="678" y="588"/>
                  </a:lnTo>
                  <a:lnTo>
                    <a:pt x="684" y="588"/>
                  </a:lnTo>
                  <a:lnTo>
                    <a:pt x="690" y="588"/>
                  </a:lnTo>
                  <a:lnTo>
                    <a:pt x="701" y="590"/>
                  </a:lnTo>
                  <a:lnTo>
                    <a:pt x="713" y="593"/>
                  </a:lnTo>
                  <a:lnTo>
                    <a:pt x="728" y="592"/>
                  </a:lnTo>
                  <a:lnTo>
                    <a:pt x="742" y="589"/>
                  </a:lnTo>
                  <a:lnTo>
                    <a:pt x="757" y="584"/>
                  </a:lnTo>
                  <a:lnTo>
                    <a:pt x="770" y="577"/>
                  </a:lnTo>
                  <a:lnTo>
                    <a:pt x="781" y="571"/>
                  </a:lnTo>
                  <a:lnTo>
                    <a:pt x="793" y="564"/>
                  </a:lnTo>
                  <a:lnTo>
                    <a:pt x="805" y="557"/>
                  </a:lnTo>
                  <a:lnTo>
                    <a:pt x="817" y="549"/>
                  </a:lnTo>
                  <a:lnTo>
                    <a:pt x="831" y="535"/>
                  </a:lnTo>
                  <a:lnTo>
                    <a:pt x="845" y="521"/>
                  </a:lnTo>
                  <a:lnTo>
                    <a:pt x="852" y="516"/>
                  </a:lnTo>
                  <a:lnTo>
                    <a:pt x="859" y="512"/>
                  </a:lnTo>
                  <a:lnTo>
                    <a:pt x="865" y="508"/>
                  </a:lnTo>
                  <a:lnTo>
                    <a:pt x="873" y="506"/>
                  </a:lnTo>
                  <a:lnTo>
                    <a:pt x="881" y="505"/>
                  </a:lnTo>
                  <a:lnTo>
                    <a:pt x="890" y="505"/>
                  </a:lnTo>
                  <a:lnTo>
                    <a:pt x="902" y="506"/>
                  </a:lnTo>
                  <a:lnTo>
                    <a:pt x="914" y="510"/>
                  </a:lnTo>
                  <a:lnTo>
                    <a:pt x="921" y="512"/>
                  </a:lnTo>
                  <a:lnTo>
                    <a:pt x="928" y="513"/>
                  </a:lnTo>
                  <a:lnTo>
                    <a:pt x="936" y="513"/>
                  </a:lnTo>
                  <a:lnTo>
                    <a:pt x="942" y="512"/>
                  </a:lnTo>
                  <a:lnTo>
                    <a:pt x="945" y="511"/>
                  </a:lnTo>
                  <a:lnTo>
                    <a:pt x="950" y="508"/>
                  </a:lnTo>
                  <a:lnTo>
                    <a:pt x="953" y="505"/>
                  </a:lnTo>
                  <a:lnTo>
                    <a:pt x="956" y="500"/>
                  </a:lnTo>
                  <a:lnTo>
                    <a:pt x="961" y="491"/>
                  </a:lnTo>
                  <a:lnTo>
                    <a:pt x="963" y="480"/>
                  </a:lnTo>
                  <a:lnTo>
                    <a:pt x="964" y="476"/>
                  </a:lnTo>
                  <a:lnTo>
                    <a:pt x="966" y="475"/>
                  </a:lnTo>
                  <a:lnTo>
                    <a:pt x="968" y="474"/>
                  </a:lnTo>
                  <a:lnTo>
                    <a:pt x="971" y="473"/>
                  </a:lnTo>
                  <a:lnTo>
                    <a:pt x="975" y="474"/>
                  </a:lnTo>
                  <a:lnTo>
                    <a:pt x="977" y="476"/>
                  </a:lnTo>
                  <a:lnTo>
                    <a:pt x="980" y="480"/>
                  </a:lnTo>
                  <a:lnTo>
                    <a:pt x="982" y="483"/>
                  </a:lnTo>
                  <a:lnTo>
                    <a:pt x="983" y="491"/>
                  </a:lnTo>
                  <a:lnTo>
                    <a:pt x="984" y="498"/>
                  </a:lnTo>
                  <a:lnTo>
                    <a:pt x="984" y="501"/>
                  </a:lnTo>
                  <a:lnTo>
                    <a:pt x="986" y="502"/>
                  </a:lnTo>
                  <a:lnTo>
                    <a:pt x="987" y="502"/>
                  </a:lnTo>
                  <a:lnTo>
                    <a:pt x="987" y="502"/>
                  </a:lnTo>
                  <a:lnTo>
                    <a:pt x="987" y="502"/>
                  </a:lnTo>
                  <a:lnTo>
                    <a:pt x="987" y="502"/>
                  </a:lnTo>
                  <a:lnTo>
                    <a:pt x="988" y="501"/>
                  </a:lnTo>
                  <a:lnTo>
                    <a:pt x="988" y="499"/>
                  </a:lnTo>
                  <a:lnTo>
                    <a:pt x="989" y="498"/>
                  </a:lnTo>
                  <a:lnTo>
                    <a:pt x="989" y="497"/>
                  </a:lnTo>
                  <a:lnTo>
                    <a:pt x="991" y="491"/>
                  </a:lnTo>
                  <a:lnTo>
                    <a:pt x="993" y="485"/>
                  </a:lnTo>
                  <a:lnTo>
                    <a:pt x="997" y="473"/>
                  </a:lnTo>
                  <a:lnTo>
                    <a:pt x="1001" y="463"/>
                  </a:lnTo>
                  <a:lnTo>
                    <a:pt x="1002" y="458"/>
                  </a:lnTo>
                  <a:lnTo>
                    <a:pt x="1002" y="453"/>
                  </a:lnTo>
                  <a:lnTo>
                    <a:pt x="1001" y="447"/>
                  </a:lnTo>
                  <a:lnTo>
                    <a:pt x="1000" y="441"/>
                  </a:lnTo>
                  <a:lnTo>
                    <a:pt x="999" y="436"/>
                  </a:lnTo>
                  <a:lnTo>
                    <a:pt x="996" y="431"/>
                  </a:lnTo>
                  <a:lnTo>
                    <a:pt x="994" y="424"/>
                  </a:lnTo>
                  <a:lnTo>
                    <a:pt x="990" y="417"/>
                  </a:lnTo>
                  <a:lnTo>
                    <a:pt x="989" y="410"/>
                  </a:lnTo>
                  <a:lnTo>
                    <a:pt x="990" y="401"/>
                  </a:lnTo>
                  <a:lnTo>
                    <a:pt x="993" y="394"/>
                  </a:lnTo>
                  <a:lnTo>
                    <a:pt x="997" y="386"/>
                  </a:lnTo>
                  <a:lnTo>
                    <a:pt x="1005" y="380"/>
                  </a:lnTo>
                  <a:lnTo>
                    <a:pt x="1009" y="375"/>
                  </a:lnTo>
                  <a:lnTo>
                    <a:pt x="1012" y="374"/>
                  </a:lnTo>
                  <a:lnTo>
                    <a:pt x="1013" y="372"/>
                  </a:lnTo>
                  <a:lnTo>
                    <a:pt x="1016" y="369"/>
                  </a:lnTo>
                  <a:lnTo>
                    <a:pt x="1019" y="366"/>
                  </a:lnTo>
                  <a:lnTo>
                    <a:pt x="1021" y="362"/>
                  </a:lnTo>
                  <a:lnTo>
                    <a:pt x="1022" y="360"/>
                  </a:lnTo>
                  <a:lnTo>
                    <a:pt x="1025" y="355"/>
                  </a:lnTo>
                  <a:lnTo>
                    <a:pt x="1028" y="352"/>
                  </a:lnTo>
                  <a:lnTo>
                    <a:pt x="1037" y="348"/>
                  </a:lnTo>
                  <a:lnTo>
                    <a:pt x="1047" y="347"/>
                  </a:lnTo>
                  <a:lnTo>
                    <a:pt x="1054" y="346"/>
                  </a:lnTo>
                  <a:lnTo>
                    <a:pt x="1063" y="341"/>
                  </a:lnTo>
                  <a:lnTo>
                    <a:pt x="1069" y="337"/>
                  </a:lnTo>
                  <a:lnTo>
                    <a:pt x="1073" y="334"/>
                  </a:lnTo>
                  <a:lnTo>
                    <a:pt x="1079" y="330"/>
                  </a:lnTo>
                  <a:lnTo>
                    <a:pt x="1084" y="330"/>
                  </a:lnTo>
                  <a:lnTo>
                    <a:pt x="1088" y="333"/>
                  </a:lnTo>
                  <a:lnTo>
                    <a:pt x="1090" y="337"/>
                  </a:lnTo>
                  <a:lnTo>
                    <a:pt x="1092" y="342"/>
                  </a:lnTo>
                  <a:lnTo>
                    <a:pt x="1094" y="348"/>
                  </a:lnTo>
                  <a:lnTo>
                    <a:pt x="1098" y="355"/>
                  </a:lnTo>
                  <a:lnTo>
                    <a:pt x="1102" y="357"/>
                  </a:lnTo>
                  <a:lnTo>
                    <a:pt x="1107" y="362"/>
                  </a:lnTo>
                  <a:lnTo>
                    <a:pt x="1110" y="365"/>
                  </a:lnTo>
                  <a:lnTo>
                    <a:pt x="1113" y="366"/>
                  </a:lnTo>
                  <a:lnTo>
                    <a:pt x="1116" y="368"/>
                  </a:lnTo>
                  <a:lnTo>
                    <a:pt x="1119" y="371"/>
                  </a:lnTo>
                  <a:lnTo>
                    <a:pt x="1120" y="375"/>
                  </a:lnTo>
                  <a:lnTo>
                    <a:pt x="1122" y="387"/>
                  </a:lnTo>
                  <a:lnTo>
                    <a:pt x="1125" y="401"/>
                  </a:lnTo>
                  <a:lnTo>
                    <a:pt x="1126" y="407"/>
                  </a:lnTo>
                  <a:lnTo>
                    <a:pt x="1128" y="412"/>
                  </a:lnTo>
                  <a:lnTo>
                    <a:pt x="1129" y="416"/>
                  </a:lnTo>
                  <a:lnTo>
                    <a:pt x="1132" y="418"/>
                  </a:lnTo>
                  <a:lnTo>
                    <a:pt x="1135" y="420"/>
                  </a:lnTo>
                  <a:lnTo>
                    <a:pt x="1138" y="422"/>
                  </a:lnTo>
                  <a:lnTo>
                    <a:pt x="1144" y="423"/>
                  </a:lnTo>
                  <a:lnTo>
                    <a:pt x="1148" y="423"/>
                  </a:lnTo>
                  <a:lnTo>
                    <a:pt x="1157" y="425"/>
                  </a:lnTo>
                  <a:lnTo>
                    <a:pt x="1161" y="429"/>
                  </a:lnTo>
                  <a:lnTo>
                    <a:pt x="1163" y="431"/>
                  </a:lnTo>
                  <a:lnTo>
                    <a:pt x="1164" y="434"/>
                  </a:lnTo>
                  <a:lnTo>
                    <a:pt x="1165" y="438"/>
                  </a:lnTo>
                  <a:lnTo>
                    <a:pt x="1165" y="443"/>
                  </a:lnTo>
                  <a:lnTo>
                    <a:pt x="1165" y="450"/>
                  </a:lnTo>
                  <a:lnTo>
                    <a:pt x="1165" y="457"/>
                  </a:lnTo>
                  <a:lnTo>
                    <a:pt x="1166" y="463"/>
                  </a:lnTo>
                  <a:lnTo>
                    <a:pt x="1169" y="470"/>
                  </a:lnTo>
                  <a:lnTo>
                    <a:pt x="1171" y="476"/>
                  </a:lnTo>
                  <a:lnTo>
                    <a:pt x="1173" y="482"/>
                  </a:lnTo>
                  <a:lnTo>
                    <a:pt x="1177" y="487"/>
                  </a:lnTo>
                  <a:lnTo>
                    <a:pt x="1182" y="492"/>
                  </a:lnTo>
                  <a:lnTo>
                    <a:pt x="1188" y="494"/>
                  </a:lnTo>
                  <a:lnTo>
                    <a:pt x="1194" y="497"/>
                  </a:lnTo>
                  <a:lnTo>
                    <a:pt x="1199" y="497"/>
                  </a:lnTo>
                  <a:lnTo>
                    <a:pt x="1207" y="495"/>
                  </a:lnTo>
                  <a:lnTo>
                    <a:pt x="1213" y="493"/>
                  </a:lnTo>
                  <a:lnTo>
                    <a:pt x="1220" y="489"/>
                  </a:lnTo>
                  <a:lnTo>
                    <a:pt x="1227" y="483"/>
                  </a:lnTo>
                  <a:lnTo>
                    <a:pt x="1233" y="476"/>
                  </a:lnTo>
                  <a:lnTo>
                    <a:pt x="1239" y="470"/>
                  </a:lnTo>
                  <a:lnTo>
                    <a:pt x="1243" y="464"/>
                  </a:lnTo>
                  <a:lnTo>
                    <a:pt x="1248" y="461"/>
                  </a:lnTo>
                  <a:lnTo>
                    <a:pt x="1253" y="458"/>
                  </a:lnTo>
                  <a:lnTo>
                    <a:pt x="1255" y="458"/>
                  </a:lnTo>
                  <a:lnTo>
                    <a:pt x="1259" y="460"/>
                  </a:lnTo>
                  <a:lnTo>
                    <a:pt x="1260" y="463"/>
                  </a:lnTo>
                  <a:lnTo>
                    <a:pt x="1260" y="469"/>
                  </a:lnTo>
                  <a:lnTo>
                    <a:pt x="1260" y="482"/>
                  </a:lnTo>
                  <a:lnTo>
                    <a:pt x="1260" y="493"/>
                  </a:lnTo>
                  <a:lnTo>
                    <a:pt x="1261" y="498"/>
                  </a:lnTo>
                  <a:lnTo>
                    <a:pt x="1262" y="502"/>
                  </a:lnTo>
                  <a:lnTo>
                    <a:pt x="1265" y="505"/>
                  </a:lnTo>
                  <a:lnTo>
                    <a:pt x="1268" y="508"/>
                  </a:lnTo>
                  <a:lnTo>
                    <a:pt x="1270" y="510"/>
                  </a:lnTo>
                  <a:lnTo>
                    <a:pt x="1272" y="510"/>
                  </a:lnTo>
                  <a:lnTo>
                    <a:pt x="1274" y="508"/>
                  </a:lnTo>
                  <a:lnTo>
                    <a:pt x="1276" y="507"/>
                  </a:lnTo>
                  <a:lnTo>
                    <a:pt x="1280" y="504"/>
                  </a:lnTo>
                  <a:lnTo>
                    <a:pt x="1284" y="500"/>
                  </a:lnTo>
                  <a:lnTo>
                    <a:pt x="1289" y="498"/>
                  </a:lnTo>
                  <a:lnTo>
                    <a:pt x="1292" y="495"/>
                  </a:lnTo>
                  <a:lnTo>
                    <a:pt x="1293" y="495"/>
                  </a:lnTo>
                  <a:lnTo>
                    <a:pt x="1295" y="497"/>
                  </a:lnTo>
                  <a:lnTo>
                    <a:pt x="1296" y="499"/>
                  </a:lnTo>
                  <a:lnTo>
                    <a:pt x="1297" y="501"/>
                  </a:lnTo>
                  <a:lnTo>
                    <a:pt x="1299" y="516"/>
                  </a:lnTo>
                  <a:lnTo>
                    <a:pt x="1299" y="530"/>
                  </a:lnTo>
                  <a:lnTo>
                    <a:pt x="1301" y="535"/>
                  </a:lnTo>
                  <a:lnTo>
                    <a:pt x="1302" y="539"/>
                  </a:lnTo>
                  <a:lnTo>
                    <a:pt x="1304" y="541"/>
                  </a:lnTo>
                  <a:lnTo>
                    <a:pt x="1305" y="542"/>
                  </a:lnTo>
                  <a:lnTo>
                    <a:pt x="1308" y="543"/>
                  </a:lnTo>
                  <a:lnTo>
                    <a:pt x="1310" y="543"/>
                  </a:lnTo>
                  <a:lnTo>
                    <a:pt x="1316" y="542"/>
                  </a:lnTo>
                  <a:lnTo>
                    <a:pt x="1322" y="541"/>
                  </a:lnTo>
                  <a:lnTo>
                    <a:pt x="1328" y="538"/>
                  </a:lnTo>
                  <a:lnTo>
                    <a:pt x="1335" y="535"/>
                  </a:lnTo>
                  <a:lnTo>
                    <a:pt x="1342" y="531"/>
                  </a:lnTo>
                  <a:lnTo>
                    <a:pt x="1352" y="527"/>
                  </a:lnTo>
                  <a:lnTo>
                    <a:pt x="1364" y="524"/>
                  </a:lnTo>
                  <a:lnTo>
                    <a:pt x="1377" y="519"/>
                  </a:lnTo>
                  <a:lnTo>
                    <a:pt x="1403" y="514"/>
                  </a:lnTo>
                  <a:lnTo>
                    <a:pt x="1421" y="510"/>
                  </a:lnTo>
                  <a:lnTo>
                    <a:pt x="1428" y="507"/>
                  </a:lnTo>
                  <a:lnTo>
                    <a:pt x="1434" y="504"/>
                  </a:lnTo>
                  <a:lnTo>
                    <a:pt x="1438" y="499"/>
                  </a:lnTo>
                  <a:lnTo>
                    <a:pt x="1443" y="493"/>
                  </a:lnTo>
                  <a:lnTo>
                    <a:pt x="1447" y="486"/>
                  </a:lnTo>
                  <a:lnTo>
                    <a:pt x="1448" y="479"/>
                  </a:lnTo>
                  <a:lnTo>
                    <a:pt x="1448" y="472"/>
                  </a:lnTo>
                  <a:lnTo>
                    <a:pt x="1447" y="463"/>
                  </a:lnTo>
                  <a:lnTo>
                    <a:pt x="1446" y="456"/>
                  </a:lnTo>
                  <a:lnTo>
                    <a:pt x="1446" y="449"/>
                  </a:lnTo>
                  <a:lnTo>
                    <a:pt x="1446" y="443"/>
                  </a:lnTo>
                  <a:lnTo>
                    <a:pt x="1447" y="437"/>
                  </a:lnTo>
                  <a:lnTo>
                    <a:pt x="1453" y="430"/>
                  </a:lnTo>
                  <a:lnTo>
                    <a:pt x="1457" y="428"/>
                  </a:lnTo>
                  <a:lnTo>
                    <a:pt x="1459" y="425"/>
                  </a:lnTo>
                  <a:lnTo>
                    <a:pt x="1459" y="424"/>
                  </a:lnTo>
                  <a:lnTo>
                    <a:pt x="1459" y="420"/>
                  </a:lnTo>
                  <a:lnTo>
                    <a:pt x="1457" y="416"/>
                  </a:lnTo>
                  <a:lnTo>
                    <a:pt x="1456" y="410"/>
                  </a:lnTo>
                  <a:lnTo>
                    <a:pt x="1456" y="406"/>
                  </a:lnTo>
                  <a:lnTo>
                    <a:pt x="1457" y="404"/>
                  </a:lnTo>
                  <a:lnTo>
                    <a:pt x="1460" y="401"/>
                  </a:lnTo>
                  <a:lnTo>
                    <a:pt x="1462" y="400"/>
                  </a:lnTo>
                  <a:lnTo>
                    <a:pt x="1466" y="400"/>
                  </a:lnTo>
                  <a:lnTo>
                    <a:pt x="1471" y="401"/>
                  </a:lnTo>
                  <a:lnTo>
                    <a:pt x="1475" y="404"/>
                  </a:lnTo>
                  <a:lnTo>
                    <a:pt x="1480" y="405"/>
                  </a:lnTo>
                  <a:lnTo>
                    <a:pt x="1485" y="406"/>
                  </a:lnTo>
                  <a:lnTo>
                    <a:pt x="1490" y="406"/>
                  </a:lnTo>
                  <a:lnTo>
                    <a:pt x="1494" y="405"/>
                  </a:lnTo>
                  <a:lnTo>
                    <a:pt x="1498" y="403"/>
                  </a:lnTo>
                  <a:lnTo>
                    <a:pt x="1501" y="399"/>
                  </a:lnTo>
                  <a:lnTo>
                    <a:pt x="1505" y="394"/>
                  </a:lnTo>
                  <a:lnTo>
                    <a:pt x="1507" y="388"/>
                  </a:lnTo>
                  <a:lnTo>
                    <a:pt x="1510" y="376"/>
                  </a:lnTo>
                  <a:lnTo>
                    <a:pt x="1514" y="368"/>
                  </a:lnTo>
                  <a:lnTo>
                    <a:pt x="1517" y="367"/>
                  </a:lnTo>
                  <a:lnTo>
                    <a:pt x="1520" y="367"/>
                  </a:lnTo>
                  <a:lnTo>
                    <a:pt x="1525" y="368"/>
                  </a:lnTo>
                  <a:lnTo>
                    <a:pt x="1531" y="373"/>
                  </a:lnTo>
                  <a:lnTo>
                    <a:pt x="1536" y="379"/>
                  </a:lnTo>
                  <a:lnTo>
                    <a:pt x="1539" y="385"/>
                  </a:lnTo>
                  <a:lnTo>
                    <a:pt x="1543" y="391"/>
                  </a:lnTo>
                  <a:lnTo>
                    <a:pt x="1545" y="396"/>
                  </a:lnTo>
                  <a:lnTo>
                    <a:pt x="1548" y="400"/>
                  </a:lnTo>
                  <a:lnTo>
                    <a:pt x="1553" y="404"/>
                  </a:lnTo>
                  <a:lnTo>
                    <a:pt x="1558" y="407"/>
                  </a:lnTo>
                  <a:lnTo>
                    <a:pt x="1566" y="410"/>
                  </a:lnTo>
                  <a:lnTo>
                    <a:pt x="1579" y="411"/>
                  </a:lnTo>
                  <a:lnTo>
                    <a:pt x="1589" y="412"/>
                  </a:lnTo>
                  <a:lnTo>
                    <a:pt x="1594" y="412"/>
                  </a:lnTo>
                  <a:lnTo>
                    <a:pt x="1598" y="413"/>
                  </a:lnTo>
                  <a:lnTo>
                    <a:pt x="1601" y="415"/>
                  </a:lnTo>
                  <a:lnTo>
                    <a:pt x="1605" y="417"/>
                  </a:lnTo>
                  <a:lnTo>
                    <a:pt x="1608" y="422"/>
                  </a:lnTo>
                  <a:lnTo>
                    <a:pt x="1611" y="429"/>
                  </a:lnTo>
                  <a:lnTo>
                    <a:pt x="1613" y="444"/>
                  </a:lnTo>
                  <a:lnTo>
                    <a:pt x="1616" y="454"/>
                  </a:lnTo>
                  <a:lnTo>
                    <a:pt x="1618" y="457"/>
                  </a:lnTo>
                  <a:lnTo>
                    <a:pt x="1619" y="460"/>
                  </a:lnTo>
                  <a:lnTo>
                    <a:pt x="1623" y="461"/>
                  </a:lnTo>
                  <a:lnTo>
                    <a:pt x="1626" y="461"/>
                  </a:lnTo>
                  <a:lnTo>
                    <a:pt x="1630" y="460"/>
                  </a:lnTo>
                  <a:lnTo>
                    <a:pt x="1633" y="458"/>
                  </a:lnTo>
                  <a:lnTo>
                    <a:pt x="1637" y="454"/>
                  </a:lnTo>
                  <a:lnTo>
                    <a:pt x="1639" y="449"/>
                  </a:lnTo>
                  <a:lnTo>
                    <a:pt x="1641" y="443"/>
                  </a:lnTo>
                  <a:lnTo>
                    <a:pt x="1641" y="437"/>
                  </a:lnTo>
                  <a:lnTo>
                    <a:pt x="1642" y="429"/>
                  </a:lnTo>
                  <a:lnTo>
                    <a:pt x="1641" y="420"/>
                  </a:lnTo>
                  <a:lnTo>
                    <a:pt x="1639" y="404"/>
                  </a:lnTo>
                  <a:lnTo>
                    <a:pt x="1639" y="391"/>
                  </a:lnTo>
                  <a:lnTo>
                    <a:pt x="1639" y="385"/>
                  </a:lnTo>
                  <a:lnTo>
                    <a:pt x="1641" y="381"/>
                  </a:lnTo>
                  <a:lnTo>
                    <a:pt x="1642" y="379"/>
                  </a:lnTo>
                  <a:lnTo>
                    <a:pt x="1644" y="378"/>
                  </a:lnTo>
                  <a:lnTo>
                    <a:pt x="1649" y="378"/>
                  </a:lnTo>
                  <a:lnTo>
                    <a:pt x="1652" y="376"/>
                  </a:lnTo>
                  <a:lnTo>
                    <a:pt x="1654" y="375"/>
                  </a:lnTo>
                  <a:lnTo>
                    <a:pt x="1655" y="373"/>
                  </a:lnTo>
                  <a:lnTo>
                    <a:pt x="1655" y="369"/>
                  </a:lnTo>
                  <a:lnTo>
                    <a:pt x="1654" y="366"/>
                  </a:lnTo>
                  <a:lnTo>
                    <a:pt x="1652" y="361"/>
                  </a:lnTo>
                  <a:lnTo>
                    <a:pt x="1654" y="355"/>
                  </a:lnTo>
                  <a:lnTo>
                    <a:pt x="1655" y="349"/>
                  </a:lnTo>
                  <a:lnTo>
                    <a:pt x="1658" y="344"/>
                  </a:lnTo>
                  <a:lnTo>
                    <a:pt x="1661" y="340"/>
                  </a:lnTo>
                  <a:lnTo>
                    <a:pt x="1665" y="335"/>
                  </a:lnTo>
                  <a:lnTo>
                    <a:pt x="1670" y="331"/>
                  </a:lnTo>
                  <a:lnTo>
                    <a:pt x="1675" y="330"/>
                  </a:lnTo>
                  <a:lnTo>
                    <a:pt x="1679" y="329"/>
                  </a:lnTo>
                  <a:lnTo>
                    <a:pt x="1683" y="328"/>
                  </a:lnTo>
                  <a:lnTo>
                    <a:pt x="1687" y="329"/>
                  </a:lnTo>
                  <a:lnTo>
                    <a:pt x="1689" y="330"/>
                  </a:lnTo>
                  <a:lnTo>
                    <a:pt x="1692" y="333"/>
                  </a:lnTo>
                  <a:lnTo>
                    <a:pt x="1694" y="336"/>
                  </a:lnTo>
                  <a:lnTo>
                    <a:pt x="1696" y="341"/>
                  </a:lnTo>
                  <a:lnTo>
                    <a:pt x="1696" y="347"/>
                  </a:lnTo>
                  <a:lnTo>
                    <a:pt x="1699" y="353"/>
                  </a:lnTo>
                  <a:lnTo>
                    <a:pt x="1700" y="357"/>
                  </a:lnTo>
                  <a:lnTo>
                    <a:pt x="1704" y="361"/>
                  </a:lnTo>
                  <a:lnTo>
                    <a:pt x="1707" y="363"/>
                  </a:lnTo>
                  <a:lnTo>
                    <a:pt x="1711" y="366"/>
                  </a:lnTo>
                  <a:lnTo>
                    <a:pt x="1715" y="366"/>
                  </a:lnTo>
                  <a:lnTo>
                    <a:pt x="1721" y="367"/>
                  </a:lnTo>
                  <a:lnTo>
                    <a:pt x="1727" y="367"/>
                  </a:lnTo>
                  <a:lnTo>
                    <a:pt x="1740" y="367"/>
                  </a:lnTo>
                  <a:lnTo>
                    <a:pt x="1755" y="369"/>
                  </a:lnTo>
                  <a:lnTo>
                    <a:pt x="1769" y="372"/>
                  </a:lnTo>
                  <a:lnTo>
                    <a:pt x="1781" y="375"/>
                  </a:lnTo>
                  <a:lnTo>
                    <a:pt x="1786" y="378"/>
                  </a:lnTo>
                  <a:lnTo>
                    <a:pt x="1791" y="379"/>
                  </a:lnTo>
                  <a:lnTo>
                    <a:pt x="1797" y="379"/>
                  </a:lnTo>
                  <a:lnTo>
                    <a:pt x="1803" y="379"/>
                  </a:lnTo>
                  <a:lnTo>
                    <a:pt x="1807" y="378"/>
                  </a:lnTo>
                  <a:lnTo>
                    <a:pt x="1810" y="375"/>
                  </a:lnTo>
                  <a:lnTo>
                    <a:pt x="1812" y="372"/>
                  </a:lnTo>
                  <a:lnTo>
                    <a:pt x="1810" y="367"/>
                  </a:lnTo>
                  <a:lnTo>
                    <a:pt x="1803" y="357"/>
                  </a:lnTo>
                  <a:lnTo>
                    <a:pt x="1799" y="350"/>
                  </a:lnTo>
                  <a:lnTo>
                    <a:pt x="1796" y="346"/>
                  </a:lnTo>
                  <a:lnTo>
                    <a:pt x="1796" y="340"/>
                  </a:lnTo>
                  <a:lnTo>
                    <a:pt x="1797" y="334"/>
                  </a:lnTo>
                  <a:lnTo>
                    <a:pt x="1802" y="325"/>
                  </a:lnTo>
                  <a:lnTo>
                    <a:pt x="1803" y="322"/>
                  </a:lnTo>
                  <a:lnTo>
                    <a:pt x="1805" y="318"/>
                  </a:lnTo>
                  <a:lnTo>
                    <a:pt x="1807" y="312"/>
                  </a:lnTo>
                  <a:lnTo>
                    <a:pt x="1808" y="308"/>
                  </a:lnTo>
                  <a:lnTo>
                    <a:pt x="1810" y="299"/>
                  </a:lnTo>
                  <a:lnTo>
                    <a:pt x="1812" y="293"/>
                  </a:lnTo>
                  <a:lnTo>
                    <a:pt x="1810" y="291"/>
                  </a:lnTo>
                  <a:lnTo>
                    <a:pt x="1809" y="289"/>
                  </a:lnTo>
                  <a:lnTo>
                    <a:pt x="1808" y="289"/>
                  </a:lnTo>
                  <a:lnTo>
                    <a:pt x="1806" y="287"/>
                  </a:lnTo>
                  <a:lnTo>
                    <a:pt x="1802" y="289"/>
                  </a:lnTo>
                  <a:lnTo>
                    <a:pt x="1797" y="291"/>
                  </a:lnTo>
                  <a:lnTo>
                    <a:pt x="1793" y="294"/>
                  </a:lnTo>
                  <a:lnTo>
                    <a:pt x="1787" y="298"/>
                  </a:lnTo>
                  <a:lnTo>
                    <a:pt x="1776" y="306"/>
                  </a:lnTo>
                  <a:lnTo>
                    <a:pt x="1765" y="312"/>
                  </a:lnTo>
                  <a:lnTo>
                    <a:pt x="1759" y="313"/>
                  </a:lnTo>
                  <a:lnTo>
                    <a:pt x="1755" y="313"/>
                  </a:lnTo>
                  <a:lnTo>
                    <a:pt x="1750" y="312"/>
                  </a:lnTo>
                  <a:lnTo>
                    <a:pt x="1746" y="311"/>
                  </a:lnTo>
                  <a:lnTo>
                    <a:pt x="1744" y="308"/>
                  </a:lnTo>
                  <a:lnTo>
                    <a:pt x="1742" y="304"/>
                  </a:lnTo>
                  <a:lnTo>
                    <a:pt x="1742" y="300"/>
                  </a:lnTo>
                  <a:lnTo>
                    <a:pt x="1743" y="296"/>
                  </a:lnTo>
                  <a:lnTo>
                    <a:pt x="1747" y="291"/>
                  </a:lnTo>
                  <a:lnTo>
                    <a:pt x="1752" y="285"/>
                  </a:lnTo>
                  <a:lnTo>
                    <a:pt x="1759" y="279"/>
                  </a:lnTo>
                  <a:lnTo>
                    <a:pt x="1768" y="273"/>
                  </a:lnTo>
                  <a:lnTo>
                    <a:pt x="1784" y="261"/>
                  </a:lnTo>
                  <a:lnTo>
                    <a:pt x="1797" y="254"/>
                  </a:lnTo>
                  <a:lnTo>
                    <a:pt x="1803" y="252"/>
                  </a:lnTo>
                  <a:lnTo>
                    <a:pt x="1809" y="250"/>
                  </a:lnTo>
                  <a:lnTo>
                    <a:pt x="1815" y="250"/>
                  </a:lnTo>
                  <a:lnTo>
                    <a:pt x="1821" y="250"/>
                  </a:lnTo>
                  <a:lnTo>
                    <a:pt x="1827" y="253"/>
                  </a:lnTo>
                  <a:lnTo>
                    <a:pt x="1833" y="255"/>
                  </a:lnTo>
                  <a:lnTo>
                    <a:pt x="1840" y="259"/>
                  </a:lnTo>
                  <a:lnTo>
                    <a:pt x="1845" y="262"/>
                  </a:lnTo>
                  <a:lnTo>
                    <a:pt x="1856" y="272"/>
                  </a:lnTo>
                  <a:lnTo>
                    <a:pt x="1864" y="279"/>
                  </a:lnTo>
                  <a:lnTo>
                    <a:pt x="1870" y="281"/>
                  </a:lnTo>
                  <a:lnTo>
                    <a:pt x="1876" y="284"/>
                  </a:lnTo>
                  <a:lnTo>
                    <a:pt x="1884" y="285"/>
                  </a:lnTo>
                  <a:lnTo>
                    <a:pt x="1894" y="286"/>
                  </a:lnTo>
                  <a:lnTo>
                    <a:pt x="1903" y="285"/>
                  </a:lnTo>
                  <a:lnTo>
                    <a:pt x="1909" y="284"/>
                  </a:lnTo>
                  <a:lnTo>
                    <a:pt x="1914" y="281"/>
                  </a:lnTo>
                  <a:lnTo>
                    <a:pt x="1916" y="278"/>
                  </a:lnTo>
                  <a:lnTo>
                    <a:pt x="1916" y="274"/>
                  </a:lnTo>
                  <a:lnTo>
                    <a:pt x="1916" y="271"/>
                  </a:lnTo>
                  <a:lnTo>
                    <a:pt x="1914" y="267"/>
                  </a:lnTo>
                  <a:lnTo>
                    <a:pt x="1913" y="264"/>
                  </a:lnTo>
                  <a:lnTo>
                    <a:pt x="1912" y="259"/>
                  </a:lnTo>
                  <a:lnTo>
                    <a:pt x="1912" y="255"/>
                  </a:lnTo>
                  <a:lnTo>
                    <a:pt x="1912" y="250"/>
                  </a:lnTo>
                  <a:lnTo>
                    <a:pt x="1913" y="247"/>
                  </a:lnTo>
                  <a:lnTo>
                    <a:pt x="1915" y="243"/>
                  </a:lnTo>
                  <a:lnTo>
                    <a:pt x="1919" y="239"/>
                  </a:lnTo>
                  <a:lnTo>
                    <a:pt x="1922" y="235"/>
                  </a:lnTo>
                  <a:lnTo>
                    <a:pt x="1927" y="231"/>
                  </a:lnTo>
                  <a:lnTo>
                    <a:pt x="1935" y="224"/>
                  </a:lnTo>
                  <a:lnTo>
                    <a:pt x="1942" y="216"/>
                  </a:lnTo>
                  <a:lnTo>
                    <a:pt x="1945" y="212"/>
                  </a:lnTo>
                  <a:lnTo>
                    <a:pt x="1947" y="208"/>
                  </a:lnTo>
                  <a:lnTo>
                    <a:pt x="1948" y="203"/>
                  </a:lnTo>
                  <a:lnTo>
                    <a:pt x="1950" y="197"/>
                  </a:lnTo>
                  <a:lnTo>
                    <a:pt x="1951" y="189"/>
                  </a:lnTo>
                  <a:lnTo>
                    <a:pt x="1952" y="182"/>
                  </a:lnTo>
                  <a:lnTo>
                    <a:pt x="1956" y="176"/>
                  </a:lnTo>
                  <a:lnTo>
                    <a:pt x="1961" y="170"/>
                  </a:lnTo>
                  <a:lnTo>
                    <a:pt x="1966" y="166"/>
                  </a:lnTo>
                  <a:lnTo>
                    <a:pt x="1969" y="165"/>
                  </a:lnTo>
                  <a:lnTo>
                    <a:pt x="1972" y="164"/>
                  </a:lnTo>
                  <a:lnTo>
                    <a:pt x="1975" y="165"/>
                  </a:lnTo>
                  <a:lnTo>
                    <a:pt x="1979" y="167"/>
                  </a:lnTo>
                  <a:lnTo>
                    <a:pt x="1984" y="171"/>
                  </a:lnTo>
                  <a:lnTo>
                    <a:pt x="1989" y="172"/>
                  </a:lnTo>
                  <a:lnTo>
                    <a:pt x="1995" y="172"/>
                  </a:lnTo>
                  <a:lnTo>
                    <a:pt x="2000" y="172"/>
                  </a:lnTo>
                  <a:lnTo>
                    <a:pt x="2004" y="170"/>
                  </a:lnTo>
                  <a:lnTo>
                    <a:pt x="2014" y="165"/>
                  </a:lnTo>
                  <a:lnTo>
                    <a:pt x="2022" y="161"/>
                  </a:lnTo>
                  <a:lnTo>
                    <a:pt x="2026" y="160"/>
                  </a:lnTo>
                  <a:lnTo>
                    <a:pt x="2030" y="160"/>
                  </a:lnTo>
                  <a:lnTo>
                    <a:pt x="2035" y="160"/>
                  </a:lnTo>
                  <a:lnTo>
                    <a:pt x="2040" y="161"/>
                  </a:lnTo>
                  <a:lnTo>
                    <a:pt x="2051" y="165"/>
                  </a:lnTo>
                  <a:lnTo>
                    <a:pt x="2058" y="170"/>
                  </a:lnTo>
                  <a:lnTo>
                    <a:pt x="2060" y="173"/>
                  </a:lnTo>
                  <a:lnTo>
                    <a:pt x="2061" y="177"/>
                  </a:lnTo>
                  <a:lnTo>
                    <a:pt x="2063" y="180"/>
                  </a:lnTo>
                  <a:lnTo>
                    <a:pt x="2061" y="185"/>
                  </a:lnTo>
                  <a:lnTo>
                    <a:pt x="2060" y="189"/>
                  </a:lnTo>
                  <a:lnTo>
                    <a:pt x="2058" y="193"/>
                  </a:lnTo>
                  <a:lnTo>
                    <a:pt x="2054" y="196"/>
                  </a:lnTo>
                  <a:lnTo>
                    <a:pt x="2051" y="199"/>
                  </a:lnTo>
                  <a:lnTo>
                    <a:pt x="2047" y="203"/>
                  </a:lnTo>
                  <a:lnTo>
                    <a:pt x="2045" y="205"/>
                  </a:lnTo>
                  <a:lnTo>
                    <a:pt x="2042" y="210"/>
                  </a:lnTo>
                  <a:lnTo>
                    <a:pt x="2042" y="215"/>
                  </a:lnTo>
                  <a:lnTo>
                    <a:pt x="2043" y="218"/>
                  </a:lnTo>
                  <a:lnTo>
                    <a:pt x="2047" y="222"/>
                  </a:lnTo>
                  <a:lnTo>
                    <a:pt x="2052" y="226"/>
                  </a:lnTo>
                  <a:lnTo>
                    <a:pt x="2058" y="227"/>
                  </a:lnTo>
                  <a:lnTo>
                    <a:pt x="2064" y="228"/>
                  </a:lnTo>
                  <a:lnTo>
                    <a:pt x="2072" y="229"/>
                  </a:lnTo>
                  <a:lnTo>
                    <a:pt x="2079" y="229"/>
                  </a:lnTo>
                  <a:lnTo>
                    <a:pt x="2085" y="228"/>
                  </a:lnTo>
                  <a:lnTo>
                    <a:pt x="2091" y="227"/>
                  </a:lnTo>
                  <a:lnTo>
                    <a:pt x="2095" y="224"/>
                  </a:lnTo>
                  <a:lnTo>
                    <a:pt x="2097" y="221"/>
                  </a:lnTo>
                  <a:lnTo>
                    <a:pt x="2098" y="217"/>
                  </a:lnTo>
                  <a:lnTo>
                    <a:pt x="2097" y="209"/>
                  </a:lnTo>
                  <a:lnTo>
                    <a:pt x="2093" y="198"/>
                  </a:lnTo>
                  <a:lnTo>
                    <a:pt x="2092" y="193"/>
                  </a:lnTo>
                  <a:lnTo>
                    <a:pt x="2091" y="187"/>
                  </a:lnTo>
                  <a:lnTo>
                    <a:pt x="2090" y="182"/>
                  </a:lnTo>
                  <a:lnTo>
                    <a:pt x="2091" y="177"/>
                  </a:lnTo>
                  <a:lnTo>
                    <a:pt x="2092" y="172"/>
                  </a:lnTo>
                  <a:lnTo>
                    <a:pt x="2095" y="167"/>
                  </a:lnTo>
                  <a:lnTo>
                    <a:pt x="2098" y="164"/>
                  </a:lnTo>
                  <a:lnTo>
                    <a:pt x="2103" y="160"/>
                  </a:lnTo>
                  <a:lnTo>
                    <a:pt x="2111" y="157"/>
                  </a:lnTo>
                  <a:lnTo>
                    <a:pt x="2117" y="153"/>
                  </a:lnTo>
                  <a:lnTo>
                    <a:pt x="2121" y="149"/>
                  </a:lnTo>
                  <a:lnTo>
                    <a:pt x="2123" y="145"/>
                  </a:lnTo>
                  <a:lnTo>
                    <a:pt x="2126" y="138"/>
                  </a:lnTo>
                  <a:lnTo>
                    <a:pt x="2129" y="129"/>
                  </a:lnTo>
                  <a:lnTo>
                    <a:pt x="2135" y="113"/>
                  </a:lnTo>
                  <a:lnTo>
                    <a:pt x="2141" y="102"/>
                  </a:lnTo>
                  <a:lnTo>
                    <a:pt x="2145" y="97"/>
                  </a:lnTo>
                  <a:lnTo>
                    <a:pt x="2148" y="95"/>
                  </a:lnTo>
                  <a:lnTo>
                    <a:pt x="2153" y="94"/>
                  </a:lnTo>
                  <a:lnTo>
                    <a:pt x="2158" y="92"/>
                  </a:lnTo>
                  <a:lnTo>
                    <a:pt x="2172" y="91"/>
                  </a:lnTo>
                  <a:lnTo>
                    <a:pt x="2187" y="92"/>
                  </a:lnTo>
                  <a:lnTo>
                    <a:pt x="2193" y="94"/>
                  </a:lnTo>
                  <a:lnTo>
                    <a:pt x="2199" y="97"/>
                  </a:lnTo>
                  <a:lnTo>
                    <a:pt x="2202" y="98"/>
                  </a:lnTo>
                  <a:lnTo>
                    <a:pt x="2204" y="101"/>
                  </a:lnTo>
                  <a:lnTo>
                    <a:pt x="2205" y="103"/>
                  </a:lnTo>
                  <a:lnTo>
                    <a:pt x="2205" y="105"/>
                  </a:lnTo>
                  <a:lnTo>
                    <a:pt x="2205" y="119"/>
                  </a:lnTo>
                  <a:lnTo>
                    <a:pt x="2204" y="133"/>
                  </a:lnTo>
                  <a:lnTo>
                    <a:pt x="2203" y="140"/>
                  </a:lnTo>
                  <a:lnTo>
                    <a:pt x="2203" y="148"/>
                  </a:lnTo>
                  <a:lnTo>
                    <a:pt x="2203" y="154"/>
                  </a:lnTo>
                  <a:lnTo>
                    <a:pt x="2205" y="160"/>
                  </a:lnTo>
                  <a:lnTo>
                    <a:pt x="2209" y="165"/>
                  </a:lnTo>
                  <a:lnTo>
                    <a:pt x="2211" y="168"/>
                  </a:lnTo>
                  <a:lnTo>
                    <a:pt x="2215" y="171"/>
                  </a:lnTo>
                  <a:lnTo>
                    <a:pt x="2218" y="172"/>
                  </a:lnTo>
                  <a:lnTo>
                    <a:pt x="2222" y="172"/>
                  </a:lnTo>
                  <a:lnTo>
                    <a:pt x="2225" y="170"/>
                  </a:lnTo>
                  <a:lnTo>
                    <a:pt x="2229" y="167"/>
                  </a:lnTo>
                  <a:lnTo>
                    <a:pt x="2233" y="164"/>
                  </a:lnTo>
                  <a:lnTo>
                    <a:pt x="2240" y="155"/>
                  </a:lnTo>
                  <a:lnTo>
                    <a:pt x="2247" y="148"/>
                  </a:lnTo>
                  <a:lnTo>
                    <a:pt x="2253" y="145"/>
                  </a:lnTo>
                  <a:lnTo>
                    <a:pt x="2257" y="144"/>
                  </a:lnTo>
                  <a:lnTo>
                    <a:pt x="2261" y="144"/>
                  </a:lnTo>
                  <a:lnTo>
                    <a:pt x="2262" y="145"/>
                  </a:lnTo>
                  <a:lnTo>
                    <a:pt x="2265" y="148"/>
                  </a:lnTo>
                  <a:lnTo>
                    <a:pt x="2266" y="151"/>
                  </a:lnTo>
                  <a:lnTo>
                    <a:pt x="2268" y="160"/>
                  </a:lnTo>
                  <a:lnTo>
                    <a:pt x="2268" y="170"/>
                  </a:lnTo>
                  <a:lnTo>
                    <a:pt x="2269" y="178"/>
                  </a:lnTo>
                  <a:lnTo>
                    <a:pt x="2272" y="183"/>
                  </a:lnTo>
                  <a:lnTo>
                    <a:pt x="2274" y="184"/>
                  </a:lnTo>
                  <a:lnTo>
                    <a:pt x="2276" y="184"/>
                  </a:lnTo>
                  <a:lnTo>
                    <a:pt x="2280" y="183"/>
                  </a:lnTo>
                  <a:lnTo>
                    <a:pt x="2286" y="180"/>
                  </a:lnTo>
                  <a:lnTo>
                    <a:pt x="2292" y="176"/>
                  </a:lnTo>
                  <a:lnTo>
                    <a:pt x="2297" y="171"/>
                  </a:lnTo>
                  <a:lnTo>
                    <a:pt x="2303" y="164"/>
                  </a:lnTo>
                  <a:lnTo>
                    <a:pt x="2307" y="158"/>
                  </a:lnTo>
                  <a:lnTo>
                    <a:pt x="2316" y="142"/>
                  </a:lnTo>
                  <a:lnTo>
                    <a:pt x="2323" y="129"/>
                  </a:lnTo>
                  <a:lnTo>
                    <a:pt x="2329" y="119"/>
                  </a:lnTo>
                  <a:lnTo>
                    <a:pt x="2335" y="109"/>
                  </a:lnTo>
                  <a:lnTo>
                    <a:pt x="2338" y="105"/>
                  </a:lnTo>
                  <a:lnTo>
                    <a:pt x="2342" y="102"/>
                  </a:lnTo>
                  <a:lnTo>
                    <a:pt x="2347" y="98"/>
                  </a:lnTo>
                  <a:lnTo>
                    <a:pt x="2353" y="96"/>
                  </a:lnTo>
                  <a:lnTo>
                    <a:pt x="2357" y="94"/>
                  </a:lnTo>
                  <a:lnTo>
                    <a:pt x="2362" y="90"/>
                  </a:lnTo>
                  <a:lnTo>
                    <a:pt x="2364" y="88"/>
                  </a:lnTo>
                  <a:lnTo>
                    <a:pt x="2368" y="85"/>
                  </a:lnTo>
                  <a:lnTo>
                    <a:pt x="2370" y="78"/>
                  </a:lnTo>
                  <a:lnTo>
                    <a:pt x="2373" y="70"/>
                  </a:lnTo>
                  <a:lnTo>
                    <a:pt x="2374" y="58"/>
                  </a:lnTo>
                  <a:lnTo>
                    <a:pt x="2378" y="46"/>
                  </a:lnTo>
                  <a:lnTo>
                    <a:pt x="2381" y="40"/>
                  </a:lnTo>
                  <a:lnTo>
                    <a:pt x="2385" y="35"/>
                  </a:lnTo>
                  <a:lnTo>
                    <a:pt x="2388" y="32"/>
                  </a:lnTo>
                  <a:lnTo>
                    <a:pt x="2394" y="29"/>
                  </a:lnTo>
                  <a:lnTo>
                    <a:pt x="2407" y="29"/>
                  </a:lnTo>
                  <a:lnTo>
                    <a:pt x="2424" y="29"/>
                  </a:lnTo>
                  <a:lnTo>
                    <a:pt x="2432" y="31"/>
                  </a:lnTo>
                  <a:lnTo>
                    <a:pt x="2439" y="33"/>
                  </a:lnTo>
                  <a:lnTo>
                    <a:pt x="2445" y="35"/>
                  </a:lnTo>
                  <a:lnTo>
                    <a:pt x="2450" y="40"/>
                  </a:lnTo>
                  <a:lnTo>
                    <a:pt x="2457" y="48"/>
                  </a:lnTo>
                  <a:lnTo>
                    <a:pt x="2464" y="54"/>
                  </a:lnTo>
                  <a:lnTo>
                    <a:pt x="2469" y="57"/>
                  </a:lnTo>
                  <a:lnTo>
                    <a:pt x="2475" y="58"/>
                  </a:lnTo>
                  <a:lnTo>
                    <a:pt x="2482" y="58"/>
                  </a:lnTo>
                  <a:lnTo>
                    <a:pt x="2490" y="57"/>
                  </a:lnTo>
                  <a:lnTo>
                    <a:pt x="2500" y="56"/>
                  </a:lnTo>
                  <a:lnTo>
                    <a:pt x="2507" y="53"/>
                  </a:lnTo>
                  <a:lnTo>
                    <a:pt x="2513" y="50"/>
                  </a:lnTo>
                  <a:lnTo>
                    <a:pt x="2518" y="46"/>
                  </a:lnTo>
                  <a:lnTo>
                    <a:pt x="2520" y="41"/>
                  </a:lnTo>
                  <a:lnTo>
                    <a:pt x="2523" y="37"/>
                  </a:lnTo>
                  <a:lnTo>
                    <a:pt x="2524" y="32"/>
                  </a:lnTo>
                  <a:lnTo>
                    <a:pt x="2525" y="26"/>
                  </a:lnTo>
                  <a:lnTo>
                    <a:pt x="2525" y="20"/>
                  </a:lnTo>
                  <a:lnTo>
                    <a:pt x="2526" y="14"/>
                  </a:lnTo>
                  <a:lnTo>
                    <a:pt x="2528" y="8"/>
                  </a:lnTo>
                  <a:lnTo>
                    <a:pt x="2531" y="3"/>
                  </a:lnTo>
                  <a:lnTo>
                    <a:pt x="2533" y="1"/>
                  </a:lnTo>
                  <a:lnTo>
                    <a:pt x="2537" y="0"/>
                  </a:lnTo>
                  <a:lnTo>
                    <a:pt x="2540" y="1"/>
                  </a:lnTo>
                  <a:lnTo>
                    <a:pt x="2545" y="6"/>
                  </a:lnTo>
                  <a:lnTo>
                    <a:pt x="2553" y="18"/>
                  </a:lnTo>
                  <a:lnTo>
                    <a:pt x="2561" y="27"/>
                  </a:lnTo>
                  <a:lnTo>
                    <a:pt x="2565" y="32"/>
                  </a:lnTo>
                  <a:lnTo>
                    <a:pt x="2570" y="34"/>
                  </a:lnTo>
                  <a:lnTo>
                    <a:pt x="2576" y="37"/>
                  </a:lnTo>
                  <a:lnTo>
                    <a:pt x="2583" y="37"/>
                  </a:lnTo>
                  <a:lnTo>
                    <a:pt x="2597" y="35"/>
                  </a:lnTo>
                  <a:lnTo>
                    <a:pt x="2611" y="34"/>
                  </a:lnTo>
                  <a:lnTo>
                    <a:pt x="2616" y="34"/>
                  </a:lnTo>
                  <a:lnTo>
                    <a:pt x="2622" y="34"/>
                  </a:lnTo>
                  <a:lnTo>
                    <a:pt x="2630" y="37"/>
                  </a:lnTo>
                  <a:lnTo>
                    <a:pt x="2637" y="40"/>
                  </a:lnTo>
                  <a:lnTo>
                    <a:pt x="2650" y="48"/>
                  </a:lnTo>
                  <a:lnTo>
                    <a:pt x="2660" y="56"/>
                  </a:lnTo>
                  <a:lnTo>
                    <a:pt x="2664" y="60"/>
                  </a:lnTo>
                  <a:lnTo>
                    <a:pt x="2666" y="64"/>
                  </a:lnTo>
                  <a:lnTo>
                    <a:pt x="2668" y="67"/>
                  </a:lnTo>
                  <a:lnTo>
                    <a:pt x="2668" y="71"/>
                  </a:lnTo>
                  <a:lnTo>
                    <a:pt x="2665" y="81"/>
                  </a:lnTo>
                  <a:lnTo>
                    <a:pt x="2663" y="90"/>
                  </a:lnTo>
                  <a:lnTo>
                    <a:pt x="2662" y="100"/>
                  </a:lnTo>
                  <a:lnTo>
                    <a:pt x="2660" y="110"/>
                  </a:lnTo>
                  <a:lnTo>
                    <a:pt x="2658" y="122"/>
                  </a:lnTo>
                  <a:lnTo>
                    <a:pt x="2655" y="133"/>
                  </a:lnTo>
                  <a:lnTo>
                    <a:pt x="2650" y="145"/>
                  </a:lnTo>
                  <a:lnTo>
                    <a:pt x="2643" y="155"/>
                  </a:lnTo>
                  <a:lnTo>
                    <a:pt x="2639" y="161"/>
                  </a:lnTo>
                  <a:lnTo>
                    <a:pt x="2637" y="166"/>
                  </a:lnTo>
                  <a:lnTo>
                    <a:pt x="2634" y="171"/>
                  </a:lnTo>
                  <a:lnTo>
                    <a:pt x="2633" y="176"/>
                  </a:lnTo>
                  <a:lnTo>
                    <a:pt x="2633" y="179"/>
                  </a:lnTo>
                  <a:lnTo>
                    <a:pt x="2634" y="183"/>
                  </a:lnTo>
                  <a:lnTo>
                    <a:pt x="2637" y="185"/>
                  </a:lnTo>
                  <a:lnTo>
                    <a:pt x="2639" y="187"/>
                  </a:lnTo>
                  <a:lnTo>
                    <a:pt x="2643" y="190"/>
                  </a:lnTo>
                  <a:lnTo>
                    <a:pt x="2644" y="192"/>
                  </a:lnTo>
                  <a:lnTo>
                    <a:pt x="2645" y="195"/>
                  </a:lnTo>
                  <a:lnTo>
                    <a:pt x="2645" y="197"/>
                  </a:lnTo>
                  <a:lnTo>
                    <a:pt x="2645" y="204"/>
                  </a:lnTo>
                  <a:lnTo>
                    <a:pt x="2645" y="212"/>
                  </a:lnTo>
                  <a:lnTo>
                    <a:pt x="2647" y="222"/>
                  </a:lnTo>
                  <a:lnTo>
                    <a:pt x="2651" y="230"/>
                  </a:lnTo>
                  <a:lnTo>
                    <a:pt x="2653" y="233"/>
                  </a:lnTo>
                  <a:lnTo>
                    <a:pt x="2657" y="233"/>
                  </a:lnTo>
                  <a:lnTo>
                    <a:pt x="2662" y="231"/>
                  </a:lnTo>
                  <a:lnTo>
                    <a:pt x="2668" y="228"/>
                  </a:lnTo>
                  <a:lnTo>
                    <a:pt x="2677" y="217"/>
                  </a:lnTo>
                  <a:lnTo>
                    <a:pt x="2685" y="210"/>
                  </a:lnTo>
                  <a:lnTo>
                    <a:pt x="2690" y="209"/>
                  </a:lnTo>
                  <a:lnTo>
                    <a:pt x="2694" y="208"/>
                  </a:lnTo>
                  <a:lnTo>
                    <a:pt x="2700" y="207"/>
                  </a:lnTo>
                  <a:lnTo>
                    <a:pt x="2707" y="208"/>
                  </a:lnTo>
                  <a:lnTo>
                    <a:pt x="2720" y="211"/>
                  </a:lnTo>
                  <a:lnTo>
                    <a:pt x="2732" y="212"/>
                  </a:lnTo>
                  <a:lnTo>
                    <a:pt x="2740" y="214"/>
                  </a:lnTo>
                  <a:lnTo>
                    <a:pt x="2745" y="217"/>
                  </a:lnTo>
                  <a:lnTo>
                    <a:pt x="2746" y="218"/>
                  </a:lnTo>
                  <a:lnTo>
                    <a:pt x="2746" y="221"/>
                  </a:lnTo>
                  <a:lnTo>
                    <a:pt x="2745" y="223"/>
                  </a:lnTo>
                  <a:lnTo>
                    <a:pt x="2742" y="226"/>
                  </a:lnTo>
                  <a:lnTo>
                    <a:pt x="2735" y="231"/>
                  </a:lnTo>
                  <a:lnTo>
                    <a:pt x="2729" y="237"/>
                  </a:lnTo>
                  <a:lnTo>
                    <a:pt x="2731" y="247"/>
                  </a:lnTo>
                  <a:lnTo>
                    <a:pt x="2732" y="258"/>
                  </a:lnTo>
                  <a:lnTo>
                    <a:pt x="2729" y="261"/>
                  </a:lnTo>
                  <a:lnTo>
                    <a:pt x="2726" y="265"/>
                  </a:lnTo>
                  <a:lnTo>
                    <a:pt x="2722" y="267"/>
                  </a:lnTo>
                  <a:lnTo>
                    <a:pt x="2718" y="270"/>
                  </a:lnTo>
                  <a:lnTo>
                    <a:pt x="2713" y="272"/>
                  </a:lnTo>
                  <a:lnTo>
                    <a:pt x="2707" y="273"/>
                  </a:lnTo>
                  <a:lnTo>
                    <a:pt x="2701" y="273"/>
                  </a:lnTo>
                  <a:lnTo>
                    <a:pt x="2696" y="273"/>
                  </a:lnTo>
                  <a:lnTo>
                    <a:pt x="2688" y="273"/>
                  </a:lnTo>
                  <a:lnTo>
                    <a:pt x="2683" y="274"/>
                  </a:lnTo>
                  <a:lnTo>
                    <a:pt x="2678" y="275"/>
                  </a:lnTo>
                  <a:lnTo>
                    <a:pt x="2676" y="279"/>
                  </a:lnTo>
                  <a:lnTo>
                    <a:pt x="2675" y="283"/>
                  </a:lnTo>
                  <a:lnTo>
                    <a:pt x="2675" y="286"/>
                  </a:lnTo>
                  <a:lnTo>
                    <a:pt x="2675" y="292"/>
                  </a:lnTo>
                  <a:lnTo>
                    <a:pt x="2675" y="298"/>
                  </a:lnTo>
                  <a:lnTo>
                    <a:pt x="2677" y="312"/>
                  </a:lnTo>
                  <a:lnTo>
                    <a:pt x="2681" y="325"/>
                  </a:lnTo>
                  <a:lnTo>
                    <a:pt x="2685" y="337"/>
                  </a:lnTo>
                  <a:lnTo>
                    <a:pt x="2689" y="350"/>
                  </a:lnTo>
                  <a:lnTo>
                    <a:pt x="2690" y="357"/>
                  </a:lnTo>
                  <a:lnTo>
                    <a:pt x="2690" y="363"/>
                  </a:lnTo>
                  <a:lnTo>
                    <a:pt x="2690" y="371"/>
                  </a:lnTo>
                  <a:lnTo>
                    <a:pt x="2689" y="378"/>
                  </a:lnTo>
                  <a:lnTo>
                    <a:pt x="2688" y="385"/>
                  </a:lnTo>
                  <a:lnTo>
                    <a:pt x="2684" y="392"/>
                  </a:lnTo>
                  <a:lnTo>
                    <a:pt x="2682" y="398"/>
                  </a:lnTo>
                  <a:lnTo>
                    <a:pt x="2677" y="403"/>
                  </a:lnTo>
                  <a:lnTo>
                    <a:pt x="2668" y="413"/>
                  </a:lnTo>
                  <a:lnTo>
                    <a:pt x="2657" y="424"/>
                  </a:lnTo>
                  <a:lnTo>
                    <a:pt x="2646" y="436"/>
                  </a:lnTo>
                  <a:lnTo>
                    <a:pt x="2634" y="448"/>
                  </a:lnTo>
                  <a:lnTo>
                    <a:pt x="2622" y="458"/>
                  </a:lnTo>
                  <a:lnTo>
                    <a:pt x="2614" y="468"/>
                  </a:lnTo>
                  <a:lnTo>
                    <a:pt x="2611" y="473"/>
                  </a:lnTo>
                  <a:lnTo>
                    <a:pt x="2609" y="478"/>
                  </a:lnTo>
                  <a:lnTo>
                    <a:pt x="2607" y="482"/>
                  </a:lnTo>
                  <a:lnTo>
                    <a:pt x="2607" y="489"/>
                  </a:lnTo>
                  <a:lnTo>
                    <a:pt x="2606" y="501"/>
                  </a:lnTo>
                  <a:lnTo>
                    <a:pt x="2605" y="508"/>
                  </a:lnTo>
                  <a:lnTo>
                    <a:pt x="2603" y="512"/>
                  </a:lnTo>
                  <a:lnTo>
                    <a:pt x="2601" y="514"/>
                  </a:lnTo>
                  <a:lnTo>
                    <a:pt x="2599" y="517"/>
                  </a:lnTo>
                  <a:lnTo>
                    <a:pt x="2593" y="520"/>
                  </a:lnTo>
                  <a:lnTo>
                    <a:pt x="2582" y="525"/>
                  </a:lnTo>
                  <a:lnTo>
                    <a:pt x="2570" y="531"/>
                  </a:lnTo>
                  <a:lnTo>
                    <a:pt x="2565" y="535"/>
                  </a:lnTo>
                  <a:lnTo>
                    <a:pt x="2561" y="538"/>
                  </a:lnTo>
                  <a:lnTo>
                    <a:pt x="2557" y="543"/>
                  </a:lnTo>
                  <a:lnTo>
                    <a:pt x="2553" y="549"/>
                  </a:lnTo>
                  <a:lnTo>
                    <a:pt x="2551" y="555"/>
                  </a:lnTo>
                  <a:lnTo>
                    <a:pt x="2550" y="562"/>
                  </a:lnTo>
                  <a:lnTo>
                    <a:pt x="2549" y="569"/>
                  </a:lnTo>
                  <a:lnTo>
                    <a:pt x="2549" y="576"/>
                  </a:lnTo>
                  <a:lnTo>
                    <a:pt x="2550" y="592"/>
                  </a:lnTo>
                  <a:lnTo>
                    <a:pt x="2552" y="606"/>
                  </a:lnTo>
                  <a:lnTo>
                    <a:pt x="2555" y="619"/>
                  </a:lnTo>
                  <a:lnTo>
                    <a:pt x="2558" y="628"/>
                  </a:lnTo>
                  <a:lnTo>
                    <a:pt x="2561" y="632"/>
                  </a:lnTo>
                  <a:lnTo>
                    <a:pt x="2564" y="634"/>
                  </a:lnTo>
                  <a:lnTo>
                    <a:pt x="2569" y="637"/>
                  </a:lnTo>
                  <a:lnTo>
                    <a:pt x="2576" y="637"/>
                  </a:lnTo>
                  <a:lnTo>
                    <a:pt x="2582" y="637"/>
                  </a:lnTo>
                  <a:lnTo>
                    <a:pt x="2589" y="637"/>
                  </a:lnTo>
                  <a:lnTo>
                    <a:pt x="2594" y="636"/>
                  </a:lnTo>
                  <a:lnTo>
                    <a:pt x="2599" y="634"/>
                  </a:lnTo>
                  <a:lnTo>
                    <a:pt x="2602" y="632"/>
                  </a:lnTo>
                  <a:lnTo>
                    <a:pt x="2605" y="630"/>
                  </a:lnTo>
                  <a:lnTo>
                    <a:pt x="2607" y="625"/>
                  </a:lnTo>
                  <a:lnTo>
                    <a:pt x="2608" y="619"/>
                  </a:lnTo>
                  <a:lnTo>
                    <a:pt x="2609" y="608"/>
                  </a:lnTo>
                  <a:lnTo>
                    <a:pt x="2612" y="598"/>
                  </a:lnTo>
                  <a:lnTo>
                    <a:pt x="2614" y="593"/>
                  </a:lnTo>
                  <a:lnTo>
                    <a:pt x="2615" y="588"/>
                  </a:lnTo>
                  <a:lnTo>
                    <a:pt x="2619" y="583"/>
                  </a:lnTo>
                  <a:lnTo>
                    <a:pt x="2622" y="580"/>
                  </a:lnTo>
                  <a:lnTo>
                    <a:pt x="2639" y="564"/>
                  </a:lnTo>
                  <a:lnTo>
                    <a:pt x="2655" y="550"/>
                  </a:lnTo>
                  <a:lnTo>
                    <a:pt x="2660" y="544"/>
                  </a:lnTo>
                  <a:lnTo>
                    <a:pt x="2668" y="542"/>
                  </a:lnTo>
                  <a:lnTo>
                    <a:pt x="2670" y="542"/>
                  </a:lnTo>
                  <a:lnTo>
                    <a:pt x="2674" y="542"/>
                  </a:lnTo>
                  <a:lnTo>
                    <a:pt x="2676" y="543"/>
                  </a:lnTo>
                  <a:lnTo>
                    <a:pt x="2679" y="545"/>
                  </a:lnTo>
                  <a:lnTo>
                    <a:pt x="2685" y="550"/>
                  </a:lnTo>
                  <a:lnTo>
                    <a:pt x="2690" y="554"/>
                  </a:lnTo>
                  <a:lnTo>
                    <a:pt x="2693" y="554"/>
                  </a:lnTo>
                  <a:lnTo>
                    <a:pt x="2696" y="554"/>
                  </a:lnTo>
                  <a:lnTo>
                    <a:pt x="2698" y="552"/>
                  </a:lnTo>
                  <a:lnTo>
                    <a:pt x="2702" y="550"/>
                  </a:lnTo>
                  <a:lnTo>
                    <a:pt x="2706" y="548"/>
                  </a:lnTo>
                  <a:lnTo>
                    <a:pt x="2709" y="545"/>
                  </a:lnTo>
                  <a:lnTo>
                    <a:pt x="2713" y="544"/>
                  </a:lnTo>
                  <a:lnTo>
                    <a:pt x="2716" y="544"/>
                  </a:lnTo>
                  <a:lnTo>
                    <a:pt x="2720" y="544"/>
                  </a:lnTo>
                  <a:lnTo>
                    <a:pt x="2723" y="546"/>
                  </a:lnTo>
                  <a:lnTo>
                    <a:pt x="2727" y="549"/>
                  </a:lnTo>
                  <a:lnTo>
                    <a:pt x="2729" y="554"/>
                  </a:lnTo>
                  <a:lnTo>
                    <a:pt x="2729" y="562"/>
                  </a:lnTo>
                  <a:lnTo>
                    <a:pt x="2726" y="575"/>
                  </a:lnTo>
                  <a:lnTo>
                    <a:pt x="2723" y="582"/>
                  </a:lnTo>
                  <a:lnTo>
                    <a:pt x="2723" y="588"/>
                  </a:lnTo>
                  <a:lnTo>
                    <a:pt x="2723" y="592"/>
                  </a:lnTo>
                  <a:lnTo>
                    <a:pt x="2725" y="593"/>
                  </a:lnTo>
                  <a:lnTo>
                    <a:pt x="2726" y="595"/>
                  </a:lnTo>
                  <a:lnTo>
                    <a:pt x="2727" y="595"/>
                  </a:lnTo>
                  <a:lnTo>
                    <a:pt x="2735" y="599"/>
                  </a:lnTo>
                  <a:lnTo>
                    <a:pt x="2741" y="602"/>
                  </a:lnTo>
                  <a:lnTo>
                    <a:pt x="2744" y="605"/>
                  </a:lnTo>
                  <a:lnTo>
                    <a:pt x="2745" y="608"/>
                  </a:lnTo>
                  <a:lnTo>
                    <a:pt x="2745" y="612"/>
                  </a:lnTo>
                  <a:lnTo>
                    <a:pt x="2745" y="617"/>
                  </a:lnTo>
                  <a:lnTo>
                    <a:pt x="2741" y="625"/>
                  </a:lnTo>
                  <a:lnTo>
                    <a:pt x="2738" y="633"/>
                  </a:lnTo>
                  <a:lnTo>
                    <a:pt x="2735" y="638"/>
                  </a:lnTo>
                  <a:lnTo>
                    <a:pt x="2734" y="642"/>
                  </a:lnTo>
                  <a:lnTo>
                    <a:pt x="2733" y="646"/>
                  </a:lnTo>
                  <a:lnTo>
                    <a:pt x="2734" y="651"/>
                  </a:lnTo>
                  <a:lnTo>
                    <a:pt x="2742" y="671"/>
                  </a:lnTo>
                  <a:lnTo>
                    <a:pt x="2750" y="686"/>
                  </a:lnTo>
                  <a:lnTo>
                    <a:pt x="2745" y="702"/>
                  </a:lnTo>
                  <a:lnTo>
                    <a:pt x="2739" y="718"/>
                  </a:lnTo>
                  <a:lnTo>
                    <a:pt x="2738" y="726"/>
                  </a:lnTo>
                  <a:lnTo>
                    <a:pt x="2738" y="732"/>
                  </a:lnTo>
                  <a:lnTo>
                    <a:pt x="2739" y="734"/>
                  </a:lnTo>
                  <a:lnTo>
                    <a:pt x="2741" y="735"/>
                  </a:lnTo>
                  <a:lnTo>
                    <a:pt x="2745" y="738"/>
                  </a:lnTo>
                  <a:lnTo>
                    <a:pt x="2750" y="738"/>
                  </a:lnTo>
                  <a:lnTo>
                    <a:pt x="2760" y="739"/>
                  </a:lnTo>
                  <a:lnTo>
                    <a:pt x="2767" y="741"/>
                  </a:lnTo>
                  <a:lnTo>
                    <a:pt x="2772" y="744"/>
                  </a:lnTo>
                  <a:lnTo>
                    <a:pt x="2777" y="746"/>
                  </a:lnTo>
                  <a:lnTo>
                    <a:pt x="2779" y="749"/>
                  </a:lnTo>
                  <a:lnTo>
                    <a:pt x="2783" y="749"/>
                  </a:lnTo>
                  <a:lnTo>
                    <a:pt x="2785" y="749"/>
                  </a:lnTo>
                  <a:lnTo>
                    <a:pt x="2789" y="747"/>
                  </a:lnTo>
                  <a:lnTo>
                    <a:pt x="2792" y="745"/>
                  </a:lnTo>
                  <a:lnTo>
                    <a:pt x="2796" y="741"/>
                  </a:lnTo>
                  <a:lnTo>
                    <a:pt x="2800" y="738"/>
                  </a:lnTo>
                  <a:lnTo>
                    <a:pt x="2803" y="732"/>
                  </a:lnTo>
                  <a:lnTo>
                    <a:pt x="2807" y="726"/>
                  </a:lnTo>
                  <a:lnTo>
                    <a:pt x="2811" y="719"/>
                  </a:lnTo>
                  <a:lnTo>
                    <a:pt x="2817" y="713"/>
                  </a:lnTo>
                  <a:lnTo>
                    <a:pt x="2824" y="707"/>
                  </a:lnTo>
                  <a:lnTo>
                    <a:pt x="2833" y="702"/>
                  </a:lnTo>
                  <a:lnTo>
                    <a:pt x="2841" y="697"/>
                  </a:lnTo>
                  <a:lnTo>
                    <a:pt x="2851" y="695"/>
                  </a:lnTo>
                  <a:lnTo>
                    <a:pt x="2859" y="694"/>
                  </a:lnTo>
                  <a:lnTo>
                    <a:pt x="2880" y="694"/>
                  </a:lnTo>
                  <a:lnTo>
                    <a:pt x="2903" y="694"/>
                  </a:lnTo>
                  <a:lnTo>
                    <a:pt x="2924" y="695"/>
                  </a:lnTo>
                  <a:lnTo>
                    <a:pt x="2941" y="696"/>
                  </a:lnTo>
                  <a:lnTo>
                    <a:pt x="2953" y="697"/>
                  </a:lnTo>
                  <a:lnTo>
                    <a:pt x="2959" y="700"/>
                  </a:lnTo>
                  <a:lnTo>
                    <a:pt x="2961" y="701"/>
                  </a:lnTo>
                  <a:lnTo>
                    <a:pt x="2961" y="703"/>
                  </a:lnTo>
                  <a:lnTo>
                    <a:pt x="2961" y="705"/>
                  </a:lnTo>
                  <a:lnTo>
                    <a:pt x="2961" y="707"/>
                  </a:lnTo>
                  <a:lnTo>
                    <a:pt x="2955" y="712"/>
                  </a:lnTo>
                  <a:lnTo>
                    <a:pt x="2947" y="715"/>
                  </a:lnTo>
                  <a:lnTo>
                    <a:pt x="2942" y="719"/>
                  </a:lnTo>
                  <a:lnTo>
                    <a:pt x="2937" y="724"/>
                  </a:lnTo>
                  <a:lnTo>
                    <a:pt x="2934" y="729"/>
                  </a:lnTo>
                  <a:lnTo>
                    <a:pt x="2931" y="737"/>
                  </a:lnTo>
                  <a:lnTo>
                    <a:pt x="2929" y="752"/>
                  </a:lnTo>
                  <a:lnTo>
                    <a:pt x="2927" y="765"/>
                  </a:lnTo>
                  <a:lnTo>
                    <a:pt x="2927" y="770"/>
                  </a:lnTo>
                  <a:lnTo>
                    <a:pt x="2928" y="773"/>
                  </a:lnTo>
                  <a:lnTo>
                    <a:pt x="2929" y="777"/>
                  </a:lnTo>
                  <a:lnTo>
                    <a:pt x="2933" y="781"/>
                  </a:lnTo>
                  <a:lnTo>
                    <a:pt x="2941" y="784"/>
                  </a:lnTo>
                  <a:lnTo>
                    <a:pt x="2951" y="788"/>
                  </a:lnTo>
                  <a:lnTo>
                    <a:pt x="2955" y="791"/>
                  </a:lnTo>
                  <a:lnTo>
                    <a:pt x="2959" y="795"/>
                  </a:lnTo>
                  <a:lnTo>
                    <a:pt x="2961" y="800"/>
                  </a:lnTo>
                  <a:lnTo>
                    <a:pt x="2964" y="807"/>
                  </a:lnTo>
                  <a:lnTo>
                    <a:pt x="2965" y="820"/>
                  </a:lnTo>
                  <a:lnTo>
                    <a:pt x="2967" y="832"/>
                  </a:lnTo>
                  <a:lnTo>
                    <a:pt x="2971" y="841"/>
                  </a:lnTo>
                  <a:lnTo>
                    <a:pt x="2974" y="852"/>
                  </a:lnTo>
                  <a:lnTo>
                    <a:pt x="2978" y="863"/>
                  </a:lnTo>
                  <a:lnTo>
                    <a:pt x="2980" y="871"/>
                  </a:lnTo>
                  <a:lnTo>
                    <a:pt x="2979" y="875"/>
                  </a:lnTo>
                  <a:lnTo>
                    <a:pt x="2979" y="879"/>
                  </a:lnTo>
                  <a:lnTo>
                    <a:pt x="2977" y="883"/>
                  </a:lnTo>
                  <a:lnTo>
                    <a:pt x="2974" y="889"/>
                  </a:lnTo>
                  <a:lnTo>
                    <a:pt x="2970" y="894"/>
                  </a:lnTo>
                  <a:lnTo>
                    <a:pt x="2965" y="898"/>
                  </a:lnTo>
                  <a:lnTo>
                    <a:pt x="2959" y="903"/>
                  </a:lnTo>
                  <a:lnTo>
                    <a:pt x="2952" y="908"/>
                  </a:lnTo>
                  <a:lnTo>
                    <a:pt x="2937" y="916"/>
                  </a:lnTo>
                  <a:lnTo>
                    <a:pt x="2923" y="924"/>
                  </a:lnTo>
                  <a:lnTo>
                    <a:pt x="2917" y="929"/>
                  </a:lnTo>
                  <a:lnTo>
                    <a:pt x="2914" y="933"/>
                  </a:lnTo>
                  <a:lnTo>
                    <a:pt x="2910" y="937"/>
                  </a:lnTo>
                  <a:lnTo>
                    <a:pt x="2908" y="941"/>
                  </a:lnTo>
                  <a:lnTo>
                    <a:pt x="2907" y="946"/>
                  </a:lnTo>
                  <a:lnTo>
                    <a:pt x="2907" y="951"/>
                  </a:lnTo>
                  <a:lnTo>
                    <a:pt x="2907" y="955"/>
                  </a:lnTo>
                  <a:lnTo>
                    <a:pt x="2908" y="961"/>
                  </a:lnTo>
                  <a:lnTo>
                    <a:pt x="2914" y="974"/>
                  </a:lnTo>
                  <a:lnTo>
                    <a:pt x="2921" y="989"/>
                  </a:lnTo>
                  <a:lnTo>
                    <a:pt x="2929" y="1003"/>
                  </a:lnTo>
                  <a:lnTo>
                    <a:pt x="2935" y="1012"/>
                  </a:lnTo>
                  <a:lnTo>
                    <a:pt x="2937" y="1017"/>
                  </a:lnTo>
                  <a:lnTo>
                    <a:pt x="2939" y="1021"/>
                  </a:lnTo>
                  <a:lnTo>
                    <a:pt x="2939" y="1025"/>
                  </a:lnTo>
                  <a:lnTo>
                    <a:pt x="2939" y="1029"/>
                  </a:lnTo>
                  <a:lnTo>
                    <a:pt x="2937" y="1034"/>
                  </a:lnTo>
                  <a:lnTo>
                    <a:pt x="2936" y="1037"/>
                  </a:lnTo>
                  <a:lnTo>
                    <a:pt x="2933" y="1041"/>
                  </a:lnTo>
                  <a:lnTo>
                    <a:pt x="2929" y="1043"/>
                  </a:lnTo>
                  <a:lnTo>
                    <a:pt x="2920" y="1048"/>
                  </a:lnTo>
                  <a:lnTo>
                    <a:pt x="2912" y="1053"/>
                  </a:lnTo>
                  <a:lnTo>
                    <a:pt x="2909" y="1055"/>
                  </a:lnTo>
                  <a:lnTo>
                    <a:pt x="2905" y="1059"/>
                  </a:lnTo>
                  <a:lnTo>
                    <a:pt x="2903" y="1063"/>
                  </a:lnTo>
                  <a:lnTo>
                    <a:pt x="2901" y="1071"/>
                  </a:lnTo>
                  <a:lnTo>
                    <a:pt x="2898" y="1083"/>
                  </a:lnTo>
                  <a:lnTo>
                    <a:pt x="2897" y="1090"/>
                  </a:lnTo>
                  <a:lnTo>
                    <a:pt x="2897" y="1092"/>
                  </a:lnTo>
                  <a:lnTo>
                    <a:pt x="2895" y="1094"/>
                  </a:lnTo>
                  <a:lnTo>
                    <a:pt x="2891" y="1097"/>
                  </a:lnTo>
                  <a:lnTo>
                    <a:pt x="2886" y="1098"/>
                  </a:lnTo>
                  <a:lnTo>
                    <a:pt x="2874" y="1100"/>
                  </a:lnTo>
                  <a:lnTo>
                    <a:pt x="2864" y="1100"/>
                  </a:lnTo>
                  <a:lnTo>
                    <a:pt x="2852" y="1100"/>
                  </a:lnTo>
                  <a:lnTo>
                    <a:pt x="2840" y="1100"/>
                  </a:lnTo>
                  <a:lnTo>
                    <a:pt x="2834" y="1102"/>
                  </a:lnTo>
                  <a:lnTo>
                    <a:pt x="2829" y="1104"/>
                  </a:lnTo>
                  <a:lnTo>
                    <a:pt x="2826" y="1106"/>
                  </a:lnTo>
                  <a:lnTo>
                    <a:pt x="2823" y="1109"/>
                  </a:lnTo>
                  <a:lnTo>
                    <a:pt x="2821" y="1113"/>
                  </a:lnTo>
                  <a:lnTo>
                    <a:pt x="2820" y="1117"/>
                  </a:lnTo>
                  <a:lnTo>
                    <a:pt x="2820" y="1122"/>
                  </a:lnTo>
                  <a:lnTo>
                    <a:pt x="2821" y="1126"/>
                  </a:lnTo>
                  <a:lnTo>
                    <a:pt x="2822" y="1138"/>
                  </a:lnTo>
                  <a:lnTo>
                    <a:pt x="2824" y="1151"/>
                  </a:lnTo>
                  <a:lnTo>
                    <a:pt x="2824" y="1159"/>
                  </a:lnTo>
                  <a:lnTo>
                    <a:pt x="2823" y="1165"/>
                  </a:lnTo>
                  <a:lnTo>
                    <a:pt x="2821" y="1169"/>
                  </a:lnTo>
                  <a:lnTo>
                    <a:pt x="2817" y="1174"/>
                  </a:lnTo>
                  <a:lnTo>
                    <a:pt x="2805" y="1179"/>
                  </a:lnTo>
                  <a:lnTo>
                    <a:pt x="2789" y="1185"/>
                  </a:lnTo>
                  <a:lnTo>
                    <a:pt x="2782" y="1188"/>
                  </a:lnTo>
                  <a:lnTo>
                    <a:pt x="2775" y="1192"/>
                  </a:lnTo>
                  <a:lnTo>
                    <a:pt x="2770" y="1197"/>
                  </a:lnTo>
                  <a:lnTo>
                    <a:pt x="2766" y="1201"/>
                  </a:lnTo>
                  <a:lnTo>
                    <a:pt x="2763" y="1213"/>
                  </a:lnTo>
                  <a:lnTo>
                    <a:pt x="2759" y="1224"/>
                  </a:lnTo>
                  <a:lnTo>
                    <a:pt x="2758" y="1230"/>
                  </a:lnTo>
                  <a:lnTo>
                    <a:pt x="2756" y="1235"/>
                  </a:lnTo>
                  <a:lnTo>
                    <a:pt x="2752" y="1239"/>
                  </a:lnTo>
                  <a:lnTo>
                    <a:pt x="2748" y="1244"/>
                  </a:lnTo>
                  <a:lnTo>
                    <a:pt x="2739" y="1252"/>
                  </a:lnTo>
                  <a:lnTo>
                    <a:pt x="2731" y="1258"/>
                  </a:lnTo>
                  <a:lnTo>
                    <a:pt x="2728" y="1261"/>
                  </a:lnTo>
                  <a:lnTo>
                    <a:pt x="2725" y="1266"/>
                  </a:lnTo>
                  <a:lnTo>
                    <a:pt x="2722" y="1270"/>
                  </a:lnTo>
                  <a:lnTo>
                    <a:pt x="2721" y="1276"/>
                  </a:lnTo>
                  <a:lnTo>
                    <a:pt x="2720" y="1293"/>
                  </a:lnTo>
                  <a:lnTo>
                    <a:pt x="2720" y="1315"/>
                  </a:lnTo>
                  <a:lnTo>
                    <a:pt x="2720" y="1338"/>
                  </a:lnTo>
                  <a:lnTo>
                    <a:pt x="2720" y="1356"/>
                  </a:lnTo>
                  <a:lnTo>
                    <a:pt x="2720" y="1370"/>
                  </a:lnTo>
                  <a:lnTo>
                    <a:pt x="2720" y="1382"/>
                  </a:lnTo>
                  <a:lnTo>
                    <a:pt x="2720" y="1393"/>
                  </a:lnTo>
                  <a:lnTo>
                    <a:pt x="2720" y="1403"/>
                  </a:lnTo>
                  <a:lnTo>
                    <a:pt x="2721" y="1413"/>
                  </a:lnTo>
                  <a:lnTo>
                    <a:pt x="2723" y="1419"/>
                  </a:lnTo>
                  <a:lnTo>
                    <a:pt x="2728" y="1422"/>
                  </a:lnTo>
                  <a:lnTo>
                    <a:pt x="2734" y="1427"/>
                  </a:lnTo>
                  <a:lnTo>
                    <a:pt x="2737" y="1430"/>
                  </a:lnTo>
                  <a:lnTo>
                    <a:pt x="2739" y="1433"/>
                  </a:lnTo>
                  <a:lnTo>
                    <a:pt x="2741" y="1437"/>
                  </a:lnTo>
                  <a:lnTo>
                    <a:pt x="2742" y="1441"/>
                  </a:lnTo>
                  <a:lnTo>
                    <a:pt x="2744" y="1446"/>
                  </a:lnTo>
                  <a:lnTo>
                    <a:pt x="2744" y="1451"/>
                  </a:lnTo>
                  <a:lnTo>
                    <a:pt x="2741" y="1456"/>
                  </a:lnTo>
                  <a:lnTo>
                    <a:pt x="2739" y="1460"/>
                  </a:lnTo>
                  <a:lnTo>
                    <a:pt x="2731" y="1474"/>
                  </a:lnTo>
                  <a:lnTo>
                    <a:pt x="2719" y="1491"/>
                  </a:lnTo>
                  <a:lnTo>
                    <a:pt x="2704" y="1512"/>
                  </a:lnTo>
                  <a:lnTo>
                    <a:pt x="2689" y="1531"/>
                  </a:lnTo>
                  <a:lnTo>
                    <a:pt x="2676" y="1546"/>
                  </a:lnTo>
                  <a:lnTo>
                    <a:pt x="2666" y="1557"/>
                  </a:lnTo>
                  <a:lnTo>
                    <a:pt x="2658" y="1565"/>
                  </a:lnTo>
                  <a:lnTo>
                    <a:pt x="2650" y="1570"/>
                  </a:lnTo>
                  <a:lnTo>
                    <a:pt x="2640" y="1572"/>
                  </a:lnTo>
                  <a:lnTo>
                    <a:pt x="2630" y="1573"/>
                  </a:lnTo>
                  <a:lnTo>
                    <a:pt x="2619" y="1575"/>
                  </a:lnTo>
                  <a:lnTo>
                    <a:pt x="2611" y="1575"/>
                  </a:lnTo>
                  <a:lnTo>
                    <a:pt x="2603" y="1576"/>
                  </a:lnTo>
                  <a:lnTo>
                    <a:pt x="2600" y="1578"/>
                  </a:lnTo>
                  <a:lnTo>
                    <a:pt x="2600" y="1579"/>
                  </a:lnTo>
                  <a:lnTo>
                    <a:pt x="2600" y="1582"/>
                  </a:lnTo>
                  <a:lnTo>
                    <a:pt x="2601" y="1585"/>
                  </a:lnTo>
                  <a:lnTo>
                    <a:pt x="2603" y="1589"/>
                  </a:lnTo>
                  <a:lnTo>
                    <a:pt x="2608" y="1596"/>
                  </a:lnTo>
                  <a:lnTo>
                    <a:pt x="2612" y="1603"/>
                  </a:lnTo>
                  <a:lnTo>
                    <a:pt x="2612" y="1605"/>
                  </a:lnTo>
                  <a:lnTo>
                    <a:pt x="2611" y="1608"/>
                  </a:lnTo>
                  <a:lnTo>
                    <a:pt x="2609" y="1610"/>
                  </a:lnTo>
                  <a:lnTo>
                    <a:pt x="2607" y="1611"/>
                  </a:lnTo>
                  <a:lnTo>
                    <a:pt x="2597" y="1613"/>
                  </a:lnTo>
                  <a:lnTo>
                    <a:pt x="2584" y="1614"/>
                  </a:lnTo>
                  <a:lnTo>
                    <a:pt x="2577" y="1614"/>
                  </a:lnTo>
                  <a:lnTo>
                    <a:pt x="2570" y="1615"/>
                  </a:lnTo>
                  <a:lnTo>
                    <a:pt x="2563" y="1617"/>
                  </a:lnTo>
                  <a:lnTo>
                    <a:pt x="2557" y="1621"/>
                  </a:lnTo>
                  <a:lnTo>
                    <a:pt x="2546" y="1628"/>
                  </a:lnTo>
                  <a:lnTo>
                    <a:pt x="2538" y="1634"/>
                  </a:lnTo>
                  <a:lnTo>
                    <a:pt x="2534" y="1638"/>
                  </a:lnTo>
                  <a:lnTo>
                    <a:pt x="2530" y="1640"/>
                  </a:lnTo>
                  <a:lnTo>
                    <a:pt x="2524" y="1641"/>
                  </a:lnTo>
                  <a:lnTo>
                    <a:pt x="2515" y="1642"/>
                  </a:lnTo>
                  <a:lnTo>
                    <a:pt x="2500" y="1644"/>
                  </a:lnTo>
                  <a:lnTo>
                    <a:pt x="2488" y="1644"/>
                  </a:lnTo>
                  <a:lnTo>
                    <a:pt x="2485" y="1644"/>
                  </a:lnTo>
                  <a:lnTo>
                    <a:pt x="2481" y="1645"/>
                  </a:lnTo>
                  <a:lnTo>
                    <a:pt x="2479" y="1647"/>
                  </a:lnTo>
                  <a:lnTo>
                    <a:pt x="2479" y="1651"/>
                  </a:lnTo>
                  <a:lnTo>
                    <a:pt x="2479" y="1660"/>
                  </a:lnTo>
                  <a:lnTo>
                    <a:pt x="2480" y="1670"/>
                  </a:lnTo>
                  <a:lnTo>
                    <a:pt x="2479" y="1678"/>
                  </a:lnTo>
                  <a:lnTo>
                    <a:pt x="2477" y="1685"/>
                  </a:lnTo>
                  <a:lnTo>
                    <a:pt x="2475" y="1686"/>
                  </a:lnTo>
                  <a:lnTo>
                    <a:pt x="2474" y="1687"/>
                  </a:lnTo>
                  <a:lnTo>
                    <a:pt x="2473" y="1687"/>
                  </a:lnTo>
                  <a:lnTo>
                    <a:pt x="2470" y="1687"/>
                  </a:lnTo>
                  <a:lnTo>
                    <a:pt x="2467" y="1686"/>
                  </a:lnTo>
                  <a:lnTo>
                    <a:pt x="2461" y="1685"/>
                  </a:lnTo>
                  <a:lnTo>
                    <a:pt x="2457" y="1685"/>
                  </a:lnTo>
                  <a:lnTo>
                    <a:pt x="2455" y="1686"/>
                  </a:lnTo>
                  <a:lnTo>
                    <a:pt x="2454" y="1689"/>
                  </a:lnTo>
                  <a:lnTo>
                    <a:pt x="2452" y="1691"/>
                  </a:lnTo>
                  <a:lnTo>
                    <a:pt x="2451" y="1697"/>
                  </a:lnTo>
                  <a:lnTo>
                    <a:pt x="2454" y="1704"/>
                  </a:lnTo>
                  <a:lnTo>
                    <a:pt x="2456" y="1714"/>
                  </a:lnTo>
                  <a:lnTo>
                    <a:pt x="2461" y="1728"/>
                  </a:lnTo>
                  <a:lnTo>
                    <a:pt x="2463" y="1735"/>
                  </a:lnTo>
                  <a:lnTo>
                    <a:pt x="2465" y="1742"/>
                  </a:lnTo>
                  <a:lnTo>
                    <a:pt x="2469" y="1748"/>
                  </a:lnTo>
                  <a:lnTo>
                    <a:pt x="2471" y="1753"/>
                  </a:lnTo>
                  <a:lnTo>
                    <a:pt x="2479" y="1759"/>
                  </a:lnTo>
                  <a:lnTo>
                    <a:pt x="2482" y="1765"/>
                  </a:lnTo>
                  <a:lnTo>
                    <a:pt x="2482" y="1767"/>
                  </a:lnTo>
                  <a:lnTo>
                    <a:pt x="2482" y="1770"/>
                  </a:lnTo>
                  <a:lnTo>
                    <a:pt x="2481" y="1772"/>
                  </a:lnTo>
                  <a:lnTo>
                    <a:pt x="2477" y="1774"/>
                  </a:lnTo>
                  <a:lnTo>
                    <a:pt x="2468" y="1777"/>
                  </a:lnTo>
                  <a:lnTo>
                    <a:pt x="2458" y="1777"/>
                  </a:lnTo>
                  <a:lnTo>
                    <a:pt x="2455" y="1778"/>
                  </a:lnTo>
                  <a:lnTo>
                    <a:pt x="2450" y="1778"/>
                  </a:lnTo>
                  <a:lnTo>
                    <a:pt x="2446" y="1780"/>
                  </a:lnTo>
                  <a:lnTo>
                    <a:pt x="2443" y="1783"/>
                  </a:lnTo>
                  <a:lnTo>
                    <a:pt x="2431" y="1799"/>
                  </a:lnTo>
                  <a:lnTo>
                    <a:pt x="2423" y="1812"/>
                  </a:lnTo>
                  <a:lnTo>
                    <a:pt x="2420" y="1815"/>
                  </a:lnTo>
                  <a:lnTo>
                    <a:pt x="2418" y="1816"/>
                  </a:lnTo>
                  <a:lnTo>
                    <a:pt x="2417" y="1817"/>
                  </a:lnTo>
                  <a:lnTo>
                    <a:pt x="2414" y="1817"/>
                  </a:lnTo>
                  <a:lnTo>
                    <a:pt x="2410" y="1816"/>
                  </a:lnTo>
                  <a:lnTo>
                    <a:pt x="2405" y="1813"/>
                  </a:lnTo>
                  <a:lnTo>
                    <a:pt x="2400" y="1810"/>
                  </a:lnTo>
                  <a:lnTo>
                    <a:pt x="2395" y="1809"/>
                  </a:lnTo>
                  <a:lnTo>
                    <a:pt x="2393" y="1809"/>
                  </a:lnTo>
                  <a:lnTo>
                    <a:pt x="2392" y="1810"/>
                  </a:lnTo>
                  <a:lnTo>
                    <a:pt x="2389" y="1811"/>
                  </a:lnTo>
                  <a:lnTo>
                    <a:pt x="2387" y="1815"/>
                  </a:lnTo>
                  <a:lnTo>
                    <a:pt x="2383" y="1822"/>
                  </a:lnTo>
                  <a:lnTo>
                    <a:pt x="2380" y="1827"/>
                  </a:lnTo>
                  <a:lnTo>
                    <a:pt x="2379" y="1828"/>
                  </a:lnTo>
                  <a:lnTo>
                    <a:pt x="2376" y="1828"/>
                  </a:lnTo>
                  <a:lnTo>
                    <a:pt x="2373" y="1827"/>
                  </a:lnTo>
                  <a:lnTo>
                    <a:pt x="2369" y="1824"/>
                  </a:lnTo>
                  <a:lnTo>
                    <a:pt x="2361" y="1818"/>
                  </a:lnTo>
                  <a:lnTo>
                    <a:pt x="2351" y="1813"/>
                  </a:lnTo>
                  <a:lnTo>
                    <a:pt x="2347" y="1811"/>
                  </a:lnTo>
                  <a:lnTo>
                    <a:pt x="2341" y="1810"/>
                  </a:lnTo>
                  <a:lnTo>
                    <a:pt x="2335" y="1809"/>
                  </a:lnTo>
                  <a:lnTo>
                    <a:pt x="2329" y="1809"/>
                  </a:lnTo>
                  <a:lnTo>
                    <a:pt x="2323" y="1810"/>
                  </a:lnTo>
                  <a:lnTo>
                    <a:pt x="2317" y="1811"/>
                  </a:lnTo>
                  <a:lnTo>
                    <a:pt x="2313" y="1813"/>
                  </a:lnTo>
                  <a:lnTo>
                    <a:pt x="2310" y="1816"/>
                  </a:lnTo>
                  <a:lnTo>
                    <a:pt x="2307" y="1818"/>
                  </a:lnTo>
                  <a:lnTo>
                    <a:pt x="2306" y="1822"/>
                  </a:lnTo>
                  <a:lnTo>
                    <a:pt x="2306" y="1827"/>
                  </a:lnTo>
                  <a:lnTo>
                    <a:pt x="2306" y="1831"/>
                  </a:lnTo>
                  <a:lnTo>
                    <a:pt x="2306" y="1842"/>
                  </a:lnTo>
                  <a:lnTo>
                    <a:pt x="2307" y="1854"/>
                  </a:lnTo>
                  <a:lnTo>
                    <a:pt x="2307" y="1865"/>
                  </a:lnTo>
                  <a:lnTo>
                    <a:pt x="2307" y="1874"/>
                  </a:lnTo>
                  <a:lnTo>
                    <a:pt x="2307" y="1884"/>
                  </a:lnTo>
                  <a:lnTo>
                    <a:pt x="2309" y="1892"/>
                  </a:lnTo>
                  <a:lnTo>
                    <a:pt x="2311" y="1899"/>
                  </a:lnTo>
                  <a:lnTo>
                    <a:pt x="2316" y="1906"/>
                  </a:lnTo>
                  <a:lnTo>
                    <a:pt x="2320" y="1912"/>
                  </a:lnTo>
                  <a:lnTo>
                    <a:pt x="2323" y="1918"/>
                  </a:lnTo>
                  <a:lnTo>
                    <a:pt x="2323" y="1925"/>
                  </a:lnTo>
                  <a:lnTo>
                    <a:pt x="2323" y="1931"/>
                  </a:lnTo>
                  <a:lnTo>
                    <a:pt x="2322" y="1935"/>
                  </a:lnTo>
                  <a:lnTo>
                    <a:pt x="2319" y="1936"/>
                  </a:lnTo>
                  <a:lnTo>
                    <a:pt x="2317" y="1936"/>
                  </a:lnTo>
                  <a:lnTo>
                    <a:pt x="2313" y="1936"/>
                  </a:lnTo>
                  <a:lnTo>
                    <a:pt x="2305" y="1932"/>
                  </a:lnTo>
                  <a:lnTo>
                    <a:pt x="2299" y="1929"/>
                  </a:lnTo>
                  <a:lnTo>
                    <a:pt x="2293" y="1925"/>
                  </a:lnTo>
                  <a:lnTo>
                    <a:pt x="2287" y="1924"/>
                  </a:lnTo>
                  <a:lnTo>
                    <a:pt x="2284" y="1925"/>
                  </a:lnTo>
                  <a:lnTo>
                    <a:pt x="2280" y="1926"/>
                  </a:lnTo>
                  <a:lnTo>
                    <a:pt x="2278" y="1928"/>
                  </a:lnTo>
                  <a:lnTo>
                    <a:pt x="2275" y="1931"/>
                  </a:lnTo>
                  <a:lnTo>
                    <a:pt x="2272" y="1934"/>
                  </a:lnTo>
                  <a:lnTo>
                    <a:pt x="2269" y="1936"/>
                  </a:lnTo>
                  <a:lnTo>
                    <a:pt x="2266" y="1937"/>
                  </a:lnTo>
                  <a:lnTo>
                    <a:pt x="2261" y="1938"/>
                  </a:lnTo>
                  <a:lnTo>
                    <a:pt x="2254" y="1938"/>
                  </a:lnTo>
                  <a:lnTo>
                    <a:pt x="2247" y="1936"/>
                  </a:lnTo>
                  <a:lnTo>
                    <a:pt x="2240" y="1934"/>
                  </a:lnTo>
                  <a:lnTo>
                    <a:pt x="2233" y="1931"/>
                  </a:lnTo>
                  <a:lnTo>
                    <a:pt x="2229" y="1930"/>
                  </a:lnTo>
                  <a:lnTo>
                    <a:pt x="2225" y="1931"/>
                  </a:lnTo>
                  <a:lnTo>
                    <a:pt x="2222" y="1932"/>
                  </a:lnTo>
                  <a:lnTo>
                    <a:pt x="2218" y="1936"/>
                  </a:lnTo>
                  <a:lnTo>
                    <a:pt x="2212" y="1943"/>
                  </a:lnTo>
                  <a:lnTo>
                    <a:pt x="2208" y="1948"/>
                  </a:lnTo>
                  <a:lnTo>
                    <a:pt x="2205" y="1950"/>
                  </a:lnTo>
                  <a:lnTo>
                    <a:pt x="2202" y="1951"/>
                  </a:lnTo>
                  <a:lnTo>
                    <a:pt x="2198" y="1951"/>
                  </a:lnTo>
                  <a:lnTo>
                    <a:pt x="2193" y="1951"/>
                  </a:lnTo>
                  <a:lnTo>
                    <a:pt x="2181" y="1949"/>
                  </a:lnTo>
                  <a:lnTo>
                    <a:pt x="2172" y="1947"/>
                  </a:lnTo>
                  <a:lnTo>
                    <a:pt x="2167" y="1947"/>
                  </a:lnTo>
                  <a:lnTo>
                    <a:pt x="2162" y="1948"/>
                  </a:lnTo>
                  <a:lnTo>
                    <a:pt x="2159" y="1949"/>
                  </a:lnTo>
                  <a:lnTo>
                    <a:pt x="2155" y="1953"/>
                  </a:lnTo>
                  <a:lnTo>
                    <a:pt x="2152" y="1958"/>
                  </a:lnTo>
                  <a:lnTo>
                    <a:pt x="2149" y="1963"/>
                  </a:lnTo>
                  <a:lnTo>
                    <a:pt x="2147" y="1969"/>
                  </a:lnTo>
                  <a:lnTo>
                    <a:pt x="2146" y="1976"/>
                  </a:lnTo>
                  <a:lnTo>
                    <a:pt x="2142" y="1988"/>
                  </a:lnTo>
                  <a:lnTo>
                    <a:pt x="2140" y="2000"/>
                  </a:lnTo>
                  <a:lnTo>
                    <a:pt x="2137" y="2010"/>
                  </a:lnTo>
                  <a:lnTo>
                    <a:pt x="2133" y="2019"/>
                  </a:lnTo>
                  <a:lnTo>
                    <a:pt x="2128" y="2027"/>
                  </a:lnTo>
                  <a:lnTo>
                    <a:pt x="2122" y="2035"/>
                  </a:lnTo>
                  <a:lnTo>
                    <a:pt x="2114" y="2039"/>
                  </a:lnTo>
                  <a:lnTo>
                    <a:pt x="2104" y="2043"/>
                  </a:lnTo>
                  <a:lnTo>
                    <a:pt x="2093" y="2044"/>
                  </a:lnTo>
                  <a:lnTo>
                    <a:pt x="2084" y="2048"/>
                  </a:lnTo>
                  <a:lnTo>
                    <a:pt x="2079" y="2050"/>
                  </a:lnTo>
                  <a:lnTo>
                    <a:pt x="2074" y="2052"/>
                  </a:lnTo>
                  <a:lnTo>
                    <a:pt x="2070" y="2057"/>
                  </a:lnTo>
                  <a:lnTo>
                    <a:pt x="2065" y="2062"/>
                  </a:lnTo>
                  <a:lnTo>
                    <a:pt x="2061" y="2070"/>
                  </a:lnTo>
                  <a:lnTo>
                    <a:pt x="2060" y="2079"/>
                  </a:lnTo>
                  <a:lnTo>
                    <a:pt x="2060" y="2087"/>
                  </a:lnTo>
                  <a:lnTo>
                    <a:pt x="2061" y="2094"/>
                  </a:lnTo>
                  <a:lnTo>
                    <a:pt x="2064" y="2099"/>
                  </a:lnTo>
                  <a:lnTo>
                    <a:pt x="2065" y="2104"/>
                  </a:lnTo>
                  <a:lnTo>
                    <a:pt x="2065" y="2109"/>
                  </a:lnTo>
                  <a:lnTo>
                    <a:pt x="2064" y="2115"/>
                  </a:lnTo>
                  <a:lnTo>
                    <a:pt x="2064" y="2117"/>
                  </a:lnTo>
                  <a:lnTo>
                    <a:pt x="2063" y="2118"/>
                  </a:lnTo>
                  <a:lnTo>
                    <a:pt x="2061" y="2118"/>
                  </a:lnTo>
                  <a:lnTo>
                    <a:pt x="2060" y="2118"/>
                  </a:lnTo>
                  <a:lnTo>
                    <a:pt x="2057" y="2117"/>
                  </a:lnTo>
                  <a:lnTo>
                    <a:pt x="2053" y="2113"/>
                  </a:lnTo>
                  <a:lnTo>
                    <a:pt x="2045" y="2106"/>
                  </a:lnTo>
                  <a:lnTo>
                    <a:pt x="2040" y="2101"/>
                  </a:lnTo>
                  <a:lnTo>
                    <a:pt x="2029" y="2092"/>
                  </a:lnTo>
                  <a:lnTo>
                    <a:pt x="2016" y="2082"/>
                  </a:lnTo>
                  <a:lnTo>
                    <a:pt x="2011" y="2077"/>
                  </a:lnTo>
                  <a:lnTo>
                    <a:pt x="2007" y="2073"/>
                  </a:lnTo>
                  <a:lnTo>
                    <a:pt x="2004" y="2068"/>
                  </a:lnTo>
                  <a:lnTo>
                    <a:pt x="2002" y="2063"/>
                  </a:lnTo>
                  <a:lnTo>
                    <a:pt x="1998" y="2051"/>
                  </a:lnTo>
                  <a:lnTo>
                    <a:pt x="1995" y="2038"/>
                  </a:lnTo>
                  <a:lnTo>
                    <a:pt x="1994" y="2033"/>
                  </a:lnTo>
                  <a:lnTo>
                    <a:pt x="1994" y="2029"/>
                  </a:lnTo>
                  <a:lnTo>
                    <a:pt x="1995" y="2024"/>
                  </a:lnTo>
                  <a:lnTo>
                    <a:pt x="1997" y="2019"/>
                  </a:lnTo>
                  <a:lnTo>
                    <a:pt x="2003" y="2011"/>
                  </a:lnTo>
                  <a:lnTo>
                    <a:pt x="2008" y="2005"/>
                  </a:lnTo>
                  <a:lnTo>
                    <a:pt x="2010" y="2001"/>
                  </a:lnTo>
                  <a:lnTo>
                    <a:pt x="2013" y="1998"/>
                  </a:lnTo>
                  <a:lnTo>
                    <a:pt x="2011" y="1994"/>
                  </a:lnTo>
                  <a:lnTo>
                    <a:pt x="2008" y="1991"/>
                  </a:lnTo>
                  <a:lnTo>
                    <a:pt x="2005" y="1988"/>
                  </a:lnTo>
                  <a:lnTo>
                    <a:pt x="2003" y="1989"/>
                  </a:lnTo>
                  <a:lnTo>
                    <a:pt x="2000" y="1991"/>
                  </a:lnTo>
                  <a:lnTo>
                    <a:pt x="1997" y="1993"/>
                  </a:lnTo>
                  <a:lnTo>
                    <a:pt x="1991" y="2001"/>
                  </a:lnTo>
                  <a:lnTo>
                    <a:pt x="1984" y="2012"/>
                  </a:lnTo>
                  <a:lnTo>
                    <a:pt x="1978" y="2021"/>
                  </a:lnTo>
                  <a:lnTo>
                    <a:pt x="1972" y="2026"/>
                  </a:lnTo>
                  <a:lnTo>
                    <a:pt x="1966" y="2029"/>
                  </a:lnTo>
                  <a:lnTo>
                    <a:pt x="1959" y="2029"/>
                  </a:lnTo>
                  <a:lnTo>
                    <a:pt x="1952" y="2027"/>
                  </a:lnTo>
                  <a:lnTo>
                    <a:pt x="1946" y="2027"/>
                  </a:lnTo>
                  <a:lnTo>
                    <a:pt x="1941" y="2029"/>
                  </a:lnTo>
                  <a:lnTo>
                    <a:pt x="1939" y="2031"/>
                  </a:lnTo>
                  <a:lnTo>
                    <a:pt x="1939" y="2032"/>
                  </a:lnTo>
                  <a:lnTo>
                    <a:pt x="1940" y="2035"/>
                  </a:lnTo>
                  <a:lnTo>
                    <a:pt x="1942" y="2036"/>
                  </a:lnTo>
                  <a:lnTo>
                    <a:pt x="1945" y="2038"/>
                  </a:lnTo>
                  <a:lnTo>
                    <a:pt x="1953" y="2042"/>
                  </a:lnTo>
                  <a:lnTo>
                    <a:pt x="1961" y="2043"/>
                  </a:lnTo>
                  <a:lnTo>
                    <a:pt x="1969" y="2045"/>
                  </a:lnTo>
                  <a:lnTo>
                    <a:pt x="1976" y="2050"/>
                  </a:lnTo>
                  <a:lnTo>
                    <a:pt x="1978" y="2052"/>
                  </a:lnTo>
                  <a:lnTo>
                    <a:pt x="1980" y="2055"/>
                  </a:lnTo>
                  <a:lnTo>
                    <a:pt x="1982" y="2058"/>
                  </a:lnTo>
                  <a:lnTo>
                    <a:pt x="1983" y="2062"/>
                  </a:lnTo>
                  <a:lnTo>
                    <a:pt x="1984" y="2073"/>
                  </a:lnTo>
                  <a:lnTo>
                    <a:pt x="1984" y="2083"/>
                  </a:lnTo>
                  <a:lnTo>
                    <a:pt x="1983" y="2089"/>
                  </a:lnTo>
                  <a:lnTo>
                    <a:pt x="1982" y="2094"/>
                  </a:lnTo>
                  <a:lnTo>
                    <a:pt x="1980" y="2099"/>
                  </a:lnTo>
                  <a:lnTo>
                    <a:pt x="1978" y="2102"/>
                  </a:lnTo>
                  <a:lnTo>
                    <a:pt x="1965" y="2109"/>
                  </a:lnTo>
                  <a:lnTo>
                    <a:pt x="1946" y="2118"/>
                  </a:lnTo>
                  <a:lnTo>
                    <a:pt x="1927" y="2125"/>
                  </a:lnTo>
                  <a:lnTo>
                    <a:pt x="1917" y="2127"/>
                  </a:lnTo>
                  <a:lnTo>
                    <a:pt x="1908" y="2127"/>
                  </a:lnTo>
                  <a:lnTo>
                    <a:pt x="1900" y="2127"/>
                  </a:lnTo>
                  <a:lnTo>
                    <a:pt x="1893" y="2128"/>
                  </a:lnTo>
                  <a:lnTo>
                    <a:pt x="1885" y="2131"/>
                  </a:lnTo>
                  <a:lnTo>
                    <a:pt x="1878" y="2132"/>
                  </a:lnTo>
                  <a:lnTo>
                    <a:pt x="1871" y="2132"/>
                  </a:lnTo>
                  <a:lnTo>
                    <a:pt x="1868" y="2132"/>
                  </a:lnTo>
                  <a:lnTo>
                    <a:pt x="1865" y="2130"/>
                  </a:lnTo>
                  <a:lnTo>
                    <a:pt x="1863" y="2128"/>
                  </a:lnTo>
                  <a:lnTo>
                    <a:pt x="1863" y="2125"/>
                  </a:lnTo>
                  <a:lnTo>
                    <a:pt x="1862" y="2120"/>
                  </a:lnTo>
                  <a:lnTo>
                    <a:pt x="1860" y="2115"/>
                  </a:lnTo>
                  <a:lnTo>
                    <a:pt x="1859" y="2113"/>
                  </a:lnTo>
                  <a:lnTo>
                    <a:pt x="1858" y="2113"/>
                  </a:lnTo>
                  <a:lnTo>
                    <a:pt x="1857" y="2112"/>
                  </a:lnTo>
                  <a:lnTo>
                    <a:pt x="1854" y="2112"/>
                  </a:lnTo>
                  <a:lnTo>
                    <a:pt x="1847" y="2123"/>
                  </a:lnTo>
                  <a:lnTo>
                    <a:pt x="1837" y="2140"/>
                  </a:lnTo>
                  <a:lnTo>
                    <a:pt x="1832" y="2143"/>
                  </a:lnTo>
                  <a:lnTo>
                    <a:pt x="1828" y="2145"/>
                  </a:lnTo>
                  <a:lnTo>
                    <a:pt x="1824" y="2145"/>
                  </a:lnTo>
                  <a:lnTo>
                    <a:pt x="1819" y="2144"/>
                  </a:lnTo>
                  <a:lnTo>
                    <a:pt x="1810" y="2140"/>
                  </a:lnTo>
                  <a:lnTo>
                    <a:pt x="1801" y="2137"/>
                  </a:lnTo>
                  <a:lnTo>
                    <a:pt x="1794" y="2133"/>
                  </a:lnTo>
                  <a:lnTo>
                    <a:pt x="1789" y="2128"/>
                  </a:lnTo>
                  <a:lnTo>
                    <a:pt x="1788" y="2126"/>
                  </a:lnTo>
                  <a:lnTo>
                    <a:pt x="1787" y="2123"/>
                  </a:lnTo>
                  <a:lnTo>
                    <a:pt x="1787" y="2120"/>
                  </a:lnTo>
                  <a:lnTo>
                    <a:pt x="1787" y="2117"/>
                  </a:lnTo>
                  <a:lnTo>
                    <a:pt x="1797" y="2111"/>
                  </a:lnTo>
                  <a:lnTo>
                    <a:pt x="1816" y="2098"/>
                  </a:lnTo>
                  <a:lnTo>
                    <a:pt x="1820" y="2094"/>
                  </a:lnTo>
                  <a:lnTo>
                    <a:pt x="1822" y="2090"/>
                  </a:lnTo>
                  <a:lnTo>
                    <a:pt x="1824" y="2087"/>
                  </a:lnTo>
                  <a:lnTo>
                    <a:pt x="1822" y="2083"/>
                  </a:lnTo>
                  <a:lnTo>
                    <a:pt x="1820" y="2081"/>
                  </a:lnTo>
                  <a:lnTo>
                    <a:pt x="1814" y="2079"/>
                  </a:lnTo>
                  <a:lnTo>
                    <a:pt x="1806" y="2075"/>
                  </a:lnTo>
                  <a:lnTo>
                    <a:pt x="1794" y="2074"/>
                  </a:lnTo>
                  <a:lnTo>
                    <a:pt x="1782" y="2071"/>
                  </a:lnTo>
                  <a:lnTo>
                    <a:pt x="1771" y="2068"/>
                  </a:lnTo>
                  <a:lnTo>
                    <a:pt x="1762" y="2065"/>
                  </a:lnTo>
                  <a:lnTo>
                    <a:pt x="1753" y="2061"/>
                  </a:lnTo>
                  <a:lnTo>
                    <a:pt x="1745" y="2057"/>
                  </a:lnTo>
                  <a:lnTo>
                    <a:pt x="1739" y="2052"/>
                  </a:lnTo>
                  <a:lnTo>
                    <a:pt x="1733" y="2048"/>
                  </a:lnTo>
                  <a:lnTo>
                    <a:pt x="1727" y="2043"/>
                  </a:lnTo>
                  <a:lnTo>
                    <a:pt x="1724" y="2037"/>
                  </a:lnTo>
                  <a:lnTo>
                    <a:pt x="1721" y="2032"/>
                  </a:lnTo>
                  <a:lnTo>
                    <a:pt x="1719" y="2025"/>
                  </a:lnTo>
                  <a:lnTo>
                    <a:pt x="1718" y="2018"/>
                  </a:lnTo>
                  <a:lnTo>
                    <a:pt x="1718" y="2011"/>
                  </a:lnTo>
                  <a:lnTo>
                    <a:pt x="1719" y="2004"/>
                  </a:lnTo>
                  <a:lnTo>
                    <a:pt x="1720" y="1998"/>
                  </a:lnTo>
                  <a:lnTo>
                    <a:pt x="1719" y="1991"/>
                  </a:lnTo>
                  <a:lnTo>
                    <a:pt x="1718" y="1985"/>
                  </a:lnTo>
                  <a:lnTo>
                    <a:pt x="1714" y="1980"/>
                  </a:lnTo>
                  <a:lnTo>
                    <a:pt x="1709" y="1975"/>
                  </a:lnTo>
                  <a:lnTo>
                    <a:pt x="1704" y="1970"/>
                  </a:lnTo>
                  <a:lnTo>
                    <a:pt x="1701" y="1969"/>
                  </a:lnTo>
                  <a:lnTo>
                    <a:pt x="1698" y="1969"/>
                  </a:lnTo>
                  <a:lnTo>
                    <a:pt x="1695" y="1969"/>
                  </a:lnTo>
                  <a:lnTo>
                    <a:pt x="1694" y="1969"/>
                  </a:lnTo>
                  <a:lnTo>
                    <a:pt x="1687" y="1978"/>
                  </a:lnTo>
                  <a:lnTo>
                    <a:pt x="1682" y="1986"/>
                  </a:lnTo>
                  <a:lnTo>
                    <a:pt x="1679" y="1995"/>
                  </a:lnTo>
                  <a:lnTo>
                    <a:pt x="1677" y="2005"/>
                  </a:lnTo>
                  <a:lnTo>
                    <a:pt x="1676" y="2014"/>
                  </a:lnTo>
                  <a:lnTo>
                    <a:pt x="1674" y="2020"/>
                  </a:lnTo>
                  <a:lnTo>
                    <a:pt x="1673" y="2024"/>
                  </a:lnTo>
                  <a:lnTo>
                    <a:pt x="1670" y="2025"/>
                  </a:lnTo>
                  <a:lnTo>
                    <a:pt x="1668" y="2026"/>
                  </a:lnTo>
                  <a:lnTo>
                    <a:pt x="1665" y="2026"/>
                  </a:lnTo>
                  <a:lnTo>
                    <a:pt x="1649" y="2025"/>
                  </a:lnTo>
                  <a:lnTo>
                    <a:pt x="1635" y="2020"/>
                  </a:lnTo>
                  <a:lnTo>
                    <a:pt x="1623" y="2016"/>
                  </a:lnTo>
                  <a:lnTo>
                    <a:pt x="1614" y="2010"/>
                  </a:lnTo>
                  <a:lnTo>
                    <a:pt x="1608" y="2002"/>
                  </a:lnTo>
                  <a:lnTo>
                    <a:pt x="1605" y="1995"/>
                  </a:lnTo>
                  <a:lnTo>
                    <a:pt x="1602" y="1987"/>
                  </a:lnTo>
                  <a:lnTo>
                    <a:pt x="1601" y="1980"/>
                  </a:lnTo>
                  <a:lnTo>
                    <a:pt x="1604" y="1966"/>
                  </a:lnTo>
                  <a:lnTo>
                    <a:pt x="1607" y="1953"/>
                  </a:lnTo>
                  <a:lnTo>
                    <a:pt x="1608" y="1947"/>
                  </a:lnTo>
                  <a:lnTo>
                    <a:pt x="1608" y="1942"/>
                  </a:lnTo>
                  <a:lnTo>
                    <a:pt x="1607" y="1937"/>
                  </a:lnTo>
                  <a:lnTo>
                    <a:pt x="1605" y="1934"/>
                  </a:lnTo>
                  <a:lnTo>
                    <a:pt x="1600" y="1930"/>
                  </a:lnTo>
                  <a:lnTo>
                    <a:pt x="1593" y="1928"/>
                  </a:lnTo>
                  <a:lnTo>
                    <a:pt x="1587" y="1928"/>
                  </a:lnTo>
                  <a:lnTo>
                    <a:pt x="1580" y="1929"/>
                  </a:lnTo>
                  <a:lnTo>
                    <a:pt x="1576" y="1930"/>
                  </a:lnTo>
                  <a:lnTo>
                    <a:pt x="1574" y="1932"/>
                  </a:lnTo>
                  <a:lnTo>
                    <a:pt x="1570" y="1935"/>
                  </a:lnTo>
                  <a:lnTo>
                    <a:pt x="1568" y="1938"/>
                  </a:lnTo>
                  <a:lnTo>
                    <a:pt x="1566" y="1943"/>
                  </a:lnTo>
                  <a:lnTo>
                    <a:pt x="1564" y="1948"/>
                  </a:lnTo>
                  <a:lnTo>
                    <a:pt x="1563" y="1953"/>
                  </a:lnTo>
                  <a:lnTo>
                    <a:pt x="1563" y="1960"/>
                  </a:lnTo>
                  <a:lnTo>
                    <a:pt x="1563" y="1972"/>
                  </a:lnTo>
                  <a:lnTo>
                    <a:pt x="1567" y="1985"/>
                  </a:lnTo>
                  <a:lnTo>
                    <a:pt x="1570" y="1995"/>
                  </a:lnTo>
                  <a:lnTo>
                    <a:pt x="1574" y="2006"/>
                  </a:lnTo>
                  <a:lnTo>
                    <a:pt x="1577" y="2017"/>
                  </a:lnTo>
                  <a:lnTo>
                    <a:pt x="1579" y="2026"/>
                  </a:lnTo>
                  <a:lnTo>
                    <a:pt x="1579" y="2031"/>
                  </a:lnTo>
                  <a:lnTo>
                    <a:pt x="1579" y="2036"/>
                  </a:lnTo>
                  <a:lnTo>
                    <a:pt x="1577" y="2042"/>
                  </a:lnTo>
                  <a:lnTo>
                    <a:pt x="1575" y="2046"/>
                  </a:lnTo>
                  <a:lnTo>
                    <a:pt x="1566" y="2055"/>
                  </a:lnTo>
                  <a:lnTo>
                    <a:pt x="1551" y="2069"/>
                  </a:lnTo>
                  <a:lnTo>
                    <a:pt x="1547" y="2070"/>
                  </a:lnTo>
                  <a:lnTo>
                    <a:pt x="1539" y="2071"/>
                  </a:lnTo>
                  <a:lnTo>
                    <a:pt x="1529" y="2074"/>
                  </a:lnTo>
                  <a:lnTo>
                    <a:pt x="1514" y="2076"/>
                  </a:lnTo>
                  <a:lnTo>
                    <a:pt x="1494" y="2081"/>
                  </a:lnTo>
                  <a:lnTo>
                    <a:pt x="1474" y="2086"/>
                  </a:lnTo>
                  <a:lnTo>
                    <a:pt x="1456" y="2089"/>
                  </a:lnTo>
                  <a:lnTo>
                    <a:pt x="1446" y="2090"/>
                  </a:lnTo>
                  <a:lnTo>
                    <a:pt x="1427" y="2088"/>
                  </a:lnTo>
                  <a:lnTo>
                    <a:pt x="1409" y="2083"/>
                  </a:lnTo>
                  <a:lnTo>
                    <a:pt x="1394" y="2080"/>
                  </a:lnTo>
                  <a:lnTo>
                    <a:pt x="1386" y="2076"/>
                  </a:lnTo>
                  <a:lnTo>
                    <a:pt x="1377" y="2074"/>
                  </a:lnTo>
                  <a:lnTo>
                    <a:pt x="1367" y="2074"/>
                  </a:lnTo>
                  <a:lnTo>
                    <a:pt x="1354" y="2070"/>
                  </a:lnTo>
                  <a:lnTo>
                    <a:pt x="1343" y="2065"/>
                  </a:lnTo>
                  <a:lnTo>
                    <a:pt x="1336" y="2062"/>
                  </a:lnTo>
                  <a:lnTo>
                    <a:pt x="1330" y="2058"/>
                  </a:lnTo>
                  <a:lnTo>
                    <a:pt x="1325" y="2055"/>
                  </a:lnTo>
                  <a:lnTo>
                    <a:pt x="1322" y="2050"/>
                  </a:lnTo>
                  <a:lnTo>
                    <a:pt x="1315" y="2041"/>
                  </a:lnTo>
                  <a:lnTo>
                    <a:pt x="1306" y="2033"/>
                  </a:lnTo>
                  <a:lnTo>
                    <a:pt x="1296" y="2026"/>
                  </a:lnTo>
                  <a:lnTo>
                    <a:pt x="1283" y="2020"/>
                  </a:lnTo>
                  <a:lnTo>
                    <a:pt x="1277" y="2019"/>
                  </a:lnTo>
                  <a:lnTo>
                    <a:pt x="1270" y="2019"/>
                  </a:lnTo>
                  <a:lnTo>
                    <a:pt x="1261" y="2020"/>
                  </a:lnTo>
                  <a:lnTo>
                    <a:pt x="1253" y="2023"/>
                  </a:lnTo>
                  <a:lnTo>
                    <a:pt x="1236" y="2030"/>
                  </a:lnTo>
                  <a:lnTo>
                    <a:pt x="1220" y="2038"/>
                  </a:lnTo>
                  <a:lnTo>
                    <a:pt x="1211" y="2041"/>
                  </a:lnTo>
                  <a:lnTo>
                    <a:pt x="1203" y="2044"/>
                  </a:lnTo>
                  <a:lnTo>
                    <a:pt x="1195" y="2045"/>
                  </a:lnTo>
                  <a:lnTo>
                    <a:pt x="1185" y="2046"/>
                  </a:lnTo>
                  <a:lnTo>
                    <a:pt x="1176" y="2046"/>
                  </a:lnTo>
                  <a:lnTo>
                    <a:pt x="1166" y="2044"/>
                  </a:lnTo>
                  <a:lnTo>
                    <a:pt x="1158" y="2041"/>
                  </a:lnTo>
                  <a:lnTo>
                    <a:pt x="1151" y="2037"/>
                  </a:lnTo>
                  <a:close/>
                </a:path>
              </a:pathLst>
            </a:custGeom>
            <a:grpFill/>
            <a:ln w="9525">
              <a:solidFill>
                <a:schemeClr val="bg1">
                  <a:alpha val="50000"/>
                </a:schemeClr>
              </a:solidFill>
              <a:round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7" name="云南"/>
            <p:cNvSpPr/>
            <p:nvPr/>
          </p:nvSpPr>
          <p:spPr bwMode="auto">
            <a:xfrm>
              <a:off x="4435529" y="4800851"/>
              <a:ext cx="904887" cy="952550"/>
            </a:xfrm>
            <a:custGeom>
              <a:avLst/>
              <a:gdLst>
                <a:gd name="T0" fmla="*/ 748 w 3417"/>
                <a:gd name="T1" fmla="*/ 167 h 3582"/>
                <a:gd name="T2" fmla="*/ 679 w 3417"/>
                <a:gd name="T3" fmla="*/ 344 h 3582"/>
                <a:gd name="T4" fmla="*/ 525 w 3417"/>
                <a:gd name="T5" fmla="*/ 338 h 3582"/>
                <a:gd name="T6" fmla="*/ 466 w 3417"/>
                <a:gd name="T7" fmla="*/ 635 h 3582"/>
                <a:gd name="T8" fmla="*/ 621 w 3417"/>
                <a:gd name="T9" fmla="*/ 787 h 3582"/>
                <a:gd name="T10" fmla="*/ 557 w 3417"/>
                <a:gd name="T11" fmla="*/ 1327 h 3582"/>
                <a:gd name="T12" fmla="*/ 437 w 3417"/>
                <a:gd name="T13" fmla="*/ 1491 h 3582"/>
                <a:gd name="T14" fmla="*/ 244 w 3417"/>
                <a:gd name="T15" fmla="*/ 1657 h 3582"/>
                <a:gd name="T16" fmla="*/ 117 w 3417"/>
                <a:gd name="T17" fmla="*/ 1845 h 3582"/>
                <a:gd name="T18" fmla="*/ 75 w 3417"/>
                <a:gd name="T19" fmla="*/ 2079 h 3582"/>
                <a:gd name="T20" fmla="*/ 265 w 3417"/>
                <a:gd name="T21" fmla="*/ 2183 h 3582"/>
                <a:gd name="T22" fmla="*/ 469 w 3417"/>
                <a:gd name="T23" fmla="*/ 2250 h 3582"/>
                <a:gd name="T24" fmla="*/ 503 w 3417"/>
                <a:gd name="T25" fmla="*/ 2540 h 3582"/>
                <a:gd name="T26" fmla="*/ 678 w 3417"/>
                <a:gd name="T27" fmla="*/ 2653 h 3582"/>
                <a:gd name="T28" fmla="*/ 635 w 3417"/>
                <a:gd name="T29" fmla="*/ 2829 h 3582"/>
                <a:gd name="T30" fmla="*/ 705 w 3417"/>
                <a:gd name="T31" fmla="*/ 3092 h 3582"/>
                <a:gd name="T32" fmla="*/ 848 w 3417"/>
                <a:gd name="T33" fmla="*/ 3240 h 3582"/>
                <a:gd name="T34" fmla="*/ 957 w 3417"/>
                <a:gd name="T35" fmla="*/ 3387 h 3582"/>
                <a:gd name="T36" fmla="*/ 1268 w 3417"/>
                <a:gd name="T37" fmla="*/ 3316 h 3582"/>
                <a:gd name="T38" fmla="*/ 1355 w 3417"/>
                <a:gd name="T39" fmla="*/ 3508 h 3582"/>
                <a:gd name="T40" fmla="*/ 1590 w 3417"/>
                <a:gd name="T41" fmla="*/ 3549 h 3582"/>
                <a:gd name="T42" fmla="*/ 1580 w 3417"/>
                <a:gd name="T43" fmla="*/ 3290 h 3582"/>
                <a:gd name="T44" fmla="*/ 1613 w 3417"/>
                <a:gd name="T45" fmla="*/ 3009 h 3582"/>
                <a:gd name="T46" fmla="*/ 1836 w 3417"/>
                <a:gd name="T47" fmla="*/ 2998 h 3582"/>
                <a:gd name="T48" fmla="*/ 2064 w 3417"/>
                <a:gd name="T49" fmla="*/ 3036 h 3582"/>
                <a:gd name="T50" fmla="*/ 2289 w 3417"/>
                <a:gd name="T51" fmla="*/ 2985 h 3582"/>
                <a:gd name="T52" fmla="*/ 2513 w 3417"/>
                <a:gd name="T53" fmla="*/ 3069 h 3582"/>
                <a:gd name="T54" fmla="*/ 2668 w 3417"/>
                <a:gd name="T55" fmla="*/ 2985 h 3582"/>
                <a:gd name="T56" fmla="*/ 2896 w 3417"/>
                <a:gd name="T57" fmla="*/ 2809 h 3582"/>
                <a:gd name="T58" fmla="*/ 3109 w 3417"/>
                <a:gd name="T59" fmla="*/ 2790 h 3582"/>
                <a:gd name="T60" fmla="*/ 3287 w 3417"/>
                <a:gd name="T61" fmla="*/ 2667 h 3582"/>
                <a:gd name="T62" fmla="*/ 3360 w 3417"/>
                <a:gd name="T63" fmla="*/ 2413 h 3582"/>
                <a:gd name="T64" fmla="*/ 3170 w 3417"/>
                <a:gd name="T65" fmla="*/ 2399 h 3582"/>
                <a:gd name="T66" fmla="*/ 3041 w 3417"/>
                <a:gd name="T67" fmla="*/ 2373 h 3582"/>
                <a:gd name="T68" fmla="*/ 2824 w 3417"/>
                <a:gd name="T69" fmla="*/ 2294 h 3582"/>
                <a:gd name="T70" fmla="*/ 2841 w 3417"/>
                <a:gd name="T71" fmla="*/ 1988 h 3582"/>
                <a:gd name="T72" fmla="*/ 2819 w 3417"/>
                <a:gd name="T73" fmla="*/ 1847 h 3582"/>
                <a:gd name="T74" fmla="*/ 2739 w 3417"/>
                <a:gd name="T75" fmla="*/ 1674 h 3582"/>
                <a:gd name="T76" fmla="*/ 2840 w 3417"/>
                <a:gd name="T77" fmla="*/ 1326 h 3582"/>
                <a:gd name="T78" fmla="*/ 2523 w 3417"/>
                <a:gd name="T79" fmla="*/ 1296 h 3582"/>
                <a:gd name="T80" fmla="*/ 2496 w 3417"/>
                <a:gd name="T81" fmla="*/ 1087 h 3582"/>
                <a:gd name="T82" fmla="*/ 2713 w 3417"/>
                <a:gd name="T83" fmla="*/ 1013 h 3582"/>
                <a:gd name="T84" fmla="*/ 2965 w 3417"/>
                <a:gd name="T85" fmla="*/ 1022 h 3582"/>
                <a:gd name="T86" fmla="*/ 3136 w 3417"/>
                <a:gd name="T87" fmla="*/ 817 h 3582"/>
                <a:gd name="T88" fmla="*/ 3072 w 3417"/>
                <a:gd name="T89" fmla="*/ 675 h 3582"/>
                <a:gd name="T90" fmla="*/ 2787 w 3417"/>
                <a:gd name="T91" fmla="*/ 671 h 3582"/>
                <a:gd name="T92" fmla="*/ 2759 w 3417"/>
                <a:gd name="T93" fmla="*/ 542 h 3582"/>
                <a:gd name="T94" fmla="*/ 2639 w 3417"/>
                <a:gd name="T95" fmla="*/ 419 h 3582"/>
                <a:gd name="T96" fmla="*/ 2511 w 3417"/>
                <a:gd name="T97" fmla="*/ 566 h 3582"/>
                <a:gd name="T98" fmla="*/ 2306 w 3417"/>
                <a:gd name="T99" fmla="*/ 913 h 3582"/>
                <a:gd name="T100" fmla="*/ 2213 w 3417"/>
                <a:gd name="T101" fmla="*/ 1152 h 3582"/>
                <a:gd name="T102" fmla="*/ 2184 w 3417"/>
                <a:gd name="T103" fmla="*/ 1383 h 3582"/>
                <a:gd name="T104" fmla="*/ 1934 w 3417"/>
                <a:gd name="T105" fmla="*/ 1416 h 3582"/>
                <a:gd name="T106" fmla="*/ 1685 w 3417"/>
                <a:gd name="T107" fmla="*/ 1404 h 3582"/>
                <a:gd name="T108" fmla="*/ 1619 w 3417"/>
                <a:gd name="T109" fmla="*/ 1254 h 3582"/>
                <a:gd name="T110" fmla="*/ 1619 w 3417"/>
                <a:gd name="T111" fmla="*/ 1116 h 3582"/>
                <a:gd name="T112" fmla="*/ 1502 w 3417"/>
                <a:gd name="T113" fmla="*/ 912 h 3582"/>
                <a:gd name="T114" fmla="*/ 1353 w 3417"/>
                <a:gd name="T115" fmla="*/ 650 h 3582"/>
                <a:gd name="T116" fmla="*/ 1215 w 3417"/>
                <a:gd name="T117" fmla="*/ 634 h 3582"/>
                <a:gd name="T118" fmla="*/ 1205 w 3417"/>
                <a:gd name="T119" fmla="*/ 427 h 3582"/>
                <a:gd name="T120" fmla="*/ 1075 w 3417"/>
                <a:gd name="T121" fmla="*/ 193 h 3582"/>
                <a:gd name="T122" fmla="*/ 929 w 3417"/>
                <a:gd name="T123" fmla="*/ 344 h 3582"/>
                <a:gd name="T124" fmla="*/ 844 w 3417"/>
                <a:gd name="T125" fmla="*/ 233 h 35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417" h="3582">
                  <a:moveTo>
                    <a:pt x="856" y="1"/>
                  </a:moveTo>
                  <a:lnTo>
                    <a:pt x="851" y="1"/>
                  </a:lnTo>
                  <a:lnTo>
                    <a:pt x="844" y="1"/>
                  </a:lnTo>
                  <a:lnTo>
                    <a:pt x="828" y="0"/>
                  </a:lnTo>
                  <a:lnTo>
                    <a:pt x="815" y="0"/>
                  </a:lnTo>
                  <a:lnTo>
                    <a:pt x="810" y="3"/>
                  </a:lnTo>
                  <a:lnTo>
                    <a:pt x="807" y="6"/>
                  </a:lnTo>
                  <a:lnTo>
                    <a:pt x="806" y="11"/>
                  </a:lnTo>
                  <a:lnTo>
                    <a:pt x="805" y="17"/>
                  </a:lnTo>
                  <a:lnTo>
                    <a:pt x="806" y="23"/>
                  </a:lnTo>
                  <a:lnTo>
                    <a:pt x="807" y="29"/>
                  </a:lnTo>
                  <a:lnTo>
                    <a:pt x="811" y="34"/>
                  </a:lnTo>
                  <a:lnTo>
                    <a:pt x="813" y="38"/>
                  </a:lnTo>
                  <a:lnTo>
                    <a:pt x="817" y="42"/>
                  </a:lnTo>
                  <a:lnTo>
                    <a:pt x="819" y="47"/>
                  </a:lnTo>
                  <a:lnTo>
                    <a:pt x="821" y="50"/>
                  </a:lnTo>
                  <a:lnTo>
                    <a:pt x="821" y="54"/>
                  </a:lnTo>
                  <a:lnTo>
                    <a:pt x="821" y="59"/>
                  </a:lnTo>
                  <a:lnTo>
                    <a:pt x="819" y="62"/>
                  </a:lnTo>
                  <a:lnTo>
                    <a:pt x="817" y="66"/>
                  </a:lnTo>
                  <a:lnTo>
                    <a:pt x="813" y="69"/>
                  </a:lnTo>
                  <a:lnTo>
                    <a:pt x="804" y="76"/>
                  </a:lnTo>
                  <a:lnTo>
                    <a:pt x="794" y="86"/>
                  </a:lnTo>
                  <a:lnTo>
                    <a:pt x="791" y="91"/>
                  </a:lnTo>
                  <a:lnTo>
                    <a:pt x="786" y="95"/>
                  </a:lnTo>
                  <a:lnTo>
                    <a:pt x="783" y="101"/>
                  </a:lnTo>
                  <a:lnTo>
                    <a:pt x="780" y="108"/>
                  </a:lnTo>
                  <a:lnTo>
                    <a:pt x="779" y="114"/>
                  </a:lnTo>
                  <a:lnTo>
                    <a:pt x="778" y="119"/>
                  </a:lnTo>
                  <a:lnTo>
                    <a:pt x="779" y="125"/>
                  </a:lnTo>
                  <a:lnTo>
                    <a:pt x="780" y="129"/>
                  </a:lnTo>
                  <a:lnTo>
                    <a:pt x="784" y="137"/>
                  </a:lnTo>
                  <a:lnTo>
                    <a:pt x="787" y="144"/>
                  </a:lnTo>
                  <a:lnTo>
                    <a:pt x="788" y="147"/>
                  </a:lnTo>
                  <a:lnTo>
                    <a:pt x="788" y="150"/>
                  </a:lnTo>
                  <a:lnTo>
                    <a:pt x="788" y="152"/>
                  </a:lnTo>
                  <a:lnTo>
                    <a:pt x="786" y="155"/>
                  </a:lnTo>
                  <a:lnTo>
                    <a:pt x="781" y="158"/>
                  </a:lnTo>
                  <a:lnTo>
                    <a:pt x="772" y="164"/>
                  </a:lnTo>
                  <a:lnTo>
                    <a:pt x="767" y="167"/>
                  </a:lnTo>
                  <a:lnTo>
                    <a:pt x="762" y="169"/>
                  </a:lnTo>
                  <a:lnTo>
                    <a:pt x="758" y="170"/>
                  </a:lnTo>
                  <a:lnTo>
                    <a:pt x="754" y="169"/>
                  </a:lnTo>
                  <a:lnTo>
                    <a:pt x="750" y="169"/>
                  </a:lnTo>
                  <a:lnTo>
                    <a:pt x="748" y="167"/>
                  </a:lnTo>
                  <a:lnTo>
                    <a:pt x="746" y="164"/>
                  </a:lnTo>
                  <a:lnTo>
                    <a:pt x="743" y="160"/>
                  </a:lnTo>
                  <a:lnTo>
                    <a:pt x="742" y="148"/>
                  </a:lnTo>
                  <a:lnTo>
                    <a:pt x="741" y="130"/>
                  </a:lnTo>
                  <a:lnTo>
                    <a:pt x="740" y="112"/>
                  </a:lnTo>
                  <a:lnTo>
                    <a:pt x="740" y="97"/>
                  </a:lnTo>
                  <a:lnTo>
                    <a:pt x="739" y="91"/>
                  </a:lnTo>
                  <a:lnTo>
                    <a:pt x="737" y="87"/>
                  </a:lnTo>
                  <a:lnTo>
                    <a:pt x="735" y="84"/>
                  </a:lnTo>
                  <a:lnTo>
                    <a:pt x="733" y="81"/>
                  </a:lnTo>
                  <a:lnTo>
                    <a:pt x="729" y="80"/>
                  </a:lnTo>
                  <a:lnTo>
                    <a:pt x="725" y="80"/>
                  </a:lnTo>
                  <a:lnTo>
                    <a:pt x="721" y="80"/>
                  </a:lnTo>
                  <a:lnTo>
                    <a:pt x="716" y="81"/>
                  </a:lnTo>
                  <a:lnTo>
                    <a:pt x="703" y="84"/>
                  </a:lnTo>
                  <a:lnTo>
                    <a:pt x="690" y="86"/>
                  </a:lnTo>
                  <a:lnTo>
                    <a:pt x="684" y="87"/>
                  </a:lnTo>
                  <a:lnTo>
                    <a:pt x="680" y="89"/>
                  </a:lnTo>
                  <a:lnTo>
                    <a:pt x="678" y="91"/>
                  </a:lnTo>
                  <a:lnTo>
                    <a:pt x="677" y="93"/>
                  </a:lnTo>
                  <a:lnTo>
                    <a:pt x="678" y="100"/>
                  </a:lnTo>
                  <a:lnTo>
                    <a:pt x="680" y="111"/>
                  </a:lnTo>
                  <a:lnTo>
                    <a:pt x="681" y="123"/>
                  </a:lnTo>
                  <a:lnTo>
                    <a:pt x="681" y="139"/>
                  </a:lnTo>
                  <a:lnTo>
                    <a:pt x="680" y="158"/>
                  </a:lnTo>
                  <a:lnTo>
                    <a:pt x="678" y="175"/>
                  </a:lnTo>
                  <a:lnTo>
                    <a:pt x="679" y="195"/>
                  </a:lnTo>
                  <a:lnTo>
                    <a:pt x="678" y="202"/>
                  </a:lnTo>
                  <a:lnTo>
                    <a:pt x="668" y="205"/>
                  </a:lnTo>
                  <a:lnTo>
                    <a:pt x="658" y="209"/>
                  </a:lnTo>
                  <a:lnTo>
                    <a:pt x="655" y="212"/>
                  </a:lnTo>
                  <a:lnTo>
                    <a:pt x="653" y="215"/>
                  </a:lnTo>
                  <a:lnTo>
                    <a:pt x="651" y="220"/>
                  </a:lnTo>
                  <a:lnTo>
                    <a:pt x="649" y="227"/>
                  </a:lnTo>
                  <a:lnTo>
                    <a:pt x="648" y="243"/>
                  </a:lnTo>
                  <a:lnTo>
                    <a:pt x="648" y="262"/>
                  </a:lnTo>
                  <a:lnTo>
                    <a:pt x="648" y="272"/>
                  </a:lnTo>
                  <a:lnTo>
                    <a:pt x="651" y="283"/>
                  </a:lnTo>
                  <a:lnTo>
                    <a:pt x="653" y="293"/>
                  </a:lnTo>
                  <a:lnTo>
                    <a:pt x="655" y="301"/>
                  </a:lnTo>
                  <a:lnTo>
                    <a:pt x="664" y="315"/>
                  </a:lnTo>
                  <a:lnTo>
                    <a:pt x="671" y="326"/>
                  </a:lnTo>
                  <a:lnTo>
                    <a:pt x="674" y="331"/>
                  </a:lnTo>
                  <a:lnTo>
                    <a:pt x="677" y="337"/>
                  </a:lnTo>
                  <a:lnTo>
                    <a:pt x="679" y="344"/>
                  </a:lnTo>
                  <a:lnTo>
                    <a:pt x="681" y="350"/>
                  </a:lnTo>
                  <a:lnTo>
                    <a:pt x="681" y="357"/>
                  </a:lnTo>
                  <a:lnTo>
                    <a:pt x="681" y="363"/>
                  </a:lnTo>
                  <a:lnTo>
                    <a:pt x="679" y="368"/>
                  </a:lnTo>
                  <a:lnTo>
                    <a:pt x="676" y="372"/>
                  </a:lnTo>
                  <a:lnTo>
                    <a:pt x="673" y="376"/>
                  </a:lnTo>
                  <a:lnTo>
                    <a:pt x="671" y="381"/>
                  </a:lnTo>
                  <a:lnTo>
                    <a:pt x="670" y="384"/>
                  </a:lnTo>
                  <a:lnTo>
                    <a:pt x="668" y="390"/>
                  </a:lnTo>
                  <a:lnTo>
                    <a:pt x="667" y="395"/>
                  </a:lnTo>
                  <a:lnTo>
                    <a:pt x="666" y="401"/>
                  </a:lnTo>
                  <a:lnTo>
                    <a:pt x="665" y="407"/>
                  </a:lnTo>
                  <a:lnTo>
                    <a:pt x="661" y="413"/>
                  </a:lnTo>
                  <a:lnTo>
                    <a:pt x="658" y="419"/>
                  </a:lnTo>
                  <a:lnTo>
                    <a:pt x="652" y="423"/>
                  </a:lnTo>
                  <a:lnTo>
                    <a:pt x="647" y="427"/>
                  </a:lnTo>
                  <a:lnTo>
                    <a:pt x="641" y="429"/>
                  </a:lnTo>
                  <a:lnTo>
                    <a:pt x="635" y="429"/>
                  </a:lnTo>
                  <a:lnTo>
                    <a:pt x="629" y="429"/>
                  </a:lnTo>
                  <a:lnTo>
                    <a:pt x="624" y="428"/>
                  </a:lnTo>
                  <a:lnTo>
                    <a:pt x="620" y="426"/>
                  </a:lnTo>
                  <a:lnTo>
                    <a:pt x="616" y="423"/>
                  </a:lnTo>
                  <a:lnTo>
                    <a:pt x="611" y="423"/>
                  </a:lnTo>
                  <a:lnTo>
                    <a:pt x="607" y="423"/>
                  </a:lnTo>
                  <a:lnTo>
                    <a:pt x="602" y="426"/>
                  </a:lnTo>
                  <a:lnTo>
                    <a:pt x="592" y="432"/>
                  </a:lnTo>
                  <a:lnTo>
                    <a:pt x="584" y="439"/>
                  </a:lnTo>
                  <a:lnTo>
                    <a:pt x="580" y="442"/>
                  </a:lnTo>
                  <a:lnTo>
                    <a:pt x="576" y="445"/>
                  </a:lnTo>
                  <a:lnTo>
                    <a:pt x="571" y="447"/>
                  </a:lnTo>
                  <a:lnTo>
                    <a:pt x="567" y="448"/>
                  </a:lnTo>
                  <a:lnTo>
                    <a:pt x="563" y="450"/>
                  </a:lnTo>
                  <a:lnTo>
                    <a:pt x="558" y="448"/>
                  </a:lnTo>
                  <a:lnTo>
                    <a:pt x="554" y="447"/>
                  </a:lnTo>
                  <a:lnTo>
                    <a:pt x="552" y="446"/>
                  </a:lnTo>
                  <a:lnTo>
                    <a:pt x="547" y="439"/>
                  </a:lnTo>
                  <a:lnTo>
                    <a:pt x="545" y="431"/>
                  </a:lnTo>
                  <a:lnTo>
                    <a:pt x="544" y="421"/>
                  </a:lnTo>
                  <a:lnTo>
                    <a:pt x="542" y="409"/>
                  </a:lnTo>
                  <a:lnTo>
                    <a:pt x="544" y="397"/>
                  </a:lnTo>
                  <a:lnTo>
                    <a:pt x="544" y="389"/>
                  </a:lnTo>
                  <a:lnTo>
                    <a:pt x="542" y="381"/>
                  </a:lnTo>
                  <a:lnTo>
                    <a:pt x="540" y="374"/>
                  </a:lnTo>
                  <a:lnTo>
                    <a:pt x="532" y="357"/>
                  </a:lnTo>
                  <a:lnTo>
                    <a:pt x="525" y="338"/>
                  </a:lnTo>
                  <a:lnTo>
                    <a:pt x="523" y="332"/>
                  </a:lnTo>
                  <a:lnTo>
                    <a:pt x="521" y="328"/>
                  </a:lnTo>
                  <a:lnTo>
                    <a:pt x="517" y="325"/>
                  </a:lnTo>
                  <a:lnTo>
                    <a:pt x="515" y="322"/>
                  </a:lnTo>
                  <a:lnTo>
                    <a:pt x="511" y="321"/>
                  </a:lnTo>
                  <a:lnTo>
                    <a:pt x="508" y="322"/>
                  </a:lnTo>
                  <a:lnTo>
                    <a:pt x="504" y="324"/>
                  </a:lnTo>
                  <a:lnTo>
                    <a:pt x="500" y="327"/>
                  </a:lnTo>
                  <a:lnTo>
                    <a:pt x="496" y="332"/>
                  </a:lnTo>
                  <a:lnTo>
                    <a:pt x="494" y="338"/>
                  </a:lnTo>
                  <a:lnTo>
                    <a:pt x="492" y="344"/>
                  </a:lnTo>
                  <a:lnTo>
                    <a:pt x="492" y="351"/>
                  </a:lnTo>
                  <a:lnTo>
                    <a:pt x="495" y="365"/>
                  </a:lnTo>
                  <a:lnTo>
                    <a:pt x="498" y="378"/>
                  </a:lnTo>
                  <a:lnTo>
                    <a:pt x="501" y="383"/>
                  </a:lnTo>
                  <a:lnTo>
                    <a:pt x="500" y="388"/>
                  </a:lnTo>
                  <a:lnTo>
                    <a:pt x="497" y="391"/>
                  </a:lnTo>
                  <a:lnTo>
                    <a:pt x="495" y="394"/>
                  </a:lnTo>
                  <a:lnTo>
                    <a:pt x="485" y="398"/>
                  </a:lnTo>
                  <a:lnTo>
                    <a:pt x="475" y="402"/>
                  </a:lnTo>
                  <a:lnTo>
                    <a:pt x="462" y="406"/>
                  </a:lnTo>
                  <a:lnTo>
                    <a:pt x="453" y="408"/>
                  </a:lnTo>
                  <a:lnTo>
                    <a:pt x="450" y="409"/>
                  </a:lnTo>
                  <a:lnTo>
                    <a:pt x="447" y="410"/>
                  </a:lnTo>
                  <a:lnTo>
                    <a:pt x="446" y="412"/>
                  </a:lnTo>
                  <a:lnTo>
                    <a:pt x="446" y="414"/>
                  </a:lnTo>
                  <a:lnTo>
                    <a:pt x="446" y="420"/>
                  </a:lnTo>
                  <a:lnTo>
                    <a:pt x="447" y="427"/>
                  </a:lnTo>
                  <a:lnTo>
                    <a:pt x="447" y="435"/>
                  </a:lnTo>
                  <a:lnTo>
                    <a:pt x="445" y="445"/>
                  </a:lnTo>
                  <a:lnTo>
                    <a:pt x="441" y="460"/>
                  </a:lnTo>
                  <a:lnTo>
                    <a:pt x="437" y="477"/>
                  </a:lnTo>
                  <a:lnTo>
                    <a:pt x="435" y="484"/>
                  </a:lnTo>
                  <a:lnTo>
                    <a:pt x="435" y="491"/>
                  </a:lnTo>
                  <a:lnTo>
                    <a:pt x="437" y="497"/>
                  </a:lnTo>
                  <a:lnTo>
                    <a:pt x="439" y="503"/>
                  </a:lnTo>
                  <a:lnTo>
                    <a:pt x="441" y="508"/>
                  </a:lnTo>
                  <a:lnTo>
                    <a:pt x="444" y="513"/>
                  </a:lnTo>
                  <a:lnTo>
                    <a:pt x="446" y="519"/>
                  </a:lnTo>
                  <a:lnTo>
                    <a:pt x="447" y="524"/>
                  </a:lnTo>
                  <a:lnTo>
                    <a:pt x="450" y="539"/>
                  </a:lnTo>
                  <a:lnTo>
                    <a:pt x="451" y="554"/>
                  </a:lnTo>
                  <a:lnTo>
                    <a:pt x="454" y="576"/>
                  </a:lnTo>
                  <a:lnTo>
                    <a:pt x="459" y="604"/>
                  </a:lnTo>
                  <a:lnTo>
                    <a:pt x="466" y="635"/>
                  </a:lnTo>
                  <a:lnTo>
                    <a:pt x="472" y="662"/>
                  </a:lnTo>
                  <a:lnTo>
                    <a:pt x="478" y="684"/>
                  </a:lnTo>
                  <a:lnTo>
                    <a:pt x="483" y="699"/>
                  </a:lnTo>
                  <a:lnTo>
                    <a:pt x="487" y="705"/>
                  </a:lnTo>
                  <a:lnTo>
                    <a:pt x="490" y="709"/>
                  </a:lnTo>
                  <a:lnTo>
                    <a:pt x="496" y="710"/>
                  </a:lnTo>
                  <a:lnTo>
                    <a:pt x="502" y="711"/>
                  </a:lnTo>
                  <a:lnTo>
                    <a:pt x="509" y="710"/>
                  </a:lnTo>
                  <a:lnTo>
                    <a:pt x="515" y="708"/>
                  </a:lnTo>
                  <a:lnTo>
                    <a:pt x="520" y="704"/>
                  </a:lnTo>
                  <a:lnTo>
                    <a:pt x="523" y="699"/>
                  </a:lnTo>
                  <a:lnTo>
                    <a:pt x="527" y="693"/>
                  </a:lnTo>
                  <a:lnTo>
                    <a:pt x="529" y="686"/>
                  </a:lnTo>
                  <a:lnTo>
                    <a:pt x="532" y="679"/>
                  </a:lnTo>
                  <a:lnTo>
                    <a:pt x="532" y="671"/>
                  </a:lnTo>
                  <a:lnTo>
                    <a:pt x="533" y="666"/>
                  </a:lnTo>
                  <a:lnTo>
                    <a:pt x="534" y="662"/>
                  </a:lnTo>
                  <a:lnTo>
                    <a:pt x="538" y="659"/>
                  </a:lnTo>
                  <a:lnTo>
                    <a:pt x="540" y="658"/>
                  </a:lnTo>
                  <a:lnTo>
                    <a:pt x="545" y="658"/>
                  </a:lnTo>
                  <a:lnTo>
                    <a:pt x="548" y="659"/>
                  </a:lnTo>
                  <a:lnTo>
                    <a:pt x="553" y="662"/>
                  </a:lnTo>
                  <a:lnTo>
                    <a:pt x="558" y="667"/>
                  </a:lnTo>
                  <a:lnTo>
                    <a:pt x="567" y="667"/>
                  </a:lnTo>
                  <a:lnTo>
                    <a:pt x="580" y="669"/>
                  </a:lnTo>
                  <a:lnTo>
                    <a:pt x="585" y="677"/>
                  </a:lnTo>
                  <a:lnTo>
                    <a:pt x="590" y="685"/>
                  </a:lnTo>
                  <a:lnTo>
                    <a:pt x="592" y="688"/>
                  </a:lnTo>
                  <a:lnTo>
                    <a:pt x="595" y="691"/>
                  </a:lnTo>
                  <a:lnTo>
                    <a:pt x="598" y="693"/>
                  </a:lnTo>
                  <a:lnTo>
                    <a:pt x="602" y="692"/>
                  </a:lnTo>
                  <a:lnTo>
                    <a:pt x="610" y="688"/>
                  </a:lnTo>
                  <a:lnTo>
                    <a:pt x="617" y="686"/>
                  </a:lnTo>
                  <a:lnTo>
                    <a:pt x="621" y="686"/>
                  </a:lnTo>
                  <a:lnTo>
                    <a:pt x="622" y="687"/>
                  </a:lnTo>
                  <a:lnTo>
                    <a:pt x="623" y="690"/>
                  </a:lnTo>
                  <a:lnTo>
                    <a:pt x="623" y="693"/>
                  </a:lnTo>
                  <a:lnTo>
                    <a:pt x="621" y="702"/>
                  </a:lnTo>
                  <a:lnTo>
                    <a:pt x="616" y="711"/>
                  </a:lnTo>
                  <a:lnTo>
                    <a:pt x="613" y="722"/>
                  </a:lnTo>
                  <a:lnTo>
                    <a:pt x="611" y="734"/>
                  </a:lnTo>
                  <a:lnTo>
                    <a:pt x="611" y="747"/>
                  </a:lnTo>
                  <a:lnTo>
                    <a:pt x="615" y="760"/>
                  </a:lnTo>
                  <a:lnTo>
                    <a:pt x="618" y="773"/>
                  </a:lnTo>
                  <a:lnTo>
                    <a:pt x="621" y="787"/>
                  </a:lnTo>
                  <a:lnTo>
                    <a:pt x="622" y="799"/>
                  </a:lnTo>
                  <a:lnTo>
                    <a:pt x="623" y="809"/>
                  </a:lnTo>
                  <a:lnTo>
                    <a:pt x="623" y="818"/>
                  </a:lnTo>
                  <a:lnTo>
                    <a:pt x="622" y="825"/>
                  </a:lnTo>
                  <a:lnTo>
                    <a:pt x="617" y="839"/>
                  </a:lnTo>
                  <a:lnTo>
                    <a:pt x="609" y="855"/>
                  </a:lnTo>
                  <a:lnTo>
                    <a:pt x="605" y="863"/>
                  </a:lnTo>
                  <a:lnTo>
                    <a:pt x="603" y="872"/>
                  </a:lnTo>
                  <a:lnTo>
                    <a:pt x="602" y="880"/>
                  </a:lnTo>
                  <a:lnTo>
                    <a:pt x="602" y="889"/>
                  </a:lnTo>
                  <a:lnTo>
                    <a:pt x="603" y="898"/>
                  </a:lnTo>
                  <a:lnTo>
                    <a:pt x="607" y="906"/>
                  </a:lnTo>
                  <a:lnTo>
                    <a:pt x="611" y="913"/>
                  </a:lnTo>
                  <a:lnTo>
                    <a:pt x="617" y="921"/>
                  </a:lnTo>
                  <a:lnTo>
                    <a:pt x="621" y="925"/>
                  </a:lnTo>
                  <a:lnTo>
                    <a:pt x="622" y="929"/>
                  </a:lnTo>
                  <a:lnTo>
                    <a:pt x="624" y="932"/>
                  </a:lnTo>
                  <a:lnTo>
                    <a:pt x="624" y="935"/>
                  </a:lnTo>
                  <a:lnTo>
                    <a:pt x="624" y="940"/>
                  </a:lnTo>
                  <a:lnTo>
                    <a:pt x="622" y="946"/>
                  </a:lnTo>
                  <a:lnTo>
                    <a:pt x="614" y="958"/>
                  </a:lnTo>
                  <a:lnTo>
                    <a:pt x="608" y="971"/>
                  </a:lnTo>
                  <a:lnTo>
                    <a:pt x="605" y="982"/>
                  </a:lnTo>
                  <a:lnTo>
                    <a:pt x="605" y="998"/>
                  </a:lnTo>
                  <a:lnTo>
                    <a:pt x="605" y="1015"/>
                  </a:lnTo>
                  <a:lnTo>
                    <a:pt x="605" y="1034"/>
                  </a:lnTo>
                  <a:lnTo>
                    <a:pt x="605" y="1075"/>
                  </a:lnTo>
                  <a:lnTo>
                    <a:pt x="603" y="1108"/>
                  </a:lnTo>
                  <a:lnTo>
                    <a:pt x="599" y="1135"/>
                  </a:lnTo>
                  <a:lnTo>
                    <a:pt x="596" y="1164"/>
                  </a:lnTo>
                  <a:lnTo>
                    <a:pt x="594" y="1178"/>
                  </a:lnTo>
                  <a:lnTo>
                    <a:pt x="590" y="1192"/>
                  </a:lnTo>
                  <a:lnTo>
                    <a:pt x="585" y="1207"/>
                  </a:lnTo>
                  <a:lnTo>
                    <a:pt x="579" y="1221"/>
                  </a:lnTo>
                  <a:lnTo>
                    <a:pt x="572" y="1234"/>
                  </a:lnTo>
                  <a:lnTo>
                    <a:pt x="564" y="1246"/>
                  </a:lnTo>
                  <a:lnTo>
                    <a:pt x="557" y="1255"/>
                  </a:lnTo>
                  <a:lnTo>
                    <a:pt x="553" y="1265"/>
                  </a:lnTo>
                  <a:lnTo>
                    <a:pt x="560" y="1279"/>
                  </a:lnTo>
                  <a:lnTo>
                    <a:pt x="569" y="1297"/>
                  </a:lnTo>
                  <a:lnTo>
                    <a:pt x="569" y="1308"/>
                  </a:lnTo>
                  <a:lnTo>
                    <a:pt x="567" y="1315"/>
                  </a:lnTo>
                  <a:lnTo>
                    <a:pt x="564" y="1321"/>
                  </a:lnTo>
                  <a:lnTo>
                    <a:pt x="560" y="1326"/>
                  </a:lnTo>
                  <a:lnTo>
                    <a:pt x="557" y="1327"/>
                  </a:lnTo>
                  <a:lnTo>
                    <a:pt x="553" y="1328"/>
                  </a:lnTo>
                  <a:lnTo>
                    <a:pt x="550" y="1327"/>
                  </a:lnTo>
                  <a:lnTo>
                    <a:pt x="547" y="1324"/>
                  </a:lnTo>
                  <a:lnTo>
                    <a:pt x="542" y="1317"/>
                  </a:lnTo>
                  <a:lnTo>
                    <a:pt x="534" y="1309"/>
                  </a:lnTo>
                  <a:lnTo>
                    <a:pt x="529" y="1305"/>
                  </a:lnTo>
                  <a:lnTo>
                    <a:pt x="525" y="1303"/>
                  </a:lnTo>
                  <a:lnTo>
                    <a:pt x="519" y="1302"/>
                  </a:lnTo>
                  <a:lnTo>
                    <a:pt x="513" y="1302"/>
                  </a:lnTo>
                  <a:lnTo>
                    <a:pt x="510" y="1303"/>
                  </a:lnTo>
                  <a:lnTo>
                    <a:pt x="509" y="1305"/>
                  </a:lnTo>
                  <a:lnTo>
                    <a:pt x="507" y="1308"/>
                  </a:lnTo>
                  <a:lnTo>
                    <a:pt x="506" y="1310"/>
                  </a:lnTo>
                  <a:lnTo>
                    <a:pt x="506" y="1316"/>
                  </a:lnTo>
                  <a:lnTo>
                    <a:pt x="506" y="1323"/>
                  </a:lnTo>
                  <a:lnTo>
                    <a:pt x="509" y="1341"/>
                  </a:lnTo>
                  <a:lnTo>
                    <a:pt x="513" y="1362"/>
                  </a:lnTo>
                  <a:lnTo>
                    <a:pt x="516" y="1373"/>
                  </a:lnTo>
                  <a:lnTo>
                    <a:pt x="521" y="1384"/>
                  </a:lnTo>
                  <a:lnTo>
                    <a:pt x="526" y="1393"/>
                  </a:lnTo>
                  <a:lnTo>
                    <a:pt x="533" y="1403"/>
                  </a:lnTo>
                  <a:lnTo>
                    <a:pt x="538" y="1412"/>
                  </a:lnTo>
                  <a:lnTo>
                    <a:pt x="542" y="1421"/>
                  </a:lnTo>
                  <a:lnTo>
                    <a:pt x="544" y="1425"/>
                  </a:lnTo>
                  <a:lnTo>
                    <a:pt x="544" y="1429"/>
                  </a:lnTo>
                  <a:lnTo>
                    <a:pt x="544" y="1434"/>
                  </a:lnTo>
                  <a:lnTo>
                    <a:pt x="544" y="1437"/>
                  </a:lnTo>
                  <a:lnTo>
                    <a:pt x="541" y="1443"/>
                  </a:lnTo>
                  <a:lnTo>
                    <a:pt x="538" y="1449"/>
                  </a:lnTo>
                  <a:lnTo>
                    <a:pt x="534" y="1453"/>
                  </a:lnTo>
                  <a:lnTo>
                    <a:pt x="529" y="1455"/>
                  </a:lnTo>
                  <a:lnTo>
                    <a:pt x="525" y="1455"/>
                  </a:lnTo>
                  <a:lnTo>
                    <a:pt x="517" y="1454"/>
                  </a:lnTo>
                  <a:lnTo>
                    <a:pt x="509" y="1450"/>
                  </a:lnTo>
                  <a:lnTo>
                    <a:pt x="498" y="1446"/>
                  </a:lnTo>
                  <a:lnTo>
                    <a:pt x="492" y="1443"/>
                  </a:lnTo>
                  <a:lnTo>
                    <a:pt x="487" y="1442"/>
                  </a:lnTo>
                  <a:lnTo>
                    <a:pt x="483" y="1442"/>
                  </a:lnTo>
                  <a:lnTo>
                    <a:pt x="478" y="1442"/>
                  </a:lnTo>
                  <a:lnTo>
                    <a:pt x="475" y="1443"/>
                  </a:lnTo>
                  <a:lnTo>
                    <a:pt x="471" y="1446"/>
                  </a:lnTo>
                  <a:lnTo>
                    <a:pt x="467" y="1448"/>
                  </a:lnTo>
                  <a:lnTo>
                    <a:pt x="464" y="1452"/>
                  </a:lnTo>
                  <a:lnTo>
                    <a:pt x="451" y="1468"/>
                  </a:lnTo>
                  <a:lnTo>
                    <a:pt x="437" y="1491"/>
                  </a:lnTo>
                  <a:lnTo>
                    <a:pt x="422" y="1513"/>
                  </a:lnTo>
                  <a:lnTo>
                    <a:pt x="409" y="1535"/>
                  </a:lnTo>
                  <a:lnTo>
                    <a:pt x="404" y="1544"/>
                  </a:lnTo>
                  <a:lnTo>
                    <a:pt x="400" y="1550"/>
                  </a:lnTo>
                  <a:lnTo>
                    <a:pt x="397" y="1553"/>
                  </a:lnTo>
                  <a:lnTo>
                    <a:pt x="395" y="1555"/>
                  </a:lnTo>
                  <a:lnTo>
                    <a:pt x="393" y="1555"/>
                  </a:lnTo>
                  <a:lnTo>
                    <a:pt x="391" y="1555"/>
                  </a:lnTo>
                  <a:lnTo>
                    <a:pt x="384" y="1553"/>
                  </a:lnTo>
                  <a:lnTo>
                    <a:pt x="374" y="1547"/>
                  </a:lnTo>
                  <a:lnTo>
                    <a:pt x="368" y="1542"/>
                  </a:lnTo>
                  <a:lnTo>
                    <a:pt x="362" y="1537"/>
                  </a:lnTo>
                  <a:lnTo>
                    <a:pt x="356" y="1532"/>
                  </a:lnTo>
                  <a:lnTo>
                    <a:pt x="351" y="1526"/>
                  </a:lnTo>
                  <a:lnTo>
                    <a:pt x="345" y="1510"/>
                  </a:lnTo>
                  <a:lnTo>
                    <a:pt x="339" y="1498"/>
                  </a:lnTo>
                  <a:lnTo>
                    <a:pt x="336" y="1497"/>
                  </a:lnTo>
                  <a:lnTo>
                    <a:pt x="332" y="1497"/>
                  </a:lnTo>
                  <a:lnTo>
                    <a:pt x="330" y="1498"/>
                  </a:lnTo>
                  <a:lnTo>
                    <a:pt x="327" y="1499"/>
                  </a:lnTo>
                  <a:lnTo>
                    <a:pt x="325" y="1506"/>
                  </a:lnTo>
                  <a:lnTo>
                    <a:pt x="322" y="1516"/>
                  </a:lnTo>
                  <a:lnTo>
                    <a:pt x="319" y="1526"/>
                  </a:lnTo>
                  <a:lnTo>
                    <a:pt x="317" y="1537"/>
                  </a:lnTo>
                  <a:lnTo>
                    <a:pt x="315" y="1542"/>
                  </a:lnTo>
                  <a:lnTo>
                    <a:pt x="313" y="1547"/>
                  </a:lnTo>
                  <a:lnTo>
                    <a:pt x="311" y="1550"/>
                  </a:lnTo>
                  <a:lnTo>
                    <a:pt x="307" y="1554"/>
                  </a:lnTo>
                  <a:lnTo>
                    <a:pt x="303" y="1559"/>
                  </a:lnTo>
                  <a:lnTo>
                    <a:pt x="301" y="1563"/>
                  </a:lnTo>
                  <a:lnTo>
                    <a:pt x="301" y="1568"/>
                  </a:lnTo>
                  <a:lnTo>
                    <a:pt x="303" y="1573"/>
                  </a:lnTo>
                  <a:lnTo>
                    <a:pt x="305" y="1576"/>
                  </a:lnTo>
                  <a:lnTo>
                    <a:pt x="307" y="1581"/>
                  </a:lnTo>
                  <a:lnTo>
                    <a:pt x="308" y="1585"/>
                  </a:lnTo>
                  <a:lnTo>
                    <a:pt x="308" y="1588"/>
                  </a:lnTo>
                  <a:lnTo>
                    <a:pt x="305" y="1597"/>
                  </a:lnTo>
                  <a:lnTo>
                    <a:pt x="300" y="1603"/>
                  </a:lnTo>
                  <a:lnTo>
                    <a:pt x="294" y="1607"/>
                  </a:lnTo>
                  <a:lnTo>
                    <a:pt x="287" y="1614"/>
                  </a:lnTo>
                  <a:lnTo>
                    <a:pt x="278" y="1627"/>
                  </a:lnTo>
                  <a:lnTo>
                    <a:pt x="269" y="1639"/>
                  </a:lnTo>
                  <a:lnTo>
                    <a:pt x="262" y="1644"/>
                  </a:lnTo>
                  <a:lnTo>
                    <a:pt x="252" y="1650"/>
                  </a:lnTo>
                  <a:lnTo>
                    <a:pt x="244" y="1657"/>
                  </a:lnTo>
                  <a:lnTo>
                    <a:pt x="238" y="1664"/>
                  </a:lnTo>
                  <a:lnTo>
                    <a:pt x="235" y="1670"/>
                  </a:lnTo>
                  <a:lnTo>
                    <a:pt x="231" y="1675"/>
                  </a:lnTo>
                  <a:lnTo>
                    <a:pt x="226" y="1679"/>
                  </a:lnTo>
                  <a:lnTo>
                    <a:pt x="223" y="1681"/>
                  </a:lnTo>
                  <a:lnTo>
                    <a:pt x="218" y="1681"/>
                  </a:lnTo>
                  <a:lnTo>
                    <a:pt x="213" y="1680"/>
                  </a:lnTo>
                  <a:lnTo>
                    <a:pt x="207" y="1675"/>
                  </a:lnTo>
                  <a:lnTo>
                    <a:pt x="200" y="1670"/>
                  </a:lnTo>
                  <a:lnTo>
                    <a:pt x="195" y="1667"/>
                  </a:lnTo>
                  <a:lnTo>
                    <a:pt x="192" y="1666"/>
                  </a:lnTo>
                  <a:lnTo>
                    <a:pt x="188" y="1666"/>
                  </a:lnTo>
                  <a:lnTo>
                    <a:pt x="186" y="1666"/>
                  </a:lnTo>
                  <a:lnTo>
                    <a:pt x="180" y="1669"/>
                  </a:lnTo>
                  <a:lnTo>
                    <a:pt x="174" y="1676"/>
                  </a:lnTo>
                  <a:lnTo>
                    <a:pt x="163" y="1693"/>
                  </a:lnTo>
                  <a:lnTo>
                    <a:pt x="150" y="1711"/>
                  </a:lnTo>
                  <a:lnTo>
                    <a:pt x="144" y="1717"/>
                  </a:lnTo>
                  <a:lnTo>
                    <a:pt x="137" y="1723"/>
                  </a:lnTo>
                  <a:lnTo>
                    <a:pt x="131" y="1727"/>
                  </a:lnTo>
                  <a:lnTo>
                    <a:pt x="128" y="1729"/>
                  </a:lnTo>
                  <a:lnTo>
                    <a:pt x="125" y="1729"/>
                  </a:lnTo>
                  <a:lnTo>
                    <a:pt x="125" y="1730"/>
                  </a:lnTo>
                  <a:lnTo>
                    <a:pt x="125" y="1731"/>
                  </a:lnTo>
                  <a:lnTo>
                    <a:pt x="125" y="1733"/>
                  </a:lnTo>
                  <a:lnTo>
                    <a:pt x="128" y="1738"/>
                  </a:lnTo>
                  <a:lnTo>
                    <a:pt x="129" y="1745"/>
                  </a:lnTo>
                  <a:lnTo>
                    <a:pt x="129" y="1753"/>
                  </a:lnTo>
                  <a:lnTo>
                    <a:pt x="126" y="1762"/>
                  </a:lnTo>
                  <a:lnTo>
                    <a:pt x="123" y="1770"/>
                  </a:lnTo>
                  <a:lnTo>
                    <a:pt x="120" y="1777"/>
                  </a:lnTo>
                  <a:lnTo>
                    <a:pt x="118" y="1786"/>
                  </a:lnTo>
                  <a:lnTo>
                    <a:pt x="117" y="1794"/>
                  </a:lnTo>
                  <a:lnTo>
                    <a:pt x="118" y="1800"/>
                  </a:lnTo>
                  <a:lnTo>
                    <a:pt x="119" y="1806"/>
                  </a:lnTo>
                  <a:lnTo>
                    <a:pt x="125" y="1815"/>
                  </a:lnTo>
                  <a:lnTo>
                    <a:pt x="130" y="1822"/>
                  </a:lnTo>
                  <a:lnTo>
                    <a:pt x="132" y="1826"/>
                  </a:lnTo>
                  <a:lnTo>
                    <a:pt x="133" y="1830"/>
                  </a:lnTo>
                  <a:lnTo>
                    <a:pt x="133" y="1833"/>
                  </a:lnTo>
                  <a:lnTo>
                    <a:pt x="133" y="1837"/>
                  </a:lnTo>
                  <a:lnTo>
                    <a:pt x="131" y="1841"/>
                  </a:lnTo>
                  <a:lnTo>
                    <a:pt x="126" y="1844"/>
                  </a:lnTo>
                  <a:lnTo>
                    <a:pt x="123" y="1845"/>
                  </a:lnTo>
                  <a:lnTo>
                    <a:pt x="117" y="1845"/>
                  </a:lnTo>
                  <a:lnTo>
                    <a:pt x="105" y="1844"/>
                  </a:lnTo>
                  <a:lnTo>
                    <a:pt x="93" y="1845"/>
                  </a:lnTo>
                  <a:lnTo>
                    <a:pt x="85" y="1850"/>
                  </a:lnTo>
                  <a:lnTo>
                    <a:pt x="75" y="1858"/>
                  </a:lnTo>
                  <a:lnTo>
                    <a:pt x="66" y="1864"/>
                  </a:lnTo>
                  <a:lnTo>
                    <a:pt x="56" y="1870"/>
                  </a:lnTo>
                  <a:lnTo>
                    <a:pt x="51" y="1874"/>
                  </a:lnTo>
                  <a:lnTo>
                    <a:pt x="48" y="1878"/>
                  </a:lnTo>
                  <a:lnTo>
                    <a:pt x="45" y="1883"/>
                  </a:lnTo>
                  <a:lnTo>
                    <a:pt x="44" y="1888"/>
                  </a:lnTo>
                  <a:lnTo>
                    <a:pt x="42" y="1901"/>
                  </a:lnTo>
                  <a:lnTo>
                    <a:pt x="40" y="1916"/>
                  </a:lnTo>
                  <a:lnTo>
                    <a:pt x="36" y="1933"/>
                  </a:lnTo>
                  <a:lnTo>
                    <a:pt x="32" y="1950"/>
                  </a:lnTo>
                  <a:lnTo>
                    <a:pt x="26" y="1967"/>
                  </a:lnTo>
                  <a:lnTo>
                    <a:pt x="22" y="1984"/>
                  </a:lnTo>
                  <a:lnTo>
                    <a:pt x="19" y="1994"/>
                  </a:lnTo>
                  <a:lnTo>
                    <a:pt x="18" y="2001"/>
                  </a:lnTo>
                  <a:lnTo>
                    <a:pt x="19" y="2005"/>
                  </a:lnTo>
                  <a:lnTo>
                    <a:pt x="22" y="2008"/>
                  </a:lnTo>
                  <a:lnTo>
                    <a:pt x="25" y="2010"/>
                  </a:lnTo>
                  <a:lnTo>
                    <a:pt x="30" y="2010"/>
                  </a:lnTo>
                  <a:lnTo>
                    <a:pt x="38" y="2010"/>
                  </a:lnTo>
                  <a:lnTo>
                    <a:pt x="48" y="2009"/>
                  </a:lnTo>
                  <a:lnTo>
                    <a:pt x="53" y="2010"/>
                  </a:lnTo>
                  <a:lnTo>
                    <a:pt x="57" y="2011"/>
                  </a:lnTo>
                  <a:lnTo>
                    <a:pt x="62" y="2013"/>
                  </a:lnTo>
                  <a:lnTo>
                    <a:pt x="66" y="2015"/>
                  </a:lnTo>
                  <a:lnTo>
                    <a:pt x="72" y="2022"/>
                  </a:lnTo>
                  <a:lnTo>
                    <a:pt x="76" y="2029"/>
                  </a:lnTo>
                  <a:lnTo>
                    <a:pt x="79" y="2038"/>
                  </a:lnTo>
                  <a:lnTo>
                    <a:pt x="79" y="2045"/>
                  </a:lnTo>
                  <a:lnTo>
                    <a:pt x="78" y="2048"/>
                  </a:lnTo>
                  <a:lnTo>
                    <a:pt x="76" y="2051"/>
                  </a:lnTo>
                  <a:lnTo>
                    <a:pt x="74" y="2053"/>
                  </a:lnTo>
                  <a:lnTo>
                    <a:pt x="70" y="2055"/>
                  </a:lnTo>
                  <a:lnTo>
                    <a:pt x="65" y="2058"/>
                  </a:lnTo>
                  <a:lnTo>
                    <a:pt x="61" y="2061"/>
                  </a:lnTo>
                  <a:lnTo>
                    <a:pt x="59" y="2065"/>
                  </a:lnTo>
                  <a:lnTo>
                    <a:pt x="59" y="2068"/>
                  </a:lnTo>
                  <a:lnTo>
                    <a:pt x="60" y="2072"/>
                  </a:lnTo>
                  <a:lnTo>
                    <a:pt x="62" y="2074"/>
                  </a:lnTo>
                  <a:lnTo>
                    <a:pt x="66" y="2077"/>
                  </a:lnTo>
                  <a:lnTo>
                    <a:pt x="70" y="2078"/>
                  </a:lnTo>
                  <a:lnTo>
                    <a:pt x="75" y="2079"/>
                  </a:lnTo>
                  <a:lnTo>
                    <a:pt x="79" y="2080"/>
                  </a:lnTo>
                  <a:lnTo>
                    <a:pt x="82" y="2083"/>
                  </a:lnTo>
                  <a:lnTo>
                    <a:pt x="86" y="2087"/>
                  </a:lnTo>
                  <a:lnTo>
                    <a:pt x="88" y="2092"/>
                  </a:lnTo>
                  <a:lnTo>
                    <a:pt x="89" y="2098"/>
                  </a:lnTo>
                  <a:lnTo>
                    <a:pt x="89" y="2106"/>
                  </a:lnTo>
                  <a:lnTo>
                    <a:pt x="88" y="2116"/>
                  </a:lnTo>
                  <a:lnTo>
                    <a:pt x="86" y="2126"/>
                  </a:lnTo>
                  <a:lnTo>
                    <a:pt x="82" y="2134"/>
                  </a:lnTo>
                  <a:lnTo>
                    <a:pt x="78" y="2142"/>
                  </a:lnTo>
                  <a:lnTo>
                    <a:pt x="73" y="2148"/>
                  </a:lnTo>
                  <a:lnTo>
                    <a:pt x="59" y="2161"/>
                  </a:lnTo>
                  <a:lnTo>
                    <a:pt x="40" y="2177"/>
                  </a:lnTo>
                  <a:lnTo>
                    <a:pt x="31" y="2186"/>
                  </a:lnTo>
                  <a:lnTo>
                    <a:pt x="23" y="2194"/>
                  </a:lnTo>
                  <a:lnTo>
                    <a:pt x="12" y="2204"/>
                  </a:lnTo>
                  <a:lnTo>
                    <a:pt x="4" y="2212"/>
                  </a:lnTo>
                  <a:lnTo>
                    <a:pt x="0" y="2219"/>
                  </a:lnTo>
                  <a:lnTo>
                    <a:pt x="0" y="2225"/>
                  </a:lnTo>
                  <a:lnTo>
                    <a:pt x="3" y="2230"/>
                  </a:lnTo>
                  <a:lnTo>
                    <a:pt x="7" y="2236"/>
                  </a:lnTo>
                  <a:lnTo>
                    <a:pt x="13" y="2241"/>
                  </a:lnTo>
                  <a:lnTo>
                    <a:pt x="19" y="2247"/>
                  </a:lnTo>
                  <a:lnTo>
                    <a:pt x="22" y="2250"/>
                  </a:lnTo>
                  <a:lnTo>
                    <a:pt x="24" y="2251"/>
                  </a:lnTo>
                  <a:lnTo>
                    <a:pt x="32" y="2249"/>
                  </a:lnTo>
                  <a:lnTo>
                    <a:pt x="42" y="2246"/>
                  </a:lnTo>
                  <a:lnTo>
                    <a:pt x="56" y="2241"/>
                  </a:lnTo>
                  <a:lnTo>
                    <a:pt x="74" y="2231"/>
                  </a:lnTo>
                  <a:lnTo>
                    <a:pt x="85" y="2224"/>
                  </a:lnTo>
                  <a:lnTo>
                    <a:pt x="95" y="2217"/>
                  </a:lnTo>
                  <a:lnTo>
                    <a:pt x="104" y="2211"/>
                  </a:lnTo>
                  <a:lnTo>
                    <a:pt x="113" y="2206"/>
                  </a:lnTo>
                  <a:lnTo>
                    <a:pt x="128" y="2208"/>
                  </a:lnTo>
                  <a:lnTo>
                    <a:pt x="139" y="2206"/>
                  </a:lnTo>
                  <a:lnTo>
                    <a:pt x="147" y="2202"/>
                  </a:lnTo>
                  <a:lnTo>
                    <a:pt x="160" y="2193"/>
                  </a:lnTo>
                  <a:lnTo>
                    <a:pt x="171" y="2185"/>
                  </a:lnTo>
                  <a:lnTo>
                    <a:pt x="180" y="2179"/>
                  </a:lnTo>
                  <a:lnTo>
                    <a:pt x="185" y="2180"/>
                  </a:lnTo>
                  <a:lnTo>
                    <a:pt x="193" y="2183"/>
                  </a:lnTo>
                  <a:lnTo>
                    <a:pt x="205" y="2184"/>
                  </a:lnTo>
                  <a:lnTo>
                    <a:pt x="220" y="2184"/>
                  </a:lnTo>
                  <a:lnTo>
                    <a:pt x="243" y="2183"/>
                  </a:lnTo>
                  <a:lnTo>
                    <a:pt x="265" y="2183"/>
                  </a:lnTo>
                  <a:lnTo>
                    <a:pt x="276" y="2183"/>
                  </a:lnTo>
                  <a:lnTo>
                    <a:pt x="284" y="2184"/>
                  </a:lnTo>
                  <a:lnTo>
                    <a:pt x="292" y="2186"/>
                  </a:lnTo>
                  <a:lnTo>
                    <a:pt x="296" y="2187"/>
                  </a:lnTo>
                  <a:lnTo>
                    <a:pt x="307" y="2192"/>
                  </a:lnTo>
                  <a:lnTo>
                    <a:pt x="317" y="2193"/>
                  </a:lnTo>
                  <a:lnTo>
                    <a:pt x="325" y="2194"/>
                  </a:lnTo>
                  <a:lnTo>
                    <a:pt x="333" y="2193"/>
                  </a:lnTo>
                  <a:lnTo>
                    <a:pt x="351" y="2190"/>
                  </a:lnTo>
                  <a:lnTo>
                    <a:pt x="369" y="2187"/>
                  </a:lnTo>
                  <a:lnTo>
                    <a:pt x="376" y="2187"/>
                  </a:lnTo>
                  <a:lnTo>
                    <a:pt x="382" y="2188"/>
                  </a:lnTo>
                  <a:lnTo>
                    <a:pt x="388" y="2191"/>
                  </a:lnTo>
                  <a:lnTo>
                    <a:pt x="393" y="2193"/>
                  </a:lnTo>
                  <a:lnTo>
                    <a:pt x="399" y="2197"/>
                  </a:lnTo>
                  <a:lnTo>
                    <a:pt x="404" y="2202"/>
                  </a:lnTo>
                  <a:lnTo>
                    <a:pt x="412" y="2206"/>
                  </a:lnTo>
                  <a:lnTo>
                    <a:pt x="419" y="2208"/>
                  </a:lnTo>
                  <a:lnTo>
                    <a:pt x="426" y="2208"/>
                  </a:lnTo>
                  <a:lnTo>
                    <a:pt x="434" y="2206"/>
                  </a:lnTo>
                  <a:lnTo>
                    <a:pt x="443" y="2205"/>
                  </a:lnTo>
                  <a:lnTo>
                    <a:pt x="448" y="2203"/>
                  </a:lnTo>
                  <a:lnTo>
                    <a:pt x="454" y="2199"/>
                  </a:lnTo>
                  <a:lnTo>
                    <a:pt x="460" y="2198"/>
                  </a:lnTo>
                  <a:lnTo>
                    <a:pt x="466" y="2197"/>
                  </a:lnTo>
                  <a:lnTo>
                    <a:pt x="473" y="2198"/>
                  </a:lnTo>
                  <a:lnTo>
                    <a:pt x="481" y="2199"/>
                  </a:lnTo>
                  <a:lnTo>
                    <a:pt x="489" y="2199"/>
                  </a:lnTo>
                  <a:lnTo>
                    <a:pt x="497" y="2198"/>
                  </a:lnTo>
                  <a:lnTo>
                    <a:pt x="503" y="2197"/>
                  </a:lnTo>
                  <a:lnTo>
                    <a:pt x="511" y="2193"/>
                  </a:lnTo>
                  <a:lnTo>
                    <a:pt x="519" y="2192"/>
                  </a:lnTo>
                  <a:lnTo>
                    <a:pt x="520" y="2193"/>
                  </a:lnTo>
                  <a:lnTo>
                    <a:pt x="522" y="2196"/>
                  </a:lnTo>
                  <a:lnTo>
                    <a:pt x="523" y="2198"/>
                  </a:lnTo>
                  <a:lnTo>
                    <a:pt x="526" y="2203"/>
                  </a:lnTo>
                  <a:lnTo>
                    <a:pt x="527" y="2208"/>
                  </a:lnTo>
                  <a:lnTo>
                    <a:pt x="527" y="2213"/>
                  </a:lnTo>
                  <a:lnTo>
                    <a:pt x="526" y="2218"/>
                  </a:lnTo>
                  <a:lnTo>
                    <a:pt x="522" y="2224"/>
                  </a:lnTo>
                  <a:lnTo>
                    <a:pt x="516" y="2229"/>
                  </a:lnTo>
                  <a:lnTo>
                    <a:pt x="509" y="2234"/>
                  </a:lnTo>
                  <a:lnTo>
                    <a:pt x="500" y="2238"/>
                  </a:lnTo>
                  <a:lnTo>
                    <a:pt x="490" y="2243"/>
                  </a:lnTo>
                  <a:lnTo>
                    <a:pt x="469" y="2250"/>
                  </a:lnTo>
                  <a:lnTo>
                    <a:pt x="451" y="2256"/>
                  </a:lnTo>
                  <a:lnTo>
                    <a:pt x="446" y="2257"/>
                  </a:lnTo>
                  <a:lnTo>
                    <a:pt x="444" y="2260"/>
                  </a:lnTo>
                  <a:lnTo>
                    <a:pt x="440" y="2263"/>
                  </a:lnTo>
                  <a:lnTo>
                    <a:pt x="439" y="2267"/>
                  </a:lnTo>
                  <a:lnTo>
                    <a:pt x="435" y="2276"/>
                  </a:lnTo>
                  <a:lnTo>
                    <a:pt x="434" y="2288"/>
                  </a:lnTo>
                  <a:lnTo>
                    <a:pt x="434" y="2312"/>
                  </a:lnTo>
                  <a:lnTo>
                    <a:pt x="432" y="2330"/>
                  </a:lnTo>
                  <a:lnTo>
                    <a:pt x="431" y="2332"/>
                  </a:lnTo>
                  <a:lnTo>
                    <a:pt x="432" y="2335"/>
                  </a:lnTo>
                  <a:lnTo>
                    <a:pt x="433" y="2337"/>
                  </a:lnTo>
                  <a:lnTo>
                    <a:pt x="435" y="2338"/>
                  </a:lnTo>
                  <a:lnTo>
                    <a:pt x="441" y="2339"/>
                  </a:lnTo>
                  <a:lnTo>
                    <a:pt x="448" y="2341"/>
                  </a:lnTo>
                  <a:lnTo>
                    <a:pt x="457" y="2342"/>
                  </a:lnTo>
                  <a:lnTo>
                    <a:pt x="465" y="2343"/>
                  </a:lnTo>
                  <a:lnTo>
                    <a:pt x="469" y="2343"/>
                  </a:lnTo>
                  <a:lnTo>
                    <a:pt x="472" y="2345"/>
                  </a:lnTo>
                  <a:lnTo>
                    <a:pt x="475" y="2347"/>
                  </a:lnTo>
                  <a:lnTo>
                    <a:pt x="477" y="2349"/>
                  </a:lnTo>
                  <a:lnTo>
                    <a:pt x="479" y="2356"/>
                  </a:lnTo>
                  <a:lnTo>
                    <a:pt x="482" y="2366"/>
                  </a:lnTo>
                  <a:lnTo>
                    <a:pt x="482" y="2377"/>
                  </a:lnTo>
                  <a:lnTo>
                    <a:pt x="483" y="2391"/>
                  </a:lnTo>
                  <a:lnTo>
                    <a:pt x="487" y="2405"/>
                  </a:lnTo>
                  <a:lnTo>
                    <a:pt x="491" y="2418"/>
                  </a:lnTo>
                  <a:lnTo>
                    <a:pt x="492" y="2424"/>
                  </a:lnTo>
                  <a:lnTo>
                    <a:pt x="492" y="2429"/>
                  </a:lnTo>
                  <a:lnTo>
                    <a:pt x="491" y="2433"/>
                  </a:lnTo>
                  <a:lnTo>
                    <a:pt x="488" y="2438"/>
                  </a:lnTo>
                  <a:lnTo>
                    <a:pt x="481" y="2444"/>
                  </a:lnTo>
                  <a:lnTo>
                    <a:pt x="475" y="2451"/>
                  </a:lnTo>
                  <a:lnTo>
                    <a:pt x="472" y="2455"/>
                  </a:lnTo>
                  <a:lnTo>
                    <a:pt x="471" y="2458"/>
                  </a:lnTo>
                  <a:lnTo>
                    <a:pt x="471" y="2462"/>
                  </a:lnTo>
                  <a:lnTo>
                    <a:pt x="472" y="2465"/>
                  </a:lnTo>
                  <a:lnTo>
                    <a:pt x="482" y="2470"/>
                  </a:lnTo>
                  <a:lnTo>
                    <a:pt x="491" y="2473"/>
                  </a:lnTo>
                  <a:lnTo>
                    <a:pt x="495" y="2476"/>
                  </a:lnTo>
                  <a:lnTo>
                    <a:pt x="497" y="2483"/>
                  </a:lnTo>
                  <a:lnTo>
                    <a:pt x="498" y="2492"/>
                  </a:lnTo>
                  <a:lnTo>
                    <a:pt x="501" y="2501"/>
                  </a:lnTo>
                  <a:lnTo>
                    <a:pt x="502" y="2521"/>
                  </a:lnTo>
                  <a:lnTo>
                    <a:pt x="503" y="2540"/>
                  </a:lnTo>
                  <a:lnTo>
                    <a:pt x="510" y="2545"/>
                  </a:lnTo>
                  <a:lnTo>
                    <a:pt x="520" y="2550"/>
                  </a:lnTo>
                  <a:lnTo>
                    <a:pt x="521" y="2553"/>
                  </a:lnTo>
                  <a:lnTo>
                    <a:pt x="520" y="2557"/>
                  </a:lnTo>
                  <a:lnTo>
                    <a:pt x="517" y="2559"/>
                  </a:lnTo>
                  <a:lnTo>
                    <a:pt x="514" y="2563"/>
                  </a:lnTo>
                  <a:lnTo>
                    <a:pt x="507" y="2569"/>
                  </a:lnTo>
                  <a:lnTo>
                    <a:pt x="498" y="2577"/>
                  </a:lnTo>
                  <a:lnTo>
                    <a:pt x="494" y="2583"/>
                  </a:lnTo>
                  <a:lnTo>
                    <a:pt x="492" y="2589"/>
                  </a:lnTo>
                  <a:lnTo>
                    <a:pt x="492" y="2595"/>
                  </a:lnTo>
                  <a:lnTo>
                    <a:pt x="494" y="2600"/>
                  </a:lnTo>
                  <a:lnTo>
                    <a:pt x="496" y="2605"/>
                  </a:lnTo>
                  <a:lnTo>
                    <a:pt x="501" y="2608"/>
                  </a:lnTo>
                  <a:lnTo>
                    <a:pt x="507" y="2610"/>
                  </a:lnTo>
                  <a:lnTo>
                    <a:pt x="513" y="2610"/>
                  </a:lnTo>
                  <a:lnTo>
                    <a:pt x="527" y="2610"/>
                  </a:lnTo>
                  <a:lnTo>
                    <a:pt x="538" y="2613"/>
                  </a:lnTo>
                  <a:lnTo>
                    <a:pt x="542" y="2614"/>
                  </a:lnTo>
                  <a:lnTo>
                    <a:pt x="546" y="2618"/>
                  </a:lnTo>
                  <a:lnTo>
                    <a:pt x="548" y="2621"/>
                  </a:lnTo>
                  <a:lnTo>
                    <a:pt x="550" y="2627"/>
                  </a:lnTo>
                  <a:lnTo>
                    <a:pt x="551" y="2633"/>
                  </a:lnTo>
                  <a:lnTo>
                    <a:pt x="552" y="2638"/>
                  </a:lnTo>
                  <a:lnTo>
                    <a:pt x="555" y="2641"/>
                  </a:lnTo>
                  <a:lnTo>
                    <a:pt x="559" y="2644"/>
                  </a:lnTo>
                  <a:lnTo>
                    <a:pt x="564" y="2645"/>
                  </a:lnTo>
                  <a:lnTo>
                    <a:pt x="570" y="2646"/>
                  </a:lnTo>
                  <a:lnTo>
                    <a:pt x="577" y="2646"/>
                  </a:lnTo>
                  <a:lnTo>
                    <a:pt x="584" y="2646"/>
                  </a:lnTo>
                  <a:lnTo>
                    <a:pt x="591" y="2645"/>
                  </a:lnTo>
                  <a:lnTo>
                    <a:pt x="597" y="2646"/>
                  </a:lnTo>
                  <a:lnTo>
                    <a:pt x="602" y="2646"/>
                  </a:lnTo>
                  <a:lnTo>
                    <a:pt x="605" y="2647"/>
                  </a:lnTo>
                  <a:lnTo>
                    <a:pt x="614" y="2651"/>
                  </a:lnTo>
                  <a:lnTo>
                    <a:pt x="624" y="2654"/>
                  </a:lnTo>
                  <a:lnTo>
                    <a:pt x="629" y="2656"/>
                  </a:lnTo>
                  <a:lnTo>
                    <a:pt x="635" y="2657"/>
                  </a:lnTo>
                  <a:lnTo>
                    <a:pt x="641" y="2658"/>
                  </a:lnTo>
                  <a:lnTo>
                    <a:pt x="646" y="2657"/>
                  </a:lnTo>
                  <a:lnTo>
                    <a:pt x="657" y="2652"/>
                  </a:lnTo>
                  <a:lnTo>
                    <a:pt x="666" y="2650"/>
                  </a:lnTo>
                  <a:lnTo>
                    <a:pt x="670" y="2650"/>
                  </a:lnTo>
                  <a:lnTo>
                    <a:pt x="674" y="2651"/>
                  </a:lnTo>
                  <a:lnTo>
                    <a:pt x="678" y="2653"/>
                  </a:lnTo>
                  <a:lnTo>
                    <a:pt x="683" y="2656"/>
                  </a:lnTo>
                  <a:lnTo>
                    <a:pt x="690" y="2659"/>
                  </a:lnTo>
                  <a:lnTo>
                    <a:pt x="700" y="2662"/>
                  </a:lnTo>
                  <a:lnTo>
                    <a:pt x="712" y="2664"/>
                  </a:lnTo>
                  <a:lnTo>
                    <a:pt x="723" y="2667"/>
                  </a:lnTo>
                  <a:lnTo>
                    <a:pt x="727" y="2670"/>
                  </a:lnTo>
                  <a:lnTo>
                    <a:pt x="729" y="2673"/>
                  </a:lnTo>
                  <a:lnTo>
                    <a:pt x="730" y="2676"/>
                  </a:lnTo>
                  <a:lnTo>
                    <a:pt x="731" y="2679"/>
                  </a:lnTo>
                  <a:lnTo>
                    <a:pt x="733" y="2688"/>
                  </a:lnTo>
                  <a:lnTo>
                    <a:pt x="734" y="2696"/>
                  </a:lnTo>
                  <a:lnTo>
                    <a:pt x="733" y="2714"/>
                  </a:lnTo>
                  <a:lnTo>
                    <a:pt x="733" y="2728"/>
                  </a:lnTo>
                  <a:lnTo>
                    <a:pt x="735" y="2741"/>
                  </a:lnTo>
                  <a:lnTo>
                    <a:pt x="735" y="2751"/>
                  </a:lnTo>
                  <a:lnTo>
                    <a:pt x="734" y="2753"/>
                  </a:lnTo>
                  <a:lnTo>
                    <a:pt x="734" y="2755"/>
                  </a:lnTo>
                  <a:lnTo>
                    <a:pt x="731" y="2757"/>
                  </a:lnTo>
                  <a:lnTo>
                    <a:pt x="730" y="2757"/>
                  </a:lnTo>
                  <a:lnTo>
                    <a:pt x="728" y="2757"/>
                  </a:lnTo>
                  <a:lnTo>
                    <a:pt x="725" y="2755"/>
                  </a:lnTo>
                  <a:lnTo>
                    <a:pt x="723" y="2754"/>
                  </a:lnTo>
                  <a:lnTo>
                    <a:pt x="721" y="2752"/>
                  </a:lnTo>
                  <a:lnTo>
                    <a:pt x="715" y="2744"/>
                  </a:lnTo>
                  <a:lnTo>
                    <a:pt x="709" y="2739"/>
                  </a:lnTo>
                  <a:lnTo>
                    <a:pt x="705" y="2738"/>
                  </a:lnTo>
                  <a:lnTo>
                    <a:pt x="703" y="2739"/>
                  </a:lnTo>
                  <a:lnTo>
                    <a:pt x="700" y="2740"/>
                  </a:lnTo>
                  <a:lnTo>
                    <a:pt x="699" y="2744"/>
                  </a:lnTo>
                  <a:lnTo>
                    <a:pt x="697" y="2751"/>
                  </a:lnTo>
                  <a:lnTo>
                    <a:pt x="695" y="2761"/>
                  </a:lnTo>
                  <a:lnTo>
                    <a:pt x="692" y="2766"/>
                  </a:lnTo>
                  <a:lnTo>
                    <a:pt x="690" y="2771"/>
                  </a:lnTo>
                  <a:lnTo>
                    <a:pt x="686" y="2776"/>
                  </a:lnTo>
                  <a:lnTo>
                    <a:pt x="681" y="2779"/>
                  </a:lnTo>
                  <a:lnTo>
                    <a:pt x="666" y="2788"/>
                  </a:lnTo>
                  <a:lnTo>
                    <a:pt x="648" y="2797"/>
                  </a:lnTo>
                  <a:lnTo>
                    <a:pt x="646" y="2799"/>
                  </a:lnTo>
                  <a:lnTo>
                    <a:pt x="642" y="2803"/>
                  </a:lnTo>
                  <a:lnTo>
                    <a:pt x="641" y="2805"/>
                  </a:lnTo>
                  <a:lnTo>
                    <a:pt x="640" y="2809"/>
                  </a:lnTo>
                  <a:lnTo>
                    <a:pt x="637" y="2814"/>
                  </a:lnTo>
                  <a:lnTo>
                    <a:pt x="635" y="2818"/>
                  </a:lnTo>
                  <a:lnTo>
                    <a:pt x="635" y="2824"/>
                  </a:lnTo>
                  <a:lnTo>
                    <a:pt x="635" y="2829"/>
                  </a:lnTo>
                  <a:lnTo>
                    <a:pt x="639" y="2840"/>
                  </a:lnTo>
                  <a:lnTo>
                    <a:pt x="643" y="2849"/>
                  </a:lnTo>
                  <a:lnTo>
                    <a:pt x="648" y="2860"/>
                  </a:lnTo>
                  <a:lnTo>
                    <a:pt x="652" y="2871"/>
                  </a:lnTo>
                  <a:lnTo>
                    <a:pt x="652" y="2880"/>
                  </a:lnTo>
                  <a:lnTo>
                    <a:pt x="652" y="2890"/>
                  </a:lnTo>
                  <a:lnTo>
                    <a:pt x="652" y="2899"/>
                  </a:lnTo>
                  <a:lnTo>
                    <a:pt x="649" y="2908"/>
                  </a:lnTo>
                  <a:lnTo>
                    <a:pt x="649" y="2912"/>
                  </a:lnTo>
                  <a:lnTo>
                    <a:pt x="647" y="2917"/>
                  </a:lnTo>
                  <a:lnTo>
                    <a:pt x="646" y="2919"/>
                  </a:lnTo>
                  <a:lnTo>
                    <a:pt x="643" y="2923"/>
                  </a:lnTo>
                  <a:lnTo>
                    <a:pt x="637" y="2928"/>
                  </a:lnTo>
                  <a:lnTo>
                    <a:pt x="629" y="2931"/>
                  </a:lnTo>
                  <a:lnTo>
                    <a:pt x="622" y="2935"/>
                  </a:lnTo>
                  <a:lnTo>
                    <a:pt x="616" y="2940"/>
                  </a:lnTo>
                  <a:lnTo>
                    <a:pt x="611" y="2944"/>
                  </a:lnTo>
                  <a:lnTo>
                    <a:pt x="607" y="2950"/>
                  </a:lnTo>
                  <a:lnTo>
                    <a:pt x="602" y="2965"/>
                  </a:lnTo>
                  <a:lnTo>
                    <a:pt x="598" y="2978"/>
                  </a:lnTo>
                  <a:lnTo>
                    <a:pt x="597" y="2985"/>
                  </a:lnTo>
                  <a:lnTo>
                    <a:pt x="594" y="2993"/>
                  </a:lnTo>
                  <a:lnTo>
                    <a:pt x="589" y="3001"/>
                  </a:lnTo>
                  <a:lnTo>
                    <a:pt x="584" y="3010"/>
                  </a:lnTo>
                  <a:lnTo>
                    <a:pt x="574" y="3021"/>
                  </a:lnTo>
                  <a:lnTo>
                    <a:pt x="563" y="3030"/>
                  </a:lnTo>
                  <a:lnTo>
                    <a:pt x="555" y="3040"/>
                  </a:lnTo>
                  <a:lnTo>
                    <a:pt x="548" y="3050"/>
                  </a:lnTo>
                  <a:lnTo>
                    <a:pt x="545" y="3055"/>
                  </a:lnTo>
                  <a:lnTo>
                    <a:pt x="544" y="3060"/>
                  </a:lnTo>
                  <a:lnTo>
                    <a:pt x="542" y="3062"/>
                  </a:lnTo>
                  <a:lnTo>
                    <a:pt x="544" y="3064"/>
                  </a:lnTo>
                  <a:lnTo>
                    <a:pt x="554" y="3070"/>
                  </a:lnTo>
                  <a:lnTo>
                    <a:pt x="567" y="3076"/>
                  </a:lnTo>
                  <a:lnTo>
                    <a:pt x="582" y="3082"/>
                  </a:lnTo>
                  <a:lnTo>
                    <a:pt x="601" y="3087"/>
                  </a:lnTo>
                  <a:lnTo>
                    <a:pt x="611" y="3088"/>
                  </a:lnTo>
                  <a:lnTo>
                    <a:pt x="622" y="3089"/>
                  </a:lnTo>
                  <a:lnTo>
                    <a:pt x="635" y="3089"/>
                  </a:lnTo>
                  <a:lnTo>
                    <a:pt x="648" y="3088"/>
                  </a:lnTo>
                  <a:lnTo>
                    <a:pt x="660" y="3087"/>
                  </a:lnTo>
                  <a:lnTo>
                    <a:pt x="671" y="3086"/>
                  </a:lnTo>
                  <a:lnTo>
                    <a:pt x="681" y="3087"/>
                  </a:lnTo>
                  <a:lnTo>
                    <a:pt x="691" y="3088"/>
                  </a:lnTo>
                  <a:lnTo>
                    <a:pt x="705" y="3092"/>
                  </a:lnTo>
                  <a:lnTo>
                    <a:pt x="717" y="3097"/>
                  </a:lnTo>
                  <a:lnTo>
                    <a:pt x="728" y="3101"/>
                  </a:lnTo>
                  <a:lnTo>
                    <a:pt x="735" y="3105"/>
                  </a:lnTo>
                  <a:lnTo>
                    <a:pt x="746" y="3112"/>
                  </a:lnTo>
                  <a:lnTo>
                    <a:pt x="755" y="3118"/>
                  </a:lnTo>
                  <a:lnTo>
                    <a:pt x="760" y="3119"/>
                  </a:lnTo>
                  <a:lnTo>
                    <a:pt x="763" y="3122"/>
                  </a:lnTo>
                  <a:lnTo>
                    <a:pt x="768" y="3122"/>
                  </a:lnTo>
                  <a:lnTo>
                    <a:pt x="772" y="3122"/>
                  </a:lnTo>
                  <a:lnTo>
                    <a:pt x="780" y="3119"/>
                  </a:lnTo>
                  <a:lnTo>
                    <a:pt x="786" y="3119"/>
                  </a:lnTo>
                  <a:lnTo>
                    <a:pt x="790" y="3119"/>
                  </a:lnTo>
                  <a:lnTo>
                    <a:pt x="793" y="3120"/>
                  </a:lnTo>
                  <a:lnTo>
                    <a:pt x="798" y="3123"/>
                  </a:lnTo>
                  <a:lnTo>
                    <a:pt x="802" y="3126"/>
                  </a:lnTo>
                  <a:lnTo>
                    <a:pt x="806" y="3130"/>
                  </a:lnTo>
                  <a:lnTo>
                    <a:pt x="811" y="3133"/>
                  </a:lnTo>
                  <a:lnTo>
                    <a:pt x="817" y="3136"/>
                  </a:lnTo>
                  <a:lnTo>
                    <a:pt x="823" y="3137"/>
                  </a:lnTo>
                  <a:lnTo>
                    <a:pt x="826" y="3137"/>
                  </a:lnTo>
                  <a:lnTo>
                    <a:pt x="829" y="3136"/>
                  </a:lnTo>
                  <a:lnTo>
                    <a:pt x="830" y="3135"/>
                  </a:lnTo>
                  <a:lnTo>
                    <a:pt x="832" y="3133"/>
                  </a:lnTo>
                  <a:lnTo>
                    <a:pt x="834" y="3132"/>
                  </a:lnTo>
                  <a:lnTo>
                    <a:pt x="837" y="3131"/>
                  </a:lnTo>
                  <a:lnTo>
                    <a:pt x="842" y="3130"/>
                  </a:lnTo>
                  <a:lnTo>
                    <a:pt x="849" y="3130"/>
                  </a:lnTo>
                  <a:lnTo>
                    <a:pt x="851" y="3130"/>
                  </a:lnTo>
                  <a:lnTo>
                    <a:pt x="855" y="3131"/>
                  </a:lnTo>
                  <a:lnTo>
                    <a:pt x="857" y="3133"/>
                  </a:lnTo>
                  <a:lnTo>
                    <a:pt x="860" y="3136"/>
                  </a:lnTo>
                  <a:lnTo>
                    <a:pt x="865" y="3143"/>
                  </a:lnTo>
                  <a:lnTo>
                    <a:pt x="869" y="3151"/>
                  </a:lnTo>
                  <a:lnTo>
                    <a:pt x="875" y="3163"/>
                  </a:lnTo>
                  <a:lnTo>
                    <a:pt x="879" y="3173"/>
                  </a:lnTo>
                  <a:lnTo>
                    <a:pt x="878" y="3176"/>
                  </a:lnTo>
                  <a:lnTo>
                    <a:pt x="876" y="3181"/>
                  </a:lnTo>
                  <a:lnTo>
                    <a:pt x="873" y="3187"/>
                  </a:lnTo>
                  <a:lnTo>
                    <a:pt x="869" y="3193"/>
                  </a:lnTo>
                  <a:lnTo>
                    <a:pt x="861" y="3204"/>
                  </a:lnTo>
                  <a:lnTo>
                    <a:pt x="854" y="3214"/>
                  </a:lnTo>
                  <a:lnTo>
                    <a:pt x="851" y="3220"/>
                  </a:lnTo>
                  <a:lnTo>
                    <a:pt x="849" y="3226"/>
                  </a:lnTo>
                  <a:lnTo>
                    <a:pt x="848" y="3233"/>
                  </a:lnTo>
                  <a:lnTo>
                    <a:pt x="848" y="3240"/>
                  </a:lnTo>
                  <a:lnTo>
                    <a:pt x="848" y="3250"/>
                  </a:lnTo>
                  <a:lnTo>
                    <a:pt x="851" y="3262"/>
                  </a:lnTo>
                  <a:lnTo>
                    <a:pt x="856" y="3271"/>
                  </a:lnTo>
                  <a:lnTo>
                    <a:pt x="860" y="3280"/>
                  </a:lnTo>
                  <a:lnTo>
                    <a:pt x="863" y="3292"/>
                  </a:lnTo>
                  <a:lnTo>
                    <a:pt x="867" y="3301"/>
                  </a:lnTo>
                  <a:lnTo>
                    <a:pt x="869" y="3305"/>
                  </a:lnTo>
                  <a:lnTo>
                    <a:pt x="872" y="3307"/>
                  </a:lnTo>
                  <a:lnTo>
                    <a:pt x="875" y="3308"/>
                  </a:lnTo>
                  <a:lnTo>
                    <a:pt x="879" y="3308"/>
                  </a:lnTo>
                  <a:lnTo>
                    <a:pt x="886" y="3307"/>
                  </a:lnTo>
                  <a:lnTo>
                    <a:pt x="892" y="3305"/>
                  </a:lnTo>
                  <a:lnTo>
                    <a:pt x="897" y="3301"/>
                  </a:lnTo>
                  <a:lnTo>
                    <a:pt x="903" y="3294"/>
                  </a:lnTo>
                  <a:lnTo>
                    <a:pt x="905" y="3293"/>
                  </a:lnTo>
                  <a:lnTo>
                    <a:pt x="909" y="3293"/>
                  </a:lnTo>
                  <a:lnTo>
                    <a:pt x="913" y="3294"/>
                  </a:lnTo>
                  <a:lnTo>
                    <a:pt x="918" y="3296"/>
                  </a:lnTo>
                  <a:lnTo>
                    <a:pt x="922" y="3300"/>
                  </a:lnTo>
                  <a:lnTo>
                    <a:pt x="925" y="3302"/>
                  </a:lnTo>
                  <a:lnTo>
                    <a:pt x="928" y="3306"/>
                  </a:lnTo>
                  <a:lnTo>
                    <a:pt x="928" y="3309"/>
                  </a:lnTo>
                  <a:lnTo>
                    <a:pt x="926" y="3314"/>
                  </a:lnTo>
                  <a:lnTo>
                    <a:pt x="923" y="3319"/>
                  </a:lnTo>
                  <a:lnTo>
                    <a:pt x="918" y="3324"/>
                  </a:lnTo>
                  <a:lnTo>
                    <a:pt x="913" y="3330"/>
                  </a:lnTo>
                  <a:lnTo>
                    <a:pt x="909" y="3335"/>
                  </a:lnTo>
                  <a:lnTo>
                    <a:pt x="906" y="3343"/>
                  </a:lnTo>
                  <a:lnTo>
                    <a:pt x="905" y="3346"/>
                  </a:lnTo>
                  <a:lnTo>
                    <a:pt x="904" y="3350"/>
                  </a:lnTo>
                  <a:lnTo>
                    <a:pt x="904" y="3353"/>
                  </a:lnTo>
                  <a:lnTo>
                    <a:pt x="904" y="3358"/>
                  </a:lnTo>
                  <a:lnTo>
                    <a:pt x="906" y="3368"/>
                  </a:lnTo>
                  <a:lnTo>
                    <a:pt x="909" y="3375"/>
                  </a:lnTo>
                  <a:lnTo>
                    <a:pt x="911" y="3377"/>
                  </a:lnTo>
                  <a:lnTo>
                    <a:pt x="914" y="3378"/>
                  </a:lnTo>
                  <a:lnTo>
                    <a:pt x="918" y="3378"/>
                  </a:lnTo>
                  <a:lnTo>
                    <a:pt x="924" y="3377"/>
                  </a:lnTo>
                  <a:lnTo>
                    <a:pt x="930" y="3376"/>
                  </a:lnTo>
                  <a:lnTo>
                    <a:pt x="937" y="3375"/>
                  </a:lnTo>
                  <a:lnTo>
                    <a:pt x="943" y="3376"/>
                  </a:lnTo>
                  <a:lnTo>
                    <a:pt x="948" y="3378"/>
                  </a:lnTo>
                  <a:lnTo>
                    <a:pt x="951" y="3383"/>
                  </a:lnTo>
                  <a:lnTo>
                    <a:pt x="955" y="3385"/>
                  </a:lnTo>
                  <a:lnTo>
                    <a:pt x="957" y="3387"/>
                  </a:lnTo>
                  <a:lnTo>
                    <a:pt x="960" y="3388"/>
                  </a:lnTo>
                  <a:lnTo>
                    <a:pt x="963" y="3387"/>
                  </a:lnTo>
                  <a:lnTo>
                    <a:pt x="966" y="3385"/>
                  </a:lnTo>
                  <a:lnTo>
                    <a:pt x="968" y="3383"/>
                  </a:lnTo>
                  <a:lnTo>
                    <a:pt x="970" y="3381"/>
                  </a:lnTo>
                  <a:lnTo>
                    <a:pt x="975" y="3375"/>
                  </a:lnTo>
                  <a:lnTo>
                    <a:pt x="981" y="3370"/>
                  </a:lnTo>
                  <a:lnTo>
                    <a:pt x="985" y="3368"/>
                  </a:lnTo>
                  <a:lnTo>
                    <a:pt x="989" y="3365"/>
                  </a:lnTo>
                  <a:lnTo>
                    <a:pt x="994" y="3364"/>
                  </a:lnTo>
                  <a:lnTo>
                    <a:pt x="1001" y="3363"/>
                  </a:lnTo>
                  <a:lnTo>
                    <a:pt x="1008" y="3362"/>
                  </a:lnTo>
                  <a:lnTo>
                    <a:pt x="1016" y="3362"/>
                  </a:lnTo>
                  <a:lnTo>
                    <a:pt x="1021" y="3363"/>
                  </a:lnTo>
                  <a:lnTo>
                    <a:pt x="1026" y="3364"/>
                  </a:lnTo>
                  <a:lnTo>
                    <a:pt x="1031" y="3368"/>
                  </a:lnTo>
                  <a:lnTo>
                    <a:pt x="1035" y="3371"/>
                  </a:lnTo>
                  <a:lnTo>
                    <a:pt x="1037" y="3377"/>
                  </a:lnTo>
                  <a:lnTo>
                    <a:pt x="1039" y="3384"/>
                  </a:lnTo>
                  <a:lnTo>
                    <a:pt x="1042" y="3388"/>
                  </a:lnTo>
                  <a:lnTo>
                    <a:pt x="1044" y="3393"/>
                  </a:lnTo>
                  <a:lnTo>
                    <a:pt x="1049" y="3396"/>
                  </a:lnTo>
                  <a:lnTo>
                    <a:pt x="1054" y="3400"/>
                  </a:lnTo>
                  <a:lnTo>
                    <a:pt x="1065" y="3406"/>
                  </a:lnTo>
                  <a:lnTo>
                    <a:pt x="1076" y="3408"/>
                  </a:lnTo>
                  <a:lnTo>
                    <a:pt x="1087" y="3410"/>
                  </a:lnTo>
                  <a:lnTo>
                    <a:pt x="1095" y="3409"/>
                  </a:lnTo>
                  <a:lnTo>
                    <a:pt x="1103" y="3408"/>
                  </a:lnTo>
                  <a:lnTo>
                    <a:pt x="1112" y="3406"/>
                  </a:lnTo>
                  <a:lnTo>
                    <a:pt x="1122" y="3401"/>
                  </a:lnTo>
                  <a:lnTo>
                    <a:pt x="1133" y="3395"/>
                  </a:lnTo>
                  <a:lnTo>
                    <a:pt x="1144" y="3389"/>
                  </a:lnTo>
                  <a:lnTo>
                    <a:pt x="1153" y="3381"/>
                  </a:lnTo>
                  <a:lnTo>
                    <a:pt x="1164" y="3372"/>
                  </a:lnTo>
                  <a:lnTo>
                    <a:pt x="1174" y="3364"/>
                  </a:lnTo>
                  <a:lnTo>
                    <a:pt x="1184" y="3355"/>
                  </a:lnTo>
                  <a:lnTo>
                    <a:pt x="1194" y="3344"/>
                  </a:lnTo>
                  <a:lnTo>
                    <a:pt x="1202" y="3335"/>
                  </a:lnTo>
                  <a:lnTo>
                    <a:pt x="1208" y="3328"/>
                  </a:lnTo>
                  <a:lnTo>
                    <a:pt x="1213" y="3324"/>
                  </a:lnTo>
                  <a:lnTo>
                    <a:pt x="1218" y="3322"/>
                  </a:lnTo>
                  <a:lnTo>
                    <a:pt x="1229" y="3324"/>
                  </a:lnTo>
                  <a:lnTo>
                    <a:pt x="1250" y="3322"/>
                  </a:lnTo>
                  <a:lnTo>
                    <a:pt x="1258" y="3321"/>
                  </a:lnTo>
                  <a:lnTo>
                    <a:pt x="1268" y="3316"/>
                  </a:lnTo>
                  <a:lnTo>
                    <a:pt x="1277" y="3313"/>
                  </a:lnTo>
                  <a:lnTo>
                    <a:pt x="1287" y="3308"/>
                  </a:lnTo>
                  <a:lnTo>
                    <a:pt x="1306" y="3305"/>
                  </a:lnTo>
                  <a:lnTo>
                    <a:pt x="1320" y="3302"/>
                  </a:lnTo>
                  <a:lnTo>
                    <a:pt x="1322" y="3302"/>
                  </a:lnTo>
                  <a:lnTo>
                    <a:pt x="1323" y="3303"/>
                  </a:lnTo>
                  <a:lnTo>
                    <a:pt x="1325" y="3306"/>
                  </a:lnTo>
                  <a:lnTo>
                    <a:pt x="1323" y="3309"/>
                  </a:lnTo>
                  <a:lnTo>
                    <a:pt x="1322" y="3315"/>
                  </a:lnTo>
                  <a:lnTo>
                    <a:pt x="1321" y="3320"/>
                  </a:lnTo>
                  <a:lnTo>
                    <a:pt x="1321" y="3324"/>
                  </a:lnTo>
                  <a:lnTo>
                    <a:pt x="1322" y="3327"/>
                  </a:lnTo>
                  <a:lnTo>
                    <a:pt x="1325" y="3332"/>
                  </a:lnTo>
                  <a:lnTo>
                    <a:pt x="1327" y="3335"/>
                  </a:lnTo>
                  <a:lnTo>
                    <a:pt x="1331" y="3340"/>
                  </a:lnTo>
                  <a:lnTo>
                    <a:pt x="1334" y="3346"/>
                  </a:lnTo>
                  <a:lnTo>
                    <a:pt x="1336" y="3351"/>
                  </a:lnTo>
                  <a:lnTo>
                    <a:pt x="1338" y="3358"/>
                  </a:lnTo>
                  <a:lnTo>
                    <a:pt x="1335" y="3370"/>
                  </a:lnTo>
                  <a:lnTo>
                    <a:pt x="1335" y="3382"/>
                  </a:lnTo>
                  <a:lnTo>
                    <a:pt x="1339" y="3384"/>
                  </a:lnTo>
                  <a:lnTo>
                    <a:pt x="1346" y="3385"/>
                  </a:lnTo>
                  <a:lnTo>
                    <a:pt x="1350" y="3387"/>
                  </a:lnTo>
                  <a:lnTo>
                    <a:pt x="1353" y="3388"/>
                  </a:lnTo>
                  <a:lnTo>
                    <a:pt x="1355" y="3389"/>
                  </a:lnTo>
                  <a:lnTo>
                    <a:pt x="1357" y="3393"/>
                  </a:lnTo>
                  <a:lnTo>
                    <a:pt x="1352" y="3401"/>
                  </a:lnTo>
                  <a:lnTo>
                    <a:pt x="1345" y="3414"/>
                  </a:lnTo>
                  <a:lnTo>
                    <a:pt x="1344" y="3429"/>
                  </a:lnTo>
                  <a:lnTo>
                    <a:pt x="1344" y="3441"/>
                  </a:lnTo>
                  <a:lnTo>
                    <a:pt x="1334" y="3447"/>
                  </a:lnTo>
                  <a:lnTo>
                    <a:pt x="1325" y="3453"/>
                  </a:lnTo>
                  <a:lnTo>
                    <a:pt x="1325" y="3458"/>
                  </a:lnTo>
                  <a:lnTo>
                    <a:pt x="1326" y="3463"/>
                  </a:lnTo>
                  <a:lnTo>
                    <a:pt x="1328" y="3469"/>
                  </a:lnTo>
                  <a:lnTo>
                    <a:pt x="1331" y="3473"/>
                  </a:lnTo>
                  <a:lnTo>
                    <a:pt x="1338" y="3482"/>
                  </a:lnTo>
                  <a:lnTo>
                    <a:pt x="1345" y="3488"/>
                  </a:lnTo>
                  <a:lnTo>
                    <a:pt x="1351" y="3491"/>
                  </a:lnTo>
                  <a:lnTo>
                    <a:pt x="1357" y="3494"/>
                  </a:lnTo>
                  <a:lnTo>
                    <a:pt x="1358" y="3495"/>
                  </a:lnTo>
                  <a:lnTo>
                    <a:pt x="1359" y="3497"/>
                  </a:lnTo>
                  <a:lnTo>
                    <a:pt x="1359" y="3500"/>
                  </a:lnTo>
                  <a:lnTo>
                    <a:pt x="1358" y="3502"/>
                  </a:lnTo>
                  <a:lnTo>
                    <a:pt x="1355" y="3508"/>
                  </a:lnTo>
                  <a:lnTo>
                    <a:pt x="1351" y="3514"/>
                  </a:lnTo>
                  <a:lnTo>
                    <a:pt x="1350" y="3516"/>
                  </a:lnTo>
                  <a:lnTo>
                    <a:pt x="1348" y="3520"/>
                  </a:lnTo>
                  <a:lnTo>
                    <a:pt x="1347" y="3523"/>
                  </a:lnTo>
                  <a:lnTo>
                    <a:pt x="1348" y="3527"/>
                  </a:lnTo>
                  <a:lnTo>
                    <a:pt x="1352" y="3534"/>
                  </a:lnTo>
                  <a:lnTo>
                    <a:pt x="1357" y="3541"/>
                  </a:lnTo>
                  <a:lnTo>
                    <a:pt x="1361" y="3543"/>
                  </a:lnTo>
                  <a:lnTo>
                    <a:pt x="1365" y="3546"/>
                  </a:lnTo>
                  <a:lnTo>
                    <a:pt x="1370" y="3548"/>
                  </a:lnTo>
                  <a:lnTo>
                    <a:pt x="1375" y="3548"/>
                  </a:lnTo>
                  <a:lnTo>
                    <a:pt x="1384" y="3547"/>
                  </a:lnTo>
                  <a:lnTo>
                    <a:pt x="1396" y="3546"/>
                  </a:lnTo>
                  <a:lnTo>
                    <a:pt x="1407" y="3543"/>
                  </a:lnTo>
                  <a:lnTo>
                    <a:pt x="1417" y="3540"/>
                  </a:lnTo>
                  <a:lnTo>
                    <a:pt x="1428" y="3536"/>
                  </a:lnTo>
                  <a:lnTo>
                    <a:pt x="1440" y="3534"/>
                  </a:lnTo>
                  <a:lnTo>
                    <a:pt x="1451" y="3533"/>
                  </a:lnTo>
                  <a:lnTo>
                    <a:pt x="1461" y="3533"/>
                  </a:lnTo>
                  <a:lnTo>
                    <a:pt x="1478" y="3534"/>
                  </a:lnTo>
                  <a:lnTo>
                    <a:pt x="1491" y="3538"/>
                  </a:lnTo>
                  <a:lnTo>
                    <a:pt x="1493" y="3541"/>
                  </a:lnTo>
                  <a:lnTo>
                    <a:pt x="1495" y="3548"/>
                  </a:lnTo>
                  <a:lnTo>
                    <a:pt x="1496" y="3552"/>
                  </a:lnTo>
                  <a:lnTo>
                    <a:pt x="1497" y="3554"/>
                  </a:lnTo>
                  <a:lnTo>
                    <a:pt x="1498" y="3557"/>
                  </a:lnTo>
                  <a:lnTo>
                    <a:pt x="1502" y="3558"/>
                  </a:lnTo>
                  <a:lnTo>
                    <a:pt x="1514" y="3557"/>
                  </a:lnTo>
                  <a:lnTo>
                    <a:pt x="1525" y="3558"/>
                  </a:lnTo>
                  <a:lnTo>
                    <a:pt x="1529" y="3567"/>
                  </a:lnTo>
                  <a:lnTo>
                    <a:pt x="1530" y="3577"/>
                  </a:lnTo>
                  <a:lnTo>
                    <a:pt x="1535" y="3579"/>
                  </a:lnTo>
                  <a:lnTo>
                    <a:pt x="1541" y="3580"/>
                  </a:lnTo>
                  <a:lnTo>
                    <a:pt x="1546" y="3582"/>
                  </a:lnTo>
                  <a:lnTo>
                    <a:pt x="1552" y="3582"/>
                  </a:lnTo>
                  <a:lnTo>
                    <a:pt x="1556" y="3580"/>
                  </a:lnTo>
                  <a:lnTo>
                    <a:pt x="1561" y="3579"/>
                  </a:lnTo>
                  <a:lnTo>
                    <a:pt x="1565" y="3576"/>
                  </a:lnTo>
                  <a:lnTo>
                    <a:pt x="1567" y="3572"/>
                  </a:lnTo>
                  <a:lnTo>
                    <a:pt x="1568" y="3565"/>
                  </a:lnTo>
                  <a:lnTo>
                    <a:pt x="1571" y="3559"/>
                  </a:lnTo>
                  <a:lnTo>
                    <a:pt x="1578" y="3558"/>
                  </a:lnTo>
                  <a:lnTo>
                    <a:pt x="1585" y="3555"/>
                  </a:lnTo>
                  <a:lnTo>
                    <a:pt x="1587" y="3553"/>
                  </a:lnTo>
                  <a:lnTo>
                    <a:pt x="1590" y="3549"/>
                  </a:lnTo>
                  <a:lnTo>
                    <a:pt x="1591" y="3545"/>
                  </a:lnTo>
                  <a:lnTo>
                    <a:pt x="1592" y="3539"/>
                  </a:lnTo>
                  <a:lnTo>
                    <a:pt x="1591" y="3532"/>
                  </a:lnTo>
                  <a:lnTo>
                    <a:pt x="1588" y="3527"/>
                  </a:lnTo>
                  <a:lnTo>
                    <a:pt x="1585" y="3523"/>
                  </a:lnTo>
                  <a:lnTo>
                    <a:pt x="1579" y="3520"/>
                  </a:lnTo>
                  <a:lnTo>
                    <a:pt x="1568" y="3517"/>
                  </a:lnTo>
                  <a:lnTo>
                    <a:pt x="1559" y="3515"/>
                  </a:lnTo>
                  <a:lnTo>
                    <a:pt x="1555" y="3511"/>
                  </a:lnTo>
                  <a:lnTo>
                    <a:pt x="1554" y="3507"/>
                  </a:lnTo>
                  <a:lnTo>
                    <a:pt x="1553" y="3501"/>
                  </a:lnTo>
                  <a:lnTo>
                    <a:pt x="1553" y="3492"/>
                  </a:lnTo>
                  <a:lnTo>
                    <a:pt x="1554" y="3477"/>
                  </a:lnTo>
                  <a:lnTo>
                    <a:pt x="1556" y="3461"/>
                  </a:lnTo>
                  <a:lnTo>
                    <a:pt x="1558" y="3453"/>
                  </a:lnTo>
                  <a:lnTo>
                    <a:pt x="1560" y="3441"/>
                  </a:lnTo>
                  <a:lnTo>
                    <a:pt x="1566" y="3432"/>
                  </a:lnTo>
                  <a:lnTo>
                    <a:pt x="1569" y="3422"/>
                  </a:lnTo>
                  <a:lnTo>
                    <a:pt x="1568" y="3415"/>
                  </a:lnTo>
                  <a:lnTo>
                    <a:pt x="1566" y="3410"/>
                  </a:lnTo>
                  <a:lnTo>
                    <a:pt x="1565" y="3407"/>
                  </a:lnTo>
                  <a:lnTo>
                    <a:pt x="1565" y="3404"/>
                  </a:lnTo>
                  <a:lnTo>
                    <a:pt x="1565" y="3402"/>
                  </a:lnTo>
                  <a:lnTo>
                    <a:pt x="1566" y="3398"/>
                  </a:lnTo>
                  <a:lnTo>
                    <a:pt x="1567" y="3396"/>
                  </a:lnTo>
                  <a:lnTo>
                    <a:pt x="1569" y="3395"/>
                  </a:lnTo>
                  <a:lnTo>
                    <a:pt x="1573" y="3395"/>
                  </a:lnTo>
                  <a:lnTo>
                    <a:pt x="1575" y="3394"/>
                  </a:lnTo>
                  <a:lnTo>
                    <a:pt x="1581" y="3394"/>
                  </a:lnTo>
                  <a:lnTo>
                    <a:pt x="1585" y="3394"/>
                  </a:lnTo>
                  <a:lnTo>
                    <a:pt x="1592" y="3393"/>
                  </a:lnTo>
                  <a:lnTo>
                    <a:pt x="1596" y="3391"/>
                  </a:lnTo>
                  <a:lnTo>
                    <a:pt x="1598" y="3389"/>
                  </a:lnTo>
                  <a:lnTo>
                    <a:pt x="1599" y="3385"/>
                  </a:lnTo>
                  <a:lnTo>
                    <a:pt x="1596" y="3377"/>
                  </a:lnTo>
                  <a:lnTo>
                    <a:pt x="1588" y="3366"/>
                  </a:lnTo>
                  <a:lnTo>
                    <a:pt x="1583" y="3356"/>
                  </a:lnTo>
                  <a:lnTo>
                    <a:pt x="1577" y="3345"/>
                  </a:lnTo>
                  <a:lnTo>
                    <a:pt x="1575" y="3340"/>
                  </a:lnTo>
                  <a:lnTo>
                    <a:pt x="1573" y="3334"/>
                  </a:lnTo>
                  <a:lnTo>
                    <a:pt x="1573" y="3328"/>
                  </a:lnTo>
                  <a:lnTo>
                    <a:pt x="1572" y="3322"/>
                  </a:lnTo>
                  <a:lnTo>
                    <a:pt x="1577" y="3311"/>
                  </a:lnTo>
                  <a:lnTo>
                    <a:pt x="1580" y="3296"/>
                  </a:lnTo>
                  <a:lnTo>
                    <a:pt x="1580" y="3290"/>
                  </a:lnTo>
                  <a:lnTo>
                    <a:pt x="1578" y="3286"/>
                  </a:lnTo>
                  <a:lnTo>
                    <a:pt x="1575" y="3281"/>
                  </a:lnTo>
                  <a:lnTo>
                    <a:pt x="1572" y="3275"/>
                  </a:lnTo>
                  <a:lnTo>
                    <a:pt x="1567" y="3268"/>
                  </a:lnTo>
                  <a:lnTo>
                    <a:pt x="1562" y="3259"/>
                  </a:lnTo>
                  <a:lnTo>
                    <a:pt x="1558" y="3253"/>
                  </a:lnTo>
                  <a:lnTo>
                    <a:pt x="1552" y="3248"/>
                  </a:lnTo>
                  <a:lnTo>
                    <a:pt x="1543" y="3239"/>
                  </a:lnTo>
                  <a:lnTo>
                    <a:pt x="1535" y="3229"/>
                  </a:lnTo>
                  <a:lnTo>
                    <a:pt x="1534" y="3225"/>
                  </a:lnTo>
                  <a:lnTo>
                    <a:pt x="1533" y="3220"/>
                  </a:lnTo>
                  <a:lnTo>
                    <a:pt x="1533" y="3215"/>
                  </a:lnTo>
                  <a:lnTo>
                    <a:pt x="1533" y="3209"/>
                  </a:lnTo>
                  <a:lnTo>
                    <a:pt x="1533" y="3199"/>
                  </a:lnTo>
                  <a:lnTo>
                    <a:pt x="1530" y="3189"/>
                  </a:lnTo>
                  <a:lnTo>
                    <a:pt x="1524" y="3177"/>
                  </a:lnTo>
                  <a:lnTo>
                    <a:pt x="1521" y="3164"/>
                  </a:lnTo>
                  <a:lnTo>
                    <a:pt x="1524" y="3151"/>
                  </a:lnTo>
                  <a:lnTo>
                    <a:pt x="1525" y="3142"/>
                  </a:lnTo>
                  <a:lnTo>
                    <a:pt x="1525" y="3135"/>
                  </a:lnTo>
                  <a:lnTo>
                    <a:pt x="1522" y="3127"/>
                  </a:lnTo>
                  <a:lnTo>
                    <a:pt x="1516" y="3116"/>
                  </a:lnTo>
                  <a:lnTo>
                    <a:pt x="1512" y="3105"/>
                  </a:lnTo>
                  <a:lnTo>
                    <a:pt x="1514" y="3100"/>
                  </a:lnTo>
                  <a:lnTo>
                    <a:pt x="1515" y="3097"/>
                  </a:lnTo>
                  <a:lnTo>
                    <a:pt x="1520" y="3094"/>
                  </a:lnTo>
                  <a:lnTo>
                    <a:pt x="1525" y="3092"/>
                  </a:lnTo>
                  <a:lnTo>
                    <a:pt x="1533" y="3091"/>
                  </a:lnTo>
                  <a:lnTo>
                    <a:pt x="1539" y="3089"/>
                  </a:lnTo>
                  <a:lnTo>
                    <a:pt x="1542" y="3087"/>
                  </a:lnTo>
                  <a:lnTo>
                    <a:pt x="1546" y="3084"/>
                  </a:lnTo>
                  <a:lnTo>
                    <a:pt x="1552" y="3070"/>
                  </a:lnTo>
                  <a:lnTo>
                    <a:pt x="1555" y="3061"/>
                  </a:lnTo>
                  <a:lnTo>
                    <a:pt x="1556" y="3045"/>
                  </a:lnTo>
                  <a:lnTo>
                    <a:pt x="1560" y="3028"/>
                  </a:lnTo>
                  <a:lnTo>
                    <a:pt x="1564" y="3021"/>
                  </a:lnTo>
                  <a:lnTo>
                    <a:pt x="1567" y="3015"/>
                  </a:lnTo>
                  <a:lnTo>
                    <a:pt x="1573" y="3010"/>
                  </a:lnTo>
                  <a:lnTo>
                    <a:pt x="1579" y="3005"/>
                  </a:lnTo>
                  <a:lnTo>
                    <a:pt x="1587" y="3003"/>
                  </a:lnTo>
                  <a:lnTo>
                    <a:pt x="1593" y="3000"/>
                  </a:lnTo>
                  <a:lnTo>
                    <a:pt x="1599" y="3000"/>
                  </a:lnTo>
                  <a:lnTo>
                    <a:pt x="1605" y="3001"/>
                  </a:lnTo>
                  <a:lnTo>
                    <a:pt x="1610" y="3005"/>
                  </a:lnTo>
                  <a:lnTo>
                    <a:pt x="1613" y="3009"/>
                  </a:lnTo>
                  <a:lnTo>
                    <a:pt x="1617" y="3013"/>
                  </a:lnTo>
                  <a:lnTo>
                    <a:pt x="1621" y="3021"/>
                  </a:lnTo>
                  <a:lnTo>
                    <a:pt x="1623" y="3028"/>
                  </a:lnTo>
                  <a:lnTo>
                    <a:pt x="1625" y="3035"/>
                  </a:lnTo>
                  <a:lnTo>
                    <a:pt x="1627" y="3038"/>
                  </a:lnTo>
                  <a:lnTo>
                    <a:pt x="1629" y="3042"/>
                  </a:lnTo>
                  <a:lnTo>
                    <a:pt x="1631" y="3044"/>
                  </a:lnTo>
                  <a:lnTo>
                    <a:pt x="1635" y="3047"/>
                  </a:lnTo>
                  <a:lnTo>
                    <a:pt x="1642" y="3049"/>
                  </a:lnTo>
                  <a:lnTo>
                    <a:pt x="1649" y="3049"/>
                  </a:lnTo>
                  <a:lnTo>
                    <a:pt x="1651" y="3049"/>
                  </a:lnTo>
                  <a:lnTo>
                    <a:pt x="1654" y="3048"/>
                  </a:lnTo>
                  <a:lnTo>
                    <a:pt x="1656" y="3047"/>
                  </a:lnTo>
                  <a:lnTo>
                    <a:pt x="1657" y="3045"/>
                  </a:lnTo>
                  <a:lnTo>
                    <a:pt x="1660" y="3040"/>
                  </a:lnTo>
                  <a:lnTo>
                    <a:pt x="1662" y="3036"/>
                  </a:lnTo>
                  <a:lnTo>
                    <a:pt x="1665" y="3034"/>
                  </a:lnTo>
                  <a:lnTo>
                    <a:pt x="1668" y="3031"/>
                  </a:lnTo>
                  <a:lnTo>
                    <a:pt x="1672" y="3030"/>
                  </a:lnTo>
                  <a:lnTo>
                    <a:pt x="1674" y="3031"/>
                  </a:lnTo>
                  <a:lnTo>
                    <a:pt x="1678" y="3032"/>
                  </a:lnTo>
                  <a:lnTo>
                    <a:pt x="1684" y="3035"/>
                  </a:lnTo>
                  <a:lnTo>
                    <a:pt x="1694" y="3035"/>
                  </a:lnTo>
                  <a:lnTo>
                    <a:pt x="1704" y="3032"/>
                  </a:lnTo>
                  <a:lnTo>
                    <a:pt x="1717" y="3031"/>
                  </a:lnTo>
                  <a:lnTo>
                    <a:pt x="1728" y="3032"/>
                  </a:lnTo>
                  <a:lnTo>
                    <a:pt x="1735" y="3035"/>
                  </a:lnTo>
                  <a:lnTo>
                    <a:pt x="1743" y="3040"/>
                  </a:lnTo>
                  <a:lnTo>
                    <a:pt x="1750" y="3050"/>
                  </a:lnTo>
                  <a:lnTo>
                    <a:pt x="1757" y="3056"/>
                  </a:lnTo>
                  <a:lnTo>
                    <a:pt x="1761" y="3050"/>
                  </a:lnTo>
                  <a:lnTo>
                    <a:pt x="1764" y="3044"/>
                  </a:lnTo>
                  <a:lnTo>
                    <a:pt x="1775" y="3045"/>
                  </a:lnTo>
                  <a:lnTo>
                    <a:pt x="1786" y="3048"/>
                  </a:lnTo>
                  <a:lnTo>
                    <a:pt x="1792" y="3048"/>
                  </a:lnTo>
                  <a:lnTo>
                    <a:pt x="1797" y="3048"/>
                  </a:lnTo>
                  <a:lnTo>
                    <a:pt x="1800" y="3047"/>
                  </a:lnTo>
                  <a:lnTo>
                    <a:pt x="1802" y="3044"/>
                  </a:lnTo>
                  <a:lnTo>
                    <a:pt x="1807" y="3032"/>
                  </a:lnTo>
                  <a:lnTo>
                    <a:pt x="1812" y="3021"/>
                  </a:lnTo>
                  <a:lnTo>
                    <a:pt x="1817" y="3015"/>
                  </a:lnTo>
                  <a:lnTo>
                    <a:pt x="1821" y="3009"/>
                  </a:lnTo>
                  <a:lnTo>
                    <a:pt x="1827" y="3004"/>
                  </a:lnTo>
                  <a:lnTo>
                    <a:pt x="1831" y="3000"/>
                  </a:lnTo>
                  <a:lnTo>
                    <a:pt x="1836" y="2998"/>
                  </a:lnTo>
                  <a:lnTo>
                    <a:pt x="1842" y="2994"/>
                  </a:lnTo>
                  <a:lnTo>
                    <a:pt x="1848" y="2991"/>
                  </a:lnTo>
                  <a:lnTo>
                    <a:pt x="1851" y="2986"/>
                  </a:lnTo>
                  <a:lnTo>
                    <a:pt x="1855" y="2981"/>
                  </a:lnTo>
                  <a:lnTo>
                    <a:pt x="1858" y="2973"/>
                  </a:lnTo>
                  <a:lnTo>
                    <a:pt x="1861" y="2959"/>
                  </a:lnTo>
                  <a:lnTo>
                    <a:pt x="1863" y="2947"/>
                  </a:lnTo>
                  <a:lnTo>
                    <a:pt x="1864" y="2943"/>
                  </a:lnTo>
                  <a:lnTo>
                    <a:pt x="1867" y="2942"/>
                  </a:lnTo>
                  <a:lnTo>
                    <a:pt x="1869" y="2942"/>
                  </a:lnTo>
                  <a:lnTo>
                    <a:pt x="1871" y="2942"/>
                  </a:lnTo>
                  <a:lnTo>
                    <a:pt x="1875" y="2942"/>
                  </a:lnTo>
                  <a:lnTo>
                    <a:pt x="1880" y="2942"/>
                  </a:lnTo>
                  <a:lnTo>
                    <a:pt x="1884" y="2938"/>
                  </a:lnTo>
                  <a:lnTo>
                    <a:pt x="1889" y="2933"/>
                  </a:lnTo>
                  <a:lnTo>
                    <a:pt x="1894" y="2922"/>
                  </a:lnTo>
                  <a:lnTo>
                    <a:pt x="1898" y="2912"/>
                  </a:lnTo>
                  <a:lnTo>
                    <a:pt x="1901" y="2911"/>
                  </a:lnTo>
                  <a:lnTo>
                    <a:pt x="1904" y="2910"/>
                  </a:lnTo>
                  <a:lnTo>
                    <a:pt x="1906" y="2910"/>
                  </a:lnTo>
                  <a:lnTo>
                    <a:pt x="1909" y="2910"/>
                  </a:lnTo>
                  <a:lnTo>
                    <a:pt x="1912" y="2911"/>
                  </a:lnTo>
                  <a:lnTo>
                    <a:pt x="1915" y="2914"/>
                  </a:lnTo>
                  <a:lnTo>
                    <a:pt x="1919" y="2917"/>
                  </a:lnTo>
                  <a:lnTo>
                    <a:pt x="1921" y="2922"/>
                  </a:lnTo>
                  <a:lnTo>
                    <a:pt x="1926" y="2929"/>
                  </a:lnTo>
                  <a:lnTo>
                    <a:pt x="1931" y="2934"/>
                  </a:lnTo>
                  <a:lnTo>
                    <a:pt x="1937" y="2936"/>
                  </a:lnTo>
                  <a:lnTo>
                    <a:pt x="1947" y="2938"/>
                  </a:lnTo>
                  <a:lnTo>
                    <a:pt x="1959" y="2942"/>
                  </a:lnTo>
                  <a:lnTo>
                    <a:pt x="1967" y="2946"/>
                  </a:lnTo>
                  <a:lnTo>
                    <a:pt x="1983" y="2949"/>
                  </a:lnTo>
                  <a:lnTo>
                    <a:pt x="1995" y="2954"/>
                  </a:lnTo>
                  <a:lnTo>
                    <a:pt x="2008" y="2966"/>
                  </a:lnTo>
                  <a:lnTo>
                    <a:pt x="2025" y="2981"/>
                  </a:lnTo>
                  <a:lnTo>
                    <a:pt x="2035" y="2988"/>
                  </a:lnTo>
                  <a:lnTo>
                    <a:pt x="2047" y="2994"/>
                  </a:lnTo>
                  <a:lnTo>
                    <a:pt x="2053" y="2998"/>
                  </a:lnTo>
                  <a:lnTo>
                    <a:pt x="2056" y="3004"/>
                  </a:lnTo>
                  <a:lnTo>
                    <a:pt x="2058" y="3010"/>
                  </a:lnTo>
                  <a:lnTo>
                    <a:pt x="2059" y="3021"/>
                  </a:lnTo>
                  <a:lnTo>
                    <a:pt x="2059" y="3024"/>
                  </a:lnTo>
                  <a:lnTo>
                    <a:pt x="2060" y="3029"/>
                  </a:lnTo>
                  <a:lnTo>
                    <a:pt x="2062" y="3032"/>
                  </a:lnTo>
                  <a:lnTo>
                    <a:pt x="2064" y="3036"/>
                  </a:lnTo>
                  <a:lnTo>
                    <a:pt x="2070" y="3042"/>
                  </a:lnTo>
                  <a:lnTo>
                    <a:pt x="2079" y="3048"/>
                  </a:lnTo>
                  <a:lnTo>
                    <a:pt x="2091" y="3055"/>
                  </a:lnTo>
                  <a:lnTo>
                    <a:pt x="2097" y="3062"/>
                  </a:lnTo>
                  <a:lnTo>
                    <a:pt x="2102" y="3064"/>
                  </a:lnTo>
                  <a:lnTo>
                    <a:pt x="2107" y="3067"/>
                  </a:lnTo>
                  <a:lnTo>
                    <a:pt x="2112" y="3068"/>
                  </a:lnTo>
                  <a:lnTo>
                    <a:pt x="2116" y="3069"/>
                  </a:lnTo>
                  <a:lnTo>
                    <a:pt x="2121" y="3068"/>
                  </a:lnTo>
                  <a:lnTo>
                    <a:pt x="2125" y="3067"/>
                  </a:lnTo>
                  <a:lnTo>
                    <a:pt x="2128" y="3064"/>
                  </a:lnTo>
                  <a:lnTo>
                    <a:pt x="2129" y="3062"/>
                  </a:lnTo>
                  <a:lnTo>
                    <a:pt x="2132" y="3057"/>
                  </a:lnTo>
                  <a:lnTo>
                    <a:pt x="2135" y="3053"/>
                  </a:lnTo>
                  <a:lnTo>
                    <a:pt x="2139" y="3049"/>
                  </a:lnTo>
                  <a:lnTo>
                    <a:pt x="2142" y="3045"/>
                  </a:lnTo>
                  <a:lnTo>
                    <a:pt x="2152" y="3042"/>
                  </a:lnTo>
                  <a:lnTo>
                    <a:pt x="2161" y="3037"/>
                  </a:lnTo>
                  <a:lnTo>
                    <a:pt x="2166" y="3034"/>
                  </a:lnTo>
                  <a:lnTo>
                    <a:pt x="2169" y="3030"/>
                  </a:lnTo>
                  <a:lnTo>
                    <a:pt x="2171" y="3025"/>
                  </a:lnTo>
                  <a:lnTo>
                    <a:pt x="2171" y="3022"/>
                  </a:lnTo>
                  <a:lnTo>
                    <a:pt x="2172" y="3013"/>
                  </a:lnTo>
                  <a:lnTo>
                    <a:pt x="2173" y="3006"/>
                  </a:lnTo>
                  <a:lnTo>
                    <a:pt x="2176" y="3001"/>
                  </a:lnTo>
                  <a:lnTo>
                    <a:pt x="2179" y="2998"/>
                  </a:lnTo>
                  <a:lnTo>
                    <a:pt x="2184" y="2994"/>
                  </a:lnTo>
                  <a:lnTo>
                    <a:pt x="2190" y="2990"/>
                  </a:lnTo>
                  <a:lnTo>
                    <a:pt x="2203" y="2980"/>
                  </a:lnTo>
                  <a:lnTo>
                    <a:pt x="2215" y="2969"/>
                  </a:lnTo>
                  <a:lnTo>
                    <a:pt x="2224" y="2958"/>
                  </a:lnTo>
                  <a:lnTo>
                    <a:pt x="2232" y="2946"/>
                  </a:lnTo>
                  <a:lnTo>
                    <a:pt x="2239" y="2935"/>
                  </a:lnTo>
                  <a:lnTo>
                    <a:pt x="2245" y="2929"/>
                  </a:lnTo>
                  <a:lnTo>
                    <a:pt x="2247" y="2928"/>
                  </a:lnTo>
                  <a:lnTo>
                    <a:pt x="2249" y="2927"/>
                  </a:lnTo>
                  <a:lnTo>
                    <a:pt x="2253" y="2927"/>
                  </a:lnTo>
                  <a:lnTo>
                    <a:pt x="2255" y="2927"/>
                  </a:lnTo>
                  <a:lnTo>
                    <a:pt x="2260" y="2929"/>
                  </a:lnTo>
                  <a:lnTo>
                    <a:pt x="2265" y="2933"/>
                  </a:lnTo>
                  <a:lnTo>
                    <a:pt x="2271" y="2940"/>
                  </a:lnTo>
                  <a:lnTo>
                    <a:pt x="2276" y="2947"/>
                  </a:lnTo>
                  <a:lnTo>
                    <a:pt x="2279" y="2956"/>
                  </a:lnTo>
                  <a:lnTo>
                    <a:pt x="2283" y="2966"/>
                  </a:lnTo>
                  <a:lnTo>
                    <a:pt x="2289" y="2985"/>
                  </a:lnTo>
                  <a:lnTo>
                    <a:pt x="2296" y="3004"/>
                  </a:lnTo>
                  <a:lnTo>
                    <a:pt x="2299" y="3011"/>
                  </a:lnTo>
                  <a:lnTo>
                    <a:pt x="2304" y="3017"/>
                  </a:lnTo>
                  <a:lnTo>
                    <a:pt x="2305" y="3018"/>
                  </a:lnTo>
                  <a:lnTo>
                    <a:pt x="2308" y="3021"/>
                  </a:lnTo>
                  <a:lnTo>
                    <a:pt x="2310" y="3021"/>
                  </a:lnTo>
                  <a:lnTo>
                    <a:pt x="2312" y="3021"/>
                  </a:lnTo>
                  <a:lnTo>
                    <a:pt x="2316" y="3019"/>
                  </a:lnTo>
                  <a:lnTo>
                    <a:pt x="2320" y="3017"/>
                  </a:lnTo>
                  <a:lnTo>
                    <a:pt x="2322" y="3015"/>
                  </a:lnTo>
                  <a:lnTo>
                    <a:pt x="2326" y="3011"/>
                  </a:lnTo>
                  <a:lnTo>
                    <a:pt x="2331" y="3003"/>
                  </a:lnTo>
                  <a:lnTo>
                    <a:pt x="2337" y="2992"/>
                  </a:lnTo>
                  <a:lnTo>
                    <a:pt x="2339" y="2985"/>
                  </a:lnTo>
                  <a:lnTo>
                    <a:pt x="2339" y="2977"/>
                  </a:lnTo>
                  <a:lnTo>
                    <a:pt x="2341" y="2971"/>
                  </a:lnTo>
                  <a:lnTo>
                    <a:pt x="2343" y="2965"/>
                  </a:lnTo>
                  <a:lnTo>
                    <a:pt x="2346" y="2959"/>
                  </a:lnTo>
                  <a:lnTo>
                    <a:pt x="2349" y="2953"/>
                  </a:lnTo>
                  <a:lnTo>
                    <a:pt x="2356" y="2943"/>
                  </a:lnTo>
                  <a:lnTo>
                    <a:pt x="2364" y="2936"/>
                  </a:lnTo>
                  <a:lnTo>
                    <a:pt x="2367" y="2935"/>
                  </a:lnTo>
                  <a:lnTo>
                    <a:pt x="2369" y="2935"/>
                  </a:lnTo>
                  <a:lnTo>
                    <a:pt x="2373" y="2936"/>
                  </a:lnTo>
                  <a:lnTo>
                    <a:pt x="2375" y="2937"/>
                  </a:lnTo>
                  <a:lnTo>
                    <a:pt x="2380" y="2944"/>
                  </a:lnTo>
                  <a:lnTo>
                    <a:pt x="2384" y="2950"/>
                  </a:lnTo>
                  <a:lnTo>
                    <a:pt x="2390" y="2958"/>
                  </a:lnTo>
                  <a:lnTo>
                    <a:pt x="2397" y="2966"/>
                  </a:lnTo>
                  <a:lnTo>
                    <a:pt x="2406" y="2975"/>
                  </a:lnTo>
                  <a:lnTo>
                    <a:pt x="2417" y="2982"/>
                  </a:lnTo>
                  <a:lnTo>
                    <a:pt x="2428" y="2992"/>
                  </a:lnTo>
                  <a:lnTo>
                    <a:pt x="2440" y="3003"/>
                  </a:lnTo>
                  <a:lnTo>
                    <a:pt x="2450" y="3013"/>
                  </a:lnTo>
                  <a:lnTo>
                    <a:pt x="2457" y="3022"/>
                  </a:lnTo>
                  <a:lnTo>
                    <a:pt x="2466" y="3030"/>
                  </a:lnTo>
                  <a:lnTo>
                    <a:pt x="2475" y="3042"/>
                  </a:lnTo>
                  <a:lnTo>
                    <a:pt x="2486" y="3054"/>
                  </a:lnTo>
                  <a:lnTo>
                    <a:pt x="2496" y="3066"/>
                  </a:lnTo>
                  <a:lnTo>
                    <a:pt x="2501" y="3074"/>
                  </a:lnTo>
                  <a:lnTo>
                    <a:pt x="2505" y="3079"/>
                  </a:lnTo>
                  <a:lnTo>
                    <a:pt x="2507" y="3080"/>
                  </a:lnTo>
                  <a:lnTo>
                    <a:pt x="2509" y="3079"/>
                  </a:lnTo>
                  <a:lnTo>
                    <a:pt x="2511" y="3075"/>
                  </a:lnTo>
                  <a:lnTo>
                    <a:pt x="2513" y="3069"/>
                  </a:lnTo>
                  <a:lnTo>
                    <a:pt x="2516" y="3060"/>
                  </a:lnTo>
                  <a:lnTo>
                    <a:pt x="2517" y="3054"/>
                  </a:lnTo>
                  <a:lnTo>
                    <a:pt x="2518" y="3049"/>
                  </a:lnTo>
                  <a:lnTo>
                    <a:pt x="2518" y="3042"/>
                  </a:lnTo>
                  <a:lnTo>
                    <a:pt x="2519" y="3035"/>
                  </a:lnTo>
                  <a:lnTo>
                    <a:pt x="2519" y="3029"/>
                  </a:lnTo>
                  <a:lnTo>
                    <a:pt x="2518" y="3012"/>
                  </a:lnTo>
                  <a:lnTo>
                    <a:pt x="2518" y="2998"/>
                  </a:lnTo>
                  <a:lnTo>
                    <a:pt x="2520" y="2988"/>
                  </a:lnTo>
                  <a:lnTo>
                    <a:pt x="2523" y="2980"/>
                  </a:lnTo>
                  <a:lnTo>
                    <a:pt x="2526" y="2972"/>
                  </a:lnTo>
                  <a:lnTo>
                    <a:pt x="2531" y="2963"/>
                  </a:lnTo>
                  <a:lnTo>
                    <a:pt x="2537" y="2956"/>
                  </a:lnTo>
                  <a:lnTo>
                    <a:pt x="2544" y="2950"/>
                  </a:lnTo>
                  <a:lnTo>
                    <a:pt x="2553" y="2944"/>
                  </a:lnTo>
                  <a:lnTo>
                    <a:pt x="2563" y="2940"/>
                  </a:lnTo>
                  <a:lnTo>
                    <a:pt x="2570" y="2936"/>
                  </a:lnTo>
                  <a:lnTo>
                    <a:pt x="2581" y="2934"/>
                  </a:lnTo>
                  <a:lnTo>
                    <a:pt x="2591" y="2930"/>
                  </a:lnTo>
                  <a:lnTo>
                    <a:pt x="2601" y="2928"/>
                  </a:lnTo>
                  <a:lnTo>
                    <a:pt x="2612" y="2927"/>
                  </a:lnTo>
                  <a:lnTo>
                    <a:pt x="2618" y="2925"/>
                  </a:lnTo>
                  <a:lnTo>
                    <a:pt x="2620" y="2927"/>
                  </a:lnTo>
                  <a:lnTo>
                    <a:pt x="2622" y="2927"/>
                  </a:lnTo>
                  <a:lnTo>
                    <a:pt x="2622" y="2928"/>
                  </a:lnTo>
                  <a:lnTo>
                    <a:pt x="2620" y="2930"/>
                  </a:lnTo>
                  <a:lnTo>
                    <a:pt x="2619" y="2933"/>
                  </a:lnTo>
                  <a:lnTo>
                    <a:pt x="2617" y="2940"/>
                  </a:lnTo>
                  <a:lnTo>
                    <a:pt x="2617" y="2950"/>
                  </a:lnTo>
                  <a:lnTo>
                    <a:pt x="2617" y="2963"/>
                  </a:lnTo>
                  <a:lnTo>
                    <a:pt x="2617" y="2974"/>
                  </a:lnTo>
                  <a:lnTo>
                    <a:pt x="2617" y="2980"/>
                  </a:lnTo>
                  <a:lnTo>
                    <a:pt x="2617" y="2982"/>
                  </a:lnTo>
                  <a:lnTo>
                    <a:pt x="2618" y="2984"/>
                  </a:lnTo>
                  <a:lnTo>
                    <a:pt x="2619" y="2984"/>
                  </a:lnTo>
                  <a:lnTo>
                    <a:pt x="2622" y="2984"/>
                  </a:lnTo>
                  <a:lnTo>
                    <a:pt x="2626" y="2985"/>
                  </a:lnTo>
                  <a:lnTo>
                    <a:pt x="2632" y="2986"/>
                  </a:lnTo>
                  <a:lnTo>
                    <a:pt x="2641" y="2990"/>
                  </a:lnTo>
                  <a:lnTo>
                    <a:pt x="2645" y="2993"/>
                  </a:lnTo>
                  <a:lnTo>
                    <a:pt x="2648" y="2994"/>
                  </a:lnTo>
                  <a:lnTo>
                    <a:pt x="2649" y="2994"/>
                  </a:lnTo>
                  <a:lnTo>
                    <a:pt x="2651" y="2994"/>
                  </a:lnTo>
                  <a:lnTo>
                    <a:pt x="2654" y="2993"/>
                  </a:lnTo>
                  <a:lnTo>
                    <a:pt x="2668" y="2985"/>
                  </a:lnTo>
                  <a:lnTo>
                    <a:pt x="2685" y="2972"/>
                  </a:lnTo>
                  <a:lnTo>
                    <a:pt x="2701" y="2961"/>
                  </a:lnTo>
                  <a:lnTo>
                    <a:pt x="2718" y="2953"/>
                  </a:lnTo>
                  <a:lnTo>
                    <a:pt x="2724" y="2947"/>
                  </a:lnTo>
                  <a:lnTo>
                    <a:pt x="2728" y="2941"/>
                  </a:lnTo>
                  <a:lnTo>
                    <a:pt x="2731" y="2937"/>
                  </a:lnTo>
                  <a:lnTo>
                    <a:pt x="2734" y="2935"/>
                  </a:lnTo>
                  <a:lnTo>
                    <a:pt x="2738" y="2933"/>
                  </a:lnTo>
                  <a:lnTo>
                    <a:pt x="2744" y="2931"/>
                  </a:lnTo>
                  <a:lnTo>
                    <a:pt x="2750" y="2935"/>
                  </a:lnTo>
                  <a:lnTo>
                    <a:pt x="2767" y="2941"/>
                  </a:lnTo>
                  <a:lnTo>
                    <a:pt x="2781" y="2942"/>
                  </a:lnTo>
                  <a:lnTo>
                    <a:pt x="2790" y="2941"/>
                  </a:lnTo>
                  <a:lnTo>
                    <a:pt x="2797" y="2937"/>
                  </a:lnTo>
                  <a:lnTo>
                    <a:pt x="2805" y="2934"/>
                  </a:lnTo>
                  <a:lnTo>
                    <a:pt x="2818" y="2922"/>
                  </a:lnTo>
                  <a:lnTo>
                    <a:pt x="2833" y="2910"/>
                  </a:lnTo>
                  <a:lnTo>
                    <a:pt x="2838" y="2906"/>
                  </a:lnTo>
                  <a:lnTo>
                    <a:pt x="2843" y="2905"/>
                  </a:lnTo>
                  <a:lnTo>
                    <a:pt x="2847" y="2904"/>
                  </a:lnTo>
                  <a:lnTo>
                    <a:pt x="2851" y="2904"/>
                  </a:lnTo>
                  <a:lnTo>
                    <a:pt x="2853" y="2904"/>
                  </a:lnTo>
                  <a:lnTo>
                    <a:pt x="2856" y="2904"/>
                  </a:lnTo>
                  <a:lnTo>
                    <a:pt x="2857" y="2902"/>
                  </a:lnTo>
                  <a:lnTo>
                    <a:pt x="2858" y="2898"/>
                  </a:lnTo>
                  <a:lnTo>
                    <a:pt x="2858" y="2892"/>
                  </a:lnTo>
                  <a:lnTo>
                    <a:pt x="2858" y="2886"/>
                  </a:lnTo>
                  <a:lnTo>
                    <a:pt x="2857" y="2881"/>
                  </a:lnTo>
                  <a:lnTo>
                    <a:pt x="2856" y="2877"/>
                  </a:lnTo>
                  <a:lnTo>
                    <a:pt x="2852" y="2868"/>
                  </a:lnTo>
                  <a:lnTo>
                    <a:pt x="2847" y="2860"/>
                  </a:lnTo>
                  <a:lnTo>
                    <a:pt x="2845" y="2854"/>
                  </a:lnTo>
                  <a:lnTo>
                    <a:pt x="2843" y="2848"/>
                  </a:lnTo>
                  <a:lnTo>
                    <a:pt x="2843" y="2843"/>
                  </a:lnTo>
                  <a:lnTo>
                    <a:pt x="2843" y="2839"/>
                  </a:lnTo>
                  <a:lnTo>
                    <a:pt x="2843" y="2835"/>
                  </a:lnTo>
                  <a:lnTo>
                    <a:pt x="2844" y="2833"/>
                  </a:lnTo>
                  <a:lnTo>
                    <a:pt x="2845" y="2829"/>
                  </a:lnTo>
                  <a:lnTo>
                    <a:pt x="2847" y="2827"/>
                  </a:lnTo>
                  <a:lnTo>
                    <a:pt x="2855" y="2822"/>
                  </a:lnTo>
                  <a:lnTo>
                    <a:pt x="2865" y="2817"/>
                  </a:lnTo>
                  <a:lnTo>
                    <a:pt x="2874" y="2813"/>
                  </a:lnTo>
                  <a:lnTo>
                    <a:pt x="2881" y="2807"/>
                  </a:lnTo>
                  <a:lnTo>
                    <a:pt x="2889" y="2808"/>
                  </a:lnTo>
                  <a:lnTo>
                    <a:pt x="2896" y="2809"/>
                  </a:lnTo>
                  <a:lnTo>
                    <a:pt x="2903" y="2805"/>
                  </a:lnTo>
                  <a:lnTo>
                    <a:pt x="2912" y="2801"/>
                  </a:lnTo>
                  <a:lnTo>
                    <a:pt x="2920" y="2795"/>
                  </a:lnTo>
                  <a:lnTo>
                    <a:pt x="2926" y="2790"/>
                  </a:lnTo>
                  <a:lnTo>
                    <a:pt x="2931" y="2785"/>
                  </a:lnTo>
                  <a:lnTo>
                    <a:pt x="2938" y="2779"/>
                  </a:lnTo>
                  <a:lnTo>
                    <a:pt x="2945" y="2774"/>
                  </a:lnTo>
                  <a:lnTo>
                    <a:pt x="2953" y="2771"/>
                  </a:lnTo>
                  <a:lnTo>
                    <a:pt x="2972" y="2770"/>
                  </a:lnTo>
                  <a:lnTo>
                    <a:pt x="2983" y="2769"/>
                  </a:lnTo>
                  <a:lnTo>
                    <a:pt x="2988" y="2766"/>
                  </a:lnTo>
                  <a:lnTo>
                    <a:pt x="2994" y="2764"/>
                  </a:lnTo>
                  <a:lnTo>
                    <a:pt x="2997" y="2764"/>
                  </a:lnTo>
                  <a:lnTo>
                    <a:pt x="3002" y="2764"/>
                  </a:lnTo>
                  <a:lnTo>
                    <a:pt x="3007" y="2766"/>
                  </a:lnTo>
                  <a:lnTo>
                    <a:pt x="3011" y="2767"/>
                  </a:lnTo>
                  <a:lnTo>
                    <a:pt x="3014" y="2767"/>
                  </a:lnTo>
                  <a:lnTo>
                    <a:pt x="3015" y="2766"/>
                  </a:lnTo>
                  <a:lnTo>
                    <a:pt x="3017" y="2765"/>
                  </a:lnTo>
                  <a:lnTo>
                    <a:pt x="3019" y="2761"/>
                  </a:lnTo>
                  <a:lnTo>
                    <a:pt x="3021" y="2757"/>
                  </a:lnTo>
                  <a:lnTo>
                    <a:pt x="3024" y="2751"/>
                  </a:lnTo>
                  <a:lnTo>
                    <a:pt x="3029" y="2746"/>
                  </a:lnTo>
                  <a:lnTo>
                    <a:pt x="3034" y="2741"/>
                  </a:lnTo>
                  <a:lnTo>
                    <a:pt x="3042" y="2734"/>
                  </a:lnTo>
                  <a:lnTo>
                    <a:pt x="3051" y="2728"/>
                  </a:lnTo>
                  <a:lnTo>
                    <a:pt x="3052" y="2727"/>
                  </a:lnTo>
                  <a:lnTo>
                    <a:pt x="3054" y="2728"/>
                  </a:lnTo>
                  <a:lnTo>
                    <a:pt x="3055" y="2729"/>
                  </a:lnTo>
                  <a:lnTo>
                    <a:pt x="3058" y="2730"/>
                  </a:lnTo>
                  <a:lnTo>
                    <a:pt x="3061" y="2736"/>
                  </a:lnTo>
                  <a:lnTo>
                    <a:pt x="3066" y="2744"/>
                  </a:lnTo>
                  <a:lnTo>
                    <a:pt x="3074" y="2755"/>
                  </a:lnTo>
                  <a:lnTo>
                    <a:pt x="3084" y="2765"/>
                  </a:lnTo>
                  <a:lnTo>
                    <a:pt x="3086" y="2767"/>
                  </a:lnTo>
                  <a:lnTo>
                    <a:pt x="3088" y="2767"/>
                  </a:lnTo>
                  <a:lnTo>
                    <a:pt x="3089" y="2766"/>
                  </a:lnTo>
                  <a:lnTo>
                    <a:pt x="3090" y="2765"/>
                  </a:lnTo>
                  <a:lnTo>
                    <a:pt x="3091" y="2764"/>
                  </a:lnTo>
                  <a:lnTo>
                    <a:pt x="3093" y="2763"/>
                  </a:lnTo>
                  <a:lnTo>
                    <a:pt x="3095" y="2761"/>
                  </a:lnTo>
                  <a:lnTo>
                    <a:pt x="3098" y="2763"/>
                  </a:lnTo>
                  <a:lnTo>
                    <a:pt x="3101" y="2771"/>
                  </a:lnTo>
                  <a:lnTo>
                    <a:pt x="3103" y="2783"/>
                  </a:lnTo>
                  <a:lnTo>
                    <a:pt x="3109" y="2790"/>
                  </a:lnTo>
                  <a:lnTo>
                    <a:pt x="3115" y="2795"/>
                  </a:lnTo>
                  <a:lnTo>
                    <a:pt x="3121" y="2799"/>
                  </a:lnTo>
                  <a:lnTo>
                    <a:pt x="3126" y="2801"/>
                  </a:lnTo>
                  <a:lnTo>
                    <a:pt x="3128" y="2802"/>
                  </a:lnTo>
                  <a:lnTo>
                    <a:pt x="3130" y="2801"/>
                  </a:lnTo>
                  <a:lnTo>
                    <a:pt x="3131" y="2799"/>
                  </a:lnTo>
                  <a:lnTo>
                    <a:pt x="3134" y="2797"/>
                  </a:lnTo>
                  <a:lnTo>
                    <a:pt x="3137" y="2790"/>
                  </a:lnTo>
                  <a:lnTo>
                    <a:pt x="3142" y="2784"/>
                  </a:lnTo>
                  <a:lnTo>
                    <a:pt x="3155" y="2767"/>
                  </a:lnTo>
                  <a:lnTo>
                    <a:pt x="3165" y="2755"/>
                  </a:lnTo>
                  <a:lnTo>
                    <a:pt x="3168" y="2752"/>
                  </a:lnTo>
                  <a:lnTo>
                    <a:pt x="3172" y="2748"/>
                  </a:lnTo>
                  <a:lnTo>
                    <a:pt x="3175" y="2747"/>
                  </a:lnTo>
                  <a:lnTo>
                    <a:pt x="3179" y="2745"/>
                  </a:lnTo>
                  <a:lnTo>
                    <a:pt x="3187" y="2744"/>
                  </a:lnTo>
                  <a:lnTo>
                    <a:pt x="3194" y="2742"/>
                  </a:lnTo>
                  <a:lnTo>
                    <a:pt x="3198" y="2742"/>
                  </a:lnTo>
                  <a:lnTo>
                    <a:pt x="3200" y="2742"/>
                  </a:lnTo>
                  <a:lnTo>
                    <a:pt x="3203" y="2741"/>
                  </a:lnTo>
                  <a:lnTo>
                    <a:pt x="3204" y="2739"/>
                  </a:lnTo>
                  <a:lnTo>
                    <a:pt x="3204" y="2735"/>
                  </a:lnTo>
                  <a:lnTo>
                    <a:pt x="3200" y="2727"/>
                  </a:lnTo>
                  <a:lnTo>
                    <a:pt x="3198" y="2723"/>
                  </a:lnTo>
                  <a:lnTo>
                    <a:pt x="3197" y="2720"/>
                  </a:lnTo>
                  <a:lnTo>
                    <a:pt x="3197" y="2716"/>
                  </a:lnTo>
                  <a:lnTo>
                    <a:pt x="3198" y="2714"/>
                  </a:lnTo>
                  <a:lnTo>
                    <a:pt x="3199" y="2710"/>
                  </a:lnTo>
                  <a:lnTo>
                    <a:pt x="3203" y="2709"/>
                  </a:lnTo>
                  <a:lnTo>
                    <a:pt x="3206" y="2707"/>
                  </a:lnTo>
                  <a:lnTo>
                    <a:pt x="3212" y="2706"/>
                  </a:lnTo>
                  <a:lnTo>
                    <a:pt x="3225" y="2703"/>
                  </a:lnTo>
                  <a:lnTo>
                    <a:pt x="3238" y="2700"/>
                  </a:lnTo>
                  <a:lnTo>
                    <a:pt x="3246" y="2697"/>
                  </a:lnTo>
                  <a:lnTo>
                    <a:pt x="3250" y="2692"/>
                  </a:lnTo>
                  <a:lnTo>
                    <a:pt x="3255" y="2689"/>
                  </a:lnTo>
                  <a:lnTo>
                    <a:pt x="3259" y="2683"/>
                  </a:lnTo>
                  <a:lnTo>
                    <a:pt x="3261" y="2677"/>
                  </a:lnTo>
                  <a:lnTo>
                    <a:pt x="3263" y="2673"/>
                  </a:lnTo>
                  <a:lnTo>
                    <a:pt x="3266" y="2670"/>
                  </a:lnTo>
                  <a:lnTo>
                    <a:pt x="3269" y="2667"/>
                  </a:lnTo>
                  <a:lnTo>
                    <a:pt x="3273" y="2665"/>
                  </a:lnTo>
                  <a:lnTo>
                    <a:pt x="3277" y="2665"/>
                  </a:lnTo>
                  <a:lnTo>
                    <a:pt x="3281" y="2665"/>
                  </a:lnTo>
                  <a:lnTo>
                    <a:pt x="3287" y="2667"/>
                  </a:lnTo>
                  <a:lnTo>
                    <a:pt x="3300" y="2671"/>
                  </a:lnTo>
                  <a:lnTo>
                    <a:pt x="3312" y="2675"/>
                  </a:lnTo>
                  <a:lnTo>
                    <a:pt x="3318" y="2676"/>
                  </a:lnTo>
                  <a:lnTo>
                    <a:pt x="3322" y="2678"/>
                  </a:lnTo>
                  <a:lnTo>
                    <a:pt x="3325" y="2682"/>
                  </a:lnTo>
                  <a:lnTo>
                    <a:pt x="3326" y="2684"/>
                  </a:lnTo>
                  <a:lnTo>
                    <a:pt x="3329" y="2691"/>
                  </a:lnTo>
                  <a:lnTo>
                    <a:pt x="3332" y="2695"/>
                  </a:lnTo>
                  <a:lnTo>
                    <a:pt x="3335" y="2696"/>
                  </a:lnTo>
                  <a:lnTo>
                    <a:pt x="3337" y="2696"/>
                  </a:lnTo>
                  <a:lnTo>
                    <a:pt x="3341" y="2695"/>
                  </a:lnTo>
                  <a:lnTo>
                    <a:pt x="3345" y="2691"/>
                  </a:lnTo>
                  <a:lnTo>
                    <a:pt x="3357" y="2685"/>
                  </a:lnTo>
                  <a:lnTo>
                    <a:pt x="3367" y="2679"/>
                  </a:lnTo>
                  <a:lnTo>
                    <a:pt x="3372" y="2677"/>
                  </a:lnTo>
                  <a:lnTo>
                    <a:pt x="3376" y="2673"/>
                  </a:lnTo>
                  <a:lnTo>
                    <a:pt x="3380" y="2670"/>
                  </a:lnTo>
                  <a:lnTo>
                    <a:pt x="3382" y="2664"/>
                  </a:lnTo>
                  <a:lnTo>
                    <a:pt x="3386" y="2650"/>
                  </a:lnTo>
                  <a:lnTo>
                    <a:pt x="3389" y="2632"/>
                  </a:lnTo>
                  <a:lnTo>
                    <a:pt x="3392" y="2613"/>
                  </a:lnTo>
                  <a:lnTo>
                    <a:pt x="3394" y="2595"/>
                  </a:lnTo>
                  <a:lnTo>
                    <a:pt x="3397" y="2580"/>
                  </a:lnTo>
                  <a:lnTo>
                    <a:pt x="3398" y="2565"/>
                  </a:lnTo>
                  <a:lnTo>
                    <a:pt x="3399" y="2559"/>
                  </a:lnTo>
                  <a:lnTo>
                    <a:pt x="3400" y="2553"/>
                  </a:lnTo>
                  <a:lnTo>
                    <a:pt x="3403" y="2549"/>
                  </a:lnTo>
                  <a:lnTo>
                    <a:pt x="3405" y="2544"/>
                  </a:lnTo>
                  <a:lnTo>
                    <a:pt x="3411" y="2537"/>
                  </a:lnTo>
                  <a:lnTo>
                    <a:pt x="3416" y="2528"/>
                  </a:lnTo>
                  <a:lnTo>
                    <a:pt x="3416" y="2525"/>
                  </a:lnTo>
                  <a:lnTo>
                    <a:pt x="3417" y="2520"/>
                  </a:lnTo>
                  <a:lnTo>
                    <a:pt x="3416" y="2514"/>
                  </a:lnTo>
                  <a:lnTo>
                    <a:pt x="3414" y="2508"/>
                  </a:lnTo>
                  <a:lnTo>
                    <a:pt x="3412" y="2501"/>
                  </a:lnTo>
                  <a:lnTo>
                    <a:pt x="3411" y="2494"/>
                  </a:lnTo>
                  <a:lnTo>
                    <a:pt x="3407" y="2488"/>
                  </a:lnTo>
                  <a:lnTo>
                    <a:pt x="3404" y="2483"/>
                  </a:lnTo>
                  <a:lnTo>
                    <a:pt x="3395" y="2471"/>
                  </a:lnTo>
                  <a:lnTo>
                    <a:pt x="3387" y="2458"/>
                  </a:lnTo>
                  <a:lnTo>
                    <a:pt x="3382" y="2450"/>
                  </a:lnTo>
                  <a:lnTo>
                    <a:pt x="3374" y="2436"/>
                  </a:lnTo>
                  <a:lnTo>
                    <a:pt x="3369" y="2427"/>
                  </a:lnTo>
                  <a:lnTo>
                    <a:pt x="3362" y="2417"/>
                  </a:lnTo>
                  <a:lnTo>
                    <a:pt x="3360" y="2413"/>
                  </a:lnTo>
                  <a:lnTo>
                    <a:pt x="3356" y="2411"/>
                  </a:lnTo>
                  <a:lnTo>
                    <a:pt x="3351" y="2410"/>
                  </a:lnTo>
                  <a:lnTo>
                    <a:pt x="3347" y="2410"/>
                  </a:lnTo>
                  <a:lnTo>
                    <a:pt x="3336" y="2410"/>
                  </a:lnTo>
                  <a:lnTo>
                    <a:pt x="3323" y="2412"/>
                  </a:lnTo>
                  <a:lnTo>
                    <a:pt x="3317" y="2412"/>
                  </a:lnTo>
                  <a:lnTo>
                    <a:pt x="3312" y="2414"/>
                  </a:lnTo>
                  <a:lnTo>
                    <a:pt x="3309" y="2416"/>
                  </a:lnTo>
                  <a:lnTo>
                    <a:pt x="3305" y="2419"/>
                  </a:lnTo>
                  <a:lnTo>
                    <a:pt x="3303" y="2421"/>
                  </a:lnTo>
                  <a:lnTo>
                    <a:pt x="3301" y="2425"/>
                  </a:lnTo>
                  <a:lnTo>
                    <a:pt x="3300" y="2430"/>
                  </a:lnTo>
                  <a:lnTo>
                    <a:pt x="3300" y="2436"/>
                  </a:lnTo>
                  <a:lnTo>
                    <a:pt x="3300" y="2438"/>
                  </a:lnTo>
                  <a:lnTo>
                    <a:pt x="3299" y="2440"/>
                  </a:lnTo>
                  <a:lnTo>
                    <a:pt x="3298" y="2443"/>
                  </a:lnTo>
                  <a:lnTo>
                    <a:pt x="3296" y="2445"/>
                  </a:lnTo>
                  <a:lnTo>
                    <a:pt x="3290" y="2449"/>
                  </a:lnTo>
                  <a:lnTo>
                    <a:pt x="3282" y="2451"/>
                  </a:lnTo>
                  <a:lnTo>
                    <a:pt x="3275" y="2452"/>
                  </a:lnTo>
                  <a:lnTo>
                    <a:pt x="3268" y="2452"/>
                  </a:lnTo>
                  <a:lnTo>
                    <a:pt x="3265" y="2451"/>
                  </a:lnTo>
                  <a:lnTo>
                    <a:pt x="3262" y="2450"/>
                  </a:lnTo>
                  <a:lnTo>
                    <a:pt x="3261" y="2448"/>
                  </a:lnTo>
                  <a:lnTo>
                    <a:pt x="3260" y="2445"/>
                  </a:lnTo>
                  <a:lnTo>
                    <a:pt x="3255" y="2436"/>
                  </a:lnTo>
                  <a:lnTo>
                    <a:pt x="3252" y="2430"/>
                  </a:lnTo>
                  <a:lnTo>
                    <a:pt x="3248" y="2427"/>
                  </a:lnTo>
                  <a:lnTo>
                    <a:pt x="3244" y="2426"/>
                  </a:lnTo>
                  <a:lnTo>
                    <a:pt x="3240" y="2426"/>
                  </a:lnTo>
                  <a:lnTo>
                    <a:pt x="3235" y="2429"/>
                  </a:lnTo>
                  <a:lnTo>
                    <a:pt x="3224" y="2431"/>
                  </a:lnTo>
                  <a:lnTo>
                    <a:pt x="3215" y="2431"/>
                  </a:lnTo>
                  <a:lnTo>
                    <a:pt x="3210" y="2430"/>
                  </a:lnTo>
                  <a:lnTo>
                    <a:pt x="3206" y="2429"/>
                  </a:lnTo>
                  <a:lnTo>
                    <a:pt x="3204" y="2425"/>
                  </a:lnTo>
                  <a:lnTo>
                    <a:pt x="3202" y="2420"/>
                  </a:lnTo>
                  <a:lnTo>
                    <a:pt x="3199" y="2414"/>
                  </a:lnTo>
                  <a:lnTo>
                    <a:pt x="3197" y="2411"/>
                  </a:lnTo>
                  <a:lnTo>
                    <a:pt x="3194" y="2408"/>
                  </a:lnTo>
                  <a:lnTo>
                    <a:pt x="3193" y="2407"/>
                  </a:lnTo>
                  <a:lnTo>
                    <a:pt x="3187" y="2405"/>
                  </a:lnTo>
                  <a:lnTo>
                    <a:pt x="3181" y="2404"/>
                  </a:lnTo>
                  <a:lnTo>
                    <a:pt x="3175" y="2401"/>
                  </a:lnTo>
                  <a:lnTo>
                    <a:pt x="3170" y="2399"/>
                  </a:lnTo>
                  <a:lnTo>
                    <a:pt x="3167" y="2399"/>
                  </a:lnTo>
                  <a:lnTo>
                    <a:pt x="3165" y="2399"/>
                  </a:lnTo>
                  <a:lnTo>
                    <a:pt x="3162" y="2400"/>
                  </a:lnTo>
                  <a:lnTo>
                    <a:pt x="3160" y="2402"/>
                  </a:lnTo>
                  <a:lnTo>
                    <a:pt x="3158" y="2408"/>
                  </a:lnTo>
                  <a:lnTo>
                    <a:pt x="3156" y="2416"/>
                  </a:lnTo>
                  <a:lnTo>
                    <a:pt x="3156" y="2423"/>
                  </a:lnTo>
                  <a:lnTo>
                    <a:pt x="3158" y="2427"/>
                  </a:lnTo>
                  <a:lnTo>
                    <a:pt x="3158" y="2437"/>
                  </a:lnTo>
                  <a:lnTo>
                    <a:pt x="3158" y="2443"/>
                  </a:lnTo>
                  <a:lnTo>
                    <a:pt x="3156" y="2444"/>
                  </a:lnTo>
                  <a:lnTo>
                    <a:pt x="3154" y="2445"/>
                  </a:lnTo>
                  <a:lnTo>
                    <a:pt x="3151" y="2446"/>
                  </a:lnTo>
                  <a:lnTo>
                    <a:pt x="3146" y="2448"/>
                  </a:lnTo>
                  <a:lnTo>
                    <a:pt x="3137" y="2448"/>
                  </a:lnTo>
                  <a:lnTo>
                    <a:pt x="3128" y="2448"/>
                  </a:lnTo>
                  <a:lnTo>
                    <a:pt x="3123" y="2446"/>
                  </a:lnTo>
                  <a:lnTo>
                    <a:pt x="3120" y="2445"/>
                  </a:lnTo>
                  <a:lnTo>
                    <a:pt x="3115" y="2442"/>
                  </a:lnTo>
                  <a:lnTo>
                    <a:pt x="3112" y="2438"/>
                  </a:lnTo>
                  <a:lnTo>
                    <a:pt x="3104" y="2426"/>
                  </a:lnTo>
                  <a:lnTo>
                    <a:pt x="3099" y="2417"/>
                  </a:lnTo>
                  <a:lnTo>
                    <a:pt x="3096" y="2413"/>
                  </a:lnTo>
                  <a:lnTo>
                    <a:pt x="3093" y="2411"/>
                  </a:lnTo>
                  <a:lnTo>
                    <a:pt x="3090" y="2408"/>
                  </a:lnTo>
                  <a:lnTo>
                    <a:pt x="3086" y="2407"/>
                  </a:lnTo>
                  <a:lnTo>
                    <a:pt x="3082" y="2408"/>
                  </a:lnTo>
                  <a:lnTo>
                    <a:pt x="3079" y="2410"/>
                  </a:lnTo>
                  <a:lnTo>
                    <a:pt x="3076" y="2412"/>
                  </a:lnTo>
                  <a:lnTo>
                    <a:pt x="3073" y="2414"/>
                  </a:lnTo>
                  <a:lnTo>
                    <a:pt x="3070" y="2417"/>
                  </a:lnTo>
                  <a:lnTo>
                    <a:pt x="3065" y="2419"/>
                  </a:lnTo>
                  <a:lnTo>
                    <a:pt x="3060" y="2418"/>
                  </a:lnTo>
                  <a:lnTo>
                    <a:pt x="3053" y="2417"/>
                  </a:lnTo>
                  <a:lnTo>
                    <a:pt x="3038" y="2410"/>
                  </a:lnTo>
                  <a:lnTo>
                    <a:pt x="3024" y="2401"/>
                  </a:lnTo>
                  <a:lnTo>
                    <a:pt x="3020" y="2398"/>
                  </a:lnTo>
                  <a:lnTo>
                    <a:pt x="3017" y="2393"/>
                  </a:lnTo>
                  <a:lnTo>
                    <a:pt x="3016" y="2392"/>
                  </a:lnTo>
                  <a:lnTo>
                    <a:pt x="3016" y="2389"/>
                  </a:lnTo>
                  <a:lnTo>
                    <a:pt x="3017" y="2387"/>
                  </a:lnTo>
                  <a:lnTo>
                    <a:pt x="3019" y="2386"/>
                  </a:lnTo>
                  <a:lnTo>
                    <a:pt x="3027" y="2379"/>
                  </a:lnTo>
                  <a:lnTo>
                    <a:pt x="3036" y="2375"/>
                  </a:lnTo>
                  <a:lnTo>
                    <a:pt x="3041" y="2373"/>
                  </a:lnTo>
                  <a:lnTo>
                    <a:pt x="3045" y="2369"/>
                  </a:lnTo>
                  <a:lnTo>
                    <a:pt x="3046" y="2367"/>
                  </a:lnTo>
                  <a:lnTo>
                    <a:pt x="3047" y="2362"/>
                  </a:lnTo>
                  <a:lnTo>
                    <a:pt x="3039" y="2350"/>
                  </a:lnTo>
                  <a:lnTo>
                    <a:pt x="3027" y="2335"/>
                  </a:lnTo>
                  <a:lnTo>
                    <a:pt x="3024" y="2323"/>
                  </a:lnTo>
                  <a:lnTo>
                    <a:pt x="3024" y="2311"/>
                  </a:lnTo>
                  <a:lnTo>
                    <a:pt x="3024" y="2306"/>
                  </a:lnTo>
                  <a:lnTo>
                    <a:pt x="3024" y="2301"/>
                  </a:lnTo>
                  <a:lnTo>
                    <a:pt x="3022" y="2297"/>
                  </a:lnTo>
                  <a:lnTo>
                    <a:pt x="3020" y="2292"/>
                  </a:lnTo>
                  <a:lnTo>
                    <a:pt x="3009" y="2281"/>
                  </a:lnTo>
                  <a:lnTo>
                    <a:pt x="2997" y="2272"/>
                  </a:lnTo>
                  <a:lnTo>
                    <a:pt x="2985" y="2263"/>
                  </a:lnTo>
                  <a:lnTo>
                    <a:pt x="2976" y="2259"/>
                  </a:lnTo>
                  <a:lnTo>
                    <a:pt x="2969" y="2257"/>
                  </a:lnTo>
                  <a:lnTo>
                    <a:pt x="2964" y="2257"/>
                  </a:lnTo>
                  <a:lnTo>
                    <a:pt x="2958" y="2261"/>
                  </a:lnTo>
                  <a:lnTo>
                    <a:pt x="2953" y="2265"/>
                  </a:lnTo>
                  <a:lnTo>
                    <a:pt x="2951" y="2266"/>
                  </a:lnTo>
                  <a:lnTo>
                    <a:pt x="2947" y="2267"/>
                  </a:lnTo>
                  <a:lnTo>
                    <a:pt x="2944" y="2268"/>
                  </a:lnTo>
                  <a:lnTo>
                    <a:pt x="2939" y="2268"/>
                  </a:lnTo>
                  <a:lnTo>
                    <a:pt x="2928" y="2266"/>
                  </a:lnTo>
                  <a:lnTo>
                    <a:pt x="2915" y="2261"/>
                  </a:lnTo>
                  <a:lnTo>
                    <a:pt x="2902" y="2255"/>
                  </a:lnTo>
                  <a:lnTo>
                    <a:pt x="2888" y="2249"/>
                  </a:lnTo>
                  <a:lnTo>
                    <a:pt x="2874" y="2243"/>
                  </a:lnTo>
                  <a:lnTo>
                    <a:pt x="2863" y="2241"/>
                  </a:lnTo>
                  <a:lnTo>
                    <a:pt x="2857" y="2241"/>
                  </a:lnTo>
                  <a:lnTo>
                    <a:pt x="2852" y="2243"/>
                  </a:lnTo>
                  <a:lnTo>
                    <a:pt x="2847" y="2246"/>
                  </a:lnTo>
                  <a:lnTo>
                    <a:pt x="2843" y="2250"/>
                  </a:lnTo>
                  <a:lnTo>
                    <a:pt x="2839" y="2255"/>
                  </a:lnTo>
                  <a:lnTo>
                    <a:pt x="2837" y="2260"/>
                  </a:lnTo>
                  <a:lnTo>
                    <a:pt x="2835" y="2266"/>
                  </a:lnTo>
                  <a:lnTo>
                    <a:pt x="2835" y="2271"/>
                  </a:lnTo>
                  <a:lnTo>
                    <a:pt x="2838" y="2281"/>
                  </a:lnTo>
                  <a:lnTo>
                    <a:pt x="2839" y="2288"/>
                  </a:lnTo>
                  <a:lnTo>
                    <a:pt x="2839" y="2291"/>
                  </a:lnTo>
                  <a:lnTo>
                    <a:pt x="2838" y="2293"/>
                  </a:lnTo>
                  <a:lnTo>
                    <a:pt x="2835" y="2294"/>
                  </a:lnTo>
                  <a:lnTo>
                    <a:pt x="2832" y="2294"/>
                  </a:lnTo>
                  <a:lnTo>
                    <a:pt x="2828" y="2294"/>
                  </a:lnTo>
                  <a:lnTo>
                    <a:pt x="2824" y="2294"/>
                  </a:lnTo>
                  <a:lnTo>
                    <a:pt x="2819" y="2292"/>
                  </a:lnTo>
                  <a:lnTo>
                    <a:pt x="2814" y="2288"/>
                  </a:lnTo>
                  <a:lnTo>
                    <a:pt x="2808" y="2282"/>
                  </a:lnTo>
                  <a:lnTo>
                    <a:pt x="2801" y="2274"/>
                  </a:lnTo>
                  <a:lnTo>
                    <a:pt x="2794" y="2263"/>
                  </a:lnTo>
                  <a:lnTo>
                    <a:pt x="2788" y="2253"/>
                  </a:lnTo>
                  <a:lnTo>
                    <a:pt x="2782" y="2243"/>
                  </a:lnTo>
                  <a:lnTo>
                    <a:pt x="2777" y="2236"/>
                  </a:lnTo>
                  <a:lnTo>
                    <a:pt x="2775" y="2222"/>
                  </a:lnTo>
                  <a:lnTo>
                    <a:pt x="2771" y="2203"/>
                  </a:lnTo>
                  <a:lnTo>
                    <a:pt x="2767" y="2192"/>
                  </a:lnTo>
                  <a:lnTo>
                    <a:pt x="2763" y="2181"/>
                  </a:lnTo>
                  <a:lnTo>
                    <a:pt x="2759" y="2171"/>
                  </a:lnTo>
                  <a:lnTo>
                    <a:pt x="2758" y="2159"/>
                  </a:lnTo>
                  <a:lnTo>
                    <a:pt x="2757" y="2147"/>
                  </a:lnTo>
                  <a:lnTo>
                    <a:pt x="2757" y="2137"/>
                  </a:lnTo>
                  <a:lnTo>
                    <a:pt x="2758" y="2134"/>
                  </a:lnTo>
                  <a:lnTo>
                    <a:pt x="2761" y="2130"/>
                  </a:lnTo>
                  <a:lnTo>
                    <a:pt x="2763" y="2129"/>
                  </a:lnTo>
                  <a:lnTo>
                    <a:pt x="2767" y="2127"/>
                  </a:lnTo>
                  <a:lnTo>
                    <a:pt x="2771" y="2127"/>
                  </a:lnTo>
                  <a:lnTo>
                    <a:pt x="2774" y="2126"/>
                  </a:lnTo>
                  <a:lnTo>
                    <a:pt x="2776" y="2124"/>
                  </a:lnTo>
                  <a:lnTo>
                    <a:pt x="2777" y="2122"/>
                  </a:lnTo>
                  <a:lnTo>
                    <a:pt x="2777" y="2115"/>
                  </a:lnTo>
                  <a:lnTo>
                    <a:pt x="2777" y="2104"/>
                  </a:lnTo>
                  <a:lnTo>
                    <a:pt x="2778" y="2099"/>
                  </a:lnTo>
                  <a:lnTo>
                    <a:pt x="2778" y="2095"/>
                  </a:lnTo>
                  <a:lnTo>
                    <a:pt x="2780" y="2089"/>
                  </a:lnTo>
                  <a:lnTo>
                    <a:pt x="2782" y="2083"/>
                  </a:lnTo>
                  <a:lnTo>
                    <a:pt x="2786" y="2072"/>
                  </a:lnTo>
                  <a:lnTo>
                    <a:pt x="2790" y="2063"/>
                  </a:lnTo>
                  <a:lnTo>
                    <a:pt x="2794" y="2057"/>
                  </a:lnTo>
                  <a:lnTo>
                    <a:pt x="2797" y="2052"/>
                  </a:lnTo>
                  <a:lnTo>
                    <a:pt x="2801" y="2047"/>
                  </a:lnTo>
                  <a:lnTo>
                    <a:pt x="2808" y="2038"/>
                  </a:lnTo>
                  <a:lnTo>
                    <a:pt x="2821" y="2023"/>
                  </a:lnTo>
                  <a:lnTo>
                    <a:pt x="2833" y="2009"/>
                  </a:lnTo>
                  <a:lnTo>
                    <a:pt x="2837" y="2003"/>
                  </a:lnTo>
                  <a:lnTo>
                    <a:pt x="2840" y="1998"/>
                  </a:lnTo>
                  <a:lnTo>
                    <a:pt x="2840" y="1995"/>
                  </a:lnTo>
                  <a:lnTo>
                    <a:pt x="2841" y="1992"/>
                  </a:lnTo>
                  <a:lnTo>
                    <a:pt x="2841" y="1990"/>
                  </a:lnTo>
                  <a:lnTo>
                    <a:pt x="2841" y="1989"/>
                  </a:lnTo>
                  <a:lnTo>
                    <a:pt x="2841" y="1988"/>
                  </a:lnTo>
                  <a:lnTo>
                    <a:pt x="2839" y="1986"/>
                  </a:lnTo>
                  <a:lnTo>
                    <a:pt x="2837" y="1986"/>
                  </a:lnTo>
                  <a:lnTo>
                    <a:pt x="2833" y="1983"/>
                  </a:lnTo>
                  <a:lnTo>
                    <a:pt x="2828" y="1980"/>
                  </a:lnTo>
                  <a:lnTo>
                    <a:pt x="2821" y="1978"/>
                  </a:lnTo>
                  <a:lnTo>
                    <a:pt x="2818" y="1975"/>
                  </a:lnTo>
                  <a:lnTo>
                    <a:pt x="2815" y="1972"/>
                  </a:lnTo>
                  <a:lnTo>
                    <a:pt x="2815" y="1969"/>
                  </a:lnTo>
                  <a:lnTo>
                    <a:pt x="2816" y="1963"/>
                  </a:lnTo>
                  <a:lnTo>
                    <a:pt x="2820" y="1958"/>
                  </a:lnTo>
                  <a:lnTo>
                    <a:pt x="2837" y="1956"/>
                  </a:lnTo>
                  <a:lnTo>
                    <a:pt x="2855" y="1952"/>
                  </a:lnTo>
                  <a:lnTo>
                    <a:pt x="2859" y="1934"/>
                  </a:lnTo>
                  <a:lnTo>
                    <a:pt x="2864" y="1923"/>
                  </a:lnTo>
                  <a:lnTo>
                    <a:pt x="2868" y="1922"/>
                  </a:lnTo>
                  <a:lnTo>
                    <a:pt x="2875" y="1925"/>
                  </a:lnTo>
                  <a:lnTo>
                    <a:pt x="2881" y="1927"/>
                  </a:lnTo>
                  <a:lnTo>
                    <a:pt x="2887" y="1931"/>
                  </a:lnTo>
                  <a:lnTo>
                    <a:pt x="2889" y="1932"/>
                  </a:lnTo>
                  <a:lnTo>
                    <a:pt x="2891" y="1932"/>
                  </a:lnTo>
                  <a:lnTo>
                    <a:pt x="2893" y="1931"/>
                  </a:lnTo>
                  <a:lnTo>
                    <a:pt x="2894" y="1929"/>
                  </a:lnTo>
                  <a:lnTo>
                    <a:pt x="2896" y="1923"/>
                  </a:lnTo>
                  <a:lnTo>
                    <a:pt x="2896" y="1916"/>
                  </a:lnTo>
                  <a:lnTo>
                    <a:pt x="2897" y="1908"/>
                  </a:lnTo>
                  <a:lnTo>
                    <a:pt x="2898" y="1901"/>
                  </a:lnTo>
                  <a:lnTo>
                    <a:pt x="2898" y="1897"/>
                  </a:lnTo>
                  <a:lnTo>
                    <a:pt x="2898" y="1894"/>
                  </a:lnTo>
                  <a:lnTo>
                    <a:pt x="2897" y="1890"/>
                  </a:lnTo>
                  <a:lnTo>
                    <a:pt x="2896" y="1888"/>
                  </a:lnTo>
                  <a:lnTo>
                    <a:pt x="2893" y="1885"/>
                  </a:lnTo>
                  <a:lnTo>
                    <a:pt x="2887" y="1884"/>
                  </a:lnTo>
                  <a:lnTo>
                    <a:pt x="2881" y="1883"/>
                  </a:lnTo>
                  <a:lnTo>
                    <a:pt x="2874" y="1882"/>
                  </a:lnTo>
                  <a:lnTo>
                    <a:pt x="2859" y="1883"/>
                  </a:lnTo>
                  <a:lnTo>
                    <a:pt x="2845" y="1884"/>
                  </a:lnTo>
                  <a:lnTo>
                    <a:pt x="2839" y="1885"/>
                  </a:lnTo>
                  <a:lnTo>
                    <a:pt x="2835" y="1885"/>
                  </a:lnTo>
                  <a:lnTo>
                    <a:pt x="2832" y="1885"/>
                  </a:lnTo>
                  <a:lnTo>
                    <a:pt x="2831" y="1884"/>
                  </a:lnTo>
                  <a:lnTo>
                    <a:pt x="2828" y="1878"/>
                  </a:lnTo>
                  <a:lnTo>
                    <a:pt x="2827" y="1869"/>
                  </a:lnTo>
                  <a:lnTo>
                    <a:pt x="2826" y="1859"/>
                  </a:lnTo>
                  <a:lnTo>
                    <a:pt x="2824" y="1853"/>
                  </a:lnTo>
                  <a:lnTo>
                    <a:pt x="2819" y="1847"/>
                  </a:lnTo>
                  <a:lnTo>
                    <a:pt x="2813" y="1843"/>
                  </a:lnTo>
                  <a:lnTo>
                    <a:pt x="2809" y="1839"/>
                  </a:lnTo>
                  <a:lnTo>
                    <a:pt x="2806" y="1833"/>
                  </a:lnTo>
                  <a:lnTo>
                    <a:pt x="2803" y="1827"/>
                  </a:lnTo>
                  <a:lnTo>
                    <a:pt x="2802" y="1820"/>
                  </a:lnTo>
                  <a:lnTo>
                    <a:pt x="2801" y="1812"/>
                  </a:lnTo>
                  <a:lnTo>
                    <a:pt x="2801" y="1802"/>
                  </a:lnTo>
                  <a:lnTo>
                    <a:pt x="2802" y="1794"/>
                  </a:lnTo>
                  <a:lnTo>
                    <a:pt x="2803" y="1786"/>
                  </a:lnTo>
                  <a:lnTo>
                    <a:pt x="2805" y="1782"/>
                  </a:lnTo>
                  <a:lnTo>
                    <a:pt x="2803" y="1778"/>
                  </a:lnTo>
                  <a:lnTo>
                    <a:pt x="2801" y="1775"/>
                  </a:lnTo>
                  <a:lnTo>
                    <a:pt x="2797" y="1772"/>
                  </a:lnTo>
                  <a:lnTo>
                    <a:pt x="2794" y="1770"/>
                  </a:lnTo>
                  <a:lnTo>
                    <a:pt x="2792" y="1769"/>
                  </a:lnTo>
                  <a:lnTo>
                    <a:pt x="2789" y="1769"/>
                  </a:lnTo>
                  <a:lnTo>
                    <a:pt x="2788" y="1769"/>
                  </a:lnTo>
                  <a:lnTo>
                    <a:pt x="2781" y="1777"/>
                  </a:lnTo>
                  <a:lnTo>
                    <a:pt x="2772" y="1783"/>
                  </a:lnTo>
                  <a:lnTo>
                    <a:pt x="2765" y="1788"/>
                  </a:lnTo>
                  <a:lnTo>
                    <a:pt x="2759" y="1790"/>
                  </a:lnTo>
                  <a:lnTo>
                    <a:pt x="2756" y="1792"/>
                  </a:lnTo>
                  <a:lnTo>
                    <a:pt x="2753" y="1792"/>
                  </a:lnTo>
                  <a:lnTo>
                    <a:pt x="2751" y="1789"/>
                  </a:lnTo>
                  <a:lnTo>
                    <a:pt x="2751" y="1787"/>
                  </a:lnTo>
                  <a:lnTo>
                    <a:pt x="2751" y="1778"/>
                  </a:lnTo>
                  <a:lnTo>
                    <a:pt x="2752" y="1767"/>
                  </a:lnTo>
                  <a:lnTo>
                    <a:pt x="2751" y="1763"/>
                  </a:lnTo>
                  <a:lnTo>
                    <a:pt x="2751" y="1761"/>
                  </a:lnTo>
                  <a:lnTo>
                    <a:pt x="2749" y="1757"/>
                  </a:lnTo>
                  <a:lnTo>
                    <a:pt x="2748" y="1755"/>
                  </a:lnTo>
                  <a:lnTo>
                    <a:pt x="2742" y="1750"/>
                  </a:lnTo>
                  <a:lnTo>
                    <a:pt x="2736" y="1745"/>
                  </a:lnTo>
                  <a:lnTo>
                    <a:pt x="2723" y="1738"/>
                  </a:lnTo>
                  <a:lnTo>
                    <a:pt x="2715" y="1731"/>
                  </a:lnTo>
                  <a:lnTo>
                    <a:pt x="2713" y="1727"/>
                  </a:lnTo>
                  <a:lnTo>
                    <a:pt x="2712" y="1723"/>
                  </a:lnTo>
                  <a:lnTo>
                    <a:pt x="2712" y="1718"/>
                  </a:lnTo>
                  <a:lnTo>
                    <a:pt x="2712" y="1712"/>
                  </a:lnTo>
                  <a:lnTo>
                    <a:pt x="2713" y="1707"/>
                  </a:lnTo>
                  <a:lnTo>
                    <a:pt x="2714" y="1702"/>
                  </a:lnTo>
                  <a:lnTo>
                    <a:pt x="2717" y="1698"/>
                  </a:lnTo>
                  <a:lnTo>
                    <a:pt x="2719" y="1694"/>
                  </a:lnTo>
                  <a:lnTo>
                    <a:pt x="2727" y="1686"/>
                  </a:lnTo>
                  <a:lnTo>
                    <a:pt x="2739" y="1674"/>
                  </a:lnTo>
                  <a:lnTo>
                    <a:pt x="2744" y="1667"/>
                  </a:lnTo>
                  <a:lnTo>
                    <a:pt x="2749" y="1660"/>
                  </a:lnTo>
                  <a:lnTo>
                    <a:pt x="2752" y="1654"/>
                  </a:lnTo>
                  <a:lnTo>
                    <a:pt x="2755" y="1648"/>
                  </a:lnTo>
                  <a:lnTo>
                    <a:pt x="2755" y="1637"/>
                  </a:lnTo>
                  <a:lnTo>
                    <a:pt x="2756" y="1624"/>
                  </a:lnTo>
                  <a:lnTo>
                    <a:pt x="2758" y="1612"/>
                  </a:lnTo>
                  <a:lnTo>
                    <a:pt x="2762" y="1603"/>
                  </a:lnTo>
                  <a:lnTo>
                    <a:pt x="2767" y="1592"/>
                  </a:lnTo>
                  <a:lnTo>
                    <a:pt x="2771" y="1581"/>
                  </a:lnTo>
                  <a:lnTo>
                    <a:pt x="2775" y="1568"/>
                  </a:lnTo>
                  <a:lnTo>
                    <a:pt x="2777" y="1556"/>
                  </a:lnTo>
                  <a:lnTo>
                    <a:pt x="2777" y="1550"/>
                  </a:lnTo>
                  <a:lnTo>
                    <a:pt x="2780" y="1547"/>
                  </a:lnTo>
                  <a:lnTo>
                    <a:pt x="2781" y="1544"/>
                  </a:lnTo>
                  <a:lnTo>
                    <a:pt x="2784" y="1543"/>
                  </a:lnTo>
                  <a:lnTo>
                    <a:pt x="2790" y="1541"/>
                  </a:lnTo>
                  <a:lnTo>
                    <a:pt x="2795" y="1538"/>
                  </a:lnTo>
                  <a:lnTo>
                    <a:pt x="2797" y="1536"/>
                  </a:lnTo>
                  <a:lnTo>
                    <a:pt x="2800" y="1532"/>
                  </a:lnTo>
                  <a:lnTo>
                    <a:pt x="2801" y="1528"/>
                  </a:lnTo>
                  <a:lnTo>
                    <a:pt x="2803" y="1522"/>
                  </a:lnTo>
                  <a:lnTo>
                    <a:pt x="2806" y="1511"/>
                  </a:lnTo>
                  <a:lnTo>
                    <a:pt x="2808" y="1500"/>
                  </a:lnTo>
                  <a:lnTo>
                    <a:pt x="2811" y="1486"/>
                  </a:lnTo>
                  <a:lnTo>
                    <a:pt x="2814" y="1469"/>
                  </a:lnTo>
                  <a:lnTo>
                    <a:pt x="2816" y="1462"/>
                  </a:lnTo>
                  <a:lnTo>
                    <a:pt x="2821" y="1456"/>
                  </a:lnTo>
                  <a:lnTo>
                    <a:pt x="2827" y="1452"/>
                  </a:lnTo>
                  <a:lnTo>
                    <a:pt x="2833" y="1446"/>
                  </a:lnTo>
                  <a:lnTo>
                    <a:pt x="2840" y="1438"/>
                  </a:lnTo>
                  <a:lnTo>
                    <a:pt x="2850" y="1433"/>
                  </a:lnTo>
                  <a:lnTo>
                    <a:pt x="2857" y="1427"/>
                  </a:lnTo>
                  <a:lnTo>
                    <a:pt x="2864" y="1423"/>
                  </a:lnTo>
                  <a:lnTo>
                    <a:pt x="2872" y="1419"/>
                  </a:lnTo>
                  <a:lnTo>
                    <a:pt x="2876" y="1416"/>
                  </a:lnTo>
                  <a:lnTo>
                    <a:pt x="2876" y="1411"/>
                  </a:lnTo>
                  <a:lnTo>
                    <a:pt x="2876" y="1404"/>
                  </a:lnTo>
                  <a:lnTo>
                    <a:pt x="2874" y="1393"/>
                  </a:lnTo>
                  <a:lnTo>
                    <a:pt x="2871" y="1384"/>
                  </a:lnTo>
                  <a:lnTo>
                    <a:pt x="2866" y="1373"/>
                  </a:lnTo>
                  <a:lnTo>
                    <a:pt x="2860" y="1361"/>
                  </a:lnTo>
                  <a:lnTo>
                    <a:pt x="2855" y="1348"/>
                  </a:lnTo>
                  <a:lnTo>
                    <a:pt x="2847" y="1336"/>
                  </a:lnTo>
                  <a:lnTo>
                    <a:pt x="2840" y="1326"/>
                  </a:lnTo>
                  <a:lnTo>
                    <a:pt x="2832" y="1317"/>
                  </a:lnTo>
                  <a:lnTo>
                    <a:pt x="2822" y="1310"/>
                  </a:lnTo>
                  <a:lnTo>
                    <a:pt x="2813" y="1303"/>
                  </a:lnTo>
                  <a:lnTo>
                    <a:pt x="2805" y="1296"/>
                  </a:lnTo>
                  <a:lnTo>
                    <a:pt x="2800" y="1290"/>
                  </a:lnTo>
                  <a:lnTo>
                    <a:pt x="2796" y="1282"/>
                  </a:lnTo>
                  <a:lnTo>
                    <a:pt x="2792" y="1273"/>
                  </a:lnTo>
                  <a:lnTo>
                    <a:pt x="2789" y="1267"/>
                  </a:lnTo>
                  <a:lnTo>
                    <a:pt x="2786" y="1264"/>
                  </a:lnTo>
                  <a:lnTo>
                    <a:pt x="2781" y="1261"/>
                  </a:lnTo>
                  <a:lnTo>
                    <a:pt x="2777" y="1259"/>
                  </a:lnTo>
                  <a:lnTo>
                    <a:pt x="2774" y="1258"/>
                  </a:lnTo>
                  <a:lnTo>
                    <a:pt x="2770" y="1258"/>
                  </a:lnTo>
                  <a:lnTo>
                    <a:pt x="2768" y="1258"/>
                  </a:lnTo>
                  <a:lnTo>
                    <a:pt x="2765" y="1259"/>
                  </a:lnTo>
                  <a:lnTo>
                    <a:pt x="2751" y="1274"/>
                  </a:lnTo>
                  <a:lnTo>
                    <a:pt x="2736" y="1290"/>
                  </a:lnTo>
                  <a:lnTo>
                    <a:pt x="2732" y="1292"/>
                  </a:lnTo>
                  <a:lnTo>
                    <a:pt x="2727" y="1293"/>
                  </a:lnTo>
                  <a:lnTo>
                    <a:pt x="2723" y="1295"/>
                  </a:lnTo>
                  <a:lnTo>
                    <a:pt x="2717" y="1295"/>
                  </a:lnTo>
                  <a:lnTo>
                    <a:pt x="2707" y="1293"/>
                  </a:lnTo>
                  <a:lnTo>
                    <a:pt x="2698" y="1291"/>
                  </a:lnTo>
                  <a:lnTo>
                    <a:pt x="2689" y="1288"/>
                  </a:lnTo>
                  <a:lnTo>
                    <a:pt x="2681" y="1286"/>
                  </a:lnTo>
                  <a:lnTo>
                    <a:pt x="2673" y="1288"/>
                  </a:lnTo>
                  <a:lnTo>
                    <a:pt x="2664" y="1290"/>
                  </a:lnTo>
                  <a:lnTo>
                    <a:pt x="2660" y="1292"/>
                  </a:lnTo>
                  <a:lnTo>
                    <a:pt x="2656" y="1297"/>
                  </a:lnTo>
                  <a:lnTo>
                    <a:pt x="2652" y="1302"/>
                  </a:lnTo>
                  <a:lnTo>
                    <a:pt x="2649" y="1307"/>
                  </a:lnTo>
                  <a:lnTo>
                    <a:pt x="2645" y="1314"/>
                  </a:lnTo>
                  <a:lnTo>
                    <a:pt x="2643" y="1317"/>
                  </a:lnTo>
                  <a:lnTo>
                    <a:pt x="2639" y="1321"/>
                  </a:lnTo>
                  <a:lnTo>
                    <a:pt x="2637" y="1323"/>
                  </a:lnTo>
                  <a:lnTo>
                    <a:pt x="2629" y="1326"/>
                  </a:lnTo>
                  <a:lnTo>
                    <a:pt x="2616" y="1327"/>
                  </a:lnTo>
                  <a:lnTo>
                    <a:pt x="2601" y="1328"/>
                  </a:lnTo>
                  <a:lnTo>
                    <a:pt x="2587" y="1328"/>
                  </a:lnTo>
                  <a:lnTo>
                    <a:pt x="2574" y="1326"/>
                  </a:lnTo>
                  <a:lnTo>
                    <a:pt x="2564" y="1323"/>
                  </a:lnTo>
                  <a:lnTo>
                    <a:pt x="2556" y="1318"/>
                  </a:lnTo>
                  <a:lnTo>
                    <a:pt x="2545" y="1311"/>
                  </a:lnTo>
                  <a:lnTo>
                    <a:pt x="2534" y="1304"/>
                  </a:lnTo>
                  <a:lnTo>
                    <a:pt x="2523" y="1296"/>
                  </a:lnTo>
                  <a:lnTo>
                    <a:pt x="2522" y="1292"/>
                  </a:lnTo>
                  <a:lnTo>
                    <a:pt x="2522" y="1289"/>
                  </a:lnTo>
                  <a:lnTo>
                    <a:pt x="2522" y="1285"/>
                  </a:lnTo>
                  <a:lnTo>
                    <a:pt x="2523" y="1283"/>
                  </a:lnTo>
                  <a:lnTo>
                    <a:pt x="2526" y="1272"/>
                  </a:lnTo>
                  <a:lnTo>
                    <a:pt x="2528" y="1259"/>
                  </a:lnTo>
                  <a:lnTo>
                    <a:pt x="2528" y="1253"/>
                  </a:lnTo>
                  <a:lnTo>
                    <a:pt x="2526" y="1246"/>
                  </a:lnTo>
                  <a:lnTo>
                    <a:pt x="2524" y="1239"/>
                  </a:lnTo>
                  <a:lnTo>
                    <a:pt x="2522" y="1232"/>
                  </a:lnTo>
                  <a:lnTo>
                    <a:pt x="2517" y="1217"/>
                  </a:lnTo>
                  <a:lnTo>
                    <a:pt x="2513" y="1207"/>
                  </a:lnTo>
                  <a:lnTo>
                    <a:pt x="2512" y="1201"/>
                  </a:lnTo>
                  <a:lnTo>
                    <a:pt x="2512" y="1196"/>
                  </a:lnTo>
                  <a:lnTo>
                    <a:pt x="2513" y="1190"/>
                  </a:lnTo>
                  <a:lnTo>
                    <a:pt x="2515" y="1185"/>
                  </a:lnTo>
                  <a:lnTo>
                    <a:pt x="2518" y="1177"/>
                  </a:lnTo>
                  <a:lnTo>
                    <a:pt x="2524" y="1170"/>
                  </a:lnTo>
                  <a:lnTo>
                    <a:pt x="2529" y="1165"/>
                  </a:lnTo>
                  <a:lnTo>
                    <a:pt x="2534" y="1160"/>
                  </a:lnTo>
                  <a:lnTo>
                    <a:pt x="2535" y="1157"/>
                  </a:lnTo>
                  <a:lnTo>
                    <a:pt x="2536" y="1153"/>
                  </a:lnTo>
                  <a:lnTo>
                    <a:pt x="2536" y="1148"/>
                  </a:lnTo>
                  <a:lnTo>
                    <a:pt x="2535" y="1143"/>
                  </a:lnTo>
                  <a:lnTo>
                    <a:pt x="2532" y="1131"/>
                  </a:lnTo>
                  <a:lnTo>
                    <a:pt x="2529" y="1119"/>
                  </a:lnTo>
                  <a:lnTo>
                    <a:pt x="2524" y="1109"/>
                  </a:lnTo>
                  <a:lnTo>
                    <a:pt x="2518" y="1102"/>
                  </a:lnTo>
                  <a:lnTo>
                    <a:pt x="2513" y="1097"/>
                  </a:lnTo>
                  <a:lnTo>
                    <a:pt x="2509" y="1094"/>
                  </a:lnTo>
                  <a:lnTo>
                    <a:pt x="2505" y="1093"/>
                  </a:lnTo>
                  <a:lnTo>
                    <a:pt x="2500" y="1094"/>
                  </a:lnTo>
                  <a:lnTo>
                    <a:pt x="2496" y="1095"/>
                  </a:lnTo>
                  <a:lnTo>
                    <a:pt x="2491" y="1100"/>
                  </a:lnTo>
                  <a:lnTo>
                    <a:pt x="2487" y="1105"/>
                  </a:lnTo>
                  <a:lnTo>
                    <a:pt x="2485" y="1106"/>
                  </a:lnTo>
                  <a:lnTo>
                    <a:pt x="2482" y="1105"/>
                  </a:lnTo>
                  <a:lnTo>
                    <a:pt x="2480" y="1100"/>
                  </a:lnTo>
                  <a:lnTo>
                    <a:pt x="2479" y="1097"/>
                  </a:lnTo>
                  <a:lnTo>
                    <a:pt x="2479" y="1094"/>
                  </a:lnTo>
                  <a:lnTo>
                    <a:pt x="2480" y="1091"/>
                  </a:lnTo>
                  <a:lnTo>
                    <a:pt x="2481" y="1091"/>
                  </a:lnTo>
                  <a:lnTo>
                    <a:pt x="2488" y="1090"/>
                  </a:lnTo>
                  <a:lnTo>
                    <a:pt x="2494" y="1088"/>
                  </a:lnTo>
                  <a:lnTo>
                    <a:pt x="2496" y="1087"/>
                  </a:lnTo>
                  <a:lnTo>
                    <a:pt x="2497" y="1084"/>
                  </a:lnTo>
                  <a:lnTo>
                    <a:pt x="2496" y="1081"/>
                  </a:lnTo>
                  <a:lnTo>
                    <a:pt x="2492" y="1076"/>
                  </a:lnTo>
                  <a:lnTo>
                    <a:pt x="2490" y="1074"/>
                  </a:lnTo>
                  <a:lnTo>
                    <a:pt x="2488" y="1071"/>
                  </a:lnTo>
                  <a:lnTo>
                    <a:pt x="2488" y="1070"/>
                  </a:lnTo>
                  <a:lnTo>
                    <a:pt x="2488" y="1068"/>
                  </a:lnTo>
                  <a:lnTo>
                    <a:pt x="2491" y="1064"/>
                  </a:lnTo>
                  <a:lnTo>
                    <a:pt x="2496" y="1062"/>
                  </a:lnTo>
                  <a:lnTo>
                    <a:pt x="2507" y="1055"/>
                  </a:lnTo>
                  <a:lnTo>
                    <a:pt x="2519" y="1046"/>
                  </a:lnTo>
                  <a:lnTo>
                    <a:pt x="2532" y="1032"/>
                  </a:lnTo>
                  <a:lnTo>
                    <a:pt x="2547" y="1018"/>
                  </a:lnTo>
                  <a:lnTo>
                    <a:pt x="2562" y="1001"/>
                  </a:lnTo>
                  <a:lnTo>
                    <a:pt x="2575" y="987"/>
                  </a:lnTo>
                  <a:lnTo>
                    <a:pt x="2586" y="974"/>
                  </a:lnTo>
                  <a:lnTo>
                    <a:pt x="2593" y="962"/>
                  </a:lnTo>
                  <a:lnTo>
                    <a:pt x="2598" y="951"/>
                  </a:lnTo>
                  <a:lnTo>
                    <a:pt x="2600" y="940"/>
                  </a:lnTo>
                  <a:lnTo>
                    <a:pt x="2601" y="936"/>
                  </a:lnTo>
                  <a:lnTo>
                    <a:pt x="2604" y="931"/>
                  </a:lnTo>
                  <a:lnTo>
                    <a:pt x="2606" y="929"/>
                  </a:lnTo>
                  <a:lnTo>
                    <a:pt x="2608" y="926"/>
                  </a:lnTo>
                  <a:lnTo>
                    <a:pt x="2611" y="926"/>
                  </a:lnTo>
                  <a:lnTo>
                    <a:pt x="2613" y="926"/>
                  </a:lnTo>
                  <a:lnTo>
                    <a:pt x="2617" y="926"/>
                  </a:lnTo>
                  <a:lnTo>
                    <a:pt x="2620" y="927"/>
                  </a:lnTo>
                  <a:lnTo>
                    <a:pt x="2629" y="932"/>
                  </a:lnTo>
                  <a:lnTo>
                    <a:pt x="2638" y="937"/>
                  </a:lnTo>
                  <a:lnTo>
                    <a:pt x="2643" y="939"/>
                  </a:lnTo>
                  <a:lnTo>
                    <a:pt x="2646" y="943"/>
                  </a:lnTo>
                  <a:lnTo>
                    <a:pt x="2650" y="945"/>
                  </a:lnTo>
                  <a:lnTo>
                    <a:pt x="2651" y="948"/>
                  </a:lnTo>
                  <a:lnTo>
                    <a:pt x="2652" y="955"/>
                  </a:lnTo>
                  <a:lnTo>
                    <a:pt x="2656" y="961"/>
                  </a:lnTo>
                  <a:lnTo>
                    <a:pt x="2660" y="967"/>
                  </a:lnTo>
                  <a:lnTo>
                    <a:pt x="2663" y="970"/>
                  </a:lnTo>
                  <a:lnTo>
                    <a:pt x="2675" y="979"/>
                  </a:lnTo>
                  <a:lnTo>
                    <a:pt x="2686" y="989"/>
                  </a:lnTo>
                  <a:lnTo>
                    <a:pt x="2692" y="999"/>
                  </a:lnTo>
                  <a:lnTo>
                    <a:pt x="2698" y="1008"/>
                  </a:lnTo>
                  <a:lnTo>
                    <a:pt x="2701" y="1012"/>
                  </a:lnTo>
                  <a:lnTo>
                    <a:pt x="2706" y="1014"/>
                  </a:lnTo>
                  <a:lnTo>
                    <a:pt x="2709" y="1014"/>
                  </a:lnTo>
                  <a:lnTo>
                    <a:pt x="2713" y="1013"/>
                  </a:lnTo>
                  <a:lnTo>
                    <a:pt x="2719" y="1007"/>
                  </a:lnTo>
                  <a:lnTo>
                    <a:pt x="2725" y="1001"/>
                  </a:lnTo>
                  <a:lnTo>
                    <a:pt x="2737" y="987"/>
                  </a:lnTo>
                  <a:lnTo>
                    <a:pt x="2749" y="973"/>
                  </a:lnTo>
                  <a:lnTo>
                    <a:pt x="2758" y="959"/>
                  </a:lnTo>
                  <a:lnTo>
                    <a:pt x="2767" y="949"/>
                  </a:lnTo>
                  <a:lnTo>
                    <a:pt x="2770" y="944"/>
                  </a:lnTo>
                  <a:lnTo>
                    <a:pt x="2775" y="940"/>
                  </a:lnTo>
                  <a:lnTo>
                    <a:pt x="2778" y="938"/>
                  </a:lnTo>
                  <a:lnTo>
                    <a:pt x="2783" y="936"/>
                  </a:lnTo>
                  <a:lnTo>
                    <a:pt x="2787" y="935"/>
                  </a:lnTo>
                  <a:lnTo>
                    <a:pt x="2792" y="935"/>
                  </a:lnTo>
                  <a:lnTo>
                    <a:pt x="2796" y="937"/>
                  </a:lnTo>
                  <a:lnTo>
                    <a:pt x="2801" y="939"/>
                  </a:lnTo>
                  <a:lnTo>
                    <a:pt x="2812" y="946"/>
                  </a:lnTo>
                  <a:lnTo>
                    <a:pt x="2822" y="957"/>
                  </a:lnTo>
                  <a:lnTo>
                    <a:pt x="2827" y="964"/>
                  </a:lnTo>
                  <a:lnTo>
                    <a:pt x="2831" y="970"/>
                  </a:lnTo>
                  <a:lnTo>
                    <a:pt x="2834" y="977"/>
                  </a:lnTo>
                  <a:lnTo>
                    <a:pt x="2835" y="984"/>
                  </a:lnTo>
                  <a:lnTo>
                    <a:pt x="2838" y="996"/>
                  </a:lnTo>
                  <a:lnTo>
                    <a:pt x="2840" y="1003"/>
                  </a:lnTo>
                  <a:lnTo>
                    <a:pt x="2843" y="1006"/>
                  </a:lnTo>
                  <a:lnTo>
                    <a:pt x="2845" y="1007"/>
                  </a:lnTo>
                  <a:lnTo>
                    <a:pt x="2847" y="1008"/>
                  </a:lnTo>
                  <a:lnTo>
                    <a:pt x="2851" y="1008"/>
                  </a:lnTo>
                  <a:lnTo>
                    <a:pt x="2860" y="1009"/>
                  </a:lnTo>
                  <a:lnTo>
                    <a:pt x="2876" y="1009"/>
                  </a:lnTo>
                  <a:lnTo>
                    <a:pt x="2895" y="1008"/>
                  </a:lnTo>
                  <a:lnTo>
                    <a:pt x="2914" y="1007"/>
                  </a:lnTo>
                  <a:lnTo>
                    <a:pt x="2928" y="1006"/>
                  </a:lnTo>
                  <a:lnTo>
                    <a:pt x="2934" y="1005"/>
                  </a:lnTo>
                  <a:lnTo>
                    <a:pt x="2939" y="1002"/>
                  </a:lnTo>
                  <a:lnTo>
                    <a:pt x="2947" y="1001"/>
                  </a:lnTo>
                  <a:lnTo>
                    <a:pt x="2950" y="1001"/>
                  </a:lnTo>
                  <a:lnTo>
                    <a:pt x="2952" y="1001"/>
                  </a:lnTo>
                  <a:lnTo>
                    <a:pt x="2953" y="1002"/>
                  </a:lnTo>
                  <a:lnTo>
                    <a:pt x="2956" y="1003"/>
                  </a:lnTo>
                  <a:lnTo>
                    <a:pt x="2957" y="1007"/>
                  </a:lnTo>
                  <a:lnTo>
                    <a:pt x="2958" y="1012"/>
                  </a:lnTo>
                  <a:lnTo>
                    <a:pt x="2959" y="1017"/>
                  </a:lnTo>
                  <a:lnTo>
                    <a:pt x="2960" y="1020"/>
                  </a:lnTo>
                  <a:lnTo>
                    <a:pt x="2961" y="1021"/>
                  </a:lnTo>
                  <a:lnTo>
                    <a:pt x="2963" y="1022"/>
                  </a:lnTo>
                  <a:lnTo>
                    <a:pt x="2965" y="1022"/>
                  </a:lnTo>
                  <a:lnTo>
                    <a:pt x="2967" y="1022"/>
                  </a:lnTo>
                  <a:lnTo>
                    <a:pt x="2975" y="1021"/>
                  </a:lnTo>
                  <a:lnTo>
                    <a:pt x="2981" y="1018"/>
                  </a:lnTo>
                  <a:lnTo>
                    <a:pt x="2988" y="1012"/>
                  </a:lnTo>
                  <a:lnTo>
                    <a:pt x="2997" y="1002"/>
                  </a:lnTo>
                  <a:lnTo>
                    <a:pt x="3009" y="993"/>
                  </a:lnTo>
                  <a:lnTo>
                    <a:pt x="3021" y="984"/>
                  </a:lnTo>
                  <a:lnTo>
                    <a:pt x="3034" y="976"/>
                  </a:lnTo>
                  <a:lnTo>
                    <a:pt x="3046" y="971"/>
                  </a:lnTo>
                  <a:lnTo>
                    <a:pt x="3052" y="970"/>
                  </a:lnTo>
                  <a:lnTo>
                    <a:pt x="3058" y="971"/>
                  </a:lnTo>
                  <a:lnTo>
                    <a:pt x="3064" y="973"/>
                  </a:lnTo>
                  <a:lnTo>
                    <a:pt x="3068" y="975"/>
                  </a:lnTo>
                  <a:lnTo>
                    <a:pt x="3079" y="982"/>
                  </a:lnTo>
                  <a:lnTo>
                    <a:pt x="3088" y="989"/>
                  </a:lnTo>
                  <a:lnTo>
                    <a:pt x="3091" y="992"/>
                  </a:lnTo>
                  <a:lnTo>
                    <a:pt x="3093" y="993"/>
                  </a:lnTo>
                  <a:lnTo>
                    <a:pt x="3096" y="994"/>
                  </a:lnTo>
                  <a:lnTo>
                    <a:pt x="3098" y="993"/>
                  </a:lnTo>
                  <a:lnTo>
                    <a:pt x="3101" y="987"/>
                  </a:lnTo>
                  <a:lnTo>
                    <a:pt x="3104" y="974"/>
                  </a:lnTo>
                  <a:lnTo>
                    <a:pt x="3108" y="959"/>
                  </a:lnTo>
                  <a:lnTo>
                    <a:pt x="3111" y="945"/>
                  </a:lnTo>
                  <a:lnTo>
                    <a:pt x="3114" y="931"/>
                  </a:lnTo>
                  <a:lnTo>
                    <a:pt x="3116" y="916"/>
                  </a:lnTo>
                  <a:lnTo>
                    <a:pt x="3117" y="908"/>
                  </a:lnTo>
                  <a:lnTo>
                    <a:pt x="3120" y="902"/>
                  </a:lnTo>
                  <a:lnTo>
                    <a:pt x="3123" y="898"/>
                  </a:lnTo>
                  <a:lnTo>
                    <a:pt x="3128" y="893"/>
                  </a:lnTo>
                  <a:lnTo>
                    <a:pt x="3136" y="885"/>
                  </a:lnTo>
                  <a:lnTo>
                    <a:pt x="3142" y="876"/>
                  </a:lnTo>
                  <a:lnTo>
                    <a:pt x="3145" y="872"/>
                  </a:lnTo>
                  <a:lnTo>
                    <a:pt x="3145" y="867"/>
                  </a:lnTo>
                  <a:lnTo>
                    <a:pt x="3146" y="862"/>
                  </a:lnTo>
                  <a:lnTo>
                    <a:pt x="3145" y="858"/>
                  </a:lnTo>
                  <a:lnTo>
                    <a:pt x="3143" y="854"/>
                  </a:lnTo>
                  <a:lnTo>
                    <a:pt x="3142" y="850"/>
                  </a:lnTo>
                  <a:lnTo>
                    <a:pt x="3140" y="847"/>
                  </a:lnTo>
                  <a:lnTo>
                    <a:pt x="3137" y="844"/>
                  </a:lnTo>
                  <a:lnTo>
                    <a:pt x="3135" y="841"/>
                  </a:lnTo>
                  <a:lnTo>
                    <a:pt x="3134" y="836"/>
                  </a:lnTo>
                  <a:lnTo>
                    <a:pt x="3133" y="831"/>
                  </a:lnTo>
                  <a:lnTo>
                    <a:pt x="3133" y="826"/>
                  </a:lnTo>
                  <a:lnTo>
                    <a:pt x="3134" y="822"/>
                  </a:lnTo>
                  <a:lnTo>
                    <a:pt x="3136" y="817"/>
                  </a:lnTo>
                  <a:lnTo>
                    <a:pt x="3139" y="813"/>
                  </a:lnTo>
                  <a:lnTo>
                    <a:pt x="3141" y="810"/>
                  </a:lnTo>
                  <a:lnTo>
                    <a:pt x="3143" y="807"/>
                  </a:lnTo>
                  <a:lnTo>
                    <a:pt x="3145" y="805"/>
                  </a:lnTo>
                  <a:lnTo>
                    <a:pt x="3146" y="803"/>
                  </a:lnTo>
                  <a:lnTo>
                    <a:pt x="3146" y="801"/>
                  </a:lnTo>
                  <a:lnTo>
                    <a:pt x="3145" y="800"/>
                  </a:lnTo>
                  <a:lnTo>
                    <a:pt x="3142" y="799"/>
                  </a:lnTo>
                  <a:lnTo>
                    <a:pt x="3139" y="798"/>
                  </a:lnTo>
                  <a:lnTo>
                    <a:pt x="3135" y="798"/>
                  </a:lnTo>
                  <a:lnTo>
                    <a:pt x="3131" y="798"/>
                  </a:lnTo>
                  <a:lnTo>
                    <a:pt x="3128" y="798"/>
                  </a:lnTo>
                  <a:lnTo>
                    <a:pt x="3124" y="797"/>
                  </a:lnTo>
                  <a:lnTo>
                    <a:pt x="3122" y="794"/>
                  </a:lnTo>
                  <a:lnTo>
                    <a:pt x="3121" y="792"/>
                  </a:lnTo>
                  <a:lnTo>
                    <a:pt x="3120" y="788"/>
                  </a:lnTo>
                  <a:lnTo>
                    <a:pt x="3120" y="785"/>
                  </a:lnTo>
                  <a:lnTo>
                    <a:pt x="3120" y="780"/>
                  </a:lnTo>
                  <a:lnTo>
                    <a:pt x="3122" y="771"/>
                  </a:lnTo>
                  <a:lnTo>
                    <a:pt x="3126" y="762"/>
                  </a:lnTo>
                  <a:lnTo>
                    <a:pt x="3130" y="754"/>
                  </a:lnTo>
                  <a:lnTo>
                    <a:pt x="3134" y="742"/>
                  </a:lnTo>
                  <a:lnTo>
                    <a:pt x="3134" y="736"/>
                  </a:lnTo>
                  <a:lnTo>
                    <a:pt x="3134" y="730"/>
                  </a:lnTo>
                  <a:lnTo>
                    <a:pt x="3133" y="727"/>
                  </a:lnTo>
                  <a:lnTo>
                    <a:pt x="3131" y="723"/>
                  </a:lnTo>
                  <a:lnTo>
                    <a:pt x="3129" y="721"/>
                  </a:lnTo>
                  <a:lnTo>
                    <a:pt x="3127" y="719"/>
                  </a:lnTo>
                  <a:lnTo>
                    <a:pt x="3123" y="718"/>
                  </a:lnTo>
                  <a:lnTo>
                    <a:pt x="3118" y="718"/>
                  </a:lnTo>
                  <a:lnTo>
                    <a:pt x="3110" y="718"/>
                  </a:lnTo>
                  <a:lnTo>
                    <a:pt x="3104" y="718"/>
                  </a:lnTo>
                  <a:lnTo>
                    <a:pt x="3101" y="718"/>
                  </a:lnTo>
                  <a:lnTo>
                    <a:pt x="3099" y="717"/>
                  </a:lnTo>
                  <a:lnTo>
                    <a:pt x="3097" y="716"/>
                  </a:lnTo>
                  <a:lnTo>
                    <a:pt x="3096" y="713"/>
                  </a:lnTo>
                  <a:lnTo>
                    <a:pt x="3095" y="706"/>
                  </a:lnTo>
                  <a:lnTo>
                    <a:pt x="3095" y="699"/>
                  </a:lnTo>
                  <a:lnTo>
                    <a:pt x="3093" y="694"/>
                  </a:lnTo>
                  <a:lnTo>
                    <a:pt x="3092" y="691"/>
                  </a:lnTo>
                  <a:lnTo>
                    <a:pt x="3090" y="687"/>
                  </a:lnTo>
                  <a:lnTo>
                    <a:pt x="3088" y="685"/>
                  </a:lnTo>
                  <a:lnTo>
                    <a:pt x="3084" y="681"/>
                  </a:lnTo>
                  <a:lnTo>
                    <a:pt x="3079" y="678"/>
                  </a:lnTo>
                  <a:lnTo>
                    <a:pt x="3072" y="675"/>
                  </a:lnTo>
                  <a:lnTo>
                    <a:pt x="3065" y="674"/>
                  </a:lnTo>
                  <a:lnTo>
                    <a:pt x="3057" y="674"/>
                  </a:lnTo>
                  <a:lnTo>
                    <a:pt x="3048" y="675"/>
                  </a:lnTo>
                  <a:lnTo>
                    <a:pt x="3039" y="679"/>
                  </a:lnTo>
                  <a:lnTo>
                    <a:pt x="3028" y="685"/>
                  </a:lnTo>
                  <a:lnTo>
                    <a:pt x="3019" y="693"/>
                  </a:lnTo>
                  <a:lnTo>
                    <a:pt x="3010" y="702"/>
                  </a:lnTo>
                  <a:lnTo>
                    <a:pt x="3003" y="711"/>
                  </a:lnTo>
                  <a:lnTo>
                    <a:pt x="2997" y="721"/>
                  </a:lnTo>
                  <a:lnTo>
                    <a:pt x="2989" y="738"/>
                  </a:lnTo>
                  <a:lnTo>
                    <a:pt x="2984" y="753"/>
                  </a:lnTo>
                  <a:lnTo>
                    <a:pt x="2983" y="755"/>
                  </a:lnTo>
                  <a:lnTo>
                    <a:pt x="2981" y="756"/>
                  </a:lnTo>
                  <a:lnTo>
                    <a:pt x="2978" y="759"/>
                  </a:lnTo>
                  <a:lnTo>
                    <a:pt x="2976" y="759"/>
                  </a:lnTo>
                  <a:lnTo>
                    <a:pt x="2967" y="760"/>
                  </a:lnTo>
                  <a:lnTo>
                    <a:pt x="2959" y="760"/>
                  </a:lnTo>
                  <a:lnTo>
                    <a:pt x="2941" y="757"/>
                  </a:lnTo>
                  <a:lnTo>
                    <a:pt x="2926" y="755"/>
                  </a:lnTo>
                  <a:lnTo>
                    <a:pt x="2919" y="755"/>
                  </a:lnTo>
                  <a:lnTo>
                    <a:pt x="2913" y="757"/>
                  </a:lnTo>
                  <a:lnTo>
                    <a:pt x="2907" y="760"/>
                  </a:lnTo>
                  <a:lnTo>
                    <a:pt x="2900" y="765"/>
                  </a:lnTo>
                  <a:lnTo>
                    <a:pt x="2894" y="768"/>
                  </a:lnTo>
                  <a:lnTo>
                    <a:pt x="2888" y="771"/>
                  </a:lnTo>
                  <a:lnTo>
                    <a:pt x="2882" y="772"/>
                  </a:lnTo>
                  <a:lnTo>
                    <a:pt x="2875" y="772"/>
                  </a:lnTo>
                  <a:lnTo>
                    <a:pt x="2869" y="771"/>
                  </a:lnTo>
                  <a:lnTo>
                    <a:pt x="2863" y="767"/>
                  </a:lnTo>
                  <a:lnTo>
                    <a:pt x="2858" y="765"/>
                  </a:lnTo>
                  <a:lnTo>
                    <a:pt x="2852" y="760"/>
                  </a:lnTo>
                  <a:lnTo>
                    <a:pt x="2840" y="749"/>
                  </a:lnTo>
                  <a:lnTo>
                    <a:pt x="2826" y="736"/>
                  </a:lnTo>
                  <a:lnTo>
                    <a:pt x="2808" y="722"/>
                  </a:lnTo>
                  <a:lnTo>
                    <a:pt x="2789" y="709"/>
                  </a:lnTo>
                  <a:lnTo>
                    <a:pt x="2781" y="703"/>
                  </a:lnTo>
                  <a:lnTo>
                    <a:pt x="2775" y="697"/>
                  </a:lnTo>
                  <a:lnTo>
                    <a:pt x="2769" y="692"/>
                  </a:lnTo>
                  <a:lnTo>
                    <a:pt x="2767" y="688"/>
                  </a:lnTo>
                  <a:lnTo>
                    <a:pt x="2765" y="684"/>
                  </a:lnTo>
                  <a:lnTo>
                    <a:pt x="2765" y="681"/>
                  </a:lnTo>
                  <a:lnTo>
                    <a:pt x="2767" y="679"/>
                  </a:lnTo>
                  <a:lnTo>
                    <a:pt x="2769" y="677"/>
                  </a:lnTo>
                  <a:lnTo>
                    <a:pt x="2776" y="674"/>
                  </a:lnTo>
                  <a:lnTo>
                    <a:pt x="2787" y="671"/>
                  </a:lnTo>
                  <a:lnTo>
                    <a:pt x="2792" y="669"/>
                  </a:lnTo>
                  <a:lnTo>
                    <a:pt x="2796" y="667"/>
                  </a:lnTo>
                  <a:lnTo>
                    <a:pt x="2801" y="665"/>
                  </a:lnTo>
                  <a:lnTo>
                    <a:pt x="2805" y="662"/>
                  </a:lnTo>
                  <a:lnTo>
                    <a:pt x="2811" y="656"/>
                  </a:lnTo>
                  <a:lnTo>
                    <a:pt x="2815" y="649"/>
                  </a:lnTo>
                  <a:lnTo>
                    <a:pt x="2819" y="642"/>
                  </a:lnTo>
                  <a:lnTo>
                    <a:pt x="2821" y="636"/>
                  </a:lnTo>
                  <a:lnTo>
                    <a:pt x="2821" y="633"/>
                  </a:lnTo>
                  <a:lnTo>
                    <a:pt x="2820" y="630"/>
                  </a:lnTo>
                  <a:lnTo>
                    <a:pt x="2818" y="628"/>
                  </a:lnTo>
                  <a:lnTo>
                    <a:pt x="2815" y="624"/>
                  </a:lnTo>
                  <a:lnTo>
                    <a:pt x="2812" y="622"/>
                  </a:lnTo>
                  <a:lnTo>
                    <a:pt x="2809" y="620"/>
                  </a:lnTo>
                  <a:lnTo>
                    <a:pt x="2809" y="617"/>
                  </a:lnTo>
                  <a:lnTo>
                    <a:pt x="2809" y="615"/>
                  </a:lnTo>
                  <a:lnTo>
                    <a:pt x="2814" y="610"/>
                  </a:lnTo>
                  <a:lnTo>
                    <a:pt x="2821" y="604"/>
                  </a:lnTo>
                  <a:lnTo>
                    <a:pt x="2825" y="602"/>
                  </a:lnTo>
                  <a:lnTo>
                    <a:pt x="2827" y="598"/>
                  </a:lnTo>
                  <a:lnTo>
                    <a:pt x="2828" y="596"/>
                  </a:lnTo>
                  <a:lnTo>
                    <a:pt x="2828" y="592"/>
                  </a:lnTo>
                  <a:lnTo>
                    <a:pt x="2825" y="587"/>
                  </a:lnTo>
                  <a:lnTo>
                    <a:pt x="2820" y="582"/>
                  </a:lnTo>
                  <a:lnTo>
                    <a:pt x="2814" y="577"/>
                  </a:lnTo>
                  <a:lnTo>
                    <a:pt x="2811" y="572"/>
                  </a:lnTo>
                  <a:lnTo>
                    <a:pt x="2807" y="567"/>
                  </a:lnTo>
                  <a:lnTo>
                    <a:pt x="2806" y="559"/>
                  </a:lnTo>
                  <a:lnTo>
                    <a:pt x="2805" y="555"/>
                  </a:lnTo>
                  <a:lnTo>
                    <a:pt x="2803" y="553"/>
                  </a:lnTo>
                  <a:lnTo>
                    <a:pt x="2801" y="552"/>
                  </a:lnTo>
                  <a:lnTo>
                    <a:pt x="2799" y="551"/>
                  </a:lnTo>
                  <a:lnTo>
                    <a:pt x="2795" y="551"/>
                  </a:lnTo>
                  <a:lnTo>
                    <a:pt x="2790" y="552"/>
                  </a:lnTo>
                  <a:lnTo>
                    <a:pt x="2787" y="554"/>
                  </a:lnTo>
                  <a:lnTo>
                    <a:pt x="2783" y="557"/>
                  </a:lnTo>
                  <a:lnTo>
                    <a:pt x="2778" y="559"/>
                  </a:lnTo>
                  <a:lnTo>
                    <a:pt x="2774" y="561"/>
                  </a:lnTo>
                  <a:lnTo>
                    <a:pt x="2769" y="561"/>
                  </a:lnTo>
                  <a:lnTo>
                    <a:pt x="2765" y="560"/>
                  </a:lnTo>
                  <a:lnTo>
                    <a:pt x="2762" y="559"/>
                  </a:lnTo>
                  <a:lnTo>
                    <a:pt x="2759" y="557"/>
                  </a:lnTo>
                  <a:lnTo>
                    <a:pt x="2758" y="554"/>
                  </a:lnTo>
                  <a:lnTo>
                    <a:pt x="2758" y="551"/>
                  </a:lnTo>
                  <a:lnTo>
                    <a:pt x="2759" y="542"/>
                  </a:lnTo>
                  <a:lnTo>
                    <a:pt x="2762" y="532"/>
                  </a:lnTo>
                  <a:lnTo>
                    <a:pt x="2763" y="520"/>
                  </a:lnTo>
                  <a:lnTo>
                    <a:pt x="2764" y="504"/>
                  </a:lnTo>
                  <a:lnTo>
                    <a:pt x="2764" y="497"/>
                  </a:lnTo>
                  <a:lnTo>
                    <a:pt x="2765" y="489"/>
                  </a:lnTo>
                  <a:lnTo>
                    <a:pt x="2768" y="482"/>
                  </a:lnTo>
                  <a:lnTo>
                    <a:pt x="2771" y="473"/>
                  </a:lnTo>
                  <a:lnTo>
                    <a:pt x="2775" y="467"/>
                  </a:lnTo>
                  <a:lnTo>
                    <a:pt x="2780" y="461"/>
                  </a:lnTo>
                  <a:lnTo>
                    <a:pt x="2786" y="456"/>
                  </a:lnTo>
                  <a:lnTo>
                    <a:pt x="2792" y="452"/>
                  </a:lnTo>
                  <a:lnTo>
                    <a:pt x="2802" y="446"/>
                  </a:lnTo>
                  <a:lnTo>
                    <a:pt x="2813" y="440"/>
                  </a:lnTo>
                  <a:lnTo>
                    <a:pt x="2822" y="434"/>
                  </a:lnTo>
                  <a:lnTo>
                    <a:pt x="2831" y="427"/>
                  </a:lnTo>
                  <a:lnTo>
                    <a:pt x="2834" y="423"/>
                  </a:lnTo>
                  <a:lnTo>
                    <a:pt x="2835" y="422"/>
                  </a:lnTo>
                  <a:lnTo>
                    <a:pt x="2834" y="421"/>
                  </a:lnTo>
                  <a:lnTo>
                    <a:pt x="2832" y="420"/>
                  </a:lnTo>
                  <a:lnTo>
                    <a:pt x="2828" y="419"/>
                  </a:lnTo>
                  <a:lnTo>
                    <a:pt x="2825" y="417"/>
                  </a:lnTo>
                  <a:lnTo>
                    <a:pt x="2816" y="417"/>
                  </a:lnTo>
                  <a:lnTo>
                    <a:pt x="2808" y="417"/>
                  </a:lnTo>
                  <a:lnTo>
                    <a:pt x="2802" y="417"/>
                  </a:lnTo>
                  <a:lnTo>
                    <a:pt x="2796" y="417"/>
                  </a:lnTo>
                  <a:lnTo>
                    <a:pt x="2790" y="416"/>
                  </a:lnTo>
                  <a:lnTo>
                    <a:pt x="2787" y="415"/>
                  </a:lnTo>
                  <a:lnTo>
                    <a:pt x="2782" y="413"/>
                  </a:lnTo>
                  <a:lnTo>
                    <a:pt x="2776" y="410"/>
                  </a:lnTo>
                  <a:lnTo>
                    <a:pt x="2770" y="410"/>
                  </a:lnTo>
                  <a:lnTo>
                    <a:pt x="2763" y="410"/>
                  </a:lnTo>
                  <a:lnTo>
                    <a:pt x="2755" y="413"/>
                  </a:lnTo>
                  <a:lnTo>
                    <a:pt x="2745" y="416"/>
                  </a:lnTo>
                  <a:lnTo>
                    <a:pt x="2736" y="421"/>
                  </a:lnTo>
                  <a:lnTo>
                    <a:pt x="2725" y="423"/>
                  </a:lnTo>
                  <a:lnTo>
                    <a:pt x="2714" y="426"/>
                  </a:lnTo>
                  <a:lnTo>
                    <a:pt x="2704" y="426"/>
                  </a:lnTo>
                  <a:lnTo>
                    <a:pt x="2694" y="425"/>
                  </a:lnTo>
                  <a:lnTo>
                    <a:pt x="2687" y="422"/>
                  </a:lnTo>
                  <a:lnTo>
                    <a:pt x="2680" y="420"/>
                  </a:lnTo>
                  <a:lnTo>
                    <a:pt x="2671" y="419"/>
                  </a:lnTo>
                  <a:lnTo>
                    <a:pt x="2663" y="420"/>
                  </a:lnTo>
                  <a:lnTo>
                    <a:pt x="2654" y="421"/>
                  </a:lnTo>
                  <a:lnTo>
                    <a:pt x="2646" y="421"/>
                  </a:lnTo>
                  <a:lnTo>
                    <a:pt x="2639" y="419"/>
                  </a:lnTo>
                  <a:lnTo>
                    <a:pt x="2635" y="416"/>
                  </a:lnTo>
                  <a:lnTo>
                    <a:pt x="2631" y="412"/>
                  </a:lnTo>
                  <a:lnTo>
                    <a:pt x="2629" y="408"/>
                  </a:lnTo>
                  <a:lnTo>
                    <a:pt x="2625" y="404"/>
                  </a:lnTo>
                  <a:lnTo>
                    <a:pt x="2622" y="402"/>
                  </a:lnTo>
                  <a:lnTo>
                    <a:pt x="2618" y="401"/>
                  </a:lnTo>
                  <a:lnTo>
                    <a:pt x="2614" y="402"/>
                  </a:lnTo>
                  <a:lnTo>
                    <a:pt x="2611" y="403"/>
                  </a:lnTo>
                  <a:lnTo>
                    <a:pt x="2608" y="407"/>
                  </a:lnTo>
                  <a:lnTo>
                    <a:pt x="2607" y="413"/>
                  </a:lnTo>
                  <a:lnTo>
                    <a:pt x="2606" y="420"/>
                  </a:lnTo>
                  <a:lnTo>
                    <a:pt x="2602" y="426"/>
                  </a:lnTo>
                  <a:lnTo>
                    <a:pt x="2599" y="432"/>
                  </a:lnTo>
                  <a:lnTo>
                    <a:pt x="2595" y="438"/>
                  </a:lnTo>
                  <a:lnTo>
                    <a:pt x="2592" y="444"/>
                  </a:lnTo>
                  <a:lnTo>
                    <a:pt x="2591" y="451"/>
                  </a:lnTo>
                  <a:lnTo>
                    <a:pt x="2591" y="459"/>
                  </a:lnTo>
                  <a:lnTo>
                    <a:pt x="2592" y="466"/>
                  </a:lnTo>
                  <a:lnTo>
                    <a:pt x="2595" y="473"/>
                  </a:lnTo>
                  <a:lnTo>
                    <a:pt x="2599" y="483"/>
                  </a:lnTo>
                  <a:lnTo>
                    <a:pt x="2604" y="492"/>
                  </a:lnTo>
                  <a:lnTo>
                    <a:pt x="2607" y="502"/>
                  </a:lnTo>
                  <a:lnTo>
                    <a:pt x="2612" y="511"/>
                  </a:lnTo>
                  <a:lnTo>
                    <a:pt x="2614" y="521"/>
                  </a:lnTo>
                  <a:lnTo>
                    <a:pt x="2616" y="529"/>
                  </a:lnTo>
                  <a:lnTo>
                    <a:pt x="2616" y="538"/>
                  </a:lnTo>
                  <a:lnTo>
                    <a:pt x="2613" y="546"/>
                  </a:lnTo>
                  <a:lnTo>
                    <a:pt x="2610" y="552"/>
                  </a:lnTo>
                  <a:lnTo>
                    <a:pt x="2605" y="558"/>
                  </a:lnTo>
                  <a:lnTo>
                    <a:pt x="2598" y="563"/>
                  </a:lnTo>
                  <a:lnTo>
                    <a:pt x="2587" y="571"/>
                  </a:lnTo>
                  <a:lnTo>
                    <a:pt x="2576" y="580"/>
                  </a:lnTo>
                  <a:lnTo>
                    <a:pt x="2570" y="586"/>
                  </a:lnTo>
                  <a:lnTo>
                    <a:pt x="2566" y="590"/>
                  </a:lnTo>
                  <a:lnTo>
                    <a:pt x="2560" y="592"/>
                  </a:lnTo>
                  <a:lnTo>
                    <a:pt x="2555" y="592"/>
                  </a:lnTo>
                  <a:lnTo>
                    <a:pt x="2550" y="591"/>
                  </a:lnTo>
                  <a:lnTo>
                    <a:pt x="2545" y="589"/>
                  </a:lnTo>
                  <a:lnTo>
                    <a:pt x="2541" y="584"/>
                  </a:lnTo>
                  <a:lnTo>
                    <a:pt x="2536" y="578"/>
                  </a:lnTo>
                  <a:lnTo>
                    <a:pt x="2531" y="572"/>
                  </a:lnTo>
                  <a:lnTo>
                    <a:pt x="2526" y="568"/>
                  </a:lnTo>
                  <a:lnTo>
                    <a:pt x="2522" y="566"/>
                  </a:lnTo>
                  <a:lnTo>
                    <a:pt x="2517" y="565"/>
                  </a:lnTo>
                  <a:lnTo>
                    <a:pt x="2511" y="566"/>
                  </a:lnTo>
                  <a:lnTo>
                    <a:pt x="2507" y="570"/>
                  </a:lnTo>
                  <a:lnTo>
                    <a:pt x="2501" y="576"/>
                  </a:lnTo>
                  <a:lnTo>
                    <a:pt x="2494" y="583"/>
                  </a:lnTo>
                  <a:lnTo>
                    <a:pt x="2475" y="598"/>
                  </a:lnTo>
                  <a:lnTo>
                    <a:pt x="2459" y="610"/>
                  </a:lnTo>
                  <a:lnTo>
                    <a:pt x="2453" y="615"/>
                  </a:lnTo>
                  <a:lnTo>
                    <a:pt x="2448" y="621"/>
                  </a:lnTo>
                  <a:lnTo>
                    <a:pt x="2446" y="628"/>
                  </a:lnTo>
                  <a:lnTo>
                    <a:pt x="2446" y="634"/>
                  </a:lnTo>
                  <a:lnTo>
                    <a:pt x="2448" y="641"/>
                  </a:lnTo>
                  <a:lnTo>
                    <a:pt x="2452" y="648"/>
                  </a:lnTo>
                  <a:lnTo>
                    <a:pt x="2457" y="656"/>
                  </a:lnTo>
                  <a:lnTo>
                    <a:pt x="2465" y="664"/>
                  </a:lnTo>
                  <a:lnTo>
                    <a:pt x="2468" y="667"/>
                  </a:lnTo>
                  <a:lnTo>
                    <a:pt x="2471" y="671"/>
                  </a:lnTo>
                  <a:lnTo>
                    <a:pt x="2473" y="675"/>
                  </a:lnTo>
                  <a:lnTo>
                    <a:pt x="2473" y="679"/>
                  </a:lnTo>
                  <a:lnTo>
                    <a:pt x="2473" y="686"/>
                  </a:lnTo>
                  <a:lnTo>
                    <a:pt x="2472" y="694"/>
                  </a:lnTo>
                  <a:lnTo>
                    <a:pt x="2469" y="705"/>
                  </a:lnTo>
                  <a:lnTo>
                    <a:pt x="2466" y="719"/>
                  </a:lnTo>
                  <a:lnTo>
                    <a:pt x="2463" y="735"/>
                  </a:lnTo>
                  <a:lnTo>
                    <a:pt x="2460" y="747"/>
                  </a:lnTo>
                  <a:lnTo>
                    <a:pt x="2457" y="751"/>
                  </a:lnTo>
                  <a:lnTo>
                    <a:pt x="2455" y="757"/>
                  </a:lnTo>
                  <a:lnTo>
                    <a:pt x="2452" y="762"/>
                  </a:lnTo>
                  <a:lnTo>
                    <a:pt x="2447" y="767"/>
                  </a:lnTo>
                  <a:lnTo>
                    <a:pt x="2435" y="778"/>
                  </a:lnTo>
                  <a:lnTo>
                    <a:pt x="2422" y="787"/>
                  </a:lnTo>
                  <a:lnTo>
                    <a:pt x="2410" y="798"/>
                  </a:lnTo>
                  <a:lnTo>
                    <a:pt x="2400" y="807"/>
                  </a:lnTo>
                  <a:lnTo>
                    <a:pt x="2392" y="818"/>
                  </a:lnTo>
                  <a:lnTo>
                    <a:pt x="2381" y="831"/>
                  </a:lnTo>
                  <a:lnTo>
                    <a:pt x="2371" y="842"/>
                  </a:lnTo>
                  <a:lnTo>
                    <a:pt x="2360" y="849"/>
                  </a:lnTo>
                  <a:lnTo>
                    <a:pt x="2349" y="856"/>
                  </a:lnTo>
                  <a:lnTo>
                    <a:pt x="2339" y="862"/>
                  </a:lnTo>
                  <a:lnTo>
                    <a:pt x="2335" y="866"/>
                  </a:lnTo>
                  <a:lnTo>
                    <a:pt x="2331" y="869"/>
                  </a:lnTo>
                  <a:lnTo>
                    <a:pt x="2328" y="874"/>
                  </a:lnTo>
                  <a:lnTo>
                    <a:pt x="2327" y="880"/>
                  </a:lnTo>
                  <a:lnTo>
                    <a:pt x="2322" y="889"/>
                  </a:lnTo>
                  <a:lnTo>
                    <a:pt x="2318" y="900"/>
                  </a:lnTo>
                  <a:lnTo>
                    <a:pt x="2312" y="908"/>
                  </a:lnTo>
                  <a:lnTo>
                    <a:pt x="2306" y="913"/>
                  </a:lnTo>
                  <a:lnTo>
                    <a:pt x="2301" y="917"/>
                  </a:lnTo>
                  <a:lnTo>
                    <a:pt x="2292" y="920"/>
                  </a:lnTo>
                  <a:lnTo>
                    <a:pt x="2286" y="923"/>
                  </a:lnTo>
                  <a:lnTo>
                    <a:pt x="2280" y="927"/>
                  </a:lnTo>
                  <a:lnTo>
                    <a:pt x="2276" y="931"/>
                  </a:lnTo>
                  <a:lnTo>
                    <a:pt x="2271" y="936"/>
                  </a:lnTo>
                  <a:lnTo>
                    <a:pt x="2268" y="938"/>
                  </a:lnTo>
                  <a:lnTo>
                    <a:pt x="2265" y="939"/>
                  </a:lnTo>
                  <a:lnTo>
                    <a:pt x="2264" y="939"/>
                  </a:lnTo>
                  <a:lnTo>
                    <a:pt x="2261" y="939"/>
                  </a:lnTo>
                  <a:lnTo>
                    <a:pt x="2257" y="936"/>
                  </a:lnTo>
                  <a:lnTo>
                    <a:pt x="2253" y="931"/>
                  </a:lnTo>
                  <a:lnTo>
                    <a:pt x="2249" y="926"/>
                  </a:lnTo>
                  <a:lnTo>
                    <a:pt x="2246" y="923"/>
                  </a:lnTo>
                  <a:lnTo>
                    <a:pt x="2242" y="921"/>
                  </a:lnTo>
                  <a:lnTo>
                    <a:pt x="2239" y="921"/>
                  </a:lnTo>
                  <a:lnTo>
                    <a:pt x="2236" y="921"/>
                  </a:lnTo>
                  <a:lnTo>
                    <a:pt x="2235" y="923"/>
                  </a:lnTo>
                  <a:lnTo>
                    <a:pt x="2234" y="925"/>
                  </a:lnTo>
                  <a:lnTo>
                    <a:pt x="2233" y="927"/>
                  </a:lnTo>
                  <a:lnTo>
                    <a:pt x="2232" y="933"/>
                  </a:lnTo>
                  <a:lnTo>
                    <a:pt x="2230" y="942"/>
                  </a:lnTo>
                  <a:lnTo>
                    <a:pt x="2228" y="949"/>
                  </a:lnTo>
                  <a:lnTo>
                    <a:pt x="2226" y="954"/>
                  </a:lnTo>
                  <a:lnTo>
                    <a:pt x="2223" y="958"/>
                  </a:lnTo>
                  <a:lnTo>
                    <a:pt x="2219" y="964"/>
                  </a:lnTo>
                  <a:lnTo>
                    <a:pt x="2217" y="968"/>
                  </a:lnTo>
                  <a:lnTo>
                    <a:pt x="2216" y="974"/>
                  </a:lnTo>
                  <a:lnTo>
                    <a:pt x="2215" y="982"/>
                  </a:lnTo>
                  <a:lnTo>
                    <a:pt x="2215" y="989"/>
                  </a:lnTo>
                  <a:lnTo>
                    <a:pt x="2215" y="1006"/>
                  </a:lnTo>
                  <a:lnTo>
                    <a:pt x="2215" y="1021"/>
                  </a:lnTo>
                  <a:lnTo>
                    <a:pt x="2214" y="1034"/>
                  </a:lnTo>
                  <a:lnTo>
                    <a:pt x="2210" y="1046"/>
                  </a:lnTo>
                  <a:lnTo>
                    <a:pt x="2207" y="1056"/>
                  </a:lnTo>
                  <a:lnTo>
                    <a:pt x="2203" y="1065"/>
                  </a:lnTo>
                  <a:lnTo>
                    <a:pt x="2201" y="1078"/>
                  </a:lnTo>
                  <a:lnTo>
                    <a:pt x="2200" y="1096"/>
                  </a:lnTo>
                  <a:lnTo>
                    <a:pt x="2200" y="1114"/>
                  </a:lnTo>
                  <a:lnTo>
                    <a:pt x="2201" y="1127"/>
                  </a:lnTo>
                  <a:lnTo>
                    <a:pt x="2201" y="1132"/>
                  </a:lnTo>
                  <a:lnTo>
                    <a:pt x="2203" y="1135"/>
                  </a:lnTo>
                  <a:lnTo>
                    <a:pt x="2204" y="1140"/>
                  </a:lnTo>
                  <a:lnTo>
                    <a:pt x="2207" y="1144"/>
                  </a:lnTo>
                  <a:lnTo>
                    <a:pt x="2213" y="1152"/>
                  </a:lnTo>
                  <a:lnTo>
                    <a:pt x="2220" y="1160"/>
                  </a:lnTo>
                  <a:lnTo>
                    <a:pt x="2227" y="1171"/>
                  </a:lnTo>
                  <a:lnTo>
                    <a:pt x="2232" y="1183"/>
                  </a:lnTo>
                  <a:lnTo>
                    <a:pt x="2234" y="1194"/>
                  </a:lnTo>
                  <a:lnTo>
                    <a:pt x="2235" y="1203"/>
                  </a:lnTo>
                  <a:lnTo>
                    <a:pt x="2235" y="1213"/>
                  </a:lnTo>
                  <a:lnTo>
                    <a:pt x="2233" y="1222"/>
                  </a:lnTo>
                  <a:lnTo>
                    <a:pt x="2232" y="1233"/>
                  </a:lnTo>
                  <a:lnTo>
                    <a:pt x="2229" y="1244"/>
                  </a:lnTo>
                  <a:lnTo>
                    <a:pt x="2229" y="1248"/>
                  </a:lnTo>
                  <a:lnTo>
                    <a:pt x="2229" y="1253"/>
                  </a:lnTo>
                  <a:lnTo>
                    <a:pt x="2229" y="1258"/>
                  </a:lnTo>
                  <a:lnTo>
                    <a:pt x="2230" y="1263"/>
                  </a:lnTo>
                  <a:lnTo>
                    <a:pt x="2232" y="1266"/>
                  </a:lnTo>
                  <a:lnTo>
                    <a:pt x="2234" y="1270"/>
                  </a:lnTo>
                  <a:lnTo>
                    <a:pt x="2236" y="1272"/>
                  </a:lnTo>
                  <a:lnTo>
                    <a:pt x="2239" y="1274"/>
                  </a:lnTo>
                  <a:lnTo>
                    <a:pt x="2243" y="1278"/>
                  </a:lnTo>
                  <a:lnTo>
                    <a:pt x="2247" y="1284"/>
                  </a:lnTo>
                  <a:lnTo>
                    <a:pt x="2249" y="1290"/>
                  </a:lnTo>
                  <a:lnTo>
                    <a:pt x="2251" y="1298"/>
                  </a:lnTo>
                  <a:lnTo>
                    <a:pt x="2249" y="1302"/>
                  </a:lnTo>
                  <a:lnTo>
                    <a:pt x="2248" y="1305"/>
                  </a:lnTo>
                  <a:lnTo>
                    <a:pt x="2247" y="1308"/>
                  </a:lnTo>
                  <a:lnTo>
                    <a:pt x="2246" y="1309"/>
                  </a:lnTo>
                  <a:lnTo>
                    <a:pt x="2241" y="1311"/>
                  </a:lnTo>
                  <a:lnTo>
                    <a:pt x="2235" y="1314"/>
                  </a:lnTo>
                  <a:lnTo>
                    <a:pt x="2233" y="1315"/>
                  </a:lnTo>
                  <a:lnTo>
                    <a:pt x="2230" y="1316"/>
                  </a:lnTo>
                  <a:lnTo>
                    <a:pt x="2228" y="1318"/>
                  </a:lnTo>
                  <a:lnTo>
                    <a:pt x="2227" y="1322"/>
                  </a:lnTo>
                  <a:lnTo>
                    <a:pt x="2226" y="1328"/>
                  </a:lnTo>
                  <a:lnTo>
                    <a:pt x="2226" y="1336"/>
                  </a:lnTo>
                  <a:lnTo>
                    <a:pt x="2224" y="1347"/>
                  </a:lnTo>
                  <a:lnTo>
                    <a:pt x="2224" y="1359"/>
                  </a:lnTo>
                  <a:lnTo>
                    <a:pt x="2222" y="1371"/>
                  </a:lnTo>
                  <a:lnTo>
                    <a:pt x="2219" y="1380"/>
                  </a:lnTo>
                  <a:lnTo>
                    <a:pt x="2216" y="1383"/>
                  </a:lnTo>
                  <a:lnTo>
                    <a:pt x="2214" y="1385"/>
                  </a:lnTo>
                  <a:lnTo>
                    <a:pt x="2210" y="1386"/>
                  </a:lnTo>
                  <a:lnTo>
                    <a:pt x="2207" y="1386"/>
                  </a:lnTo>
                  <a:lnTo>
                    <a:pt x="2200" y="1386"/>
                  </a:lnTo>
                  <a:lnTo>
                    <a:pt x="2191" y="1384"/>
                  </a:lnTo>
                  <a:lnTo>
                    <a:pt x="2188" y="1383"/>
                  </a:lnTo>
                  <a:lnTo>
                    <a:pt x="2184" y="1383"/>
                  </a:lnTo>
                  <a:lnTo>
                    <a:pt x="2180" y="1384"/>
                  </a:lnTo>
                  <a:lnTo>
                    <a:pt x="2177" y="1385"/>
                  </a:lnTo>
                  <a:lnTo>
                    <a:pt x="2170" y="1389"/>
                  </a:lnTo>
                  <a:lnTo>
                    <a:pt x="2163" y="1395"/>
                  </a:lnTo>
                  <a:lnTo>
                    <a:pt x="2159" y="1398"/>
                  </a:lnTo>
                  <a:lnTo>
                    <a:pt x="2157" y="1400"/>
                  </a:lnTo>
                  <a:lnTo>
                    <a:pt x="2153" y="1402"/>
                  </a:lnTo>
                  <a:lnTo>
                    <a:pt x="2150" y="1402"/>
                  </a:lnTo>
                  <a:lnTo>
                    <a:pt x="2142" y="1403"/>
                  </a:lnTo>
                  <a:lnTo>
                    <a:pt x="2135" y="1403"/>
                  </a:lnTo>
                  <a:lnTo>
                    <a:pt x="2132" y="1404"/>
                  </a:lnTo>
                  <a:lnTo>
                    <a:pt x="2127" y="1406"/>
                  </a:lnTo>
                  <a:lnTo>
                    <a:pt x="2123" y="1410"/>
                  </a:lnTo>
                  <a:lnTo>
                    <a:pt x="2119" y="1414"/>
                  </a:lnTo>
                  <a:lnTo>
                    <a:pt x="2112" y="1423"/>
                  </a:lnTo>
                  <a:lnTo>
                    <a:pt x="2106" y="1429"/>
                  </a:lnTo>
                  <a:lnTo>
                    <a:pt x="2102" y="1431"/>
                  </a:lnTo>
                  <a:lnTo>
                    <a:pt x="2098" y="1431"/>
                  </a:lnTo>
                  <a:lnTo>
                    <a:pt x="2095" y="1433"/>
                  </a:lnTo>
                  <a:lnTo>
                    <a:pt x="2091" y="1431"/>
                  </a:lnTo>
                  <a:lnTo>
                    <a:pt x="2084" y="1429"/>
                  </a:lnTo>
                  <a:lnTo>
                    <a:pt x="2077" y="1423"/>
                  </a:lnTo>
                  <a:lnTo>
                    <a:pt x="2072" y="1417"/>
                  </a:lnTo>
                  <a:lnTo>
                    <a:pt x="2071" y="1412"/>
                  </a:lnTo>
                  <a:lnTo>
                    <a:pt x="2070" y="1406"/>
                  </a:lnTo>
                  <a:lnTo>
                    <a:pt x="2071" y="1402"/>
                  </a:lnTo>
                  <a:lnTo>
                    <a:pt x="2072" y="1396"/>
                  </a:lnTo>
                  <a:lnTo>
                    <a:pt x="2073" y="1389"/>
                  </a:lnTo>
                  <a:lnTo>
                    <a:pt x="2073" y="1380"/>
                  </a:lnTo>
                  <a:lnTo>
                    <a:pt x="2072" y="1374"/>
                  </a:lnTo>
                  <a:lnTo>
                    <a:pt x="2071" y="1371"/>
                  </a:lnTo>
                  <a:lnTo>
                    <a:pt x="2069" y="1368"/>
                  </a:lnTo>
                  <a:lnTo>
                    <a:pt x="2065" y="1367"/>
                  </a:lnTo>
                  <a:lnTo>
                    <a:pt x="2062" y="1367"/>
                  </a:lnTo>
                  <a:lnTo>
                    <a:pt x="2053" y="1367"/>
                  </a:lnTo>
                  <a:lnTo>
                    <a:pt x="2045" y="1368"/>
                  </a:lnTo>
                  <a:lnTo>
                    <a:pt x="2033" y="1374"/>
                  </a:lnTo>
                  <a:lnTo>
                    <a:pt x="2019" y="1381"/>
                  </a:lnTo>
                  <a:lnTo>
                    <a:pt x="2002" y="1391"/>
                  </a:lnTo>
                  <a:lnTo>
                    <a:pt x="1987" y="1399"/>
                  </a:lnTo>
                  <a:lnTo>
                    <a:pt x="1975" y="1405"/>
                  </a:lnTo>
                  <a:lnTo>
                    <a:pt x="1964" y="1410"/>
                  </a:lnTo>
                  <a:lnTo>
                    <a:pt x="1953" y="1412"/>
                  </a:lnTo>
                  <a:lnTo>
                    <a:pt x="1942" y="1414"/>
                  </a:lnTo>
                  <a:lnTo>
                    <a:pt x="1934" y="1416"/>
                  </a:lnTo>
                  <a:lnTo>
                    <a:pt x="1926" y="1419"/>
                  </a:lnTo>
                  <a:lnTo>
                    <a:pt x="1919" y="1425"/>
                  </a:lnTo>
                  <a:lnTo>
                    <a:pt x="1911" y="1431"/>
                  </a:lnTo>
                  <a:lnTo>
                    <a:pt x="1896" y="1446"/>
                  </a:lnTo>
                  <a:lnTo>
                    <a:pt x="1886" y="1458"/>
                  </a:lnTo>
                  <a:lnTo>
                    <a:pt x="1880" y="1466"/>
                  </a:lnTo>
                  <a:lnTo>
                    <a:pt x="1876" y="1472"/>
                  </a:lnTo>
                  <a:lnTo>
                    <a:pt x="1874" y="1473"/>
                  </a:lnTo>
                  <a:lnTo>
                    <a:pt x="1870" y="1475"/>
                  </a:lnTo>
                  <a:lnTo>
                    <a:pt x="1865" y="1475"/>
                  </a:lnTo>
                  <a:lnTo>
                    <a:pt x="1860" y="1475"/>
                  </a:lnTo>
                  <a:lnTo>
                    <a:pt x="1850" y="1474"/>
                  </a:lnTo>
                  <a:lnTo>
                    <a:pt x="1842" y="1472"/>
                  </a:lnTo>
                  <a:lnTo>
                    <a:pt x="1835" y="1468"/>
                  </a:lnTo>
                  <a:lnTo>
                    <a:pt x="1826" y="1463"/>
                  </a:lnTo>
                  <a:lnTo>
                    <a:pt x="1820" y="1460"/>
                  </a:lnTo>
                  <a:lnTo>
                    <a:pt x="1816" y="1458"/>
                  </a:lnTo>
                  <a:lnTo>
                    <a:pt x="1810" y="1458"/>
                  </a:lnTo>
                  <a:lnTo>
                    <a:pt x="1805" y="1458"/>
                  </a:lnTo>
                  <a:lnTo>
                    <a:pt x="1800" y="1459"/>
                  </a:lnTo>
                  <a:lnTo>
                    <a:pt x="1797" y="1461"/>
                  </a:lnTo>
                  <a:lnTo>
                    <a:pt x="1792" y="1465"/>
                  </a:lnTo>
                  <a:lnTo>
                    <a:pt x="1789" y="1469"/>
                  </a:lnTo>
                  <a:lnTo>
                    <a:pt x="1786" y="1473"/>
                  </a:lnTo>
                  <a:lnTo>
                    <a:pt x="1782" y="1477"/>
                  </a:lnTo>
                  <a:lnTo>
                    <a:pt x="1779" y="1479"/>
                  </a:lnTo>
                  <a:lnTo>
                    <a:pt x="1775" y="1480"/>
                  </a:lnTo>
                  <a:lnTo>
                    <a:pt x="1770" y="1480"/>
                  </a:lnTo>
                  <a:lnTo>
                    <a:pt x="1767" y="1479"/>
                  </a:lnTo>
                  <a:lnTo>
                    <a:pt x="1763" y="1477"/>
                  </a:lnTo>
                  <a:lnTo>
                    <a:pt x="1758" y="1473"/>
                  </a:lnTo>
                  <a:lnTo>
                    <a:pt x="1755" y="1468"/>
                  </a:lnTo>
                  <a:lnTo>
                    <a:pt x="1751" y="1461"/>
                  </a:lnTo>
                  <a:lnTo>
                    <a:pt x="1748" y="1452"/>
                  </a:lnTo>
                  <a:lnTo>
                    <a:pt x="1744" y="1443"/>
                  </a:lnTo>
                  <a:lnTo>
                    <a:pt x="1738" y="1424"/>
                  </a:lnTo>
                  <a:lnTo>
                    <a:pt x="1732" y="1411"/>
                  </a:lnTo>
                  <a:lnTo>
                    <a:pt x="1730" y="1408"/>
                  </a:lnTo>
                  <a:lnTo>
                    <a:pt x="1728" y="1404"/>
                  </a:lnTo>
                  <a:lnTo>
                    <a:pt x="1724" y="1403"/>
                  </a:lnTo>
                  <a:lnTo>
                    <a:pt x="1720" y="1402"/>
                  </a:lnTo>
                  <a:lnTo>
                    <a:pt x="1710" y="1402"/>
                  </a:lnTo>
                  <a:lnTo>
                    <a:pt x="1697" y="1404"/>
                  </a:lnTo>
                  <a:lnTo>
                    <a:pt x="1690" y="1404"/>
                  </a:lnTo>
                  <a:lnTo>
                    <a:pt x="1685" y="1404"/>
                  </a:lnTo>
                  <a:lnTo>
                    <a:pt x="1681" y="1403"/>
                  </a:lnTo>
                  <a:lnTo>
                    <a:pt x="1678" y="1400"/>
                  </a:lnTo>
                  <a:lnTo>
                    <a:pt x="1674" y="1392"/>
                  </a:lnTo>
                  <a:lnTo>
                    <a:pt x="1671" y="1383"/>
                  </a:lnTo>
                  <a:lnTo>
                    <a:pt x="1667" y="1372"/>
                  </a:lnTo>
                  <a:lnTo>
                    <a:pt x="1665" y="1362"/>
                  </a:lnTo>
                  <a:lnTo>
                    <a:pt x="1665" y="1359"/>
                  </a:lnTo>
                  <a:lnTo>
                    <a:pt x="1666" y="1356"/>
                  </a:lnTo>
                  <a:lnTo>
                    <a:pt x="1667" y="1354"/>
                  </a:lnTo>
                  <a:lnTo>
                    <a:pt x="1671" y="1353"/>
                  </a:lnTo>
                  <a:lnTo>
                    <a:pt x="1675" y="1353"/>
                  </a:lnTo>
                  <a:lnTo>
                    <a:pt x="1680" y="1355"/>
                  </a:lnTo>
                  <a:lnTo>
                    <a:pt x="1685" y="1358"/>
                  </a:lnTo>
                  <a:lnTo>
                    <a:pt x="1690" y="1361"/>
                  </a:lnTo>
                  <a:lnTo>
                    <a:pt x="1693" y="1362"/>
                  </a:lnTo>
                  <a:lnTo>
                    <a:pt x="1697" y="1364"/>
                  </a:lnTo>
                  <a:lnTo>
                    <a:pt x="1698" y="1362"/>
                  </a:lnTo>
                  <a:lnTo>
                    <a:pt x="1700" y="1361"/>
                  </a:lnTo>
                  <a:lnTo>
                    <a:pt x="1700" y="1359"/>
                  </a:lnTo>
                  <a:lnTo>
                    <a:pt x="1701" y="1355"/>
                  </a:lnTo>
                  <a:lnTo>
                    <a:pt x="1703" y="1348"/>
                  </a:lnTo>
                  <a:lnTo>
                    <a:pt x="1701" y="1342"/>
                  </a:lnTo>
                  <a:lnTo>
                    <a:pt x="1698" y="1336"/>
                  </a:lnTo>
                  <a:lnTo>
                    <a:pt x="1694" y="1332"/>
                  </a:lnTo>
                  <a:lnTo>
                    <a:pt x="1685" y="1321"/>
                  </a:lnTo>
                  <a:lnTo>
                    <a:pt x="1673" y="1310"/>
                  </a:lnTo>
                  <a:lnTo>
                    <a:pt x="1668" y="1303"/>
                  </a:lnTo>
                  <a:lnTo>
                    <a:pt x="1663" y="1295"/>
                  </a:lnTo>
                  <a:lnTo>
                    <a:pt x="1661" y="1291"/>
                  </a:lnTo>
                  <a:lnTo>
                    <a:pt x="1659" y="1288"/>
                  </a:lnTo>
                  <a:lnTo>
                    <a:pt x="1654" y="1284"/>
                  </a:lnTo>
                  <a:lnTo>
                    <a:pt x="1648" y="1282"/>
                  </a:lnTo>
                  <a:lnTo>
                    <a:pt x="1646" y="1282"/>
                  </a:lnTo>
                  <a:lnTo>
                    <a:pt x="1644" y="1279"/>
                  </a:lnTo>
                  <a:lnTo>
                    <a:pt x="1643" y="1278"/>
                  </a:lnTo>
                  <a:lnTo>
                    <a:pt x="1642" y="1276"/>
                  </a:lnTo>
                  <a:lnTo>
                    <a:pt x="1642" y="1269"/>
                  </a:lnTo>
                  <a:lnTo>
                    <a:pt x="1644" y="1261"/>
                  </a:lnTo>
                  <a:lnTo>
                    <a:pt x="1644" y="1260"/>
                  </a:lnTo>
                  <a:lnTo>
                    <a:pt x="1642" y="1259"/>
                  </a:lnTo>
                  <a:lnTo>
                    <a:pt x="1640" y="1258"/>
                  </a:lnTo>
                  <a:lnTo>
                    <a:pt x="1636" y="1257"/>
                  </a:lnTo>
                  <a:lnTo>
                    <a:pt x="1629" y="1257"/>
                  </a:lnTo>
                  <a:lnTo>
                    <a:pt x="1624" y="1255"/>
                  </a:lnTo>
                  <a:lnTo>
                    <a:pt x="1619" y="1254"/>
                  </a:lnTo>
                  <a:lnTo>
                    <a:pt x="1616" y="1252"/>
                  </a:lnTo>
                  <a:lnTo>
                    <a:pt x="1613" y="1250"/>
                  </a:lnTo>
                  <a:lnTo>
                    <a:pt x="1612" y="1247"/>
                  </a:lnTo>
                  <a:lnTo>
                    <a:pt x="1612" y="1244"/>
                  </a:lnTo>
                  <a:lnTo>
                    <a:pt x="1615" y="1240"/>
                  </a:lnTo>
                  <a:lnTo>
                    <a:pt x="1617" y="1236"/>
                  </a:lnTo>
                  <a:lnTo>
                    <a:pt x="1622" y="1232"/>
                  </a:lnTo>
                  <a:lnTo>
                    <a:pt x="1627" y="1227"/>
                  </a:lnTo>
                  <a:lnTo>
                    <a:pt x="1631" y="1222"/>
                  </a:lnTo>
                  <a:lnTo>
                    <a:pt x="1635" y="1216"/>
                  </a:lnTo>
                  <a:lnTo>
                    <a:pt x="1638" y="1210"/>
                  </a:lnTo>
                  <a:lnTo>
                    <a:pt x="1643" y="1198"/>
                  </a:lnTo>
                  <a:lnTo>
                    <a:pt x="1648" y="1185"/>
                  </a:lnTo>
                  <a:lnTo>
                    <a:pt x="1660" y="1170"/>
                  </a:lnTo>
                  <a:lnTo>
                    <a:pt x="1668" y="1163"/>
                  </a:lnTo>
                  <a:lnTo>
                    <a:pt x="1668" y="1159"/>
                  </a:lnTo>
                  <a:lnTo>
                    <a:pt x="1667" y="1157"/>
                  </a:lnTo>
                  <a:lnTo>
                    <a:pt x="1666" y="1154"/>
                  </a:lnTo>
                  <a:lnTo>
                    <a:pt x="1663" y="1152"/>
                  </a:lnTo>
                  <a:lnTo>
                    <a:pt x="1660" y="1150"/>
                  </a:lnTo>
                  <a:lnTo>
                    <a:pt x="1656" y="1148"/>
                  </a:lnTo>
                  <a:lnTo>
                    <a:pt x="1653" y="1147"/>
                  </a:lnTo>
                  <a:lnTo>
                    <a:pt x="1648" y="1147"/>
                  </a:lnTo>
                  <a:lnTo>
                    <a:pt x="1644" y="1148"/>
                  </a:lnTo>
                  <a:lnTo>
                    <a:pt x="1643" y="1151"/>
                  </a:lnTo>
                  <a:lnTo>
                    <a:pt x="1641" y="1154"/>
                  </a:lnTo>
                  <a:lnTo>
                    <a:pt x="1641" y="1158"/>
                  </a:lnTo>
                  <a:lnTo>
                    <a:pt x="1640" y="1163"/>
                  </a:lnTo>
                  <a:lnTo>
                    <a:pt x="1638" y="1166"/>
                  </a:lnTo>
                  <a:lnTo>
                    <a:pt x="1636" y="1169"/>
                  </a:lnTo>
                  <a:lnTo>
                    <a:pt x="1634" y="1171"/>
                  </a:lnTo>
                  <a:lnTo>
                    <a:pt x="1630" y="1172"/>
                  </a:lnTo>
                  <a:lnTo>
                    <a:pt x="1627" y="1173"/>
                  </a:lnTo>
                  <a:lnTo>
                    <a:pt x="1623" y="1173"/>
                  </a:lnTo>
                  <a:lnTo>
                    <a:pt x="1619" y="1172"/>
                  </a:lnTo>
                  <a:lnTo>
                    <a:pt x="1617" y="1170"/>
                  </a:lnTo>
                  <a:lnTo>
                    <a:pt x="1615" y="1167"/>
                  </a:lnTo>
                  <a:lnTo>
                    <a:pt x="1613" y="1165"/>
                  </a:lnTo>
                  <a:lnTo>
                    <a:pt x="1612" y="1160"/>
                  </a:lnTo>
                  <a:lnTo>
                    <a:pt x="1615" y="1150"/>
                  </a:lnTo>
                  <a:lnTo>
                    <a:pt x="1617" y="1139"/>
                  </a:lnTo>
                  <a:lnTo>
                    <a:pt x="1618" y="1133"/>
                  </a:lnTo>
                  <a:lnTo>
                    <a:pt x="1619" y="1127"/>
                  </a:lnTo>
                  <a:lnTo>
                    <a:pt x="1619" y="1122"/>
                  </a:lnTo>
                  <a:lnTo>
                    <a:pt x="1619" y="1116"/>
                  </a:lnTo>
                  <a:lnTo>
                    <a:pt x="1617" y="1113"/>
                  </a:lnTo>
                  <a:lnTo>
                    <a:pt x="1615" y="1108"/>
                  </a:lnTo>
                  <a:lnTo>
                    <a:pt x="1611" y="1106"/>
                  </a:lnTo>
                  <a:lnTo>
                    <a:pt x="1606" y="1103"/>
                  </a:lnTo>
                  <a:lnTo>
                    <a:pt x="1598" y="1100"/>
                  </a:lnTo>
                  <a:lnTo>
                    <a:pt x="1590" y="1099"/>
                  </a:lnTo>
                  <a:lnTo>
                    <a:pt x="1584" y="1097"/>
                  </a:lnTo>
                  <a:lnTo>
                    <a:pt x="1580" y="1095"/>
                  </a:lnTo>
                  <a:lnTo>
                    <a:pt x="1578" y="1093"/>
                  </a:lnTo>
                  <a:lnTo>
                    <a:pt x="1577" y="1089"/>
                  </a:lnTo>
                  <a:lnTo>
                    <a:pt x="1577" y="1085"/>
                  </a:lnTo>
                  <a:lnTo>
                    <a:pt x="1577" y="1082"/>
                  </a:lnTo>
                  <a:lnTo>
                    <a:pt x="1575" y="1074"/>
                  </a:lnTo>
                  <a:lnTo>
                    <a:pt x="1574" y="1069"/>
                  </a:lnTo>
                  <a:lnTo>
                    <a:pt x="1571" y="1065"/>
                  </a:lnTo>
                  <a:lnTo>
                    <a:pt x="1566" y="1061"/>
                  </a:lnTo>
                  <a:lnTo>
                    <a:pt x="1560" y="1056"/>
                  </a:lnTo>
                  <a:lnTo>
                    <a:pt x="1552" y="1051"/>
                  </a:lnTo>
                  <a:lnTo>
                    <a:pt x="1548" y="1047"/>
                  </a:lnTo>
                  <a:lnTo>
                    <a:pt x="1545" y="1044"/>
                  </a:lnTo>
                  <a:lnTo>
                    <a:pt x="1541" y="1039"/>
                  </a:lnTo>
                  <a:lnTo>
                    <a:pt x="1539" y="1033"/>
                  </a:lnTo>
                  <a:lnTo>
                    <a:pt x="1536" y="1027"/>
                  </a:lnTo>
                  <a:lnTo>
                    <a:pt x="1536" y="1021"/>
                  </a:lnTo>
                  <a:lnTo>
                    <a:pt x="1537" y="1015"/>
                  </a:lnTo>
                  <a:lnTo>
                    <a:pt x="1539" y="1011"/>
                  </a:lnTo>
                  <a:lnTo>
                    <a:pt x="1542" y="999"/>
                  </a:lnTo>
                  <a:lnTo>
                    <a:pt x="1547" y="984"/>
                  </a:lnTo>
                  <a:lnTo>
                    <a:pt x="1547" y="977"/>
                  </a:lnTo>
                  <a:lnTo>
                    <a:pt x="1547" y="971"/>
                  </a:lnTo>
                  <a:lnTo>
                    <a:pt x="1545" y="968"/>
                  </a:lnTo>
                  <a:lnTo>
                    <a:pt x="1542" y="964"/>
                  </a:lnTo>
                  <a:lnTo>
                    <a:pt x="1537" y="963"/>
                  </a:lnTo>
                  <a:lnTo>
                    <a:pt x="1533" y="961"/>
                  </a:lnTo>
                  <a:lnTo>
                    <a:pt x="1527" y="961"/>
                  </a:lnTo>
                  <a:lnTo>
                    <a:pt x="1521" y="961"/>
                  </a:lnTo>
                  <a:lnTo>
                    <a:pt x="1515" y="959"/>
                  </a:lnTo>
                  <a:lnTo>
                    <a:pt x="1510" y="959"/>
                  </a:lnTo>
                  <a:lnTo>
                    <a:pt x="1508" y="958"/>
                  </a:lnTo>
                  <a:lnTo>
                    <a:pt x="1505" y="956"/>
                  </a:lnTo>
                  <a:lnTo>
                    <a:pt x="1504" y="950"/>
                  </a:lnTo>
                  <a:lnTo>
                    <a:pt x="1504" y="940"/>
                  </a:lnTo>
                  <a:lnTo>
                    <a:pt x="1505" y="931"/>
                  </a:lnTo>
                  <a:lnTo>
                    <a:pt x="1504" y="921"/>
                  </a:lnTo>
                  <a:lnTo>
                    <a:pt x="1502" y="912"/>
                  </a:lnTo>
                  <a:lnTo>
                    <a:pt x="1498" y="901"/>
                  </a:lnTo>
                  <a:lnTo>
                    <a:pt x="1491" y="889"/>
                  </a:lnTo>
                  <a:lnTo>
                    <a:pt x="1484" y="877"/>
                  </a:lnTo>
                  <a:lnTo>
                    <a:pt x="1480" y="872"/>
                  </a:lnTo>
                  <a:lnTo>
                    <a:pt x="1478" y="866"/>
                  </a:lnTo>
                  <a:lnTo>
                    <a:pt x="1476" y="861"/>
                  </a:lnTo>
                  <a:lnTo>
                    <a:pt x="1476" y="855"/>
                  </a:lnTo>
                  <a:lnTo>
                    <a:pt x="1474" y="850"/>
                  </a:lnTo>
                  <a:lnTo>
                    <a:pt x="1473" y="845"/>
                  </a:lnTo>
                  <a:lnTo>
                    <a:pt x="1471" y="842"/>
                  </a:lnTo>
                  <a:lnTo>
                    <a:pt x="1468" y="839"/>
                  </a:lnTo>
                  <a:lnTo>
                    <a:pt x="1462" y="836"/>
                  </a:lnTo>
                  <a:lnTo>
                    <a:pt x="1457" y="834"/>
                  </a:lnTo>
                  <a:lnTo>
                    <a:pt x="1452" y="831"/>
                  </a:lnTo>
                  <a:lnTo>
                    <a:pt x="1448" y="828"/>
                  </a:lnTo>
                  <a:lnTo>
                    <a:pt x="1447" y="822"/>
                  </a:lnTo>
                  <a:lnTo>
                    <a:pt x="1447" y="813"/>
                  </a:lnTo>
                  <a:lnTo>
                    <a:pt x="1447" y="805"/>
                  </a:lnTo>
                  <a:lnTo>
                    <a:pt x="1447" y="797"/>
                  </a:lnTo>
                  <a:lnTo>
                    <a:pt x="1447" y="786"/>
                  </a:lnTo>
                  <a:lnTo>
                    <a:pt x="1447" y="776"/>
                  </a:lnTo>
                  <a:lnTo>
                    <a:pt x="1447" y="767"/>
                  </a:lnTo>
                  <a:lnTo>
                    <a:pt x="1446" y="759"/>
                  </a:lnTo>
                  <a:lnTo>
                    <a:pt x="1445" y="755"/>
                  </a:lnTo>
                  <a:lnTo>
                    <a:pt x="1442" y="750"/>
                  </a:lnTo>
                  <a:lnTo>
                    <a:pt x="1440" y="747"/>
                  </a:lnTo>
                  <a:lnTo>
                    <a:pt x="1436" y="742"/>
                  </a:lnTo>
                  <a:lnTo>
                    <a:pt x="1424" y="730"/>
                  </a:lnTo>
                  <a:lnTo>
                    <a:pt x="1413" y="717"/>
                  </a:lnTo>
                  <a:lnTo>
                    <a:pt x="1408" y="709"/>
                  </a:lnTo>
                  <a:lnTo>
                    <a:pt x="1404" y="700"/>
                  </a:lnTo>
                  <a:lnTo>
                    <a:pt x="1403" y="692"/>
                  </a:lnTo>
                  <a:lnTo>
                    <a:pt x="1402" y="683"/>
                  </a:lnTo>
                  <a:lnTo>
                    <a:pt x="1398" y="668"/>
                  </a:lnTo>
                  <a:lnTo>
                    <a:pt x="1394" y="654"/>
                  </a:lnTo>
                  <a:lnTo>
                    <a:pt x="1390" y="642"/>
                  </a:lnTo>
                  <a:lnTo>
                    <a:pt x="1385" y="635"/>
                  </a:lnTo>
                  <a:lnTo>
                    <a:pt x="1382" y="633"/>
                  </a:lnTo>
                  <a:lnTo>
                    <a:pt x="1377" y="631"/>
                  </a:lnTo>
                  <a:lnTo>
                    <a:pt x="1372" y="631"/>
                  </a:lnTo>
                  <a:lnTo>
                    <a:pt x="1369" y="633"/>
                  </a:lnTo>
                  <a:lnTo>
                    <a:pt x="1364" y="635"/>
                  </a:lnTo>
                  <a:lnTo>
                    <a:pt x="1359" y="640"/>
                  </a:lnTo>
                  <a:lnTo>
                    <a:pt x="1355" y="645"/>
                  </a:lnTo>
                  <a:lnTo>
                    <a:pt x="1353" y="650"/>
                  </a:lnTo>
                  <a:lnTo>
                    <a:pt x="1351" y="656"/>
                  </a:lnTo>
                  <a:lnTo>
                    <a:pt x="1347" y="661"/>
                  </a:lnTo>
                  <a:lnTo>
                    <a:pt x="1342" y="665"/>
                  </a:lnTo>
                  <a:lnTo>
                    <a:pt x="1339" y="667"/>
                  </a:lnTo>
                  <a:lnTo>
                    <a:pt x="1334" y="668"/>
                  </a:lnTo>
                  <a:lnTo>
                    <a:pt x="1331" y="668"/>
                  </a:lnTo>
                  <a:lnTo>
                    <a:pt x="1326" y="666"/>
                  </a:lnTo>
                  <a:lnTo>
                    <a:pt x="1322" y="664"/>
                  </a:lnTo>
                  <a:lnTo>
                    <a:pt x="1316" y="652"/>
                  </a:lnTo>
                  <a:lnTo>
                    <a:pt x="1312" y="639"/>
                  </a:lnTo>
                  <a:lnTo>
                    <a:pt x="1310" y="637"/>
                  </a:lnTo>
                  <a:lnTo>
                    <a:pt x="1309" y="636"/>
                  </a:lnTo>
                  <a:lnTo>
                    <a:pt x="1308" y="635"/>
                  </a:lnTo>
                  <a:lnTo>
                    <a:pt x="1307" y="636"/>
                  </a:lnTo>
                  <a:lnTo>
                    <a:pt x="1304" y="639"/>
                  </a:lnTo>
                  <a:lnTo>
                    <a:pt x="1302" y="642"/>
                  </a:lnTo>
                  <a:lnTo>
                    <a:pt x="1294" y="654"/>
                  </a:lnTo>
                  <a:lnTo>
                    <a:pt x="1287" y="667"/>
                  </a:lnTo>
                  <a:lnTo>
                    <a:pt x="1283" y="675"/>
                  </a:lnTo>
                  <a:lnTo>
                    <a:pt x="1281" y="685"/>
                  </a:lnTo>
                  <a:lnTo>
                    <a:pt x="1279" y="687"/>
                  </a:lnTo>
                  <a:lnTo>
                    <a:pt x="1278" y="688"/>
                  </a:lnTo>
                  <a:lnTo>
                    <a:pt x="1277" y="688"/>
                  </a:lnTo>
                  <a:lnTo>
                    <a:pt x="1275" y="688"/>
                  </a:lnTo>
                  <a:lnTo>
                    <a:pt x="1269" y="690"/>
                  </a:lnTo>
                  <a:lnTo>
                    <a:pt x="1263" y="692"/>
                  </a:lnTo>
                  <a:lnTo>
                    <a:pt x="1257" y="696"/>
                  </a:lnTo>
                  <a:lnTo>
                    <a:pt x="1250" y="697"/>
                  </a:lnTo>
                  <a:lnTo>
                    <a:pt x="1246" y="698"/>
                  </a:lnTo>
                  <a:lnTo>
                    <a:pt x="1243" y="698"/>
                  </a:lnTo>
                  <a:lnTo>
                    <a:pt x="1240" y="697"/>
                  </a:lnTo>
                  <a:lnTo>
                    <a:pt x="1238" y="696"/>
                  </a:lnTo>
                  <a:lnTo>
                    <a:pt x="1237" y="691"/>
                  </a:lnTo>
                  <a:lnTo>
                    <a:pt x="1235" y="684"/>
                  </a:lnTo>
                  <a:lnTo>
                    <a:pt x="1237" y="672"/>
                  </a:lnTo>
                  <a:lnTo>
                    <a:pt x="1240" y="662"/>
                  </a:lnTo>
                  <a:lnTo>
                    <a:pt x="1241" y="658"/>
                  </a:lnTo>
                  <a:lnTo>
                    <a:pt x="1243" y="654"/>
                  </a:lnTo>
                  <a:lnTo>
                    <a:pt x="1243" y="650"/>
                  </a:lnTo>
                  <a:lnTo>
                    <a:pt x="1243" y="647"/>
                  </a:lnTo>
                  <a:lnTo>
                    <a:pt x="1240" y="643"/>
                  </a:lnTo>
                  <a:lnTo>
                    <a:pt x="1238" y="640"/>
                  </a:lnTo>
                  <a:lnTo>
                    <a:pt x="1233" y="639"/>
                  </a:lnTo>
                  <a:lnTo>
                    <a:pt x="1227" y="636"/>
                  </a:lnTo>
                  <a:lnTo>
                    <a:pt x="1215" y="634"/>
                  </a:lnTo>
                  <a:lnTo>
                    <a:pt x="1202" y="629"/>
                  </a:lnTo>
                  <a:lnTo>
                    <a:pt x="1197" y="626"/>
                  </a:lnTo>
                  <a:lnTo>
                    <a:pt x="1195" y="623"/>
                  </a:lnTo>
                  <a:lnTo>
                    <a:pt x="1194" y="621"/>
                  </a:lnTo>
                  <a:lnTo>
                    <a:pt x="1195" y="617"/>
                  </a:lnTo>
                  <a:lnTo>
                    <a:pt x="1199" y="612"/>
                  </a:lnTo>
                  <a:lnTo>
                    <a:pt x="1206" y="606"/>
                  </a:lnTo>
                  <a:lnTo>
                    <a:pt x="1208" y="603"/>
                  </a:lnTo>
                  <a:lnTo>
                    <a:pt x="1208" y="601"/>
                  </a:lnTo>
                  <a:lnTo>
                    <a:pt x="1208" y="598"/>
                  </a:lnTo>
                  <a:lnTo>
                    <a:pt x="1206" y="596"/>
                  </a:lnTo>
                  <a:lnTo>
                    <a:pt x="1200" y="589"/>
                  </a:lnTo>
                  <a:lnTo>
                    <a:pt x="1193" y="578"/>
                  </a:lnTo>
                  <a:lnTo>
                    <a:pt x="1184" y="564"/>
                  </a:lnTo>
                  <a:lnTo>
                    <a:pt x="1174" y="546"/>
                  </a:lnTo>
                  <a:lnTo>
                    <a:pt x="1164" y="528"/>
                  </a:lnTo>
                  <a:lnTo>
                    <a:pt x="1157" y="514"/>
                  </a:lnTo>
                  <a:lnTo>
                    <a:pt x="1156" y="508"/>
                  </a:lnTo>
                  <a:lnTo>
                    <a:pt x="1155" y="503"/>
                  </a:lnTo>
                  <a:lnTo>
                    <a:pt x="1156" y="500"/>
                  </a:lnTo>
                  <a:lnTo>
                    <a:pt x="1158" y="496"/>
                  </a:lnTo>
                  <a:lnTo>
                    <a:pt x="1162" y="494"/>
                  </a:lnTo>
                  <a:lnTo>
                    <a:pt x="1165" y="491"/>
                  </a:lnTo>
                  <a:lnTo>
                    <a:pt x="1170" y="490"/>
                  </a:lnTo>
                  <a:lnTo>
                    <a:pt x="1175" y="490"/>
                  </a:lnTo>
                  <a:lnTo>
                    <a:pt x="1184" y="490"/>
                  </a:lnTo>
                  <a:lnTo>
                    <a:pt x="1194" y="489"/>
                  </a:lnTo>
                  <a:lnTo>
                    <a:pt x="1199" y="488"/>
                  </a:lnTo>
                  <a:lnTo>
                    <a:pt x="1202" y="486"/>
                  </a:lnTo>
                  <a:lnTo>
                    <a:pt x="1205" y="485"/>
                  </a:lnTo>
                  <a:lnTo>
                    <a:pt x="1207" y="483"/>
                  </a:lnTo>
                  <a:lnTo>
                    <a:pt x="1209" y="477"/>
                  </a:lnTo>
                  <a:lnTo>
                    <a:pt x="1209" y="471"/>
                  </a:lnTo>
                  <a:lnTo>
                    <a:pt x="1208" y="465"/>
                  </a:lnTo>
                  <a:lnTo>
                    <a:pt x="1205" y="459"/>
                  </a:lnTo>
                  <a:lnTo>
                    <a:pt x="1203" y="457"/>
                  </a:lnTo>
                  <a:lnTo>
                    <a:pt x="1202" y="454"/>
                  </a:lnTo>
                  <a:lnTo>
                    <a:pt x="1202" y="452"/>
                  </a:lnTo>
                  <a:lnTo>
                    <a:pt x="1203" y="451"/>
                  </a:lnTo>
                  <a:lnTo>
                    <a:pt x="1207" y="446"/>
                  </a:lnTo>
                  <a:lnTo>
                    <a:pt x="1210" y="439"/>
                  </a:lnTo>
                  <a:lnTo>
                    <a:pt x="1210" y="435"/>
                  </a:lnTo>
                  <a:lnTo>
                    <a:pt x="1209" y="432"/>
                  </a:lnTo>
                  <a:lnTo>
                    <a:pt x="1208" y="429"/>
                  </a:lnTo>
                  <a:lnTo>
                    <a:pt x="1205" y="427"/>
                  </a:lnTo>
                  <a:lnTo>
                    <a:pt x="1196" y="423"/>
                  </a:lnTo>
                  <a:lnTo>
                    <a:pt x="1189" y="420"/>
                  </a:lnTo>
                  <a:lnTo>
                    <a:pt x="1186" y="417"/>
                  </a:lnTo>
                  <a:lnTo>
                    <a:pt x="1183" y="414"/>
                  </a:lnTo>
                  <a:lnTo>
                    <a:pt x="1181" y="412"/>
                  </a:lnTo>
                  <a:lnTo>
                    <a:pt x="1180" y="408"/>
                  </a:lnTo>
                  <a:lnTo>
                    <a:pt x="1178" y="400"/>
                  </a:lnTo>
                  <a:lnTo>
                    <a:pt x="1178" y="391"/>
                  </a:lnTo>
                  <a:lnTo>
                    <a:pt x="1176" y="382"/>
                  </a:lnTo>
                  <a:lnTo>
                    <a:pt x="1172" y="374"/>
                  </a:lnTo>
                  <a:lnTo>
                    <a:pt x="1166" y="364"/>
                  </a:lnTo>
                  <a:lnTo>
                    <a:pt x="1161" y="353"/>
                  </a:lnTo>
                  <a:lnTo>
                    <a:pt x="1155" y="340"/>
                  </a:lnTo>
                  <a:lnTo>
                    <a:pt x="1149" y="325"/>
                  </a:lnTo>
                  <a:lnTo>
                    <a:pt x="1146" y="319"/>
                  </a:lnTo>
                  <a:lnTo>
                    <a:pt x="1144" y="313"/>
                  </a:lnTo>
                  <a:lnTo>
                    <a:pt x="1140" y="308"/>
                  </a:lnTo>
                  <a:lnTo>
                    <a:pt x="1138" y="305"/>
                  </a:lnTo>
                  <a:lnTo>
                    <a:pt x="1120" y="306"/>
                  </a:lnTo>
                  <a:lnTo>
                    <a:pt x="1107" y="307"/>
                  </a:lnTo>
                  <a:lnTo>
                    <a:pt x="1106" y="305"/>
                  </a:lnTo>
                  <a:lnTo>
                    <a:pt x="1108" y="302"/>
                  </a:lnTo>
                  <a:lnTo>
                    <a:pt x="1111" y="300"/>
                  </a:lnTo>
                  <a:lnTo>
                    <a:pt x="1113" y="296"/>
                  </a:lnTo>
                  <a:lnTo>
                    <a:pt x="1117" y="293"/>
                  </a:lnTo>
                  <a:lnTo>
                    <a:pt x="1120" y="287"/>
                  </a:lnTo>
                  <a:lnTo>
                    <a:pt x="1121" y="281"/>
                  </a:lnTo>
                  <a:lnTo>
                    <a:pt x="1121" y="274"/>
                  </a:lnTo>
                  <a:lnTo>
                    <a:pt x="1121" y="270"/>
                  </a:lnTo>
                  <a:lnTo>
                    <a:pt x="1119" y="267"/>
                  </a:lnTo>
                  <a:lnTo>
                    <a:pt x="1118" y="263"/>
                  </a:lnTo>
                  <a:lnTo>
                    <a:pt x="1114" y="261"/>
                  </a:lnTo>
                  <a:lnTo>
                    <a:pt x="1108" y="256"/>
                  </a:lnTo>
                  <a:lnTo>
                    <a:pt x="1101" y="251"/>
                  </a:lnTo>
                  <a:lnTo>
                    <a:pt x="1086" y="245"/>
                  </a:lnTo>
                  <a:lnTo>
                    <a:pt x="1075" y="238"/>
                  </a:lnTo>
                  <a:lnTo>
                    <a:pt x="1071" y="236"/>
                  </a:lnTo>
                  <a:lnTo>
                    <a:pt x="1069" y="232"/>
                  </a:lnTo>
                  <a:lnTo>
                    <a:pt x="1068" y="227"/>
                  </a:lnTo>
                  <a:lnTo>
                    <a:pt x="1068" y="224"/>
                  </a:lnTo>
                  <a:lnTo>
                    <a:pt x="1069" y="215"/>
                  </a:lnTo>
                  <a:lnTo>
                    <a:pt x="1073" y="206"/>
                  </a:lnTo>
                  <a:lnTo>
                    <a:pt x="1075" y="201"/>
                  </a:lnTo>
                  <a:lnTo>
                    <a:pt x="1075" y="196"/>
                  </a:lnTo>
                  <a:lnTo>
                    <a:pt x="1075" y="193"/>
                  </a:lnTo>
                  <a:lnTo>
                    <a:pt x="1074" y="189"/>
                  </a:lnTo>
                  <a:lnTo>
                    <a:pt x="1073" y="187"/>
                  </a:lnTo>
                  <a:lnTo>
                    <a:pt x="1069" y="186"/>
                  </a:lnTo>
                  <a:lnTo>
                    <a:pt x="1065" y="185"/>
                  </a:lnTo>
                  <a:lnTo>
                    <a:pt x="1062" y="186"/>
                  </a:lnTo>
                  <a:lnTo>
                    <a:pt x="1051" y="189"/>
                  </a:lnTo>
                  <a:lnTo>
                    <a:pt x="1042" y="194"/>
                  </a:lnTo>
                  <a:lnTo>
                    <a:pt x="1038" y="198"/>
                  </a:lnTo>
                  <a:lnTo>
                    <a:pt x="1035" y="202"/>
                  </a:lnTo>
                  <a:lnTo>
                    <a:pt x="1032" y="206"/>
                  </a:lnTo>
                  <a:lnTo>
                    <a:pt x="1031" y="211"/>
                  </a:lnTo>
                  <a:lnTo>
                    <a:pt x="1030" y="220"/>
                  </a:lnTo>
                  <a:lnTo>
                    <a:pt x="1027" y="226"/>
                  </a:lnTo>
                  <a:lnTo>
                    <a:pt x="1025" y="229"/>
                  </a:lnTo>
                  <a:lnTo>
                    <a:pt x="1021" y="231"/>
                  </a:lnTo>
                  <a:lnTo>
                    <a:pt x="1018" y="233"/>
                  </a:lnTo>
                  <a:lnTo>
                    <a:pt x="1013" y="233"/>
                  </a:lnTo>
                  <a:lnTo>
                    <a:pt x="1008" y="234"/>
                  </a:lnTo>
                  <a:lnTo>
                    <a:pt x="1005" y="237"/>
                  </a:lnTo>
                  <a:lnTo>
                    <a:pt x="1001" y="239"/>
                  </a:lnTo>
                  <a:lnTo>
                    <a:pt x="999" y="242"/>
                  </a:lnTo>
                  <a:lnTo>
                    <a:pt x="996" y="248"/>
                  </a:lnTo>
                  <a:lnTo>
                    <a:pt x="995" y="256"/>
                  </a:lnTo>
                  <a:lnTo>
                    <a:pt x="995" y="263"/>
                  </a:lnTo>
                  <a:lnTo>
                    <a:pt x="995" y="272"/>
                  </a:lnTo>
                  <a:lnTo>
                    <a:pt x="994" y="277"/>
                  </a:lnTo>
                  <a:lnTo>
                    <a:pt x="993" y="281"/>
                  </a:lnTo>
                  <a:lnTo>
                    <a:pt x="989" y="286"/>
                  </a:lnTo>
                  <a:lnTo>
                    <a:pt x="986" y="290"/>
                  </a:lnTo>
                  <a:lnTo>
                    <a:pt x="981" y="294"/>
                  </a:lnTo>
                  <a:lnTo>
                    <a:pt x="975" y="296"/>
                  </a:lnTo>
                  <a:lnTo>
                    <a:pt x="970" y="299"/>
                  </a:lnTo>
                  <a:lnTo>
                    <a:pt x="966" y="300"/>
                  </a:lnTo>
                  <a:lnTo>
                    <a:pt x="954" y="301"/>
                  </a:lnTo>
                  <a:lnTo>
                    <a:pt x="942" y="301"/>
                  </a:lnTo>
                  <a:lnTo>
                    <a:pt x="936" y="301"/>
                  </a:lnTo>
                  <a:lnTo>
                    <a:pt x="931" y="303"/>
                  </a:lnTo>
                  <a:lnTo>
                    <a:pt x="928" y="306"/>
                  </a:lnTo>
                  <a:lnTo>
                    <a:pt x="924" y="309"/>
                  </a:lnTo>
                  <a:lnTo>
                    <a:pt x="922" y="313"/>
                  </a:lnTo>
                  <a:lnTo>
                    <a:pt x="920" y="318"/>
                  </a:lnTo>
                  <a:lnTo>
                    <a:pt x="920" y="321"/>
                  </a:lnTo>
                  <a:lnTo>
                    <a:pt x="922" y="325"/>
                  </a:lnTo>
                  <a:lnTo>
                    <a:pt x="925" y="333"/>
                  </a:lnTo>
                  <a:lnTo>
                    <a:pt x="929" y="344"/>
                  </a:lnTo>
                  <a:lnTo>
                    <a:pt x="931" y="357"/>
                  </a:lnTo>
                  <a:lnTo>
                    <a:pt x="931" y="372"/>
                  </a:lnTo>
                  <a:lnTo>
                    <a:pt x="931" y="389"/>
                  </a:lnTo>
                  <a:lnTo>
                    <a:pt x="929" y="404"/>
                  </a:lnTo>
                  <a:lnTo>
                    <a:pt x="926" y="410"/>
                  </a:lnTo>
                  <a:lnTo>
                    <a:pt x="924" y="417"/>
                  </a:lnTo>
                  <a:lnTo>
                    <a:pt x="922" y="422"/>
                  </a:lnTo>
                  <a:lnTo>
                    <a:pt x="919" y="426"/>
                  </a:lnTo>
                  <a:lnTo>
                    <a:pt x="917" y="431"/>
                  </a:lnTo>
                  <a:lnTo>
                    <a:pt x="913" y="435"/>
                  </a:lnTo>
                  <a:lnTo>
                    <a:pt x="911" y="441"/>
                  </a:lnTo>
                  <a:lnTo>
                    <a:pt x="910" y="448"/>
                  </a:lnTo>
                  <a:lnTo>
                    <a:pt x="909" y="456"/>
                  </a:lnTo>
                  <a:lnTo>
                    <a:pt x="907" y="460"/>
                  </a:lnTo>
                  <a:lnTo>
                    <a:pt x="906" y="461"/>
                  </a:lnTo>
                  <a:lnTo>
                    <a:pt x="904" y="460"/>
                  </a:lnTo>
                  <a:lnTo>
                    <a:pt x="901" y="459"/>
                  </a:lnTo>
                  <a:lnTo>
                    <a:pt x="898" y="454"/>
                  </a:lnTo>
                  <a:lnTo>
                    <a:pt x="893" y="447"/>
                  </a:lnTo>
                  <a:lnTo>
                    <a:pt x="890" y="439"/>
                  </a:lnTo>
                  <a:lnTo>
                    <a:pt x="886" y="431"/>
                  </a:lnTo>
                  <a:lnTo>
                    <a:pt x="884" y="420"/>
                  </a:lnTo>
                  <a:lnTo>
                    <a:pt x="882" y="415"/>
                  </a:lnTo>
                  <a:lnTo>
                    <a:pt x="880" y="409"/>
                  </a:lnTo>
                  <a:lnTo>
                    <a:pt x="876" y="404"/>
                  </a:lnTo>
                  <a:lnTo>
                    <a:pt x="873" y="400"/>
                  </a:lnTo>
                  <a:lnTo>
                    <a:pt x="866" y="391"/>
                  </a:lnTo>
                  <a:lnTo>
                    <a:pt x="860" y="384"/>
                  </a:lnTo>
                  <a:lnTo>
                    <a:pt x="855" y="377"/>
                  </a:lnTo>
                  <a:lnTo>
                    <a:pt x="851" y="369"/>
                  </a:lnTo>
                  <a:lnTo>
                    <a:pt x="848" y="359"/>
                  </a:lnTo>
                  <a:lnTo>
                    <a:pt x="848" y="350"/>
                  </a:lnTo>
                  <a:lnTo>
                    <a:pt x="849" y="343"/>
                  </a:lnTo>
                  <a:lnTo>
                    <a:pt x="851" y="335"/>
                  </a:lnTo>
                  <a:lnTo>
                    <a:pt x="855" y="330"/>
                  </a:lnTo>
                  <a:lnTo>
                    <a:pt x="857" y="325"/>
                  </a:lnTo>
                  <a:lnTo>
                    <a:pt x="860" y="316"/>
                  </a:lnTo>
                  <a:lnTo>
                    <a:pt x="860" y="307"/>
                  </a:lnTo>
                  <a:lnTo>
                    <a:pt x="860" y="296"/>
                  </a:lnTo>
                  <a:lnTo>
                    <a:pt x="859" y="287"/>
                  </a:lnTo>
                  <a:lnTo>
                    <a:pt x="856" y="276"/>
                  </a:lnTo>
                  <a:lnTo>
                    <a:pt x="854" y="265"/>
                  </a:lnTo>
                  <a:lnTo>
                    <a:pt x="850" y="255"/>
                  </a:lnTo>
                  <a:lnTo>
                    <a:pt x="847" y="244"/>
                  </a:lnTo>
                  <a:lnTo>
                    <a:pt x="844" y="233"/>
                  </a:lnTo>
                  <a:lnTo>
                    <a:pt x="842" y="220"/>
                  </a:lnTo>
                  <a:lnTo>
                    <a:pt x="840" y="206"/>
                  </a:lnTo>
                  <a:lnTo>
                    <a:pt x="840" y="193"/>
                  </a:lnTo>
                  <a:lnTo>
                    <a:pt x="841" y="181"/>
                  </a:lnTo>
                  <a:lnTo>
                    <a:pt x="843" y="169"/>
                  </a:lnTo>
                  <a:lnTo>
                    <a:pt x="846" y="160"/>
                  </a:lnTo>
                  <a:lnTo>
                    <a:pt x="848" y="152"/>
                  </a:lnTo>
                  <a:lnTo>
                    <a:pt x="850" y="137"/>
                  </a:lnTo>
                  <a:lnTo>
                    <a:pt x="850" y="118"/>
                  </a:lnTo>
                  <a:lnTo>
                    <a:pt x="853" y="107"/>
                  </a:lnTo>
                  <a:lnTo>
                    <a:pt x="856" y="95"/>
                  </a:lnTo>
                  <a:lnTo>
                    <a:pt x="860" y="84"/>
                  </a:lnTo>
                  <a:lnTo>
                    <a:pt x="862" y="74"/>
                  </a:lnTo>
                  <a:lnTo>
                    <a:pt x="862" y="63"/>
                  </a:lnTo>
                  <a:lnTo>
                    <a:pt x="862" y="50"/>
                  </a:lnTo>
                  <a:lnTo>
                    <a:pt x="863" y="34"/>
                  </a:lnTo>
                  <a:lnTo>
                    <a:pt x="863" y="13"/>
                  </a:lnTo>
                  <a:lnTo>
                    <a:pt x="863" y="6"/>
                  </a:lnTo>
                  <a:lnTo>
                    <a:pt x="863" y="4"/>
                  </a:lnTo>
                  <a:lnTo>
                    <a:pt x="862" y="3"/>
                  </a:lnTo>
                  <a:lnTo>
                    <a:pt x="856" y="1"/>
                  </a:lnTo>
                  <a:close/>
                </a:path>
              </a:pathLst>
            </a:custGeom>
            <a:grpFill/>
            <a:ln w="9525">
              <a:solidFill>
                <a:schemeClr val="bg1">
                  <a:alpha val="50000"/>
                </a:schemeClr>
              </a:solidFill>
              <a:round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8" name="青海"/>
            <p:cNvSpPr/>
            <p:nvPr/>
          </p:nvSpPr>
          <p:spPr bwMode="auto">
            <a:xfrm>
              <a:off x="3854497" y="3581587"/>
              <a:ext cx="1257316" cy="914448"/>
            </a:xfrm>
            <a:custGeom>
              <a:avLst/>
              <a:gdLst>
                <a:gd name="T0" fmla="*/ 4484 w 4767"/>
                <a:gd name="T1" fmla="*/ 1080 h 3475"/>
                <a:gd name="T2" fmla="*/ 4267 w 4767"/>
                <a:gd name="T3" fmla="*/ 940 h 3475"/>
                <a:gd name="T4" fmla="*/ 3970 w 4767"/>
                <a:gd name="T5" fmla="*/ 724 h 3475"/>
                <a:gd name="T6" fmla="*/ 3855 w 4767"/>
                <a:gd name="T7" fmla="*/ 686 h 3475"/>
                <a:gd name="T8" fmla="*/ 3520 w 4767"/>
                <a:gd name="T9" fmla="*/ 407 h 3475"/>
                <a:gd name="T10" fmla="*/ 3316 w 4767"/>
                <a:gd name="T11" fmla="*/ 341 h 3475"/>
                <a:gd name="T12" fmla="*/ 3107 w 4767"/>
                <a:gd name="T13" fmla="*/ 338 h 3475"/>
                <a:gd name="T14" fmla="*/ 2841 w 4767"/>
                <a:gd name="T15" fmla="*/ 214 h 3475"/>
                <a:gd name="T16" fmla="*/ 2741 w 4767"/>
                <a:gd name="T17" fmla="*/ 462 h 3475"/>
                <a:gd name="T18" fmla="*/ 2572 w 4767"/>
                <a:gd name="T19" fmla="*/ 613 h 3475"/>
                <a:gd name="T20" fmla="*/ 2258 w 4767"/>
                <a:gd name="T21" fmla="*/ 510 h 3475"/>
                <a:gd name="T22" fmla="*/ 1977 w 4767"/>
                <a:gd name="T23" fmla="*/ 266 h 3475"/>
                <a:gd name="T24" fmla="*/ 1714 w 4767"/>
                <a:gd name="T25" fmla="*/ 140 h 3475"/>
                <a:gd name="T26" fmla="*/ 1379 w 4767"/>
                <a:gd name="T27" fmla="*/ 13 h 3475"/>
                <a:gd name="T28" fmla="*/ 995 w 4767"/>
                <a:gd name="T29" fmla="*/ 77 h 3475"/>
                <a:gd name="T30" fmla="*/ 575 w 4767"/>
                <a:gd name="T31" fmla="*/ 226 h 3475"/>
                <a:gd name="T32" fmla="*/ 747 w 4767"/>
                <a:gd name="T33" fmla="*/ 602 h 3475"/>
                <a:gd name="T34" fmla="*/ 637 w 4767"/>
                <a:gd name="T35" fmla="*/ 872 h 3475"/>
                <a:gd name="T36" fmla="*/ 684 w 4767"/>
                <a:gd name="T37" fmla="*/ 1099 h 3475"/>
                <a:gd name="T38" fmla="*/ 620 w 4767"/>
                <a:gd name="T39" fmla="*/ 1228 h 3475"/>
                <a:gd name="T40" fmla="*/ 297 w 4767"/>
                <a:gd name="T41" fmla="*/ 1142 h 3475"/>
                <a:gd name="T42" fmla="*/ 151 w 4767"/>
                <a:gd name="T43" fmla="*/ 1229 h 3475"/>
                <a:gd name="T44" fmla="*/ 160 w 4767"/>
                <a:gd name="T45" fmla="*/ 1402 h 3475"/>
                <a:gd name="T46" fmla="*/ 48 w 4767"/>
                <a:gd name="T47" fmla="*/ 1621 h 3475"/>
                <a:gd name="T48" fmla="*/ 102 w 4767"/>
                <a:gd name="T49" fmla="*/ 1783 h 3475"/>
                <a:gd name="T50" fmla="*/ 25 w 4767"/>
                <a:gd name="T51" fmla="*/ 2058 h 3475"/>
                <a:gd name="T52" fmla="*/ 154 w 4767"/>
                <a:gd name="T53" fmla="*/ 2283 h 3475"/>
                <a:gd name="T54" fmla="*/ 349 w 4767"/>
                <a:gd name="T55" fmla="*/ 2480 h 3475"/>
                <a:gd name="T56" fmla="*/ 535 w 4767"/>
                <a:gd name="T57" fmla="*/ 2458 h 3475"/>
                <a:gd name="T58" fmla="*/ 805 w 4767"/>
                <a:gd name="T59" fmla="*/ 2695 h 3475"/>
                <a:gd name="T60" fmla="*/ 1068 w 4767"/>
                <a:gd name="T61" fmla="*/ 2800 h 3475"/>
                <a:gd name="T62" fmla="*/ 1293 w 4767"/>
                <a:gd name="T63" fmla="*/ 2908 h 3475"/>
                <a:gd name="T64" fmla="*/ 1575 w 4767"/>
                <a:gd name="T65" fmla="*/ 2940 h 3475"/>
                <a:gd name="T66" fmla="*/ 1799 w 4767"/>
                <a:gd name="T67" fmla="*/ 3128 h 3475"/>
                <a:gd name="T68" fmla="*/ 1898 w 4767"/>
                <a:gd name="T69" fmla="*/ 3362 h 3475"/>
                <a:gd name="T70" fmla="*/ 2118 w 4767"/>
                <a:gd name="T71" fmla="*/ 3459 h 3475"/>
                <a:gd name="T72" fmla="*/ 2153 w 4767"/>
                <a:gd name="T73" fmla="*/ 3342 h 3475"/>
                <a:gd name="T74" fmla="*/ 2363 w 4767"/>
                <a:gd name="T75" fmla="*/ 3450 h 3475"/>
                <a:gd name="T76" fmla="*/ 2490 w 4767"/>
                <a:gd name="T77" fmla="*/ 3308 h 3475"/>
                <a:gd name="T78" fmla="*/ 2607 w 4767"/>
                <a:gd name="T79" fmla="*/ 3183 h 3475"/>
                <a:gd name="T80" fmla="*/ 2667 w 4767"/>
                <a:gd name="T81" fmla="*/ 3041 h 3475"/>
                <a:gd name="T82" fmla="*/ 2714 w 4767"/>
                <a:gd name="T83" fmla="*/ 2824 h 3475"/>
                <a:gd name="T84" fmla="*/ 2705 w 4767"/>
                <a:gd name="T85" fmla="*/ 2666 h 3475"/>
                <a:gd name="T86" fmla="*/ 2815 w 4767"/>
                <a:gd name="T87" fmla="*/ 2484 h 3475"/>
                <a:gd name="T88" fmla="*/ 3033 w 4767"/>
                <a:gd name="T89" fmla="*/ 2568 h 3475"/>
                <a:gd name="T90" fmla="*/ 3163 w 4767"/>
                <a:gd name="T91" fmla="*/ 2858 h 3475"/>
                <a:gd name="T92" fmla="*/ 3390 w 4767"/>
                <a:gd name="T93" fmla="*/ 3058 h 3475"/>
                <a:gd name="T94" fmla="*/ 3562 w 4767"/>
                <a:gd name="T95" fmla="*/ 3006 h 3475"/>
                <a:gd name="T96" fmla="*/ 3656 w 4767"/>
                <a:gd name="T97" fmla="*/ 3139 h 3475"/>
                <a:gd name="T98" fmla="*/ 3791 w 4767"/>
                <a:gd name="T99" fmla="*/ 3233 h 3475"/>
                <a:gd name="T100" fmla="*/ 3971 w 4767"/>
                <a:gd name="T101" fmla="*/ 3197 h 3475"/>
                <a:gd name="T102" fmla="*/ 4081 w 4767"/>
                <a:gd name="T103" fmla="*/ 2974 h 3475"/>
                <a:gd name="T104" fmla="*/ 4211 w 4767"/>
                <a:gd name="T105" fmla="*/ 2888 h 3475"/>
                <a:gd name="T106" fmla="*/ 4101 w 4767"/>
                <a:gd name="T107" fmla="*/ 2763 h 3475"/>
                <a:gd name="T108" fmla="*/ 3917 w 4767"/>
                <a:gd name="T109" fmla="*/ 2548 h 3475"/>
                <a:gd name="T110" fmla="*/ 4074 w 4767"/>
                <a:gd name="T111" fmla="*/ 2490 h 3475"/>
                <a:gd name="T112" fmla="*/ 4310 w 4767"/>
                <a:gd name="T113" fmla="*/ 2584 h 3475"/>
                <a:gd name="T114" fmla="*/ 4414 w 4767"/>
                <a:gd name="T115" fmla="*/ 2449 h 3475"/>
                <a:gd name="T116" fmla="*/ 4499 w 4767"/>
                <a:gd name="T117" fmla="*/ 2126 h 3475"/>
                <a:gd name="T118" fmla="*/ 4622 w 4767"/>
                <a:gd name="T119" fmla="*/ 1986 h 3475"/>
                <a:gd name="T120" fmla="*/ 4720 w 4767"/>
                <a:gd name="T121" fmla="*/ 1784 h 3475"/>
                <a:gd name="T122" fmla="*/ 4623 w 4767"/>
                <a:gd name="T123" fmla="*/ 1483 h 3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767" h="3475">
                  <a:moveTo>
                    <a:pt x="4599" y="1319"/>
                  </a:moveTo>
                  <a:lnTo>
                    <a:pt x="4599" y="1311"/>
                  </a:lnTo>
                  <a:lnTo>
                    <a:pt x="4599" y="1304"/>
                  </a:lnTo>
                  <a:lnTo>
                    <a:pt x="4600" y="1301"/>
                  </a:lnTo>
                  <a:lnTo>
                    <a:pt x="4601" y="1299"/>
                  </a:lnTo>
                  <a:lnTo>
                    <a:pt x="4603" y="1298"/>
                  </a:lnTo>
                  <a:lnTo>
                    <a:pt x="4605" y="1297"/>
                  </a:lnTo>
                  <a:lnTo>
                    <a:pt x="4611" y="1297"/>
                  </a:lnTo>
                  <a:lnTo>
                    <a:pt x="4617" y="1297"/>
                  </a:lnTo>
                  <a:lnTo>
                    <a:pt x="4622" y="1295"/>
                  </a:lnTo>
                  <a:lnTo>
                    <a:pt x="4626" y="1293"/>
                  </a:lnTo>
                  <a:lnTo>
                    <a:pt x="4630" y="1288"/>
                  </a:lnTo>
                  <a:lnTo>
                    <a:pt x="4631" y="1281"/>
                  </a:lnTo>
                  <a:lnTo>
                    <a:pt x="4631" y="1277"/>
                  </a:lnTo>
                  <a:lnTo>
                    <a:pt x="4630" y="1273"/>
                  </a:lnTo>
                  <a:lnTo>
                    <a:pt x="4629" y="1269"/>
                  </a:lnTo>
                  <a:lnTo>
                    <a:pt x="4626" y="1263"/>
                  </a:lnTo>
                  <a:lnTo>
                    <a:pt x="4612" y="1253"/>
                  </a:lnTo>
                  <a:lnTo>
                    <a:pt x="4600" y="1241"/>
                  </a:lnTo>
                  <a:lnTo>
                    <a:pt x="4597" y="1231"/>
                  </a:lnTo>
                  <a:lnTo>
                    <a:pt x="4592" y="1224"/>
                  </a:lnTo>
                  <a:lnTo>
                    <a:pt x="4588" y="1220"/>
                  </a:lnTo>
                  <a:lnTo>
                    <a:pt x="4586" y="1217"/>
                  </a:lnTo>
                  <a:lnTo>
                    <a:pt x="4581" y="1214"/>
                  </a:lnTo>
                  <a:lnTo>
                    <a:pt x="4576" y="1212"/>
                  </a:lnTo>
                  <a:lnTo>
                    <a:pt x="4568" y="1207"/>
                  </a:lnTo>
                  <a:lnTo>
                    <a:pt x="4561" y="1203"/>
                  </a:lnTo>
                  <a:lnTo>
                    <a:pt x="4556" y="1197"/>
                  </a:lnTo>
                  <a:lnTo>
                    <a:pt x="4550" y="1188"/>
                  </a:lnTo>
                  <a:lnTo>
                    <a:pt x="4542" y="1179"/>
                  </a:lnTo>
                  <a:lnTo>
                    <a:pt x="4530" y="1168"/>
                  </a:lnTo>
                  <a:lnTo>
                    <a:pt x="4517" y="1159"/>
                  </a:lnTo>
                  <a:lnTo>
                    <a:pt x="4505" y="1150"/>
                  </a:lnTo>
                  <a:lnTo>
                    <a:pt x="4493" y="1141"/>
                  </a:lnTo>
                  <a:lnTo>
                    <a:pt x="4486" y="1134"/>
                  </a:lnTo>
                  <a:lnTo>
                    <a:pt x="4484" y="1130"/>
                  </a:lnTo>
                  <a:lnTo>
                    <a:pt x="4483" y="1128"/>
                  </a:lnTo>
                  <a:lnTo>
                    <a:pt x="4483" y="1123"/>
                  </a:lnTo>
                  <a:lnTo>
                    <a:pt x="4483" y="1119"/>
                  </a:lnTo>
                  <a:lnTo>
                    <a:pt x="4485" y="1109"/>
                  </a:lnTo>
                  <a:lnTo>
                    <a:pt x="4487" y="1098"/>
                  </a:lnTo>
                  <a:lnTo>
                    <a:pt x="4487" y="1093"/>
                  </a:lnTo>
                  <a:lnTo>
                    <a:pt x="4487" y="1088"/>
                  </a:lnTo>
                  <a:lnTo>
                    <a:pt x="4486" y="1084"/>
                  </a:lnTo>
                  <a:lnTo>
                    <a:pt x="4484" y="1080"/>
                  </a:lnTo>
                  <a:lnTo>
                    <a:pt x="4479" y="1073"/>
                  </a:lnTo>
                  <a:lnTo>
                    <a:pt x="4475" y="1066"/>
                  </a:lnTo>
                  <a:lnTo>
                    <a:pt x="4469" y="1055"/>
                  </a:lnTo>
                  <a:lnTo>
                    <a:pt x="4463" y="1042"/>
                  </a:lnTo>
                  <a:lnTo>
                    <a:pt x="4460" y="1036"/>
                  </a:lnTo>
                  <a:lnTo>
                    <a:pt x="4458" y="1029"/>
                  </a:lnTo>
                  <a:lnTo>
                    <a:pt x="4456" y="1023"/>
                  </a:lnTo>
                  <a:lnTo>
                    <a:pt x="4455" y="1017"/>
                  </a:lnTo>
                  <a:lnTo>
                    <a:pt x="4455" y="1009"/>
                  </a:lnTo>
                  <a:lnTo>
                    <a:pt x="4453" y="1002"/>
                  </a:lnTo>
                  <a:lnTo>
                    <a:pt x="4452" y="998"/>
                  </a:lnTo>
                  <a:lnTo>
                    <a:pt x="4450" y="996"/>
                  </a:lnTo>
                  <a:lnTo>
                    <a:pt x="4448" y="995"/>
                  </a:lnTo>
                  <a:lnTo>
                    <a:pt x="4446" y="995"/>
                  </a:lnTo>
                  <a:lnTo>
                    <a:pt x="4443" y="995"/>
                  </a:lnTo>
                  <a:lnTo>
                    <a:pt x="4441" y="996"/>
                  </a:lnTo>
                  <a:lnTo>
                    <a:pt x="4439" y="997"/>
                  </a:lnTo>
                  <a:lnTo>
                    <a:pt x="4436" y="999"/>
                  </a:lnTo>
                  <a:lnTo>
                    <a:pt x="4430" y="1006"/>
                  </a:lnTo>
                  <a:lnTo>
                    <a:pt x="4421" y="1017"/>
                  </a:lnTo>
                  <a:lnTo>
                    <a:pt x="4406" y="1030"/>
                  </a:lnTo>
                  <a:lnTo>
                    <a:pt x="4396" y="1037"/>
                  </a:lnTo>
                  <a:lnTo>
                    <a:pt x="4391" y="1043"/>
                  </a:lnTo>
                  <a:lnTo>
                    <a:pt x="4389" y="1045"/>
                  </a:lnTo>
                  <a:lnTo>
                    <a:pt x="4385" y="1043"/>
                  </a:lnTo>
                  <a:lnTo>
                    <a:pt x="4380" y="1040"/>
                  </a:lnTo>
                  <a:lnTo>
                    <a:pt x="4371" y="1033"/>
                  </a:lnTo>
                  <a:lnTo>
                    <a:pt x="4357" y="1020"/>
                  </a:lnTo>
                  <a:lnTo>
                    <a:pt x="4349" y="1014"/>
                  </a:lnTo>
                  <a:lnTo>
                    <a:pt x="4346" y="1012"/>
                  </a:lnTo>
                  <a:lnTo>
                    <a:pt x="4343" y="1010"/>
                  </a:lnTo>
                  <a:lnTo>
                    <a:pt x="4336" y="1004"/>
                  </a:lnTo>
                  <a:lnTo>
                    <a:pt x="4337" y="998"/>
                  </a:lnTo>
                  <a:lnTo>
                    <a:pt x="4340" y="987"/>
                  </a:lnTo>
                  <a:lnTo>
                    <a:pt x="4333" y="976"/>
                  </a:lnTo>
                  <a:lnTo>
                    <a:pt x="4323" y="965"/>
                  </a:lnTo>
                  <a:lnTo>
                    <a:pt x="4318" y="959"/>
                  </a:lnTo>
                  <a:lnTo>
                    <a:pt x="4314" y="954"/>
                  </a:lnTo>
                  <a:lnTo>
                    <a:pt x="4307" y="951"/>
                  </a:lnTo>
                  <a:lnTo>
                    <a:pt x="4301" y="946"/>
                  </a:lnTo>
                  <a:lnTo>
                    <a:pt x="4289" y="940"/>
                  </a:lnTo>
                  <a:lnTo>
                    <a:pt x="4282" y="935"/>
                  </a:lnTo>
                  <a:lnTo>
                    <a:pt x="4278" y="935"/>
                  </a:lnTo>
                  <a:lnTo>
                    <a:pt x="4273" y="936"/>
                  </a:lnTo>
                  <a:lnTo>
                    <a:pt x="4267" y="940"/>
                  </a:lnTo>
                  <a:lnTo>
                    <a:pt x="4260" y="943"/>
                  </a:lnTo>
                  <a:lnTo>
                    <a:pt x="4253" y="948"/>
                  </a:lnTo>
                  <a:lnTo>
                    <a:pt x="4247" y="952"/>
                  </a:lnTo>
                  <a:lnTo>
                    <a:pt x="4241" y="953"/>
                  </a:lnTo>
                  <a:lnTo>
                    <a:pt x="4236" y="953"/>
                  </a:lnTo>
                  <a:lnTo>
                    <a:pt x="4222" y="943"/>
                  </a:lnTo>
                  <a:lnTo>
                    <a:pt x="4208" y="936"/>
                  </a:lnTo>
                  <a:lnTo>
                    <a:pt x="4200" y="932"/>
                  </a:lnTo>
                  <a:lnTo>
                    <a:pt x="4194" y="926"/>
                  </a:lnTo>
                  <a:lnTo>
                    <a:pt x="4188" y="919"/>
                  </a:lnTo>
                  <a:lnTo>
                    <a:pt x="4181" y="907"/>
                  </a:lnTo>
                  <a:lnTo>
                    <a:pt x="4172" y="895"/>
                  </a:lnTo>
                  <a:lnTo>
                    <a:pt x="4164" y="886"/>
                  </a:lnTo>
                  <a:lnTo>
                    <a:pt x="4156" y="879"/>
                  </a:lnTo>
                  <a:lnTo>
                    <a:pt x="4144" y="871"/>
                  </a:lnTo>
                  <a:lnTo>
                    <a:pt x="4133" y="864"/>
                  </a:lnTo>
                  <a:lnTo>
                    <a:pt x="4122" y="859"/>
                  </a:lnTo>
                  <a:lnTo>
                    <a:pt x="4114" y="857"/>
                  </a:lnTo>
                  <a:lnTo>
                    <a:pt x="4108" y="856"/>
                  </a:lnTo>
                  <a:lnTo>
                    <a:pt x="4101" y="854"/>
                  </a:lnTo>
                  <a:lnTo>
                    <a:pt x="4093" y="850"/>
                  </a:lnTo>
                  <a:lnTo>
                    <a:pt x="4082" y="844"/>
                  </a:lnTo>
                  <a:lnTo>
                    <a:pt x="4071" y="833"/>
                  </a:lnTo>
                  <a:lnTo>
                    <a:pt x="4065" y="828"/>
                  </a:lnTo>
                  <a:lnTo>
                    <a:pt x="4059" y="823"/>
                  </a:lnTo>
                  <a:lnTo>
                    <a:pt x="4052" y="819"/>
                  </a:lnTo>
                  <a:lnTo>
                    <a:pt x="4046" y="815"/>
                  </a:lnTo>
                  <a:lnTo>
                    <a:pt x="4033" y="809"/>
                  </a:lnTo>
                  <a:lnTo>
                    <a:pt x="4024" y="806"/>
                  </a:lnTo>
                  <a:lnTo>
                    <a:pt x="4020" y="803"/>
                  </a:lnTo>
                  <a:lnTo>
                    <a:pt x="4017" y="800"/>
                  </a:lnTo>
                  <a:lnTo>
                    <a:pt x="4015" y="796"/>
                  </a:lnTo>
                  <a:lnTo>
                    <a:pt x="4014" y="793"/>
                  </a:lnTo>
                  <a:lnTo>
                    <a:pt x="4013" y="784"/>
                  </a:lnTo>
                  <a:lnTo>
                    <a:pt x="4013" y="775"/>
                  </a:lnTo>
                  <a:lnTo>
                    <a:pt x="4013" y="764"/>
                  </a:lnTo>
                  <a:lnTo>
                    <a:pt x="4011" y="753"/>
                  </a:lnTo>
                  <a:lnTo>
                    <a:pt x="4008" y="747"/>
                  </a:lnTo>
                  <a:lnTo>
                    <a:pt x="4006" y="743"/>
                  </a:lnTo>
                  <a:lnTo>
                    <a:pt x="4001" y="737"/>
                  </a:lnTo>
                  <a:lnTo>
                    <a:pt x="3996" y="732"/>
                  </a:lnTo>
                  <a:lnTo>
                    <a:pt x="3989" y="728"/>
                  </a:lnTo>
                  <a:lnTo>
                    <a:pt x="3983" y="726"/>
                  </a:lnTo>
                  <a:lnTo>
                    <a:pt x="3976" y="725"/>
                  </a:lnTo>
                  <a:lnTo>
                    <a:pt x="3970" y="724"/>
                  </a:lnTo>
                  <a:lnTo>
                    <a:pt x="3957" y="724"/>
                  </a:lnTo>
                  <a:lnTo>
                    <a:pt x="3946" y="722"/>
                  </a:lnTo>
                  <a:lnTo>
                    <a:pt x="3942" y="720"/>
                  </a:lnTo>
                  <a:lnTo>
                    <a:pt x="3937" y="716"/>
                  </a:lnTo>
                  <a:lnTo>
                    <a:pt x="3932" y="712"/>
                  </a:lnTo>
                  <a:lnTo>
                    <a:pt x="3927" y="707"/>
                  </a:lnTo>
                  <a:lnTo>
                    <a:pt x="3924" y="702"/>
                  </a:lnTo>
                  <a:lnTo>
                    <a:pt x="3921" y="697"/>
                  </a:lnTo>
                  <a:lnTo>
                    <a:pt x="3919" y="693"/>
                  </a:lnTo>
                  <a:lnTo>
                    <a:pt x="3918" y="688"/>
                  </a:lnTo>
                  <a:lnTo>
                    <a:pt x="3917" y="681"/>
                  </a:lnTo>
                  <a:lnTo>
                    <a:pt x="3914" y="675"/>
                  </a:lnTo>
                  <a:lnTo>
                    <a:pt x="3913" y="674"/>
                  </a:lnTo>
                  <a:lnTo>
                    <a:pt x="3911" y="671"/>
                  </a:lnTo>
                  <a:lnTo>
                    <a:pt x="3908" y="671"/>
                  </a:lnTo>
                  <a:lnTo>
                    <a:pt x="3905" y="671"/>
                  </a:lnTo>
                  <a:lnTo>
                    <a:pt x="3901" y="671"/>
                  </a:lnTo>
                  <a:lnTo>
                    <a:pt x="3898" y="670"/>
                  </a:lnTo>
                  <a:lnTo>
                    <a:pt x="3896" y="669"/>
                  </a:lnTo>
                  <a:lnTo>
                    <a:pt x="3895" y="667"/>
                  </a:lnTo>
                  <a:lnTo>
                    <a:pt x="3894" y="661"/>
                  </a:lnTo>
                  <a:lnTo>
                    <a:pt x="3894" y="651"/>
                  </a:lnTo>
                  <a:lnTo>
                    <a:pt x="3893" y="646"/>
                  </a:lnTo>
                  <a:lnTo>
                    <a:pt x="3892" y="642"/>
                  </a:lnTo>
                  <a:lnTo>
                    <a:pt x="3891" y="637"/>
                  </a:lnTo>
                  <a:lnTo>
                    <a:pt x="3888" y="633"/>
                  </a:lnTo>
                  <a:lnTo>
                    <a:pt x="3882" y="626"/>
                  </a:lnTo>
                  <a:lnTo>
                    <a:pt x="3874" y="619"/>
                  </a:lnTo>
                  <a:lnTo>
                    <a:pt x="3869" y="615"/>
                  </a:lnTo>
                  <a:lnTo>
                    <a:pt x="3863" y="613"/>
                  </a:lnTo>
                  <a:lnTo>
                    <a:pt x="3857" y="609"/>
                  </a:lnTo>
                  <a:lnTo>
                    <a:pt x="3850" y="608"/>
                  </a:lnTo>
                  <a:lnTo>
                    <a:pt x="3844" y="607"/>
                  </a:lnTo>
                  <a:lnTo>
                    <a:pt x="3839" y="608"/>
                  </a:lnTo>
                  <a:lnTo>
                    <a:pt x="3837" y="608"/>
                  </a:lnTo>
                  <a:lnTo>
                    <a:pt x="3835" y="609"/>
                  </a:lnTo>
                  <a:lnTo>
                    <a:pt x="3835" y="612"/>
                  </a:lnTo>
                  <a:lnTo>
                    <a:pt x="3833" y="614"/>
                  </a:lnTo>
                  <a:lnTo>
                    <a:pt x="3833" y="624"/>
                  </a:lnTo>
                  <a:lnTo>
                    <a:pt x="3832" y="633"/>
                  </a:lnTo>
                  <a:lnTo>
                    <a:pt x="3832" y="640"/>
                  </a:lnTo>
                  <a:lnTo>
                    <a:pt x="3837" y="651"/>
                  </a:lnTo>
                  <a:lnTo>
                    <a:pt x="3842" y="662"/>
                  </a:lnTo>
                  <a:lnTo>
                    <a:pt x="3847" y="671"/>
                  </a:lnTo>
                  <a:lnTo>
                    <a:pt x="3855" y="686"/>
                  </a:lnTo>
                  <a:lnTo>
                    <a:pt x="3862" y="701"/>
                  </a:lnTo>
                  <a:lnTo>
                    <a:pt x="3864" y="708"/>
                  </a:lnTo>
                  <a:lnTo>
                    <a:pt x="3866" y="713"/>
                  </a:lnTo>
                  <a:lnTo>
                    <a:pt x="3866" y="718"/>
                  </a:lnTo>
                  <a:lnTo>
                    <a:pt x="3864" y="720"/>
                  </a:lnTo>
                  <a:lnTo>
                    <a:pt x="3863" y="721"/>
                  </a:lnTo>
                  <a:lnTo>
                    <a:pt x="3860" y="721"/>
                  </a:lnTo>
                  <a:lnTo>
                    <a:pt x="3856" y="720"/>
                  </a:lnTo>
                  <a:lnTo>
                    <a:pt x="3850" y="718"/>
                  </a:lnTo>
                  <a:lnTo>
                    <a:pt x="3838" y="711"/>
                  </a:lnTo>
                  <a:lnTo>
                    <a:pt x="3826" y="705"/>
                  </a:lnTo>
                  <a:lnTo>
                    <a:pt x="3814" y="697"/>
                  </a:lnTo>
                  <a:lnTo>
                    <a:pt x="3804" y="690"/>
                  </a:lnTo>
                  <a:lnTo>
                    <a:pt x="3789" y="682"/>
                  </a:lnTo>
                  <a:lnTo>
                    <a:pt x="3773" y="672"/>
                  </a:lnTo>
                  <a:lnTo>
                    <a:pt x="3757" y="663"/>
                  </a:lnTo>
                  <a:lnTo>
                    <a:pt x="3744" y="655"/>
                  </a:lnTo>
                  <a:lnTo>
                    <a:pt x="3731" y="645"/>
                  </a:lnTo>
                  <a:lnTo>
                    <a:pt x="3716" y="633"/>
                  </a:lnTo>
                  <a:lnTo>
                    <a:pt x="3700" y="621"/>
                  </a:lnTo>
                  <a:lnTo>
                    <a:pt x="3690" y="612"/>
                  </a:lnTo>
                  <a:lnTo>
                    <a:pt x="3682" y="602"/>
                  </a:lnTo>
                  <a:lnTo>
                    <a:pt x="3675" y="590"/>
                  </a:lnTo>
                  <a:lnTo>
                    <a:pt x="3669" y="579"/>
                  </a:lnTo>
                  <a:lnTo>
                    <a:pt x="3666" y="569"/>
                  </a:lnTo>
                  <a:lnTo>
                    <a:pt x="3665" y="563"/>
                  </a:lnTo>
                  <a:lnTo>
                    <a:pt x="3663" y="558"/>
                  </a:lnTo>
                  <a:lnTo>
                    <a:pt x="3660" y="554"/>
                  </a:lnTo>
                  <a:lnTo>
                    <a:pt x="3653" y="547"/>
                  </a:lnTo>
                  <a:lnTo>
                    <a:pt x="3644" y="538"/>
                  </a:lnTo>
                  <a:lnTo>
                    <a:pt x="3637" y="529"/>
                  </a:lnTo>
                  <a:lnTo>
                    <a:pt x="3631" y="518"/>
                  </a:lnTo>
                  <a:lnTo>
                    <a:pt x="3624" y="505"/>
                  </a:lnTo>
                  <a:lnTo>
                    <a:pt x="3621" y="499"/>
                  </a:lnTo>
                  <a:lnTo>
                    <a:pt x="3616" y="492"/>
                  </a:lnTo>
                  <a:lnTo>
                    <a:pt x="3610" y="486"/>
                  </a:lnTo>
                  <a:lnTo>
                    <a:pt x="3603" y="479"/>
                  </a:lnTo>
                  <a:lnTo>
                    <a:pt x="3589" y="467"/>
                  </a:lnTo>
                  <a:lnTo>
                    <a:pt x="3575" y="456"/>
                  </a:lnTo>
                  <a:lnTo>
                    <a:pt x="3562" y="445"/>
                  </a:lnTo>
                  <a:lnTo>
                    <a:pt x="3547" y="434"/>
                  </a:lnTo>
                  <a:lnTo>
                    <a:pt x="3534" y="423"/>
                  </a:lnTo>
                  <a:lnTo>
                    <a:pt x="3524" y="415"/>
                  </a:lnTo>
                  <a:lnTo>
                    <a:pt x="3521" y="411"/>
                  </a:lnTo>
                  <a:lnTo>
                    <a:pt x="3520" y="407"/>
                  </a:lnTo>
                  <a:lnTo>
                    <a:pt x="3520" y="405"/>
                  </a:lnTo>
                  <a:lnTo>
                    <a:pt x="3520" y="403"/>
                  </a:lnTo>
                  <a:lnTo>
                    <a:pt x="3521" y="398"/>
                  </a:lnTo>
                  <a:lnTo>
                    <a:pt x="3524" y="392"/>
                  </a:lnTo>
                  <a:lnTo>
                    <a:pt x="3526" y="390"/>
                  </a:lnTo>
                  <a:lnTo>
                    <a:pt x="3524" y="386"/>
                  </a:lnTo>
                  <a:lnTo>
                    <a:pt x="3523" y="384"/>
                  </a:lnTo>
                  <a:lnTo>
                    <a:pt x="3522" y="381"/>
                  </a:lnTo>
                  <a:lnTo>
                    <a:pt x="3516" y="378"/>
                  </a:lnTo>
                  <a:lnTo>
                    <a:pt x="3508" y="375"/>
                  </a:lnTo>
                  <a:lnTo>
                    <a:pt x="3497" y="373"/>
                  </a:lnTo>
                  <a:lnTo>
                    <a:pt x="3486" y="369"/>
                  </a:lnTo>
                  <a:lnTo>
                    <a:pt x="3480" y="366"/>
                  </a:lnTo>
                  <a:lnTo>
                    <a:pt x="3476" y="363"/>
                  </a:lnTo>
                  <a:lnTo>
                    <a:pt x="3470" y="360"/>
                  </a:lnTo>
                  <a:lnTo>
                    <a:pt x="3465" y="355"/>
                  </a:lnTo>
                  <a:lnTo>
                    <a:pt x="3461" y="350"/>
                  </a:lnTo>
                  <a:lnTo>
                    <a:pt x="3459" y="346"/>
                  </a:lnTo>
                  <a:lnTo>
                    <a:pt x="3457" y="341"/>
                  </a:lnTo>
                  <a:lnTo>
                    <a:pt x="3455" y="335"/>
                  </a:lnTo>
                  <a:lnTo>
                    <a:pt x="3452" y="325"/>
                  </a:lnTo>
                  <a:lnTo>
                    <a:pt x="3447" y="316"/>
                  </a:lnTo>
                  <a:lnTo>
                    <a:pt x="3444" y="312"/>
                  </a:lnTo>
                  <a:lnTo>
                    <a:pt x="3440" y="310"/>
                  </a:lnTo>
                  <a:lnTo>
                    <a:pt x="3435" y="309"/>
                  </a:lnTo>
                  <a:lnTo>
                    <a:pt x="3432" y="308"/>
                  </a:lnTo>
                  <a:lnTo>
                    <a:pt x="3427" y="309"/>
                  </a:lnTo>
                  <a:lnTo>
                    <a:pt x="3422" y="311"/>
                  </a:lnTo>
                  <a:lnTo>
                    <a:pt x="3417" y="314"/>
                  </a:lnTo>
                  <a:lnTo>
                    <a:pt x="3413" y="318"/>
                  </a:lnTo>
                  <a:lnTo>
                    <a:pt x="3403" y="330"/>
                  </a:lnTo>
                  <a:lnTo>
                    <a:pt x="3392" y="344"/>
                  </a:lnTo>
                  <a:lnTo>
                    <a:pt x="3382" y="356"/>
                  </a:lnTo>
                  <a:lnTo>
                    <a:pt x="3372" y="366"/>
                  </a:lnTo>
                  <a:lnTo>
                    <a:pt x="3367" y="368"/>
                  </a:lnTo>
                  <a:lnTo>
                    <a:pt x="3363" y="368"/>
                  </a:lnTo>
                  <a:lnTo>
                    <a:pt x="3357" y="368"/>
                  </a:lnTo>
                  <a:lnTo>
                    <a:pt x="3350" y="367"/>
                  </a:lnTo>
                  <a:lnTo>
                    <a:pt x="3338" y="363"/>
                  </a:lnTo>
                  <a:lnTo>
                    <a:pt x="3327" y="359"/>
                  </a:lnTo>
                  <a:lnTo>
                    <a:pt x="3323" y="358"/>
                  </a:lnTo>
                  <a:lnTo>
                    <a:pt x="3321" y="355"/>
                  </a:lnTo>
                  <a:lnTo>
                    <a:pt x="3319" y="352"/>
                  </a:lnTo>
                  <a:lnTo>
                    <a:pt x="3318" y="349"/>
                  </a:lnTo>
                  <a:lnTo>
                    <a:pt x="3316" y="341"/>
                  </a:lnTo>
                  <a:lnTo>
                    <a:pt x="3316" y="330"/>
                  </a:lnTo>
                  <a:lnTo>
                    <a:pt x="3315" y="324"/>
                  </a:lnTo>
                  <a:lnTo>
                    <a:pt x="3312" y="321"/>
                  </a:lnTo>
                  <a:lnTo>
                    <a:pt x="3307" y="317"/>
                  </a:lnTo>
                  <a:lnTo>
                    <a:pt x="3301" y="315"/>
                  </a:lnTo>
                  <a:lnTo>
                    <a:pt x="3294" y="314"/>
                  </a:lnTo>
                  <a:lnTo>
                    <a:pt x="3288" y="314"/>
                  </a:lnTo>
                  <a:lnTo>
                    <a:pt x="3281" y="314"/>
                  </a:lnTo>
                  <a:lnTo>
                    <a:pt x="3276" y="315"/>
                  </a:lnTo>
                  <a:lnTo>
                    <a:pt x="3271" y="317"/>
                  </a:lnTo>
                  <a:lnTo>
                    <a:pt x="3269" y="319"/>
                  </a:lnTo>
                  <a:lnTo>
                    <a:pt x="3266" y="323"/>
                  </a:lnTo>
                  <a:lnTo>
                    <a:pt x="3266" y="327"/>
                  </a:lnTo>
                  <a:lnTo>
                    <a:pt x="3266" y="336"/>
                  </a:lnTo>
                  <a:lnTo>
                    <a:pt x="3266" y="346"/>
                  </a:lnTo>
                  <a:lnTo>
                    <a:pt x="3265" y="350"/>
                  </a:lnTo>
                  <a:lnTo>
                    <a:pt x="3264" y="354"/>
                  </a:lnTo>
                  <a:lnTo>
                    <a:pt x="3260" y="358"/>
                  </a:lnTo>
                  <a:lnTo>
                    <a:pt x="3256" y="362"/>
                  </a:lnTo>
                  <a:lnTo>
                    <a:pt x="3243" y="371"/>
                  </a:lnTo>
                  <a:lnTo>
                    <a:pt x="3227" y="381"/>
                  </a:lnTo>
                  <a:lnTo>
                    <a:pt x="3220" y="386"/>
                  </a:lnTo>
                  <a:lnTo>
                    <a:pt x="3214" y="391"/>
                  </a:lnTo>
                  <a:lnTo>
                    <a:pt x="3211" y="394"/>
                  </a:lnTo>
                  <a:lnTo>
                    <a:pt x="3208" y="398"/>
                  </a:lnTo>
                  <a:lnTo>
                    <a:pt x="3207" y="404"/>
                  </a:lnTo>
                  <a:lnTo>
                    <a:pt x="3205" y="410"/>
                  </a:lnTo>
                  <a:lnTo>
                    <a:pt x="3202" y="413"/>
                  </a:lnTo>
                  <a:lnTo>
                    <a:pt x="3200" y="416"/>
                  </a:lnTo>
                  <a:lnTo>
                    <a:pt x="3197" y="417"/>
                  </a:lnTo>
                  <a:lnTo>
                    <a:pt x="3196" y="417"/>
                  </a:lnTo>
                  <a:lnTo>
                    <a:pt x="3194" y="417"/>
                  </a:lnTo>
                  <a:lnTo>
                    <a:pt x="3192" y="415"/>
                  </a:lnTo>
                  <a:lnTo>
                    <a:pt x="3189" y="412"/>
                  </a:lnTo>
                  <a:lnTo>
                    <a:pt x="3187" y="409"/>
                  </a:lnTo>
                  <a:lnTo>
                    <a:pt x="3183" y="401"/>
                  </a:lnTo>
                  <a:lnTo>
                    <a:pt x="3178" y="393"/>
                  </a:lnTo>
                  <a:lnTo>
                    <a:pt x="3174" y="386"/>
                  </a:lnTo>
                  <a:lnTo>
                    <a:pt x="3165" y="380"/>
                  </a:lnTo>
                  <a:lnTo>
                    <a:pt x="3156" y="374"/>
                  </a:lnTo>
                  <a:lnTo>
                    <a:pt x="3146" y="368"/>
                  </a:lnTo>
                  <a:lnTo>
                    <a:pt x="3137" y="361"/>
                  </a:lnTo>
                  <a:lnTo>
                    <a:pt x="3127" y="354"/>
                  </a:lnTo>
                  <a:lnTo>
                    <a:pt x="3118" y="346"/>
                  </a:lnTo>
                  <a:lnTo>
                    <a:pt x="3107" y="338"/>
                  </a:lnTo>
                  <a:lnTo>
                    <a:pt x="3101" y="336"/>
                  </a:lnTo>
                  <a:lnTo>
                    <a:pt x="3095" y="334"/>
                  </a:lnTo>
                  <a:lnTo>
                    <a:pt x="3090" y="331"/>
                  </a:lnTo>
                  <a:lnTo>
                    <a:pt x="3086" y="331"/>
                  </a:lnTo>
                  <a:lnTo>
                    <a:pt x="3081" y="330"/>
                  </a:lnTo>
                  <a:lnTo>
                    <a:pt x="3079" y="330"/>
                  </a:lnTo>
                  <a:lnTo>
                    <a:pt x="3076" y="329"/>
                  </a:lnTo>
                  <a:lnTo>
                    <a:pt x="3074" y="328"/>
                  </a:lnTo>
                  <a:lnTo>
                    <a:pt x="3073" y="323"/>
                  </a:lnTo>
                  <a:lnTo>
                    <a:pt x="3073" y="316"/>
                  </a:lnTo>
                  <a:lnTo>
                    <a:pt x="3071" y="311"/>
                  </a:lnTo>
                  <a:lnTo>
                    <a:pt x="3069" y="308"/>
                  </a:lnTo>
                  <a:lnTo>
                    <a:pt x="3067" y="304"/>
                  </a:lnTo>
                  <a:lnTo>
                    <a:pt x="3063" y="300"/>
                  </a:lnTo>
                  <a:lnTo>
                    <a:pt x="3054" y="292"/>
                  </a:lnTo>
                  <a:lnTo>
                    <a:pt x="3044" y="284"/>
                  </a:lnTo>
                  <a:lnTo>
                    <a:pt x="3036" y="274"/>
                  </a:lnTo>
                  <a:lnTo>
                    <a:pt x="3025" y="264"/>
                  </a:lnTo>
                  <a:lnTo>
                    <a:pt x="3016" y="254"/>
                  </a:lnTo>
                  <a:lnTo>
                    <a:pt x="3007" y="246"/>
                  </a:lnTo>
                  <a:lnTo>
                    <a:pt x="3001" y="239"/>
                  </a:lnTo>
                  <a:lnTo>
                    <a:pt x="2995" y="232"/>
                  </a:lnTo>
                  <a:lnTo>
                    <a:pt x="2991" y="227"/>
                  </a:lnTo>
                  <a:lnTo>
                    <a:pt x="2985" y="224"/>
                  </a:lnTo>
                  <a:lnTo>
                    <a:pt x="2980" y="224"/>
                  </a:lnTo>
                  <a:lnTo>
                    <a:pt x="2976" y="223"/>
                  </a:lnTo>
                  <a:lnTo>
                    <a:pt x="2972" y="221"/>
                  </a:lnTo>
                  <a:lnTo>
                    <a:pt x="2967" y="214"/>
                  </a:lnTo>
                  <a:lnTo>
                    <a:pt x="2963" y="210"/>
                  </a:lnTo>
                  <a:lnTo>
                    <a:pt x="2957" y="207"/>
                  </a:lnTo>
                  <a:lnTo>
                    <a:pt x="2950" y="203"/>
                  </a:lnTo>
                  <a:lnTo>
                    <a:pt x="2943" y="199"/>
                  </a:lnTo>
                  <a:lnTo>
                    <a:pt x="2926" y="195"/>
                  </a:lnTo>
                  <a:lnTo>
                    <a:pt x="2912" y="189"/>
                  </a:lnTo>
                  <a:lnTo>
                    <a:pt x="2905" y="186"/>
                  </a:lnTo>
                  <a:lnTo>
                    <a:pt x="2898" y="185"/>
                  </a:lnTo>
                  <a:lnTo>
                    <a:pt x="2890" y="185"/>
                  </a:lnTo>
                  <a:lnTo>
                    <a:pt x="2882" y="185"/>
                  </a:lnTo>
                  <a:lnTo>
                    <a:pt x="2874" y="186"/>
                  </a:lnTo>
                  <a:lnTo>
                    <a:pt x="2867" y="189"/>
                  </a:lnTo>
                  <a:lnTo>
                    <a:pt x="2860" y="192"/>
                  </a:lnTo>
                  <a:lnTo>
                    <a:pt x="2854" y="197"/>
                  </a:lnTo>
                  <a:lnTo>
                    <a:pt x="2849" y="203"/>
                  </a:lnTo>
                  <a:lnTo>
                    <a:pt x="2844" y="209"/>
                  </a:lnTo>
                  <a:lnTo>
                    <a:pt x="2841" y="214"/>
                  </a:lnTo>
                  <a:lnTo>
                    <a:pt x="2838" y="220"/>
                  </a:lnTo>
                  <a:lnTo>
                    <a:pt x="2837" y="226"/>
                  </a:lnTo>
                  <a:lnTo>
                    <a:pt x="2837" y="232"/>
                  </a:lnTo>
                  <a:lnTo>
                    <a:pt x="2838" y="236"/>
                  </a:lnTo>
                  <a:lnTo>
                    <a:pt x="2840" y="242"/>
                  </a:lnTo>
                  <a:lnTo>
                    <a:pt x="2842" y="248"/>
                  </a:lnTo>
                  <a:lnTo>
                    <a:pt x="2844" y="255"/>
                  </a:lnTo>
                  <a:lnTo>
                    <a:pt x="2846" y="264"/>
                  </a:lnTo>
                  <a:lnTo>
                    <a:pt x="2846" y="272"/>
                  </a:lnTo>
                  <a:lnTo>
                    <a:pt x="2846" y="280"/>
                  </a:lnTo>
                  <a:lnTo>
                    <a:pt x="2844" y="287"/>
                  </a:lnTo>
                  <a:lnTo>
                    <a:pt x="2843" y="295"/>
                  </a:lnTo>
                  <a:lnTo>
                    <a:pt x="2841" y="302"/>
                  </a:lnTo>
                  <a:lnTo>
                    <a:pt x="2838" y="308"/>
                  </a:lnTo>
                  <a:lnTo>
                    <a:pt x="2836" y="316"/>
                  </a:lnTo>
                  <a:lnTo>
                    <a:pt x="2835" y="324"/>
                  </a:lnTo>
                  <a:lnTo>
                    <a:pt x="2835" y="335"/>
                  </a:lnTo>
                  <a:lnTo>
                    <a:pt x="2835" y="355"/>
                  </a:lnTo>
                  <a:lnTo>
                    <a:pt x="2836" y="375"/>
                  </a:lnTo>
                  <a:lnTo>
                    <a:pt x="2837" y="391"/>
                  </a:lnTo>
                  <a:lnTo>
                    <a:pt x="2840" y="404"/>
                  </a:lnTo>
                  <a:lnTo>
                    <a:pt x="2843" y="415"/>
                  </a:lnTo>
                  <a:lnTo>
                    <a:pt x="2847" y="422"/>
                  </a:lnTo>
                  <a:lnTo>
                    <a:pt x="2848" y="436"/>
                  </a:lnTo>
                  <a:lnTo>
                    <a:pt x="2847" y="449"/>
                  </a:lnTo>
                  <a:lnTo>
                    <a:pt x="2846" y="454"/>
                  </a:lnTo>
                  <a:lnTo>
                    <a:pt x="2843" y="460"/>
                  </a:lnTo>
                  <a:lnTo>
                    <a:pt x="2840" y="464"/>
                  </a:lnTo>
                  <a:lnTo>
                    <a:pt x="2834" y="469"/>
                  </a:lnTo>
                  <a:lnTo>
                    <a:pt x="2827" y="472"/>
                  </a:lnTo>
                  <a:lnTo>
                    <a:pt x="2819" y="472"/>
                  </a:lnTo>
                  <a:lnTo>
                    <a:pt x="2815" y="472"/>
                  </a:lnTo>
                  <a:lnTo>
                    <a:pt x="2810" y="470"/>
                  </a:lnTo>
                  <a:lnTo>
                    <a:pt x="2806" y="468"/>
                  </a:lnTo>
                  <a:lnTo>
                    <a:pt x="2802" y="466"/>
                  </a:lnTo>
                  <a:lnTo>
                    <a:pt x="2787" y="457"/>
                  </a:lnTo>
                  <a:lnTo>
                    <a:pt x="2775" y="453"/>
                  </a:lnTo>
                  <a:lnTo>
                    <a:pt x="2764" y="448"/>
                  </a:lnTo>
                  <a:lnTo>
                    <a:pt x="2753" y="444"/>
                  </a:lnTo>
                  <a:lnTo>
                    <a:pt x="2750" y="444"/>
                  </a:lnTo>
                  <a:lnTo>
                    <a:pt x="2748" y="444"/>
                  </a:lnTo>
                  <a:lnTo>
                    <a:pt x="2747" y="445"/>
                  </a:lnTo>
                  <a:lnTo>
                    <a:pt x="2746" y="448"/>
                  </a:lnTo>
                  <a:lnTo>
                    <a:pt x="2743" y="454"/>
                  </a:lnTo>
                  <a:lnTo>
                    <a:pt x="2741" y="462"/>
                  </a:lnTo>
                  <a:lnTo>
                    <a:pt x="2740" y="469"/>
                  </a:lnTo>
                  <a:lnTo>
                    <a:pt x="2739" y="476"/>
                  </a:lnTo>
                  <a:lnTo>
                    <a:pt x="2737" y="482"/>
                  </a:lnTo>
                  <a:lnTo>
                    <a:pt x="2735" y="486"/>
                  </a:lnTo>
                  <a:lnTo>
                    <a:pt x="2728" y="487"/>
                  </a:lnTo>
                  <a:lnTo>
                    <a:pt x="2720" y="489"/>
                  </a:lnTo>
                  <a:lnTo>
                    <a:pt x="2716" y="491"/>
                  </a:lnTo>
                  <a:lnTo>
                    <a:pt x="2712" y="493"/>
                  </a:lnTo>
                  <a:lnTo>
                    <a:pt x="2710" y="495"/>
                  </a:lnTo>
                  <a:lnTo>
                    <a:pt x="2709" y="499"/>
                  </a:lnTo>
                  <a:lnTo>
                    <a:pt x="2710" y="510"/>
                  </a:lnTo>
                  <a:lnTo>
                    <a:pt x="2712" y="519"/>
                  </a:lnTo>
                  <a:lnTo>
                    <a:pt x="2714" y="524"/>
                  </a:lnTo>
                  <a:lnTo>
                    <a:pt x="2714" y="527"/>
                  </a:lnTo>
                  <a:lnTo>
                    <a:pt x="2712" y="531"/>
                  </a:lnTo>
                  <a:lnTo>
                    <a:pt x="2710" y="533"/>
                  </a:lnTo>
                  <a:lnTo>
                    <a:pt x="2705" y="536"/>
                  </a:lnTo>
                  <a:lnTo>
                    <a:pt x="2703" y="538"/>
                  </a:lnTo>
                  <a:lnTo>
                    <a:pt x="2701" y="543"/>
                  </a:lnTo>
                  <a:lnTo>
                    <a:pt x="2698" y="548"/>
                  </a:lnTo>
                  <a:lnTo>
                    <a:pt x="2696" y="561"/>
                  </a:lnTo>
                  <a:lnTo>
                    <a:pt x="2693" y="574"/>
                  </a:lnTo>
                  <a:lnTo>
                    <a:pt x="2692" y="587"/>
                  </a:lnTo>
                  <a:lnTo>
                    <a:pt x="2690" y="599"/>
                  </a:lnTo>
                  <a:lnTo>
                    <a:pt x="2689" y="604"/>
                  </a:lnTo>
                  <a:lnTo>
                    <a:pt x="2686" y="607"/>
                  </a:lnTo>
                  <a:lnTo>
                    <a:pt x="2685" y="611"/>
                  </a:lnTo>
                  <a:lnTo>
                    <a:pt x="2683" y="612"/>
                  </a:lnTo>
                  <a:lnTo>
                    <a:pt x="2677" y="612"/>
                  </a:lnTo>
                  <a:lnTo>
                    <a:pt x="2672" y="612"/>
                  </a:lnTo>
                  <a:lnTo>
                    <a:pt x="2668" y="609"/>
                  </a:lnTo>
                  <a:lnTo>
                    <a:pt x="2665" y="608"/>
                  </a:lnTo>
                  <a:lnTo>
                    <a:pt x="2658" y="602"/>
                  </a:lnTo>
                  <a:lnTo>
                    <a:pt x="2651" y="596"/>
                  </a:lnTo>
                  <a:lnTo>
                    <a:pt x="2642" y="592"/>
                  </a:lnTo>
                  <a:lnTo>
                    <a:pt x="2633" y="587"/>
                  </a:lnTo>
                  <a:lnTo>
                    <a:pt x="2623" y="582"/>
                  </a:lnTo>
                  <a:lnTo>
                    <a:pt x="2614" y="580"/>
                  </a:lnTo>
                  <a:lnTo>
                    <a:pt x="2609" y="580"/>
                  </a:lnTo>
                  <a:lnTo>
                    <a:pt x="2605" y="581"/>
                  </a:lnTo>
                  <a:lnTo>
                    <a:pt x="2601" y="585"/>
                  </a:lnTo>
                  <a:lnTo>
                    <a:pt x="2597" y="588"/>
                  </a:lnTo>
                  <a:lnTo>
                    <a:pt x="2589" y="598"/>
                  </a:lnTo>
                  <a:lnTo>
                    <a:pt x="2579" y="608"/>
                  </a:lnTo>
                  <a:lnTo>
                    <a:pt x="2572" y="613"/>
                  </a:lnTo>
                  <a:lnTo>
                    <a:pt x="2566" y="615"/>
                  </a:lnTo>
                  <a:lnTo>
                    <a:pt x="2560" y="617"/>
                  </a:lnTo>
                  <a:lnTo>
                    <a:pt x="2556" y="617"/>
                  </a:lnTo>
                  <a:lnTo>
                    <a:pt x="2551" y="617"/>
                  </a:lnTo>
                  <a:lnTo>
                    <a:pt x="2548" y="615"/>
                  </a:lnTo>
                  <a:lnTo>
                    <a:pt x="2546" y="613"/>
                  </a:lnTo>
                  <a:lnTo>
                    <a:pt x="2544" y="611"/>
                  </a:lnTo>
                  <a:lnTo>
                    <a:pt x="2540" y="607"/>
                  </a:lnTo>
                  <a:lnTo>
                    <a:pt x="2535" y="604"/>
                  </a:lnTo>
                  <a:lnTo>
                    <a:pt x="2529" y="601"/>
                  </a:lnTo>
                  <a:lnTo>
                    <a:pt x="2521" y="598"/>
                  </a:lnTo>
                  <a:lnTo>
                    <a:pt x="2506" y="592"/>
                  </a:lnTo>
                  <a:lnTo>
                    <a:pt x="2494" y="586"/>
                  </a:lnTo>
                  <a:lnTo>
                    <a:pt x="2483" y="580"/>
                  </a:lnTo>
                  <a:lnTo>
                    <a:pt x="2474" y="573"/>
                  </a:lnTo>
                  <a:lnTo>
                    <a:pt x="2469" y="569"/>
                  </a:lnTo>
                  <a:lnTo>
                    <a:pt x="2464" y="564"/>
                  </a:lnTo>
                  <a:lnTo>
                    <a:pt x="2460" y="558"/>
                  </a:lnTo>
                  <a:lnTo>
                    <a:pt x="2457" y="551"/>
                  </a:lnTo>
                  <a:lnTo>
                    <a:pt x="2451" y="538"/>
                  </a:lnTo>
                  <a:lnTo>
                    <a:pt x="2445" y="526"/>
                  </a:lnTo>
                  <a:lnTo>
                    <a:pt x="2439" y="517"/>
                  </a:lnTo>
                  <a:lnTo>
                    <a:pt x="2432" y="507"/>
                  </a:lnTo>
                  <a:lnTo>
                    <a:pt x="2422" y="500"/>
                  </a:lnTo>
                  <a:lnTo>
                    <a:pt x="2413" y="494"/>
                  </a:lnTo>
                  <a:lnTo>
                    <a:pt x="2408" y="491"/>
                  </a:lnTo>
                  <a:lnTo>
                    <a:pt x="2403" y="489"/>
                  </a:lnTo>
                  <a:lnTo>
                    <a:pt x="2401" y="488"/>
                  </a:lnTo>
                  <a:lnTo>
                    <a:pt x="2397" y="488"/>
                  </a:lnTo>
                  <a:lnTo>
                    <a:pt x="2390" y="491"/>
                  </a:lnTo>
                  <a:lnTo>
                    <a:pt x="2381" y="495"/>
                  </a:lnTo>
                  <a:lnTo>
                    <a:pt x="2368" y="505"/>
                  </a:lnTo>
                  <a:lnTo>
                    <a:pt x="2351" y="516"/>
                  </a:lnTo>
                  <a:lnTo>
                    <a:pt x="2342" y="520"/>
                  </a:lnTo>
                  <a:lnTo>
                    <a:pt x="2331" y="524"/>
                  </a:lnTo>
                  <a:lnTo>
                    <a:pt x="2326" y="525"/>
                  </a:lnTo>
                  <a:lnTo>
                    <a:pt x="2321" y="525"/>
                  </a:lnTo>
                  <a:lnTo>
                    <a:pt x="2315" y="524"/>
                  </a:lnTo>
                  <a:lnTo>
                    <a:pt x="2311" y="523"/>
                  </a:lnTo>
                  <a:lnTo>
                    <a:pt x="2300" y="518"/>
                  </a:lnTo>
                  <a:lnTo>
                    <a:pt x="2290" y="513"/>
                  </a:lnTo>
                  <a:lnTo>
                    <a:pt x="2282" y="511"/>
                  </a:lnTo>
                  <a:lnTo>
                    <a:pt x="2273" y="508"/>
                  </a:lnTo>
                  <a:lnTo>
                    <a:pt x="2264" y="508"/>
                  </a:lnTo>
                  <a:lnTo>
                    <a:pt x="2258" y="510"/>
                  </a:lnTo>
                  <a:lnTo>
                    <a:pt x="2252" y="512"/>
                  </a:lnTo>
                  <a:lnTo>
                    <a:pt x="2249" y="514"/>
                  </a:lnTo>
                  <a:lnTo>
                    <a:pt x="2246" y="514"/>
                  </a:lnTo>
                  <a:lnTo>
                    <a:pt x="2244" y="513"/>
                  </a:lnTo>
                  <a:lnTo>
                    <a:pt x="2242" y="512"/>
                  </a:lnTo>
                  <a:lnTo>
                    <a:pt x="2241" y="508"/>
                  </a:lnTo>
                  <a:lnTo>
                    <a:pt x="2236" y="501"/>
                  </a:lnTo>
                  <a:lnTo>
                    <a:pt x="2232" y="492"/>
                  </a:lnTo>
                  <a:lnTo>
                    <a:pt x="2229" y="482"/>
                  </a:lnTo>
                  <a:lnTo>
                    <a:pt x="2224" y="473"/>
                  </a:lnTo>
                  <a:lnTo>
                    <a:pt x="2220" y="464"/>
                  </a:lnTo>
                  <a:lnTo>
                    <a:pt x="2214" y="461"/>
                  </a:lnTo>
                  <a:lnTo>
                    <a:pt x="2201" y="455"/>
                  </a:lnTo>
                  <a:lnTo>
                    <a:pt x="2183" y="449"/>
                  </a:lnTo>
                  <a:lnTo>
                    <a:pt x="2167" y="443"/>
                  </a:lnTo>
                  <a:lnTo>
                    <a:pt x="2154" y="437"/>
                  </a:lnTo>
                  <a:lnTo>
                    <a:pt x="2148" y="436"/>
                  </a:lnTo>
                  <a:lnTo>
                    <a:pt x="2143" y="437"/>
                  </a:lnTo>
                  <a:lnTo>
                    <a:pt x="2137" y="438"/>
                  </a:lnTo>
                  <a:lnTo>
                    <a:pt x="2132" y="442"/>
                  </a:lnTo>
                  <a:lnTo>
                    <a:pt x="2126" y="445"/>
                  </a:lnTo>
                  <a:lnTo>
                    <a:pt x="2120" y="448"/>
                  </a:lnTo>
                  <a:lnTo>
                    <a:pt x="2116" y="450"/>
                  </a:lnTo>
                  <a:lnTo>
                    <a:pt x="2110" y="450"/>
                  </a:lnTo>
                  <a:lnTo>
                    <a:pt x="2093" y="449"/>
                  </a:lnTo>
                  <a:lnTo>
                    <a:pt x="2067" y="449"/>
                  </a:lnTo>
                  <a:lnTo>
                    <a:pt x="2053" y="448"/>
                  </a:lnTo>
                  <a:lnTo>
                    <a:pt x="2040" y="448"/>
                  </a:lnTo>
                  <a:lnTo>
                    <a:pt x="2027" y="445"/>
                  </a:lnTo>
                  <a:lnTo>
                    <a:pt x="2016" y="443"/>
                  </a:lnTo>
                  <a:lnTo>
                    <a:pt x="2011" y="441"/>
                  </a:lnTo>
                  <a:lnTo>
                    <a:pt x="2008" y="437"/>
                  </a:lnTo>
                  <a:lnTo>
                    <a:pt x="2005" y="434"/>
                  </a:lnTo>
                  <a:lnTo>
                    <a:pt x="2003" y="429"/>
                  </a:lnTo>
                  <a:lnTo>
                    <a:pt x="1999" y="418"/>
                  </a:lnTo>
                  <a:lnTo>
                    <a:pt x="1997" y="406"/>
                  </a:lnTo>
                  <a:lnTo>
                    <a:pt x="1994" y="380"/>
                  </a:lnTo>
                  <a:lnTo>
                    <a:pt x="1992" y="358"/>
                  </a:lnTo>
                  <a:lnTo>
                    <a:pt x="1989" y="349"/>
                  </a:lnTo>
                  <a:lnTo>
                    <a:pt x="1985" y="340"/>
                  </a:lnTo>
                  <a:lnTo>
                    <a:pt x="1983" y="316"/>
                  </a:lnTo>
                  <a:lnTo>
                    <a:pt x="1981" y="293"/>
                  </a:lnTo>
                  <a:lnTo>
                    <a:pt x="1980" y="283"/>
                  </a:lnTo>
                  <a:lnTo>
                    <a:pt x="1978" y="273"/>
                  </a:lnTo>
                  <a:lnTo>
                    <a:pt x="1977" y="266"/>
                  </a:lnTo>
                  <a:lnTo>
                    <a:pt x="1973" y="261"/>
                  </a:lnTo>
                  <a:lnTo>
                    <a:pt x="1969" y="260"/>
                  </a:lnTo>
                  <a:lnTo>
                    <a:pt x="1965" y="259"/>
                  </a:lnTo>
                  <a:lnTo>
                    <a:pt x="1958" y="258"/>
                  </a:lnTo>
                  <a:lnTo>
                    <a:pt x="1948" y="258"/>
                  </a:lnTo>
                  <a:lnTo>
                    <a:pt x="1928" y="258"/>
                  </a:lnTo>
                  <a:lnTo>
                    <a:pt x="1904" y="259"/>
                  </a:lnTo>
                  <a:lnTo>
                    <a:pt x="1879" y="261"/>
                  </a:lnTo>
                  <a:lnTo>
                    <a:pt x="1855" y="262"/>
                  </a:lnTo>
                  <a:lnTo>
                    <a:pt x="1836" y="262"/>
                  </a:lnTo>
                  <a:lnTo>
                    <a:pt x="1822" y="260"/>
                  </a:lnTo>
                  <a:lnTo>
                    <a:pt x="1813" y="258"/>
                  </a:lnTo>
                  <a:lnTo>
                    <a:pt x="1804" y="254"/>
                  </a:lnTo>
                  <a:lnTo>
                    <a:pt x="1797" y="251"/>
                  </a:lnTo>
                  <a:lnTo>
                    <a:pt x="1790" y="246"/>
                  </a:lnTo>
                  <a:lnTo>
                    <a:pt x="1785" y="240"/>
                  </a:lnTo>
                  <a:lnTo>
                    <a:pt x="1780" y="233"/>
                  </a:lnTo>
                  <a:lnTo>
                    <a:pt x="1777" y="224"/>
                  </a:lnTo>
                  <a:lnTo>
                    <a:pt x="1775" y="215"/>
                  </a:lnTo>
                  <a:lnTo>
                    <a:pt x="1773" y="210"/>
                  </a:lnTo>
                  <a:lnTo>
                    <a:pt x="1773" y="208"/>
                  </a:lnTo>
                  <a:lnTo>
                    <a:pt x="1775" y="205"/>
                  </a:lnTo>
                  <a:lnTo>
                    <a:pt x="1776" y="203"/>
                  </a:lnTo>
                  <a:lnTo>
                    <a:pt x="1779" y="202"/>
                  </a:lnTo>
                  <a:lnTo>
                    <a:pt x="1785" y="202"/>
                  </a:lnTo>
                  <a:lnTo>
                    <a:pt x="1791" y="203"/>
                  </a:lnTo>
                  <a:lnTo>
                    <a:pt x="1798" y="204"/>
                  </a:lnTo>
                  <a:lnTo>
                    <a:pt x="1802" y="204"/>
                  </a:lnTo>
                  <a:lnTo>
                    <a:pt x="1804" y="203"/>
                  </a:lnTo>
                  <a:lnTo>
                    <a:pt x="1808" y="203"/>
                  </a:lnTo>
                  <a:lnTo>
                    <a:pt x="1810" y="201"/>
                  </a:lnTo>
                  <a:lnTo>
                    <a:pt x="1817" y="193"/>
                  </a:lnTo>
                  <a:lnTo>
                    <a:pt x="1820" y="189"/>
                  </a:lnTo>
                  <a:lnTo>
                    <a:pt x="1821" y="185"/>
                  </a:lnTo>
                  <a:lnTo>
                    <a:pt x="1820" y="183"/>
                  </a:lnTo>
                  <a:lnTo>
                    <a:pt x="1820" y="180"/>
                  </a:lnTo>
                  <a:lnTo>
                    <a:pt x="1816" y="176"/>
                  </a:lnTo>
                  <a:lnTo>
                    <a:pt x="1809" y="171"/>
                  </a:lnTo>
                  <a:lnTo>
                    <a:pt x="1794" y="163"/>
                  </a:lnTo>
                  <a:lnTo>
                    <a:pt x="1777" y="153"/>
                  </a:lnTo>
                  <a:lnTo>
                    <a:pt x="1760" y="146"/>
                  </a:lnTo>
                  <a:lnTo>
                    <a:pt x="1752" y="144"/>
                  </a:lnTo>
                  <a:lnTo>
                    <a:pt x="1741" y="142"/>
                  </a:lnTo>
                  <a:lnTo>
                    <a:pt x="1728" y="140"/>
                  </a:lnTo>
                  <a:lnTo>
                    <a:pt x="1714" y="140"/>
                  </a:lnTo>
                  <a:lnTo>
                    <a:pt x="1697" y="139"/>
                  </a:lnTo>
                  <a:lnTo>
                    <a:pt x="1681" y="136"/>
                  </a:lnTo>
                  <a:lnTo>
                    <a:pt x="1664" y="133"/>
                  </a:lnTo>
                  <a:lnTo>
                    <a:pt x="1650" y="129"/>
                  </a:lnTo>
                  <a:lnTo>
                    <a:pt x="1635" y="127"/>
                  </a:lnTo>
                  <a:lnTo>
                    <a:pt x="1624" y="125"/>
                  </a:lnTo>
                  <a:lnTo>
                    <a:pt x="1614" y="125"/>
                  </a:lnTo>
                  <a:lnTo>
                    <a:pt x="1608" y="126"/>
                  </a:lnTo>
                  <a:lnTo>
                    <a:pt x="1606" y="127"/>
                  </a:lnTo>
                  <a:lnTo>
                    <a:pt x="1603" y="125"/>
                  </a:lnTo>
                  <a:lnTo>
                    <a:pt x="1602" y="121"/>
                  </a:lnTo>
                  <a:lnTo>
                    <a:pt x="1602" y="116"/>
                  </a:lnTo>
                  <a:lnTo>
                    <a:pt x="1603" y="102"/>
                  </a:lnTo>
                  <a:lnTo>
                    <a:pt x="1605" y="84"/>
                  </a:lnTo>
                  <a:lnTo>
                    <a:pt x="1607" y="66"/>
                  </a:lnTo>
                  <a:lnTo>
                    <a:pt x="1607" y="48"/>
                  </a:lnTo>
                  <a:lnTo>
                    <a:pt x="1607" y="41"/>
                  </a:lnTo>
                  <a:lnTo>
                    <a:pt x="1607" y="34"/>
                  </a:lnTo>
                  <a:lnTo>
                    <a:pt x="1606" y="29"/>
                  </a:lnTo>
                  <a:lnTo>
                    <a:pt x="1605" y="25"/>
                  </a:lnTo>
                  <a:lnTo>
                    <a:pt x="1600" y="19"/>
                  </a:lnTo>
                  <a:lnTo>
                    <a:pt x="1594" y="15"/>
                  </a:lnTo>
                  <a:lnTo>
                    <a:pt x="1589" y="12"/>
                  </a:lnTo>
                  <a:lnTo>
                    <a:pt x="1583" y="9"/>
                  </a:lnTo>
                  <a:lnTo>
                    <a:pt x="1572" y="8"/>
                  </a:lnTo>
                  <a:lnTo>
                    <a:pt x="1561" y="8"/>
                  </a:lnTo>
                  <a:lnTo>
                    <a:pt x="1556" y="8"/>
                  </a:lnTo>
                  <a:lnTo>
                    <a:pt x="1550" y="7"/>
                  </a:lnTo>
                  <a:lnTo>
                    <a:pt x="1545" y="6"/>
                  </a:lnTo>
                  <a:lnTo>
                    <a:pt x="1540" y="5"/>
                  </a:lnTo>
                  <a:lnTo>
                    <a:pt x="1534" y="2"/>
                  </a:lnTo>
                  <a:lnTo>
                    <a:pt x="1528" y="2"/>
                  </a:lnTo>
                  <a:lnTo>
                    <a:pt x="1521" y="1"/>
                  </a:lnTo>
                  <a:lnTo>
                    <a:pt x="1515" y="2"/>
                  </a:lnTo>
                  <a:lnTo>
                    <a:pt x="1494" y="2"/>
                  </a:lnTo>
                  <a:lnTo>
                    <a:pt x="1469" y="1"/>
                  </a:lnTo>
                  <a:lnTo>
                    <a:pt x="1442" y="1"/>
                  </a:lnTo>
                  <a:lnTo>
                    <a:pt x="1417" y="0"/>
                  </a:lnTo>
                  <a:lnTo>
                    <a:pt x="1406" y="0"/>
                  </a:lnTo>
                  <a:lnTo>
                    <a:pt x="1399" y="2"/>
                  </a:lnTo>
                  <a:lnTo>
                    <a:pt x="1393" y="3"/>
                  </a:lnTo>
                  <a:lnTo>
                    <a:pt x="1389" y="6"/>
                  </a:lnTo>
                  <a:lnTo>
                    <a:pt x="1386" y="9"/>
                  </a:lnTo>
                  <a:lnTo>
                    <a:pt x="1382" y="10"/>
                  </a:lnTo>
                  <a:lnTo>
                    <a:pt x="1379" y="13"/>
                  </a:lnTo>
                  <a:lnTo>
                    <a:pt x="1374" y="13"/>
                  </a:lnTo>
                  <a:lnTo>
                    <a:pt x="1368" y="13"/>
                  </a:lnTo>
                  <a:lnTo>
                    <a:pt x="1363" y="13"/>
                  </a:lnTo>
                  <a:lnTo>
                    <a:pt x="1360" y="15"/>
                  </a:lnTo>
                  <a:lnTo>
                    <a:pt x="1356" y="18"/>
                  </a:lnTo>
                  <a:lnTo>
                    <a:pt x="1350" y="22"/>
                  </a:lnTo>
                  <a:lnTo>
                    <a:pt x="1345" y="28"/>
                  </a:lnTo>
                  <a:lnTo>
                    <a:pt x="1343" y="32"/>
                  </a:lnTo>
                  <a:lnTo>
                    <a:pt x="1341" y="33"/>
                  </a:lnTo>
                  <a:lnTo>
                    <a:pt x="1337" y="34"/>
                  </a:lnTo>
                  <a:lnTo>
                    <a:pt x="1334" y="34"/>
                  </a:lnTo>
                  <a:lnTo>
                    <a:pt x="1325" y="32"/>
                  </a:lnTo>
                  <a:lnTo>
                    <a:pt x="1317" y="29"/>
                  </a:lnTo>
                  <a:lnTo>
                    <a:pt x="1312" y="28"/>
                  </a:lnTo>
                  <a:lnTo>
                    <a:pt x="1307" y="28"/>
                  </a:lnTo>
                  <a:lnTo>
                    <a:pt x="1303" y="28"/>
                  </a:lnTo>
                  <a:lnTo>
                    <a:pt x="1297" y="28"/>
                  </a:lnTo>
                  <a:lnTo>
                    <a:pt x="1285" y="31"/>
                  </a:lnTo>
                  <a:lnTo>
                    <a:pt x="1273" y="35"/>
                  </a:lnTo>
                  <a:lnTo>
                    <a:pt x="1262" y="40"/>
                  </a:lnTo>
                  <a:lnTo>
                    <a:pt x="1254" y="41"/>
                  </a:lnTo>
                  <a:lnTo>
                    <a:pt x="1244" y="43"/>
                  </a:lnTo>
                  <a:lnTo>
                    <a:pt x="1232" y="43"/>
                  </a:lnTo>
                  <a:lnTo>
                    <a:pt x="1219" y="44"/>
                  </a:lnTo>
                  <a:lnTo>
                    <a:pt x="1209" y="45"/>
                  </a:lnTo>
                  <a:lnTo>
                    <a:pt x="1198" y="50"/>
                  </a:lnTo>
                  <a:lnTo>
                    <a:pt x="1187" y="56"/>
                  </a:lnTo>
                  <a:lnTo>
                    <a:pt x="1180" y="59"/>
                  </a:lnTo>
                  <a:lnTo>
                    <a:pt x="1172" y="63"/>
                  </a:lnTo>
                  <a:lnTo>
                    <a:pt x="1164" y="66"/>
                  </a:lnTo>
                  <a:lnTo>
                    <a:pt x="1154" y="68"/>
                  </a:lnTo>
                  <a:lnTo>
                    <a:pt x="1144" y="70"/>
                  </a:lnTo>
                  <a:lnTo>
                    <a:pt x="1135" y="71"/>
                  </a:lnTo>
                  <a:lnTo>
                    <a:pt x="1127" y="71"/>
                  </a:lnTo>
                  <a:lnTo>
                    <a:pt x="1120" y="71"/>
                  </a:lnTo>
                  <a:lnTo>
                    <a:pt x="1103" y="69"/>
                  </a:lnTo>
                  <a:lnTo>
                    <a:pt x="1084" y="65"/>
                  </a:lnTo>
                  <a:lnTo>
                    <a:pt x="1073" y="64"/>
                  </a:lnTo>
                  <a:lnTo>
                    <a:pt x="1062" y="64"/>
                  </a:lnTo>
                  <a:lnTo>
                    <a:pt x="1052" y="64"/>
                  </a:lnTo>
                  <a:lnTo>
                    <a:pt x="1040" y="64"/>
                  </a:lnTo>
                  <a:lnTo>
                    <a:pt x="1029" y="66"/>
                  </a:lnTo>
                  <a:lnTo>
                    <a:pt x="1017" y="69"/>
                  </a:lnTo>
                  <a:lnTo>
                    <a:pt x="1007" y="72"/>
                  </a:lnTo>
                  <a:lnTo>
                    <a:pt x="995" y="77"/>
                  </a:lnTo>
                  <a:lnTo>
                    <a:pt x="976" y="84"/>
                  </a:lnTo>
                  <a:lnTo>
                    <a:pt x="963" y="88"/>
                  </a:lnTo>
                  <a:lnTo>
                    <a:pt x="948" y="90"/>
                  </a:lnTo>
                  <a:lnTo>
                    <a:pt x="927" y="91"/>
                  </a:lnTo>
                  <a:lnTo>
                    <a:pt x="901" y="92"/>
                  </a:lnTo>
                  <a:lnTo>
                    <a:pt x="875" y="94"/>
                  </a:lnTo>
                  <a:lnTo>
                    <a:pt x="851" y="95"/>
                  </a:lnTo>
                  <a:lnTo>
                    <a:pt x="826" y="94"/>
                  </a:lnTo>
                  <a:lnTo>
                    <a:pt x="802" y="92"/>
                  </a:lnTo>
                  <a:lnTo>
                    <a:pt x="782" y="90"/>
                  </a:lnTo>
                  <a:lnTo>
                    <a:pt x="774" y="90"/>
                  </a:lnTo>
                  <a:lnTo>
                    <a:pt x="764" y="91"/>
                  </a:lnTo>
                  <a:lnTo>
                    <a:pt x="755" y="94"/>
                  </a:lnTo>
                  <a:lnTo>
                    <a:pt x="745" y="97"/>
                  </a:lnTo>
                  <a:lnTo>
                    <a:pt x="726" y="107"/>
                  </a:lnTo>
                  <a:lnTo>
                    <a:pt x="705" y="119"/>
                  </a:lnTo>
                  <a:lnTo>
                    <a:pt x="683" y="130"/>
                  </a:lnTo>
                  <a:lnTo>
                    <a:pt x="665" y="138"/>
                  </a:lnTo>
                  <a:lnTo>
                    <a:pt x="649" y="144"/>
                  </a:lnTo>
                  <a:lnTo>
                    <a:pt x="633" y="146"/>
                  </a:lnTo>
                  <a:lnTo>
                    <a:pt x="625" y="147"/>
                  </a:lnTo>
                  <a:lnTo>
                    <a:pt x="618" y="146"/>
                  </a:lnTo>
                  <a:lnTo>
                    <a:pt x="611" y="145"/>
                  </a:lnTo>
                  <a:lnTo>
                    <a:pt x="604" y="142"/>
                  </a:lnTo>
                  <a:lnTo>
                    <a:pt x="598" y="141"/>
                  </a:lnTo>
                  <a:lnTo>
                    <a:pt x="592" y="140"/>
                  </a:lnTo>
                  <a:lnTo>
                    <a:pt x="586" y="140"/>
                  </a:lnTo>
                  <a:lnTo>
                    <a:pt x="580" y="141"/>
                  </a:lnTo>
                  <a:lnTo>
                    <a:pt x="569" y="146"/>
                  </a:lnTo>
                  <a:lnTo>
                    <a:pt x="560" y="151"/>
                  </a:lnTo>
                  <a:lnTo>
                    <a:pt x="554" y="157"/>
                  </a:lnTo>
                  <a:lnTo>
                    <a:pt x="549" y="164"/>
                  </a:lnTo>
                  <a:lnTo>
                    <a:pt x="547" y="170"/>
                  </a:lnTo>
                  <a:lnTo>
                    <a:pt x="545" y="177"/>
                  </a:lnTo>
                  <a:lnTo>
                    <a:pt x="545" y="184"/>
                  </a:lnTo>
                  <a:lnTo>
                    <a:pt x="547" y="191"/>
                  </a:lnTo>
                  <a:lnTo>
                    <a:pt x="549" y="198"/>
                  </a:lnTo>
                  <a:lnTo>
                    <a:pt x="553" y="204"/>
                  </a:lnTo>
                  <a:lnTo>
                    <a:pt x="556" y="210"/>
                  </a:lnTo>
                  <a:lnTo>
                    <a:pt x="560" y="216"/>
                  </a:lnTo>
                  <a:lnTo>
                    <a:pt x="563" y="220"/>
                  </a:lnTo>
                  <a:lnTo>
                    <a:pt x="567" y="223"/>
                  </a:lnTo>
                  <a:lnTo>
                    <a:pt x="569" y="224"/>
                  </a:lnTo>
                  <a:lnTo>
                    <a:pt x="572" y="226"/>
                  </a:lnTo>
                  <a:lnTo>
                    <a:pt x="575" y="226"/>
                  </a:lnTo>
                  <a:lnTo>
                    <a:pt x="579" y="228"/>
                  </a:lnTo>
                  <a:lnTo>
                    <a:pt x="582" y="230"/>
                  </a:lnTo>
                  <a:lnTo>
                    <a:pt x="586" y="235"/>
                  </a:lnTo>
                  <a:lnTo>
                    <a:pt x="592" y="246"/>
                  </a:lnTo>
                  <a:lnTo>
                    <a:pt x="598" y="259"/>
                  </a:lnTo>
                  <a:lnTo>
                    <a:pt x="608" y="284"/>
                  </a:lnTo>
                  <a:lnTo>
                    <a:pt x="616" y="302"/>
                  </a:lnTo>
                  <a:lnTo>
                    <a:pt x="623" y="312"/>
                  </a:lnTo>
                  <a:lnTo>
                    <a:pt x="629" y="328"/>
                  </a:lnTo>
                  <a:lnTo>
                    <a:pt x="635" y="344"/>
                  </a:lnTo>
                  <a:lnTo>
                    <a:pt x="636" y="358"/>
                  </a:lnTo>
                  <a:lnTo>
                    <a:pt x="636" y="362"/>
                  </a:lnTo>
                  <a:lnTo>
                    <a:pt x="633" y="366"/>
                  </a:lnTo>
                  <a:lnTo>
                    <a:pt x="631" y="369"/>
                  </a:lnTo>
                  <a:lnTo>
                    <a:pt x="627" y="371"/>
                  </a:lnTo>
                  <a:lnTo>
                    <a:pt x="618" y="374"/>
                  </a:lnTo>
                  <a:lnTo>
                    <a:pt x="607" y="377"/>
                  </a:lnTo>
                  <a:lnTo>
                    <a:pt x="602" y="379"/>
                  </a:lnTo>
                  <a:lnTo>
                    <a:pt x="599" y="381"/>
                  </a:lnTo>
                  <a:lnTo>
                    <a:pt x="596" y="386"/>
                  </a:lnTo>
                  <a:lnTo>
                    <a:pt x="594" y="392"/>
                  </a:lnTo>
                  <a:lnTo>
                    <a:pt x="593" y="405"/>
                  </a:lnTo>
                  <a:lnTo>
                    <a:pt x="593" y="421"/>
                  </a:lnTo>
                  <a:lnTo>
                    <a:pt x="593" y="428"/>
                  </a:lnTo>
                  <a:lnTo>
                    <a:pt x="595" y="435"/>
                  </a:lnTo>
                  <a:lnTo>
                    <a:pt x="599" y="442"/>
                  </a:lnTo>
                  <a:lnTo>
                    <a:pt x="604" y="448"/>
                  </a:lnTo>
                  <a:lnTo>
                    <a:pt x="608" y="454"/>
                  </a:lnTo>
                  <a:lnTo>
                    <a:pt x="614" y="460"/>
                  </a:lnTo>
                  <a:lnTo>
                    <a:pt x="620" y="464"/>
                  </a:lnTo>
                  <a:lnTo>
                    <a:pt x="627" y="469"/>
                  </a:lnTo>
                  <a:lnTo>
                    <a:pt x="644" y="480"/>
                  </a:lnTo>
                  <a:lnTo>
                    <a:pt x="664" y="493"/>
                  </a:lnTo>
                  <a:lnTo>
                    <a:pt x="687" y="507"/>
                  </a:lnTo>
                  <a:lnTo>
                    <a:pt x="706" y="523"/>
                  </a:lnTo>
                  <a:lnTo>
                    <a:pt x="713" y="531"/>
                  </a:lnTo>
                  <a:lnTo>
                    <a:pt x="718" y="538"/>
                  </a:lnTo>
                  <a:lnTo>
                    <a:pt x="720" y="545"/>
                  </a:lnTo>
                  <a:lnTo>
                    <a:pt x="722" y="552"/>
                  </a:lnTo>
                  <a:lnTo>
                    <a:pt x="725" y="567"/>
                  </a:lnTo>
                  <a:lnTo>
                    <a:pt x="730" y="582"/>
                  </a:lnTo>
                  <a:lnTo>
                    <a:pt x="733" y="589"/>
                  </a:lnTo>
                  <a:lnTo>
                    <a:pt x="737" y="595"/>
                  </a:lnTo>
                  <a:lnTo>
                    <a:pt x="743" y="599"/>
                  </a:lnTo>
                  <a:lnTo>
                    <a:pt x="747" y="602"/>
                  </a:lnTo>
                  <a:lnTo>
                    <a:pt x="759" y="608"/>
                  </a:lnTo>
                  <a:lnTo>
                    <a:pt x="770" y="612"/>
                  </a:lnTo>
                  <a:lnTo>
                    <a:pt x="775" y="614"/>
                  </a:lnTo>
                  <a:lnTo>
                    <a:pt x="778" y="618"/>
                  </a:lnTo>
                  <a:lnTo>
                    <a:pt x="782" y="621"/>
                  </a:lnTo>
                  <a:lnTo>
                    <a:pt x="785" y="626"/>
                  </a:lnTo>
                  <a:lnTo>
                    <a:pt x="790" y="637"/>
                  </a:lnTo>
                  <a:lnTo>
                    <a:pt x="793" y="650"/>
                  </a:lnTo>
                  <a:lnTo>
                    <a:pt x="795" y="665"/>
                  </a:lnTo>
                  <a:lnTo>
                    <a:pt x="797" y="686"/>
                  </a:lnTo>
                  <a:lnTo>
                    <a:pt x="800" y="706"/>
                  </a:lnTo>
                  <a:lnTo>
                    <a:pt x="805" y="721"/>
                  </a:lnTo>
                  <a:lnTo>
                    <a:pt x="809" y="733"/>
                  </a:lnTo>
                  <a:lnTo>
                    <a:pt x="816" y="746"/>
                  </a:lnTo>
                  <a:lnTo>
                    <a:pt x="824" y="758"/>
                  </a:lnTo>
                  <a:lnTo>
                    <a:pt x="828" y="768"/>
                  </a:lnTo>
                  <a:lnTo>
                    <a:pt x="833" y="778"/>
                  </a:lnTo>
                  <a:lnTo>
                    <a:pt x="835" y="794"/>
                  </a:lnTo>
                  <a:lnTo>
                    <a:pt x="837" y="801"/>
                  </a:lnTo>
                  <a:lnTo>
                    <a:pt x="837" y="808"/>
                  </a:lnTo>
                  <a:lnTo>
                    <a:pt x="834" y="814"/>
                  </a:lnTo>
                  <a:lnTo>
                    <a:pt x="832" y="819"/>
                  </a:lnTo>
                  <a:lnTo>
                    <a:pt x="828" y="822"/>
                  </a:lnTo>
                  <a:lnTo>
                    <a:pt x="824" y="823"/>
                  </a:lnTo>
                  <a:lnTo>
                    <a:pt x="819" y="825"/>
                  </a:lnTo>
                  <a:lnTo>
                    <a:pt x="814" y="825"/>
                  </a:lnTo>
                  <a:lnTo>
                    <a:pt x="802" y="822"/>
                  </a:lnTo>
                  <a:lnTo>
                    <a:pt x="788" y="820"/>
                  </a:lnTo>
                  <a:lnTo>
                    <a:pt x="781" y="819"/>
                  </a:lnTo>
                  <a:lnTo>
                    <a:pt x="775" y="820"/>
                  </a:lnTo>
                  <a:lnTo>
                    <a:pt x="770" y="822"/>
                  </a:lnTo>
                  <a:lnTo>
                    <a:pt x="766" y="826"/>
                  </a:lnTo>
                  <a:lnTo>
                    <a:pt x="758" y="834"/>
                  </a:lnTo>
                  <a:lnTo>
                    <a:pt x="747" y="845"/>
                  </a:lnTo>
                  <a:lnTo>
                    <a:pt x="740" y="848"/>
                  </a:lnTo>
                  <a:lnTo>
                    <a:pt x="733" y="851"/>
                  </a:lnTo>
                  <a:lnTo>
                    <a:pt x="724" y="853"/>
                  </a:lnTo>
                  <a:lnTo>
                    <a:pt x="715" y="853"/>
                  </a:lnTo>
                  <a:lnTo>
                    <a:pt x="696" y="853"/>
                  </a:lnTo>
                  <a:lnTo>
                    <a:pt x="681" y="851"/>
                  </a:lnTo>
                  <a:lnTo>
                    <a:pt x="674" y="852"/>
                  </a:lnTo>
                  <a:lnTo>
                    <a:pt x="667" y="853"/>
                  </a:lnTo>
                  <a:lnTo>
                    <a:pt x="658" y="858"/>
                  </a:lnTo>
                  <a:lnTo>
                    <a:pt x="651" y="861"/>
                  </a:lnTo>
                  <a:lnTo>
                    <a:pt x="637" y="872"/>
                  </a:lnTo>
                  <a:lnTo>
                    <a:pt x="625" y="882"/>
                  </a:lnTo>
                  <a:lnTo>
                    <a:pt x="620" y="885"/>
                  </a:lnTo>
                  <a:lnTo>
                    <a:pt x="618" y="889"/>
                  </a:lnTo>
                  <a:lnTo>
                    <a:pt x="616" y="892"/>
                  </a:lnTo>
                  <a:lnTo>
                    <a:pt x="613" y="895"/>
                  </a:lnTo>
                  <a:lnTo>
                    <a:pt x="613" y="898"/>
                  </a:lnTo>
                  <a:lnTo>
                    <a:pt x="613" y="902"/>
                  </a:lnTo>
                  <a:lnTo>
                    <a:pt x="614" y="905"/>
                  </a:lnTo>
                  <a:lnTo>
                    <a:pt x="616" y="908"/>
                  </a:lnTo>
                  <a:lnTo>
                    <a:pt x="617" y="915"/>
                  </a:lnTo>
                  <a:lnTo>
                    <a:pt x="618" y="920"/>
                  </a:lnTo>
                  <a:lnTo>
                    <a:pt x="616" y="924"/>
                  </a:lnTo>
                  <a:lnTo>
                    <a:pt x="612" y="929"/>
                  </a:lnTo>
                  <a:lnTo>
                    <a:pt x="610" y="932"/>
                  </a:lnTo>
                  <a:lnTo>
                    <a:pt x="608" y="936"/>
                  </a:lnTo>
                  <a:lnTo>
                    <a:pt x="607" y="941"/>
                  </a:lnTo>
                  <a:lnTo>
                    <a:pt x="606" y="947"/>
                  </a:lnTo>
                  <a:lnTo>
                    <a:pt x="605" y="961"/>
                  </a:lnTo>
                  <a:lnTo>
                    <a:pt x="607" y="974"/>
                  </a:lnTo>
                  <a:lnTo>
                    <a:pt x="608" y="980"/>
                  </a:lnTo>
                  <a:lnTo>
                    <a:pt x="611" y="984"/>
                  </a:lnTo>
                  <a:lnTo>
                    <a:pt x="613" y="987"/>
                  </a:lnTo>
                  <a:lnTo>
                    <a:pt x="617" y="990"/>
                  </a:lnTo>
                  <a:lnTo>
                    <a:pt x="623" y="992"/>
                  </a:lnTo>
                  <a:lnTo>
                    <a:pt x="630" y="992"/>
                  </a:lnTo>
                  <a:lnTo>
                    <a:pt x="635" y="993"/>
                  </a:lnTo>
                  <a:lnTo>
                    <a:pt x="638" y="995"/>
                  </a:lnTo>
                  <a:lnTo>
                    <a:pt x="639" y="998"/>
                  </a:lnTo>
                  <a:lnTo>
                    <a:pt x="640" y="1004"/>
                  </a:lnTo>
                  <a:lnTo>
                    <a:pt x="642" y="1006"/>
                  </a:lnTo>
                  <a:lnTo>
                    <a:pt x="644" y="1009"/>
                  </a:lnTo>
                  <a:lnTo>
                    <a:pt x="648" y="1010"/>
                  </a:lnTo>
                  <a:lnTo>
                    <a:pt x="652" y="1011"/>
                  </a:lnTo>
                  <a:lnTo>
                    <a:pt x="664" y="1012"/>
                  </a:lnTo>
                  <a:lnTo>
                    <a:pt x="679" y="1015"/>
                  </a:lnTo>
                  <a:lnTo>
                    <a:pt x="686" y="1017"/>
                  </a:lnTo>
                  <a:lnTo>
                    <a:pt x="690" y="1021"/>
                  </a:lnTo>
                  <a:lnTo>
                    <a:pt x="693" y="1026"/>
                  </a:lnTo>
                  <a:lnTo>
                    <a:pt x="694" y="1030"/>
                  </a:lnTo>
                  <a:lnTo>
                    <a:pt x="695" y="1042"/>
                  </a:lnTo>
                  <a:lnTo>
                    <a:pt x="695" y="1054"/>
                  </a:lnTo>
                  <a:lnTo>
                    <a:pt x="694" y="1066"/>
                  </a:lnTo>
                  <a:lnTo>
                    <a:pt x="692" y="1075"/>
                  </a:lnTo>
                  <a:lnTo>
                    <a:pt x="688" y="1087"/>
                  </a:lnTo>
                  <a:lnTo>
                    <a:pt x="684" y="1099"/>
                  </a:lnTo>
                  <a:lnTo>
                    <a:pt x="683" y="1105"/>
                  </a:lnTo>
                  <a:lnTo>
                    <a:pt x="683" y="1110"/>
                  </a:lnTo>
                  <a:lnTo>
                    <a:pt x="684" y="1115"/>
                  </a:lnTo>
                  <a:lnTo>
                    <a:pt x="686" y="1117"/>
                  </a:lnTo>
                  <a:lnTo>
                    <a:pt x="688" y="1119"/>
                  </a:lnTo>
                  <a:lnTo>
                    <a:pt x="690" y="1121"/>
                  </a:lnTo>
                  <a:lnTo>
                    <a:pt x="694" y="1122"/>
                  </a:lnTo>
                  <a:lnTo>
                    <a:pt x="696" y="1123"/>
                  </a:lnTo>
                  <a:lnTo>
                    <a:pt x="700" y="1123"/>
                  </a:lnTo>
                  <a:lnTo>
                    <a:pt x="701" y="1123"/>
                  </a:lnTo>
                  <a:lnTo>
                    <a:pt x="702" y="1124"/>
                  </a:lnTo>
                  <a:lnTo>
                    <a:pt x="702" y="1125"/>
                  </a:lnTo>
                  <a:lnTo>
                    <a:pt x="699" y="1129"/>
                  </a:lnTo>
                  <a:lnTo>
                    <a:pt x="694" y="1132"/>
                  </a:lnTo>
                  <a:lnTo>
                    <a:pt x="692" y="1135"/>
                  </a:lnTo>
                  <a:lnTo>
                    <a:pt x="690" y="1137"/>
                  </a:lnTo>
                  <a:lnTo>
                    <a:pt x="689" y="1140"/>
                  </a:lnTo>
                  <a:lnTo>
                    <a:pt x="689" y="1142"/>
                  </a:lnTo>
                  <a:lnTo>
                    <a:pt x="690" y="1147"/>
                  </a:lnTo>
                  <a:lnTo>
                    <a:pt x="695" y="1153"/>
                  </a:lnTo>
                  <a:lnTo>
                    <a:pt x="696" y="1155"/>
                  </a:lnTo>
                  <a:lnTo>
                    <a:pt x="699" y="1159"/>
                  </a:lnTo>
                  <a:lnTo>
                    <a:pt x="700" y="1163"/>
                  </a:lnTo>
                  <a:lnTo>
                    <a:pt x="701" y="1169"/>
                  </a:lnTo>
                  <a:lnTo>
                    <a:pt x="701" y="1180"/>
                  </a:lnTo>
                  <a:lnTo>
                    <a:pt x="700" y="1192"/>
                  </a:lnTo>
                  <a:lnTo>
                    <a:pt x="699" y="1198"/>
                  </a:lnTo>
                  <a:lnTo>
                    <a:pt x="696" y="1201"/>
                  </a:lnTo>
                  <a:lnTo>
                    <a:pt x="694" y="1205"/>
                  </a:lnTo>
                  <a:lnTo>
                    <a:pt x="690" y="1207"/>
                  </a:lnTo>
                  <a:lnTo>
                    <a:pt x="687" y="1209"/>
                  </a:lnTo>
                  <a:lnTo>
                    <a:pt x="683" y="1210"/>
                  </a:lnTo>
                  <a:lnTo>
                    <a:pt x="679" y="1210"/>
                  </a:lnTo>
                  <a:lnTo>
                    <a:pt x="674" y="1209"/>
                  </a:lnTo>
                  <a:lnTo>
                    <a:pt x="664" y="1207"/>
                  </a:lnTo>
                  <a:lnTo>
                    <a:pt x="656" y="1209"/>
                  </a:lnTo>
                  <a:lnTo>
                    <a:pt x="652" y="1210"/>
                  </a:lnTo>
                  <a:lnTo>
                    <a:pt x="649" y="1212"/>
                  </a:lnTo>
                  <a:lnTo>
                    <a:pt x="646" y="1214"/>
                  </a:lnTo>
                  <a:lnTo>
                    <a:pt x="643" y="1217"/>
                  </a:lnTo>
                  <a:lnTo>
                    <a:pt x="640" y="1220"/>
                  </a:lnTo>
                  <a:lnTo>
                    <a:pt x="637" y="1223"/>
                  </a:lnTo>
                  <a:lnTo>
                    <a:pt x="633" y="1224"/>
                  </a:lnTo>
                  <a:lnTo>
                    <a:pt x="630" y="1226"/>
                  </a:lnTo>
                  <a:lnTo>
                    <a:pt x="620" y="1228"/>
                  </a:lnTo>
                  <a:lnTo>
                    <a:pt x="610" y="1228"/>
                  </a:lnTo>
                  <a:lnTo>
                    <a:pt x="605" y="1226"/>
                  </a:lnTo>
                  <a:lnTo>
                    <a:pt x="600" y="1225"/>
                  </a:lnTo>
                  <a:lnTo>
                    <a:pt x="595" y="1223"/>
                  </a:lnTo>
                  <a:lnTo>
                    <a:pt x="592" y="1219"/>
                  </a:lnTo>
                  <a:lnTo>
                    <a:pt x="583" y="1212"/>
                  </a:lnTo>
                  <a:lnTo>
                    <a:pt x="577" y="1204"/>
                  </a:lnTo>
                  <a:lnTo>
                    <a:pt x="570" y="1194"/>
                  </a:lnTo>
                  <a:lnTo>
                    <a:pt x="563" y="1186"/>
                  </a:lnTo>
                  <a:lnTo>
                    <a:pt x="555" y="1178"/>
                  </a:lnTo>
                  <a:lnTo>
                    <a:pt x="544" y="1171"/>
                  </a:lnTo>
                  <a:lnTo>
                    <a:pt x="533" y="1162"/>
                  </a:lnTo>
                  <a:lnTo>
                    <a:pt x="520" y="1156"/>
                  </a:lnTo>
                  <a:lnTo>
                    <a:pt x="509" y="1151"/>
                  </a:lnTo>
                  <a:lnTo>
                    <a:pt x="499" y="1150"/>
                  </a:lnTo>
                  <a:lnTo>
                    <a:pt x="488" y="1150"/>
                  </a:lnTo>
                  <a:lnTo>
                    <a:pt x="475" y="1150"/>
                  </a:lnTo>
                  <a:lnTo>
                    <a:pt x="468" y="1150"/>
                  </a:lnTo>
                  <a:lnTo>
                    <a:pt x="461" y="1149"/>
                  </a:lnTo>
                  <a:lnTo>
                    <a:pt x="454" y="1147"/>
                  </a:lnTo>
                  <a:lnTo>
                    <a:pt x="447" y="1144"/>
                  </a:lnTo>
                  <a:lnTo>
                    <a:pt x="429" y="1137"/>
                  </a:lnTo>
                  <a:lnTo>
                    <a:pt x="410" y="1130"/>
                  </a:lnTo>
                  <a:lnTo>
                    <a:pt x="400" y="1127"/>
                  </a:lnTo>
                  <a:lnTo>
                    <a:pt x="392" y="1123"/>
                  </a:lnTo>
                  <a:lnTo>
                    <a:pt x="385" y="1118"/>
                  </a:lnTo>
                  <a:lnTo>
                    <a:pt x="381" y="1115"/>
                  </a:lnTo>
                  <a:lnTo>
                    <a:pt x="375" y="1105"/>
                  </a:lnTo>
                  <a:lnTo>
                    <a:pt x="369" y="1094"/>
                  </a:lnTo>
                  <a:lnTo>
                    <a:pt x="362" y="1084"/>
                  </a:lnTo>
                  <a:lnTo>
                    <a:pt x="354" y="1074"/>
                  </a:lnTo>
                  <a:lnTo>
                    <a:pt x="346" y="1067"/>
                  </a:lnTo>
                  <a:lnTo>
                    <a:pt x="339" y="1062"/>
                  </a:lnTo>
                  <a:lnTo>
                    <a:pt x="335" y="1062"/>
                  </a:lnTo>
                  <a:lnTo>
                    <a:pt x="333" y="1062"/>
                  </a:lnTo>
                  <a:lnTo>
                    <a:pt x="330" y="1065"/>
                  </a:lnTo>
                  <a:lnTo>
                    <a:pt x="329" y="1068"/>
                  </a:lnTo>
                  <a:lnTo>
                    <a:pt x="327" y="1081"/>
                  </a:lnTo>
                  <a:lnTo>
                    <a:pt x="322" y="1098"/>
                  </a:lnTo>
                  <a:lnTo>
                    <a:pt x="316" y="1116"/>
                  </a:lnTo>
                  <a:lnTo>
                    <a:pt x="311" y="1129"/>
                  </a:lnTo>
                  <a:lnTo>
                    <a:pt x="308" y="1132"/>
                  </a:lnTo>
                  <a:lnTo>
                    <a:pt x="304" y="1137"/>
                  </a:lnTo>
                  <a:lnTo>
                    <a:pt x="300" y="1140"/>
                  </a:lnTo>
                  <a:lnTo>
                    <a:pt x="297" y="1142"/>
                  </a:lnTo>
                  <a:lnTo>
                    <a:pt x="293" y="1144"/>
                  </a:lnTo>
                  <a:lnTo>
                    <a:pt x="289" y="1144"/>
                  </a:lnTo>
                  <a:lnTo>
                    <a:pt x="285" y="1144"/>
                  </a:lnTo>
                  <a:lnTo>
                    <a:pt x="280" y="1142"/>
                  </a:lnTo>
                  <a:lnTo>
                    <a:pt x="273" y="1138"/>
                  </a:lnTo>
                  <a:lnTo>
                    <a:pt x="266" y="1137"/>
                  </a:lnTo>
                  <a:lnTo>
                    <a:pt x="258" y="1137"/>
                  </a:lnTo>
                  <a:lnTo>
                    <a:pt x="246" y="1136"/>
                  </a:lnTo>
                  <a:lnTo>
                    <a:pt x="236" y="1135"/>
                  </a:lnTo>
                  <a:lnTo>
                    <a:pt x="226" y="1131"/>
                  </a:lnTo>
                  <a:lnTo>
                    <a:pt x="215" y="1128"/>
                  </a:lnTo>
                  <a:lnTo>
                    <a:pt x="202" y="1122"/>
                  </a:lnTo>
                  <a:lnTo>
                    <a:pt x="196" y="1118"/>
                  </a:lnTo>
                  <a:lnTo>
                    <a:pt x="191" y="1117"/>
                  </a:lnTo>
                  <a:lnTo>
                    <a:pt x="186" y="1118"/>
                  </a:lnTo>
                  <a:lnTo>
                    <a:pt x="180" y="1122"/>
                  </a:lnTo>
                  <a:lnTo>
                    <a:pt x="174" y="1125"/>
                  </a:lnTo>
                  <a:lnTo>
                    <a:pt x="167" y="1129"/>
                  </a:lnTo>
                  <a:lnTo>
                    <a:pt x="160" y="1132"/>
                  </a:lnTo>
                  <a:lnTo>
                    <a:pt x="153" y="1134"/>
                  </a:lnTo>
                  <a:lnTo>
                    <a:pt x="142" y="1135"/>
                  </a:lnTo>
                  <a:lnTo>
                    <a:pt x="135" y="1136"/>
                  </a:lnTo>
                  <a:lnTo>
                    <a:pt x="133" y="1136"/>
                  </a:lnTo>
                  <a:lnTo>
                    <a:pt x="130" y="1137"/>
                  </a:lnTo>
                  <a:lnTo>
                    <a:pt x="129" y="1140"/>
                  </a:lnTo>
                  <a:lnTo>
                    <a:pt x="127" y="1142"/>
                  </a:lnTo>
                  <a:lnTo>
                    <a:pt x="125" y="1146"/>
                  </a:lnTo>
                  <a:lnTo>
                    <a:pt x="121" y="1148"/>
                  </a:lnTo>
                  <a:lnTo>
                    <a:pt x="116" y="1150"/>
                  </a:lnTo>
                  <a:lnTo>
                    <a:pt x="110" y="1151"/>
                  </a:lnTo>
                  <a:lnTo>
                    <a:pt x="107" y="1151"/>
                  </a:lnTo>
                  <a:lnTo>
                    <a:pt x="104" y="1153"/>
                  </a:lnTo>
                  <a:lnTo>
                    <a:pt x="103" y="1155"/>
                  </a:lnTo>
                  <a:lnTo>
                    <a:pt x="102" y="1157"/>
                  </a:lnTo>
                  <a:lnTo>
                    <a:pt x="101" y="1163"/>
                  </a:lnTo>
                  <a:lnTo>
                    <a:pt x="101" y="1169"/>
                  </a:lnTo>
                  <a:lnTo>
                    <a:pt x="102" y="1176"/>
                  </a:lnTo>
                  <a:lnTo>
                    <a:pt x="103" y="1182"/>
                  </a:lnTo>
                  <a:lnTo>
                    <a:pt x="108" y="1190"/>
                  </a:lnTo>
                  <a:lnTo>
                    <a:pt x="114" y="1197"/>
                  </a:lnTo>
                  <a:lnTo>
                    <a:pt x="122" y="1205"/>
                  </a:lnTo>
                  <a:lnTo>
                    <a:pt x="129" y="1213"/>
                  </a:lnTo>
                  <a:lnTo>
                    <a:pt x="136" y="1220"/>
                  </a:lnTo>
                  <a:lnTo>
                    <a:pt x="144" y="1225"/>
                  </a:lnTo>
                  <a:lnTo>
                    <a:pt x="151" y="1229"/>
                  </a:lnTo>
                  <a:lnTo>
                    <a:pt x="160" y="1230"/>
                  </a:lnTo>
                  <a:lnTo>
                    <a:pt x="172" y="1231"/>
                  </a:lnTo>
                  <a:lnTo>
                    <a:pt x="186" y="1231"/>
                  </a:lnTo>
                  <a:lnTo>
                    <a:pt x="193" y="1232"/>
                  </a:lnTo>
                  <a:lnTo>
                    <a:pt x="198" y="1234"/>
                  </a:lnTo>
                  <a:lnTo>
                    <a:pt x="203" y="1235"/>
                  </a:lnTo>
                  <a:lnTo>
                    <a:pt x="207" y="1237"/>
                  </a:lnTo>
                  <a:lnTo>
                    <a:pt x="209" y="1239"/>
                  </a:lnTo>
                  <a:lnTo>
                    <a:pt x="210" y="1243"/>
                  </a:lnTo>
                  <a:lnTo>
                    <a:pt x="211" y="1247"/>
                  </a:lnTo>
                  <a:lnTo>
                    <a:pt x="211" y="1250"/>
                  </a:lnTo>
                  <a:lnTo>
                    <a:pt x="210" y="1254"/>
                  </a:lnTo>
                  <a:lnTo>
                    <a:pt x="209" y="1258"/>
                  </a:lnTo>
                  <a:lnTo>
                    <a:pt x="207" y="1263"/>
                  </a:lnTo>
                  <a:lnTo>
                    <a:pt x="204" y="1268"/>
                  </a:lnTo>
                  <a:lnTo>
                    <a:pt x="197" y="1277"/>
                  </a:lnTo>
                  <a:lnTo>
                    <a:pt x="189" y="1286"/>
                  </a:lnTo>
                  <a:lnTo>
                    <a:pt x="185" y="1292"/>
                  </a:lnTo>
                  <a:lnTo>
                    <a:pt x="182" y="1297"/>
                  </a:lnTo>
                  <a:lnTo>
                    <a:pt x="179" y="1304"/>
                  </a:lnTo>
                  <a:lnTo>
                    <a:pt x="177" y="1310"/>
                  </a:lnTo>
                  <a:lnTo>
                    <a:pt x="176" y="1316"/>
                  </a:lnTo>
                  <a:lnTo>
                    <a:pt x="176" y="1321"/>
                  </a:lnTo>
                  <a:lnTo>
                    <a:pt x="176" y="1327"/>
                  </a:lnTo>
                  <a:lnTo>
                    <a:pt x="177" y="1332"/>
                  </a:lnTo>
                  <a:lnTo>
                    <a:pt x="180" y="1339"/>
                  </a:lnTo>
                  <a:lnTo>
                    <a:pt x="183" y="1346"/>
                  </a:lnTo>
                  <a:lnTo>
                    <a:pt x="183" y="1349"/>
                  </a:lnTo>
                  <a:lnTo>
                    <a:pt x="183" y="1351"/>
                  </a:lnTo>
                  <a:lnTo>
                    <a:pt x="180" y="1352"/>
                  </a:lnTo>
                  <a:lnTo>
                    <a:pt x="178" y="1355"/>
                  </a:lnTo>
                  <a:lnTo>
                    <a:pt x="173" y="1357"/>
                  </a:lnTo>
                  <a:lnTo>
                    <a:pt x="170" y="1359"/>
                  </a:lnTo>
                  <a:lnTo>
                    <a:pt x="167" y="1362"/>
                  </a:lnTo>
                  <a:lnTo>
                    <a:pt x="165" y="1364"/>
                  </a:lnTo>
                  <a:lnTo>
                    <a:pt x="164" y="1368"/>
                  </a:lnTo>
                  <a:lnTo>
                    <a:pt x="163" y="1371"/>
                  </a:lnTo>
                  <a:lnTo>
                    <a:pt x="164" y="1375"/>
                  </a:lnTo>
                  <a:lnTo>
                    <a:pt x="165" y="1377"/>
                  </a:lnTo>
                  <a:lnTo>
                    <a:pt x="166" y="1382"/>
                  </a:lnTo>
                  <a:lnTo>
                    <a:pt x="167" y="1388"/>
                  </a:lnTo>
                  <a:lnTo>
                    <a:pt x="166" y="1392"/>
                  </a:lnTo>
                  <a:lnTo>
                    <a:pt x="165" y="1395"/>
                  </a:lnTo>
                  <a:lnTo>
                    <a:pt x="163" y="1399"/>
                  </a:lnTo>
                  <a:lnTo>
                    <a:pt x="160" y="1402"/>
                  </a:lnTo>
                  <a:lnTo>
                    <a:pt x="153" y="1407"/>
                  </a:lnTo>
                  <a:lnTo>
                    <a:pt x="146" y="1411"/>
                  </a:lnTo>
                  <a:lnTo>
                    <a:pt x="136" y="1413"/>
                  </a:lnTo>
                  <a:lnTo>
                    <a:pt x="123" y="1415"/>
                  </a:lnTo>
                  <a:lnTo>
                    <a:pt x="108" y="1417"/>
                  </a:lnTo>
                  <a:lnTo>
                    <a:pt x="94" y="1419"/>
                  </a:lnTo>
                  <a:lnTo>
                    <a:pt x="87" y="1421"/>
                  </a:lnTo>
                  <a:lnTo>
                    <a:pt x="82" y="1425"/>
                  </a:lnTo>
                  <a:lnTo>
                    <a:pt x="77" y="1428"/>
                  </a:lnTo>
                  <a:lnTo>
                    <a:pt x="75" y="1434"/>
                  </a:lnTo>
                  <a:lnTo>
                    <a:pt x="72" y="1445"/>
                  </a:lnTo>
                  <a:lnTo>
                    <a:pt x="72" y="1453"/>
                  </a:lnTo>
                  <a:lnTo>
                    <a:pt x="71" y="1457"/>
                  </a:lnTo>
                  <a:lnTo>
                    <a:pt x="71" y="1459"/>
                  </a:lnTo>
                  <a:lnTo>
                    <a:pt x="70" y="1462"/>
                  </a:lnTo>
                  <a:lnTo>
                    <a:pt x="67" y="1463"/>
                  </a:lnTo>
                  <a:lnTo>
                    <a:pt x="62" y="1466"/>
                  </a:lnTo>
                  <a:lnTo>
                    <a:pt x="54" y="1470"/>
                  </a:lnTo>
                  <a:lnTo>
                    <a:pt x="52" y="1471"/>
                  </a:lnTo>
                  <a:lnTo>
                    <a:pt x="48" y="1475"/>
                  </a:lnTo>
                  <a:lnTo>
                    <a:pt x="46" y="1477"/>
                  </a:lnTo>
                  <a:lnTo>
                    <a:pt x="45" y="1481"/>
                  </a:lnTo>
                  <a:lnTo>
                    <a:pt x="44" y="1489"/>
                  </a:lnTo>
                  <a:lnTo>
                    <a:pt x="46" y="1499"/>
                  </a:lnTo>
                  <a:lnTo>
                    <a:pt x="47" y="1503"/>
                  </a:lnTo>
                  <a:lnTo>
                    <a:pt x="50" y="1509"/>
                  </a:lnTo>
                  <a:lnTo>
                    <a:pt x="52" y="1513"/>
                  </a:lnTo>
                  <a:lnTo>
                    <a:pt x="54" y="1518"/>
                  </a:lnTo>
                  <a:lnTo>
                    <a:pt x="62" y="1525"/>
                  </a:lnTo>
                  <a:lnTo>
                    <a:pt x="69" y="1532"/>
                  </a:lnTo>
                  <a:lnTo>
                    <a:pt x="72" y="1535"/>
                  </a:lnTo>
                  <a:lnTo>
                    <a:pt x="75" y="1539"/>
                  </a:lnTo>
                  <a:lnTo>
                    <a:pt x="77" y="1544"/>
                  </a:lnTo>
                  <a:lnTo>
                    <a:pt x="79" y="1547"/>
                  </a:lnTo>
                  <a:lnTo>
                    <a:pt x="79" y="1552"/>
                  </a:lnTo>
                  <a:lnTo>
                    <a:pt x="79" y="1556"/>
                  </a:lnTo>
                  <a:lnTo>
                    <a:pt x="77" y="1560"/>
                  </a:lnTo>
                  <a:lnTo>
                    <a:pt x="76" y="1564"/>
                  </a:lnTo>
                  <a:lnTo>
                    <a:pt x="70" y="1572"/>
                  </a:lnTo>
                  <a:lnTo>
                    <a:pt x="64" y="1581"/>
                  </a:lnTo>
                  <a:lnTo>
                    <a:pt x="59" y="1590"/>
                  </a:lnTo>
                  <a:lnTo>
                    <a:pt x="53" y="1600"/>
                  </a:lnTo>
                  <a:lnTo>
                    <a:pt x="50" y="1609"/>
                  </a:lnTo>
                  <a:lnTo>
                    <a:pt x="48" y="1617"/>
                  </a:lnTo>
                  <a:lnTo>
                    <a:pt x="48" y="1621"/>
                  </a:lnTo>
                  <a:lnTo>
                    <a:pt x="50" y="1625"/>
                  </a:lnTo>
                  <a:lnTo>
                    <a:pt x="51" y="1628"/>
                  </a:lnTo>
                  <a:lnTo>
                    <a:pt x="53" y="1632"/>
                  </a:lnTo>
                  <a:lnTo>
                    <a:pt x="58" y="1638"/>
                  </a:lnTo>
                  <a:lnTo>
                    <a:pt x="65" y="1641"/>
                  </a:lnTo>
                  <a:lnTo>
                    <a:pt x="73" y="1642"/>
                  </a:lnTo>
                  <a:lnTo>
                    <a:pt x="83" y="1642"/>
                  </a:lnTo>
                  <a:lnTo>
                    <a:pt x="92" y="1640"/>
                  </a:lnTo>
                  <a:lnTo>
                    <a:pt x="101" y="1638"/>
                  </a:lnTo>
                  <a:lnTo>
                    <a:pt x="106" y="1636"/>
                  </a:lnTo>
                  <a:lnTo>
                    <a:pt x="110" y="1636"/>
                  </a:lnTo>
                  <a:lnTo>
                    <a:pt x="116" y="1638"/>
                  </a:lnTo>
                  <a:lnTo>
                    <a:pt x="121" y="1640"/>
                  </a:lnTo>
                  <a:lnTo>
                    <a:pt x="127" y="1642"/>
                  </a:lnTo>
                  <a:lnTo>
                    <a:pt x="132" y="1645"/>
                  </a:lnTo>
                  <a:lnTo>
                    <a:pt x="136" y="1648"/>
                  </a:lnTo>
                  <a:lnTo>
                    <a:pt x="139" y="1652"/>
                  </a:lnTo>
                  <a:lnTo>
                    <a:pt x="142" y="1661"/>
                  </a:lnTo>
                  <a:lnTo>
                    <a:pt x="144" y="1672"/>
                  </a:lnTo>
                  <a:lnTo>
                    <a:pt x="144" y="1683"/>
                  </a:lnTo>
                  <a:lnTo>
                    <a:pt x="142" y="1691"/>
                  </a:lnTo>
                  <a:lnTo>
                    <a:pt x="140" y="1695"/>
                  </a:lnTo>
                  <a:lnTo>
                    <a:pt x="138" y="1698"/>
                  </a:lnTo>
                  <a:lnTo>
                    <a:pt x="133" y="1702"/>
                  </a:lnTo>
                  <a:lnTo>
                    <a:pt x="128" y="1704"/>
                  </a:lnTo>
                  <a:lnTo>
                    <a:pt x="119" y="1708"/>
                  </a:lnTo>
                  <a:lnTo>
                    <a:pt x="110" y="1710"/>
                  </a:lnTo>
                  <a:lnTo>
                    <a:pt x="102" y="1714"/>
                  </a:lnTo>
                  <a:lnTo>
                    <a:pt x="94" y="1717"/>
                  </a:lnTo>
                  <a:lnTo>
                    <a:pt x="90" y="1720"/>
                  </a:lnTo>
                  <a:lnTo>
                    <a:pt x="87" y="1722"/>
                  </a:lnTo>
                  <a:lnTo>
                    <a:pt x="84" y="1724"/>
                  </a:lnTo>
                  <a:lnTo>
                    <a:pt x="83" y="1728"/>
                  </a:lnTo>
                  <a:lnTo>
                    <a:pt x="83" y="1735"/>
                  </a:lnTo>
                  <a:lnTo>
                    <a:pt x="85" y="1741"/>
                  </a:lnTo>
                  <a:lnTo>
                    <a:pt x="89" y="1746"/>
                  </a:lnTo>
                  <a:lnTo>
                    <a:pt x="94" y="1751"/>
                  </a:lnTo>
                  <a:lnTo>
                    <a:pt x="100" y="1754"/>
                  </a:lnTo>
                  <a:lnTo>
                    <a:pt x="103" y="1760"/>
                  </a:lnTo>
                  <a:lnTo>
                    <a:pt x="104" y="1762"/>
                  </a:lnTo>
                  <a:lnTo>
                    <a:pt x="106" y="1766"/>
                  </a:lnTo>
                  <a:lnTo>
                    <a:pt x="106" y="1770"/>
                  </a:lnTo>
                  <a:lnTo>
                    <a:pt x="104" y="1773"/>
                  </a:lnTo>
                  <a:lnTo>
                    <a:pt x="103" y="1778"/>
                  </a:lnTo>
                  <a:lnTo>
                    <a:pt x="102" y="1783"/>
                  </a:lnTo>
                  <a:lnTo>
                    <a:pt x="102" y="1786"/>
                  </a:lnTo>
                  <a:lnTo>
                    <a:pt x="103" y="1792"/>
                  </a:lnTo>
                  <a:lnTo>
                    <a:pt x="104" y="1803"/>
                  </a:lnTo>
                  <a:lnTo>
                    <a:pt x="104" y="1816"/>
                  </a:lnTo>
                  <a:lnTo>
                    <a:pt x="102" y="1830"/>
                  </a:lnTo>
                  <a:lnTo>
                    <a:pt x="100" y="1843"/>
                  </a:lnTo>
                  <a:lnTo>
                    <a:pt x="97" y="1854"/>
                  </a:lnTo>
                  <a:lnTo>
                    <a:pt x="95" y="1861"/>
                  </a:lnTo>
                  <a:lnTo>
                    <a:pt x="95" y="1865"/>
                  </a:lnTo>
                  <a:lnTo>
                    <a:pt x="96" y="1868"/>
                  </a:lnTo>
                  <a:lnTo>
                    <a:pt x="96" y="1872"/>
                  </a:lnTo>
                  <a:lnTo>
                    <a:pt x="98" y="1877"/>
                  </a:lnTo>
                  <a:lnTo>
                    <a:pt x="102" y="1884"/>
                  </a:lnTo>
                  <a:lnTo>
                    <a:pt x="107" y="1888"/>
                  </a:lnTo>
                  <a:lnTo>
                    <a:pt x="108" y="1890"/>
                  </a:lnTo>
                  <a:lnTo>
                    <a:pt x="108" y="1892"/>
                  </a:lnTo>
                  <a:lnTo>
                    <a:pt x="108" y="1894"/>
                  </a:lnTo>
                  <a:lnTo>
                    <a:pt x="107" y="1898"/>
                  </a:lnTo>
                  <a:lnTo>
                    <a:pt x="95" y="1912"/>
                  </a:lnTo>
                  <a:lnTo>
                    <a:pt x="83" y="1926"/>
                  </a:lnTo>
                  <a:lnTo>
                    <a:pt x="79" y="1935"/>
                  </a:lnTo>
                  <a:lnTo>
                    <a:pt x="77" y="1941"/>
                  </a:lnTo>
                  <a:lnTo>
                    <a:pt x="76" y="1948"/>
                  </a:lnTo>
                  <a:lnTo>
                    <a:pt x="75" y="1955"/>
                  </a:lnTo>
                  <a:lnTo>
                    <a:pt x="72" y="1962"/>
                  </a:lnTo>
                  <a:lnTo>
                    <a:pt x="69" y="1967"/>
                  </a:lnTo>
                  <a:lnTo>
                    <a:pt x="66" y="1969"/>
                  </a:lnTo>
                  <a:lnTo>
                    <a:pt x="64" y="1970"/>
                  </a:lnTo>
                  <a:lnTo>
                    <a:pt x="59" y="1972"/>
                  </a:lnTo>
                  <a:lnTo>
                    <a:pt x="56" y="1973"/>
                  </a:lnTo>
                  <a:lnTo>
                    <a:pt x="44" y="1973"/>
                  </a:lnTo>
                  <a:lnTo>
                    <a:pt x="33" y="1974"/>
                  </a:lnTo>
                  <a:lnTo>
                    <a:pt x="22" y="1975"/>
                  </a:lnTo>
                  <a:lnTo>
                    <a:pt x="15" y="1979"/>
                  </a:lnTo>
                  <a:lnTo>
                    <a:pt x="9" y="1985"/>
                  </a:lnTo>
                  <a:lnTo>
                    <a:pt x="3" y="1993"/>
                  </a:lnTo>
                  <a:lnTo>
                    <a:pt x="2" y="1998"/>
                  </a:lnTo>
                  <a:lnTo>
                    <a:pt x="1" y="2003"/>
                  </a:lnTo>
                  <a:lnTo>
                    <a:pt x="0" y="2007"/>
                  </a:lnTo>
                  <a:lnTo>
                    <a:pt x="1" y="2012"/>
                  </a:lnTo>
                  <a:lnTo>
                    <a:pt x="4" y="2022"/>
                  </a:lnTo>
                  <a:lnTo>
                    <a:pt x="9" y="2032"/>
                  </a:lnTo>
                  <a:lnTo>
                    <a:pt x="15" y="2043"/>
                  </a:lnTo>
                  <a:lnTo>
                    <a:pt x="20" y="2051"/>
                  </a:lnTo>
                  <a:lnTo>
                    <a:pt x="25" y="2058"/>
                  </a:lnTo>
                  <a:lnTo>
                    <a:pt x="28" y="2064"/>
                  </a:lnTo>
                  <a:lnTo>
                    <a:pt x="31" y="2071"/>
                  </a:lnTo>
                  <a:lnTo>
                    <a:pt x="33" y="2079"/>
                  </a:lnTo>
                  <a:lnTo>
                    <a:pt x="35" y="2085"/>
                  </a:lnTo>
                  <a:lnTo>
                    <a:pt x="40" y="2088"/>
                  </a:lnTo>
                  <a:lnTo>
                    <a:pt x="44" y="2090"/>
                  </a:lnTo>
                  <a:lnTo>
                    <a:pt x="48" y="2090"/>
                  </a:lnTo>
                  <a:lnTo>
                    <a:pt x="53" y="2092"/>
                  </a:lnTo>
                  <a:lnTo>
                    <a:pt x="58" y="2093"/>
                  </a:lnTo>
                  <a:lnTo>
                    <a:pt x="63" y="2096"/>
                  </a:lnTo>
                  <a:lnTo>
                    <a:pt x="69" y="2102"/>
                  </a:lnTo>
                  <a:lnTo>
                    <a:pt x="72" y="2109"/>
                  </a:lnTo>
                  <a:lnTo>
                    <a:pt x="76" y="2118"/>
                  </a:lnTo>
                  <a:lnTo>
                    <a:pt x="77" y="2121"/>
                  </a:lnTo>
                  <a:lnTo>
                    <a:pt x="78" y="2125"/>
                  </a:lnTo>
                  <a:lnTo>
                    <a:pt x="78" y="2129"/>
                  </a:lnTo>
                  <a:lnTo>
                    <a:pt x="77" y="2131"/>
                  </a:lnTo>
                  <a:lnTo>
                    <a:pt x="73" y="2136"/>
                  </a:lnTo>
                  <a:lnTo>
                    <a:pt x="70" y="2140"/>
                  </a:lnTo>
                  <a:lnTo>
                    <a:pt x="69" y="2142"/>
                  </a:lnTo>
                  <a:lnTo>
                    <a:pt x="69" y="2145"/>
                  </a:lnTo>
                  <a:lnTo>
                    <a:pt x="69" y="2149"/>
                  </a:lnTo>
                  <a:lnTo>
                    <a:pt x="71" y="2153"/>
                  </a:lnTo>
                  <a:lnTo>
                    <a:pt x="78" y="2163"/>
                  </a:lnTo>
                  <a:lnTo>
                    <a:pt x="83" y="2172"/>
                  </a:lnTo>
                  <a:lnTo>
                    <a:pt x="85" y="2177"/>
                  </a:lnTo>
                  <a:lnTo>
                    <a:pt x="87" y="2181"/>
                  </a:lnTo>
                  <a:lnTo>
                    <a:pt x="88" y="2186"/>
                  </a:lnTo>
                  <a:lnTo>
                    <a:pt x="88" y="2192"/>
                  </a:lnTo>
                  <a:lnTo>
                    <a:pt x="87" y="2202"/>
                  </a:lnTo>
                  <a:lnTo>
                    <a:pt x="84" y="2212"/>
                  </a:lnTo>
                  <a:lnTo>
                    <a:pt x="84" y="2215"/>
                  </a:lnTo>
                  <a:lnTo>
                    <a:pt x="85" y="2219"/>
                  </a:lnTo>
                  <a:lnTo>
                    <a:pt x="88" y="2222"/>
                  </a:lnTo>
                  <a:lnTo>
                    <a:pt x="91" y="2226"/>
                  </a:lnTo>
                  <a:lnTo>
                    <a:pt x="104" y="2233"/>
                  </a:lnTo>
                  <a:lnTo>
                    <a:pt x="122" y="2240"/>
                  </a:lnTo>
                  <a:lnTo>
                    <a:pt x="130" y="2245"/>
                  </a:lnTo>
                  <a:lnTo>
                    <a:pt x="139" y="2250"/>
                  </a:lnTo>
                  <a:lnTo>
                    <a:pt x="145" y="2256"/>
                  </a:lnTo>
                  <a:lnTo>
                    <a:pt x="148" y="2262"/>
                  </a:lnTo>
                  <a:lnTo>
                    <a:pt x="151" y="2268"/>
                  </a:lnTo>
                  <a:lnTo>
                    <a:pt x="153" y="2274"/>
                  </a:lnTo>
                  <a:lnTo>
                    <a:pt x="153" y="2278"/>
                  </a:lnTo>
                  <a:lnTo>
                    <a:pt x="154" y="2283"/>
                  </a:lnTo>
                  <a:lnTo>
                    <a:pt x="153" y="2291"/>
                  </a:lnTo>
                  <a:lnTo>
                    <a:pt x="153" y="2302"/>
                  </a:lnTo>
                  <a:lnTo>
                    <a:pt x="153" y="2314"/>
                  </a:lnTo>
                  <a:lnTo>
                    <a:pt x="157" y="2329"/>
                  </a:lnTo>
                  <a:lnTo>
                    <a:pt x="159" y="2337"/>
                  </a:lnTo>
                  <a:lnTo>
                    <a:pt x="161" y="2344"/>
                  </a:lnTo>
                  <a:lnTo>
                    <a:pt x="165" y="2350"/>
                  </a:lnTo>
                  <a:lnTo>
                    <a:pt x="169" y="2354"/>
                  </a:lnTo>
                  <a:lnTo>
                    <a:pt x="176" y="2365"/>
                  </a:lnTo>
                  <a:lnTo>
                    <a:pt x="183" y="2379"/>
                  </a:lnTo>
                  <a:lnTo>
                    <a:pt x="188" y="2385"/>
                  </a:lnTo>
                  <a:lnTo>
                    <a:pt x="191" y="2391"/>
                  </a:lnTo>
                  <a:lnTo>
                    <a:pt x="196" y="2396"/>
                  </a:lnTo>
                  <a:lnTo>
                    <a:pt x="199" y="2400"/>
                  </a:lnTo>
                  <a:lnTo>
                    <a:pt x="204" y="2402"/>
                  </a:lnTo>
                  <a:lnTo>
                    <a:pt x="209" y="2403"/>
                  </a:lnTo>
                  <a:lnTo>
                    <a:pt x="215" y="2404"/>
                  </a:lnTo>
                  <a:lnTo>
                    <a:pt x="221" y="2404"/>
                  </a:lnTo>
                  <a:lnTo>
                    <a:pt x="227" y="2404"/>
                  </a:lnTo>
                  <a:lnTo>
                    <a:pt x="233" y="2405"/>
                  </a:lnTo>
                  <a:lnTo>
                    <a:pt x="237" y="2408"/>
                  </a:lnTo>
                  <a:lnTo>
                    <a:pt x="241" y="2410"/>
                  </a:lnTo>
                  <a:lnTo>
                    <a:pt x="248" y="2416"/>
                  </a:lnTo>
                  <a:lnTo>
                    <a:pt x="255" y="2421"/>
                  </a:lnTo>
                  <a:lnTo>
                    <a:pt x="265" y="2423"/>
                  </a:lnTo>
                  <a:lnTo>
                    <a:pt x="274" y="2424"/>
                  </a:lnTo>
                  <a:lnTo>
                    <a:pt x="279" y="2424"/>
                  </a:lnTo>
                  <a:lnTo>
                    <a:pt x="281" y="2426"/>
                  </a:lnTo>
                  <a:lnTo>
                    <a:pt x="284" y="2427"/>
                  </a:lnTo>
                  <a:lnTo>
                    <a:pt x="284" y="2429"/>
                  </a:lnTo>
                  <a:lnTo>
                    <a:pt x="283" y="2435"/>
                  </a:lnTo>
                  <a:lnTo>
                    <a:pt x="279" y="2441"/>
                  </a:lnTo>
                  <a:lnTo>
                    <a:pt x="278" y="2443"/>
                  </a:lnTo>
                  <a:lnTo>
                    <a:pt x="278" y="2446"/>
                  </a:lnTo>
                  <a:lnTo>
                    <a:pt x="278" y="2448"/>
                  </a:lnTo>
                  <a:lnTo>
                    <a:pt x="280" y="2451"/>
                  </a:lnTo>
                  <a:lnTo>
                    <a:pt x="285" y="2457"/>
                  </a:lnTo>
                  <a:lnTo>
                    <a:pt x="291" y="2463"/>
                  </a:lnTo>
                  <a:lnTo>
                    <a:pt x="300" y="2470"/>
                  </a:lnTo>
                  <a:lnTo>
                    <a:pt x="314" y="2477"/>
                  </a:lnTo>
                  <a:lnTo>
                    <a:pt x="322" y="2479"/>
                  </a:lnTo>
                  <a:lnTo>
                    <a:pt x="329" y="2482"/>
                  </a:lnTo>
                  <a:lnTo>
                    <a:pt x="336" y="2483"/>
                  </a:lnTo>
                  <a:lnTo>
                    <a:pt x="343" y="2483"/>
                  </a:lnTo>
                  <a:lnTo>
                    <a:pt x="349" y="2480"/>
                  </a:lnTo>
                  <a:lnTo>
                    <a:pt x="355" y="2478"/>
                  </a:lnTo>
                  <a:lnTo>
                    <a:pt x="360" y="2476"/>
                  </a:lnTo>
                  <a:lnTo>
                    <a:pt x="363" y="2472"/>
                  </a:lnTo>
                  <a:lnTo>
                    <a:pt x="372" y="2463"/>
                  </a:lnTo>
                  <a:lnTo>
                    <a:pt x="379" y="2454"/>
                  </a:lnTo>
                  <a:lnTo>
                    <a:pt x="383" y="2451"/>
                  </a:lnTo>
                  <a:lnTo>
                    <a:pt x="387" y="2447"/>
                  </a:lnTo>
                  <a:lnTo>
                    <a:pt x="391" y="2445"/>
                  </a:lnTo>
                  <a:lnTo>
                    <a:pt x="396" y="2442"/>
                  </a:lnTo>
                  <a:lnTo>
                    <a:pt x="399" y="2442"/>
                  </a:lnTo>
                  <a:lnTo>
                    <a:pt x="403" y="2442"/>
                  </a:lnTo>
                  <a:lnTo>
                    <a:pt x="406" y="2443"/>
                  </a:lnTo>
                  <a:lnTo>
                    <a:pt x="410" y="2447"/>
                  </a:lnTo>
                  <a:lnTo>
                    <a:pt x="412" y="2451"/>
                  </a:lnTo>
                  <a:lnTo>
                    <a:pt x="416" y="2453"/>
                  </a:lnTo>
                  <a:lnTo>
                    <a:pt x="418" y="2455"/>
                  </a:lnTo>
                  <a:lnTo>
                    <a:pt x="423" y="2458"/>
                  </a:lnTo>
                  <a:lnTo>
                    <a:pt x="432" y="2459"/>
                  </a:lnTo>
                  <a:lnTo>
                    <a:pt x="443" y="2459"/>
                  </a:lnTo>
                  <a:lnTo>
                    <a:pt x="455" y="2459"/>
                  </a:lnTo>
                  <a:lnTo>
                    <a:pt x="465" y="2455"/>
                  </a:lnTo>
                  <a:lnTo>
                    <a:pt x="468" y="2454"/>
                  </a:lnTo>
                  <a:lnTo>
                    <a:pt x="470" y="2451"/>
                  </a:lnTo>
                  <a:lnTo>
                    <a:pt x="473" y="2447"/>
                  </a:lnTo>
                  <a:lnTo>
                    <a:pt x="475" y="2443"/>
                  </a:lnTo>
                  <a:lnTo>
                    <a:pt x="479" y="2436"/>
                  </a:lnTo>
                  <a:lnTo>
                    <a:pt x="484" y="2432"/>
                  </a:lnTo>
                  <a:lnTo>
                    <a:pt x="487" y="2429"/>
                  </a:lnTo>
                  <a:lnTo>
                    <a:pt x="491" y="2429"/>
                  </a:lnTo>
                  <a:lnTo>
                    <a:pt x="494" y="2428"/>
                  </a:lnTo>
                  <a:lnTo>
                    <a:pt x="500" y="2429"/>
                  </a:lnTo>
                  <a:lnTo>
                    <a:pt x="511" y="2430"/>
                  </a:lnTo>
                  <a:lnTo>
                    <a:pt x="522" y="2432"/>
                  </a:lnTo>
                  <a:lnTo>
                    <a:pt x="530" y="2433"/>
                  </a:lnTo>
                  <a:lnTo>
                    <a:pt x="539" y="2434"/>
                  </a:lnTo>
                  <a:lnTo>
                    <a:pt x="543" y="2435"/>
                  </a:lnTo>
                  <a:lnTo>
                    <a:pt x="545" y="2436"/>
                  </a:lnTo>
                  <a:lnTo>
                    <a:pt x="548" y="2438"/>
                  </a:lnTo>
                  <a:lnTo>
                    <a:pt x="549" y="2439"/>
                  </a:lnTo>
                  <a:lnTo>
                    <a:pt x="549" y="2441"/>
                  </a:lnTo>
                  <a:lnTo>
                    <a:pt x="549" y="2442"/>
                  </a:lnTo>
                  <a:lnTo>
                    <a:pt x="547" y="2445"/>
                  </a:lnTo>
                  <a:lnTo>
                    <a:pt x="544" y="2446"/>
                  </a:lnTo>
                  <a:lnTo>
                    <a:pt x="538" y="2451"/>
                  </a:lnTo>
                  <a:lnTo>
                    <a:pt x="535" y="2458"/>
                  </a:lnTo>
                  <a:lnTo>
                    <a:pt x="533" y="2461"/>
                  </a:lnTo>
                  <a:lnTo>
                    <a:pt x="533" y="2466"/>
                  </a:lnTo>
                  <a:lnTo>
                    <a:pt x="535" y="2471"/>
                  </a:lnTo>
                  <a:lnTo>
                    <a:pt x="537" y="2477"/>
                  </a:lnTo>
                  <a:lnTo>
                    <a:pt x="544" y="2487"/>
                  </a:lnTo>
                  <a:lnTo>
                    <a:pt x="553" y="2499"/>
                  </a:lnTo>
                  <a:lnTo>
                    <a:pt x="561" y="2512"/>
                  </a:lnTo>
                  <a:lnTo>
                    <a:pt x="569" y="2528"/>
                  </a:lnTo>
                  <a:lnTo>
                    <a:pt x="575" y="2543"/>
                  </a:lnTo>
                  <a:lnTo>
                    <a:pt x="582" y="2558"/>
                  </a:lnTo>
                  <a:lnTo>
                    <a:pt x="586" y="2565"/>
                  </a:lnTo>
                  <a:lnTo>
                    <a:pt x="589" y="2573"/>
                  </a:lnTo>
                  <a:lnTo>
                    <a:pt x="595" y="2580"/>
                  </a:lnTo>
                  <a:lnTo>
                    <a:pt x="601" y="2587"/>
                  </a:lnTo>
                  <a:lnTo>
                    <a:pt x="608" y="2594"/>
                  </a:lnTo>
                  <a:lnTo>
                    <a:pt x="616" y="2602"/>
                  </a:lnTo>
                  <a:lnTo>
                    <a:pt x="623" y="2606"/>
                  </a:lnTo>
                  <a:lnTo>
                    <a:pt x="629" y="2611"/>
                  </a:lnTo>
                  <a:lnTo>
                    <a:pt x="642" y="2618"/>
                  </a:lnTo>
                  <a:lnTo>
                    <a:pt x="652" y="2622"/>
                  </a:lnTo>
                  <a:lnTo>
                    <a:pt x="663" y="2625"/>
                  </a:lnTo>
                  <a:lnTo>
                    <a:pt x="674" y="2630"/>
                  </a:lnTo>
                  <a:lnTo>
                    <a:pt x="679" y="2634"/>
                  </a:lnTo>
                  <a:lnTo>
                    <a:pt x="682" y="2637"/>
                  </a:lnTo>
                  <a:lnTo>
                    <a:pt x="687" y="2641"/>
                  </a:lnTo>
                  <a:lnTo>
                    <a:pt x="689" y="2646"/>
                  </a:lnTo>
                  <a:lnTo>
                    <a:pt x="696" y="2657"/>
                  </a:lnTo>
                  <a:lnTo>
                    <a:pt x="705" y="2672"/>
                  </a:lnTo>
                  <a:lnTo>
                    <a:pt x="713" y="2685"/>
                  </a:lnTo>
                  <a:lnTo>
                    <a:pt x="720" y="2693"/>
                  </a:lnTo>
                  <a:lnTo>
                    <a:pt x="724" y="2694"/>
                  </a:lnTo>
                  <a:lnTo>
                    <a:pt x="727" y="2694"/>
                  </a:lnTo>
                  <a:lnTo>
                    <a:pt x="732" y="2693"/>
                  </a:lnTo>
                  <a:lnTo>
                    <a:pt x="737" y="2692"/>
                  </a:lnTo>
                  <a:lnTo>
                    <a:pt x="745" y="2686"/>
                  </a:lnTo>
                  <a:lnTo>
                    <a:pt x="753" y="2680"/>
                  </a:lnTo>
                  <a:lnTo>
                    <a:pt x="757" y="2678"/>
                  </a:lnTo>
                  <a:lnTo>
                    <a:pt x="765" y="2678"/>
                  </a:lnTo>
                  <a:lnTo>
                    <a:pt x="774" y="2679"/>
                  </a:lnTo>
                  <a:lnTo>
                    <a:pt x="784" y="2681"/>
                  </a:lnTo>
                  <a:lnTo>
                    <a:pt x="793" y="2685"/>
                  </a:lnTo>
                  <a:lnTo>
                    <a:pt x="800" y="2688"/>
                  </a:lnTo>
                  <a:lnTo>
                    <a:pt x="802" y="2691"/>
                  </a:lnTo>
                  <a:lnTo>
                    <a:pt x="805" y="2693"/>
                  </a:lnTo>
                  <a:lnTo>
                    <a:pt x="805" y="2695"/>
                  </a:lnTo>
                  <a:lnTo>
                    <a:pt x="805" y="2699"/>
                  </a:lnTo>
                  <a:lnTo>
                    <a:pt x="800" y="2709"/>
                  </a:lnTo>
                  <a:lnTo>
                    <a:pt x="796" y="2717"/>
                  </a:lnTo>
                  <a:lnTo>
                    <a:pt x="795" y="2720"/>
                  </a:lnTo>
                  <a:lnTo>
                    <a:pt x="794" y="2725"/>
                  </a:lnTo>
                  <a:lnTo>
                    <a:pt x="794" y="2729"/>
                  </a:lnTo>
                  <a:lnTo>
                    <a:pt x="795" y="2735"/>
                  </a:lnTo>
                  <a:lnTo>
                    <a:pt x="797" y="2739"/>
                  </a:lnTo>
                  <a:lnTo>
                    <a:pt x="801" y="2742"/>
                  </a:lnTo>
                  <a:lnTo>
                    <a:pt x="805" y="2744"/>
                  </a:lnTo>
                  <a:lnTo>
                    <a:pt x="809" y="2745"/>
                  </a:lnTo>
                  <a:lnTo>
                    <a:pt x="818" y="2745"/>
                  </a:lnTo>
                  <a:lnTo>
                    <a:pt x="824" y="2743"/>
                  </a:lnTo>
                  <a:lnTo>
                    <a:pt x="827" y="2742"/>
                  </a:lnTo>
                  <a:lnTo>
                    <a:pt x="831" y="2742"/>
                  </a:lnTo>
                  <a:lnTo>
                    <a:pt x="835" y="2744"/>
                  </a:lnTo>
                  <a:lnTo>
                    <a:pt x="839" y="2748"/>
                  </a:lnTo>
                  <a:lnTo>
                    <a:pt x="850" y="2747"/>
                  </a:lnTo>
                  <a:lnTo>
                    <a:pt x="870" y="2748"/>
                  </a:lnTo>
                  <a:lnTo>
                    <a:pt x="889" y="2761"/>
                  </a:lnTo>
                  <a:lnTo>
                    <a:pt x="903" y="2772"/>
                  </a:lnTo>
                  <a:lnTo>
                    <a:pt x="915" y="2774"/>
                  </a:lnTo>
                  <a:lnTo>
                    <a:pt x="928" y="2775"/>
                  </a:lnTo>
                  <a:lnTo>
                    <a:pt x="942" y="2775"/>
                  </a:lnTo>
                  <a:lnTo>
                    <a:pt x="954" y="2774"/>
                  </a:lnTo>
                  <a:lnTo>
                    <a:pt x="961" y="2772"/>
                  </a:lnTo>
                  <a:lnTo>
                    <a:pt x="967" y="2770"/>
                  </a:lnTo>
                  <a:lnTo>
                    <a:pt x="970" y="2770"/>
                  </a:lnTo>
                  <a:lnTo>
                    <a:pt x="972" y="2772"/>
                  </a:lnTo>
                  <a:lnTo>
                    <a:pt x="976" y="2773"/>
                  </a:lnTo>
                  <a:lnTo>
                    <a:pt x="980" y="2776"/>
                  </a:lnTo>
                  <a:lnTo>
                    <a:pt x="990" y="2785"/>
                  </a:lnTo>
                  <a:lnTo>
                    <a:pt x="1001" y="2793"/>
                  </a:lnTo>
                  <a:lnTo>
                    <a:pt x="1010" y="2799"/>
                  </a:lnTo>
                  <a:lnTo>
                    <a:pt x="1017" y="2802"/>
                  </a:lnTo>
                  <a:lnTo>
                    <a:pt x="1024" y="2805"/>
                  </a:lnTo>
                  <a:lnTo>
                    <a:pt x="1032" y="2804"/>
                  </a:lnTo>
                  <a:lnTo>
                    <a:pt x="1039" y="2801"/>
                  </a:lnTo>
                  <a:lnTo>
                    <a:pt x="1045" y="2799"/>
                  </a:lnTo>
                  <a:lnTo>
                    <a:pt x="1047" y="2798"/>
                  </a:lnTo>
                  <a:lnTo>
                    <a:pt x="1052" y="2797"/>
                  </a:lnTo>
                  <a:lnTo>
                    <a:pt x="1055" y="2797"/>
                  </a:lnTo>
                  <a:lnTo>
                    <a:pt x="1060" y="2797"/>
                  </a:lnTo>
                  <a:lnTo>
                    <a:pt x="1065" y="2798"/>
                  </a:lnTo>
                  <a:lnTo>
                    <a:pt x="1068" y="2800"/>
                  </a:lnTo>
                  <a:lnTo>
                    <a:pt x="1072" y="2802"/>
                  </a:lnTo>
                  <a:lnTo>
                    <a:pt x="1074" y="2805"/>
                  </a:lnTo>
                  <a:lnTo>
                    <a:pt x="1078" y="2819"/>
                  </a:lnTo>
                  <a:lnTo>
                    <a:pt x="1081" y="2835"/>
                  </a:lnTo>
                  <a:lnTo>
                    <a:pt x="1083" y="2837"/>
                  </a:lnTo>
                  <a:lnTo>
                    <a:pt x="1085" y="2839"/>
                  </a:lnTo>
                  <a:lnTo>
                    <a:pt x="1087" y="2840"/>
                  </a:lnTo>
                  <a:lnTo>
                    <a:pt x="1091" y="2842"/>
                  </a:lnTo>
                  <a:lnTo>
                    <a:pt x="1098" y="2842"/>
                  </a:lnTo>
                  <a:lnTo>
                    <a:pt x="1108" y="2840"/>
                  </a:lnTo>
                  <a:lnTo>
                    <a:pt x="1118" y="2838"/>
                  </a:lnTo>
                  <a:lnTo>
                    <a:pt x="1130" y="2837"/>
                  </a:lnTo>
                  <a:lnTo>
                    <a:pt x="1136" y="2837"/>
                  </a:lnTo>
                  <a:lnTo>
                    <a:pt x="1142" y="2838"/>
                  </a:lnTo>
                  <a:lnTo>
                    <a:pt x="1147" y="2840"/>
                  </a:lnTo>
                  <a:lnTo>
                    <a:pt x="1150" y="2844"/>
                  </a:lnTo>
                  <a:lnTo>
                    <a:pt x="1155" y="2852"/>
                  </a:lnTo>
                  <a:lnTo>
                    <a:pt x="1160" y="2862"/>
                  </a:lnTo>
                  <a:lnTo>
                    <a:pt x="1166" y="2870"/>
                  </a:lnTo>
                  <a:lnTo>
                    <a:pt x="1173" y="2881"/>
                  </a:lnTo>
                  <a:lnTo>
                    <a:pt x="1181" y="2889"/>
                  </a:lnTo>
                  <a:lnTo>
                    <a:pt x="1187" y="2895"/>
                  </a:lnTo>
                  <a:lnTo>
                    <a:pt x="1191" y="2898"/>
                  </a:lnTo>
                  <a:lnTo>
                    <a:pt x="1194" y="2899"/>
                  </a:lnTo>
                  <a:lnTo>
                    <a:pt x="1198" y="2900"/>
                  </a:lnTo>
                  <a:lnTo>
                    <a:pt x="1203" y="2899"/>
                  </a:lnTo>
                  <a:lnTo>
                    <a:pt x="1210" y="2899"/>
                  </a:lnTo>
                  <a:lnTo>
                    <a:pt x="1216" y="2899"/>
                  </a:lnTo>
                  <a:lnTo>
                    <a:pt x="1218" y="2900"/>
                  </a:lnTo>
                  <a:lnTo>
                    <a:pt x="1221" y="2902"/>
                  </a:lnTo>
                  <a:lnTo>
                    <a:pt x="1222" y="2905"/>
                  </a:lnTo>
                  <a:lnTo>
                    <a:pt x="1223" y="2907"/>
                  </a:lnTo>
                  <a:lnTo>
                    <a:pt x="1225" y="2915"/>
                  </a:lnTo>
                  <a:lnTo>
                    <a:pt x="1229" y="2922"/>
                  </a:lnTo>
                  <a:lnTo>
                    <a:pt x="1231" y="2925"/>
                  </a:lnTo>
                  <a:lnTo>
                    <a:pt x="1235" y="2928"/>
                  </a:lnTo>
                  <a:lnTo>
                    <a:pt x="1238" y="2930"/>
                  </a:lnTo>
                  <a:lnTo>
                    <a:pt x="1244" y="2931"/>
                  </a:lnTo>
                  <a:lnTo>
                    <a:pt x="1254" y="2930"/>
                  </a:lnTo>
                  <a:lnTo>
                    <a:pt x="1261" y="2927"/>
                  </a:lnTo>
                  <a:lnTo>
                    <a:pt x="1268" y="2924"/>
                  </a:lnTo>
                  <a:lnTo>
                    <a:pt x="1276" y="2917"/>
                  </a:lnTo>
                  <a:lnTo>
                    <a:pt x="1281" y="2913"/>
                  </a:lnTo>
                  <a:lnTo>
                    <a:pt x="1287" y="2911"/>
                  </a:lnTo>
                  <a:lnTo>
                    <a:pt x="1293" y="2908"/>
                  </a:lnTo>
                  <a:lnTo>
                    <a:pt x="1300" y="2907"/>
                  </a:lnTo>
                  <a:lnTo>
                    <a:pt x="1314" y="2907"/>
                  </a:lnTo>
                  <a:lnTo>
                    <a:pt x="1325" y="2907"/>
                  </a:lnTo>
                  <a:lnTo>
                    <a:pt x="1330" y="2908"/>
                  </a:lnTo>
                  <a:lnTo>
                    <a:pt x="1335" y="2911"/>
                  </a:lnTo>
                  <a:lnTo>
                    <a:pt x="1338" y="2912"/>
                  </a:lnTo>
                  <a:lnTo>
                    <a:pt x="1343" y="2915"/>
                  </a:lnTo>
                  <a:lnTo>
                    <a:pt x="1350" y="2922"/>
                  </a:lnTo>
                  <a:lnTo>
                    <a:pt x="1356" y="2932"/>
                  </a:lnTo>
                  <a:lnTo>
                    <a:pt x="1362" y="2943"/>
                  </a:lnTo>
                  <a:lnTo>
                    <a:pt x="1368" y="2952"/>
                  </a:lnTo>
                  <a:lnTo>
                    <a:pt x="1372" y="2956"/>
                  </a:lnTo>
                  <a:lnTo>
                    <a:pt x="1375" y="2958"/>
                  </a:lnTo>
                  <a:lnTo>
                    <a:pt x="1379" y="2959"/>
                  </a:lnTo>
                  <a:lnTo>
                    <a:pt x="1383" y="2959"/>
                  </a:lnTo>
                  <a:lnTo>
                    <a:pt x="1392" y="2958"/>
                  </a:lnTo>
                  <a:lnTo>
                    <a:pt x="1399" y="2958"/>
                  </a:lnTo>
                  <a:lnTo>
                    <a:pt x="1402" y="2959"/>
                  </a:lnTo>
                  <a:lnTo>
                    <a:pt x="1405" y="2961"/>
                  </a:lnTo>
                  <a:lnTo>
                    <a:pt x="1407" y="2962"/>
                  </a:lnTo>
                  <a:lnTo>
                    <a:pt x="1410" y="2964"/>
                  </a:lnTo>
                  <a:lnTo>
                    <a:pt x="1416" y="2970"/>
                  </a:lnTo>
                  <a:lnTo>
                    <a:pt x="1426" y="2975"/>
                  </a:lnTo>
                  <a:lnTo>
                    <a:pt x="1437" y="2978"/>
                  </a:lnTo>
                  <a:lnTo>
                    <a:pt x="1446" y="2981"/>
                  </a:lnTo>
                  <a:lnTo>
                    <a:pt x="1455" y="2980"/>
                  </a:lnTo>
                  <a:lnTo>
                    <a:pt x="1462" y="2977"/>
                  </a:lnTo>
                  <a:lnTo>
                    <a:pt x="1468" y="2972"/>
                  </a:lnTo>
                  <a:lnTo>
                    <a:pt x="1474" y="2966"/>
                  </a:lnTo>
                  <a:lnTo>
                    <a:pt x="1477" y="2963"/>
                  </a:lnTo>
                  <a:lnTo>
                    <a:pt x="1481" y="2961"/>
                  </a:lnTo>
                  <a:lnTo>
                    <a:pt x="1484" y="2959"/>
                  </a:lnTo>
                  <a:lnTo>
                    <a:pt x="1489" y="2959"/>
                  </a:lnTo>
                  <a:lnTo>
                    <a:pt x="1498" y="2959"/>
                  </a:lnTo>
                  <a:lnTo>
                    <a:pt x="1506" y="2961"/>
                  </a:lnTo>
                  <a:lnTo>
                    <a:pt x="1517" y="2962"/>
                  </a:lnTo>
                  <a:lnTo>
                    <a:pt x="1526" y="2962"/>
                  </a:lnTo>
                  <a:lnTo>
                    <a:pt x="1532" y="2962"/>
                  </a:lnTo>
                  <a:lnTo>
                    <a:pt x="1536" y="2959"/>
                  </a:lnTo>
                  <a:lnTo>
                    <a:pt x="1540" y="2957"/>
                  </a:lnTo>
                  <a:lnTo>
                    <a:pt x="1543" y="2953"/>
                  </a:lnTo>
                  <a:lnTo>
                    <a:pt x="1547" y="2947"/>
                  </a:lnTo>
                  <a:lnTo>
                    <a:pt x="1553" y="2944"/>
                  </a:lnTo>
                  <a:lnTo>
                    <a:pt x="1562" y="2942"/>
                  </a:lnTo>
                  <a:lnTo>
                    <a:pt x="1575" y="2940"/>
                  </a:lnTo>
                  <a:lnTo>
                    <a:pt x="1589" y="2940"/>
                  </a:lnTo>
                  <a:lnTo>
                    <a:pt x="1603" y="2938"/>
                  </a:lnTo>
                  <a:lnTo>
                    <a:pt x="1609" y="2937"/>
                  </a:lnTo>
                  <a:lnTo>
                    <a:pt x="1614" y="2936"/>
                  </a:lnTo>
                  <a:lnTo>
                    <a:pt x="1619" y="2933"/>
                  </a:lnTo>
                  <a:lnTo>
                    <a:pt x="1621" y="2930"/>
                  </a:lnTo>
                  <a:lnTo>
                    <a:pt x="1627" y="2924"/>
                  </a:lnTo>
                  <a:lnTo>
                    <a:pt x="1632" y="2919"/>
                  </a:lnTo>
                  <a:lnTo>
                    <a:pt x="1633" y="2918"/>
                  </a:lnTo>
                  <a:lnTo>
                    <a:pt x="1637" y="2918"/>
                  </a:lnTo>
                  <a:lnTo>
                    <a:pt x="1639" y="2919"/>
                  </a:lnTo>
                  <a:lnTo>
                    <a:pt x="1643" y="2922"/>
                  </a:lnTo>
                  <a:lnTo>
                    <a:pt x="1651" y="2932"/>
                  </a:lnTo>
                  <a:lnTo>
                    <a:pt x="1663" y="2942"/>
                  </a:lnTo>
                  <a:lnTo>
                    <a:pt x="1672" y="2951"/>
                  </a:lnTo>
                  <a:lnTo>
                    <a:pt x="1679" y="2958"/>
                  </a:lnTo>
                  <a:lnTo>
                    <a:pt x="1683" y="2964"/>
                  </a:lnTo>
                  <a:lnTo>
                    <a:pt x="1685" y="2970"/>
                  </a:lnTo>
                  <a:lnTo>
                    <a:pt x="1688" y="2977"/>
                  </a:lnTo>
                  <a:lnTo>
                    <a:pt x="1689" y="2985"/>
                  </a:lnTo>
                  <a:lnTo>
                    <a:pt x="1693" y="2995"/>
                  </a:lnTo>
                  <a:lnTo>
                    <a:pt x="1696" y="3002"/>
                  </a:lnTo>
                  <a:lnTo>
                    <a:pt x="1698" y="3006"/>
                  </a:lnTo>
                  <a:lnTo>
                    <a:pt x="1702" y="3008"/>
                  </a:lnTo>
                  <a:lnTo>
                    <a:pt x="1706" y="3009"/>
                  </a:lnTo>
                  <a:lnTo>
                    <a:pt x="1709" y="3010"/>
                  </a:lnTo>
                  <a:lnTo>
                    <a:pt x="1716" y="3012"/>
                  </a:lnTo>
                  <a:lnTo>
                    <a:pt x="1721" y="3014"/>
                  </a:lnTo>
                  <a:lnTo>
                    <a:pt x="1723" y="3016"/>
                  </a:lnTo>
                  <a:lnTo>
                    <a:pt x="1725" y="3019"/>
                  </a:lnTo>
                  <a:lnTo>
                    <a:pt x="1726" y="3021"/>
                  </a:lnTo>
                  <a:lnTo>
                    <a:pt x="1727" y="3025"/>
                  </a:lnTo>
                  <a:lnTo>
                    <a:pt x="1729" y="3035"/>
                  </a:lnTo>
                  <a:lnTo>
                    <a:pt x="1732" y="3047"/>
                  </a:lnTo>
                  <a:lnTo>
                    <a:pt x="1734" y="3053"/>
                  </a:lnTo>
                  <a:lnTo>
                    <a:pt x="1736" y="3060"/>
                  </a:lnTo>
                  <a:lnTo>
                    <a:pt x="1739" y="3066"/>
                  </a:lnTo>
                  <a:lnTo>
                    <a:pt x="1744" y="3072"/>
                  </a:lnTo>
                  <a:lnTo>
                    <a:pt x="1753" y="3085"/>
                  </a:lnTo>
                  <a:lnTo>
                    <a:pt x="1764" y="3100"/>
                  </a:lnTo>
                  <a:lnTo>
                    <a:pt x="1773" y="3111"/>
                  </a:lnTo>
                  <a:lnTo>
                    <a:pt x="1782" y="3121"/>
                  </a:lnTo>
                  <a:lnTo>
                    <a:pt x="1786" y="3125"/>
                  </a:lnTo>
                  <a:lnTo>
                    <a:pt x="1792" y="3126"/>
                  </a:lnTo>
                  <a:lnTo>
                    <a:pt x="1799" y="3128"/>
                  </a:lnTo>
                  <a:lnTo>
                    <a:pt x="1807" y="3129"/>
                  </a:lnTo>
                  <a:lnTo>
                    <a:pt x="1822" y="3130"/>
                  </a:lnTo>
                  <a:lnTo>
                    <a:pt x="1834" y="3132"/>
                  </a:lnTo>
                  <a:lnTo>
                    <a:pt x="1843" y="3133"/>
                  </a:lnTo>
                  <a:lnTo>
                    <a:pt x="1849" y="3135"/>
                  </a:lnTo>
                  <a:lnTo>
                    <a:pt x="1853" y="3136"/>
                  </a:lnTo>
                  <a:lnTo>
                    <a:pt x="1854" y="3139"/>
                  </a:lnTo>
                  <a:lnTo>
                    <a:pt x="1857" y="3142"/>
                  </a:lnTo>
                  <a:lnTo>
                    <a:pt x="1858" y="3146"/>
                  </a:lnTo>
                  <a:lnTo>
                    <a:pt x="1859" y="3153"/>
                  </a:lnTo>
                  <a:lnTo>
                    <a:pt x="1861" y="3159"/>
                  </a:lnTo>
                  <a:lnTo>
                    <a:pt x="1864" y="3161"/>
                  </a:lnTo>
                  <a:lnTo>
                    <a:pt x="1866" y="3163"/>
                  </a:lnTo>
                  <a:lnTo>
                    <a:pt x="1870" y="3164"/>
                  </a:lnTo>
                  <a:lnTo>
                    <a:pt x="1874" y="3165"/>
                  </a:lnTo>
                  <a:lnTo>
                    <a:pt x="1883" y="3167"/>
                  </a:lnTo>
                  <a:lnTo>
                    <a:pt x="1887" y="3171"/>
                  </a:lnTo>
                  <a:lnTo>
                    <a:pt x="1891" y="3176"/>
                  </a:lnTo>
                  <a:lnTo>
                    <a:pt x="1893" y="3183"/>
                  </a:lnTo>
                  <a:lnTo>
                    <a:pt x="1893" y="3191"/>
                  </a:lnTo>
                  <a:lnTo>
                    <a:pt x="1892" y="3199"/>
                  </a:lnTo>
                  <a:lnTo>
                    <a:pt x="1889" y="3208"/>
                  </a:lnTo>
                  <a:lnTo>
                    <a:pt x="1886" y="3215"/>
                  </a:lnTo>
                  <a:lnTo>
                    <a:pt x="1883" y="3220"/>
                  </a:lnTo>
                  <a:lnTo>
                    <a:pt x="1882" y="3223"/>
                  </a:lnTo>
                  <a:lnTo>
                    <a:pt x="1880" y="3227"/>
                  </a:lnTo>
                  <a:lnTo>
                    <a:pt x="1880" y="3230"/>
                  </a:lnTo>
                  <a:lnTo>
                    <a:pt x="1880" y="3235"/>
                  </a:lnTo>
                  <a:lnTo>
                    <a:pt x="1879" y="3240"/>
                  </a:lnTo>
                  <a:lnTo>
                    <a:pt x="1876" y="3245"/>
                  </a:lnTo>
                  <a:lnTo>
                    <a:pt x="1870" y="3247"/>
                  </a:lnTo>
                  <a:lnTo>
                    <a:pt x="1867" y="3248"/>
                  </a:lnTo>
                  <a:lnTo>
                    <a:pt x="1865" y="3249"/>
                  </a:lnTo>
                  <a:lnTo>
                    <a:pt x="1863" y="3252"/>
                  </a:lnTo>
                  <a:lnTo>
                    <a:pt x="1860" y="3254"/>
                  </a:lnTo>
                  <a:lnTo>
                    <a:pt x="1858" y="3258"/>
                  </a:lnTo>
                  <a:lnTo>
                    <a:pt x="1858" y="3262"/>
                  </a:lnTo>
                  <a:lnTo>
                    <a:pt x="1857" y="3267"/>
                  </a:lnTo>
                  <a:lnTo>
                    <a:pt x="1858" y="3273"/>
                  </a:lnTo>
                  <a:lnTo>
                    <a:pt x="1860" y="3287"/>
                  </a:lnTo>
                  <a:lnTo>
                    <a:pt x="1866" y="3304"/>
                  </a:lnTo>
                  <a:lnTo>
                    <a:pt x="1873" y="3322"/>
                  </a:lnTo>
                  <a:lnTo>
                    <a:pt x="1882" y="3338"/>
                  </a:lnTo>
                  <a:lnTo>
                    <a:pt x="1890" y="3352"/>
                  </a:lnTo>
                  <a:lnTo>
                    <a:pt x="1898" y="3362"/>
                  </a:lnTo>
                  <a:lnTo>
                    <a:pt x="1905" y="3368"/>
                  </a:lnTo>
                  <a:lnTo>
                    <a:pt x="1911" y="3372"/>
                  </a:lnTo>
                  <a:lnTo>
                    <a:pt x="1914" y="3372"/>
                  </a:lnTo>
                  <a:lnTo>
                    <a:pt x="1916" y="3372"/>
                  </a:lnTo>
                  <a:lnTo>
                    <a:pt x="1920" y="3371"/>
                  </a:lnTo>
                  <a:lnTo>
                    <a:pt x="1923" y="3369"/>
                  </a:lnTo>
                  <a:lnTo>
                    <a:pt x="1929" y="3366"/>
                  </a:lnTo>
                  <a:lnTo>
                    <a:pt x="1936" y="3362"/>
                  </a:lnTo>
                  <a:lnTo>
                    <a:pt x="1942" y="3359"/>
                  </a:lnTo>
                  <a:lnTo>
                    <a:pt x="1949" y="3359"/>
                  </a:lnTo>
                  <a:lnTo>
                    <a:pt x="1958" y="3360"/>
                  </a:lnTo>
                  <a:lnTo>
                    <a:pt x="1966" y="3362"/>
                  </a:lnTo>
                  <a:lnTo>
                    <a:pt x="1974" y="3366"/>
                  </a:lnTo>
                  <a:lnTo>
                    <a:pt x="1983" y="3371"/>
                  </a:lnTo>
                  <a:lnTo>
                    <a:pt x="1986" y="3373"/>
                  </a:lnTo>
                  <a:lnTo>
                    <a:pt x="1990" y="3377"/>
                  </a:lnTo>
                  <a:lnTo>
                    <a:pt x="1992" y="3380"/>
                  </a:lnTo>
                  <a:lnTo>
                    <a:pt x="1994" y="3385"/>
                  </a:lnTo>
                  <a:lnTo>
                    <a:pt x="1997" y="3390"/>
                  </a:lnTo>
                  <a:lnTo>
                    <a:pt x="1999" y="3393"/>
                  </a:lnTo>
                  <a:lnTo>
                    <a:pt x="2002" y="3396"/>
                  </a:lnTo>
                  <a:lnTo>
                    <a:pt x="2004" y="3397"/>
                  </a:lnTo>
                  <a:lnTo>
                    <a:pt x="2008" y="3398"/>
                  </a:lnTo>
                  <a:lnTo>
                    <a:pt x="2011" y="3398"/>
                  </a:lnTo>
                  <a:lnTo>
                    <a:pt x="2015" y="3398"/>
                  </a:lnTo>
                  <a:lnTo>
                    <a:pt x="2018" y="3396"/>
                  </a:lnTo>
                  <a:lnTo>
                    <a:pt x="2025" y="3392"/>
                  </a:lnTo>
                  <a:lnTo>
                    <a:pt x="2031" y="3391"/>
                  </a:lnTo>
                  <a:lnTo>
                    <a:pt x="2036" y="3392"/>
                  </a:lnTo>
                  <a:lnTo>
                    <a:pt x="2042" y="3396"/>
                  </a:lnTo>
                  <a:lnTo>
                    <a:pt x="2047" y="3399"/>
                  </a:lnTo>
                  <a:lnTo>
                    <a:pt x="2052" y="3400"/>
                  </a:lnTo>
                  <a:lnTo>
                    <a:pt x="2057" y="3403"/>
                  </a:lnTo>
                  <a:lnTo>
                    <a:pt x="2065" y="3404"/>
                  </a:lnTo>
                  <a:lnTo>
                    <a:pt x="2076" y="3405"/>
                  </a:lnTo>
                  <a:lnTo>
                    <a:pt x="2087" y="3405"/>
                  </a:lnTo>
                  <a:lnTo>
                    <a:pt x="2095" y="3407"/>
                  </a:lnTo>
                  <a:lnTo>
                    <a:pt x="2105" y="3410"/>
                  </a:lnTo>
                  <a:lnTo>
                    <a:pt x="2109" y="3412"/>
                  </a:lnTo>
                  <a:lnTo>
                    <a:pt x="2112" y="3415"/>
                  </a:lnTo>
                  <a:lnTo>
                    <a:pt x="2115" y="3418"/>
                  </a:lnTo>
                  <a:lnTo>
                    <a:pt x="2116" y="3422"/>
                  </a:lnTo>
                  <a:lnTo>
                    <a:pt x="2116" y="3438"/>
                  </a:lnTo>
                  <a:lnTo>
                    <a:pt x="2116" y="3455"/>
                  </a:lnTo>
                  <a:lnTo>
                    <a:pt x="2118" y="3459"/>
                  </a:lnTo>
                  <a:lnTo>
                    <a:pt x="2120" y="3463"/>
                  </a:lnTo>
                  <a:lnTo>
                    <a:pt x="2124" y="3467"/>
                  </a:lnTo>
                  <a:lnTo>
                    <a:pt x="2129" y="3470"/>
                  </a:lnTo>
                  <a:lnTo>
                    <a:pt x="2135" y="3473"/>
                  </a:lnTo>
                  <a:lnTo>
                    <a:pt x="2139" y="3475"/>
                  </a:lnTo>
                  <a:lnTo>
                    <a:pt x="2144" y="3474"/>
                  </a:lnTo>
                  <a:lnTo>
                    <a:pt x="2149" y="3473"/>
                  </a:lnTo>
                  <a:lnTo>
                    <a:pt x="2153" y="3470"/>
                  </a:lnTo>
                  <a:lnTo>
                    <a:pt x="2154" y="3467"/>
                  </a:lnTo>
                  <a:lnTo>
                    <a:pt x="2155" y="3464"/>
                  </a:lnTo>
                  <a:lnTo>
                    <a:pt x="2155" y="3463"/>
                  </a:lnTo>
                  <a:lnTo>
                    <a:pt x="2154" y="3461"/>
                  </a:lnTo>
                  <a:lnTo>
                    <a:pt x="2153" y="3460"/>
                  </a:lnTo>
                  <a:lnTo>
                    <a:pt x="2150" y="3460"/>
                  </a:lnTo>
                  <a:lnTo>
                    <a:pt x="2147" y="3460"/>
                  </a:lnTo>
                  <a:lnTo>
                    <a:pt x="2144" y="3460"/>
                  </a:lnTo>
                  <a:lnTo>
                    <a:pt x="2142" y="3460"/>
                  </a:lnTo>
                  <a:lnTo>
                    <a:pt x="2141" y="3457"/>
                  </a:lnTo>
                  <a:lnTo>
                    <a:pt x="2141" y="3455"/>
                  </a:lnTo>
                  <a:lnTo>
                    <a:pt x="2141" y="3453"/>
                  </a:lnTo>
                  <a:lnTo>
                    <a:pt x="2142" y="3449"/>
                  </a:lnTo>
                  <a:lnTo>
                    <a:pt x="2143" y="3445"/>
                  </a:lnTo>
                  <a:lnTo>
                    <a:pt x="2147" y="3442"/>
                  </a:lnTo>
                  <a:lnTo>
                    <a:pt x="2153" y="3435"/>
                  </a:lnTo>
                  <a:lnTo>
                    <a:pt x="2159" y="3426"/>
                  </a:lnTo>
                  <a:lnTo>
                    <a:pt x="2161" y="3422"/>
                  </a:lnTo>
                  <a:lnTo>
                    <a:pt x="2161" y="3417"/>
                  </a:lnTo>
                  <a:lnTo>
                    <a:pt x="2161" y="3412"/>
                  </a:lnTo>
                  <a:lnTo>
                    <a:pt x="2159" y="3406"/>
                  </a:lnTo>
                  <a:lnTo>
                    <a:pt x="2154" y="3399"/>
                  </a:lnTo>
                  <a:lnTo>
                    <a:pt x="2151" y="3393"/>
                  </a:lnTo>
                  <a:lnTo>
                    <a:pt x="2151" y="3386"/>
                  </a:lnTo>
                  <a:lnTo>
                    <a:pt x="2151" y="3378"/>
                  </a:lnTo>
                  <a:lnTo>
                    <a:pt x="2148" y="3366"/>
                  </a:lnTo>
                  <a:lnTo>
                    <a:pt x="2142" y="3355"/>
                  </a:lnTo>
                  <a:lnTo>
                    <a:pt x="2141" y="3352"/>
                  </a:lnTo>
                  <a:lnTo>
                    <a:pt x="2139" y="3348"/>
                  </a:lnTo>
                  <a:lnTo>
                    <a:pt x="2139" y="3346"/>
                  </a:lnTo>
                  <a:lnTo>
                    <a:pt x="2139" y="3346"/>
                  </a:lnTo>
                  <a:lnTo>
                    <a:pt x="2141" y="3344"/>
                  </a:lnTo>
                  <a:lnTo>
                    <a:pt x="2143" y="3344"/>
                  </a:lnTo>
                  <a:lnTo>
                    <a:pt x="2147" y="3344"/>
                  </a:lnTo>
                  <a:lnTo>
                    <a:pt x="2149" y="3343"/>
                  </a:lnTo>
                  <a:lnTo>
                    <a:pt x="2151" y="3343"/>
                  </a:lnTo>
                  <a:lnTo>
                    <a:pt x="2153" y="3342"/>
                  </a:lnTo>
                  <a:lnTo>
                    <a:pt x="2154" y="3337"/>
                  </a:lnTo>
                  <a:lnTo>
                    <a:pt x="2154" y="3330"/>
                  </a:lnTo>
                  <a:lnTo>
                    <a:pt x="2154" y="3325"/>
                  </a:lnTo>
                  <a:lnTo>
                    <a:pt x="2155" y="3322"/>
                  </a:lnTo>
                  <a:lnTo>
                    <a:pt x="2157" y="3319"/>
                  </a:lnTo>
                  <a:lnTo>
                    <a:pt x="2160" y="3317"/>
                  </a:lnTo>
                  <a:lnTo>
                    <a:pt x="2163" y="3316"/>
                  </a:lnTo>
                  <a:lnTo>
                    <a:pt x="2168" y="3314"/>
                  </a:lnTo>
                  <a:lnTo>
                    <a:pt x="2174" y="3314"/>
                  </a:lnTo>
                  <a:lnTo>
                    <a:pt x="2181" y="3312"/>
                  </a:lnTo>
                  <a:lnTo>
                    <a:pt x="2187" y="3314"/>
                  </a:lnTo>
                  <a:lnTo>
                    <a:pt x="2193" y="3314"/>
                  </a:lnTo>
                  <a:lnTo>
                    <a:pt x="2197" y="3316"/>
                  </a:lnTo>
                  <a:lnTo>
                    <a:pt x="2200" y="3317"/>
                  </a:lnTo>
                  <a:lnTo>
                    <a:pt x="2202" y="3321"/>
                  </a:lnTo>
                  <a:lnTo>
                    <a:pt x="2204" y="3323"/>
                  </a:lnTo>
                  <a:lnTo>
                    <a:pt x="2205" y="3327"/>
                  </a:lnTo>
                  <a:lnTo>
                    <a:pt x="2205" y="3331"/>
                  </a:lnTo>
                  <a:lnTo>
                    <a:pt x="2205" y="3340"/>
                  </a:lnTo>
                  <a:lnTo>
                    <a:pt x="2206" y="3346"/>
                  </a:lnTo>
                  <a:lnTo>
                    <a:pt x="2208" y="3349"/>
                  </a:lnTo>
                  <a:lnTo>
                    <a:pt x="2210" y="3353"/>
                  </a:lnTo>
                  <a:lnTo>
                    <a:pt x="2213" y="3355"/>
                  </a:lnTo>
                  <a:lnTo>
                    <a:pt x="2217" y="3359"/>
                  </a:lnTo>
                  <a:lnTo>
                    <a:pt x="2220" y="3361"/>
                  </a:lnTo>
                  <a:lnTo>
                    <a:pt x="2223" y="3365"/>
                  </a:lnTo>
                  <a:lnTo>
                    <a:pt x="2224" y="3368"/>
                  </a:lnTo>
                  <a:lnTo>
                    <a:pt x="2225" y="3372"/>
                  </a:lnTo>
                  <a:lnTo>
                    <a:pt x="2226" y="3379"/>
                  </a:lnTo>
                  <a:lnTo>
                    <a:pt x="2226" y="3386"/>
                  </a:lnTo>
                  <a:lnTo>
                    <a:pt x="2227" y="3390"/>
                  </a:lnTo>
                  <a:lnTo>
                    <a:pt x="2229" y="3394"/>
                  </a:lnTo>
                  <a:lnTo>
                    <a:pt x="2232" y="3397"/>
                  </a:lnTo>
                  <a:lnTo>
                    <a:pt x="2236" y="3400"/>
                  </a:lnTo>
                  <a:lnTo>
                    <a:pt x="2245" y="3405"/>
                  </a:lnTo>
                  <a:lnTo>
                    <a:pt x="2256" y="3410"/>
                  </a:lnTo>
                  <a:lnTo>
                    <a:pt x="2273" y="3415"/>
                  </a:lnTo>
                  <a:lnTo>
                    <a:pt x="2295" y="3423"/>
                  </a:lnTo>
                  <a:lnTo>
                    <a:pt x="2317" y="3431"/>
                  </a:lnTo>
                  <a:lnTo>
                    <a:pt x="2332" y="3438"/>
                  </a:lnTo>
                  <a:lnTo>
                    <a:pt x="2342" y="3444"/>
                  </a:lnTo>
                  <a:lnTo>
                    <a:pt x="2351" y="3449"/>
                  </a:lnTo>
                  <a:lnTo>
                    <a:pt x="2355" y="3450"/>
                  </a:lnTo>
                  <a:lnTo>
                    <a:pt x="2359" y="3451"/>
                  </a:lnTo>
                  <a:lnTo>
                    <a:pt x="2363" y="3450"/>
                  </a:lnTo>
                  <a:lnTo>
                    <a:pt x="2365" y="3450"/>
                  </a:lnTo>
                  <a:lnTo>
                    <a:pt x="2369" y="3448"/>
                  </a:lnTo>
                  <a:lnTo>
                    <a:pt x="2370" y="3443"/>
                  </a:lnTo>
                  <a:lnTo>
                    <a:pt x="2371" y="3440"/>
                  </a:lnTo>
                  <a:lnTo>
                    <a:pt x="2370" y="3434"/>
                  </a:lnTo>
                  <a:lnTo>
                    <a:pt x="2369" y="3428"/>
                  </a:lnTo>
                  <a:lnTo>
                    <a:pt x="2367" y="3422"/>
                  </a:lnTo>
                  <a:lnTo>
                    <a:pt x="2364" y="3416"/>
                  </a:lnTo>
                  <a:lnTo>
                    <a:pt x="2361" y="3411"/>
                  </a:lnTo>
                  <a:lnTo>
                    <a:pt x="2355" y="3401"/>
                  </a:lnTo>
                  <a:lnTo>
                    <a:pt x="2350" y="3392"/>
                  </a:lnTo>
                  <a:lnTo>
                    <a:pt x="2350" y="3387"/>
                  </a:lnTo>
                  <a:lnTo>
                    <a:pt x="2350" y="3382"/>
                  </a:lnTo>
                  <a:lnTo>
                    <a:pt x="2350" y="3377"/>
                  </a:lnTo>
                  <a:lnTo>
                    <a:pt x="2352" y="3371"/>
                  </a:lnTo>
                  <a:lnTo>
                    <a:pt x="2356" y="3360"/>
                  </a:lnTo>
                  <a:lnTo>
                    <a:pt x="2357" y="3350"/>
                  </a:lnTo>
                  <a:lnTo>
                    <a:pt x="2357" y="3346"/>
                  </a:lnTo>
                  <a:lnTo>
                    <a:pt x="2356" y="3341"/>
                  </a:lnTo>
                  <a:lnTo>
                    <a:pt x="2355" y="3336"/>
                  </a:lnTo>
                  <a:lnTo>
                    <a:pt x="2352" y="3330"/>
                  </a:lnTo>
                  <a:lnTo>
                    <a:pt x="2349" y="3319"/>
                  </a:lnTo>
                  <a:lnTo>
                    <a:pt x="2346" y="3310"/>
                  </a:lnTo>
                  <a:lnTo>
                    <a:pt x="2348" y="3306"/>
                  </a:lnTo>
                  <a:lnTo>
                    <a:pt x="2349" y="3304"/>
                  </a:lnTo>
                  <a:lnTo>
                    <a:pt x="2350" y="3302"/>
                  </a:lnTo>
                  <a:lnTo>
                    <a:pt x="2352" y="3302"/>
                  </a:lnTo>
                  <a:lnTo>
                    <a:pt x="2364" y="3305"/>
                  </a:lnTo>
                  <a:lnTo>
                    <a:pt x="2380" y="3314"/>
                  </a:lnTo>
                  <a:lnTo>
                    <a:pt x="2390" y="3317"/>
                  </a:lnTo>
                  <a:lnTo>
                    <a:pt x="2401" y="3321"/>
                  </a:lnTo>
                  <a:lnTo>
                    <a:pt x="2411" y="3323"/>
                  </a:lnTo>
                  <a:lnTo>
                    <a:pt x="2419" y="3323"/>
                  </a:lnTo>
                  <a:lnTo>
                    <a:pt x="2426" y="3323"/>
                  </a:lnTo>
                  <a:lnTo>
                    <a:pt x="2428" y="3321"/>
                  </a:lnTo>
                  <a:lnTo>
                    <a:pt x="2431" y="3316"/>
                  </a:lnTo>
                  <a:lnTo>
                    <a:pt x="2431" y="3310"/>
                  </a:lnTo>
                  <a:lnTo>
                    <a:pt x="2431" y="3306"/>
                  </a:lnTo>
                  <a:lnTo>
                    <a:pt x="2433" y="3304"/>
                  </a:lnTo>
                  <a:lnTo>
                    <a:pt x="2437" y="3303"/>
                  </a:lnTo>
                  <a:lnTo>
                    <a:pt x="2441" y="3302"/>
                  </a:lnTo>
                  <a:lnTo>
                    <a:pt x="2452" y="3300"/>
                  </a:lnTo>
                  <a:lnTo>
                    <a:pt x="2466" y="3302"/>
                  </a:lnTo>
                  <a:lnTo>
                    <a:pt x="2479" y="3304"/>
                  </a:lnTo>
                  <a:lnTo>
                    <a:pt x="2490" y="3308"/>
                  </a:lnTo>
                  <a:lnTo>
                    <a:pt x="2497" y="3311"/>
                  </a:lnTo>
                  <a:lnTo>
                    <a:pt x="2504" y="3314"/>
                  </a:lnTo>
                  <a:lnTo>
                    <a:pt x="2508" y="3315"/>
                  </a:lnTo>
                  <a:lnTo>
                    <a:pt x="2510" y="3315"/>
                  </a:lnTo>
                  <a:lnTo>
                    <a:pt x="2514" y="3315"/>
                  </a:lnTo>
                  <a:lnTo>
                    <a:pt x="2516" y="3314"/>
                  </a:lnTo>
                  <a:lnTo>
                    <a:pt x="2520" y="3309"/>
                  </a:lnTo>
                  <a:lnTo>
                    <a:pt x="2522" y="3304"/>
                  </a:lnTo>
                  <a:lnTo>
                    <a:pt x="2523" y="3296"/>
                  </a:lnTo>
                  <a:lnTo>
                    <a:pt x="2527" y="3289"/>
                  </a:lnTo>
                  <a:lnTo>
                    <a:pt x="2529" y="3286"/>
                  </a:lnTo>
                  <a:lnTo>
                    <a:pt x="2532" y="3285"/>
                  </a:lnTo>
                  <a:lnTo>
                    <a:pt x="2535" y="3285"/>
                  </a:lnTo>
                  <a:lnTo>
                    <a:pt x="2539" y="3286"/>
                  </a:lnTo>
                  <a:lnTo>
                    <a:pt x="2548" y="3291"/>
                  </a:lnTo>
                  <a:lnTo>
                    <a:pt x="2558" y="3292"/>
                  </a:lnTo>
                  <a:lnTo>
                    <a:pt x="2561" y="3292"/>
                  </a:lnTo>
                  <a:lnTo>
                    <a:pt x="2564" y="3291"/>
                  </a:lnTo>
                  <a:lnTo>
                    <a:pt x="2566" y="3289"/>
                  </a:lnTo>
                  <a:lnTo>
                    <a:pt x="2566" y="3285"/>
                  </a:lnTo>
                  <a:lnTo>
                    <a:pt x="2564" y="3276"/>
                  </a:lnTo>
                  <a:lnTo>
                    <a:pt x="2561" y="3264"/>
                  </a:lnTo>
                  <a:lnTo>
                    <a:pt x="2560" y="3256"/>
                  </a:lnTo>
                  <a:lnTo>
                    <a:pt x="2559" y="3249"/>
                  </a:lnTo>
                  <a:lnTo>
                    <a:pt x="2559" y="3241"/>
                  </a:lnTo>
                  <a:lnTo>
                    <a:pt x="2560" y="3232"/>
                  </a:lnTo>
                  <a:lnTo>
                    <a:pt x="2563" y="3223"/>
                  </a:lnTo>
                  <a:lnTo>
                    <a:pt x="2565" y="3217"/>
                  </a:lnTo>
                  <a:lnTo>
                    <a:pt x="2569" y="3213"/>
                  </a:lnTo>
                  <a:lnTo>
                    <a:pt x="2571" y="3210"/>
                  </a:lnTo>
                  <a:lnTo>
                    <a:pt x="2575" y="3209"/>
                  </a:lnTo>
                  <a:lnTo>
                    <a:pt x="2578" y="3209"/>
                  </a:lnTo>
                  <a:lnTo>
                    <a:pt x="2582" y="3210"/>
                  </a:lnTo>
                  <a:lnTo>
                    <a:pt x="2585" y="3211"/>
                  </a:lnTo>
                  <a:lnTo>
                    <a:pt x="2594" y="3215"/>
                  </a:lnTo>
                  <a:lnTo>
                    <a:pt x="2602" y="3216"/>
                  </a:lnTo>
                  <a:lnTo>
                    <a:pt x="2605" y="3216"/>
                  </a:lnTo>
                  <a:lnTo>
                    <a:pt x="2608" y="3215"/>
                  </a:lnTo>
                  <a:lnTo>
                    <a:pt x="2609" y="3213"/>
                  </a:lnTo>
                  <a:lnTo>
                    <a:pt x="2609" y="3209"/>
                  </a:lnTo>
                  <a:lnTo>
                    <a:pt x="2605" y="3199"/>
                  </a:lnTo>
                  <a:lnTo>
                    <a:pt x="2604" y="3192"/>
                  </a:lnTo>
                  <a:lnTo>
                    <a:pt x="2604" y="3189"/>
                  </a:lnTo>
                  <a:lnTo>
                    <a:pt x="2605" y="3185"/>
                  </a:lnTo>
                  <a:lnTo>
                    <a:pt x="2607" y="3183"/>
                  </a:lnTo>
                  <a:lnTo>
                    <a:pt x="2609" y="3180"/>
                  </a:lnTo>
                  <a:lnTo>
                    <a:pt x="2613" y="3179"/>
                  </a:lnTo>
                  <a:lnTo>
                    <a:pt x="2615" y="3176"/>
                  </a:lnTo>
                  <a:lnTo>
                    <a:pt x="2617" y="3173"/>
                  </a:lnTo>
                  <a:lnTo>
                    <a:pt x="2619" y="3170"/>
                  </a:lnTo>
                  <a:lnTo>
                    <a:pt x="2620" y="3167"/>
                  </a:lnTo>
                  <a:lnTo>
                    <a:pt x="2619" y="3164"/>
                  </a:lnTo>
                  <a:lnTo>
                    <a:pt x="2617" y="3161"/>
                  </a:lnTo>
                  <a:lnTo>
                    <a:pt x="2614" y="3160"/>
                  </a:lnTo>
                  <a:lnTo>
                    <a:pt x="2605" y="3155"/>
                  </a:lnTo>
                  <a:lnTo>
                    <a:pt x="2598" y="3152"/>
                  </a:lnTo>
                  <a:lnTo>
                    <a:pt x="2596" y="3148"/>
                  </a:lnTo>
                  <a:lnTo>
                    <a:pt x="2595" y="3146"/>
                  </a:lnTo>
                  <a:lnTo>
                    <a:pt x="2595" y="3142"/>
                  </a:lnTo>
                  <a:lnTo>
                    <a:pt x="2597" y="3138"/>
                  </a:lnTo>
                  <a:lnTo>
                    <a:pt x="2602" y="3129"/>
                  </a:lnTo>
                  <a:lnTo>
                    <a:pt x="2609" y="3121"/>
                  </a:lnTo>
                  <a:lnTo>
                    <a:pt x="2613" y="3117"/>
                  </a:lnTo>
                  <a:lnTo>
                    <a:pt x="2616" y="3115"/>
                  </a:lnTo>
                  <a:lnTo>
                    <a:pt x="2621" y="3113"/>
                  </a:lnTo>
                  <a:lnTo>
                    <a:pt x="2626" y="3113"/>
                  </a:lnTo>
                  <a:lnTo>
                    <a:pt x="2641" y="3119"/>
                  </a:lnTo>
                  <a:lnTo>
                    <a:pt x="2664" y="3128"/>
                  </a:lnTo>
                  <a:lnTo>
                    <a:pt x="2686" y="3138"/>
                  </a:lnTo>
                  <a:lnTo>
                    <a:pt x="2704" y="3144"/>
                  </a:lnTo>
                  <a:lnTo>
                    <a:pt x="2708" y="3144"/>
                  </a:lnTo>
                  <a:lnTo>
                    <a:pt x="2711" y="3144"/>
                  </a:lnTo>
                  <a:lnTo>
                    <a:pt x="2712" y="3144"/>
                  </a:lnTo>
                  <a:lnTo>
                    <a:pt x="2715" y="3142"/>
                  </a:lnTo>
                  <a:lnTo>
                    <a:pt x="2717" y="3138"/>
                  </a:lnTo>
                  <a:lnTo>
                    <a:pt x="2723" y="3132"/>
                  </a:lnTo>
                  <a:lnTo>
                    <a:pt x="2730" y="3126"/>
                  </a:lnTo>
                  <a:lnTo>
                    <a:pt x="2736" y="3123"/>
                  </a:lnTo>
                  <a:lnTo>
                    <a:pt x="2739" y="3121"/>
                  </a:lnTo>
                  <a:lnTo>
                    <a:pt x="2740" y="3120"/>
                  </a:lnTo>
                  <a:lnTo>
                    <a:pt x="2739" y="3119"/>
                  </a:lnTo>
                  <a:lnTo>
                    <a:pt x="2736" y="3116"/>
                  </a:lnTo>
                  <a:lnTo>
                    <a:pt x="2729" y="3108"/>
                  </a:lnTo>
                  <a:lnTo>
                    <a:pt x="2721" y="3100"/>
                  </a:lnTo>
                  <a:lnTo>
                    <a:pt x="2710" y="3087"/>
                  </a:lnTo>
                  <a:lnTo>
                    <a:pt x="2698" y="3075"/>
                  </a:lnTo>
                  <a:lnTo>
                    <a:pt x="2689" y="3063"/>
                  </a:lnTo>
                  <a:lnTo>
                    <a:pt x="2682" y="3053"/>
                  </a:lnTo>
                  <a:lnTo>
                    <a:pt x="2674" y="3046"/>
                  </a:lnTo>
                  <a:lnTo>
                    <a:pt x="2667" y="3041"/>
                  </a:lnTo>
                  <a:lnTo>
                    <a:pt x="2660" y="3037"/>
                  </a:lnTo>
                  <a:lnTo>
                    <a:pt x="2653" y="3034"/>
                  </a:lnTo>
                  <a:lnTo>
                    <a:pt x="2647" y="3029"/>
                  </a:lnTo>
                  <a:lnTo>
                    <a:pt x="2640" y="3024"/>
                  </a:lnTo>
                  <a:lnTo>
                    <a:pt x="2634" y="3016"/>
                  </a:lnTo>
                  <a:lnTo>
                    <a:pt x="2630" y="3008"/>
                  </a:lnTo>
                  <a:lnTo>
                    <a:pt x="2629" y="2999"/>
                  </a:lnTo>
                  <a:lnTo>
                    <a:pt x="2628" y="2987"/>
                  </a:lnTo>
                  <a:lnTo>
                    <a:pt x="2627" y="2974"/>
                  </a:lnTo>
                  <a:lnTo>
                    <a:pt x="2627" y="2963"/>
                  </a:lnTo>
                  <a:lnTo>
                    <a:pt x="2627" y="2958"/>
                  </a:lnTo>
                  <a:lnTo>
                    <a:pt x="2626" y="2956"/>
                  </a:lnTo>
                  <a:lnTo>
                    <a:pt x="2623" y="2952"/>
                  </a:lnTo>
                  <a:lnTo>
                    <a:pt x="2622" y="2950"/>
                  </a:lnTo>
                  <a:lnTo>
                    <a:pt x="2619" y="2946"/>
                  </a:lnTo>
                  <a:lnTo>
                    <a:pt x="2617" y="2943"/>
                  </a:lnTo>
                  <a:lnTo>
                    <a:pt x="2616" y="2940"/>
                  </a:lnTo>
                  <a:lnTo>
                    <a:pt x="2616" y="2938"/>
                  </a:lnTo>
                  <a:lnTo>
                    <a:pt x="2619" y="2934"/>
                  </a:lnTo>
                  <a:lnTo>
                    <a:pt x="2626" y="2927"/>
                  </a:lnTo>
                  <a:lnTo>
                    <a:pt x="2632" y="2924"/>
                  </a:lnTo>
                  <a:lnTo>
                    <a:pt x="2638" y="2921"/>
                  </a:lnTo>
                  <a:lnTo>
                    <a:pt x="2644" y="2919"/>
                  </a:lnTo>
                  <a:lnTo>
                    <a:pt x="2653" y="2919"/>
                  </a:lnTo>
                  <a:lnTo>
                    <a:pt x="2670" y="2919"/>
                  </a:lnTo>
                  <a:lnTo>
                    <a:pt x="2682" y="2918"/>
                  </a:lnTo>
                  <a:lnTo>
                    <a:pt x="2687" y="2915"/>
                  </a:lnTo>
                  <a:lnTo>
                    <a:pt x="2691" y="2913"/>
                  </a:lnTo>
                  <a:lnTo>
                    <a:pt x="2695" y="2909"/>
                  </a:lnTo>
                  <a:lnTo>
                    <a:pt x="2698" y="2903"/>
                  </a:lnTo>
                  <a:lnTo>
                    <a:pt x="2699" y="2898"/>
                  </a:lnTo>
                  <a:lnTo>
                    <a:pt x="2699" y="2890"/>
                  </a:lnTo>
                  <a:lnTo>
                    <a:pt x="2698" y="2884"/>
                  </a:lnTo>
                  <a:lnTo>
                    <a:pt x="2696" y="2877"/>
                  </a:lnTo>
                  <a:lnTo>
                    <a:pt x="2690" y="2867"/>
                  </a:lnTo>
                  <a:lnTo>
                    <a:pt x="2685" y="2857"/>
                  </a:lnTo>
                  <a:lnTo>
                    <a:pt x="2684" y="2854"/>
                  </a:lnTo>
                  <a:lnTo>
                    <a:pt x="2684" y="2851"/>
                  </a:lnTo>
                  <a:lnTo>
                    <a:pt x="2685" y="2848"/>
                  </a:lnTo>
                  <a:lnTo>
                    <a:pt x="2686" y="2844"/>
                  </a:lnTo>
                  <a:lnTo>
                    <a:pt x="2689" y="2840"/>
                  </a:lnTo>
                  <a:lnTo>
                    <a:pt x="2692" y="2837"/>
                  </a:lnTo>
                  <a:lnTo>
                    <a:pt x="2697" y="2833"/>
                  </a:lnTo>
                  <a:lnTo>
                    <a:pt x="2702" y="2831"/>
                  </a:lnTo>
                  <a:lnTo>
                    <a:pt x="2714" y="2824"/>
                  </a:lnTo>
                  <a:lnTo>
                    <a:pt x="2723" y="2816"/>
                  </a:lnTo>
                  <a:lnTo>
                    <a:pt x="2727" y="2811"/>
                  </a:lnTo>
                  <a:lnTo>
                    <a:pt x="2729" y="2806"/>
                  </a:lnTo>
                  <a:lnTo>
                    <a:pt x="2731" y="2800"/>
                  </a:lnTo>
                  <a:lnTo>
                    <a:pt x="2733" y="2794"/>
                  </a:lnTo>
                  <a:lnTo>
                    <a:pt x="2734" y="2787"/>
                  </a:lnTo>
                  <a:lnTo>
                    <a:pt x="2735" y="2781"/>
                  </a:lnTo>
                  <a:lnTo>
                    <a:pt x="2737" y="2775"/>
                  </a:lnTo>
                  <a:lnTo>
                    <a:pt x="2740" y="2769"/>
                  </a:lnTo>
                  <a:lnTo>
                    <a:pt x="2743" y="2766"/>
                  </a:lnTo>
                  <a:lnTo>
                    <a:pt x="2748" y="2762"/>
                  </a:lnTo>
                  <a:lnTo>
                    <a:pt x="2753" y="2760"/>
                  </a:lnTo>
                  <a:lnTo>
                    <a:pt x="2758" y="2758"/>
                  </a:lnTo>
                  <a:lnTo>
                    <a:pt x="2768" y="2757"/>
                  </a:lnTo>
                  <a:lnTo>
                    <a:pt x="2780" y="2755"/>
                  </a:lnTo>
                  <a:lnTo>
                    <a:pt x="2790" y="2753"/>
                  </a:lnTo>
                  <a:lnTo>
                    <a:pt x="2797" y="2750"/>
                  </a:lnTo>
                  <a:lnTo>
                    <a:pt x="2799" y="2749"/>
                  </a:lnTo>
                  <a:lnTo>
                    <a:pt x="2800" y="2747"/>
                  </a:lnTo>
                  <a:lnTo>
                    <a:pt x="2799" y="2744"/>
                  </a:lnTo>
                  <a:lnTo>
                    <a:pt x="2796" y="2742"/>
                  </a:lnTo>
                  <a:lnTo>
                    <a:pt x="2792" y="2738"/>
                  </a:lnTo>
                  <a:lnTo>
                    <a:pt x="2787" y="2736"/>
                  </a:lnTo>
                  <a:lnTo>
                    <a:pt x="2781" y="2734"/>
                  </a:lnTo>
                  <a:lnTo>
                    <a:pt x="2774" y="2731"/>
                  </a:lnTo>
                  <a:lnTo>
                    <a:pt x="2767" y="2729"/>
                  </a:lnTo>
                  <a:lnTo>
                    <a:pt x="2760" y="2726"/>
                  </a:lnTo>
                  <a:lnTo>
                    <a:pt x="2754" y="2723"/>
                  </a:lnTo>
                  <a:lnTo>
                    <a:pt x="2748" y="2719"/>
                  </a:lnTo>
                  <a:lnTo>
                    <a:pt x="2736" y="2712"/>
                  </a:lnTo>
                  <a:lnTo>
                    <a:pt x="2727" y="2706"/>
                  </a:lnTo>
                  <a:lnTo>
                    <a:pt x="2722" y="2703"/>
                  </a:lnTo>
                  <a:lnTo>
                    <a:pt x="2720" y="2699"/>
                  </a:lnTo>
                  <a:lnTo>
                    <a:pt x="2717" y="2695"/>
                  </a:lnTo>
                  <a:lnTo>
                    <a:pt x="2715" y="2692"/>
                  </a:lnTo>
                  <a:lnTo>
                    <a:pt x="2715" y="2687"/>
                  </a:lnTo>
                  <a:lnTo>
                    <a:pt x="2715" y="2684"/>
                  </a:lnTo>
                  <a:lnTo>
                    <a:pt x="2716" y="2680"/>
                  </a:lnTo>
                  <a:lnTo>
                    <a:pt x="2717" y="2676"/>
                  </a:lnTo>
                  <a:lnTo>
                    <a:pt x="2718" y="2673"/>
                  </a:lnTo>
                  <a:lnTo>
                    <a:pt x="2718" y="2671"/>
                  </a:lnTo>
                  <a:lnTo>
                    <a:pt x="2718" y="2669"/>
                  </a:lnTo>
                  <a:lnTo>
                    <a:pt x="2717" y="2668"/>
                  </a:lnTo>
                  <a:lnTo>
                    <a:pt x="2712" y="2666"/>
                  </a:lnTo>
                  <a:lnTo>
                    <a:pt x="2705" y="2666"/>
                  </a:lnTo>
                  <a:lnTo>
                    <a:pt x="2701" y="2665"/>
                  </a:lnTo>
                  <a:lnTo>
                    <a:pt x="2697" y="2662"/>
                  </a:lnTo>
                  <a:lnTo>
                    <a:pt x="2692" y="2661"/>
                  </a:lnTo>
                  <a:lnTo>
                    <a:pt x="2690" y="2657"/>
                  </a:lnTo>
                  <a:lnTo>
                    <a:pt x="2686" y="2654"/>
                  </a:lnTo>
                  <a:lnTo>
                    <a:pt x="2685" y="2650"/>
                  </a:lnTo>
                  <a:lnTo>
                    <a:pt x="2685" y="2646"/>
                  </a:lnTo>
                  <a:lnTo>
                    <a:pt x="2685" y="2641"/>
                  </a:lnTo>
                  <a:lnTo>
                    <a:pt x="2690" y="2631"/>
                  </a:lnTo>
                  <a:lnTo>
                    <a:pt x="2693" y="2622"/>
                  </a:lnTo>
                  <a:lnTo>
                    <a:pt x="2695" y="2616"/>
                  </a:lnTo>
                  <a:lnTo>
                    <a:pt x="2695" y="2610"/>
                  </a:lnTo>
                  <a:lnTo>
                    <a:pt x="2695" y="2603"/>
                  </a:lnTo>
                  <a:lnTo>
                    <a:pt x="2693" y="2594"/>
                  </a:lnTo>
                  <a:lnTo>
                    <a:pt x="2690" y="2580"/>
                  </a:lnTo>
                  <a:lnTo>
                    <a:pt x="2685" y="2571"/>
                  </a:lnTo>
                  <a:lnTo>
                    <a:pt x="2682" y="2564"/>
                  </a:lnTo>
                  <a:lnTo>
                    <a:pt x="2678" y="2555"/>
                  </a:lnTo>
                  <a:lnTo>
                    <a:pt x="2677" y="2550"/>
                  </a:lnTo>
                  <a:lnTo>
                    <a:pt x="2678" y="2547"/>
                  </a:lnTo>
                  <a:lnTo>
                    <a:pt x="2679" y="2543"/>
                  </a:lnTo>
                  <a:lnTo>
                    <a:pt x="2682" y="2539"/>
                  </a:lnTo>
                  <a:lnTo>
                    <a:pt x="2684" y="2536"/>
                  </a:lnTo>
                  <a:lnTo>
                    <a:pt x="2689" y="2533"/>
                  </a:lnTo>
                  <a:lnTo>
                    <a:pt x="2693" y="2530"/>
                  </a:lnTo>
                  <a:lnTo>
                    <a:pt x="2698" y="2529"/>
                  </a:lnTo>
                  <a:lnTo>
                    <a:pt x="2709" y="2527"/>
                  </a:lnTo>
                  <a:lnTo>
                    <a:pt x="2720" y="2526"/>
                  </a:lnTo>
                  <a:lnTo>
                    <a:pt x="2733" y="2524"/>
                  </a:lnTo>
                  <a:lnTo>
                    <a:pt x="2746" y="2521"/>
                  </a:lnTo>
                  <a:lnTo>
                    <a:pt x="2760" y="2517"/>
                  </a:lnTo>
                  <a:lnTo>
                    <a:pt x="2770" y="2515"/>
                  </a:lnTo>
                  <a:lnTo>
                    <a:pt x="2774" y="2514"/>
                  </a:lnTo>
                  <a:lnTo>
                    <a:pt x="2778" y="2510"/>
                  </a:lnTo>
                  <a:lnTo>
                    <a:pt x="2781" y="2506"/>
                  </a:lnTo>
                  <a:lnTo>
                    <a:pt x="2784" y="2501"/>
                  </a:lnTo>
                  <a:lnTo>
                    <a:pt x="2786" y="2495"/>
                  </a:lnTo>
                  <a:lnTo>
                    <a:pt x="2790" y="2490"/>
                  </a:lnTo>
                  <a:lnTo>
                    <a:pt x="2792" y="2486"/>
                  </a:lnTo>
                  <a:lnTo>
                    <a:pt x="2796" y="2484"/>
                  </a:lnTo>
                  <a:lnTo>
                    <a:pt x="2799" y="2482"/>
                  </a:lnTo>
                  <a:lnTo>
                    <a:pt x="2803" y="2482"/>
                  </a:lnTo>
                  <a:lnTo>
                    <a:pt x="2806" y="2482"/>
                  </a:lnTo>
                  <a:lnTo>
                    <a:pt x="2810" y="2483"/>
                  </a:lnTo>
                  <a:lnTo>
                    <a:pt x="2815" y="2484"/>
                  </a:lnTo>
                  <a:lnTo>
                    <a:pt x="2818" y="2487"/>
                  </a:lnTo>
                  <a:lnTo>
                    <a:pt x="2823" y="2490"/>
                  </a:lnTo>
                  <a:lnTo>
                    <a:pt x="2827" y="2495"/>
                  </a:lnTo>
                  <a:lnTo>
                    <a:pt x="2830" y="2499"/>
                  </a:lnTo>
                  <a:lnTo>
                    <a:pt x="2833" y="2505"/>
                  </a:lnTo>
                  <a:lnTo>
                    <a:pt x="2833" y="2512"/>
                  </a:lnTo>
                  <a:lnTo>
                    <a:pt x="2833" y="2521"/>
                  </a:lnTo>
                  <a:lnTo>
                    <a:pt x="2830" y="2535"/>
                  </a:lnTo>
                  <a:lnTo>
                    <a:pt x="2830" y="2545"/>
                  </a:lnTo>
                  <a:lnTo>
                    <a:pt x="2831" y="2547"/>
                  </a:lnTo>
                  <a:lnTo>
                    <a:pt x="2834" y="2549"/>
                  </a:lnTo>
                  <a:lnTo>
                    <a:pt x="2837" y="2552"/>
                  </a:lnTo>
                  <a:lnTo>
                    <a:pt x="2842" y="2552"/>
                  </a:lnTo>
                  <a:lnTo>
                    <a:pt x="2847" y="2553"/>
                  </a:lnTo>
                  <a:lnTo>
                    <a:pt x="2852" y="2552"/>
                  </a:lnTo>
                  <a:lnTo>
                    <a:pt x="2856" y="2552"/>
                  </a:lnTo>
                  <a:lnTo>
                    <a:pt x="2861" y="2549"/>
                  </a:lnTo>
                  <a:lnTo>
                    <a:pt x="2871" y="2545"/>
                  </a:lnTo>
                  <a:lnTo>
                    <a:pt x="2881" y="2536"/>
                  </a:lnTo>
                  <a:lnTo>
                    <a:pt x="2888" y="2528"/>
                  </a:lnTo>
                  <a:lnTo>
                    <a:pt x="2896" y="2522"/>
                  </a:lnTo>
                  <a:lnTo>
                    <a:pt x="2899" y="2520"/>
                  </a:lnTo>
                  <a:lnTo>
                    <a:pt x="2905" y="2518"/>
                  </a:lnTo>
                  <a:lnTo>
                    <a:pt x="2911" y="2517"/>
                  </a:lnTo>
                  <a:lnTo>
                    <a:pt x="2920" y="2517"/>
                  </a:lnTo>
                  <a:lnTo>
                    <a:pt x="2940" y="2521"/>
                  </a:lnTo>
                  <a:lnTo>
                    <a:pt x="2957" y="2524"/>
                  </a:lnTo>
                  <a:lnTo>
                    <a:pt x="2974" y="2530"/>
                  </a:lnTo>
                  <a:lnTo>
                    <a:pt x="2986" y="2534"/>
                  </a:lnTo>
                  <a:lnTo>
                    <a:pt x="2993" y="2539"/>
                  </a:lnTo>
                  <a:lnTo>
                    <a:pt x="2998" y="2543"/>
                  </a:lnTo>
                  <a:lnTo>
                    <a:pt x="3000" y="2549"/>
                  </a:lnTo>
                  <a:lnTo>
                    <a:pt x="3001" y="2556"/>
                  </a:lnTo>
                  <a:lnTo>
                    <a:pt x="2999" y="2568"/>
                  </a:lnTo>
                  <a:lnTo>
                    <a:pt x="2998" y="2583"/>
                  </a:lnTo>
                  <a:lnTo>
                    <a:pt x="2998" y="2585"/>
                  </a:lnTo>
                  <a:lnTo>
                    <a:pt x="2998" y="2587"/>
                  </a:lnTo>
                  <a:lnTo>
                    <a:pt x="2999" y="2588"/>
                  </a:lnTo>
                  <a:lnTo>
                    <a:pt x="3000" y="2590"/>
                  </a:lnTo>
                  <a:lnTo>
                    <a:pt x="3005" y="2587"/>
                  </a:lnTo>
                  <a:lnTo>
                    <a:pt x="3013" y="2579"/>
                  </a:lnTo>
                  <a:lnTo>
                    <a:pt x="3018" y="2574"/>
                  </a:lnTo>
                  <a:lnTo>
                    <a:pt x="3024" y="2572"/>
                  </a:lnTo>
                  <a:lnTo>
                    <a:pt x="3029" y="2569"/>
                  </a:lnTo>
                  <a:lnTo>
                    <a:pt x="3033" y="2568"/>
                  </a:lnTo>
                  <a:lnTo>
                    <a:pt x="3038" y="2568"/>
                  </a:lnTo>
                  <a:lnTo>
                    <a:pt x="3043" y="2568"/>
                  </a:lnTo>
                  <a:lnTo>
                    <a:pt x="3048" y="2569"/>
                  </a:lnTo>
                  <a:lnTo>
                    <a:pt x="3052" y="2572"/>
                  </a:lnTo>
                  <a:lnTo>
                    <a:pt x="3061" y="2577"/>
                  </a:lnTo>
                  <a:lnTo>
                    <a:pt x="3068" y="2583"/>
                  </a:lnTo>
                  <a:lnTo>
                    <a:pt x="3075" y="2588"/>
                  </a:lnTo>
                  <a:lnTo>
                    <a:pt x="3080" y="2593"/>
                  </a:lnTo>
                  <a:lnTo>
                    <a:pt x="3086" y="2600"/>
                  </a:lnTo>
                  <a:lnTo>
                    <a:pt x="3089" y="2605"/>
                  </a:lnTo>
                  <a:lnTo>
                    <a:pt x="3090" y="2611"/>
                  </a:lnTo>
                  <a:lnTo>
                    <a:pt x="3094" y="2618"/>
                  </a:lnTo>
                  <a:lnTo>
                    <a:pt x="3102" y="2630"/>
                  </a:lnTo>
                  <a:lnTo>
                    <a:pt x="3117" y="2646"/>
                  </a:lnTo>
                  <a:lnTo>
                    <a:pt x="3124" y="2654"/>
                  </a:lnTo>
                  <a:lnTo>
                    <a:pt x="3130" y="2661"/>
                  </a:lnTo>
                  <a:lnTo>
                    <a:pt x="3134" y="2668"/>
                  </a:lnTo>
                  <a:lnTo>
                    <a:pt x="3137" y="2674"/>
                  </a:lnTo>
                  <a:lnTo>
                    <a:pt x="3136" y="2678"/>
                  </a:lnTo>
                  <a:lnTo>
                    <a:pt x="3133" y="2681"/>
                  </a:lnTo>
                  <a:lnTo>
                    <a:pt x="3131" y="2685"/>
                  </a:lnTo>
                  <a:lnTo>
                    <a:pt x="3127" y="2688"/>
                  </a:lnTo>
                  <a:lnTo>
                    <a:pt x="3124" y="2692"/>
                  </a:lnTo>
                  <a:lnTo>
                    <a:pt x="3121" y="2697"/>
                  </a:lnTo>
                  <a:lnTo>
                    <a:pt x="3119" y="2701"/>
                  </a:lnTo>
                  <a:lnTo>
                    <a:pt x="3120" y="2709"/>
                  </a:lnTo>
                  <a:lnTo>
                    <a:pt x="3123" y="2716"/>
                  </a:lnTo>
                  <a:lnTo>
                    <a:pt x="3125" y="2723"/>
                  </a:lnTo>
                  <a:lnTo>
                    <a:pt x="3129" y="2730"/>
                  </a:lnTo>
                  <a:lnTo>
                    <a:pt x="3133" y="2736"/>
                  </a:lnTo>
                  <a:lnTo>
                    <a:pt x="3140" y="2748"/>
                  </a:lnTo>
                  <a:lnTo>
                    <a:pt x="3146" y="2756"/>
                  </a:lnTo>
                  <a:lnTo>
                    <a:pt x="3149" y="2763"/>
                  </a:lnTo>
                  <a:lnTo>
                    <a:pt x="3151" y="2773"/>
                  </a:lnTo>
                  <a:lnTo>
                    <a:pt x="3150" y="2783"/>
                  </a:lnTo>
                  <a:lnTo>
                    <a:pt x="3149" y="2798"/>
                  </a:lnTo>
                  <a:lnTo>
                    <a:pt x="3148" y="2805"/>
                  </a:lnTo>
                  <a:lnTo>
                    <a:pt x="3149" y="2811"/>
                  </a:lnTo>
                  <a:lnTo>
                    <a:pt x="3151" y="2816"/>
                  </a:lnTo>
                  <a:lnTo>
                    <a:pt x="3155" y="2820"/>
                  </a:lnTo>
                  <a:lnTo>
                    <a:pt x="3158" y="2825"/>
                  </a:lnTo>
                  <a:lnTo>
                    <a:pt x="3161" y="2830"/>
                  </a:lnTo>
                  <a:lnTo>
                    <a:pt x="3163" y="2836"/>
                  </a:lnTo>
                  <a:lnTo>
                    <a:pt x="3163" y="2843"/>
                  </a:lnTo>
                  <a:lnTo>
                    <a:pt x="3163" y="2858"/>
                  </a:lnTo>
                  <a:lnTo>
                    <a:pt x="3162" y="2874"/>
                  </a:lnTo>
                  <a:lnTo>
                    <a:pt x="3163" y="2881"/>
                  </a:lnTo>
                  <a:lnTo>
                    <a:pt x="3163" y="2887"/>
                  </a:lnTo>
                  <a:lnTo>
                    <a:pt x="3165" y="2893"/>
                  </a:lnTo>
                  <a:lnTo>
                    <a:pt x="3168" y="2899"/>
                  </a:lnTo>
                  <a:lnTo>
                    <a:pt x="3171" y="2902"/>
                  </a:lnTo>
                  <a:lnTo>
                    <a:pt x="3177" y="2906"/>
                  </a:lnTo>
                  <a:lnTo>
                    <a:pt x="3184" y="2909"/>
                  </a:lnTo>
                  <a:lnTo>
                    <a:pt x="3192" y="2913"/>
                  </a:lnTo>
                  <a:lnTo>
                    <a:pt x="3199" y="2917"/>
                  </a:lnTo>
                  <a:lnTo>
                    <a:pt x="3205" y="2920"/>
                  </a:lnTo>
                  <a:lnTo>
                    <a:pt x="3209" y="2925"/>
                  </a:lnTo>
                  <a:lnTo>
                    <a:pt x="3212" y="2928"/>
                  </a:lnTo>
                  <a:lnTo>
                    <a:pt x="3215" y="2937"/>
                  </a:lnTo>
                  <a:lnTo>
                    <a:pt x="3220" y="2943"/>
                  </a:lnTo>
                  <a:lnTo>
                    <a:pt x="3222" y="2944"/>
                  </a:lnTo>
                  <a:lnTo>
                    <a:pt x="3226" y="2946"/>
                  </a:lnTo>
                  <a:lnTo>
                    <a:pt x="3230" y="2946"/>
                  </a:lnTo>
                  <a:lnTo>
                    <a:pt x="3233" y="2947"/>
                  </a:lnTo>
                  <a:lnTo>
                    <a:pt x="3243" y="2947"/>
                  </a:lnTo>
                  <a:lnTo>
                    <a:pt x="3256" y="2949"/>
                  </a:lnTo>
                  <a:lnTo>
                    <a:pt x="3263" y="2951"/>
                  </a:lnTo>
                  <a:lnTo>
                    <a:pt x="3270" y="2955"/>
                  </a:lnTo>
                  <a:lnTo>
                    <a:pt x="3276" y="2959"/>
                  </a:lnTo>
                  <a:lnTo>
                    <a:pt x="3283" y="2965"/>
                  </a:lnTo>
                  <a:lnTo>
                    <a:pt x="3288" y="2972"/>
                  </a:lnTo>
                  <a:lnTo>
                    <a:pt x="3293" y="2980"/>
                  </a:lnTo>
                  <a:lnTo>
                    <a:pt x="3296" y="2985"/>
                  </a:lnTo>
                  <a:lnTo>
                    <a:pt x="3299" y="2993"/>
                  </a:lnTo>
                  <a:lnTo>
                    <a:pt x="3303" y="3006"/>
                  </a:lnTo>
                  <a:lnTo>
                    <a:pt x="3307" y="3018"/>
                  </a:lnTo>
                  <a:lnTo>
                    <a:pt x="3308" y="3021"/>
                  </a:lnTo>
                  <a:lnTo>
                    <a:pt x="3310" y="3025"/>
                  </a:lnTo>
                  <a:lnTo>
                    <a:pt x="3313" y="3028"/>
                  </a:lnTo>
                  <a:lnTo>
                    <a:pt x="3316" y="3031"/>
                  </a:lnTo>
                  <a:lnTo>
                    <a:pt x="3322" y="3033"/>
                  </a:lnTo>
                  <a:lnTo>
                    <a:pt x="3329" y="3035"/>
                  </a:lnTo>
                  <a:lnTo>
                    <a:pt x="3337" y="3038"/>
                  </a:lnTo>
                  <a:lnTo>
                    <a:pt x="3345" y="3039"/>
                  </a:lnTo>
                  <a:lnTo>
                    <a:pt x="3353" y="3043"/>
                  </a:lnTo>
                  <a:lnTo>
                    <a:pt x="3362" y="3048"/>
                  </a:lnTo>
                  <a:lnTo>
                    <a:pt x="3369" y="3052"/>
                  </a:lnTo>
                  <a:lnTo>
                    <a:pt x="3375" y="3054"/>
                  </a:lnTo>
                  <a:lnTo>
                    <a:pt x="3382" y="3056"/>
                  </a:lnTo>
                  <a:lnTo>
                    <a:pt x="3390" y="3058"/>
                  </a:lnTo>
                  <a:lnTo>
                    <a:pt x="3395" y="3060"/>
                  </a:lnTo>
                  <a:lnTo>
                    <a:pt x="3400" y="3064"/>
                  </a:lnTo>
                  <a:lnTo>
                    <a:pt x="3404" y="3069"/>
                  </a:lnTo>
                  <a:lnTo>
                    <a:pt x="3409" y="3073"/>
                  </a:lnTo>
                  <a:lnTo>
                    <a:pt x="3417" y="3084"/>
                  </a:lnTo>
                  <a:lnTo>
                    <a:pt x="3426" y="3094"/>
                  </a:lnTo>
                  <a:lnTo>
                    <a:pt x="3432" y="3100"/>
                  </a:lnTo>
                  <a:lnTo>
                    <a:pt x="3441" y="3106"/>
                  </a:lnTo>
                  <a:lnTo>
                    <a:pt x="3451" y="3111"/>
                  </a:lnTo>
                  <a:lnTo>
                    <a:pt x="3463" y="3116"/>
                  </a:lnTo>
                  <a:lnTo>
                    <a:pt x="3467" y="3119"/>
                  </a:lnTo>
                  <a:lnTo>
                    <a:pt x="3473" y="3120"/>
                  </a:lnTo>
                  <a:lnTo>
                    <a:pt x="3478" y="3120"/>
                  </a:lnTo>
                  <a:lnTo>
                    <a:pt x="3482" y="3119"/>
                  </a:lnTo>
                  <a:lnTo>
                    <a:pt x="3485" y="3116"/>
                  </a:lnTo>
                  <a:lnTo>
                    <a:pt x="3489" y="3114"/>
                  </a:lnTo>
                  <a:lnTo>
                    <a:pt x="3490" y="3109"/>
                  </a:lnTo>
                  <a:lnTo>
                    <a:pt x="3491" y="3103"/>
                  </a:lnTo>
                  <a:lnTo>
                    <a:pt x="3492" y="3085"/>
                  </a:lnTo>
                  <a:lnTo>
                    <a:pt x="3493" y="3067"/>
                  </a:lnTo>
                  <a:lnTo>
                    <a:pt x="3493" y="3051"/>
                  </a:lnTo>
                  <a:lnTo>
                    <a:pt x="3493" y="3039"/>
                  </a:lnTo>
                  <a:lnTo>
                    <a:pt x="3493" y="3034"/>
                  </a:lnTo>
                  <a:lnTo>
                    <a:pt x="3495" y="3031"/>
                  </a:lnTo>
                  <a:lnTo>
                    <a:pt x="3497" y="3028"/>
                  </a:lnTo>
                  <a:lnTo>
                    <a:pt x="3501" y="3026"/>
                  </a:lnTo>
                  <a:lnTo>
                    <a:pt x="3508" y="3021"/>
                  </a:lnTo>
                  <a:lnTo>
                    <a:pt x="3518" y="3018"/>
                  </a:lnTo>
                  <a:lnTo>
                    <a:pt x="3524" y="3014"/>
                  </a:lnTo>
                  <a:lnTo>
                    <a:pt x="3528" y="3009"/>
                  </a:lnTo>
                  <a:lnTo>
                    <a:pt x="3530" y="3003"/>
                  </a:lnTo>
                  <a:lnTo>
                    <a:pt x="3533" y="2997"/>
                  </a:lnTo>
                  <a:lnTo>
                    <a:pt x="3534" y="2990"/>
                  </a:lnTo>
                  <a:lnTo>
                    <a:pt x="3536" y="2984"/>
                  </a:lnTo>
                  <a:lnTo>
                    <a:pt x="3540" y="2980"/>
                  </a:lnTo>
                  <a:lnTo>
                    <a:pt x="3546" y="2976"/>
                  </a:lnTo>
                  <a:lnTo>
                    <a:pt x="3547" y="2975"/>
                  </a:lnTo>
                  <a:lnTo>
                    <a:pt x="3549" y="2975"/>
                  </a:lnTo>
                  <a:lnTo>
                    <a:pt x="3552" y="2976"/>
                  </a:lnTo>
                  <a:lnTo>
                    <a:pt x="3553" y="2977"/>
                  </a:lnTo>
                  <a:lnTo>
                    <a:pt x="3555" y="2982"/>
                  </a:lnTo>
                  <a:lnTo>
                    <a:pt x="3556" y="2989"/>
                  </a:lnTo>
                  <a:lnTo>
                    <a:pt x="3558" y="2997"/>
                  </a:lnTo>
                  <a:lnTo>
                    <a:pt x="3560" y="3003"/>
                  </a:lnTo>
                  <a:lnTo>
                    <a:pt x="3562" y="3006"/>
                  </a:lnTo>
                  <a:lnTo>
                    <a:pt x="3565" y="3009"/>
                  </a:lnTo>
                  <a:lnTo>
                    <a:pt x="3570" y="3012"/>
                  </a:lnTo>
                  <a:lnTo>
                    <a:pt x="3575" y="3014"/>
                  </a:lnTo>
                  <a:lnTo>
                    <a:pt x="3580" y="3016"/>
                  </a:lnTo>
                  <a:lnTo>
                    <a:pt x="3585" y="3019"/>
                  </a:lnTo>
                  <a:lnTo>
                    <a:pt x="3590" y="3022"/>
                  </a:lnTo>
                  <a:lnTo>
                    <a:pt x="3593" y="3027"/>
                  </a:lnTo>
                  <a:lnTo>
                    <a:pt x="3597" y="3032"/>
                  </a:lnTo>
                  <a:lnTo>
                    <a:pt x="3599" y="3038"/>
                  </a:lnTo>
                  <a:lnTo>
                    <a:pt x="3603" y="3045"/>
                  </a:lnTo>
                  <a:lnTo>
                    <a:pt x="3606" y="3053"/>
                  </a:lnTo>
                  <a:lnTo>
                    <a:pt x="3609" y="3064"/>
                  </a:lnTo>
                  <a:lnTo>
                    <a:pt x="3609" y="3076"/>
                  </a:lnTo>
                  <a:lnTo>
                    <a:pt x="3610" y="3088"/>
                  </a:lnTo>
                  <a:lnTo>
                    <a:pt x="3611" y="3101"/>
                  </a:lnTo>
                  <a:lnTo>
                    <a:pt x="3612" y="3114"/>
                  </a:lnTo>
                  <a:lnTo>
                    <a:pt x="3610" y="3125"/>
                  </a:lnTo>
                  <a:lnTo>
                    <a:pt x="3608" y="3134"/>
                  </a:lnTo>
                  <a:lnTo>
                    <a:pt x="3604" y="3141"/>
                  </a:lnTo>
                  <a:lnTo>
                    <a:pt x="3599" y="3148"/>
                  </a:lnTo>
                  <a:lnTo>
                    <a:pt x="3596" y="3158"/>
                  </a:lnTo>
                  <a:lnTo>
                    <a:pt x="3595" y="3163"/>
                  </a:lnTo>
                  <a:lnTo>
                    <a:pt x="3595" y="3167"/>
                  </a:lnTo>
                  <a:lnTo>
                    <a:pt x="3596" y="3172"/>
                  </a:lnTo>
                  <a:lnTo>
                    <a:pt x="3598" y="3177"/>
                  </a:lnTo>
                  <a:lnTo>
                    <a:pt x="3602" y="3180"/>
                  </a:lnTo>
                  <a:lnTo>
                    <a:pt x="3606" y="3184"/>
                  </a:lnTo>
                  <a:lnTo>
                    <a:pt x="3611" y="3186"/>
                  </a:lnTo>
                  <a:lnTo>
                    <a:pt x="3617" y="3189"/>
                  </a:lnTo>
                  <a:lnTo>
                    <a:pt x="3623" y="3189"/>
                  </a:lnTo>
                  <a:lnTo>
                    <a:pt x="3629" y="3189"/>
                  </a:lnTo>
                  <a:lnTo>
                    <a:pt x="3634" y="3188"/>
                  </a:lnTo>
                  <a:lnTo>
                    <a:pt x="3638" y="3186"/>
                  </a:lnTo>
                  <a:lnTo>
                    <a:pt x="3642" y="3183"/>
                  </a:lnTo>
                  <a:lnTo>
                    <a:pt x="3644" y="3179"/>
                  </a:lnTo>
                  <a:lnTo>
                    <a:pt x="3647" y="3176"/>
                  </a:lnTo>
                  <a:lnTo>
                    <a:pt x="3647" y="3171"/>
                  </a:lnTo>
                  <a:lnTo>
                    <a:pt x="3648" y="3161"/>
                  </a:lnTo>
                  <a:lnTo>
                    <a:pt x="3648" y="3151"/>
                  </a:lnTo>
                  <a:lnTo>
                    <a:pt x="3649" y="3146"/>
                  </a:lnTo>
                  <a:lnTo>
                    <a:pt x="3649" y="3144"/>
                  </a:lnTo>
                  <a:lnTo>
                    <a:pt x="3650" y="3140"/>
                  </a:lnTo>
                  <a:lnTo>
                    <a:pt x="3653" y="3139"/>
                  </a:lnTo>
                  <a:lnTo>
                    <a:pt x="3654" y="3139"/>
                  </a:lnTo>
                  <a:lnTo>
                    <a:pt x="3656" y="3139"/>
                  </a:lnTo>
                  <a:lnTo>
                    <a:pt x="3660" y="3140"/>
                  </a:lnTo>
                  <a:lnTo>
                    <a:pt x="3663" y="3141"/>
                  </a:lnTo>
                  <a:lnTo>
                    <a:pt x="3669" y="3145"/>
                  </a:lnTo>
                  <a:lnTo>
                    <a:pt x="3675" y="3146"/>
                  </a:lnTo>
                  <a:lnTo>
                    <a:pt x="3684" y="3146"/>
                  </a:lnTo>
                  <a:lnTo>
                    <a:pt x="3692" y="3144"/>
                  </a:lnTo>
                  <a:lnTo>
                    <a:pt x="3698" y="3141"/>
                  </a:lnTo>
                  <a:lnTo>
                    <a:pt x="3703" y="3139"/>
                  </a:lnTo>
                  <a:lnTo>
                    <a:pt x="3706" y="3139"/>
                  </a:lnTo>
                  <a:lnTo>
                    <a:pt x="3710" y="3141"/>
                  </a:lnTo>
                  <a:lnTo>
                    <a:pt x="3716" y="3145"/>
                  </a:lnTo>
                  <a:lnTo>
                    <a:pt x="3722" y="3151"/>
                  </a:lnTo>
                  <a:lnTo>
                    <a:pt x="3728" y="3157"/>
                  </a:lnTo>
                  <a:lnTo>
                    <a:pt x="3731" y="3163"/>
                  </a:lnTo>
                  <a:lnTo>
                    <a:pt x="3737" y="3179"/>
                  </a:lnTo>
                  <a:lnTo>
                    <a:pt x="3744" y="3192"/>
                  </a:lnTo>
                  <a:lnTo>
                    <a:pt x="3753" y="3205"/>
                  </a:lnTo>
                  <a:lnTo>
                    <a:pt x="3757" y="3215"/>
                  </a:lnTo>
                  <a:lnTo>
                    <a:pt x="3757" y="3217"/>
                  </a:lnTo>
                  <a:lnTo>
                    <a:pt x="3757" y="3220"/>
                  </a:lnTo>
                  <a:lnTo>
                    <a:pt x="3755" y="3221"/>
                  </a:lnTo>
                  <a:lnTo>
                    <a:pt x="3751" y="3223"/>
                  </a:lnTo>
                  <a:lnTo>
                    <a:pt x="3737" y="3234"/>
                  </a:lnTo>
                  <a:lnTo>
                    <a:pt x="3725" y="3242"/>
                  </a:lnTo>
                  <a:lnTo>
                    <a:pt x="3719" y="3247"/>
                  </a:lnTo>
                  <a:lnTo>
                    <a:pt x="3716" y="3254"/>
                  </a:lnTo>
                  <a:lnTo>
                    <a:pt x="3715" y="3258"/>
                  </a:lnTo>
                  <a:lnTo>
                    <a:pt x="3713" y="3261"/>
                  </a:lnTo>
                  <a:lnTo>
                    <a:pt x="3713" y="3266"/>
                  </a:lnTo>
                  <a:lnTo>
                    <a:pt x="3715" y="3271"/>
                  </a:lnTo>
                  <a:lnTo>
                    <a:pt x="3716" y="3276"/>
                  </a:lnTo>
                  <a:lnTo>
                    <a:pt x="3719" y="3279"/>
                  </a:lnTo>
                  <a:lnTo>
                    <a:pt x="3723" y="3283"/>
                  </a:lnTo>
                  <a:lnTo>
                    <a:pt x="3728" y="3285"/>
                  </a:lnTo>
                  <a:lnTo>
                    <a:pt x="3732" y="3287"/>
                  </a:lnTo>
                  <a:lnTo>
                    <a:pt x="3737" y="3289"/>
                  </a:lnTo>
                  <a:lnTo>
                    <a:pt x="3743" y="3289"/>
                  </a:lnTo>
                  <a:lnTo>
                    <a:pt x="3748" y="3286"/>
                  </a:lnTo>
                  <a:lnTo>
                    <a:pt x="3754" y="3284"/>
                  </a:lnTo>
                  <a:lnTo>
                    <a:pt x="3759" y="3280"/>
                  </a:lnTo>
                  <a:lnTo>
                    <a:pt x="3763" y="3276"/>
                  </a:lnTo>
                  <a:lnTo>
                    <a:pt x="3769" y="3270"/>
                  </a:lnTo>
                  <a:lnTo>
                    <a:pt x="3778" y="3258"/>
                  </a:lnTo>
                  <a:lnTo>
                    <a:pt x="3786" y="3245"/>
                  </a:lnTo>
                  <a:lnTo>
                    <a:pt x="3791" y="3233"/>
                  </a:lnTo>
                  <a:lnTo>
                    <a:pt x="3793" y="3222"/>
                  </a:lnTo>
                  <a:lnTo>
                    <a:pt x="3794" y="3217"/>
                  </a:lnTo>
                  <a:lnTo>
                    <a:pt x="3795" y="3214"/>
                  </a:lnTo>
                  <a:lnTo>
                    <a:pt x="3797" y="3210"/>
                  </a:lnTo>
                  <a:lnTo>
                    <a:pt x="3800" y="3208"/>
                  </a:lnTo>
                  <a:lnTo>
                    <a:pt x="3803" y="3207"/>
                  </a:lnTo>
                  <a:lnTo>
                    <a:pt x="3805" y="3204"/>
                  </a:lnTo>
                  <a:lnTo>
                    <a:pt x="3806" y="3202"/>
                  </a:lnTo>
                  <a:lnTo>
                    <a:pt x="3807" y="3199"/>
                  </a:lnTo>
                  <a:lnTo>
                    <a:pt x="3807" y="3197"/>
                  </a:lnTo>
                  <a:lnTo>
                    <a:pt x="3807" y="3193"/>
                  </a:lnTo>
                  <a:lnTo>
                    <a:pt x="3806" y="3190"/>
                  </a:lnTo>
                  <a:lnTo>
                    <a:pt x="3804" y="3186"/>
                  </a:lnTo>
                  <a:lnTo>
                    <a:pt x="3803" y="3182"/>
                  </a:lnTo>
                  <a:lnTo>
                    <a:pt x="3801" y="3179"/>
                  </a:lnTo>
                  <a:lnTo>
                    <a:pt x="3801" y="3177"/>
                  </a:lnTo>
                  <a:lnTo>
                    <a:pt x="3801" y="3174"/>
                  </a:lnTo>
                  <a:lnTo>
                    <a:pt x="3804" y="3174"/>
                  </a:lnTo>
                  <a:lnTo>
                    <a:pt x="3806" y="3174"/>
                  </a:lnTo>
                  <a:lnTo>
                    <a:pt x="3811" y="3176"/>
                  </a:lnTo>
                  <a:lnTo>
                    <a:pt x="3816" y="3177"/>
                  </a:lnTo>
                  <a:lnTo>
                    <a:pt x="3826" y="3182"/>
                  </a:lnTo>
                  <a:lnTo>
                    <a:pt x="3836" y="3188"/>
                  </a:lnTo>
                  <a:lnTo>
                    <a:pt x="3844" y="3192"/>
                  </a:lnTo>
                  <a:lnTo>
                    <a:pt x="3851" y="3195"/>
                  </a:lnTo>
                  <a:lnTo>
                    <a:pt x="3858" y="3195"/>
                  </a:lnTo>
                  <a:lnTo>
                    <a:pt x="3867" y="3197"/>
                  </a:lnTo>
                  <a:lnTo>
                    <a:pt x="3874" y="3201"/>
                  </a:lnTo>
                  <a:lnTo>
                    <a:pt x="3880" y="3205"/>
                  </a:lnTo>
                  <a:lnTo>
                    <a:pt x="3885" y="3210"/>
                  </a:lnTo>
                  <a:lnTo>
                    <a:pt x="3889" y="3213"/>
                  </a:lnTo>
                  <a:lnTo>
                    <a:pt x="3895" y="3211"/>
                  </a:lnTo>
                  <a:lnTo>
                    <a:pt x="3902" y="3209"/>
                  </a:lnTo>
                  <a:lnTo>
                    <a:pt x="3912" y="3204"/>
                  </a:lnTo>
                  <a:lnTo>
                    <a:pt x="3918" y="3201"/>
                  </a:lnTo>
                  <a:lnTo>
                    <a:pt x="3930" y="3196"/>
                  </a:lnTo>
                  <a:lnTo>
                    <a:pt x="3942" y="3193"/>
                  </a:lnTo>
                  <a:lnTo>
                    <a:pt x="3948" y="3192"/>
                  </a:lnTo>
                  <a:lnTo>
                    <a:pt x="3952" y="3192"/>
                  </a:lnTo>
                  <a:lnTo>
                    <a:pt x="3956" y="3192"/>
                  </a:lnTo>
                  <a:lnTo>
                    <a:pt x="3959" y="3193"/>
                  </a:lnTo>
                  <a:lnTo>
                    <a:pt x="3964" y="3196"/>
                  </a:lnTo>
                  <a:lnTo>
                    <a:pt x="3967" y="3198"/>
                  </a:lnTo>
                  <a:lnTo>
                    <a:pt x="3969" y="3198"/>
                  </a:lnTo>
                  <a:lnTo>
                    <a:pt x="3971" y="3197"/>
                  </a:lnTo>
                  <a:lnTo>
                    <a:pt x="3976" y="3193"/>
                  </a:lnTo>
                  <a:lnTo>
                    <a:pt x="3983" y="3185"/>
                  </a:lnTo>
                  <a:lnTo>
                    <a:pt x="3992" y="3176"/>
                  </a:lnTo>
                  <a:lnTo>
                    <a:pt x="4000" y="3166"/>
                  </a:lnTo>
                  <a:lnTo>
                    <a:pt x="4002" y="3161"/>
                  </a:lnTo>
                  <a:lnTo>
                    <a:pt x="4005" y="3155"/>
                  </a:lnTo>
                  <a:lnTo>
                    <a:pt x="4007" y="3150"/>
                  </a:lnTo>
                  <a:lnTo>
                    <a:pt x="4008" y="3144"/>
                  </a:lnTo>
                  <a:lnTo>
                    <a:pt x="4008" y="3136"/>
                  </a:lnTo>
                  <a:lnTo>
                    <a:pt x="4008" y="3130"/>
                  </a:lnTo>
                  <a:lnTo>
                    <a:pt x="4007" y="3125"/>
                  </a:lnTo>
                  <a:lnTo>
                    <a:pt x="4003" y="3120"/>
                  </a:lnTo>
                  <a:lnTo>
                    <a:pt x="3995" y="3111"/>
                  </a:lnTo>
                  <a:lnTo>
                    <a:pt x="3986" y="3102"/>
                  </a:lnTo>
                  <a:lnTo>
                    <a:pt x="3981" y="3096"/>
                  </a:lnTo>
                  <a:lnTo>
                    <a:pt x="3976" y="3091"/>
                  </a:lnTo>
                  <a:lnTo>
                    <a:pt x="3974" y="3085"/>
                  </a:lnTo>
                  <a:lnTo>
                    <a:pt x="3971" y="3079"/>
                  </a:lnTo>
                  <a:lnTo>
                    <a:pt x="3970" y="3071"/>
                  </a:lnTo>
                  <a:lnTo>
                    <a:pt x="3970" y="3063"/>
                  </a:lnTo>
                  <a:lnTo>
                    <a:pt x="3971" y="3053"/>
                  </a:lnTo>
                  <a:lnTo>
                    <a:pt x="3974" y="3043"/>
                  </a:lnTo>
                  <a:lnTo>
                    <a:pt x="3978" y="3021"/>
                  </a:lnTo>
                  <a:lnTo>
                    <a:pt x="3984" y="3003"/>
                  </a:lnTo>
                  <a:lnTo>
                    <a:pt x="3987" y="2996"/>
                  </a:lnTo>
                  <a:lnTo>
                    <a:pt x="3989" y="2991"/>
                  </a:lnTo>
                  <a:lnTo>
                    <a:pt x="3993" y="2987"/>
                  </a:lnTo>
                  <a:lnTo>
                    <a:pt x="3996" y="2983"/>
                  </a:lnTo>
                  <a:lnTo>
                    <a:pt x="4001" y="2980"/>
                  </a:lnTo>
                  <a:lnTo>
                    <a:pt x="4006" y="2977"/>
                  </a:lnTo>
                  <a:lnTo>
                    <a:pt x="4012" y="2976"/>
                  </a:lnTo>
                  <a:lnTo>
                    <a:pt x="4020" y="2974"/>
                  </a:lnTo>
                  <a:lnTo>
                    <a:pt x="4037" y="2971"/>
                  </a:lnTo>
                  <a:lnTo>
                    <a:pt x="4050" y="2971"/>
                  </a:lnTo>
                  <a:lnTo>
                    <a:pt x="4055" y="2971"/>
                  </a:lnTo>
                  <a:lnTo>
                    <a:pt x="4059" y="2972"/>
                  </a:lnTo>
                  <a:lnTo>
                    <a:pt x="4063" y="2975"/>
                  </a:lnTo>
                  <a:lnTo>
                    <a:pt x="4065" y="2978"/>
                  </a:lnTo>
                  <a:lnTo>
                    <a:pt x="4070" y="2984"/>
                  </a:lnTo>
                  <a:lnTo>
                    <a:pt x="4074" y="2988"/>
                  </a:lnTo>
                  <a:lnTo>
                    <a:pt x="4076" y="2988"/>
                  </a:lnTo>
                  <a:lnTo>
                    <a:pt x="4077" y="2987"/>
                  </a:lnTo>
                  <a:lnTo>
                    <a:pt x="4078" y="2985"/>
                  </a:lnTo>
                  <a:lnTo>
                    <a:pt x="4078" y="2982"/>
                  </a:lnTo>
                  <a:lnTo>
                    <a:pt x="4081" y="2974"/>
                  </a:lnTo>
                  <a:lnTo>
                    <a:pt x="4083" y="2966"/>
                  </a:lnTo>
                  <a:lnTo>
                    <a:pt x="4085" y="2964"/>
                  </a:lnTo>
                  <a:lnTo>
                    <a:pt x="4089" y="2962"/>
                  </a:lnTo>
                  <a:lnTo>
                    <a:pt x="4093" y="2961"/>
                  </a:lnTo>
                  <a:lnTo>
                    <a:pt x="4096" y="2961"/>
                  </a:lnTo>
                  <a:lnTo>
                    <a:pt x="4101" y="2962"/>
                  </a:lnTo>
                  <a:lnTo>
                    <a:pt x="4106" y="2963"/>
                  </a:lnTo>
                  <a:lnTo>
                    <a:pt x="4110" y="2964"/>
                  </a:lnTo>
                  <a:lnTo>
                    <a:pt x="4115" y="2968"/>
                  </a:lnTo>
                  <a:lnTo>
                    <a:pt x="4125" y="2975"/>
                  </a:lnTo>
                  <a:lnTo>
                    <a:pt x="4133" y="2985"/>
                  </a:lnTo>
                  <a:lnTo>
                    <a:pt x="4141" y="2996"/>
                  </a:lnTo>
                  <a:lnTo>
                    <a:pt x="4150" y="3005"/>
                  </a:lnTo>
                  <a:lnTo>
                    <a:pt x="4153" y="3008"/>
                  </a:lnTo>
                  <a:lnTo>
                    <a:pt x="4157" y="3012"/>
                  </a:lnTo>
                  <a:lnTo>
                    <a:pt x="4160" y="3013"/>
                  </a:lnTo>
                  <a:lnTo>
                    <a:pt x="4163" y="3014"/>
                  </a:lnTo>
                  <a:lnTo>
                    <a:pt x="4165" y="3013"/>
                  </a:lnTo>
                  <a:lnTo>
                    <a:pt x="4169" y="3012"/>
                  </a:lnTo>
                  <a:lnTo>
                    <a:pt x="4171" y="3008"/>
                  </a:lnTo>
                  <a:lnTo>
                    <a:pt x="4173" y="3005"/>
                  </a:lnTo>
                  <a:lnTo>
                    <a:pt x="4179" y="2995"/>
                  </a:lnTo>
                  <a:lnTo>
                    <a:pt x="4187" y="2987"/>
                  </a:lnTo>
                  <a:lnTo>
                    <a:pt x="4190" y="2982"/>
                  </a:lnTo>
                  <a:lnTo>
                    <a:pt x="4192" y="2976"/>
                  </a:lnTo>
                  <a:lnTo>
                    <a:pt x="4194" y="2970"/>
                  </a:lnTo>
                  <a:lnTo>
                    <a:pt x="4195" y="2964"/>
                  </a:lnTo>
                  <a:lnTo>
                    <a:pt x="4195" y="2958"/>
                  </a:lnTo>
                  <a:lnTo>
                    <a:pt x="4194" y="2953"/>
                  </a:lnTo>
                  <a:lnTo>
                    <a:pt x="4191" y="2949"/>
                  </a:lnTo>
                  <a:lnTo>
                    <a:pt x="4188" y="2946"/>
                  </a:lnTo>
                  <a:lnTo>
                    <a:pt x="4181" y="2942"/>
                  </a:lnTo>
                  <a:lnTo>
                    <a:pt x="4173" y="2937"/>
                  </a:lnTo>
                  <a:lnTo>
                    <a:pt x="4171" y="2934"/>
                  </a:lnTo>
                  <a:lnTo>
                    <a:pt x="4171" y="2930"/>
                  </a:lnTo>
                  <a:lnTo>
                    <a:pt x="4171" y="2925"/>
                  </a:lnTo>
                  <a:lnTo>
                    <a:pt x="4172" y="2920"/>
                  </a:lnTo>
                  <a:lnTo>
                    <a:pt x="4176" y="2914"/>
                  </a:lnTo>
                  <a:lnTo>
                    <a:pt x="4179" y="2908"/>
                  </a:lnTo>
                  <a:lnTo>
                    <a:pt x="4184" y="2903"/>
                  </a:lnTo>
                  <a:lnTo>
                    <a:pt x="4189" y="2899"/>
                  </a:lnTo>
                  <a:lnTo>
                    <a:pt x="4194" y="2895"/>
                  </a:lnTo>
                  <a:lnTo>
                    <a:pt x="4200" y="2893"/>
                  </a:lnTo>
                  <a:lnTo>
                    <a:pt x="4206" y="2890"/>
                  </a:lnTo>
                  <a:lnTo>
                    <a:pt x="4211" y="2888"/>
                  </a:lnTo>
                  <a:lnTo>
                    <a:pt x="4216" y="2887"/>
                  </a:lnTo>
                  <a:lnTo>
                    <a:pt x="4221" y="2884"/>
                  </a:lnTo>
                  <a:lnTo>
                    <a:pt x="4226" y="2881"/>
                  </a:lnTo>
                  <a:lnTo>
                    <a:pt x="4228" y="2877"/>
                  </a:lnTo>
                  <a:lnTo>
                    <a:pt x="4230" y="2873"/>
                  </a:lnTo>
                  <a:lnTo>
                    <a:pt x="4233" y="2868"/>
                  </a:lnTo>
                  <a:lnTo>
                    <a:pt x="4234" y="2864"/>
                  </a:lnTo>
                  <a:lnTo>
                    <a:pt x="4234" y="2859"/>
                  </a:lnTo>
                  <a:lnTo>
                    <a:pt x="4234" y="2848"/>
                  </a:lnTo>
                  <a:lnTo>
                    <a:pt x="4234" y="2838"/>
                  </a:lnTo>
                  <a:lnTo>
                    <a:pt x="4233" y="2835"/>
                  </a:lnTo>
                  <a:lnTo>
                    <a:pt x="4232" y="2835"/>
                  </a:lnTo>
                  <a:lnTo>
                    <a:pt x="4228" y="2837"/>
                  </a:lnTo>
                  <a:lnTo>
                    <a:pt x="4226" y="2842"/>
                  </a:lnTo>
                  <a:lnTo>
                    <a:pt x="4221" y="2848"/>
                  </a:lnTo>
                  <a:lnTo>
                    <a:pt x="4215" y="2852"/>
                  </a:lnTo>
                  <a:lnTo>
                    <a:pt x="4207" y="2855"/>
                  </a:lnTo>
                  <a:lnTo>
                    <a:pt x="4200" y="2857"/>
                  </a:lnTo>
                  <a:lnTo>
                    <a:pt x="4191" y="2858"/>
                  </a:lnTo>
                  <a:lnTo>
                    <a:pt x="4184" y="2857"/>
                  </a:lnTo>
                  <a:lnTo>
                    <a:pt x="4178" y="2857"/>
                  </a:lnTo>
                  <a:lnTo>
                    <a:pt x="4173" y="2855"/>
                  </a:lnTo>
                  <a:lnTo>
                    <a:pt x="4171" y="2852"/>
                  </a:lnTo>
                  <a:lnTo>
                    <a:pt x="4170" y="2849"/>
                  </a:lnTo>
                  <a:lnTo>
                    <a:pt x="4169" y="2844"/>
                  </a:lnTo>
                  <a:lnTo>
                    <a:pt x="4167" y="2839"/>
                  </a:lnTo>
                  <a:lnTo>
                    <a:pt x="4169" y="2830"/>
                  </a:lnTo>
                  <a:lnTo>
                    <a:pt x="4172" y="2820"/>
                  </a:lnTo>
                  <a:lnTo>
                    <a:pt x="4173" y="2813"/>
                  </a:lnTo>
                  <a:lnTo>
                    <a:pt x="4173" y="2806"/>
                  </a:lnTo>
                  <a:lnTo>
                    <a:pt x="4171" y="2799"/>
                  </a:lnTo>
                  <a:lnTo>
                    <a:pt x="4167" y="2791"/>
                  </a:lnTo>
                  <a:lnTo>
                    <a:pt x="4164" y="2783"/>
                  </a:lnTo>
                  <a:lnTo>
                    <a:pt x="4164" y="2775"/>
                  </a:lnTo>
                  <a:lnTo>
                    <a:pt x="4164" y="2769"/>
                  </a:lnTo>
                  <a:lnTo>
                    <a:pt x="4164" y="2766"/>
                  </a:lnTo>
                  <a:lnTo>
                    <a:pt x="4163" y="2764"/>
                  </a:lnTo>
                  <a:lnTo>
                    <a:pt x="4156" y="2762"/>
                  </a:lnTo>
                  <a:lnTo>
                    <a:pt x="4150" y="2761"/>
                  </a:lnTo>
                  <a:lnTo>
                    <a:pt x="4141" y="2760"/>
                  </a:lnTo>
                  <a:lnTo>
                    <a:pt x="4129" y="2761"/>
                  </a:lnTo>
                  <a:lnTo>
                    <a:pt x="4115" y="2761"/>
                  </a:lnTo>
                  <a:lnTo>
                    <a:pt x="4107" y="2761"/>
                  </a:lnTo>
                  <a:lnTo>
                    <a:pt x="4103" y="2762"/>
                  </a:lnTo>
                  <a:lnTo>
                    <a:pt x="4101" y="2763"/>
                  </a:lnTo>
                  <a:lnTo>
                    <a:pt x="4096" y="2769"/>
                  </a:lnTo>
                  <a:lnTo>
                    <a:pt x="4093" y="2773"/>
                  </a:lnTo>
                  <a:lnTo>
                    <a:pt x="4088" y="2775"/>
                  </a:lnTo>
                  <a:lnTo>
                    <a:pt x="4080" y="2776"/>
                  </a:lnTo>
                  <a:lnTo>
                    <a:pt x="4071" y="2776"/>
                  </a:lnTo>
                  <a:lnTo>
                    <a:pt x="4064" y="2775"/>
                  </a:lnTo>
                  <a:lnTo>
                    <a:pt x="4057" y="2773"/>
                  </a:lnTo>
                  <a:lnTo>
                    <a:pt x="4051" y="2770"/>
                  </a:lnTo>
                  <a:lnTo>
                    <a:pt x="4045" y="2769"/>
                  </a:lnTo>
                  <a:lnTo>
                    <a:pt x="4038" y="2768"/>
                  </a:lnTo>
                  <a:lnTo>
                    <a:pt x="4028" y="2769"/>
                  </a:lnTo>
                  <a:lnTo>
                    <a:pt x="4024" y="2769"/>
                  </a:lnTo>
                  <a:lnTo>
                    <a:pt x="4020" y="2768"/>
                  </a:lnTo>
                  <a:lnTo>
                    <a:pt x="4018" y="2767"/>
                  </a:lnTo>
                  <a:lnTo>
                    <a:pt x="4017" y="2764"/>
                  </a:lnTo>
                  <a:lnTo>
                    <a:pt x="4017" y="2758"/>
                  </a:lnTo>
                  <a:lnTo>
                    <a:pt x="4019" y="2750"/>
                  </a:lnTo>
                  <a:lnTo>
                    <a:pt x="4025" y="2737"/>
                  </a:lnTo>
                  <a:lnTo>
                    <a:pt x="4034" y="2723"/>
                  </a:lnTo>
                  <a:lnTo>
                    <a:pt x="4037" y="2718"/>
                  </a:lnTo>
                  <a:lnTo>
                    <a:pt x="4038" y="2713"/>
                  </a:lnTo>
                  <a:lnTo>
                    <a:pt x="4036" y="2709"/>
                  </a:lnTo>
                  <a:lnTo>
                    <a:pt x="4033" y="2704"/>
                  </a:lnTo>
                  <a:lnTo>
                    <a:pt x="4021" y="2690"/>
                  </a:lnTo>
                  <a:lnTo>
                    <a:pt x="4006" y="2675"/>
                  </a:lnTo>
                  <a:lnTo>
                    <a:pt x="4000" y="2669"/>
                  </a:lnTo>
                  <a:lnTo>
                    <a:pt x="3993" y="2665"/>
                  </a:lnTo>
                  <a:lnTo>
                    <a:pt x="3989" y="2662"/>
                  </a:lnTo>
                  <a:lnTo>
                    <a:pt x="3986" y="2661"/>
                  </a:lnTo>
                  <a:lnTo>
                    <a:pt x="3982" y="2660"/>
                  </a:lnTo>
                  <a:lnTo>
                    <a:pt x="3978" y="2660"/>
                  </a:lnTo>
                  <a:lnTo>
                    <a:pt x="3975" y="2661"/>
                  </a:lnTo>
                  <a:lnTo>
                    <a:pt x="3973" y="2660"/>
                  </a:lnTo>
                  <a:lnTo>
                    <a:pt x="3970" y="2660"/>
                  </a:lnTo>
                  <a:lnTo>
                    <a:pt x="3969" y="2659"/>
                  </a:lnTo>
                  <a:lnTo>
                    <a:pt x="3967" y="2654"/>
                  </a:lnTo>
                  <a:lnTo>
                    <a:pt x="3964" y="2649"/>
                  </a:lnTo>
                  <a:lnTo>
                    <a:pt x="3954" y="2631"/>
                  </a:lnTo>
                  <a:lnTo>
                    <a:pt x="3944" y="2613"/>
                  </a:lnTo>
                  <a:lnTo>
                    <a:pt x="3939" y="2602"/>
                  </a:lnTo>
                  <a:lnTo>
                    <a:pt x="3937" y="2587"/>
                  </a:lnTo>
                  <a:lnTo>
                    <a:pt x="3933" y="2575"/>
                  </a:lnTo>
                  <a:lnTo>
                    <a:pt x="3931" y="2566"/>
                  </a:lnTo>
                  <a:lnTo>
                    <a:pt x="3925" y="2559"/>
                  </a:lnTo>
                  <a:lnTo>
                    <a:pt x="3917" y="2548"/>
                  </a:lnTo>
                  <a:lnTo>
                    <a:pt x="3908" y="2539"/>
                  </a:lnTo>
                  <a:lnTo>
                    <a:pt x="3901" y="2528"/>
                  </a:lnTo>
                  <a:lnTo>
                    <a:pt x="3900" y="2523"/>
                  </a:lnTo>
                  <a:lnTo>
                    <a:pt x="3899" y="2520"/>
                  </a:lnTo>
                  <a:lnTo>
                    <a:pt x="3899" y="2516"/>
                  </a:lnTo>
                  <a:lnTo>
                    <a:pt x="3900" y="2512"/>
                  </a:lnTo>
                  <a:lnTo>
                    <a:pt x="3902" y="2508"/>
                  </a:lnTo>
                  <a:lnTo>
                    <a:pt x="3907" y="2504"/>
                  </a:lnTo>
                  <a:lnTo>
                    <a:pt x="3910" y="2502"/>
                  </a:lnTo>
                  <a:lnTo>
                    <a:pt x="3912" y="2497"/>
                  </a:lnTo>
                  <a:lnTo>
                    <a:pt x="3913" y="2491"/>
                  </a:lnTo>
                  <a:lnTo>
                    <a:pt x="3912" y="2485"/>
                  </a:lnTo>
                  <a:lnTo>
                    <a:pt x="3913" y="2478"/>
                  </a:lnTo>
                  <a:lnTo>
                    <a:pt x="3917" y="2470"/>
                  </a:lnTo>
                  <a:lnTo>
                    <a:pt x="3919" y="2466"/>
                  </a:lnTo>
                  <a:lnTo>
                    <a:pt x="3921" y="2464"/>
                  </a:lnTo>
                  <a:lnTo>
                    <a:pt x="3925" y="2461"/>
                  </a:lnTo>
                  <a:lnTo>
                    <a:pt x="3929" y="2459"/>
                  </a:lnTo>
                  <a:lnTo>
                    <a:pt x="3936" y="2457"/>
                  </a:lnTo>
                  <a:lnTo>
                    <a:pt x="3942" y="2454"/>
                  </a:lnTo>
                  <a:lnTo>
                    <a:pt x="3948" y="2451"/>
                  </a:lnTo>
                  <a:lnTo>
                    <a:pt x="3954" y="2447"/>
                  </a:lnTo>
                  <a:lnTo>
                    <a:pt x="3956" y="2445"/>
                  </a:lnTo>
                  <a:lnTo>
                    <a:pt x="3959" y="2443"/>
                  </a:lnTo>
                  <a:lnTo>
                    <a:pt x="3964" y="2442"/>
                  </a:lnTo>
                  <a:lnTo>
                    <a:pt x="3968" y="2443"/>
                  </a:lnTo>
                  <a:lnTo>
                    <a:pt x="3973" y="2443"/>
                  </a:lnTo>
                  <a:lnTo>
                    <a:pt x="3977" y="2446"/>
                  </a:lnTo>
                  <a:lnTo>
                    <a:pt x="3981" y="2448"/>
                  </a:lnTo>
                  <a:lnTo>
                    <a:pt x="3986" y="2451"/>
                  </a:lnTo>
                  <a:lnTo>
                    <a:pt x="3996" y="2463"/>
                  </a:lnTo>
                  <a:lnTo>
                    <a:pt x="4006" y="2476"/>
                  </a:lnTo>
                  <a:lnTo>
                    <a:pt x="4012" y="2482"/>
                  </a:lnTo>
                  <a:lnTo>
                    <a:pt x="4018" y="2486"/>
                  </a:lnTo>
                  <a:lnTo>
                    <a:pt x="4021" y="2487"/>
                  </a:lnTo>
                  <a:lnTo>
                    <a:pt x="4025" y="2487"/>
                  </a:lnTo>
                  <a:lnTo>
                    <a:pt x="4028" y="2487"/>
                  </a:lnTo>
                  <a:lnTo>
                    <a:pt x="4032" y="2486"/>
                  </a:lnTo>
                  <a:lnTo>
                    <a:pt x="4040" y="2483"/>
                  </a:lnTo>
                  <a:lnTo>
                    <a:pt x="4047" y="2482"/>
                  </a:lnTo>
                  <a:lnTo>
                    <a:pt x="4053" y="2480"/>
                  </a:lnTo>
                  <a:lnTo>
                    <a:pt x="4059" y="2480"/>
                  </a:lnTo>
                  <a:lnTo>
                    <a:pt x="4064" y="2482"/>
                  </a:lnTo>
                  <a:lnTo>
                    <a:pt x="4069" y="2484"/>
                  </a:lnTo>
                  <a:lnTo>
                    <a:pt x="4074" y="2490"/>
                  </a:lnTo>
                  <a:lnTo>
                    <a:pt x="4080" y="2496"/>
                  </a:lnTo>
                  <a:lnTo>
                    <a:pt x="4084" y="2502"/>
                  </a:lnTo>
                  <a:lnTo>
                    <a:pt x="4089" y="2506"/>
                  </a:lnTo>
                  <a:lnTo>
                    <a:pt x="4094" y="2509"/>
                  </a:lnTo>
                  <a:lnTo>
                    <a:pt x="4099" y="2511"/>
                  </a:lnTo>
                  <a:lnTo>
                    <a:pt x="4107" y="2514"/>
                  </a:lnTo>
                  <a:lnTo>
                    <a:pt x="4115" y="2515"/>
                  </a:lnTo>
                  <a:lnTo>
                    <a:pt x="4122" y="2516"/>
                  </a:lnTo>
                  <a:lnTo>
                    <a:pt x="4129" y="2518"/>
                  </a:lnTo>
                  <a:lnTo>
                    <a:pt x="4137" y="2522"/>
                  </a:lnTo>
                  <a:lnTo>
                    <a:pt x="4144" y="2527"/>
                  </a:lnTo>
                  <a:lnTo>
                    <a:pt x="4151" y="2531"/>
                  </a:lnTo>
                  <a:lnTo>
                    <a:pt x="4157" y="2535"/>
                  </a:lnTo>
                  <a:lnTo>
                    <a:pt x="4164" y="2536"/>
                  </a:lnTo>
                  <a:lnTo>
                    <a:pt x="4172" y="2537"/>
                  </a:lnTo>
                  <a:lnTo>
                    <a:pt x="4177" y="2537"/>
                  </a:lnTo>
                  <a:lnTo>
                    <a:pt x="4181" y="2540"/>
                  </a:lnTo>
                  <a:lnTo>
                    <a:pt x="4185" y="2542"/>
                  </a:lnTo>
                  <a:lnTo>
                    <a:pt x="4190" y="2546"/>
                  </a:lnTo>
                  <a:lnTo>
                    <a:pt x="4194" y="2550"/>
                  </a:lnTo>
                  <a:lnTo>
                    <a:pt x="4196" y="2555"/>
                  </a:lnTo>
                  <a:lnTo>
                    <a:pt x="4198" y="2560"/>
                  </a:lnTo>
                  <a:lnTo>
                    <a:pt x="4201" y="2565"/>
                  </a:lnTo>
                  <a:lnTo>
                    <a:pt x="4202" y="2569"/>
                  </a:lnTo>
                  <a:lnTo>
                    <a:pt x="4204" y="2573"/>
                  </a:lnTo>
                  <a:lnTo>
                    <a:pt x="4208" y="2578"/>
                  </a:lnTo>
                  <a:lnTo>
                    <a:pt x="4211" y="2581"/>
                  </a:lnTo>
                  <a:lnTo>
                    <a:pt x="4220" y="2587"/>
                  </a:lnTo>
                  <a:lnTo>
                    <a:pt x="4228" y="2592"/>
                  </a:lnTo>
                  <a:lnTo>
                    <a:pt x="4235" y="2597"/>
                  </a:lnTo>
                  <a:lnTo>
                    <a:pt x="4242" y="2603"/>
                  </a:lnTo>
                  <a:lnTo>
                    <a:pt x="4247" y="2605"/>
                  </a:lnTo>
                  <a:lnTo>
                    <a:pt x="4250" y="2606"/>
                  </a:lnTo>
                  <a:lnTo>
                    <a:pt x="4252" y="2608"/>
                  </a:lnTo>
                  <a:lnTo>
                    <a:pt x="4254" y="2606"/>
                  </a:lnTo>
                  <a:lnTo>
                    <a:pt x="4258" y="2604"/>
                  </a:lnTo>
                  <a:lnTo>
                    <a:pt x="4261" y="2598"/>
                  </a:lnTo>
                  <a:lnTo>
                    <a:pt x="4270" y="2590"/>
                  </a:lnTo>
                  <a:lnTo>
                    <a:pt x="4276" y="2581"/>
                  </a:lnTo>
                  <a:lnTo>
                    <a:pt x="4282" y="2577"/>
                  </a:lnTo>
                  <a:lnTo>
                    <a:pt x="4286" y="2575"/>
                  </a:lnTo>
                  <a:lnTo>
                    <a:pt x="4291" y="2575"/>
                  </a:lnTo>
                  <a:lnTo>
                    <a:pt x="4297" y="2579"/>
                  </a:lnTo>
                  <a:lnTo>
                    <a:pt x="4304" y="2583"/>
                  </a:lnTo>
                  <a:lnTo>
                    <a:pt x="4310" y="2584"/>
                  </a:lnTo>
                  <a:lnTo>
                    <a:pt x="4315" y="2584"/>
                  </a:lnTo>
                  <a:lnTo>
                    <a:pt x="4318" y="2583"/>
                  </a:lnTo>
                  <a:lnTo>
                    <a:pt x="4322" y="2580"/>
                  </a:lnTo>
                  <a:lnTo>
                    <a:pt x="4327" y="2577"/>
                  </a:lnTo>
                  <a:lnTo>
                    <a:pt x="4334" y="2568"/>
                  </a:lnTo>
                  <a:lnTo>
                    <a:pt x="4342" y="2559"/>
                  </a:lnTo>
                  <a:lnTo>
                    <a:pt x="4348" y="2549"/>
                  </a:lnTo>
                  <a:lnTo>
                    <a:pt x="4351" y="2539"/>
                  </a:lnTo>
                  <a:lnTo>
                    <a:pt x="4353" y="2534"/>
                  </a:lnTo>
                  <a:lnTo>
                    <a:pt x="4354" y="2529"/>
                  </a:lnTo>
                  <a:lnTo>
                    <a:pt x="4357" y="2526"/>
                  </a:lnTo>
                  <a:lnTo>
                    <a:pt x="4360" y="2523"/>
                  </a:lnTo>
                  <a:lnTo>
                    <a:pt x="4364" y="2522"/>
                  </a:lnTo>
                  <a:lnTo>
                    <a:pt x="4367" y="2521"/>
                  </a:lnTo>
                  <a:lnTo>
                    <a:pt x="4372" y="2520"/>
                  </a:lnTo>
                  <a:lnTo>
                    <a:pt x="4377" y="2521"/>
                  </a:lnTo>
                  <a:lnTo>
                    <a:pt x="4381" y="2521"/>
                  </a:lnTo>
                  <a:lnTo>
                    <a:pt x="4385" y="2521"/>
                  </a:lnTo>
                  <a:lnTo>
                    <a:pt x="4389" y="2520"/>
                  </a:lnTo>
                  <a:lnTo>
                    <a:pt x="4391" y="2518"/>
                  </a:lnTo>
                  <a:lnTo>
                    <a:pt x="4393" y="2516"/>
                  </a:lnTo>
                  <a:lnTo>
                    <a:pt x="4395" y="2514"/>
                  </a:lnTo>
                  <a:lnTo>
                    <a:pt x="4395" y="2510"/>
                  </a:lnTo>
                  <a:lnTo>
                    <a:pt x="4396" y="2506"/>
                  </a:lnTo>
                  <a:lnTo>
                    <a:pt x="4396" y="2499"/>
                  </a:lnTo>
                  <a:lnTo>
                    <a:pt x="4399" y="2495"/>
                  </a:lnTo>
                  <a:lnTo>
                    <a:pt x="4400" y="2493"/>
                  </a:lnTo>
                  <a:lnTo>
                    <a:pt x="4403" y="2492"/>
                  </a:lnTo>
                  <a:lnTo>
                    <a:pt x="4405" y="2492"/>
                  </a:lnTo>
                  <a:lnTo>
                    <a:pt x="4409" y="2492"/>
                  </a:lnTo>
                  <a:lnTo>
                    <a:pt x="4415" y="2496"/>
                  </a:lnTo>
                  <a:lnTo>
                    <a:pt x="4420" y="2499"/>
                  </a:lnTo>
                  <a:lnTo>
                    <a:pt x="4422" y="2501"/>
                  </a:lnTo>
                  <a:lnTo>
                    <a:pt x="4424" y="2502"/>
                  </a:lnTo>
                  <a:lnTo>
                    <a:pt x="4425" y="2502"/>
                  </a:lnTo>
                  <a:lnTo>
                    <a:pt x="4428" y="2501"/>
                  </a:lnTo>
                  <a:lnTo>
                    <a:pt x="4429" y="2499"/>
                  </a:lnTo>
                  <a:lnTo>
                    <a:pt x="4430" y="2498"/>
                  </a:lnTo>
                  <a:lnTo>
                    <a:pt x="4430" y="2496"/>
                  </a:lnTo>
                  <a:lnTo>
                    <a:pt x="4430" y="2492"/>
                  </a:lnTo>
                  <a:lnTo>
                    <a:pt x="4428" y="2484"/>
                  </a:lnTo>
                  <a:lnTo>
                    <a:pt x="4424" y="2470"/>
                  </a:lnTo>
                  <a:lnTo>
                    <a:pt x="4421" y="2463"/>
                  </a:lnTo>
                  <a:lnTo>
                    <a:pt x="4418" y="2455"/>
                  </a:lnTo>
                  <a:lnTo>
                    <a:pt x="4414" y="2449"/>
                  </a:lnTo>
                  <a:lnTo>
                    <a:pt x="4409" y="2443"/>
                  </a:lnTo>
                  <a:lnTo>
                    <a:pt x="4404" y="2439"/>
                  </a:lnTo>
                  <a:lnTo>
                    <a:pt x="4398" y="2434"/>
                  </a:lnTo>
                  <a:lnTo>
                    <a:pt x="4392" y="2429"/>
                  </a:lnTo>
                  <a:lnTo>
                    <a:pt x="4386" y="2426"/>
                  </a:lnTo>
                  <a:lnTo>
                    <a:pt x="4370" y="2420"/>
                  </a:lnTo>
                  <a:lnTo>
                    <a:pt x="4353" y="2415"/>
                  </a:lnTo>
                  <a:lnTo>
                    <a:pt x="4346" y="2413"/>
                  </a:lnTo>
                  <a:lnTo>
                    <a:pt x="4340" y="2409"/>
                  </a:lnTo>
                  <a:lnTo>
                    <a:pt x="4337" y="2408"/>
                  </a:lnTo>
                  <a:lnTo>
                    <a:pt x="4336" y="2405"/>
                  </a:lnTo>
                  <a:lnTo>
                    <a:pt x="4336" y="2403"/>
                  </a:lnTo>
                  <a:lnTo>
                    <a:pt x="4337" y="2401"/>
                  </a:lnTo>
                  <a:lnTo>
                    <a:pt x="4339" y="2394"/>
                  </a:lnTo>
                  <a:lnTo>
                    <a:pt x="4340" y="2386"/>
                  </a:lnTo>
                  <a:lnTo>
                    <a:pt x="4339" y="2377"/>
                  </a:lnTo>
                  <a:lnTo>
                    <a:pt x="4337" y="2367"/>
                  </a:lnTo>
                  <a:lnTo>
                    <a:pt x="4333" y="2346"/>
                  </a:lnTo>
                  <a:lnTo>
                    <a:pt x="4327" y="2325"/>
                  </a:lnTo>
                  <a:lnTo>
                    <a:pt x="4326" y="2314"/>
                  </a:lnTo>
                  <a:lnTo>
                    <a:pt x="4323" y="2303"/>
                  </a:lnTo>
                  <a:lnTo>
                    <a:pt x="4323" y="2293"/>
                  </a:lnTo>
                  <a:lnTo>
                    <a:pt x="4323" y="2283"/>
                  </a:lnTo>
                  <a:lnTo>
                    <a:pt x="4324" y="2275"/>
                  </a:lnTo>
                  <a:lnTo>
                    <a:pt x="4328" y="2266"/>
                  </a:lnTo>
                  <a:lnTo>
                    <a:pt x="4333" y="2259"/>
                  </a:lnTo>
                  <a:lnTo>
                    <a:pt x="4340" y="2255"/>
                  </a:lnTo>
                  <a:lnTo>
                    <a:pt x="4345" y="2249"/>
                  </a:lnTo>
                  <a:lnTo>
                    <a:pt x="4348" y="2241"/>
                  </a:lnTo>
                  <a:lnTo>
                    <a:pt x="4351" y="2237"/>
                  </a:lnTo>
                  <a:lnTo>
                    <a:pt x="4354" y="2232"/>
                  </a:lnTo>
                  <a:lnTo>
                    <a:pt x="4359" y="2227"/>
                  </a:lnTo>
                  <a:lnTo>
                    <a:pt x="4365" y="2222"/>
                  </a:lnTo>
                  <a:lnTo>
                    <a:pt x="4384" y="2212"/>
                  </a:lnTo>
                  <a:lnTo>
                    <a:pt x="4409" y="2200"/>
                  </a:lnTo>
                  <a:lnTo>
                    <a:pt x="4433" y="2190"/>
                  </a:lnTo>
                  <a:lnTo>
                    <a:pt x="4452" y="2181"/>
                  </a:lnTo>
                  <a:lnTo>
                    <a:pt x="4460" y="2175"/>
                  </a:lnTo>
                  <a:lnTo>
                    <a:pt x="4467" y="2169"/>
                  </a:lnTo>
                  <a:lnTo>
                    <a:pt x="4475" y="2162"/>
                  </a:lnTo>
                  <a:lnTo>
                    <a:pt x="4481" y="2153"/>
                  </a:lnTo>
                  <a:lnTo>
                    <a:pt x="4488" y="2146"/>
                  </a:lnTo>
                  <a:lnTo>
                    <a:pt x="4493" y="2138"/>
                  </a:lnTo>
                  <a:lnTo>
                    <a:pt x="4497" y="2132"/>
                  </a:lnTo>
                  <a:lnTo>
                    <a:pt x="4499" y="2126"/>
                  </a:lnTo>
                  <a:lnTo>
                    <a:pt x="4502" y="2114"/>
                  </a:lnTo>
                  <a:lnTo>
                    <a:pt x="4503" y="2104"/>
                  </a:lnTo>
                  <a:lnTo>
                    <a:pt x="4502" y="2098"/>
                  </a:lnTo>
                  <a:lnTo>
                    <a:pt x="4500" y="2093"/>
                  </a:lnTo>
                  <a:lnTo>
                    <a:pt x="4498" y="2089"/>
                  </a:lnTo>
                  <a:lnTo>
                    <a:pt x="4494" y="2087"/>
                  </a:lnTo>
                  <a:lnTo>
                    <a:pt x="4491" y="2083"/>
                  </a:lnTo>
                  <a:lnTo>
                    <a:pt x="4488" y="2081"/>
                  </a:lnTo>
                  <a:lnTo>
                    <a:pt x="4488" y="2079"/>
                  </a:lnTo>
                  <a:lnTo>
                    <a:pt x="4488" y="2075"/>
                  </a:lnTo>
                  <a:lnTo>
                    <a:pt x="4490" y="2068"/>
                  </a:lnTo>
                  <a:lnTo>
                    <a:pt x="4490" y="2055"/>
                  </a:lnTo>
                  <a:lnTo>
                    <a:pt x="4490" y="2049"/>
                  </a:lnTo>
                  <a:lnTo>
                    <a:pt x="4490" y="2044"/>
                  </a:lnTo>
                  <a:lnTo>
                    <a:pt x="4491" y="2041"/>
                  </a:lnTo>
                  <a:lnTo>
                    <a:pt x="4493" y="2037"/>
                  </a:lnTo>
                  <a:lnTo>
                    <a:pt x="4496" y="2036"/>
                  </a:lnTo>
                  <a:lnTo>
                    <a:pt x="4498" y="2035"/>
                  </a:lnTo>
                  <a:lnTo>
                    <a:pt x="4502" y="2033"/>
                  </a:lnTo>
                  <a:lnTo>
                    <a:pt x="4505" y="2033"/>
                  </a:lnTo>
                  <a:lnTo>
                    <a:pt x="4512" y="2033"/>
                  </a:lnTo>
                  <a:lnTo>
                    <a:pt x="4518" y="2032"/>
                  </a:lnTo>
                  <a:lnTo>
                    <a:pt x="4525" y="2030"/>
                  </a:lnTo>
                  <a:lnTo>
                    <a:pt x="4534" y="2025"/>
                  </a:lnTo>
                  <a:lnTo>
                    <a:pt x="4538" y="2022"/>
                  </a:lnTo>
                  <a:lnTo>
                    <a:pt x="4542" y="2017"/>
                  </a:lnTo>
                  <a:lnTo>
                    <a:pt x="4544" y="2012"/>
                  </a:lnTo>
                  <a:lnTo>
                    <a:pt x="4546" y="2005"/>
                  </a:lnTo>
                  <a:lnTo>
                    <a:pt x="4549" y="1992"/>
                  </a:lnTo>
                  <a:lnTo>
                    <a:pt x="4553" y="1980"/>
                  </a:lnTo>
                  <a:lnTo>
                    <a:pt x="4555" y="1975"/>
                  </a:lnTo>
                  <a:lnTo>
                    <a:pt x="4559" y="1973"/>
                  </a:lnTo>
                  <a:lnTo>
                    <a:pt x="4563" y="1972"/>
                  </a:lnTo>
                  <a:lnTo>
                    <a:pt x="4568" y="1970"/>
                  </a:lnTo>
                  <a:lnTo>
                    <a:pt x="4573" y="1972"/>
                  </a:lnTo>
                  <a:lnTo>
                    <a:pt x="4578" y="1973"/>
                  </a:lnTo>
                  <a:lnTo>
                    <a:pt x="4582" y="1975"/>
                  </a:lnTo>
                  <a:lnTo>
                    <a:pt x="4587" y="1978"/>
                  </a:lnTo>
                  <a:lnTo>
                    <a:pt x="4595" y="1982"/>
                  </a:lnTo>
                  <a:lnTo>
                    <a:pt x="4603" y="1987"/>
                  </a:lnTo>
                  <a:lnTo>
                    <a:pt x="4606" y="1988"/>
                  </a:lnTo>
                  <a:lnTo>
                    <a:pt x="4610" y="1989"/>
                  </a:lnTo>
                  <a:lnTo>
                    <a:pt x="4614" y="1989"/>
                  </a:lnTo>
                  <a:lnTo>
                    <a:pt x="4618" y="1988"/>
                  </a:lnTo>
                  <a:lnTo>
                    <a:pt x="4622" y="1986"/>
                  </a:lnTo>
                  <a:lnTo>
                    <a:pt x="4625" y="1982"/>
                  </a:lnTo>
                  <a:lnTo>
                    <a:pt x="4629" y="1978"/>
                  </a:lnTo>
                  <a:lnTo>
                    <a:pt x="4632" y="1973"/>
                  </a:lnTo>
                  <a:lnTo>
                    <a:pt x="4636" y="1967"/>
                  </a:lnTo>
                  <a:lnTo>
                    <a:pt x="4638" y="1961"/>
                  </a:lnTo>
                  <a:lnTo>
                    <a:pt x="4641" y="1955"/>
                  </a:lnTo>
                  <a:lnTo>
                    <a:pt x="4642" y="1950"/>
                  </a:lnTo>
                  <a:lnTo>
                    <a:pt x="4642" y="1944"/>
                  </a:lnTo>
                  <a:lnTo>
                    <a:pt x="4641" y="1940"/>
                  </a:lnTo>
                  <a:lnTo>
                    <a:pt x="4638" y="1934"/>
                  </a:lnTo>
                  <a:lnTo>
                    <a:pt x="4636" y="1929"/>
                  </a:lnTo>
                  <a:lnTo>
                    <a:pt x="4631" y="1917"/>
                  </a:lnTo>
                  <a:lnTo>
                    <a:pt x="4626" y="1903"/>
                  </a:lnTo>
                  <a:lnTo>
                    <a:pt x="4625" y="1892"/>
                  </a:lnTo>
                  <a:lnTo>
                    <a:pt x="4625" y="1882"/>
                  </a:lnTo>
                  <a:lnTo>
                    <a:pt x="4625" y="1873"/>
                  </a:lnTo>
                  <a:lnTo>
                    <a:pt x="4626" y="1866"/>
                  </a:lnTo>
                  <a:lnTo>
                    <a:pt x="4626" y="1860"/>
                  </a:lnTo>
                  <a:lnTo>
                    <a:pt x="4629" y="1858"/>
                  </a:lnTo>
                  <a:lnTo>
                    <a:pt x="4631" y="1856"/>
                  </a:lnTo>
                  <a:lnTo>
                    <a:pt x="4636" y="1856"/>
                  </a:lnTo>
                  <a:lnTo>
                    <a:pt x="4642" y="1856"/>
                  </a:lnTo>
                  <a:lnTo>
                    <a:pt x="4647" y="1855"/>
                  </a:lnTo>
                  <a:lnTo>
                    <a:pt x="4654" y="1853"/>
                  </a:lnTo>
                  <a:lnTo>
                    <a:pt x="4661" y="1849"/>
                  </a:lnTo>
                  <a:lnTo>
                    <a:pt x="4668" y="1846"/>
                  </a:lnTo>
                  <a:lnTo>
                    <a:pt x="4673" y="1843"/>
                  </a:lnTo>
                  <a:lnTo>
                    <a:pt x="4677" y="1842"/>
                  </a:lnTo>
                  <a:lnTo>
                    <a:pt x="4683" y="1841"/>
                  </a:lnTo>
                  <a:lnTo>
                    <a:pt x="4688" y="1842"/>
                  </a:lnTo>
                  <a:lnTo>
                    <a:pt x="4692" y="1844"/>
                  </a:lnTo>
                  <a:lnTo>
                    <a:pt x="4695" y="1846"/>
                  </a:lnTo>
                  <a:lnTo>
                    <a:pt x="4698" y="1848"/>
                  </a:lnTo>
                  <a:lnTo>
                    <a:pt x="4702" y="1850"/>
                  </a:lnTo>
                  <a:lnTo>
                    <a:pt x="4706" y="1852"/>
                  </a:lnTo>
                  <a:lnTo>
                    <a:pt x="4710" y="1849"/>
                  </a:lnTo>
                  <a:lnTo>
                    <a:pt x="4712" y="1847"/>
                  </a:lnTo>
                  <a:lnTo>
                    <a:pt x="4716" y="1838"/>
                  </a:lnTo>
                  <a:lnTo>
                    <a:pt x="4718" y="1830"/>
                  </a:lnTo>
                  <a:lnTo>
                    <a:pt x="4720" y="1821"/>
                  </a:lnTo>
                  <a:lnTo>
                    <a:pt x="4723" y="1811"/>
                  </a:lnTo>
                  <a:lnTo>
                    <a:pt x="4723" y="1803"/>
                  </a:lnTo>
                  <a:lnTo>
                    <a:pt x="4723" y="1796"/>
                  </a:lnTo>
                  <a:lnTo>
                    <a:pt x="4723" y="1790"/>
                  </a:lnTo>
                  <a:lnTo>
                    <a:pt x="4720" y="1784"/>
                  </a:lnTo>
                  <a:lnTo>
                    <a:pt x="4718" y="1778"/>
                  </a:lnTo>
                  <a:lnTo>
                    <a:pt x="4716" y="1772"/>
                  </a:lnTo>
                  <a:lnTo>
                    <a:pt x="4710" y="1762"/>
                  </a:lnTo>
                  <a:lnTo>
                    <a:pt x="4706" y="1754"/>
                  </a:lnTo>
                  <a:lnTo>
                    <a:pt x="4705" y="1751"/>
                  </a:lnTo>
                  <a:lnTo>
                    <a:pt x="4706" y="1746"/>
                  </a:lnTo>
                  <a:lnTo>
                    <a:pt x="4708" y="1742"/>
                  </a:lnTo>
                  <a:lnTo>
                    <a:pt x="4711" y="1739"/>
                  </a:lnTo>
                  <a:lnTo>
                    <a:pt x="4719" y="1729"/>
                  </a:lnTo>
                  <a:lnTo>
                    <a:pt x="4727" y="1721"/>
                  </a:lnTo>
                  <a:lnTo>
                    <a:pt x="4735" y="1715"/>
                  </a:lnTo>
                  <a:lnTo>
                    <a:pt x="4742" y="1709"/>
                  </a:lnTo>
                  <a:lnTo>
                    <a:pt x="4751" y="1703"/>
                  </a:lnTo>
                  <a:lnTo>
                    <a:pt x="4759" y="1698"/>
                  </a:lnTo>
                  <a:lnTo>
                    <a:pt x="4764" y="1695"/>
                  </a:lnTo>
                  <a:lnTo>
                    <a:pt x="4767" y="1692"/>
                  </a:lnTo>
                  <a:lnTo>
                    <a:pt x="4765" y="1690"/>
                  </a:lnTo>
                  <a:lnTo>
                    <a:pt x="4759" y="1688"/>
                  </a:lnTo>
                  <a:lnTo>
                    <a:pt x="4754" y="1685"/>
                  </a:lnTo>
                  <a:lnTo>
                    <a:pt x="4746" y="1683"/>
                  </a:lnTo>
                  <a:lnTo>
                    <a:pt x="4740" y="1678"/>
                  </a:lnTo>
                  <a:lnTo>
                    <a:pt x="4736" y="1674"/>
                  </a:lnTo>
                  <a:lnTo>
                    <a:pt x="4727" y="1664"/>
                  </a:lnTo>
                  <a:lnTo>
                    <a:pt x="4723" y="1655"/>
                  </a:lnTo>
                  <a:lnTo>
                    <a:pt x="4717" y="1648"/>
                  </a:lnTo>
                  <a:lnTo>
                    <a:pt x="4710" y="1642"/>
                  </a:lnTo>
                  <a:lnTo>
                    <a:pt x="4704" y="1638"/>
                  </a:lnTo>
                  <a:lnTo>
                    <a:pt x="4696" y="1629"/>
                  </a:lnTo>
                  <a:lnTo>
                    <a:pt x="4692" y="1622"/>
                  </a:lnTo>
                  <a:lnTo>
                    <a:pt x="4688" y="1616"/>
                  </a:lnTo>
                  <a:lnTo>
                    <a:pt x="4686" y="1608"/>
                  </a:lnTo>
                  <a:lnTo>
                    <a:pt x="4685" y="1592"/>
                  </a:lnTo>
                  <a:lnTo>
                    <a:pt x="4683" y="1579"/>
                  </a:lnTo>
                  <a:lnTo>
                    <a:pt x="4681" y="1565"/>
                  </a:lnTo>
                  <a:lnTo>
                    <a:pt x="4677" y="1551"/>
                  </a:lnTo>
                  <a:lnTo>
                    <a:pt x="4673" y="1538"/>
                  </a:lnTo>
                  <a:lnTo>
                    <a:pt x="4668" y="1529"/>
                  </a:lnTo>
                  <a:lnTo>
                    <a:pt x="4663" y="1524"/>
                  </a:lnTo>
                  <a:lnTo>
                    <a:pt x="4658" y="1518"/>
                  </a:lnTo>
                  <a:lnTo>
                    <a:pt x="4652" y="1513"/>
                  </a:lnTo>
                  <a:lnTo>
                    <a:pt x="4642" y="1506"/>
                  </a:lnTo>
                  <a:lnTo>
                    <a:pt x="4632" y="1499"/>
                  </a:lnTo>
                  <a:lnTo>
                    <a:pt x="4628" y="1494"/>
                  </a:lnTo>
                  <a:lnTo>
                    <a:pt x="4625" y="1489"/>
                  </a:lnTo>
                  <a:lnTo>
                    <a:pt x="4623" y="1483"/>
                  </a:lnTo>
                  <a:lnTo>
                    <a:pt x="4622" y="1478"/>
                  </a:lnTo>
                  <a:lnTo>
                    <a:pt x="4622" y="1472"/>
                  </a:lnTo>
                  <a:lnTo>
                    <a:pt x="4623" y="1468"/>
                  </a:lnTo>
                  <a:lnTo>
                    <a:pt x="4626" y="1463"/>
                  </a:lnTo>
                  <a:lnTo>
                    <a:pt x="4630" y="1459"/>
                  </a:lnTo>
                  <a:lnTo>
                    <a:pt x="4643" y="1453"/>
                  </a:lnTo>
                  <a:lnTo>
                    <a:pt x="4657" y="1449"/>
                  </a:lnTo>
                  <a:lnTo>
                    <a:pt x="4663" y="1447"/>
                  </a:lnTo>
                  <a:lnTo>
                    <a:pt x="4667" y="1445"/>
                  </a:lnTo>
                  <a:lnTo>
                    <a:pt x="4668" y="1444"/>
                  </a:lnTo>
                  <a:lnTo>
                    <a:pt x="4669" y="1443"/>
                  </a:lnTo>
                  <a:lnTo>
                    <a:pt x="4669" y="1440"/>
                  </a:lnTo>
                  <a:lnTo>
                    <a:pt x="4669" y="1439"/>
                  </a:lnTo>
                  <a:lnTo>
                    <a:pt x="4663" y="1425"/>
                  </a:lnTo>
                  <a:lnTo>
                    <a:pt x="4658" y="1411"/>
                  </a:lnTo>
                  <a:lnTo>
                    <a:pt x="4655" y="1405"/>
                  </a:lnTo>
                  <a:lnTo>
                    <a:pt x="4649" y="1396"/>
                  </a:lnTo>
                  <a:lnTo>
                    <a:pt x="4643" y="1389"/>
                  </a:lnTo>
                  <a:lnTo>
                    <a:pt x="4637" y="1383"/>
                  </a:lnTo>
                  <a:lnTo>
                    <a:pt x="4624" y="1371"/>
                  </a:lnTo>
                  <a:lnTo>
                    <a:pt x="4607" y="1356"/>
                  </a:lnTo>
                  <a:lnTo>
                    <a:pt x="4604" y="1351"/>
                  </a:lnTo>
                  <a:lnTo>
                    <a:pt x="4601" y="1348"/>
                  </a:lnTo>
                  <a:lnTo>
                    <a:pt x="4599" y="1343"/>
                  </a:lnTo>
                  <a:lnTo>
                    <a:pt x="4599" y="1339"/>
                  </a:lnTo>
                  <a:lnTo>
                    <a:pt x="4599" y="1331"/>
                  </a:lnTo>
                  <a:lnTo>
                    <a:pt x="4599" y="1319"/>
                  </a:lnTo>
                  <a:close/>
                </a:path>
              </a:pathLst>
            </a:custGeom>
            <a:grpFill/>
            <a:ln w="9525">
              <a:solidFill>
                <a:schemeClr val="bg1">
                  <a:alpha val="50000"/>
                </a:schemeClr>
              </a:solidFill>
              <a:round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9" name="西藏"/>
            <p:cNvSpPr/>
            <p:nvPr/>
          </p:nvSpPr>
          <p:spPr bwMode="auto">
            <a:xfrm>
              <a:off x="2778159" y="3743521"/>
              <a:ext cx="1895498" cy="1247841"/>
            </a:xfrm>
            <a:custGeom>
              <a:avLst/>
              <a:gdLst>
                <a:gd name="T0" fmla="*/ 7031 w 7150"/>
                <a:gd name="T1" fmla="*/ 2898 h 4733"/>
                <a:gd name="T2" fmla="*/ 7084 w 7150"/>
                <a:gd name="T3" fmla="*/ 3189 h 4733"/>
                <a:gd name="T4" fmla="*/ 7132 w 7150"/>
                <a:gd name="T5" fmla="*/ 3593 h 4733"/>
                <a:gd name="T6" fmla="*/ 7083 w 7150"/>
                <a:gd name="T7" fmla="*/ 4058 h 4733"/>
                <a:gd name="T8" fmla="*/ 6950 w 7150"/>
                <a:gd name="T9" fmla="*/ 4115 h 4733"/>
                <a:gd name="T10" fmla="*/ 6864 w 7150"/>
                <a:gd name="T11" fmla="*/ 4456 h 4733"/>
                <a:gd name="T12" fmla="*/ 6653 w 7150"/>
                <a:gd name="T13" fmla="*/ 4387 h 4733"/>
                <a:gd name="T14" fmla="*/ 6435 w 7150"/>
                <a:gd name="T15" fmla="*/ 4373 h 4733"/>
                <a:gd name="T16" fmla="*/ 6285 w 7150"/>
                <a:gd name="T17" fmla="*/ 4528 h 4733"/>
                <a:gd name="T18" fmla="*/ 5894 w 7150"/>
                <a:gd name="T19" fmla="*/ 4318 h 4733"/>
                <a:gd name="T20" fmla="*/ 5095 w 7150"/>
                <a:gd name="T21" fmla="*/ 4600 h 4733"/>
                <a:gd name="T22" fmla="*/ 4581 w 7150"/>
                <a:gd name="T23" fmla="*/ 4667 h 4733"/>
                <a:gd name="T24" fmla="*/ 4323 w 7150"/>
                <a:gd name="T25" fmla="*/ 4387 h 4733"/>
                <a:gd name="T26" fmla="*/ 4127 w 7150"/>
                <a:gd name="T27" fmla="*/ 4124 h 4733"/>
                <a:gd name="T28" fmla="*/ 3734 w 7150"/>
                <a:gd name="T29" fmla="*/ 3951 h 4733"/>
                <a:gd name="T30" fmla="*/ 3334 w 7150"/>
                <a:gd name="T31" fmla="*/ 4075 h 4733"/>
                <a:gd name="T32" fmla="*/ 3190 w 7150"/>
                <a:gd name="T33" fmla="*/ 4078 h 4733"/>
                <a:gd name="T34" fmla="*/ 2955 w 7150"/>
                <a:gd name="T35" fmla="*/ 3920 h 4733"/>
                <a:gd name="T36" fmla="*/ 2594 w 7150"/>
                <a:gd name="T37" fmla="*/ 3863 h 4733"/>
                <a:gd name="T38" fmla="*/ 2351 w 7150"/>
                <a:gd name="T39" fmla="*/ 3763 h 4733"/>
                <a:gd name="T40" fmla="*/ 2160 w 7150"/>
                <a:gd name="T41" fmla="*/ 3684 h 4733"/>
                <a:gd name="T42" fmla="*/ 1969 w 7150"/>
                <a:gd name="T43" fmla="*/ 3499 h 4733"/>
                <a:gd name="T44" fmla="*/ 1780 w 7150"/>
                <a:gd name="T45" fmla="*/ 3293 h 4733"/>
                <a:gd name="T46" fmla="*/ 1629 w 7150"/>
                <a:gd name="T47" fmla="*/ 2969 h 4733"/>
                <a:gd name="T48" fmla="*/ 1363 w 7150"/>
                <a:gd name="T49" fmla="*/ 2779 h 4733"/>
                <a:gd name="T50" fmla="*/ 1145 w 7150"/>
                <a:gd name="T51" fmla="*/ 2528 h 4733"/>
                <a:gd name="T52" fmla="*/ 887 w 7150"/>
                <a:gd name="T53" fmla="*/ 2246 h 4733"/>
                <a:gd name="T54" fmla="*/ 664 w 7150"/>
                <a:gd name="T55" fmla="*/ 2360 h 4733"/>
                <a:gd name="T56" fmla="*/ 352 w 7150"/>
                <a:gd name="T57" fmla="*/ 1998 h 4733"/>
                <a:gd name="T58" fmla="*/ 125 w 7150"/>
                <a:gd name="T59" fmla="*/ 1758 h 4733"/>
                <a:gd name="T60" fmla="*/ 23 w 7150"/>
                <a:gd name="T61" fmla="*/ 1458 h 4733"/>
                <a:gd name="T62" fmla="*/ 27 w 7150"/>
                <a:gd name="T63" fmla="*/ 1129 h 4733"/>
                <a:gd name="T64" fmla="*/ 224 w 7150"/>
                <a:gd name="T65" fmla="*/ 1144 h 4733"/>
                <a:gd name="T66" fmla="*/ 359 w 7150"/>
                <a:gd name="T67" fmla="*/ 803 h 4733"/>
                <a:gd name="T68" fmla="*/ 437 w 7150"/>
                <a:gd name="T69" fmla="*/ 372 h 4733"/>
                <a:gd name="T70" fmla="*/ 787 w 7150"/>
                <a:gd name="T71" fmla="*/ 344 h 4733"/>
                <a:gd name="T72" fmla="*/ 1055 w 7150"/>
                <a:gd name="T73" fmla="*/ 24 h 4733"/>
                <a:gd name="T74" fmla="*/ 1310 w 7150"/>
                <a:gd name="T75" fmla="*/ 95 h 4733"/>
                <a:gd name="T76" fmla="*/ 1717 w 7150"/>
                <a:gd name="T77" fmla="*/ 148 h 4733"/>
                <a:gd name="T78" fmla="*/ 1955 w 7150"/>
                <a:gd name="T79" fmla="*/ 233 h 4733"/>
                <a:gd name="T80" fmla="*/ 2298 w 7150"/>
                <a:gd name="T81" fmla="*/ 363 h 4733"/>
                <a:gd name="T82" fmla="*/ 2787 w 7150"/>
                <a:gd name="T83" fmla="*/ 352 h 4733"/>
                <a:gd name="T84" fmla="*/ 3146 w 7150"/>
                <a:gd name="T85" fmla="*/ 232 h 4733"/>
                <a:gd name="T86" fmla="*/ 3464 w 7150"/>
                <a:gd name="T87" fmla="*/ 224 h 4733"/>
                <a:gd name="T88" fmla="*/ 3869 w 7150"/>
                <a:gd name="T89" fmla="*/ 266 h 4733"/>
                <a:gd name="T90" fmla="*/ 4125 w 7150"/>
                <a:gd name="T91" fmla="*/ 413 h 4733"/>
                <a:gd name="T92" fmla="*/ 4261 w 7150"/>
                <a:gd name="T93" fmla="*/ 634 h 4733"/>
                <a:gd name="T94" fmla="*/ 4122 w 7150"/>
                <a:gd name="T95" fmla="*/ 857 h 4733"/>
                <a:gd name="T96" fmla="*/ 4192 w 7150"/>
                <a:gd name="T97" fmla="*/ 1090 h 4733"/>
                <a:gd name="T98" fmla="*/ 4111 w 7150"/>
                <a:gd name="T99" fmla="*/ 1367 h 4733"/>
                <a:gd name="T100" fmla="*/ 4156 w 7150"/>
                <a:gd name="T101" fmla="*/ 1628 h 4733"/>
                <a:gd name="T102" fmla="*/ 4388 w 7150"/>
                <a:gd name="T103" fmla="*/ 1878 h 4733"/>
                <a:gd name="T104" fmla="*/ 4596 w 7150"/>
                <a:gd name="T105" fmla="*/ 1882 h 4733"/>
                <a:gd name="T106" fmla="*/ 4870 w 7150"/>
                <a:gd name="T107" fmla="*/ 2140 h 4733"/>
                <a:gd name="T108" fmla="*/ 5218 w 7150"/>
                <a:gd name="T109" fmla="*/ 2265 h 4733"/>
                <a:gd name="T110" fmla="*/ 5507 w 7150"/>
                <a:gd name="T111" fmla="*/ 2375 h 4733"/>
                <a:gd name="T112" fmla="*/ 5780 w 7150"/>
                <a:gd name="T113" fmla="*/ 2421 h 4733"/>
                <a:gd name="T114" fmla="*/ 5919 w 7150"/>
                <a:gd name="T115" fmla="*/ 2566 h 4733"/>
                <a:gd name="T116" fmla="*/ 6049 w 7150"/>
                <a:gd name="T117" fmla="*/ 2783 h 4733"/>
                <a:gd name="T118" fmla="*/ 6193 w 7150"/>
                <a:gd name="T119" fmla="*/ 2848 h 4733"/>
                <a:gd name="T120" fmla="*/ 6276 w 7150"/>
                <a:gd name="T121" fmla="*/ 2763 h 4733"/>
                <a:gd name="T122" fmla="*/ 6478 w 7150"/>
                <a:gd name="T123" fmla="*/ 2718 h 4733"/>
                <a:gd name="T124" fmla="*/ 6657 w 7150"/>
                <a:gd name="T125" fmla="*/ 2594 h 47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150" h="4733">
                  <a:moveTo>
                    <a:pt x="6802" y="2524"/>
                  </a:moveTo>
                  <a:lnTo>
                    <a:pt x="6813" y="2533"/>
                  </a:lnTo>
                  <a:lnTo>
                    <a:pt x="6822" y="2540"/>
                  </a:lnTo>
                  <a:lnTo>
                    <a:pt x="6833" y="2547"/>
                  </a:lnTo>
                  <a:lnTo>
                    <a:pt x="6848" y="2555"/>
                  </a:lnTo>
                  <a:lnTo>
                    <a:pt x="6861" y="2564"/>
                  </a:lnTo>
                  <a:lnTo>
                    <a:pt x="6871" y="2568"/>
                  </a:lnTo>
                  <a:lnTo>
                    <a:pt x="6881" y="2572"/>
                  </a:lnTo>
                  <a:lnTo>
                    <a:pt x="6894" y="2577"/>
                  </a:lnTo>
                  <a:lnTo>
                    <a:pt x="6906" y="2581"/>
                  </a:lnTo>
                  <a:lnTo>
                    <a:pt x="6915" y="2586"/>
                  </a:lnTo>
                  <a:lnTo>
                    <a:pt x="6923" y="2593"/>
                  </a:lnTo>
                  <a:lnTo>
                    <a:pt x="6931" y="2602"/>
                  </a:lnTo>
                  <a:lnTo>
                    <a:pt x="6938" y="2610"/>
                  </a:lnTo>
                  <a:lnTo>
                    <a:pt x="6942" y="2618"/>
                  </a:lnTo>
                  <a:lnTo>
                    <a:pt x="6945" y="2625"/>
                  </a:lnTo>
                  <a:lnTo>
                    <a:pt x="6946" y="2634"/>
                  </a:lnTo>
                  <a:lnTo>
                    <a:pt x="6949" y="2642"/>
                  </a:lnTo>
                  <a:lnTo>
                    <a:pt x="6949" y="2651"/>
                  </a:lnTo>
                  <a:lnTo>
                    <a:pt x="6949" y="2662"/>
                  </a:lnTo>
                  <a:lnTo>
                    <a:pt x="6950" y="2671"/>
                  </a:lnTo>
                  <a:lnTo>
                    <a:pt x="6952" y="2679"/>
                  </a:lnTo>
                  <a:lnTo>
                    <a:pt x="6955" y="2685"/>
                  </a:lnTo>
                  <a:lnTo>
                    <a:pt x="6962" y="2697"/>
                  </a:lnTo>
                  <a:lnTo>
                    <a:pt x="6968" y="2709"/>
                  </a:lnTo>
                  <a:lnTo>
                    <a:pt x="6971" y="2718"/>
                  </a:lnTo>
                  <a:lnTo>
                    <a:pt x="6978" y="2728"/>
                  </a:lnTo>
                  <a:lnTo>
                    <a:pt x="6986" y="2738"/>
                  </a:lnTo>
                  <a:lnTo>
                    <a:pt x="6992" y="2747"/>
                  </a:lnTo>
                  <a:lnTo>
                    <a:pt x="6996" y="2754"/>
                  </a:lnTo>
                  <a:lnTo>
                    <a:pt x="7001" y="2761"/>
                  </a:lnTo>
                  <a:lnTo>
                    <a:pt x="7005" y="2769"/>
                  </a:lnTo>
                  <a:lnTo>
                    <a:pt x="7007" y="2779"/>
                  </a:lnTo>
                  <a:lnTo>
                    <a:pt x="7007" y="2789"/>
                  </a:lnTo>
                  <a:lnTo>
                    <a:pt x="7006" y="2798"/>
                  </a:lnTo>
                  <a:lnTo>
                    <a:pt x="7005" y="2806"/>
                  </a:lnTo>
                  <a:lnTo>
                    <a:pt x="7002" y="2812"/>
                  </a:lnTo>
                  <a:lnTo>
                    <a:pt x="6996" y="2819"/>
                  </a:lnTo>
                  <a:lnTo>
                    <a:pt x="6993" y="2826"/>
                  </a:lnTo>
                  <a:lnTo>
                    <a:pt x="6993" y="2830"/>
                  </a:lnTo>
                  <a:lnTo>
                    <a:pt x="6994" y="2833"/>
                  </a:lnTo>
                  <a:lnTo>
                    <a:pt x="6997" y="2838"/>
                  </a:lnTo>
                  <a:lnTo>
                    <a:pt x="7001" y="2840"/>
                  </a:lnTo>
                  <a:lnTo>
                    <a:pt x="7003" y="2844"/>
                  </a:lnTo>
                  <a:lnTo>
                    <a:pt x="7006" y="2848"/>
                  </a:lnTo>
                  <a:lnTo>
                    <a:pt x="7008" y="2852"/>
                  </a:lnTo>
                  <a:lnTo>
                    <a:pt x="7009" y="2858"/>
                  </a:lnTo>
                  <a:lnTo>
                    <a:pt x="7011" y="2867"/>
                  </a:lnTo>
                  <a:lnTo>
                    <a:pt x="7014" y="2875"/>
                  </a:lnTo>
                  <a:lnTo>
                    <a:pt x="7020" y="2883"/>
                  </a:lnTo>
                  <a:lnTo>
                    <a:pt x="7025" y="2890"/>
                  </a:lnTo>
                  <a:lnTo>
                    <a:pt x="7031" y="2898"/>
                  </a:lnTo>
                  <a:lnTo>
                    <a:pt x="7037" y="2905"/>
                  </a:lnTo>
                  <a:lnTo>
                    <a:pt x="7041" y="2911"/>
                  </a:lnTo>
                  <a:lnTo>
                    <a:pt x="7044" y="2918"/>
                  </a:lnTo>
                  <a:lnTo>
                    <a:pt x="7045" y="2927"/>
                  </a:lnTo>
                  <a:lnTo>
                    <a:pt x="7049" y="2937"/>
                  </a:lnTo>
                  <a:lnTo>
                    <a:pt x="7052" y="2946"/>
                  </a:lnTo>
                  <a:lnTo>
                    <a:pt x="7058" y="2955"/>
                  </a:lnTo>
                  <a:lnTo>
                    <a:pt x="7065" y="2964"/>
                  </a:lnTo>
                  <a:lnTo>
                    <a:pt x="7077" y="2976"/>
                  </a:lnTo>
                  <a:lnTo>
                    <a:pt x="7089" y="2989"/>
                  </a:lnTo>
                  <a:lnTo>
                    <a:pt x="7098" y="3000"/>
                  </a:lnTo>
                  <a:lnTo>
                    <a:pt x="7108" y="3010"/>
                  </a:lnTo>
                  <a:lnTo>
                    <a:pt x="7120" y="3026"/>
                  </a:lnTo>
                  <a:lnTo>
                    <a:pt x="7132" y="3039"/>
                  </a:lnTo>
                  <a:lnTo>
                    <a:pt x="7139" y="3048"/>
                  </a:lnTo>
                  <a:lnTo>
                    <a:pt x="7144" y="3054"/>
                  </a:lnTo>
                  <a:lnTo>
                    <a:pt x="7147" y="3063"/>
                  </a:lnTo>
                  <a:lnTo>
                    <a:pt x="7148" y="3066"/>
                  </a:lnTo>
                  <a:lnTo>
                    <a:pt x="7148" y="3070"/>
                  </a:lnTo>
                  <a:lnTo>
                    <a:pt x="7148" y="3073"/>
                  </a:lnTo>
                  <a:lnTo>
                    <a:pt x="7147" y="3077"/>
                  </a:lnTo>
                  <a:lnTo>
                    <a:pt x="7141" y="3083"/>
                  </a:lnTo>
                  <a:lnTo>
                    <a:pt x="7131" y="3091"/>
                  </a:lnTo>
                  <a:lnTo>
                    <a:pt x="7120" y="3098"/>
                  </a:lnTo>
                  <a:lnTo>
                    <a:pt x="7113" y="3104"/>
                  </a:lnTo>
                  <a:lnTo>
                    <a:pt x="7109" y="3106"/>
                  </a:lnTo>
                  <a:lnTo>
                    <a:pt x="7106" y="3107"/>
                  </a:lnTo>
                  <a:lnTo>
                    <a:pt x="7103" y="3107"/>
                  </a:lnTo>
                  <a:lnTo>
                    <a:pt x="7100" y="3106"/>
                  </a:lnTo>
                  <a:lnTo>
                    <a:pt x="7094" y="3102"/>
                  </a:lnTo>
                  <a:lnTo>
                    <a:pt x="7089" y="3097"/>
                  </a:lnTo>
                  <a:lnTo>
                    <a:pt x="7084" y="3090"/>
                  </a:lnTo>
                  <a:lnTo>
                    <a:pt x="7079" y="3084"/>
                  </a:lnTo>
                  <a:lnTo>
                    <a:pt x="7076" y="3079"/>
                  </a:lnTo>
                  <a:lnTo>
                    <a:pt x="7071" y="3077"/>
                  </a:lnTo>
                  <a:lnTo>
                    <a:pt x="7065" y="3078"/>
                  </a:lnTo>
                  <a:lnTo>
                    <a:pt x="7059" y="3081"/>
                  </a:lnTo>
                  <a:lnTo>
                    <a:pt x="7057" y="3083"/>
                  </a:lnTo>
                  <a:lnTo>
                    <a:pt x="7055" y="3087"/>
                  </a:lnTo>
                  <a:lnTo>
                    <a:pt x="7052" y="3090"/>
                  </a:lnTo>
                  <a:lnTo>
                    <a:pt x="7050" y="3094"/>
                  </a:lnTo>
                  <a:lnTo>
                    <a:pt x="7049" y="3106"/>
                  </a:lnTo>
                  <a:lnTo>
                    <a:pt x="7049" y="3121"/>
                  </a:lnTo>
                  <a:lnTo>
                    <a:pt x="7050" y="3128"/>
                  </a:lnTo>
                  <a:lnTo>
                    <a:pt x="7051" y="3135"/>
                  </a:lnTo>
                  <a:lnTo>
                    <a:pt x="7052" y="3142"/>
                  </a:lnTo>
                  <a:lnTo>
                    <a:pt x="7056" y="3147"/>
                  </a:lnTo>
                  <a:lnTo>
                    <a:pt x="7068" y="3161"/>
                  </a:lnTo>
                  <a:lnTo>
                    <a:pt x="7078" y="3174"/>
                  </a:lnTo>
                  <a:lnTo>
                    <a:pt x="7082" y="3179"/>
                  </a:lnTo>
                  <a:lnTo>
                    <a:pt x="7083" y="3184"/>
                  </a:lnTo>
                  <a:lnTo>
                    <a:pt x="7084" y="3189"/>
                  </a:lnTo>
                  <a:lnTo>
                    <a:pt x="7084" y="3196"/>
                  </a:lnTo>
                  <a:lnTo>
                    <a:pt x="7085" y="3203"/>
                  </a:lnTo>
                  <a:lnTo>
                    <a:pt x="7087" y="3209"/>
                  </a:lnTo>
                  <a:lnTo>
                    <a:pt x="7089" y="3215"/>
                  </a:lnTo>
                  <a:lnTo>
                    <a:pt x="7094" y="3220"/>
                  </a:lnTo>
                  <a:lnTo>
                    <a:pt x="7098" y="3224"/>
                  </a:lnTo>
                  <a:lnTo>
                    <a:pt x="7102" y="3229"/>
                  </a:lnTo>
                  <a:lnTo>
                    <a:pt x="7104" y="3235"/>
                  </a:lnTo>
                  <a:lnTo>
                    <a:pt x="7106" y="3242"/>
                  </a:lnTo>
                  <a:lnTo>
                    <a:pt x="7104" y="3253"/>
                  </a:lnTo>
                  <a:lnTo>
                    <a:pt x="7103" y="3265"/>
                  </a:lnTo>
                  <a:lnTo>
                    <a:pt x="7103" y="3271"/>
                  </a:lnTo>
                  <a:lnTo>
                    <a:pt x="7103" y="3277"/>
                  </a:lnTo>
                  <a:lnTo>
                    <a:pt x="7104" y="3281"/>
                  </a:lnTo>
                  <a:lnTo>
                    <a:pt x="7107" y="3285"/>
                  </a:lnTo>
                  <a:lnTo>
                    <a:pt x="7120" y="3300"/>
                  </a:lnTo>
                  <a:lnTo>
                    <a:pt x="7138" y="3318"/>
                  </a:lnTo>
                  <a:lnTo>
                    <a:pt x="7144" y="3328"/>
                  </a:lnTo>
                  <a:lnTo>
                    <a:pt x="7147" y="3335"/>
                  </a:lnTo>
                  <a:lnTo>
                    <a:pt x="7148" y="3341"/>
                  </a:lnTo>
                  <a:lnTo>
                    <a:pt x="7148" y="3347"/>
                  </a:lnTo>
                  <a:lnTo>
                    <a:pt x="7148" y="3353"/>
                  </a:lnTo>
                  <a:lnTo>
                    <a:pt x="7146" y="3359"/>
                  </a:lnTo>
                  <a:lnTo>
                    <a:pt x="7141" y="3363"/>
                  </a:lnTo>
                  <a:lnTo>
                    <a:pt x="7138" y="3368"/>
                  </a:lnTo>
                  <a:lnTo>
                    <a:pt x="7135" y="3372"/>
                  </a:lnTo>
                  <a:lnTo>
                    <a:pt x="7135" y="3374"/>
                  </a:lnTo>
                  <a:lnTo>
                    <a:pt x="7135" y="3378"/>
                  </a:lnTo>
                  <a:lnTo>
                    <a:pt x="7137" y="3381"/>
                  </a:lnTo>
                  <a:lnTo>
                    <a:pt x="7140" y="3390"/>
                  </a:lnTo>
                  <a:lnTo>
                    <a:pt x="7142" y="3397"/>
                  </a:lnTo>
                  <a:lnTo>
                    <a:pt x="7144" y="3400"/>
                  </a:lnTo>
                  <a:lnTo>
                    <a:pt x="7142" y="3405"/>
                  </a:lnTo>
                  <a:lnTo>
                    <a:pt x="7141" y="3409"/>
                  </a:lnTo>
                  <a:lnTo>
                    <a:pt x="7140" y="3412"/>
                  </a:lnTo>
                  <a:lnTo>
                    <a:pt x="7138" y="3417"/>
                  </a:lnTo>
                  <a:lnTo>
                    <a:pt x="7137" y="3423"/>
                  </a:lnTo>
                  <a:lnTo>
                    <a:pt x="7135" y="3429"/>
                  </a:lnTo>
                  <a:lnTo>
                    <a:pt x="7135" y="3435"/>
                  </a:lnTo>
                  <a:lnTo>
                    <a:pt x="7137" y="3450"/>
                  </a:lnTo>
                  <a:lnTo>
                    <a:pt x="7138" y="3464"/>
                  </a:lnTo>
                  <a:lnTo>
                    <a:pt x="7139" y="3478"/>
                  </a:lnTo>
                  <a:lnTo>
                    <a:pt x="7140" y="3488"/>
                  </a:lnTo>
                  <a:lnTo>
                    <a:pt x="7139" y="3499"/>
                  </a:lnTo>
                  <a:lnTo>
                    <a:pt x="7138" y="3508"/>
                  </a:lnTo>
                  <a:lnTo>
                    <a:pt x="7138" y="3519"/>
                  </a:lnTo>
                  <a:lnTo>
                    <a:pt x="7137" y="3529"/>
                  </a:lnTo>
                  <a:lnTo>
                    <a:pt x="7135" y="3541"/>
                  </a:lnTo>
                  <a:lnTo>
                    <a:pt x="7134" y="3556"/>
                  </a:lnTo>
                  <a:lnTo>
                    <a:pt x="7133" y="3571"/>
                  </a:lnTo>
                  <a:lnTo>
                    <a:pt x="7132" y="3583"/>
                  </a:lnTo>
                  <a:lnTo>
                    <a:pt x="7132" y="3593"/>
                  </a:lnTo>
                  <a:lnTo>
                    <a:pt x="7133" y="3604"/>
                  </a:lnTo>
                  <a:lnTo>
                    <a:pt x="7134" y="3614"/>
                  </a:lnTo>
                  <a:lnTo>
                    <a:pt x="7137" y="3621"/>
                  </a:lnTo>
                  <a:lnTo>
                    <a:pt x="7139" y="3629"/>
                  </a:lnTo>
                  <a:lnTo>
                    <a:pt x="7141" y="3638"/>
                  </a:lnTo>
                  <a:lnTo>
                    <a:pt x="7144" y="3650"/>
                  </a:lnTo>
                  <a:lnTo>
                    <a:pt x="7146" y="3662"/>
                  </a:lnTo>
                  <a:lnTo>
                    <a:pt x="7148" y="3674"/>
                  </a:lnTo>
                  <a:lnTo>
                    <a:pt x="7150" y="3686"/>
                  </a:lnTo>
                  <a:lnTo>
                    <a:pt x="7150" y="3699"/>
                  </a:lnTo>
                  <a:lnTo>
                    <a:pt x="7150" y="3713"/>
                  </a:lnTo>
                  <a:lnTo>
                    <a:pt x="7147" y="3727"/>
                  </a:lnTo>
                  <a:lnTo>
                    <a:pt x="7145" y="3738"/>
                  </a:lnTo>
                  <a:lnTo>
                    <a:pt x="7141" y="3747"/>
                  </a:lnTo>
                  <a:lnTo>
                    <a:pt x="7137" y="3756"/>
                  </a:lnTo>
                  <a:lnTo>
                    <a:pt x="7131" y="3763"/>
                  </a:lnTo>
                  <a:lnTo>
                    <a:pt x="7127" y="3770"/>
                  </a:lnTo>
                  <a:lnTo>
                    <a:pt x="7122" y="3777"/>
                  </a:lnTo>
                  <a:lnTo>
                    <a:pt x="7120" y="3785"/>
                  </a:lnTo>
                  <a:lnTo>
                    <a:pt x="7116" y="3796"/>
                  </a:lnTo>
                  <a:lnTo>
                    <a:pt x="7114" y="3808"/>
                  </a:lnTo>
                  <a:lnTo>
                    <a:pt x="7112" y="3821"/>
                  </a:lnTo>
                  <a:lnTo>
                    <a:pt x="7113" y="3834"/>
                  </a:lnTo>
                  <a:lnTo>
                    <a:pt x="7115" y="3847"/>
                  </a:lnTo>
                  <a:lnTo>
                    <a:pt x="7120" y="3860"/>
                  </a:lnTo>
                  <a:lnTo>
                    <a:pt x="7123" y="3872"/>
                  </a:lnTo>
                  <a:lnTo>
                    <a:pt x="7125" y="3880"/>
                  </a:lnTo>
                  <a:lnTo>
                    <a:pt x="7126" y="3891"/>
                  </a:lnTo>
                  <a:lnTo>
                    <a:pt x="7125" y="3903"/>
                  </a:lnTo>
                  <a:lnTo>
                    <a:pt x="7123" y="3917"/>
                  </a:lnTo>
                  <a:lnTo>
                    <a:pt x="7122" y="3929"/>
                  </a:lnTo>
                  <a:lnTo>
                    <a:pt x="7122" y="3942"/>
                  </a:lnTo>
                  <a:lnTo>
                    <a:pt x="7122" y="3959"/>
                  </a:lnTo>
                  <a:lnTo>
                    <a:pt x="7123" y="3977"/>
                  </a:lnTo>
                  <a:lnTo>
                    <a:pt x="7126" y="3989"/>
                  </a:lnTo>
                  <a:lnTo>
                    <a:pt x="7129" y="3997"/>
                  </a:lnTo>
                  <a:lnTo>
                    <a:pt x="7132" y="4005"/>
                  </a:lnTo>
                  <a:lnTo>
                    <a:pt x="7134" y="4014"/>
                  </a:lnTo>
                  <a:lnTo>
                    <a:pt x="7135" y="4018"/>
                  </a:lnTo>
                  <a:lnTo>
                    <a:pt x="7135" y="4023"/>
                  </a:lnTo>
                  <a:lnTo>
                    <a:pt x="7134" y="4024"/>
                  </a:lnTo>
                  <a:lnTo>
                    <a:pt x="7127" y="4025"/>
                  </a:lnTo>
                  <a:lnTo>
                    <a:pt x="7116" y="4025"/>
                  </a:lnTo>
                  <a:lnTo>
                    <a:pt x="7100" y="4024"/>
                  </a:lnTo>
                  <a:lnTo>
                    <a:pt x="7087" y="4024"/>
                  </a:lnTo>
                  <a:lnTo>
                    <a:pt x="7082" y="4027"/>
                  </a:lnTo>
                  <a:lnTo>
                    <a:pt x="7079" y="4030"/>
                  </a:lnTo>
                  <a:lnTo>
                    <a:pt x="7078" y="4035"/>
                  </a:lnTo>
                  <a:lnTo>
                    <a:pt x="7077" y="4041"/>
                  </a:lnTo>
                  <a:lnTo>
                    <a:pt x="7078" y="4047"/>
                  </a:lnTo>
                  <a:lnTo>
                    <a:pt x="7079" y="4053"/>
                  </a:lnTo>
                  <a:lnTo>
                    <a:pt x="7083" y="4058"/>
                  </a:lnTo>
                  <a:lnTo>
                    <a:pt x="7085" y="4062"/>
                  </a:lnTo>
                  <a:lnTo>
                    <a:pt x="7089" y="4066"/>
                  </a:lnTo>
                  <a:lnTo>
                    <a:pt x="7091" y="4071"/>
                  </a:lnTo>
                  <a:lnTo>
                    <a:pt x="7093" y="4074"/>
                  </a:lnTo>
                  <a:lnTo>
                    <a:pt x="7093" y="4078"/>
                  </a:lnTo>
                  <a:lnTo>
                    <a:pt x="7093" y="4083"/>
                  </a:lnTo>
                  <a:lnTo>
                    <a:pt x="7091" y="4086"/>
                  </a:lnTo>
                  <a:lnTo>
                    <a:pt x="7089" y="4090"/>
                  </a:lnTo>
                  <a:lnTo>
                    <a:pt x="7085" y="4093"/>
                  </a:lnTo>
                  <a:lnTo>
                    <a:pt x="7076" y="4100"/>
                  </a:lnTo>
                  <a:lnTo>
                    <a:pt x="7066" y="4110"/>
                  </a:lnTo>
                  <a:lnTo>
                    <a:pt x="7063" y="4115"/>
                  </a:lnTo>
                  <a:lnTo>
                    <a:pt x="7058" y="4119"/>
                  </a:lnTo>
                  <a:lnTo>
                    <a:pt x="7055" y="4125"/>
                  </a:lnTo>
                  <a:lnTo>
                    <a:pt x="7052" y="4132"/>
                  </a:lnTo>
                  <a:lnTo>
                    <a:pt x="7051" y="4138"/>
                  </a:lnTo>
                  <a:lnTo>
                    <a:pt x="7050" y="4143"/>
                  </a:lnTo>
                  <a:lnTo>
                    <a:pt x="7051" y="4149"/>
                  </a:lnTo>
                  <a:lnTo>
                    <a:pt x="7052" y="4153"/>
                  </a:lnTo>
                  <a:lnTo>
                    <a:pt x="7056" y="4161"/>
                  </a:lnTo>
                  <a:lnTo>
                    <a:pt x="7059" y="4168"/>
                  </a:lnTo>
                  <a:lnTo>
                    <a:pt x="7060" y="4171"/>
                  </a:lnTo>
                  <a:lnTo>
                    <a:pt x="7060" y="4174"/>
                  </a:lnTo>
                  <a:lnTo>
                    <a:pt x="7060" y="4176"/>
                  </a:lnTo>
                  <a:lnTo>
                    <a:pt x="7058" y="4179"/>
                  </a:lnTo>
                  <a:lnTo>
                    <a:pt x="7053" y="4182"/>
                  </a:lnTo>
                  <a:lnTo>
                    <a:pt x="7044" y="4188"/>
                  </a:lnTo>
                  <a:lnTo>
                    <a:pt x="7039" y="4191"/>
                  </a:lnTo>
                  <a:lnTo>
                    <a:pt x="7034" y="4193"/>
                  </a:lnTo>
                  <a:lnTo>
                    <a:pt x="7030" y="4194"/>
                  </a:lnTo>
                  <a:lnTo>
                    <a:pt x="7026" y="4193"/>
                  </a:lnTo>
                  <a:lnTo>
                    <a:pt x="7022" y="4193"/>
                  </a:lnTo>
                  <a:lnTo>
                    <a:pt x="7020" y="4191"/>
                  </a:lnTo>
                  <a:lnTo>
                    <a:pt x="7018" y="4188"/>
                  </a:lnTo>
                  <a:lnTo>
                    <a:pt x="7015" y="4184"/>
                  </a:lnTo>
                  <a:lnTo>
                    <a:pt x="7014" y="4172"/>
                  </a:lnTo>
                  <a:lnTo>
                    <a:pt x="7013" y="4154"/>
                  </a:lnTo>
                  <a:lnTo>
                    <a:pt x="7012" y="4136"/>
                  </a:lnTo>
                  <a:lnTo>
                    <a:pt x="7012" y="4121"/>
                  </a:lnTo>
                  <a:lnTo>
                    <a:pt x="7011" y="4115"/>
                  </a:lnTo>
                  <a:lnTo>
                    <a:pt x="7009" y="4111"/>
                  </a:lnTo>
                  <a:lnTo>
                    <a:pt x="7007" y="4108"/>
                  </a:lnTo>
                  <a:lnTo>
                    <a:pt x="7005" y="4105"/>
                  </a:lnTo>
                  <a:lnTo>
                    <a:pt x="7001" y="4104"/>
                  </a:lnTo>
                  <a:lnTo>
                    <a:pt x="6997" y="4104"/>
                  </a:lnTo>
                  <a:lnTo>
                    <a:pt x="6993" y="4104"/>
                  </a:lnTo>
                  <a:lnTo>
                    <a:pt x="6988" y="4105"/>
                  </a:lnTo>
                  <a:lnTo>
                    <a:pt x="6975" y="4108"/>
                  </a:lnTo>
                  <a:lnTo>
                    <a:pt x="6962" y="4110"/>
                  </a:lnTo>
                  <a:lnTo>
                    <a:pt x="6956" y="4111"/>
                  </a:lnTo>
                  <a:lnTo>
                    <a:pt x="6952" y="4113"/>
                  </a:lnTo>
                  <a:lnTo>
                    <a:pt x="6950" y="4115"/>
                  </a:lnTo>
                  <a:lnTo>
                    <a:pt x="6949" y="4117"/>
                  </a:lnTo>
                  <a:lnTo>
                    <a:pt x="6950" y="4124"/>
                  </a:lnTo>
                  <a:lnTo>
                    <a:pt x="6952" y="4135"/>
                  </a:lnTo>
                  <a:lnTo>
                    <a:pt x="6953" y="4147"/>
                  </a:lnTo>
                  <a:lnTo>
                    <a:pt x="6953" y="4163"/>
                  </a:lnTo>
                  <a:lnTo>
                    <a:pt x="6952" y="4182"/>
                  </a:lnTo>
                  <a:lnTo>
                    <a:pt x="6950" y="4199"/>
                  </a:lnTo>
                  <a:lnTo>
                    <a:pt x="6951" y="4219"/>
                  </a:lnTo>
                  <a:lnTo>
                    <a:pt x="6950" y="4226"/>
                  </a:lnTo>
                  <a:lnTo>
                    <a:pt x="6940" y="4229"/>
                  </a:lnTo>
                  <a:lnTo>
                    <a:pt x="6930" y="4233"/>
                  </a:lnTo>
                  <a:lnTo>
                    <a:pt x="6927" y="4236"/>
                  </a:lnTo>
                  <a:lnTo>
                    <a:pt x="6925" y="4239"/>
                  </a:lnTo>
                  <a:lnTo>
                    <a:pt x="6923" y="4244"/>
                  </a:lnTo>
                  <a:lnTo>
                    <a:pt x="6921" y="4251"/>
                  </a:lnTo>
                  <a:lnTo>
                    <a:pt x="6920" y="4267"/>
                  </a:lnTo>
                  <a:lnTo>
                    <a:pt x="6920" y="4286"/>
                  </a:lnTo>
                  <a:lnTo>
                    <a:pt x="6920" y="4296"/>
                  </a:lnTo>
                  <a:lnTo>
                    <a:pt x="6923" y="4307"/>
                  </a:lnTo>
                  <a:lnTo>
                    <a:pt x="6925" y="4317"/>
                  </a:lnTo>
                  <a:lnTo>
                    <a:pt x="6927" y="4325"/>
                  </a:lnTo>
                  <a:lnTo>
                    <a:pt x="6936" y="4339"/>
                  </a:lnTo>
                  <a:lnTo>
                    <a:pt x="6943" y="4350"/>
                  </a:lnTo>
                  <a:lnTo>
                    <a:pt x="6946" y="4355"/>
                  </a:lnTo>
                  <a:lnTo>
                    <a:pt x="6949" y="4361"/>
                  </a:lnTo>
                  <a:lnTo>
                    <a:pt x="6951" y="4368"/>
                  </a:lnTo>
                  <a:lnTo>
                    <a:pt x="6953" y="4374"/>
                  </a:lnTo>
                  <a:lnTo>
                    <a:pt x="6953" y="4381"/>
                  </a:lnTo>
                  <a:lnTo>
                    <a:pt x="6953" y="4387"/>
                  </a:lnTo>
                  <a:lnTo>
                    <a:pt x="6951" y="4392"/>
                  </a:lnTo>
                  <a:lnTo>
                    <a:pt x="6948" y="4396"/>
                  </a:lnTo>
                  <a:lnTo>
                    <a:pt x="6945" y="4400"/>
                  </a:lnTo>
                  <a:lnTo>
                    <a:pt x="6943" y="4405"/>
                  </a:lnTo>
                  <a:lnTo>
                    <a:pt x="6942" y="4408"/>
                  </a:lnTo>
                  <a:lnTo>
                    <a:pt x="6940" y="4414"/>
                  </a:lnTo>
                  <a:lnTo>
                    <a:pt x="6939" y="4419"/>
                  </a:lnTo>
                  <a:lnTo>
                    <a:pt x="6938" y="4425"/>
                  </a:lnTo>
                  <a:lnTo>
                    <a:pt x="6937" y="4431"/>
                  </a:lnTo>
                  <a:lnTo>
                    <a:pt x="6933" y="4437"/>
                  </a:lnTo>
                  <a:lnTo>
                    <a:pt x="6930" y="4443"/>
                  </a:lnTo>
                  <a:lnTo>
                    <a:pt x="6924" y="4447"/>
                  </a:lnTo>
                  <a:lnTo>
                    <a:pt x="6919" y="4451"/>
                  </a:lnTo>
                  <a:lnTo>
                    <a:pt x="6913" y="4453"/>
                  </a:lnTo>
                  <a:lnTo>
                    <a:pt x="6907" y="4453"/>
                  </a:lnTo>
                  <a:lnTo>
                    <a:pt x="6901" y="4453"/>
                  </a:lnTo>
                  <a:lnTo>
                    <a:pt x="6896" y="4452"/>
                  </a:lnTo>
                  <a:lnTo>
                    <a:pt x="6892" y="4450"/>
                  </a:lnTo>
                  <a:lnTo>
                    <a:pt x="6888" y="4447"/>
                  </a:lnTo>
                  <a:lnTo>
                    <a:pt x="6883" y="4447"/>
                  </a:lnTo>
                  <a:lnTo>
                    <a:pt x="6879" y="4447"/>
                  </a:lnTo>
                  <a:lnTo>
                    <a:pt x="6874" y="4450"/>
                  </a:lnTo>
                  <a:lnTo>
                    <a:pt x="6864" y="4456"/>
                  </a:lnTo>
                  <a:lnTo>
                    <a:pt x="6856" y="4463"/>
                  </a:lnTo>
                  <a:lnTo>
                    <a:pt x="6852" y="4466"/>
                  </a:lnTo>
                  <a:lnTo>
                    <a:pt x="6848" y="4469"/>
                  </a:lnTo>
                  <a:lnTo>
                    <a:pt x="6843" y="4471"/>
                  </a:lnTo>
                  <a:lnTo>
                    <a:pt x="6839" y="4472"/>
                  </a:lnTo>
                  <a:lnTo>
                    <a:pt x="6835" y="4474"/>
                  </a:lnTo>
                  <a:lnTo>
                    <a:pt x="6830" y="4472"/>
                  </a:lnTo>
                  <a:lnTo>
                    <a:pt x="6826" y="4471"/>
                  </a:lnTo>
                  <a:lnTo>
                    <a:pt x="6824" y="4470"/>
                  </a:lnTo>
                  <a:lnTo>
                    <a:pt x="6819" y="4463"/>
                  </a:lnTo>
                  <a:lnTo>
                    <a:pt x="6817" y="4455"/>
                  </a:lnTo>
                  <a:lnTo>
                    <a:pt x="6816" y="4445"/>
                  </a:lnTo>
                  <a:lnTo>
                    <a:pt x="6814" y="4433"/>
                  </a:lnTo>
                  <a:lnTo>
                    <a:pt x="6816" y="4421"/>
                  </a:lnTo>
                  <a:lnTo>
                    <a:pt x="6816" y="4413"/>
                  </a:lnTo>
                  <a:lnTo>
                    <a:pt x="6814" y="4405"/>
                  </a:lnTo>
                  <a:lnTo>
                    <a:pt x="6812" y="4398"/>
                  </a:lnTo>
                  <a:lnTo>
                    <a:pt x="6804" y="4381"/>
                  </a:lnTo>
                  <a:lnTo>
                    <a:pt x="6797" y="4362"/>
                  </a:lnTo>
                  <a:lnTo>
                    <a:pt x="6795" y="4356"/>
                  </a:lnTo>
                  <a:lnTo>
                    <a:pt x="6793" y="4352"/>
                  </a:lnTo>
                  <a:lnTo>
                    <a:pt x="6789" y="4349"/>
                  </a:lnTo>
                  <a:lnTo>
                    <a:pt x="6787" y="4346"/>
                  </a:lnTo>
                  <a:lnTo>
                    <a:pt x="6783" y="4345"/>
                  </a:lnTo>
                  <a:lnTo>
                    <a:pt x="6780" y="4346"/>
                  </a:lnTo>
                  <a:lnTo>
                    <a:pt x="6776" y="4348"/>
                  </a:lnTo>
                  <a:lnTo>
                    <a:pt x="6772" y="4351"/>
                  </a:lnTo>
                  <a:lnTo>
                    <a:pt x="6768" y="4356"/>
                  </a:lnTo>
                  <a:lnTo>
                    <a:pt x="6766" y="4362"/>
                  </a:lnTo>
                  <a:lnTo>
                    <a:pt x="6764" y="4368"/>
                  </a:lnTo>
                  <a:lnTo>
                    <a:pt x="6764" y="4375"/>
                  </a:lnTo>
                  <a:lnTo>
                    <a:pt x="6767" y="4389"/>
                  </a:lnTo>
                  <a:lnTo>
                    <a:pt x="6770" y="4402"/>
                  </a:lnTo>
                  <a:lnTo>
                    <a:pt x="6773" y="4407"/>
                  </a:lnTo>
                  <a:lnTo>
                    <a:pt x="6772" y="4412"/>
                  </a:lnTo>
                  <a:lnTo>
                    <a:pt x="6769" y="4415"/>
                  </a:lnTo>
                  <a:lnTo>
                    <a:pt x="6767" y="4418"/>
                  </a:lnTo>
                  <a:lnTo>
                    <a:pt x="6757" y="4422"/>
                  </a:lnTo>
                  <a:lnTo>
                    <a:pt x="6747" y="4426"/>
                  </a:lnTo>
                  <a:lnTo>
                    <a:pt x="6732" y="4431"/>
                  </a:lnTo>
                  <a:lnTo>
                    <a:pt x="6723" y="4436"/>
                  </a:lnTo>
                  <a:lnTo>
                    <a:pt x="6718" y="4437"/>
                  </a:lnTo>
                  <a:lnTo>
                    <a:pt x="6712" y="4439"/>
                  </a:lnTo>
                  <a:lnTo>
                    <a:pt x="6705" y="4440"/>
                  </a:lnTo>
                  <a:lnTo>
                    <a:pt x="6696" y="4440"/>
                  </a:lnTo>
                  <a:lnTo>
                    <a:pt x="6688" y="4439"/>
                  </a:lnTo>
                  <a:lnTo>
                    <a:pt x="6682" y="4438"/>
                  </a:lnTo>
                  <a:lnTo>
                    <a:pt x="6676" y="4434"/>
                  </a:lnTo>
                  <a:lnTo>
                    <a:pt x="6673" y="4431"/>
                  </a:lnTo>
                  <a:lnTo>
                    <a:pt x="6666" y="4420"/>
                  </a:lnTo>
                  <a:lnTo>
                    <a:pt x="6660" y="4405"/>
                  </a:lnTo>
                  <a:lnTo>
                    <a:pt x="6653" y="4387"/>
                  </a:lnTo>
                  <a:lnTo>
                    <a:pt x="6647" y="4369"/>
                  </a:lnTo>
                  <a:lnTo>
                    <a:pt x="6643" y="4361"/>
                  </a:lnTo>
                  <a:lnTo>
                    <a:pt x="6640" y="4354"/>
                  </a:lnTo>
                  <a:lnTo>
                    <a:pt x="6636" y="4349"/>
                  </a:lnTo>
                  <a:lnTo>
                    <a:pt x="6633" y="4345"/>
                  </a:lnTo>
                  <a:lnTo>
                    <a:pt x="6629" y="4344"/>
                  </a:lnTo>
                  <a:lnTo>
                    <a:pt x="6627" y="4344"/>
                  </a:lnTo>
                  <a:lnTo>
                    <a:pt x="6623" y="4345"/>
                  </a:lnTo>
                  <a:lnTo>
                    <a:pt x="6621" y="4348"/>
                  </a:lnTo>
                  <a:lnTo>
                    <a:pt x="6615" y="4354"/>
                  </a:lnTo>
                  <a:lnTo>
                    <a:pt x="6609" y="4358"/>
                  </a:lnTo>
                  <a:lnTo>
                    <a:pt x="6605" y="4359"/>
                  </a:lnTo>
                  <a:lnTo>
                    <a:pt x="6600" y="4358"/>
                  </a:lnTo>
                  <a:lnTo>
                    <a:pt x="6596" y="4357"/>
                  </a:lnTo>
                  <a:lnTo>
                    <a:pt x="6592" y="4354"/>
                  </a:lnTo>
                  <a:lnTo>
                    <a:pt x="6587" y="4349"/>
                  </a:lnTo>
                  <a:lnTo>
                    <a:pt x="6584" y="4342"/>
                  </a:lnTo>
                  <a:lnTo>
                    <a:pt x="6580" y="4335"/>
                  </a:lnTo>
                  <a:lnTo>
                    <a:pt x="6578" y="4326"/>
                  </a:lnTo>
                  <a:lnTo>
                    <a:pt x="6577" y="4317"/>
                  </a:lnTo>
                  <a:lnTo>
                    <a:pt x="6574" y="4307"/>
                  </a:lnTo>
                  <a:lnTo>
                    <a:pt x="6572" y="4299"/>
                  </a:lnTo>
                  <a:lnTo>
                    <a:pt x="6568" y="4292"/>
                  </a:lnTo>
                  <a:lnTo>
                    <a:pt x="6564" y="4285"/>
                  </a:lnTo>
                  <a:lnTo>
                    <a:pt x="6559" y="4279"/>
                  </a:lnTo>
                  <a:lnTo>
                    <a:pt x="6553" y="4275"/>
                  </a:lnTo>
                  <a:lnTo>
                    <a:pt x="6546" y="4273"/>
                  </a:lnTo>
                  <a:lnTo>
                    <a:pt x="6537" y="4273"/>
                  </a:lnTo>
                  <a:lnTo>
                    <a:pt x="6529" y="4272"/>
                  </a:lnTo>
                  <a:lnTo>
                    <a:pt x="6521" y="4272"/>
                  </a:lnTo>
                  <a:lnTo>
                    <a:pt x="6514" y="4274"/>
                  </a:lnTo>
                  <a:lnTo>
                    <a:pt x="6510" y="4275"/>
                  </a:lnTo>
                  <a:lnTo>
                    <a:pt x="6507" y="4276"/>
                  </a:lnTo>
                  <a:lnTo>
                    <a:pt x="6503" y="4280"/>
                  </a:lnTo>
                  <a:lnTo>
                    <a:pt x="6499" y="4282"/>
                  </a:lnTo>
                  <a:lnTo>
                    <a:pt x="6497" y="4287"/>
                  </a:lnTo>
                  <a:lnTo>
                    <a:pt x="6495" y="4292"/>
                  </a:lnTo>
                  <a:lnTo>
                    <a:pt x="6492" y="4296"/>
                  </a:lnTo>
                  <a:lnTo>
                    <a:pt x="6490" y="4304"/>
                  </a:lnTo>
                  <a:lnTo>
                    <a:pt x="6487" y="4324"/>
                  </a:lnTo>
                  <a:lnTo>
                    <a:pt x="6486" y="4338"/>
                  </a:lnTo>
                  <a:lnTo>
                    <a:pt x="6485" y="4344"/>
                  </a:lnTo>
                  <a:lnTo>
                    <a:pt x="6483" y="4348"/>
                  </a:lnTo>
                  <a:lnTo>
                    <a:pt x="6478" y="4351"/>
                  </a:lnTo>
                  <a:lnTo>
                    <a:pt x="6472" y="4354"/>
                  </a:lnTo>
                  <a:lnTo>
                    <a:pt x="6464" y="4355"/>
                  </a:lnTo>
                  <a:lnTo>
                    <a:pt x="6455" y="4356"/>
                  </a:lnTo>
                  <a:lnTo>
                    <a:pt x="6451" y="4357"/>
                  </a:lnTo>
                  <a:lnTo>
                    <a:pt x="6447" y="4358"/>
                  </a:lnTo>
                  <a:lnTo>
                    <a:pt x="6445" y="4361"/>
                  </a:lnTo>
                  <a:lnTo>
                    <a:pt x="6441" y="4363"/>
                  </a:lnTo>
                  <a:lnTo>
                    <a:pt x="6435" y="4373"/>
                  </a:lnTo>
                  <a:lnTo>
                    <a:pt x="6430" y="4380"/>
                  </a:lnTo>
                  <a:lnTo>
                    <a:pt x="6427" y="4387"/>
                  </a:lnTo>
                  <a:lnTo>
                    <a:pt x="6426" y="4393"/>
                  </a:lnTo>
                  <a:lnTo>
                    <a:pt x="6424" y="4398"/>
                  </a:lnTo>
                  <a:lnTo>
                    <a:pt x="6423" y="4401"/>
                  </a:lnTo>
                  <a:lnTo>
                    <a:pt x="6422" y="4405"/>
                  </a:lnTo>
                  <a:lnTo>
                    <a:pt x="6420" y="4407"/>
                  </a:lnTo>
                  <a:lnTo>
                    <a:pt x="6414" y="4413"/>
                  </a:lnTo>
                  <a:lnTo>
                    <a:pt x="6408" y="4419"/>
                  </a:lnTo>
                  <a:lnTo>
                    <a:pt x="6407" y="4420"/>
                  </a:lnTo>
                  <a:lnTo>
                    <a:pt x="6405" y="4422"/>
                  </a:lnTo>
                  <a:lnTo>
                    <a:pt x="6405" y="4425"/>
                  </a:lnTo>
                  <a:lnTo>
                    <a:pt x="6407" y="4427"/>
                  </a:lnTo>
                  <a:lnTo>
                    <a:pt x="6409" y="4433"/>
                  </a:lnTo>
                  <a:lnTo>
                    <a:pt x="6413" y="4440"/>
                  </a:lnTo>
                  <a:lnTo>
                    <a:pt x="6417" y="4447"/>
                  </a:lnTo>
                  <a:lnTo>
                    <a:pt x="6421" y="4455"/>
                  </a:lnTo>
                  <a:lnTo>
                    <a:pt x="6423" y="4462"/>
                  </a:lnTo>
                  <a:lnTo>
                    <a:pt x="6423" y="4470"/>
                  </a:lnTo>
                  <a:lnTo>
                    <a:pt x="6422" y="4485"/>
                  </a:lnTo>
                  <a:lnTo>
                    <a:pt x="6423" y="4502"/>
                  </a:lnTo>
                  <a:lnTo>
                    <a:pt x="6423" y="4509"/>
                  </a:lnTo>
                  <a:lnTo>
                    <a:pt x="6422" y="4516"/>
                  </a:lnTo>
                  <a:lnTo>
                    <a:pt x="6421" y="4522"/>
                  </a:lnTo>
                  <a:lnTo>
                    <a:pt x="6419" y="4527"/>
                  </a:lnTo>
                  <a:lnTo>
                    <a:pt x="6417" y="4529"/>
                  </a:lnTo>
                  <a:lnTo>
                    <a:pt x="6415" y="4531"/>
                  </a:lnTo>
                  <a:lnTo>
                    <a:pt x="6413" y="4531"/>
                  </a:lnTo>
                  <a:lnTo>
                    <a:pt x="6410" y="4531"/>
                  </a:lnTo>
                  <a:lnTo>
                    <a:pt x="6404" y="4529"/>
                  </a:lnTo>
                  <a:lnTo>
                    <a:pt x="6398" y="4527"/>
                  </a:lnTo>
                  <a:lnTo>
                    <a:pt x="6394" y="4524"/>
                  </a:lnTo>
                  <a:lnTo>
                    <a:pt x="6388" y="4521"/>
                  </a:lnTo>
                  <a:lnTo>
                    <a:pt x="6385" y="4520"/>
                  </a:lnTo>
                  <a:lnTo>
                    <a:pt x="6382" y="4521"/>
                  </a:lnTo>
                  <a:lnTo>
                    <a:pt x="6378" y="4522"/>
                  </a:lnTo>
                  <a:lnTo>
                    <a:pt x="6375" y="4525"/>
                  </a:lnTo>
                  <a:lnTo>
                    <a:pt x="6356" y="4538"/>
                  </a:lnTo>
                  <a:lnTo>
                    <a:pt x="6332" y="4552"/>
                  </a:lnTo>
                  <a:lnTo>
                    <a:pt x="6309" y="4566"/>
                  </a:lnTo>
                  <a:lnTo>
                    <a:pt x="6294" y="4576"/>
                  </a:lnTo>
                  <a:lnTo>
                    <a:pt x="6290" y="4578"/>
                  </a:lnTo>
                  <a:lnTo>
                    <a:pt x="6288" y="4579"/>
                  </a:lnTo>
                  <a:lnTo>
                    <a:pt x="6285" y="4579"/>
                  </a:lnTo>
                  <a:lnTo>
                    <a:pt x="6284" y="4577"/>
                  </a:lnTo>
                  <a:lnTo>
                    <a:pt x="6284" y="4571"/>
                  </a:lnTo>
                  <a:lnTo>
                    <a:pt x="6285" y="4558"/>
                  </a:lnTo>
                  <a:lnTo>
                    <a:pt x="6287" y="4547"/>
                  </a:lnTo>
                  <a:lnTo>
                    <a:pt x="6288" y="4538"/>
                  </a:lnTo>
                  <a:lnTo>
                    <a:pt x="6288" y="4533"/>
                  </a:lnTo>
                  <a:lnTo>
                    <a:pt x="6287" y="4529"/>
                  </a:lnTo>
                  <a:lnTo>
                    <a:pt x="6285" y="4528"/>
                  </a:lnTo>
                  <a:lnTo>
                    <a:pt x="6281" y="4526"/>
                  </a:lnTo>
                  <a:lnTo>
                    <a:pt x="6274" y="4522"/>
                  </a:lnTo>
                  <a:lnTo>
                    <a:pt x="6265" y="4519"/>
                  </a:lnTo>
                  <a:lnTo>
                    <a:pt x="6258" y="4515"/>
                  </a:lnTo>
                  <a:lnTo>
                    <a:pt x="6254" y="4512"/>
                  </a:lnTo>
                  <a:lnTo>
                    <a:pt x="6250" y="4508"/>
                  </a:lnTo>
                  <a:lnTo>
                    <a:pt x="6246" y="4503"/>
                  </a:lnTo>
                  <a:lnTo>
                    <a:pt x="6243" y="4497"/>
                  </a:lnTo>
                  <a:lnTo>
                    <a:pt x="6240" y="4493"/>
                  </a:lnTo>
                  <a:lnTo>
                    <a:pt x="6235" y="4494"/>
                  </a:lnTo>
                  <a:lnTo>
                    <a:pt x="6231" y="4496"/>
                  </a:lnTo>
                  <a:lnTo>
                    <a:pt x="6225" y="4496"/>
                  </a:lnTo>
                  <a:lnTo>
                    <a:pt x="6218" y="4496"/>
                  </a:lnTo>
                  <a:lnTo>
                    <a:pt x="6214" y="4495"/>
                  </a:lnTo>
                  <a:lnTo>
                    <a:pt x="6209" y="4494"/>
                  </a:lnTo>
                  <a:lnTo>
                    <a:pt x="6206" y="4491"/>
                  </a:lnTo>
                  <a:lnTo>
                    <a:pt x="6202" y="4488"/>
                  </a:lnTo>
                  <a:lnTo>
                    <a:pt x="6189" y="4472"/>
                  </a:lnTo>
                  <a:lnTo>
                    <a:pt x="6177" y="4459"/>
                  </a:lnTo>
                  <a:lnTo>
                    <a:pt x="6162" y="4451"/>
                  </a:lnTo>
                  <a:lnTo>
                    <a:pt x="6146" y="4444"/>
                  </a:lnTo>
                  <a:lnTo>
                    <a:pt x="6133" y="4432"/>
                  </a:lnTo>
                  <a:lnTo>
                    <a:pt x="6117" y="4415"/>
                  </a:lnTo>
                  <a:lnTo>
                    <a:pt x="6096" y="4398"/>
                  </a:lnTo>
                  <a:lnTo>
                    <a:pt x="6082" y="4384"/>
                  </a:lnTo>
                  <a:lnTo>
                    <a:pt x="6075" y="4374"/>
                  </a:lnTo>
                  <a:lnTo>
                    <a:pt x="6068" y="4365"/>
                  </a:lnTo>
                  <a:lnTo>
                    <a:pt x="6062" y="4368"/>
                  </a:lnTo>
                  <a:lnTo>
                    <a:pt x="6054" y="4373"/>
                  </a:lnTo>
                  <a:lnTo>
                    <a:pt x="6046" y="4375"/>
                  </a:lnTo>
                  <a:lnTo>
                    <a:pt x="6038" y="4374"/>
                  </a:lnTo>
                  <a:lnTo>
                    <a:pt x="6030" y="4373"/>
                  </a:lnTo>
                  <a:lnTo>
                    <a:pt x="6024" y="4369"/>
                  </a:lnTo>
                  <a:lnTo>
                    <a:pt x="6018" y="4365"/>
                  </a:lnTo>
                  <a:lnTo>
                    <a:pt x="6013" y="4359"/>
                  </a:lnTo>
                  <a:lnTo>
                    <a:pt x="6010" y="4354"/>
                  </a:lnTo>
                  <a:lnTo>
                    <a:pt x="6008" y="4346"/>
                  </a:lnTo>
                  <a:lnTo>
                    <a:pt x="6007" y="4339"/>
                  </a:lnTo>
                  <a:lnTo>
                    <a:pt x="6007" y="4332"/>
                  </a:lnTo>
                  <a:lnTo>
                    <a:pt x="6007" y="4330"/>
                  </a:lnTo>
                  <a:lnTo>
                    <a:pt x="6006" y="4327"/>
                  </a:lnTo>
                  <a:lnTo>
                    <a:pt x="6004" y="4326"/>
                  </a:lnTo>
                  <a:lnTo>
                    <a:pt x="6001" y="4324"/>
                  </a:lnTo>
                  <a:lnTo>
                    <a:pt x="5993" y="4323"/>
                  </a:lnTo>
                  <a:lnTo>
                    <a:pt x="5983" y="4323"/>
                  </a:lnTo>
                  <a:lnTo>
                    <a:pt x="5963" y="4325"/>
                  </a:lnTo>
                  <a:lnTo>
                    <a:pt x="5943" y="4327"/>
                  </a:lnTo>
                  <a:lnTo>
                    <a:pt x="5930" y="4329"/>
                  </a:lnTo>
                  <a:lnTo>
                    <a:pt x="5918" y="4331"/>
                  </a:lnTo>
                  <a:lnTo>
                    <a:pt x="5912" y="4329"/>
                  </a:lnTo>
                  <a:lnTo>
                    <a:pt x="5904" y="4324"/>
                  </a:lnTo>
                  <a:lnTo>
                    <a:pt x="5894" y="4318"/>
                  </a:lnTo>
                  <a:lnTo>
                    <a:pt x="5886" y="4310"/>
                  </a:lnTo>
                  <a:lnTo>
                    <a:pt x="5873" y="4296"/>
                  </a:lnTo>
                  <a:lnTo>
                    <a:pt x="5861" y="4285"/>
                  </a:lnTo>
                  <a:lnTo>
                    <a:pt x="5854" y="4280"/>
                  </a:lnTo>
                  <a:lnTo>
                    <a:pt x="5846" y="4277"/>
                  </a:lnTo>
                  <a:lnTo>
                    <a:pt x="5836" y="4275"/>
                  </a:lnTo>
                  <a:lnTo>
                    <a:pt x="5824" y="4276"/>
                  </a:lnTo>
                  <a:lnTo>
                    <a:pt x="5799" y="4281"/>
                  </a:lnTo>
                  <a:lnTo>
                    <a:pt x="5774" y="4288"/>
                  </a:lnTo>
                  <a:lnTo>
                    <a:pt x="5749" y="4295"/>
                  </a:lnTo>
                  <a:lnTo>
                    <a:pt x="5722" y="4302"/>
                  </a:lnTo>
                  <a:lnTo>
                    <a:pt x="5708" y="4305"/>
                  </a:lnTo>
                  <a:lnTo>
                    <a:pt x="5696" y="4310"/>
                  </a:lnTo>
                  <a:lnTo>
                    <a:pt x="5686" y="4314"/>
                  </a:lnTo>
                  <a:lnTo>
                    <a:pt x="5678" y="4319"/>
                  </a:lnTo>
                  <a:lnTo>
                    <a:pt x="5666" y="4331"/>
                  </a:lnTo>
                  <a:lnTo>
                    <a:pt x="5655" y="4344"/>
                  </a:lnTo>
                  <a:lnTo>
                    <a:pt x="5647" y="4357"/>
                  </a:lnTo>
                  <a:lnTo>
                    <a:pt x="5641" y="4371"/>
                  </a:lnTo>
                  <a:lnTo>
                    <a:pt x="5638" y="4379"/>
                  </a:lnTo>
                  <a:lnTo>
                    <a:pt x="5634" y="4386"/>
                  </a:lnTo>
                  <a:lnTo>
                    <a:pt x="5629" y="4392"/>
                  </a:lnTo>
                  <a:lnTo>
                    <a:pt x="5623" y="4396"/>
                  </a:lnTo>
                  <a:lnTo>
                    <a:pt x="5616" y="4400"/>
                  </a:lnTo>
                  <a:lnTo>
                    <a:pt x="5607" y="4403"/>
                  </a:lnTo>
                  <a:lnTo>
                    <a:pt x="5596" y="4407"/>
                  </a:lnTo>
                  <a:lnTo>
                    <a:pt x="5585" y="4411"/>
                  </a:lnTo>
                  <a:lnTo>
                    <a:pt x="5560" y="4418"/>
                  </a:lnTo>
                  <a:lnTo>
                    <a:pt x="5538" y="4425"/>
                  </a:lnTo>
                  <a:lnTo>
                    <a:pt x="5514" y="4434"/>
                  </a:lnTo>
                  <a:lnTo>
                    <a:pt x="5487" y="4444"/>
                  </a:lnTo>
                  <a:lnTo>
                    <a:pt x="5456" y="4455"/>
                  </a:lnTo>
                  <a:lnTo>
                    <a:pt x="5425" y="4466"/>
                  </a:lnTo>
                  <a:lnTo>
                    <a:pt x="5393" y="4478"/>
                  </a:lnTo>
                  <a:lnTo>
                    <a:pt x="5361" y="4488"/>
                  </a:lnTo>
                  <a:lnTo>
                    <a:pt x="5345" y="4491"/>
                  </a:lnTo>
                  <a:lnTo>
                    <a:pt x="5331" y="4495"/>
                  </a:lnTo>
                  <a:lnTo>
                    <a:pt x="5318" y="4497"/>
                  </a:lnTo>
                  <a:lnTo>
                    <a:pt x="5305" y="4499"/>
                  </a:lnTo>
                  <a:lnTo>
                    <a:pt x="5283" y="4499"/>
                  </a:lnTo>
                  <a:lnTo>
                    <a:pt x="5267" y="4497"/>
                  </a:lnTo>
                  <a:lnTo>
                    <a:pt x="5250" y="4495"/>
                  </a:lnTo>
                  <a:lnTo>
                    <a:pt x="5231" y="4496"/>
                  </a:lnTo>
                  <a:lnTo>
                    <a:pt x="5219" y="4499"/>
                  </a:lnTo>
                  <a:lnTo>
                    <a:pt x="5210" y="4503"/>
                  </a:lnTo>
                  <a:lnTo>
                    <a:pt x="5201" y="4508"/>
                  </a:lnTo>
                  <a:lnTo>
                    <a:pt x="5193" y="4515"/>
                  </a:lnTo>
                  <a:lnTo>
                    <a:pt x="5177" y="4529"/>
                  </a:lnTo>
                  <a:lnTo>
                    <a:pt x="5166" y="4543"/>
                  </a:lnTo>
                  <a:lnTo>
                    <a:pt x="5148" y="4558"/>
                  </a:lnTo>
                  <a:lnTo>
                    <a:pt x="5123" y="4578"/>
                  </a:lnTo>
                  <a:lnTo>
                    <a:pt x="5095" y="4600"/>
                  </a:lnTo>
                  <a:lnTo>
                    <a:pt x="5073" y="4617"/>
                  </a:lnTo>
                  <a:lnTo>
                    <a:pt x="5063" y="4626"/>
                  </a:lnTo>
                  <a:lnTo>
                    <a:pt x="5055" y="4635"/>
                  </a:lnTo>
                  <a:lnTo>
                    <a:pt x="5048" y="4646"/>
                  </a:lnTo>
                  <a:lnTo>
                    <a:pt x="5042" y="4657"/>
                  </a:lnTo>
                  <a:lnTo>
                    <a:pt x="5036" y="4669"/>
                  </a:lnTo>
                  <a:lnTo>
                    <a:pt x="5032" y="4679"/>
                  </a:lnTo>
                  <a:lnTo>
                    <a:pt x="5029" y="4690"/>
                  </a:lnTo>
                  <a:lnTo>
                    <a:pt x="5027" y="4701"/>
                  </a:lnTo>
                  <a:lnTo>
                    <a:pt x="5025" y="4705"/>
                  </a:lnTo>
                  <a:lnTo>
                    <a:pt x="5023" y="4708"/>
                  </a:lnTo>
                  <a:lnTo>
                    <a:pt x="5021" y="4710"/>
                  </a:lnTo>
                  <a:lnTo>
                    <a:pt x="5018" y="4711"/>
                  </a:lnTo>
                  <a:lnTo>
                    <a:pt x="5011" y="4712"/>
                  </a:lnTo>
                  <a:lnTo>
                    <a:pt x="5003" y="4711"/>
                  </a:lnTo>
                  <a:lnTo>
                    <a:pt x="4993" y="4709"/>
                  </a:lnTo>
                  <a:lnTo>
                    <a:pt x="4983" y="4707"/>
                  </a:lnTo>
                  <a:lnTo>
                    <a:pt x="4972" y="4705"/>
                  </a:lnTo>
                  <a:lnTo>
                    <a:pt x="4961" y="4708"/>
                  </a:lnTo>
                  <a:lnTo>
                    <a:pt x="4958" y="4709"/>
                  </a:lnTo>
                  <a:lnTo>
                    <a:pt x="4954" y="4711"/>
                  </a:lnTo>
                  <a:lnTo>
                    <a:pt x="4950" y="4715"/>
                  </a:lnTo>
                  <a:lnTo>
                    <a:pt x="4947" y="4718"/>
                  </a:lnTo>
                  <a:lnTo>
                    <a:pt x="4943" y="4722"/>
                  </a:lnTo>
                  <a:lnTo>
                    <a:pt x="4940" y="4726"/>
                  </a:lnTo>
                  <a:lnTo>
                    <a:pt x="4934" y="4728"/>
                  </a:lnTo>
                  <a:lnTo>
                    <a:pt x="4928" y="4730"/>
                  </a:lnTo>
                  <a:lnTo>
                    <a:pt x="4916" y="4732"/>
                  </a:lnTo>
                  <a:lnTo>
                    <a:pt x="4902" y="4733"/>
                  </a:lnTo>
                  <a:lnTo>
                    <a:pt x="4886" y="4733"/>
                  </a:lnTo>
                  <a:lnTo>
                    <a:pt x="4871" y="4732"/>
                  </a:lnTo>
                  <a:lnTo>
                    <a:pt x="4839" y="4730"/>
                  </a:lnTo>
                  <a:lnTo>
                    <a:pt x="4811" y="4729"/>
                  </a:lnTo>
                  <a:lnTo>
                    <a:pt x="4791" y="4729"/>
                  </a:lnTo>
                  <a:lnTo>
                    <a:pt x="4774" y="4728"/>
                  </a:lnTo>
                  <a:lnTo>
                    <a:pt x="4759" y="4728"/>
                  </a:lnTo>
                  <a:lnTo>
                    <a:pt x="4745" y="4727"/>
                  </a:lnTo>
                  <a:lnTo>
                    <a:pt x="4740" y="4726"/>
                  </a:lnTo>
                  <a:lnTo>
                    <a:pt x="4734" y="4723"/>
                  </a:lnTo>
                  <a:lnTo>
                    <a:pt x="4729" y="4721"/>
                  </a:lnTo>
                  <a:lnTo>
                    <a:pt x="4725" y="4718"/>
                  </a:lnTo>
                  <a:lnTo>
                    <a:pt x="4716" y="4712"/>
                  </a:lnTo>
                  <a:lnTo>
                    <a:pt x="4707" y="4707"/>
                  </a:lnTo>
                  <a:lnTo>
                    <a:pt x="4694" y="4703"/>
                  </a:lnTo>
                  <a:lnTo>
                    <a:pt x="4676" y="4702"/>
                  </a:lnTo>
                  <a:lnTo>
                    <a:pt x="4656" y="4701"/>
                  </a:lnTo>
                  <a:lnTo>
                    <a:pt x="4638" y="4698"/>
                  </a:lnTo>
                  <a:lnTo>
                    <a:pt x="4620" y="4691"/>
                  </a:lnTo>
                  <a:lnTo>
                    <a:pt x="4606" y="4684"/>
                  </a:lnTo>
                  <a:lnTo>
                    <a:pt x="4595" y="4677"/>
                  </a:lnTo>
                  <a:lnTo>
                    <a:pt x="4587" y="4671"/>
                  </a:lnTo>
                  <a:lnTo>
                    <a:pt x="4581" y="4667"/>
                  </a:lnTo>
                  <a:lnTo>
                    <a:pt x="4574" y="4664"/>
                  </a:lnTo>
                  <a:lnTo>
                    <a:pt x="4568" y="4663"/>
                  </a:lnTo>
                  <a:lnTo>
                    <a:pt x="4559" y="4660"/>
                  </a:lnTo>
                  <a:lnTo>
                    <a:pt x="4550" y="4660"/>
                  </a:lnTo>
                  <a:lnTo>
                    <a:pt x="4538" y="4660"/>
                  </a:lnTo>
                  <a:lnTo>
                    <a:pt x="4524" y="4663"/>
                  </a:lnTo>
                  <a:lnTo>
                    <a:pt x="4506" y="4664"/>
                  </a:lnTo>
                  <a:lnTo>
                    <a:pt x="4490" y="4666"/>
                  </a:lnTo>
                  <a:lnTo>
                    <a:pt x="4477" y="4669"/>
                  </a:lnTo>
                  <a:lnTo>
                    <a:pt x="4464" y="4670"/>
                  </a:lnTo>
                  <a:lnTo>
                    <a:pt x="4452" y="4670"/>
                  </a:lnTo>
                  <a:lnTo>
                    <a:pt x="4435" y="4670"/>
                  </a:lnTo>
                  <a:lnTo>
                    <a:pt x="4418" y="4669"/>
                  </a:lnTo>
                  <a:lnTo>
                    <a:pt x="4404" y="4666"/>
                  </a:lnTo>
                  <a:lnTo>
                    <a:pt x="4391" y="4665"/>
                  </a:lnTo>
                  <a:lnTo>
                    <a:pt x="4370" y="4664"/>
                  </a:lnTo>
                  <a:lnTo>
                    <a:pt x="4356" y="4663"/>
                  </a:lnTo>
                  <a:lnTo>
                    <a:pt x="4354" y="4660"/>
                  </a:lnTo>
                  <a:lnTo>
                    <a:pt x="4352" y="4657"/>
                  </a:lnTo>
                  <a:lnTo>
                    <a:pt x="4352" y="4654"/>
                  </a:lnTo>
                  <a:lnTo>
                    <a:pt x="4352" y="4651"/>
                  </a:lnTo>
                  <a:lnTo>
                    <a:pt x="4355" y="4641"/>
                  </a:lnTo>
                  <a:lnTo>
                    <a:pt x="4358" y="4632"/>
                  </a:lnTo>
                  <a:lnTo>
                    <a:pt x="4360" y="4622"/>
                  </a:lnTo>
                  <a:lnTo>
                    <a:pt x="4360" y="4614"/>
                  </a:lnTo>
                  <a:lnTo>
                    <a:pt x="4360" y="4606"/>
                  </a:lnTo>
                  <a:lnTo>
                    <a:pt x="4357" y="4600"/>
                  </a:lnTo>
                  <a:lnTo>
                    <a:pt x="4351" y="4587"/>
                  </a:lnTo>
                  <a:lnTo>
                    <a:pt x="4344" y="4572"/>
                  </a:lnTo>
                  <a:lnTo>
                    <a:pt x="4342" y="4564"/>
                  </a:lnTo>
                  <a:lnTo>
                    <a:pt x="4342" y="4556"/>
                  </a:lnTo>
                  <a:lnTo>
                    <a:pt x="4342" y="4546"/>
                  </a:lnTo>
                  <a:lnTo>
                    <a:pt x="4345" y="4537"/>
                  </a:lnTo>
                  <a:lnTo>
                    <a:pt x="4349" y="4527"/>
                  </a:lnTo>
                  <a:lnTo>
                    <a:pt x="4354" y="4518"/>
                  </a:lnTo>
                  <a:lnTo>
                    <a:pt x="4360" y="4509"/>
                  </a:lnTo>
                  <a:lnTo>
                    <a:pt x="4367" y="4501"/>
                  </a:lnTo>
                  <a:lnTo>
                    <a:pt x="4379" y="4489"/>
                  </a:lnTo>
                  <a:lnTo>
                    <a:pt x="4388" y="4480"/>
                  </a:lnTo>
                  <a:lnTo>
                    <a:pt x="4391" y="4475"/>
                  </a:lnTo>
                  <a:lnTo>
                    <a:pt x="4391" y="4470"/>
                  </a:lnTo>
                  <a:lnTo>
                    <a:pt x="4389" y="4465"/>
                  </a:lnTo>
                  <a:lnTo>
                    <a:pt x="4386" y="4458"/>
                  </a:lnTo>
                  <a:lnTo>
                    <a:pt x="4377" y="4439"/>
                  </a:lnTo>
                  <a:lnTo>
                    <a:pt x="4372" y="4420"/>
                  </a:lnTo>
                  <a:lnTo>
                    <a:pt x="4368" y="4411"/>
                  </a:lnTo>
                  <a:lnTo>
                    <a:pt x="4363" y="4402"/>
                  </a:lnTo>
                  <a:lnTo>
                    <a:pt x="4361" y="4399"/>
                  </a:lnTo>
                  <a:lnTo>
                    <a:pt x="4356" y="4396"/>
                  </a:lnTo>
                  <a:lnTo>
                    <a:pt x="4352" y="4394"/>
                  </a:lnTo>
                  <a:lnTo>
                    <a:pt x="4348" y="4393"/>
                  </a:lnTo>
                  <a:lnTo>
                    <a:pt x="4323" y="4387"/>
                  </a:lnTo>
                  <a:lnTo>
                    <a:pt x="4293" y="4380"/>
                  </a:lnTo>
                  <a:lnTo>
                    <a:pt x="4266" y="4371"/>
                  </a:lnTo>
                  <a:lnTo>
                    <a:pt x="4243" y="4364"/>
                  </a:lnTo>
                  <a:lnTo>
                    <a:pt x="4240" y="4362"/>
                  </a:lnTo>
                  <a:lnTo>
                    <a:pt x="4237" y="4359"/>
                  </a:lnTo>
                  <a:lnTo>
                    <a:pt x="4234" y="4357"/>
                  </a:lnTo>
                  <a:lnTo>
                    <a:pt x="4231" y="4354"/>
                  </a:lnTo>
                  <a:lnTo>
                    <a:pt x="4229" y="4346"/>
                  </a:lnTo>
                  <a:lnTo>
                    <a:pt x="4226" y="4337"/>
                  </a:lnTo>
                  <a:lnTo>
                    <a:pt x="4226" y="4327"/>
                  </a:lnTo>
                  <a:lnTo>
                    <a:pt x="4228" y="4317"/>
                  </a:lnTo>
                  <a:lnTo>
                    <a:pt x="4230" y="4304"/>
                  </a:lnTo>
                  <a:lnTo>
                    <a:pt x="4234" y="4289"/>
                  </a:lnTo>
                  <a:lnTo>
                    <a:pt x="4237" y="4276"/>
                  </a:lnTo>
                  <a:lnTo>
                    <a:pt x="4242" y="4262"/>
                  </a:lnTo>
                  <a:lnTo>
                    <a:pt x="4244" y="4255"/>
                  </a:lnTo>
                  <a:lnTo>
                    <a:pt x="4245" y="4248"/>
                  </a:lnTo>
                  <a:lnTo>
                    <a:pt x="4245" y="4242"/>
                  </a:lnTo>
                  <a:lnTo>
                    <a:pt x="4244" y="4235"/>
                  </a:lnTo>
                  <a:lnTo>
                    <a:pt x="4234" y="4225"/>
                  </a:lnTo>
                  <a:lnTo>
                    <a:pt x="4225" y="4216"/>
                  </a:lnTo>
                  <a:lnTo>
                    <a:pt x="4226" y="4212"/>
                  </a:lnTo>
                  <a:lnTo>
                    <a:pt x="4229" y="4210"/>
                  </a:lnTo>
                  <a:lnTo>
                    <a:pt x="4232" y="4209"/>
                  </a:lnTo>
                  <a:lnTo>
                    <a:pt x="4237" y="4206"/>
                  </a:lnTo>
                  <a:lnTo>
                    <a:pt x="4241" y="4204"/>
                  </a:lnTo>
                  <a:lnTo>
                    <a:pt x="4244" y="4201"/>
                  </a:lnTo>
                  <a:lnTo>
                    <a:pt x="4245" y="4199"/>
                  </a:lnTo>
                  <a:lnTo>
                    <a:pt x="4244" y="4194"/>
                  </a:lnTo>
                  <a:lnTo>
                    <a:pt x="4242" y="4190"/>
                  </a:lnTo>
                  <a:lnTo>
                    <a:pt x="4238" y="4186"/>
                  </a:lnTo>
                  <a:lnTo>
                    <a:pt x="4234" y="4184"/>
                  </a:lnTo>
                  <a:lnTo>
                    <a:pt x="4229" y="4180"/>
                  </a:lnTo>
                  <a:lnTo>
                    <a:pt x="4219" y="4175"/>
                  </a:lnTo>
                  <a:lnTo>
                    <a:pt x="4211" y="4171"/>
                  </a:lnTo>
                  <a:lnTo>
                    <a:pt x="4202" y="4160"/>
                  </a:lnTo>
                  <a:lnTo>
                    <a:pt x="4194" y="4151"/>
                  </a:lnTo>
                  <a:lnTo>
                    <a:pt x="4188" y="4143"/>
                  </a:lnTo>
                  <a:lnTo>
                    <a:pt x="4185" y="4136"/>
                  </a:lnTo>
                  <a:lnTo>
                    <a:pt x="4179" y="4124"/>
                  </a:lnTo>
                  <a:lnTo>
                    <a:pt x="4172" y="4115"/>
                  </a:lnTo>
                  <a:lnTo>
                    <a:pt x="4167" y="4111"/>
                  </a:lnTo>
                  <a:lnTo>
                    <a:pt x="4163" y="4109"/>
                  </a:lnTo>
                  <a:lnTo>
                    <a:pt x="4159" y="4106"/>
                  </a:lnTo>
                  <a:lnTo>
                    <a:pt x="4155" y="4106"/>
                  </a:lnTo>
                  <a:lnTo>
                    <a:pt x="4152" y="4106"/>
                  </a:lnTo>
                  <a:lnTo>
                    <a:pt x="4147" y="4109"/>
                  </a:lnTo>
                  <a:lnTo>
                    <a:pt x="4143" y="4112"/>
                  </a:lnTo>
                  <a:lnTo>
                    <a:pt x="4139" y="4116"/>
                  </a:lnTo>
                  <a:lnTo>
                    <a:pt x="4135" y="4119"/>
                  </a:lnTo>
                  <a:lnTo>
                    <a:pt x="4130" y="4123"/>
                  </a:lnTo>
                  <a:lnTo>
                    <a:pt x="4127" y="4124"/>
                  </a:lnTo>
                  <a:lnTo>
                    <a:pt x="4121" y="4125"/>
                  </a:lnTo>
                  <a:lnTo>
                    <a:pt x="4116" y="4127"/>
                  </a:lnTo>
                  <a:lnTo>
                    <a:pt x="4110" y="4127"/>
                  </a:lnTo>
                  <a:lnTo>
                    <a:pt x="4104" y="4125"/>
                  </a:lnTo>
                  <a:lnTo>
                    <a:pt x="4098" y="4124"/>
                  </a:lnTo>
                  <a:lnTo>
                    <a:pt x="4091" y="4122"/>
                  </a:lnTo>
                  <a:lnTo>
                    <a:pt x="4087" y="4121"/>
                  </a:lnTo>
                  <a:lnTo>
                    <a:pt x="4086" y="4122"/>
                  </a:lnTo>
                  <a:lnTo>
                    <a:pt x="4085" y="4128"/>
                  </a:lnTo>
                  <a:lnTo>
                    <a:pt x="4083" y="4135"/>
                  </a:lnTo>
                  <a:lnTo>
                    <a:pt x="4079" y="4141"/>
                  </a:lnTo>
                  <a:lnTo>
                    <a:pt x="4077" y="4143"/>
                  </a:lnTo>
                  <a:lnTo>
                    <a:pt x="4073" y="4148"/>
                  </a:lnTo>
                  <a:lnTo>
                    <a:pt x="4071" y="4149"/>
                  </a:lnTo>
                  <a:lnTo>
                    <a:pt x="4068" y="4149"/>
                  </a:lnTo>
                  <a:lnTo>
                    <a:pt x="4066" y="4149"/>
                  </a:lnTo>
                  <a:lnTo>
                    <a:pt x="4062" y="4148"/>
                  </a:lnTo>
                  <a:lnTo>
                    <a:pt x="4055" y="4143"/>
                  </a:lnTo>
                  <a:lnTo>
                    <a:pt x="4047" y="4137"/>
                  </a:lnTo>
                  <a:lnTo>
                    <a:pt x="4037" y="4131"/>
                  </a:lnTo>
                  <a:lnTo>
                    <a:pt x="4027" y="4127"/>
                  </a:lnTo>
                  <a:lnTo>
                    <a:pt x="4010" y="4117"/>
                  </a:lnTo>
                  <a:lnTo>
                    <a:pt x="3992" y="4106"/>
                  </a:lnTo>
                  <a:lnTo>
                    <a:pt x="3984" y="4100"/>
                  </a:lnTo>
                  <a:lnTo>
                    <a:pt x="3976" y="4093"/>
                  </a:lnTo>
                  <a:lnTo>
                    <a:pt x="3969" y="4087"/>
                  </a:lnTo>
                  <a:lnTo>
                    <a:pt x="3963" y="4079"/>
                  </a:lnTo>
                  <a:lnTo>
                    <a:pt x="3952" y="4065"/>
                  </a:lnTo>
                  <a:lnTo>
                    <a:pt x="3941" y="4052"/>
                  </a:lnTo>
                  <a:lnTo>
                    <a:pt x="3936" y="4048"/>
                  </a:lnTo>
                  <a:lnTo>
                    <a:pt x="3929" y="4045"/>
                  </a:lnTo>
                  <a:lnTo>
                    <a:pt x="3923" y="4042"/>
                  </a:lnTo>
                  <a:lnTo>
                    <a:pt x="3915" y="4041"/>
                  </a:lnTo>
                  <a:lnTo>
                    <a:pt x="3900" y="4042"/>
                  </a:lnTo>
                  <a:lnTo>
                    <a:pt x="3886" y="4041"/>
                  </a:lnTo>
                  <a:lnTo>
                    <a:pt x="3879" y="4040"/>
                  </a:lnTo>
                  <a:lnTo>
                    <a:pt x="3871" y="4036"/>
                  </a:lnTo>
                  <a:lnTo>
                    <a:pt x="3862" y="4033"/>
                  </a:lnTo>
                  <a:lnTo>
                    <a:pt x="3851" y="4027"/>
                  </a:lnTo>
                  <a:lnTo>
                    <a:pt x="3829" y="4014"/>
                  </a:lnTo>
                  <a:lnTo>
                    <a:pt x="3813" y="4003"/>
                  </a:lnTo>
                  <a:lnTo>
                    <a:pt x="3797" y="3991"/>
                  </a:lnTo>
                  <a:lnTo>
                    <a:pt x="3782" y="3978"/>
                  </a:lnTo>
                  <a:lnTo>
                    <a:pt x="3778" y="3976"/>
                  </a:lnTo>
                  <a:lnTo>
                    <a:pt x="3774" y="3973"/>
                  </a:lnTo>
                  <a:lnTo>
                    <a:pt x="3770" y="3972"/>
                  </a:lnTo>
                  <a:lnTo>
                    <a:pt x="3765" y="3971"/>
                  </a:lnTo>
                  <a:lnTo>
                    <a:pt x="3757" y="3970"/>
                  </a:lnTo>
                  <a:lnTo>
                    <a:pt x="3751" y="3967"/>
                  </a:lnTo>
                  <a:lnTo>
                    <a:pt x="3744" y="3960"/>
                  </a:lnTo>
                  <a:lnTo>
                    <a:pt x="3739" y="3953"/>
                  </a:lnTo>
                  <a:lnTo>
                    <a:pt x="3734" y="3951"/>
                  </a:lnTo>
                  <a:lnTo>
                    <a:pt x="3730" y="3949"/>
                  </a:lnTo>
                  <a:lnTo>
                    <a:pt x="3727" y="3949"/>
                  </a:lnTo>
                  <a:lnTo>
                    <a:pt x="3725" y="3951"/>
                  </a:lnTo>
                  <a:lnTo>
                    <a:pt x="3724" y="3953"/>
                  </a:lnTo>
                  <a:lnTo>
                    <a:pt x="3722" y="3957"/>
                  </a:lnTo>
                  <a:lnTo>
                    <a:pt x="3721" y="3960"/>
                  </a:lnTo>
                  <a:lnTo>
                    <a:pt x="3719" y="3962"/>
                  </a:lnTo>
                  <a:lnTo>
                    <a:pt x="3717" y="3964"/>
                  </a:lnTo>
                  <a:lnTo>
                    <a:pt x="3713" y="3964"/>
                  </a:lnTo>
                  <a:lnTo>
                    <a:pt x="3705" y="3961"/>
                  </a:lnTo>
                  <a:lnTo>
                    <a:pt x="3694" y="3959"/>
                  </a:lnTo>
                  <a:lnTo>
                    <a:pt x="3688" y="3957"/>
                  </a:lnTo>
                  <a:lnTo>
                    <a:pt x="3682" y="3952"/>
                  </a:lnTo>
                  <a:lnTo>
                    <a:pt x="3676" y="3947"/>
                  </a:lnTo>
                  <a:lnTo>
                    <a:pt x="3670" y="3942"/>
                  </a:lnTo>
                  <a:lnTo>
                    <a:pt x="3659" y="3932"/>
                  </a:lnTo>
                  <a:lnTo>
                    <a:pt x="3650" y="3926"/>
                  </a:lnTo>
                  <a:lnTo>
                    <a:pt x="3643" y="3924"/>
                  </a:lnTo>
                  <a:lnTo>
                    <a:pt x="3637" y="3922"/>
                  </a:lnTo>
                  <a:lnTo>
                    <a:pt x="3634" y="3921"/>
                  </a:lnTo>
                  <a:lnTo>
                    <a:pt x="3632" y="3919"/>
                  </a:lnTo>
                  <a:lnTo>
                    <a:pt x="3631" y="3915"/>
                  </a:lnTo>
                  <a:lnTo>
                    <a:pt x="3629" y="3910"/>
                  </a:lnTo>
                  <a:lnTo>
                    <a:pt x="3626" y="3905"/>
                  </a:lnTo>
                  <a:lnTo>
                    <a:pt x="3623" y="3902"/>
                  </a:lnTo>
                  <a:lnTo>
                    <a:pt x="3618" y="3900"/>
                  </a:lnTo>
                  <a:lnTo>
                    <a:pt x="3612" y="3900"/>
                  </a:lnTo>
                  <a:lnTo>
                    <a:pt x="3606" y="3900"/>
                  </a:lnTo>
                  <a:lnTo>
                    <a:pt x="3601" y="3901"/>
                  </a:lnTo>
                  <a:lnTo>
                    <a:pt x="3595" y="3904"/>
                  </a:lnTo>
                  <a:lnTo>
                    <a:pt x="3592" y="3908"/>
                  </a:lnTo>
                  <a:lnTo>
                    <a:pt x="3587" y="3915"/>
                  </a:lnTo>
                  <a:lnTo>
                    <a:pt x="3582" y="3919"/>
                  </a:lnTo>
                  <a:lnTo>
                    <a:pt x="3576" y="3920"/>
                  </a:lnTo>
                  <a:lnTo>
                    <a:pt x="3564" y="3919"/>
                  </a:lnTo>
                  <a:lnTo>
                    <a:pt x="3551" y="3917"/>
                  </a:lnTo>
                  <a:lnTo>
                    <a:pt x="3538" y="3916"/>
                  </a:lnTo>
                  <a:lnTo>
                    <a:pt x="3527" y="3919"/>
                  </a:lnTo>
                  <a:lnTo>
                    <a:pt x="3517" y="3923"/>
                  </a:lnTo>
                  <a:lnTo>
                    <a:pt x="3507" y="3928"/>
                  </a:lnTo>
                  <a:lnTo>
                    <a:pt x="3498" y="3934"/>
                  </a:lnTo>
                  <a:lnTo>
                    <a:pt x="3484" y="3946"/>
                  </a:lnTo>
                  <a:lnTo>
                    <a:pt x="3468" y="3960"/>
                  </a:lnTo>
                  <a:lnTo>
                    <a:pt x="3455" y="3973"/>
                  </a:lnTo>
                  <a:lnTo>
                    <a:pt x="3444" y="3985"/>
                  </a:lnTo>
                  <a:lnTo>
                    <a:pt x="3434" y="3995"/>
                  </a:lnTo>
                  <a:lnTo>
                    <a:pt x="3417" y="4008"/>
                  </a:lnTo>
                  <a:lnTo>
                    <a:pt x="3398" y="4021"/>
                  </a:lnTo>
                  <a:lnTo>
                    <a:pt x="3379" y="4034"/>
                  </a:lnTo>
                  <a:lnTo>
                    <a:pt x="3365" y="4045"/>
                  </a:lnTo>
                  <a:lnTo>
                    <a:pt x="3350" y="4056"/>
                  </a:lnTo>
                  <a:lnTo>
                    <a:pt x="3334" y="4075"/>
                  </a:lnTo>
                  <a:lnTo>
                    <a:pt x="3323" y="4090"/>
                  </a:lnTo>
                  <a:lnTo>
                    <a:pt x="3317" y="4096"/>
                  </a:lnTo>
                  <a:lnTo>
                    <a:pt x="3315" y="4102"/>
                  </a:lnTo>
                  <a:lnTo>
                    <a:pt x="3315" y="4108"/>
                  </a:lnTo>
                  <a:lnTo>
                    <a:pt x="3316" y="4113"/>
                  </a:lnTo>
                  <a:lnTo>
                    <a:pt x="3316" y="4119"/>
                  </a:lnTo>
                  <a:lnTo>
                    <a:pt x="3315" y="4125"/>
                  </a:lnTo>
                  <a:lnTo>
                    <a:pt x="3311" y="4132"/>
                  </a:lnTo>
                  <a:lnTo>
                    <a:pt x="3302" y="4140"/>
                  </a:lnTo>
                  <a:lnTo>
                    <a:pt x="3297" y="4143"/>
                  </a:lnTo>
                  <a:lnTo>
                    <a:pt x="3292" y="4148"/>
                  </a:lnTo>
                  <a:lnTo>
                    <a:pt x="3290" y="4153"/>
                  </a:lnTo>
                  <a:lnTo>
                    <a:pt x="3287" y="4157"/>
                  </a:lnTo>
                  <a:lnTo>
                    <a:pt x="3286" y="4162"/>
                  </a:lnTo>
                  <a:lnTo>
                    <a:pt x="3285" y="4168"/>
                  </a:lnTo>
                  <a:lnTo>
                    <a:pt x="3286" y="4175"/>
                  </a:lnTo>
                  <a:lnTo>
                    <a:pt x="3287" y="4182"/>
                  </a:lnTo>
                  <a:lnTo>
                    <a:pt x="3292" y="4197"/>
                  </a:lnTo>
                  <a:lnTo>
                    <a:pt x="3296" y="4210"/>
                  </a:lnTo>
                  <a:lnTo>
                    <a:pt x="3296" y="4214"/>
                  </a:lnTo>
                  <a:lnTo>
                    <a:pt x="3296" y="4219"/>
                  </a:lnTo>
                  <a:lnTo>
                    <a:pt x="3294" y="4224"/>
                  </a:lnTo>
                  <a:lnTo>
                    <a:pt x="3292" y="4228"/>
                  </a:lnTo>
                  <a:lnTo>
                    <a:pt x="3289" y="4231"/>
                  </a:lnTo>
                  <a:lnTo>
                    <a:pt x="3285" y="4233"/>
                  </a:lnTo>
                  <a:lnTo>
                    <a:pt x="3279" y="4236"/>
                  </a:lnTo>
                  <a:lnTo>
                    <a:pt x="3274" y="4238"/>
                  </a:lnTo>
                  <a:lnTo>
                    <a:pt x="3261" y="4244"/>
                  </a:lnTo>
                  <a:lnTo>
                    <a:pt x="3248" y="4251"/>
                  </a:lnTo>
                  <a:lnTo>
                    <a:pt x="3241" y="4254"/>
                  </a:lnTo>
                  <a:lnTo>
                    <a:pt x="3234" y="4255"/>
                  </a:lnTo>
                  <a:lnTo>
                    <a:pt x="3227" y="4254"/>
                  </a:lnTo>
                  <a:lnTo>
                    <a:pt x="3221" y="4251"/>
                  </a:lnTo>
                  <a:lnTo>
                    <a:pt x="3214" y="4249"/>
                  </a:lnTo>
                  <a:lnTo>
                    <a:pt x="3209" y="4244"/>
                  </a:lnTo>
                  <a:lnTo>
                    <a:pt x="3204" y="4238"/>
                  </a:lnTo>
                  <a:lnTo>
                    <a:pt x="3201" y="4233"/>
                  </a:lnTo>
                  <a:lnTo>
                    <a:pt x="3195" y="4218"/>
                  </a:lnTo>
                  <a:lnTo>
                    <a:pt x="3185" y="4199"/>
                  </a:lnTo>
                  <a:lnTo>
                    <a:pt x="3177" y="4180"/>
                  </a:lnTo>
                  <a:lnTo>
                    <a:pt x="3170" y="4163"/>
                  </a:lnTo>
                  <a:lnTo>
                    <a:pt x="3166" y="4157"/>
                  </a:lnTo>
                  <a:lnTo>
                    <a:pt x="3164" y="4149"/>
                  </a:lnTo>
                  <a:lnTo>
                    <a:pt x="3163" y="4140"/>
                  </a:lnTo>
                  <a:lnTo>
                    <a:pt x="3161" y="4130"/>
                  </a:lnTo>
                  <a:lnTo>
                    <a:pt x="3163" y="4121"/>
                  </a:lnTo>
                  <a:lnTo>
                    <a:pt x="3166" y="4110"/>
                  </a:lnTo>
                  <a:lnTo>
                    <a:pt x="3168" y="4105"/>
                  </a:lnTo>
                  <a:lnTo>
                    <a:pt x="3172" y="4099"/>
                  </a:lnTo>
                  <a:lnTo>
                    <a:pt x="3176" y="4094"/>
                  </a:lnTo>
                  <a:lnTo>
                    <a:pt x="3180" y="4088"/>
                  </a:lnTo>
                  <a:lnTo>
                    <a:pt x="3190" y="4078"/>
                  </a:lnTo>
                  <a:lnTo>
                    <a:pt x="3198" y="4067"/>
                  </a:lnTo>
                  <a:lnTo>
                    <a:pt x="3207" y="4055"/>
                  </a:lnTo>
                  <a:lnTo>
                    <a:pt x="3212" y="4043"/>
                  </a:lnTo>
                  <a:lnTo>
                    <a:pt x="3217" y="4033"/>
                  </a:lnTo>
                  <a:lnTo>
                    <a:pt x="3222" y="4022"/>
                  </a:lnTo>
                  <a:lnTo>
                    <a:pt x="3224" y="4011"/>
                  </a:lnTo>
                  <a:lnTo>
                    <a:pt x="3227" y="4002"/>
                  </a:lnTo>
                  <a:lnTo>
                    <a:pt x="3228" y="3992"/>
                  </a:lnTo>
                  <a:lnTo>
                    <a:pt x="3228" y="3983"/>
                  </a:lnTo>
                  <a:lnTo>
                    <a:pt x="3227" y="3973"/>
                  </a:lnTo>
                  <a:lnTo>
                    <a:pt x="3226" y="3962"/>
                  </a:lnTo>
                  <a:lnTo>
                    <a:pt x="3223" y="3942"/>
                  </a:lnTo>
                  <a:lnTo>
                    <a:pt x="3220" y="3921"/>
                  </a:lnTo>
                  <a:lnTo>
                    <a:pt x="3222" y="3913"/>
                  </a:lnTo>
                  <a:lnTo>
                    <a:pt x="3221" y="3905"/>
                  </a:lnTo>
                  <a:lnTo>
                    <a:pt x="3207" y="3894"/>
                  </a:lnTo>
                  <a:lnTo>
                    <a:pt x="3195" y="3884"/>
                  </a:lnTo>
                  <a:lnTo>
                    <a:pt x="3185" y="3878"/>
                  </a:lnTo>
                  <a:lnTo>
                    <a:pt x="3177" y="3873"/>
                  </a:lnTo>
                  <a:lnTo>
                    <a:pt x="3172" y="3869"/>
                  </a:lnTo>
                  <a:lnTo>
                    <a:pt x="3167" y="3864"/>
                  </a:lnTo>
                  <a:lnTo>
                    <a:pt x="3159" y="3863"/>
                  </a:lnTo>
                  <a:lnTo>
                    <a:pt x="3152" y="3864"/>
                  </a:lnTo>
                  <a:lnTo>
                    <a:pt x="3145" y="3867"/>
                  </a:lnTo>
                  <a:lnTo>
                    <a:pt x="3140" y="3872"/>
                  </a:lnTo>
                  <a:lnTo>
                    <a:pt x="3134" y="3879"/>
                  </a:lnTo>
                  <a:lnTo>
                    <a:pt x="3130" y="3883"/>
                  </a:lnTo>
                  <a:lnTo>
                    <a:pt x="3126" y="3885"/>
                  </a:lnTo>
                  <a:lnTo>
                    <a:pt x="3116" y="3886"/>
                  </a:lnTo>
                  <a:lnTo>
                    <a:pt x="3109" y="3885"/>
                  </a:lnTo>
                  <a:lnTo>
                    <a:pt x="3103" y="3885"/>
                  </a:lnTo>
                  <a:lnTo>
                    <a:pt x="3085" y="3891"/>
                  </a:lnTo>
                  <a:lnTo>
                    <a:pt x="3071" y="3898"/>
                  </a:lnTo>
                  <a:lnTo>
                    <a:pt x="3065" y="3900"/>
                  </a:lnTo>
                  <a:lnTo>
                    <a:pt x="3057" y="3902"/>
                  </a:lnTo>
                  <a:lnTo>
                    <a:pt x="3047" y="3905"/>
                  </a:lnTo>
                  <a:lnTo>
                    <a:pt x="3035" y="3911"/>
                  </a:lnTo>
                  <a:lnTo>
                    <a:pt x="3029" y="3915"/>
                  </a:lnTo>
                  <a:lnTo>
                    <a:pt x="3022" y="3917"/>
                  </a:lnTo>
                  <a:lnTo>
                    <a:pt x="3015" y="3917"/>
                  </a:lnTo>
                  <a:lnTo>
                    <a:pt x="3008" y="3917"/>
                  </a:lnTo>
                  <a:lnTo>
                    <a:pt x="2995" y="3915"/>
                  </a:lnTo>
                  <a:lnTo>
                    <a:pt x="2984" y="3911"/>
                  </a:lnTo>
                  <a:lnTo>
                    <a:pt x="2981" y="3910"/>
                  </a:lnTo>
                  <a:lnTo>
                    <a:pt x="2977" y="3910"/>
                  </a:lnTo>
                  <a:lnTo>
                    <a:pt x="2975" y="3910"/>
                  </a:lnTo>
                  <a:lnTo>
                    <a:pt x="2972" y="3911"/>
                  </a:lnTo>
                  <a:lnTo>
                    <a:pt x="2968" y="3915"/>
                  </a:lnTo>
                  <a:lnTo>
                    <a:pt x="2963" y="3919"/>
                  </a:lnTo>
                  <a:lnTo>
                    <a:pt x="2960" y="3920"/>
                  </a:lnTo>
                  <a:lnTo>
                    <a:pt x="2957" y="3920"/>
                  </a:lnTo>
                  <a:lnTo>
                    <a:pt x="2955" y="3920"/>
                  </a:lnTo>
                  <a:lnTo>
                    <a:pt x="2951" y="3919"/>
                  </a:lnTo>
                  <a:lnTo>
                    <a:pt x="2944" y="3915"/>
                  </a:lnTo>
                  <a:lnTo>
                    <a:pt x="2938" y="3913"/>
                  </a:lnTo>
                  <a:lnTo>
                    <a:pt x="2922" y="3909"/>
                  </a:lnTo>
                  <a:lnTo>
                    <a:pt x="2907" y="3907"/>
                  </a:lnTo>
                  <a:lnTo>
                    <a:pt x="2897" y="3903"/>
                  </a:lnTo>
                  <a:lnTo>
                    <a:pt x="2884" y="3898"/>
                  </a:lnTo>
                  <a:lnTo>
                    <a:pt x="2877" y="3895"/>
                  </a:lnTo>
                  <a:lnTo>
                    <a:pt x="2872" y="3891"/>
                  </a:lnTo>
                  <a:lnTo>
                    <a:pt x="2868" y="3886"/>
                  </a:lnTo>
                  <a:lnTo>
                    <a:pt x="2867" y="3880"/>
                  </a:lnTo>
                  <a:lnTo>
                    <a:pt x="2864" y="3876"/>
                  </a:lnTo>
                  <a:lnTo>
                    <a:pt x="2862" y="3873"/>
                  </a:lnTo>
                  <a:lnTo>
                    <a:pt x="2858" y="3873"/>
                  </a:lnTo>
                  <a:lnTo>
                    <a:pt x="2855" y="3875"/>
                  </a:lnTo>
                  <a:lnTo>
                    <a:pt x="2845" y="3880"/>
                  </a:lnTo>
                  <a:lnTo>
                    <a:pt x="2838" y="3888"/>
                  </a:lnTo>
                  <a:lnTo>
                    <a:pt x="2823" y="3903"/>
                  </a:lnTo>
                  <a:lnTo>
                    <a:pt x="2808" y="3917"/>
                  </a:lnTo>
                  <a:lnTo>
                    <a:pt x="2806" y="3920"/>
                  </a:lnTo>
                  <a:lnTo>
                    <a:pt x="2802" y="3921"/>
                  </a:lnTo>
                  <a:lnTo>
                    <a:pt x="2799" y="3921"/>
                  </a:lnTo>
                  <a:lnTo>
                    <a:pt x="2794" y="3921"/>
                  </a:lnTo>
                  <a:lnTo>
                    <a:pt x="2786" y="3916"/>
                  </a:lnTo>
                  <a:lnTo>
                    <a:pt x="2776" y="3909"/>
                  </a:lnTo>
                  <a:lnTo>
                    <a:pt x="2758" y="3895"/>
                  </a:lnTo>
                  <a:lnTo>
                    <a:pt x="2742" y="3885"/>
                  </a:lnTo>
                  <a:lnTo>
                    <a:pt x="2738" y="3884"/>
                  </a:lnTo>
                  <a:lnTo>
                    <a:pt x="2735" y="3884"/>
                  </a:lnTo>
                  <a:lnTo>
                    <a:pt x="2732" y="3884"/>
                  </a:lnTo>
                  <a:lnTo>
                    <a:pt x="2729" y="3885"/>
                  </a:lnTo>
                  <a:lnTo>
                    <a:pt x="2722" y="3889"/>
                  </a:lnTo>
                  <a:lnTo>
                    <a:pt x="2714" y="3895"/>
                  </a:lnTo>
                  <a:lnTo>
                    <a:pt x="2711" y="3897"/>
                  </a:lnTo>
                  <a:lnTo>
                    <a:pt x="2707" y="3898"/>
                  </a:lnTo>
                  <a:lnTo>
                    <a:pt x="2704" y="3900"/>
                  </a:lnTo>
                  <a:lnTo>
                    <a:pt x="2700" y="3898"/>
                  </a:lnTo>
                  <a:lnTo>
                    <a:pt x="2694" y="3896"/>
                  </a:lnTo>
                  <a:lnTo>
                    <a:pt x="2692" y="3892"/>
                  </a:lnTo>
                  <a:lnTo>
                    <a:pt x="2692" y="3889"/>
                  </a:lnTo>
                  <a:lnTo>
                    <a:pt x="2689" y="3885"/>
                  </a:lnTo>
                  <a:lnTo>
                    <a:pt x="2687" y="3883"/>
                  </a:lnTo>
                  <a:lnTo>
                    <a:pt x="2683" y="3882"/>
                  </a:lnTo>
                  <a:lnTo>
                    <a:pt x="2676" y="3879"/>
                  </a:lnTo>
                  <a:lnTo>
                    <a:pt x="2668" y="3878"/>
                  </a:lnTo>
                  <a:lnTo>
                    <a:pt x="2649" y="3875"/>
                  </a:lnTo>
                  <a:lnTo>
                    <a:pt x="2636" y="3872"/>
                  </a:lnTo>
                  <a:lnTo>
                    <a:pt x="2623" y="3870"/>
                  </a:lnTo>
                  <a:lnTo>
                    <a:pt x="2611" y="3869"/>
                  </a:lnTo>
                  <a:lnTo>
                    <a:pt x="2605" y="3869"/>
                  </a:lnTo>
                  <a:lnTo>
                    <a:pt x="2600" y="3866"/>
                  </a:lnTo>
                  <a:lnTo>
                    <a:pt x="2594" y="3863"/>
                  </a:lnTo>
                  <a:lnTo>
                    <a:pt x="2591" y="3858"/>
                  </a:lnTo>
                  <a:lnTo>
                    <a:pt x="2582" y="3846"/>
                  </a:lnTo>
                  <a:lnTo>
                    <a:pt x="2574" y="3828"/>
                  </a:lnTo>
                  <a:lnTo>
                    <a:pt x="2569" y="3819"/>
                  </a:lnTo>
                  <a:lnTo>
                    <a:pt x="2563" y="3812"/>
                  </a:lnTo>
                  <a:lnTo>
                    <a:pt x="2557" y="3807"/>
                  </a:lnTo>
                  <a:lnTo>
                    <a:pt x="2552" y="3802"/>
                  </a:lnTo>
                  <a:lnTo>
                    <a:pt x="2540" y="3797"/>
                  </a:lnTo>
                  <a:lnTo>
                    <a:pt x="2529" y="3794"/>
                  </a:lnTo>
                  <a:lnTo>
                    <a:pt x="2524" y="3791"/>
                  </a:lnTo>
                  <a:lnTo>
                    <a:pt x="2522" y="3790"/>
                  </a:lnTo>
                  <a:lnTo>
                    <a:pt x="2521" y="3788"/>
                  </a:lnTo>
                  <a:lnTo>
                    <a:pt x="2519" y="3784"/>
                  </a:lnTo>
                  <a:lnTo>
                    <a:pt x="2519" y="3777"/>
                  </a:lnTo>
                  <a:lnTo>
                    <a:pt x="2516" y="3769"/>
                  </a:lnTo>
                  <a:lnTo>
                    <a:pt x="2512" y="3764"/>
                  </a:lnTo>
                  <a:lnTo>
                    <a:pt x="2509" y="3760"/>
                  </a:lnTo>
                  <a:lnTo>
                    <a:pt x="2505" y="3758"/>
                  </a:lnTo>
                  <a:lnTo>
                    <a:pt x="2500" y="3756"/>
                  </a:lnTo>
                  <a:lnTo>
                    <a:pt x="2491" y="3751"/>
                  </a:lnTo>
                  <a:lnTo>
                    <a:pt x="2484" y="3747"/>
                  </a:lnTo>
                  <a:lnTo>
                    <a:pt x="2480" y="3746"/>
                  </a:lnTo>
                  <a:lnTo>
                    <a:pt x="2478" y="3743"/>
                  </a:lnTo>
                  <a:lnTo>
                    <a:pt x="2475" y="3739"/>
                  </a:lnTo>
                  <a:lnTo>
                    <a:pt x="2473" y="3735"/>
                  </a:lnTo>
                  <a:lnTo>
                    <a:pt x="2470" y="3727"/>
                  </a:lnTo>
                  <a:lnTo>
                    <a:pt x="2467" y="3720"/>
                  </a:lnTo>
                  <a:lnTo>
                    <a:pt x="2465" y="3716"/>
                  </a:lnTo>
                  <a:lnTo>
                    <a:pt x="2462" y="3714"/>
                  </a:lnTo>
                  <a:lnTo>
                    <a:pt x="2460" y="3713"/>
                  </a:lnTo>
                  <a:lnTo>
                    <a:pt x="2456" y="3712"/>
                  </a:lnTo>
                  <a:lnTo>
                    <a:pt x="2449" y="3712"/>
                  </a:lnTo>
                  <a:lnTo>
                    <a:pt x="2441" y="3712"/>
                  </a:lnTo>
                  <a:lnTo>
                    <a:pt x="2431" y="3712"/>
                  </a:lnTo>
                  <a:lnTo>
                    <a:pt x="2424" y="3711"/>
                  </a:lnTo>
                  <a:lnTo>
                    <a:pt x="2418" y="3706"/>
                  </a:lnTo>
                  <a:lnTo>
                    <a:pt x="2414" y="3700"/>
                  </a:lnTo>
                  <a:lnTo>
                    <a:pt x="2411" y="3697"/>
                  </a:lnTo>
                  <a:lnTo>
                    <a:pt x="2409" y="3695"/>
                  </a:lnTo>
                  <a:lnTo>
                    <a:pt x="2407" y="3693"/>
                  </a:lnTo>
                  <a:lnTo>
                    <a:pt x="2404" y="3693"/>
                  </a:lnTo>
                  <a:lnTo>
                    <a:pt x="2402" y="3693"/>
                  </a:lnTo>
                  <a:lnTo>
                    <a:pt x="2401" y="3694"/>
                  </a:lnTo>
                  <a:lnTo>
                    <a:pt x="2398" y="3696"/>
                  </a:lnTo>
                  <a:lnTo>
                    <a:pt x="2397" y="3700"/>
                  </a:lnTo>
                  <a:lnTo>
                    <a:pt x="2392" y="3709"/>
                  </a:lnTo>
                  <a:lnTo>
                    <a:pt x="2385" y="3722"/>
                  </a:lnTo>
                  <a:lnTo>
                    <a:pt x="2378" y="3734"/>
                  </a:lnTo>
                  <a:lnTo>
                    <a:pt x="2372" y="3745"/>
                  </a:lnTo>
                  <a:lnTo>
                    <a:pt x="2365" y="3752"/>
                  </a:lnTo>
                  <a:lnTo>
                    <a:pt x="2358" y="3758"/>
                  </a:lnTo>
                  <a:lnTo>
                    <a:pt x="2351" y="3763"/>
                  </a:lnTo>
                  <a:lnTo>
                    <a:pt x="2345" y="3765"/>
                  </a:lnTo>
                  <a:lnTo>
                    <a:pt x="2341" y="3765"/>
                  </a:lnTo>
                  <a:lnTo>
                    <a:pt x="2338" y="3763"/>
                  </a:lnTo>
                  <a:lnTo>
                    <a:pt x="2333" y="3760"/>
                  </a:lnTo>
                  <a:lnTo>
                    <a:pt x="2327" y="3757"/>
                  </a:lnTo>
                  <a:lnTo>
                    <a:pt x="2316" y="3749"/>
                  </a:lnTo>
                  <a:lnTo>
                    <a:pt x="2304" y="3740"/>
                  </a:lnTo>
                  <a:lnTo>
                    <a:pt x="2294" y="3733"/>
                  </a:lnTo>
                  <a:lnTo>
                    <a:pt x="2282" y="3725"/>
                  </a:lnTo>
                  <a:lnTo>
                    <a:pt x="2271" y="3715"/>
                  </a:lnTo>
                  <a:lnTo>
                    <a:pt x="2264" y="3709"/>
                  </a:lnTo>
                  <a:lnTo>
                    <a:pt x="2261" y="3706"/>
                  </a:lnTo>
                  <a:lnTo>
                    <a:pt x="2261" y="3701"/>
                  </a:lnTo>
                  <a:lnTo>
                    <a:pt x="2260" y="3695"/>
                  </a:lnTo>
                  <a:lnTo>
                    <a:pt x="2261" y="3689"/>
                  </a:lnTo>
                  <a:lnTo>
                    <a:pt x="2263" y="3682"/>
                  </a:lnTo>
                  <a:lnTo>
                    <a:pt x="2265" y="3676"/>
                  </a:lnTo>
                  <a:lnTo>
                    <a:pt x="2269" y="3670"/>
                  </a:lnTo>
                  <a:lnTo>
                    <a:pt x="2271" y="3665"/>
                  </a:lnTo>
                  <a:lnTo>
                    <a:pt x="2277" y="3655"/>
                  </a:lnTo>
                  <a:lnTo>
                    <a:pt x="2280" y="3645"/>
                  </a:lnTo>
                  <a:lnTo>
                    <a:pt x="2282" y="3640"/>
                  </a:lnTo>
                  <a:lnTo>
                    <a:pt x="2282" y="3637"/>
                  </a:lnTo>
                  <a:lnTo>
                    <a:pt x="2280" y="3634"/>
                  </a:lnTo>
                  <a:lnTo>
                    <a:pt x="2278" y="3632"/>
                  </a:lnTo>
                  <a:lnTo>
                    <a:pt x="2272" y="3632"/>
                  </a:lnTo>
                  <a:lnTo>
                    <a:pt x="2265" y="3633"/>
                  </a:lnTo>
                  <a:lnTo>
                    <a:pt x="2257" y="3634"/>
                  </a:lnTo>
                  <a:lnTo>
                    <a:pt x="2250" y="3638"/>
                  </a:lnTo>
                  <a:lnTo>
                    <a:pt x="2241" y="3644"/>
                  </a:lnTo>
                  <a:lnTo>
                    <a:pt x="2232" y="3653"/>
                  </a:lnTo>
                  <a:lnTo>
                    <a:pt x="2228" y="3659"/>
                  </a:lnTo>
                  <a:lnTo>
                    <a:pt x="2225" y="3664"/>
                  </a:lnTo>
                  <a:lnTo>
                    <a:pt x="2222" y="3670"/>
                  </a:lnTo>
                  <a:lnTo>
                    <a:pt x="2221" y="3676"/>
                  </a:lnTo>
                  <a:lnTo>
                    <a:pt x="2220" y="3689"/>
                  </a:lnTo>
                  <a:lnTo>
                    <a:pt x="2217" y="3703"/>
                  </a:lnTo>
                  <a:lnTo>
                    <a:pt x="2216" y="3711"/>
                  </a:lnTo>
                  <a:lnTo>
                    <a:pt x="2214" y="3716"/>
                  </a:lnTo>
                  <a:lnTo>
                    <a:pt x="2212" y="3722"/>
                  </a:lnTo>
                  <a:lnTo>
                    <a:pt x="2209" y="3726"/>
                  </a:lnTo>
                  <a:lnTo>
                    <a:pt x="2206" y="3728"/>
                  </a:lnTo>
                  <a:lnTo>
                    <a:pt x="2200" y="3728"/>
                  </a:lnTo>
                  <a:lnTo>
                    <a:pt x="2194" y="3727"/>
                  </a:lnTo>
                  <a:lnTo>
                    <a:pt x="2185" y="3725"/>
                  </a:lnTo>
                  <a:lnTo>
                    <a:pt x="2178" y="3721"/>
                  </a:lnTo>
                  <a:lnTo>
                    <a:pt x="2171" y="3718"/>
                  </a:lnTo>
                  <a:lnTo>
                    <a:pt x="2166" y="3713"/>
                  </a:lnTo>
                  <a:lnTo>
                    <a:pt x="2162" y="3708"/>
                  </a:lnTo>
                  <a:lnTo>
                    <a:pt x="2160" y="3701"/>
                  </a:lnTo>
                  <a:lnTo>
                    <a:pt x="2160" y="3694"/>
                  </a:lnTo>
                  <a:lnTo>
                    <a:pt x="2160" y="3684"/>
                  </a:lnTo>
                  <a:lnTo>
                    <a:pt x="2160" y="3674"/>
                  </a:lnTo>
                  <a:lnTo>
                    <a:pt x="2158" y="3657"/>
                  </a:lnTo>
                  <a:lnTo>
                    <a:pt x="2153" y="3642"/>
                  </a:lnTo>
                  <a:lnTo>
                    <a:pt x="2150" y="3626"/>
                  </a:lnTo>
                  <a:lnTo>
                    <a:pt x="2145" y="3613"/>
                  </a:lnTo>
                  <a:lnTo>
                    <a:pt x="2139" y="3601"/>
                  </a:lnTo>
                  <a:lnTo>
                    <a:pt x="2132" y="3592"/>
                  </a:lnTo>
                  <a:lnTo>
                    <a:pt x="2128" y="3587"/>
                  </a:lnTo>
                  <a:lnTo>
                    <a:pt x="2125" y="3582"/>
                  </a:lnTo>
                  <a:lnTo>
                    <a:pt x="2121" y="3576"/>
                  </a:lnTo>
                  <a:lnTo>
                    <a:pt x="2119" y="3570"/>
                  </a:lnTo>
                  <a:lnTo>
                    <a:pt x="2118" y="3563"/>
                  </a:lnTo>
                  <a:lnTo>
                    <a:pt x="2115" y="3557"/>
                  </a:lnTo>
                  <a:lnTo>
                    <a:pt x="2115" y="3550"/>
                  </a:lnTo>
                  <a:lnTo>
                    <a:pt x="2115" y="3543"/>
                  </a:lnTo>
                  <a:lnTo>
                    <a:pt x="2116" y="3530"/>
                  </a:lnTo>
                  <a:lnTo>
                    <a:pt x="2118" y="3519"/>
                  </a:lnTo>
                  <a:lnTo>
                    <a:pt x="2118" y="3513"/>
                  </a:lnTo>
                  <a:lnTo>
                    <a:pt x="2118" y="3510"/>
                  </a:lnTo>
                  <a:lnTo>
                    <a:pt x="2116" y="3506"/>
                  </a:lnTo>
                  <a:lnTo>
                    <a:pt x="2114" y="3503"/>
                  </a:lnTo>
                  <a:lnTo>
                    <a:pt x="2112" y="3501"/>
                  </a:lnTo>
                  <a:lnTo>
                    <a:pt x="2108" y="3500"/>
                  </a:lnTo>
                  <a:lnTo>
                    <a:pt x="2106" y="3499"/>
                  </a:lnTo>
                  <a:lnTo>
                    <a:pt x="2103" y="3500"/>
                  </a:lnTo>
                  <a:lnTo>
                    <a:pt x="2100" y="3501"/>
                  </a:lnTo>
                  <a:lnTo>
                    <a:pt x="2096" y="3505"/>
                  </a:lnTo>
                  <a:lnTo>
                    <a:pt x="2094" y="3508"/>
                  </a:lnTo>
                  <a:lnTo>
                    <a:pt x="2090" y="3512"/>
                  </a:lnTo>
                  <a:lnTo>
                    <a:pt x="2086" y="3523"/>
                  </a:lnTo>
                  <a:lnTo>
                    <a:pt x="2081" y="3532"/>
                  </a:lnTo>
                  <a:lnTo>
                    <a:pt x="2078" y="3536"/>
                  </a:lnTo>
                  <a:lnTo>
                    <a:pt x="2076" y="3539"/>
                  </a:lnTo>
                  <a:lnTo>
                    <a:pt x="2074" y="3542"/>
                  </a:lnTo>
                  <a:lnTo>
                    <a:pt x="2071" y="3543"/>
                  </a:lnTo>
                  <a:lnTo>
                    <a:pt x="2069" y="3543"/>
                  </a:lnTo>
                  <a:lnTo>
                    <a:pt x="2067" y="3541"/>
                  </a:lnTo>
                  <a:lnTo>
                    <a:pt x="2064" y="3538"/>
                  </a:lnTo>
                  <a:lnTo>
                    <a:pt x="2062" y="3533"/>
                  </a:lnTo>
                  <a:lnTo>
                    <a:pt x="2058" y="3524"/>
                  </a:lnTo>
                  <a:lnTo>
                    <a:pt x="2053" y="3514"/>
                  </a:lnTo>
                  <a:lnTo>
                    <a:pt x="2046" y="3506"/>
                  </a:lnTo>
                  <a:lnTo>
                    <a:pt x="2038" y="3498"/>
                  </a:lnTo>
                  <a:lnTo>
                    <a:pt x="2033" y="3495"/>
                  </a:lnTo>
                  <a:lnTo>
                    <a:pt x="2027" y="3493"/>
                  </a:lnTo>
                  <a:lnTo>
                    <a:pt x="2020" y="3493"/>
                  </a:lnTo>
                  <a:lnTo>
                    <a:pt x="2012" y="3493"/>
                  </a:lnTo>
                  <a:lnTo>
                    <a:pt x="1995" y="3497"/>
                  </a:lnTo>
                  <a:lnTo>
                    <a:pt x="1983" y="3499"/>
                  </a:lnTo>
                  <a:lnTo>
                    <a:pt x="1979" y="3500"/>
                  </a:lnTo>
                  <a:lnTo>
                    <a:pt x="1974" y="3500"/>
                  </a:lnTo>
                  <a:lnTo>
                    <a:pt x="1969" y="3499"/>
                  </a:lnTo>
                  <a:lnTo>
                    <a:pt x="1964" y="3498"/>
                  </a:lnTo>
                  <a:lnTo>
                    <a:pt x="1958" y="3494"/>
                  </a:lnTo>
                  <a:lnTo>
                    <a:pt x="1954" y="3489"/>
                  </a:lnTo>
                  <a:lnTo>
                    <a:pt x="1948" y="3485"/>
                  </a:lnTo>
                  <a:lnTo>
                    <a:pt x="1943" y="3479"/>
                  </a:lnTo>
                  <a:lnTo>
                    <a:pt x="1937" y="3474"/>
                  </a:lnTo>
                  <a:lnTo>
                    <a:pt x="1932" y="3469"/>
                  </a:lnTo>
                  <a:lnTo>
                    <a:pt x="1926" y="3466"/>
                  </a:lnTo>
                  <a:lnTo>
                    <a:pt x="1921" y="3464"/>
                  </a:lnTo>
                  <a:lnTo>
                    <a:pt x="1916" y="3463"/>
                  </a:lnTo>
                  <a:lnTo>
                    <a:pt x="1911" y="3462"/>
                  </a:lnTo>
                  <a:lnTo>
                    <a:pt x="1906" y="3461"/>
                  </a:lnTo>
                  <a:lnTo>
                    <a:pt x="1902" y="3459"/>
                  </a:lnTo>
                  <a:lnTo>
                    <a:pt x="1899" y="3455"/>
                  </a:lnTo>
                  <a:lnTo>
                    <a:pt x="1897" y="3451"/>
                  </a:lnTo>
                  <a:lnTo>
                    <a:pt x="1895" y="3447"/>
                  </a:lnTo>
                  <a:lnTo>
                    <a:pt x="1895" y="3441"/>
                  </a:lnTo>
                  <a:lnTo>
                    <a:pt x="1895" y="3434"/>
                  </a:lnTo>
                  <a:lnTo>
                    <a:pt x="1897" y="3426"/>
                  </a:lnTo>
                  <a:lnTo>
                    <a:pt x="1899" y="3419"/>
                  </a:lnTo>
                  <a:lnTo>
                    <a:pt x="1902" y="3411"/>
                  </a:lnTo>
                  <a:lnTo>
                    <a:pt x="1906" y="3404"/>
                  </a:lnTo>
                  <a:lnTo>
                    <a:pt x="1911" y="3397"/>
                  </a:lnTo>
                  <a:lnTo>
                    <a:pt x="1916" y="3390"/>
                  </a:lnTo>
                  <a:lnTo>
                    <a:pt x="1921" y="3384"/>
                  </a:lnTo>
                  <a:lnTo>
                    <a:pt x="1931" y="3374"/>
                  </a:lnTo>
                  <a:lnTo>
                    <a:pt x="1937" y="3366"/>
                  </a:lnTo>
                  <a:lnTo>
                    <a:pt x="1942" y="3358"/>
                  </a:lnTo>
                  <a:lnTo>
                    <a:pt x="1945" y="3348"/>
                  </a:lnTo>
                  <a:lnTo>
                    <a:pt x="1945" y="3342"/>
                  </a:lnTo>
                  <a:lnTo>
                    <a:pt x="1944" y="3335"/>
                  </a:lnTo>
                  <a:lnTo>
                    <a:pt x="1941" y="3328"/>
                  </a:lnTo>
                  <a:lnTo>
                    <a:pt x="1936" y="3322"/>
                  </a:lnTo>
                  <a:lnTo>
                    <a:pt x="1930" y="3316"/>
                  </a:lnTo>
                  <a:lnTo>
                    <a:pt x="1924" y="3312"/>
                  </a:lnTo>
                  <a:lnTo>
                    <a:pt x="1920" y="3310"/>
                  </a:lnTo>
                  <a:lnTo>
                    <a:pt x="1917" y="3310"/>
                  </a:lnTo>
                  <a:lnTo>
                    <a:pt x="1914" y="3309"/>
                  </a:lnTo>
                  <a:lnTo>
                    <a:pt x="1911" y="3310"/>
                  </a:lnTo>
                  <a:lnTo>
                    <a:pt x="1900" y="3315"/>
                  </a:lnTo>
                  <a:lnTo>
                    <a:pt x="1888" y="3322"/>
                  </a:lnTo>
                  <a:lnTo>
                    <a:pt x="1882" y="3324"/>
                  </a:lnTo>
                  <a:lnTo>
                    <a:pt x="1876" y="3328"/>
                  </a:lnTo>
                  <a:lnTo>
                    <a:pt x="1870" y="3329"/>
                  </a:lnTo>
                  <a:lnTo>
                    <a:pt x="1863" y="3330"/>
                  </a:lnTo>
                  <a:lnTo>
                    <a:pt x="1850" y="3329"/>
                  </a:lnTo>
                  <a:lnTo>
                    <a:pt x="1836" y="3327"/>
                  </a:lnTo>
                  <a:lnTo>
                    <a:pt x="1822" y="3322"/>
                  </a:lnTo>
                  <a:lnTo>
                    <a:pt x="1807" y="3315"/>
                  </a:lnTo>
                  <a:lnTo>
                    <a:pt x="1794" y="3306"/>
                  </a:lnTo>
                  <a:lnTo>
                    <a:pt x="1785" y="3298"/>
                  </a:lnTo>
                  <a:lnTo>
                    <a:pt x="1780" y="3293"/>
                  </a:lnTo>
                  <a:lnTo>
                    <a:pt x="1778" y="3289"/>
                  </a:lnTo>
                  <a:lnTo>
                    <a:pt x="1776" y="3284"/>
                  </a:lnTo>
                  <a:lnTo>
                    <a:pt x="1775" y="3279"/>
                  </a:lnTo>
                  <a:lnTo>
                    <a:pt x="1775" y="3273"/>
                  </a:lnTo>
                  <a:lnTo>
                    <a:pt x="1774" y="3268"/>
                  </a:lnTo>
                  <a:lnTo>
                    <a:pt x="1772" y="3264"/>
                  </a:lnTo>
                  <a:lnTo>
                    <a:pt x="1769" y="3260"/>
                  </a:lnTo>
                  <a:lnTo>
                    <a:pt x="1762" y="3253"/>
                  </a:lnTo>
                  <a:lnTo>
                    <a:pt x="1755" y="3248"/>
                  </a:lnTo>
                  <a:lnTo>
                    <a:pt x="1746" y="3242"/>
                  </a:lnTo>
                  <a:lnTo>
                    <a:pt x="1732" y="3234"/>
                  </a:lnTo>
                  <a:lnTo>
                    <a:pt x="1721" y="3227"/>
                  </a:lnTo>
                  <a:lnTo>
                    <a:pt x="1710" y="3221"/>
                  </a:lnTo>
                  <a:lnTo>
                    <a:pt x="1706" y="3218"/>
                  </a:lnTo>
                  <a:lnTo>
                    <a:pt x="1703" y="3216"/>
                  </a:lnTo>
                  <a:lnTo>
                    <a:pt x="1700" y="3211"/>
                  </a:lnTo>
                  <a:lnTo>
                    <a:pt x="1697" y="3208"/>
                  </a:lnTo>
                  <a:lnTo>
                    <a:pt x="1694" y="3198"/>
                  </a:lnTo>
                  <a:lnTo>
                    <a:pt x="1693" y="3189"/>
                  </a:lnTo>
                  <a:lnTo>
                    <a:pt x="1692" y="3179"/>
                  </a:lnTo>
                  <a:lnTo>
                    <a:pt x="1690" y="3172"/>
                  </a:lnTo>
                  <a:lnTo>
                    <a:pt x="1687" y="3169"/>
                  </a:lnTo>
                  <a:lnTo>
                    <a:pt x="1684" y="3166"/>
                  </a:lnTo>
                  <a:lnTo>
                    <a:pt x="1680" y="3164"/>
                  </a:lnTo>
                  <a:lnTo>
                    <a:pt x="1675" y="3163"/>
                  </a:lnTo>
                  <a:lnTo>
                    <a:pt x="1669" y="3161"/>
                  </a:lnTo>
                  <a:lnTo>
                    <a:pt x="1662" y="3158"/>
                  </a:lnTo>
                  <a:lnTo>
                    <a:pt x="1655" y="3154"/>
                  </a:lnTo>
                  <a:lnTo>
                    <a:pt x="1649" y="3150"/>
                  </a:lnTo>
                  <a:lnTo>
                    <a:pt x="1643" y="3145"/>
                  </a:lnTo>
                  <a:lnTo>
                    <a:pt x="1639" y="3140"/>
                  </a:lnTo>
                  <a:lnTo>
                    <a:pt x="1636" y="3134"/>
                  </a:lnTo>
                  <a:lnTo>
                    <a:pt x="1635" y="3128"/>
                  </a:lnTo>
                  <a:lnTo>
                    <a:pt x="1636" y="3122"/>
                  </a:lnTo>
                  <a:lnTo>
                    <a:pt x="1639" y="3116"/>
                  </a:lnTo>
                  <a:lnTo>
                    <a:pt x="1641" y="3110"/>
                  </a:lnTo>
                  <a:lnTo>
                    <a:pt x="1643" y="3104"/>
                  </a:lnTo>
                  <a:lnTo>
                    <a:pt x="1649" y="3094"/>
                  </a:lnTo>
                  <a:lnTo>
                    <a:pt x="1652" y="3084"/>
                  </a:lnTo>
                  <a:lnTo>
                    <a:pt x="1648" y="3075"/>
                  </a:lnTo>
                  <a:lnTo>
                    <a:pt x="1645" y="3063"/>
                  </a:lnTo>
                  <a:lnTo>
                    <a:pt x="1642" y="3056"/>
                  </a:lnTo>
                  <a:lnTo>
                    <a:pt x="1640" y="3047"/>
                  </a:lnTo>
                  <a:lnTo>
                    <a:pt x="1640" y="3038"/>
                  </a:lnTo>
                  <a:lnTo>
                    <a:pt x="1641" y="3027"/>
                  </a:lnTo>
                  <a:lnTo>
                    <a:pt x="1645" y="3007"/>
                  </a:lnTo>
                  <a:lnTo>
                    <a:pt x="1648" y="2995"/>
                  </a:lnTo>
                  <a:lnTo>
                    <a:pt x="1648" y="2990"/>
                  </a:lnTo>
                  <a:lnTo>
                    <a:pt x="1647" y="2987"/>
                  </a:lnTo>
                  <a:lnTo>
                    <a:pt x="1645" y="2982"/>
                  </a:lnTo>
                  <a:lnTo>
                    <a:pt x="1641" y="2978"/>
                  </a:lnTo>
                  <a:lnTo>
                    <a:pt x="1629" y="2969"/>
                  </a:lnTo>
                  <a:lnTo>
                    <a:pt x="1614" y="2958"/>
                  </a:lnTo>
                  <a:lnTo>
                    <a:pt x="1606" y="2953"/>
                  </a:lnTo>
                  <a:lnTo>
                    <a:pt x="1601" y="2949"/>
                  </a:lnTo>
                  <a:lnTo>
                    <a:pt x="1596" y="2944"/>
                  </a:lnTo>
                  <a:lnTo>
                    <a:pt x="1592" y="2940"/>
                  </a:lnTo>
                  <a:lnTo>
                    <a:pt x="1591" y="2937"/>
                  </a:lnTo>
                  <a:lnTo>
                    <a:pt x="1587" y="2934"/>
                  </a:lnTo>
                  <a:lnTo>
                    <a:pt x="1585" y="2933"/>
                  </a:lnTo>
                  <a:lnTo>
                    <a:pt x="1582" y="2932"/>
                  </a:lnTo>
                  <a:lnTo>
                    <a:pt x="1573" y="2932"/>
                  </a:lnTo>
                  <a:lnTo>
                    <a:pt x="1562" y="2932"/>
                  </a:lnTo>
                  <a:lnTo>
                    <a:pt x="1553" y="2931"/>
                  </a:lnTo>
                  <a:lnTo>
                    <a:pt x="1546" y="2930"/>
                  </a:lnTo>
                  <a:lnTo>
                    <a:pt x="1542" y="2930"/>
                  </a:lnTo>
                  <a:lnTo>
                    <a:pt x="1539" y="2930"/>
                  </a:lnTo>
                  <a:lnTo>
                    <a:pt x="1536" y="2932"/>
                  </a:lnTo>
                  <a:lnTo>
                    <a:pt x="1534" y="2936"/>
                  </a:lnTo>
                  <a:lnTo>
                    <a:pt x="1528" y="2943"/>
                  </a:lnTo>
                  <a:lnTo>
                    <a:pt x="1522" y="2947"/>
                  </a:lnTo>
                  <a:lnTo>
                    <a:pt x="1516" y="2950"/>
                  </a:lnTo>
                  <a:lnTo>
                    <a:pt x="1509" y="2951"/>
                  </a:lnTo>
                  <a:lnTo>
                    <a:pt x="1499" y="2950"/>
                  </a:lnTo>
                  <a:lnTo>
                    <a:pt x="1490" y="2949"/>
                  </a:lnTo>
                  <a:lnTo>
                    <a:pt x="1485" y="2949"/>
                  </a:lnTo>
                  <a:lnTo>
                    <a:pt x="1480" y="2949"/>
                  </a:lnTo>
                  <a:lnTo>
                    <a:pt x="1476" y="2950"/>
                  </a:lnTo>
                  <a:lnTo>
                    <a:pt x="1471" y="2952"/>
                  </a:lnTo>
                  <a:lnTo>
                    <a:pt x="1464" y="2958"/>
                  </a:lnTo>
                  <a:lnTo>
                    <a:pt x="1458" y="2963"/>
                  </a:lnTo>
                  <a:lnTo>
                    <a:pt x="1452" y="2964"/>
                  </a:lnTo>
                  <a:lnTo>
                    <a:pt x="1444" y="2964"/>
                  </a:lnTo>
                  <a:lnTo>
                    <a:pt x="1439" y="2963"/>
                  </a:lnTo>
                  <a:lnTo>
                    <a:pt x="1435" y="2959"/>
                  </a:lnTo>
                  <a:lnTo>
                    <a:pt x="1432" y="2955"/>
                  </a:lnTo>
                  <a:lnTo>
                    <a:pt x="1429" y="2949"/>
                  </a:lnTo>
                  <a:lnTo>
                    <a:pt x="1425" y="2937"/>
                  </a:lnTo>
                  <a:lnTo>
                    <a:pt x="1420" y="2926"/>
                  </a:lnTo>
                  <a:lnTo>
                    <a:pt x="1414" y="2918"/>
                  </a:lnTo>
                  <a:lnTo>
                    <a:pt x="1407" y="2906"/>
                  </a:lnTo>
                  <a:lnTo>
                    <a:pt x="1402" y="2899"/>
                  </a:lnTo>
                  <a:lnTo>
                    <a:pt x="1400" y="2890"/>
                  </a:lnTo>
                  <a:lnTo>
                    <a:pt x="1396" y="2880"/>
                  </a:lnTo>
                  <a:lnTo>
                    <a:pt x="1394" y="2867"/>
                  </a:lnTo>
                  <a:lnTo>
                    <a:pt x="1392" y="2854"/>
                  </a:lnTo>
                  <a:lnTo>
                    <a:pt x="1390" y="2842"/>
                  </a:lnTo>
                  <a:lnTo>
                    <a:pt x="1388" y="2832"/>
                  </a:lnTo>
                  <a:lnTo>
                    <a:pt x="1385" y="2825"/>
                  </a:lnTo>
                  <a:lnTo>
                    <a:pt x="1378" y="2812"/>
                  </a:lnTo>
                  <a:lnTo>
                    <a:pt x="1372" y="2805"/>
                  </a:lnTo>
                  <a:lnTo>
                    <a:pt x="1368" y="2796"/>
                  </a:lnTo>
                  <a:lnTo>
                    <a:pt x="1364" y="2788"/>
                  </a:lnTo>
                  <a:lnTo>
                    <a:pt x="1363" y="2779"/>
                  </a:lnTo>
                  <a:lnTo>
                    <a:pt x="1364" y="2770"/>
                  </a:lnTo>
                  <a:lnTo>
                    <a:pt x="1364" y="2767"/>
                  </a:lnTo>
                  <a:lnTo>
                    <a:pt x="1363" y="2763"/>
                  </a:lnTo>
                  <a:lnTo>
                    <a:pt x="1362" y="2760"/>
                  </a:lnTo>
                  <a:lnTo>
                    <a:pt x="1358" y="2755"/>
                  </a:lnTo>
                  <a:lnTo>
                    <a:pt x="1354" y="2751"/>
                  </a:lnTo>
                  <a:lnTo>
                    <a:pt x="1350" y="2748"/>
                  </a:lnTo>
                  <a:lnTo>
                    <a:pt x="1344" y="2744"/>
                  </a:lnTo>
                  <a:lnTo>
                    <a:pt x="1337" y="2741"/>
                  </a:lnTo>
                  <a:lnTo>
                    <a:pt x="1324" y="2737"/>
                  </a:lnTo>
                  <a:lnTo>
                    <a:pt x="1312" y="2732"/>
                  </a:lnTo>
                  <a:lnTo>
                    <a:pt x="1306" y="2729"/>
                  </a:lnTo>
                  <a:lnTo>
                    <a:pt x="1301" y="2725"/>
                  </a:lnTo>
                  <a:lnTo>
                    <a:pt x="1297" y="2722"/>
                  </a:lnTo>
                  <a:lnTo>
                    <a:pt x="1294" y="2717"/>
                  </a:lnTo>
                  <a:lnTo>
                    <a:pt x="1287" y="2707"/>
                  </a:lnTo>
                  <a:lnTo>
                    <a:pt x="1278" y="2698"/>
                  </a:lnTo>
                  <a:lnTo>
                    <a:pt x="1268" y="2690"/>
                  </a:lnTo>
                  <a:lnTo>
                    <a:pt x="1255" y="2684"/>
                  </a:lnTo>
                  <a:lnTo>
                    <a:pt x="1243" y="2678"/>
                  </a:lnTo>
                  <a:lnTo>
                    <a:pt x="1233" y="2672"/>
                  </a:lnTo>
                  <a:lnTo>
                    <a:pt x="1224" y="2666"/>
                  </a:lnTo>
                  <a:lnTo>
                    <a:pt x="1217" y="2659"/>
                  </a:lnTo>
                  <a:lnTo>
                    <a:pt x="1201" y="2643"/>
                  </a:lnTo>
                  <a:lnTo>
                    <a:pt x="1188" y="2634"/>
                  </a:lnTo>
                  <a:lnTo>
                    <a:pt x="1184" y="2630"/>
                  </a:lnTo>
                  <a:lnTo>
                    <a:pt x="1182" y="2628"/>
                  </a:lnTo>
                  <a:lnTo>
                    <a:pt x="1184" y="2622"/>
                  </a:lnTo>
                  <a:lnTo>
                    <a:pt x="1190" y="2615"/>
                  </a:lnTo>
                  <a:lnTo>
                    <a:pt x="1196" y="2606"/>
                  </a:lnTo>
                  <a:lnTo>
                    <a:pt x="1199" y="2600"/>
                  </a:lnTo>
                  <a:lnTo>
                    <a:pt x="1199" y="2599"/>
                  </a:lnTo>
                  <a:lnTo>
                    <a:pt x="1199" y="2597"/>
                  </a:lnTo>
                  <a:lnTo>
                    <a:pt x="1196" y="2596"/>
                  </a:lnTo>
                  <a:lnTo>
                    <a:pt x="1194" y="2596"/>
                  </a:lnTo>
                  <a:lnTo>
                    <a:pt x="1186" y="2593"/>
                  </a:lnTo>
                  <a:lnTo>
                    <a:pt x="1175" y="2592"/>
                  </a:lnTo>
                  <a:lnTo>
                    <a:pt x="1170" y="2591"/>
                  </a:lnTo>
                  <a:lnTo>
                    <a:pt x="1167" y="2588"/>
                  </a:lnTo>
                  <a:lnTo>
                    <a:pt x="1165" y="2587"/>
                  </a:lnTo>
                  <a:lnTo>
                    <a:pt x="1165" y="2585"/>
                  </a:lnTo>
                  <a:lnTo>
                    <a:pt x="1165" y="2584"/>
                  </a:lnTo>
                  <a:lnTo>
                    <a:pt x="1167" y="2581"/>
                  </a:lnTo>
                  <a:lnTo>
                    <a:pt x="1168" y="2577"/>
                  </a:lnTo>
                  <a:lnTo>
                    <a:pt x="1169" y="2571"/>
                  </a:lnTo>
                  <a:lnTo>
                    <a:pt x="1168" y="2564"/>
                  </a:lnTo>
                  <a:lnTo>
                    <a:pt x="1167" y="2556"/>
                  </a:lnTo>
                  <a:lnTo>
                    <a:pt x="1164" y="2550"/>
                  </a:lnTo>
                  <a:lnTo>
                    <a:pt x="1162" y="2543"/>
                  </a:lnTo>
                  <a:lnTo>
                    <a:pt x="1158" y="2539"/>
                  </a:lnTo>
                  <a:lnTo>
                    <a:pt x="1154" y="2534"/>
                  </a:lnTo>
                  <a:lnTo>
                    <a:pt x="1145" y="2528"/>
                  </a:lnTo>
                  <a:lnTo>
                    <a:pt x="1137" y="2520"/>
                  </a:lnTo>
                  <a:lnTo>
                    <a:pt x="1127" y="2511"/>
                  </a:lnTo>
                  <a:lnTo>
                    <a:pt x="1118" y="2503"/>
                  </a:lnTo>
                  <a:lnTo>
                    <a:pt x="1106" y="2493"/>
                  </a:lnTo>
                  <a:lnTo>
                    <a:pt x="1094" y="2483"/>
                  </a:lnTo>
                  <a:lnTo>
                    <a:pt x="1082" y="2473"/>
                  </a:lnTo>
                  <a:lnTo>
                    <a:pt x="1074" y="2467"/>
                  </a:lnTo>
                  <a:lnTo>
                    <a:pt x="1058" y="2459"/>
                  </a:lnTo>
                  <a:lnTo>
                    <a:pt x="1045" y="2452"/>
                  </a:lnTo>
                  <a:lnTo>
                    <a:pt x="1042" y="2451"/>
                  </a:lnTo>
                  <a:lnTo>
                    <a:pt x="1039" y="2449"/>
                  </a:lnTo>
                  <a:lnTo>
                    <a:pt x="1038" y="2447"/>
                  </a:lnTo>
                  <a:lnTo>
                    <a:pt x="1038" y="2445"/>
                  </a:lnTo>
                  <a:lnTo>
                    <a:pt x="1038" y="2441"/>
                  </a:lnTo>
                  <a:lnTo>
                    <a:pt x="1039" y="2438"/>
                  </a:lnTo>
                  <a:lnTo>
                    <a:pt x="1041" y="2435"/>
                  </a:lnTo>
                  <a:lnTo>
                    <a:pt x="1044" y="2432"/>
                  </a:lnTo>
                  <a:lnTo>
                    <a:pt x="1047" y="2428"/>
                  </a:lnTo>
                  <a:lnTo>
                    <a:pt x="1048" y="2423"/>
                  </a:lnTo>
                  <a:lnTo>
                    <a:pt x="1048" y="2419"/>
                  </a:lnTo>
                  <a:lnTo>
                    <a:pt x="1047" y="2414"/>
                  </a:lnTo>
                  <a:lnTo>
                    <a:pt x="1042" y="2405"/>
                  </a:lnTo>
                  <a:lnTo>
                    <a:pt x="1036" y="2397"/>
                  </a:lnTo>
                  <a:lnTo>
                    <a:pt x="1032" y="2392"/>
                  </a:lnTo>
                  <a:lnTo>
                    <a:pt x="1030" y="2389"/>
                  </a:lnTo>
                  <a:lnTo>
                    <a:pt x="1029" y="2384"/>
                  </a:lnTo>
                  <a:lnTo>
                    <a:pt x="1028" y="2379"/>
                  </a:lnTo>
                  <a:lnTo>
                    <a:pt x="1026" y="2375"/>
                  </a:lnTo>
                  <a:lnTo>
                    <a:pt x="1028" y="2369"/>
                  </a:lnTo>
                  <a:lnTo>
                    <a:pt x="1030" y="2361"/>
                  </a:lnTo>
                  <a:lnTo>
                    <a:pt x="1032" y="2354"/>
                  </a:lnTo>
                  <a:lnTo>
                    <a:pt x="1036" y="2347"/>
                  </a:lnTo>
                  <a:lnTo>
                    <a:pt x="1037" y="2341"/>
                  </a:lnTo>
                  <a:lnTo>
                    <a:pt x="1037" y="2335"/>
                  </a:lnTo>
                  <a:lnTo>
                    <a:pt x="1036" y="2332"/>
                  </a:lnTo>
                  <a:lnTo>
                    <a:pt x="1032" y="2328"/>
                  </a:lnTo>
                  <a:lnTo>
                    <a:pt x="1029" y="2325"/>
                  </a:lnTo>
                  <a:lnTo>
                    <a:pt x="1024" y="2322"/>
                  </a:lnTo>
                  <a:lnTo>
                    <a:pt x="1018" y="2321"/>
                  </a:lnTo>
                  <a:lnTo>
                    <a:pt x="1006" y="2317"/>
                  </a:lnTo>
                  <a:lnTo>
                    <a:pt x="994" y="2315"/>
                  </a:lnTo>
                  <a:lnTo>
                    <a:pt x="990" y="2313"/>
                  </a:lnTo>
                  <a:lnTo>
                    <a:pt x="984" y="2310"/>
                  </a:lnTo>
                  <a:lnTo>
                    <a:pt x="978" y="2306"/>
                  </a:lnTo>
                  <a:lnTo>
                    <a:pt x="972" y="2301"/>
                  </a:lnTo>
                  <a:lnTo>
                    <a:pt x="957" y="2291"/>
                  </a:lnTo>
                  <a:lnTo>
                    <a:pt x="944" y="2283"/>
                  </a:lnTo>
                  <a:lnTo>
                    <a:pt x="932" y="2276"/>
                  </a:lnTo>
                  <a:lnTo>
                    <a:pt x="922" y="2269"/>
                  </a:lnTo>
                  <a:lnTo>
                    <a:pt x="911" y="2262"/>
                  </a:lnTo>
                  <a:lnTo>
                    <a:pt x="899" y="2253"/>
                  </a:lnTo>
                  <a:lnTo>
                    <a:pt x="887" y="2246"/>
                  </a:lnTo>
                  <a:lnTo>
                    <a:pt x="880" y="2241"/>
                  </a:lnTo>
                  <a:lnTo>
                    <a:pt x="874" y="2240"/>
                  </a:lnTo>
                  <a:lnTo>
                    <a:pt x="867" y="2240"/>
                  </a:lnTo>
                  <a:lnTo>
                    <a:pt x="864" y="2240"/>
                  </a:lnTo>
                  <a:lnTo>
                    <a:pt x="860" y="2241"/>
                  </a:lnTo>
                  <a:lnTo>
                    <a:pt x="858" y="2244"/>
                  </a:lnTo>
                  <a:lnTo>
                    <a:pt x="855" y="2246"/>
                  </a:lnTo>
                  <a:lnTo>
                    <a:pt x="853" y="2250"/>
                  </a:lnTo>
                  <a:lnTo>
                    <a:pt x="850" y="2252"/>
                  </a:lnTo>
                  <a:lnTo>
                    <a:pt x="848" y="2253"/>
                  </a:lnTo>
                  <a:lnTo>
                    <a:pt x="846" y="2253"/>
                  </a:lnTo>
                  <a:lnTo>
                    <a:pt x="840" y="2251"/>
                  </a:lnTo>
                  <a:lnTo>
                    <a:pt x="831" y="2245"/>
                  </a:lnTo>
                  <a:lnTo>
                    <a:pt x="817" y="2233"/>
                  </a:lnTo>
                  <a:lnTo>
                    <a:pt x="809" y="2227"/>
                  </a:lnTo>
                  <a:lnTo>
                    <a:pt x="805" y="2227"/>
                  </a:lnTo>
                  <a:lnTo>
                    <a:pt x="804" y="2228"/>
                  </a:lnTo>
                  <a:lnTo>
                    <a:pt x="803" y="2233"/>
                  </a:lnTo>
                  <a:lnTo>
                    <a:pt x="801" y="2241"/>
                  </a:lnTo>
                  <a:lnTo>
                    <a:pt x="797" y="2257"/>
                  </a:lnTo>
                  <a:lnTo>
                    <a:pt x="791" y="2270"/>
                  </a:lnTo>
                  <a:lnTo>
                    <a:pt x="787" y="2278"/>
                  </a:lnTo>
                  <a:lnTo>
                    <a:pt x="783" y="2289"/>
                  </a:lnTo>
                  <a:lnTo>
                    <a:pt x="776" y="2300"/>
                  </a:lnTo>
                  <a:lnTo>
                    <a:pt x="768" y="2310"/>
                  </a:lnTo>
                  <a:lnTo>
                    <a:pt x="765" y="2315"/>
                  </a:lnTo>
                  <a:lnTo>
                    <a:pt x="761" y="2317"/>
                  </a:lnTo>
                  <a:lnTo>
                    <a:pt x="758" y="2319"/>
                  </a:lnTo>
                  <a:lnTo>
                    <a:pt x="755" y="2320"/>
                  </a:lnTo>
                  <a:lnTo>
                    <a:pt x="749" y="2320"/>
                  </a:lnTo>
                  <a:lnTo>
                    <a:pt x="743" y="2319"/>
                  </a:lnTo>
                  <a:lnTo>
                    <a:pt x="730" y="2317"/>
                  </a:lnTo>
                  <a:lnTo>
                    <a:pt x="717" y="2317"/>
                  </a:lnTo>
                  <a:lnTo>
                    <a:pt x="715" y="2319"/>
                  </a:lnTo>
                  <a:lnTo>
                    <a:pt x="714" y="2320"/>
                  </a:lnTo>
                  <a:lnTo>
                    <a:pt x="714" y="2322"/>
                  </a:lnTo>
                  <a:lnTo>
                    <a:pt x="714" y="2325"/>
                  </a:lnTo>
                  <a:lnTo>
                    <a:pt x="716" y="2332"/>
                  </a:lnTo>
                  <a:lnTo>
                    <a:pt x="720" y="2340"/>
                  </a:lnTo>
                  <a:lnTo>
                    <a:pt x="721" y="2345"/>
                  </a:lnTo>
                  <a:lnTo>
                    <a:pt x="722" y="2350"/>
                  </a:lnTo>
                  <a:lnTo>
                    <a:pt x="722" y="2353"/>
                  </a:lnTo>
                  <a:lnTo>
                    <a:pt x="722" y="2357"/>
                  </a:lnTo>
                  <a:lnTo>
                    <a:pt x="720" y="2360"/>
                  </a:lnTo>
                  <a:lnTo>
                    <a:pt x="716" y="2363"/>
                  </a:lnTo>
                  <a:lnTo>
                    <a:pt x="710" y="2366"/>
                  </a:lnTo>
                  <a:lnTo>
                    <a:pt x="703" y="2367"/>
                  </a:lnTo>
                  <a:lnTo>
                    <a:pt x="695" y="2369"/>
                  </a:lnTo>
                  <a:lnTo>
                    <a:pt x="686" y="2369"/>
                  </a:lnTo>
                  <a:lnTo>
                    <a:pt x="678" y="2366"/>
                  </a:lnTo>
                  <a:lnTo>
                    <a:pt x="671" y="2364"/>
                  </a:lnTo>
                  <a:lnTo>
                    <a:pt x="664" y="2360"/>
                  </a:lnTo>
                  <a:lnTo>
                    <a:pt x="658" y="2356"/>
                  </a:lnTo>
                  <a:lnTo>
                    <a:pt x="653" y="2351"/>
                  </a:lnTo>
                  <a:lnTo>
                    <a:pt x="650" y="2345"/>
                  </a:lnTo>
                  <a:lnTo>
                    <a:pt x="647" y="2339"/>
                  </a:lnTo>
                  <a:lnTo>
                    <a:pt x="646" y="2331"/>
                  </a:lnTo>
                  <a:lnTo>
                    <a:pt x="646" y="2321"/>
                  </a:lnTo>
                  <a:lnTo>
                    <a:pt x="646" y="2312"/>
                  </a:lnTo>
                  <a:lnTo>
                    <a:pt x="647" y="2293"/>
                  </a:lnTo>
                  <a:lnTo>
                    <a:pt x="647" y="2275"/>
                  </a:lnTo>
                  <a:lnTo>
                    <a:pt x="647" y="2268"/>
                  </a:lnTo>
                  <a:lnTo>
                    <a:pt x="646" y="2260"/>
                  </a:lnTo>
                  <a:lnTo>
                    <a:pt x="644" y="2254"/>
                  </a:lnTo>
                  <a:lnTo>
                    <a:pt x="641" y="2249"/>
                  </a:lnTo>
                  <a:lnTo>
                    <a:pt x="638" y="2244"/>
                  </a:lnTo>
                  <a:lnTo>
                    <a:pt x="634" y="2239"/>
                  </a:lnTo>
                  <a:lnTo>
                    <a:pt x="629" y="2235"/>
                  </a:lnTo>
                  <a:lnTo>
                    <a:pt x="625" y="2233"/>
                  </a:lnTo>
                  <a:lnTo>
                    <a:pt x="615" y="2228"/>
                  </a:lnTo>
                  <a:lnTo>
                    <a:pt x="606" y="2222"/>
                  </a:lnTo>
                  <a:lnTo>
                    <a:pt x="597" y="2215"/>
                  </a:lnTo>
                  <a:lnTo>
                    <a:pt x="588" y="2206"/>
                  </a:lnTo>
                  <a:lnTo>
                    <a:pt x="578" y="2193"/>
                  </a:lnTo>
                  <a:lnTo>
                    <a:pt x="568" y="2178"/>
                  </a:lnTo>
                  <a:lnTo>
                    <a:pt x="557" y="2165"/>
                  </a:lnTo>
                  <a:lnTo>
                    <a:pt x="547" y="2155"/>
                  </a:lnTo>
                  <a:lnTo>
                    <a:pt x="544" y="2151"/>
                  </a:lnTo>
                  <a:lnTo>
                    <a:pt x="541" y="2146"/>
                  </a:lnTo>
                  <a:lnTo>
                    <a:pt x="539" y="2142"/>
                  </a:lnTo>
                  <a:lnTo>
                    <a:pt x="538" y="2137"/>
                  </a:lnTo>
                  <a:lnTo>
                    <a:pt x="537" y="2132"/>
                  </a:lnTo>
                  <a:lnTo>
                    <a:pt x="534" y="2127"/>
                  </a:lnTo>
                  <a:lnTo>
                    <a:pt x="532" y="2123"/>
                  </a:lnTo>
                  <a:lnTo>
                    <a:pt x="527" y="2119"/>
                  </a:lnTo>
                  <a:lnTo>
                    <a:pt x="518" y="2114"/>
                  </a:lnTo>
                  <a:lnTo>
                    <a:pt x="505" y="2107"/>
                  </a:lnTo>
                  <a:lnTo>
                    <a:pt x="496" y="2104"/>
                  </a:lnTo>
                  <a:lnTo>
                    <a:pt x="488" y="2099"/>
                  </a:lnTo>
                  <a:lnTo>
                    <a:pt x="481" y="2094"/>
                  </a:lnTo>
                  <a:lnTo>
                    <a:pt x="472" y="2087"/>
                  </a:lnTo>
                  <a:lnTo>
                    <a:pt x="457" y="2073"/>
                  </a:lnTo>
                  <a:lnTo>
                    <a:pt x="440" y="2057"/>
                  </a:lnTo>
                  <a:lnTo>
                    <a:pt x="425" y="2041"/>
                  </a:lnTo>
                  <a:lnTo>
                    <a:pt x="413" y="2026"/>
                  </a:lnTo>
                  <a:lnTo>
                    <a:pt x="407" y="2022"/>
                  </a:lnTo>
                  <a:lnTo>
                    <a:pt x="400" y="2017"/>
                  </a:lnTo>
                  <a:lnTo>
                    <a:pt x="392" y="2014"/>
                  </a:lnTo>
                  <a:lnTo>
                    <a:pt x="383" y="2012"/>
                  </a:lnTo>
                  <a:lnTo>
                    <a:pt x="376" y="2010"/>
                  </a:lnTo>
                  <a:lnTo>
                    <a:pt x="369" y="2007"/>
                  </a:lnTo>
                  <a:lnTo>
                    <a:pt x="362" y="2005"/>
                  </a:lnTo>
                  <a:lnTo>
                    <a:pt x="357" y="2003"/>
                  </a:lnTo>
                  <a:lnTo>
                    <a:pt x="352" y="1998"/>
                  </a:lnTo>
                  <a:lnTo>
                    <a:pt x="349" y="1993"/>
                  </a:lnTo>
                  <a:lnTo>
                    <a:pt x="345" y="1986"/>
                  </a:lnTo>
                  <a:lnTo>
                    <a:pt x="342" y="1980"/>
                  </a:lnTo>
                  <a:lnTo>
                    <a:pt x="338" y="1972"/>
                  </a:lnTo>
                  <a:lnTo>
                    <a:pt x="336" y="1964"/>
                  </a:lnTo>
                  <a:lnTo>
                    <a:pt x="335" y="1956"/>
                  </a:lnTo>
                  <a:lnTo>
                    <a:pt x="335" y="1949"/>
                  </a:lnTo>
                  <a:lnTo>
                    <a:pt x="335" y="1934"/>
                  </a:lnTo>
                  <a:lnTo>
                    <a:pt x="335" y="1917"/>
                  </a:lnTo>
                  <a:lnTo>
                    <a:pt x="335" y="1909"/>
                  </a:lnTo>
                  <a:lnTo>
                    <a:pt x="332" y="1899"/>
                  </a:lnTo>
                  <a:lnTo>
                    <a:pt x="330" y="1890"/>
                  </a:lnTo>
                  <a:lnTo>
                    <a:pt x="326" y="1880"/>
                  </a:lnTo>
                  <a:lnTo>
                    <a:pt x="317" y="1861"/>
                  </a:lnTo>
                  <a:lnTo>
                    <a:pt x="306" y="1844"/>
                  </a:lnTo>
                  <a:lnTo>
                    <a:pt x="296" y="1829"/>
                  </a:lnTo>
                  <a:lnTo>
                    <a:pt x="287" y="1814"/>
                  </a:lnTo>
                  <a:lnTo>
                    <a:pt x="282" y="1808"/>
                  </a:lnTo>
                  <a:lnTo>
                    <a:pt x="277" y="1803"/>
                  </a:lnTo>
                  <a:lnTo>
                    <a:pt x="273" y="1800"/>
                  </a:lnTo>
                  <a:lnTo>
                    <a:pt x="267" y="1799"/>
                  </a:lnTo>
                  <a:lnTo>
                    <a:pt x="256" y="1799"/>
                  </a:lnTo>
                  <a:lnTo>
                    <a:pt x="247" y="1800"/>
                  </a:lnTo>
                  <a:lnTo>
                    <a:pt x="242" y="1799"/>
                  </a:lnTo>
                  <a:lnTo>
                    <a:pt x="237" y="1798"/>
                  </a:lnTo>
                  <a:lnTo>
                    <a:pt x="232" y="1795"/>
                  </a:lnTo>
                  <a:lnTo>
                    <a:pt x="226" y="1790"/>
                  </a:lnTo>
                  <a:lnTo>
                    <a:pt x="222" y="1784"/>
                  </a:lnTo>
                  <a:lnTo>
                    <a:pt x="217" y="1779"/>
                  </a:lnTo>
                  <a:lnTo>
                    <a:pt x="213" y="1773"/>
                  </a:lnTo>
                  <a:lnTo>
                    <a:pt x="210" y="1767"/>
                  </a:lnTo>
                  <a:lnTo>
                    <a:pt x="200" y="1759"/>
                  </a:lnTo>
                  <a:lnTo>
                    <a:pt x="191" y="1752"/>
                  </a:lnTo>
                  <a:lnTo>
                    <a:pt x="189" y="1741"/>
                  </a:lnTo>
                  <a:lnTo>
                    <a:pt x="188" y="1735"/>
                  </a:lnTo>
                  <a:lnTo>
                    <a:pt x="185" y="1734"/>
                  </a:lnTo>
                  <a:lnTo>
                    <a:pt x="182" y="1733"/>
                  </a:lnTo>
                  <a:lnTo>
                    <a:pt x="179" y="1733"/>
                  </a:lnTo>
                  <a:lnTo>
                    <a:pt x="174" y="1733"/>
                  </a:lnTo>
                  <a:lnTo>
                    <a:pt x="166" y="1734"/>
                  </a:lnTo>
                  <a:lnTo>
                    <a:pt x="157" y="1735"/>
                  </a:lnTo>
                  <a:lnTo>
                    <a:pt x="151" y="1736"/>
                  </a:lnTo>
                  <a:lnTo>
                    <a:pt x="148" y="1739"/>
                  </a:lnTo>
                  <a:lnTo>
                    <a:pt x="147" y="1742"/>
                  </a:lnTo>
                  <a:lnTo>
                    <a:pt x="148" y="1749"/>
                  </a:lnTo>
                  <a:lnTo>
                    <a:pt x="148" y="1753"/>
                  </a:lnTo>
                  <a:lnTo>
                    <a:pt x="147" y="1756"/>
                  </a:lnTo>
                  <a:lnTo>
                    <a:pt x="145" y="1759"/>
                  </a:lnTo>
                  <a:lnTo>
                    <a:pt x="144" y="1760"/>
                  </a:lnTo>
                  <a:lnTo>
                    <a:pt x="140" y="1761"/>
                  </a:lnTo>
                  <a:lnTo>
                    <a:pt x="132" y="1760"/>
                  </a:lnTo>
                  <a:lnTo>
                    <a:pt x="125" y="1758"/>
                  </a:lnTo>
                  <a:lnTo>
                    <a:pt x="118" y="1755"/>
                  </a:lnTo>
                  <a:lnTo>
                    <a:pt x="115" y="1753"/>
                  </a:lnTo>
                  <a:lnTo>
                    <a:pt x="112" y="1751"/>
                  </a:lnTo>
                  <a:lnTo>
                    <a:pt x="110" y="1748"/>
                  </a:lnTo>
                  <a:lnTo>
                    <a:pt x="109" y="1743"/>
                  </a:lnTo>
                  <a:lnTo>
                    <a:pt x="107" y="1736"/>
                  </a:lnTo>
                  <a:lnTo>
                    <a:pt x="104" y="1730"/>
                  </a:lnTo>
                  <a:lnTo>
                    <a:pt x="100" y="1728"/>
                  </a:lnTo>
                  <a:lnTo>
                    <a:pt x="98" y="1726"/>
                  </a:lnTo>
                  <a:lnTo>
                    <a:pt x="93" y="1724"/>
                  </a:lnTo>
                  <a:lnTo>
                    <a:pt x="88" y="1723"/>
                  </a:lnTo>
                  <a:lnTo>
                    <a:pt x="82" y="1722"/>
                  </a:lnTo>
                  <a:lnTo>
                    <a:pt x="77" y="1721"/>
                  </a:lnTo>
                  <a:lnTo>
                    <a:pt x="71" y="1718"/>
                  </a:lnTo>
                  <a:lnTo>
                    <a:pt x="63" y="1716"/>
                  </a:lnTo>
                  <a:lnTo>
                    <a:pt x="59" y="1711"/>
                  </a:lnTo>
                  <a:lnTo>
                    <a:pt x="54" y="1705"/>
                  </a:lnTo>
                  <a:lnTo>
                    <a:pt x="49" y="1698"/>
                  </a:lnTo>
                  <a:lnTo>
                    <a:pt x="47" y="1689"/>
                  </a:lnTo>
                  <a:lnTo>
                    <a:pt x="44" y="1667"/>
                  </a:lnTo>
                  <a:lnTo>
                    <a:pt x="44" y="1646"/>
                  </a:lnTo>
                  <a:lnTo>
                    <a:pt x="46" y="1626"/>
                  </a:lnTo>
                  <a:lnTo>
                    <a:pt x="44" y="1608"/>
                  </a:lnTo>
                  <a:lnTo>
                    <a:pt x="41" y="1597"/>
                  </a:lnTo>
                  <a:lnTo>
                    <a:pt x="36" y="1587"/>
                  </a:lnTo>
                  <a:lnTo>
                    <a:pt x="34" y="1577"/>
                  </a:lnTo>
                  <a:lnTo>
                    <a:pt x="33" y="1570"/>
                  </a:lnTo>
                  <a:lnTo>
                    <a:pt x="30" y="1567"/>
                  </a:lnTo>
                  <a:lnTo>
                    <a:pt x="29" y="1565"/>
                  </a:lnTo>
                  <a:lnTo>
                    <a:pt x="28" y="1564"/>
                  </a:lnTo>
                  <a:lnTo>
                    <a:pt x="25" y="1563"/>
                  </a:lnTo>
                  <a:lnTo>
                    <a:pt x="21" y="1563"/>
                  </a:lnTo>
                  <a:lnTo>
                    <a:pt x="16" y="1562"/>
                  </a:lnTo>
                  <a:lnTo>
                    <a:pt x="11" y="1559"/>
                  </a:lnTo>
                  <a:lnTo>
                    <a:pt x="8" y="1556"/>
                  </a:lnTo>
                  <a:lnTo>
                    <a:pt x="5" y="1552"/>
                  </a:lnTo>
                  <a:lnTo>
                    <a:pt x="4" y="1546"/>
                  </a:lnTo>
                  <a:lnTo>
                    <a:pt x="4" y="1538"/>
                  </a:lnTo>
                  <a:lnTo>
                    <a:pt x="6" y="1528"/>
                  </a:lnTo>
                  <a:lnTo>
                    <a:pt x="10" y="1522"/>
                  </a:lnTo>
                  <a:lnTo>
                    <a:pt x="14" y="1516"/>
                  </a:lnTo>
                  <a:lnTo>
                    <a:pt x="16" y="1513"/>
                  </a:lnTo>
                  <a:lnTo>
                    <a:pt x="17" y="1509"/>
                  </a:lnTo>
                  <a:lnTo>
                    <a:pt x="17" y="1507"/>
                  </a:lnTo>
                  <a:lnTo>
                    <a:pt x="17" y="1503"/>
                  </a:lnTo>
                  <a:lnTo>
                    <a:pt x="15" y="1495"/>
                  </a:lnTo>
                  <a:lnTo>
                    <a:pt x="14" y="1487"/>
                  </a:lnTo>
                  <a:lnTo>
                    <a:pt x="14" y="1480"/>
                  </a:lnTo>
                  <a:lnTo>
                    <a:pt x="14" y="1472"/>
                  </a:lnTo>
                  <a:lnTo>
                    <a:pt x="16" y="1468"/>
                  </a:lnTo>
                  <a:lnTo>
                    <a:pt x="18" y="1463"/>
                  </a:lnTo>
                  <a:lnTo>
                    <a:pt x="23" y="1458"/>
                  </a:lnTo>
                  <a:lnTo>
                    <a:pt x="28" y="1456"/>
                  </a:lnTo>
                  <a:lnTo>
                    <a:pt x="42" y="1451"/>
                  </a:lnTo>
                  <a:lnTo>
                    <a:pt x="54" y="1446"/>
                  </a:lnTo>
                  <a:lnTo>
                    <a:pt x="58" y="1444"/>
                  </a:lnTo>
                  <a:lnTo>
                    <a:pt x="61" y="1440"/>
                  </a:lnTo>
                  <a:lnTo>
                    <a:pt x="62" y="1437"/>
                  </a:lnTo>
                  <a:lnTo>
                    <a:pt x="62" y="1430"/>
                  </a:lnTo>
                  <a:lnTo>
                    <a:pt x="58" y="1418"/>
                  </a:lnTo>
                  <a:lnTo>
                    <a:pt x="52" y="1406"/>
                  </a:lnTo>
                  <a:lnTo>
                    <a:pt x="48" y="1399"/>
                  </a:lnTo>
                  <a:lnTo>
                    <a:pt x="44" y="1390"/>
                  </a:lnTo>
                  <a:lnTo>
                    <a:pt x="42" y="1382"/>
                  </a:lnTo>
                  <a:lnTo>
                    <a:pt x="40" y="1371"/>
                  </a:lnTo>
                  <a:lnTo>
                    <a:pt x="37" y="1361"/>
                  </a:lnTo>
                  <a:lnTo>
                    <a:pt x="36" y="1350"/>
                  </a:lnTo>
                  <a:lnTo>
                    <a:pt x="35" y="1340"/>
                  </a:lnTo>
                  <a:lnTo>
                    <a:pt x="35" y="1332"/>
                  </a:lnTo>
                  <a:lnTo>
                    <a:pt x="36" y="1324"/>
                  </a:lnTo>
                  <a:lnTo>
                    <a:pt x="39" y="1318"/>
                  </a:lnTo>
                  <a:lnTo>
                    <a:pt x="41" y="1316"/>
                  </a:lnTo>
                  <a:lnTo>
                    <a:pt x="43" y="1314"/>
                  </a:lnTo>
                  <a:lnTo>
                    <a:pt x="47" y="1312"/>
                  </a:lnTo>
                  <a:lnTo>
                    <a:pt x="49" y="1312"/>
                  </a:lnTo>
                  <a:lnTo>
                    <a:pt x="63" y="1307"/>
                  </a:lnTo>
                  <a:lnTo>
                    <a:pt x="75" y="1302"/>
                  </a:lnTo>
                  <a:lnTo>
                    <a:pt x="79" y="1300"/>
                  </a:lnTo>
                  <a:lnTo>
                    <a:pt x="82" y="1298"/>
                  </a:lnTo>
                  <a:lnTo>
                    <a:pt x="84" y="1294"/>
                  </a:lnTo>
                  <a:lnTo>
                    <a:pt x="82" y="1292"/>
                  </a:lnTo>
                  <a:lnTo>
                    <a:pt x="75" y="1286"/>
                  </a:lnTo>
                  <a:lnTo>
                    <a:pt x="66" y="1279"/>
                  </a:lnTo>
                  <a:lnTo>
                    <a:pt x="60" y="1274"/>
                  </a:lnTo>
                  <a:lnTo>
                    <a:pt x="54" y="1268"/>
                  </a:lnTo>
                  <a:lnTo>
                    <a:pt x="48" y="1262"/>
                  </a:lnTo>
                  <a:lnTo>
                    <a:pt x="43" y="1254"/>
                  </a:lnTo>
                  <a:lnTo>
                    <a:pt x="34" y="1236"/>
                  </a:lnTo>
                  <a:lnTo>
                    <a:pt x="28" y="1220"/>
                  </a:lnTo>
                  <a:lnTo>
                    <a:pt x="25" y="1212"/>
                  </a:lnTo>
                  <a:lnTo>
                    <a:pt x="23" y="1206"/>
                  </a:lnTo>
                  <a:lnTo>
                    <a:pt x="19" y="1200"/>
                  </a:lnTo>
                  <a:lnTo>
                    <a:pt x="16" y="1195"/>
                  </a:lnTo>
                  <a:lnTo>
                    <a:pt x="9" y="1188"/>
                  </a:lnTo>
                  <a:lnTo>
                    <a:pt x="3" y="1179"/>
                  </a:lnTo>
                  <a:lnTo>
                    <a:pt x="0" y="1173"/>
                  </a:lnTo>
                  <a:lnTo>
                    <a:pt x="0" y="1167"/>
                  </a:lnTo>
                  <a:lnTo>
                    <a:pt x="3" y="1161"/>
                  </a:lnTo>
                  <a:lnTo>
                    <a:pt x="6" y="1153"/>
                  </a:lnTo>
                  <a:lnTo>
                    <a:pt x="10" y="1144"/>
                  </a:lnTo>
                  <a:lnTo>
                    <a:pt x="14" y="1137"/>
                  </a:lnTo>
                  <a:lnTo>
                    <a:pt x="19" y="1134"/>
                  </a:lnTo>
                  <a:lnTo>
                    <a:pt x="24" y="1131"/>
                  </a:lnTo>
                  <a:lnTo>
                    <a:pt x="27" y="1129"/>
                  </a:lnTo>
                  <a:lnTo>
                    <a:pt x="29" y="1127"/>
                  </a:lnTo>
                  <a:lnTo>
                    <a:pt x="31" y="1122"/>
                  </a:lnTo>
                  <a:lnTo>
                    <a:pt x="33" y="1117"/>
                  </a:lnTo>
                  <a:lnTo>
                    <a:pt x="36" y="1103"/>
                  </a:lnTo>
                  <a:lnTo>
                    <a:pt x="39" y="1090"/>
                  </a:lnTo>
                  <a:lnTo>
                    <a:pt x="40" y="1084"/>
                  </a:lnTo>
                  <a:lnTo>
                    <a:pt x="41" y="1078"/>
                  </a:lnTo>
                  <a:lnTo>
                    <a:pt x="41" y="1071"/>
                  </a:lnTo>
                  <a:lnTo>
                    <a:pt x="40" y="1064"/>
                  </a:lnTo>
                  <a:lnTo>
                    <a:pt x="36" y="1046"/>
                  </a:lnTo>
                  <a:lnTo>
                    <a:pt x="35" y="1028"/>
                  </a:lnTo>
                  <a:lnTo>
                    <a:pt x="35" y="1020"/>
                  </a:lnTo>
                  <a:lnTo>
                    <a:pt x="36" y="1011"/>
                  </a:lnTo>
                  <a:lnTo>
                    <a:pt x="40" y="1005"/>
                  </a:lnTo>
                  <a:lnTo>
                    <a:pt x="44" y="999"/>
                  </a:lnTo>
                  <a:lnTo>
                    <a:pt x="50" y="997"/>
                  </a:lnTo>
                  <a:lnTo>
                    <a:pt x="58" y="995"/>
                  </a:lnTo>
                  <a:lnTo>
                    <a:pt x="65" y="995"/>
                  </a:lnTo>
                  <a:lnTo>
                    <a:pt x="73" y="993"/>
                  </a:lnTo>
                  <a:lnTo>
                    <a:pt x="80" y="993"/>
                  </a:lnTo>
                  <a:lnTo>
                    <a:pt x="90" y="993"/>
                  </a:lnTo>
                  <a:lnTo>
                    <a:pt x="98" y="992"/>
                  </a:lnTo>
                  <a:lnTo>
                    <a:pt x="107" y="990"/>
                  </a:lnTo>
                  <a:lnTo>
                    <a:pt x="125" y="983"/>
                  </a:lnTo>
                  <a:lnTo>
                    <a:pt x="142" y="978"/>
                  </a:lnTo>
                  <a:lnTo>
                    <a:pt x="149" y="977"/>
                  </a:lnTo>
                  <a:lnTo>
                    <a:pt x="156" y="976"/>
                  </a:lnTo>
                  <a:lnTo>
                    <a:pt x="161" y="977"/>
                  </a:lnTo>
                  <a:lnTo>
                    <a:pt x="165" y="980"/>
                  </a:lnTo>
                  <a:lnTo>
                    <a:pt x="169" y="989"/>
                  </a:lnTo>
                  <a:lnTo>
                    <a:pt x="172" y="997"/>
                  </a:lnTo>
                  <a:lnTo>
                    <a:pt x="172" y="1001"/>
                  </a:lnTo>
                  <a:lnTo>
                    <a:pt x="172" y="1005"/>
                  </a:lnTo>
                  <a:lnTo>
                    <a:pt x="170" y="1009"/>
                  </a:lnTo>
                  <a:lnTo>
                    <a:pt x="168" y="1014"/>
                  </a:lnTo>
                  <a:lnTo>
                    <a:pt x="163" y="1024"/>
                  </a:lnTo>
                  <a:lnTo>
                    <a:pt x="160" y="1041"/>
                  </a:lnTo>
                  <a:lnTo>
                    <a:pt x="157" y="1059"/>
                  </a:lnTo>
                  <a:lnTo>
                    <a:pt x="156" y="1073"/>
                  </a:lnTo>
                  <a:lnTo>
                    <a:pt x="156" y="1079"/>
                  </a:lnTo>
                  <a:lnTo>
                    <a:pt x="156" y="1084"/>
                  </a:lnTo>
                  <a:lnTo>
                    <a:pt x="157" y="1088"/>
                  </a:lnTo>
                  <a:lnTo>
                    <a:pt x="160" y="1093"/>
                  </a:lnTo>
                  <a:lnTo>
                    <a:pt x="163" y="1100"/>
                  </a:lnTo>
                  <a:lnTo>
                    <a:pt x="169" y="1106"/>
                  </a:lnTo>
                  <a:lnTo>
                    <a:pt x="175" y="1116"/>
                  </a:lnTo>
                  <a:lnTo>
                    <a:pt x="182" y="1128"/>
                  </a:lnTo>
                  <a:lnTo>
                    <a:pt x="187" y="1134"/>
                  </a:lnTo>
                  <a:lnTo>
                    <a:pt x="193" y="1137"/>
                  </a:lnTo>
                  <a:lnTo>
                    <a:pt x="199" y="1141"/>
                  </a:lnTo>
                  <a:lnTo>
                    <a:pt x="207" y="1142"/>
                  </a:lnTo>
                  <a:lnTo>
                    <a:pt x="224" y="1144"/>
                  </a:lnTo>
                  <a:lnTo>
                    <a:pt x="239" y="1148"/>
                  </a:lnTo>
                  <a:lnTo>
                    <a:pt x="247" y="1149"/>
                  </a:lnTo>
                  <a:lnTo>
                    <a:pt x="252" y="1149"/>
                  </a:lnTo>
                  <a:lnTo>
                    <a:pt x="255" y="1149"/>
                  </a:lnTo>
                  <a:lnTo>
                    <a:pt x="256" y="1148"/>
                  </a:lnTo>
                  <a:lnTo>
                    <a:pt x="258" y="1147"/>
                  </a:lnTo>
                  <a:lnTo>
                    <a:pt x="258" y="1143"/>
                  </a:lnTo>
                  <a:lnTo>
                    <a:pt x="262" y="1134"/>
                  </a:lnTo>
                  <a:lnTo>
                    <a:pt x="264" y="1125"/>
                  </a:lnTo>
                  <a:lnTo>
                    <a:pt x="266" y="1122"/>
                  </a:lnTo>
                  <a:lnTo>
                    <a:pt x="269" y="1119"/>
                  </a:lnTo>
                  <a:lnTo>
                    <a:pt x="274" y="1117"/>
                  </a:lnTo>
                  <a:lnTo>
                    <a:pt x="280" y="1116"/>
                  </a:lnTo>
                  <a:lnTo>
                    <a:pt x="291" y="1112"/>
                  </a:lnTo>
                  <a:lnTo>
                    <a:pt x="302" y="1108"/>
                  </a:lnTo>
                  <a:lnTo>
                    <a:pt x="313" y="1105"/>
                  </a:lnTo>
                  <a:lnTo>
                    <a:pt x="323" y="1102"/>
                  </a:lnTo>
                  <a:lnTo>
                    <a:pt x="327" y="1099"/>
                  </a:lnTo>
                  <a:lnTo>
                    <a:pt x="332" y="1097"/>
                  </a:lnTo>
                  <a:lnTo>
                    <a:pt x="336" y="1094"/>
                  </a:lnTo>
                  <a:lnTo>
                    <a:pt x="339" y="1090"/>
                  </a:lnTo>
                  <a:lnTo>
                    <a:pt x="344" y="1083"/>
                  </a:lnTo>
                  <a:lnTo>
                    <a:pt x="346" y="1075"/>
                  </a:lnTo>
                  <a:lnTo>
                    <a:pt x="350" y="1067"/>
                  </a:lnTo>
                  <a:lnTo>
                    <a:pt x="351" y="1060"/>
                  </a:lnTo>
                  <a:lnTo>
                    <a:pt x="355" y="1046"/>
                  </a:lnTo>
                  <a:lnTo>
                    <a:pt x="358" y="1034"/>
                  </a:lnTo>
                  <a:lnTo>
                    <a:pt x="359" y="1028"/>
                  </a:lnTo>
                  <a:lnTo>
                    <a:pt x="361" y="1023"/>
                  </a:lnTo>
                  <a:lnTo>
                    <a:pt x="361" y="1017"/>
                  </a:lnTo>
                  <a:lnTo>
                    <a:pt x="359" y="1010"/>
                  </a:lnTo>
                  <a:lnTo>
                    <a:pt x="357" y="999"/>
                  </a:lnTo>
                  <a:lnTo>
                    <a:pt x="355" y="992"/>
                  </a:lnTo>
                  <a:lnTo>
                    <a:pt x="355" y="984"/>
                  </a:lnTo>
                  <a:lnTo>
                    <a:pt x="357" y="970"/>
                  </a:lnTo>
                  <a:lnTo>
                    <a:pt x="361" y="954"/>
                  </a:lnTo>
                  <a:lnTo>
                    <a:pt x="363" y="939"/>
                  </a:lnTo>
                  <a:lnTo>
                    <a:pt x="365" y="924"/>
                  </a:lnTo>
                  <a:lnTo>
                    <a:pt x="367" y="913"/>
                  </a:lnTo>
                  <a:lnTo>
                    <a:pt x="367" y="907"/>
                  </a:lnTo>
                  <a:lnTo>
                    <a:pt x="365" y="900"/>
                  </a:lnTo>
                  <a:lnTo>
                    <a:pt x="364" y="892"/>
                  </a:lnTo>
                  <a:lnTo>
                    <a:pt x="362" y="883"/>
                  </a:lnTo>
                  <a:lnTo>
                    <a:pt x="361" y="877"/>
                  </a:lnTo>
                  <a:lnTo>
                    <a:pt x="361" y="869"/>
                  </a:lnTo>
                  <a:lnTo>
                    <a:pt x="362" y="860"/>
                  </a:lnTo>
                  <a:lnTo>
                    <a:pt x="364" y="852"/>
                  </a:lnTo>
                  <a:lnTo>
                    <a:pt x="369" y="835"/>
                  </a:lnTo>
                  <a:lnTo>
                    <a:pt x="370" y="821"/>
                  </a:lnTo>
                  <a:lnTo>
                    <a:pt x="368" y="814"/>
                  </a:lnTo>
                  <a:lnTo>
                    <a:pt x="364" y="808"/>
                  </a:lnTo>
                  <a:lnTo>
                    <a:pt x="359" y="803"/>
                  </a:lnTo>
                  <a:lnTo>
                    <a:pt x="357" y="798"/>
                  </a:lnTo>
                  <a:lnTo>
                    <a:pt x="352" y="785"/>
                  </a:lnTo>
                  <a:lnTo>
                    <a:pt x="350" y="770"/>
                  </a:lnTo>
                  <a:lnTo>
                    <a:pt x="348" y="753"/>
                  </a:lnTo>
                  <a:lnTo>
                    <a:pt x="343" y="739"/>
                  </a:lnTo>
                  <a:lnTo>
                    <a:pt x="336" y="724"/>
                  </a:lnTo>
                  <a:lnTo>
                    <a:pt x="324" y="703"/>
                  </a:lnTo>
                  <a:lnTo>
                    <a:pt x="313" y="684"/>
                  </a:lnTo>
                  <a:lnTo>
                    <a:pt x="306" y="671"/>
                  </a:lnTo>
                  <a:lnTo>
                    <a:pt x="301" y="652"/>
                  </a:lnTo>
                  <a:lnTo>
                    <a:pt x="295" y="638"/>
                  </a:lnTo>
                  <a:lnTo>
                    <a:pt x="293" y="634"/>
                  </a:lnTo>
                  <a:lnTo>
                    <a:pt x="291" y="627"/>
                  </a:lnTo>
                  <a:lnTo>
                    <a:pt x="291" y="623"/>
                  </a:lnTo>
                  <a:lnTo>
                    <a:pt x="291" y="617"/>
                  </a:lnTo>
                  <a:lnTo>
                    <a:pt x="292" y="612"/>
                  </a:lnTo>
                  <a:lnTo>
                    <a:pt x="294" y="606"/>
                  </a:lnTo>
                  <a:lnTo>
                    <a:pt x="291" y="589"/>
                  </a:lnTo>
                  <a:lnTo>
                    <a:pt x="286" y="573"/>
                  </a:lnTo>
                  <a:lnTo>
                    <a:pt x="288" y="568"/>
                  </a:lnTo>
                  <a:lnTo>
                    <a:pt x="293" y="564"/>
                  </a:lnTo>
                  <a:lnTo>
                    <a:pt x="299" y="562"/>
                  </a:lnTo>
                  <a:lnTo>
                    <a:pt x="305" y="560"/>
                  </a:lnTo>
                  <a:lnTo>
                    <a:pt x="311" y="557"/>
                  </a:lnTo>
                  <a:lnTo>
                    <a:pt x="315" y="556"/>
                  </a:lnTo>
                  <a:lnTo>
                    <a:pt x="320" y="554"/>
                  </a:lnTo>
                  <a:lnTo>
                    <a:pt x="323" y="551"/>
                  </a:lnTo>
                  <a:lnTo>
                    <a:pt x="326" y="541"/>
                  </a:lnTo>
                  <a:lnTo>
                    <a:pt x="327" y="532"/>
                  </a:lnTo>
                  <a:lnTo>
                    <a:pt x="330" y="523"/>
                  </a:lnTo>
                  <a:lnTo>
                    <a:pt x="333" y="507"/>
                  </a:lnTo>
                  <a:lnTo>
                    <a:pt x="337" y="488"/>
                  </a:lnTo>
                  <a:lnTo>
                    <a:pt x="340" y="470"/>
                  </a:lnTo>
                  <a:lnTo>
                    <a:pt x="342" y="454"/>
                  </a:lnTo>
                  <a:lnTo>
                    <a:pt x="339" y="443"/>
                  </a:lnTo>
                  <a:lnTo>
                    <a:pt x="335" y="430"/>
                  </a:lnTo>
                  <a:lnTo>
                    <a:pt x="330" y="412"/>
                  </a:lnTo>
                  <a:lnTo>
                    <a:pt x="329" y="404"/>
                  </a:lnTo>
                  <a:lnTo>
                    <a:pt x="330" y="397"/>
                  </a:lnTo>
                  <a:lnTo>
                    <a:pt x="331" y="394"/>
                  </a:lnTo>
                  <a:lnTo>
                    <a:pt x="333" y="392"/>
                  </a:lnTo>
                  <a:lnTo>
                    <a:pt x="337" y="391"/>
                  </a:lnTo>
                  <a:lnTo>
                    <a:pt x="342" y="390"/>
                  </a:lnTo>
                  <a:lnTo>
                    <a:pt x="361" y="391"/>
                  </a:lnTo>
                  <a:lnTo>
                    <a:pt x="380" y="391"/>
                  </a:lnTo>
                  <a:lnTo>
                    <a:pt x="389" y="390"/>
                  </a:lnTo>
                  <a:lnTo>
                    <a:pt x="398" y="388"/>
                  </a:lnTo>
                  <a:lnTo>
                    <a:pt x="407" y="386"/>
                  </a:lnTo>
                  <a:lnTo>
                    <a:pt x="415" y="384"/>
                  </a:lnTo>
                  <a:lnTo>
                    <a:pt x="422" y="380"/>
                  </a:lnTo>
                  <a:lnTo>
                    <a:pt x="430" y="377"/>
                  </a:lnTo>
                  <a:lnTo>
                    <a:pt x="437" y="372"/>
                  </a:lnTo>
                  <a:lnTo>
                    <a:pt x="441" y="367"/>
                  </a:lnTo>
                  <a:lnTo>
                    <a:pt x="447" y="362"/>
                  </a:lnTo>
                  <a:lnTo>
                    <a:pt x="451" y="355"/>
                  </a:lnTo>
                  <a:lnTo>
                    <a:pt x="456" y="349"/>
                  </a:lnTo>
                  <a:lnTo>
                    <a:pt x="459" y="341"/>
                  </a:lnTo>
                  <a:lnTo>
                    <a:pt x="463" y="335"/>
                  </a:lnTo>
                  <a:lnTo>
                    <a:pt x="468" y="331"/>
                  </a:lnTo>
                  <a:lnTo>
                    <a:pt x="471" y="330"/>
                  </a:lnTo>
                  <a:lnTo>
                    <a:pt x="476" y="329"/>
                  </a:lnTo>
                  <a:lnTo>
                    <a:pt x="480" y="329"/>
                  </a:lnTo>
                  <a:lnTo>
                    <a:pt x="484" y="329"/>
                  </a:lnTo>
                  <a:lnTo>
                    <a:pt x="488" y="328"/>
                  </a:lnTo>
                  <a:lnTo>
                    <a:pt x="490" y="325"/>
                  </a:lnTo>
                  <a:lnTo>
                    <a:pt x="495" y="319"/>
                  </a:lnTo>
                  <a:lnTo>
                    <a:pt x="496" y="316"/>
                  </a:lnTo>
                  <a:lnTo>
                    <a:pt x="497" y="312"/>
                  </a:lnTo>
                  <a:lnTo>
                    <a:pt x="503" y="308"/>
                  </a:lnTo>
                  <a:lnTo>
                    <a:pt x="508" y="304"/>
                  </a:lnTo>
                  <a:lnTo>
                    <a:pt x="513" y="300"/>
                  </a:lnTo>
                  <a:lnTo>
                    <a:pt x="519" y="297"/>
                  </a:lnTo>
                  <a:lnTo>
                    <a:pt x="525" y="296"/>
                  </a:lnTo>
                  <a:lnTo>
                    <a:pt x="529" y="295"/>
                  </a:lnTo>
                  <a:lnTo>
                    <a:pt x="535" y="295"/>
                  </a:lnTo>
                  <a:lnTo>
                    <a:pt x="540" y="297"/>
                  </a:lnTo>
                  <a:lnTo>
                    <a:pt x="545" y="299"/>
                  </a:lnTo>
                  <a:lnTo>
                    <a:pt x="554" y="305"/>
                  </a:lnTo>
                  <a:lnTo>
                    <a:pt x="565" y="310"/>
                  </a:lnTo>
                  <a:lnTo>
                    <a:pt x="578" y="315"/>
                  </a:lnTo>
                  <a:lnTo>
                    <a:pt x="591" y="318"/>
                  </a:lnTo>
                  <a:lnTo>
                    <a:pt x="619" y="323"/>
                  </a:lnTo>
                  <a:lnTo>
                    <a:pt x="642" y="327"/>
                  </a:lnTo>
                  <a:lnTo>
                    <a:pt x="659" y="328"/>
                  </a:lnTo>
                  <a:lnTo>
                    <a:pt x="669" y="328"/>
                  </a:lnTo>
                  <a:lnTo>
                    <a:pt x="672" y="328"/>
                  </a:lnTo>
                  <a:lnTo>
                    <a:pt x="676" y="329"/>
                  </a:lnTo>
                  <a:lnTo>
                    <a:pt x="679" y="330"/>
                  </a:lnTo>
                  <a:lnTo>
                    <a:pt x="684" y="333"/>
                  </a:lnTo>
                  <a:lnTo>
                    <a:pt x="692" y="340"/>
                  </a:lnTo>
                  <a:lnTo>
                    <a:pt x="701" y="343"/>
                  </a:lnTo>
                  <a:lnTo>
                    <a:pt x="704" y="346"/>
                  </a:lnTo>
                  <a:lnTo>
                    <a:pt x="709" y="347"/>
                  </a:lnTo>
                  <a:lnTo>
                    <a:pt x="715" y="347"/>
                  </a:lnTo>
                  <a:lnTo>
                    <a:pt x="721" y="347"/>
                  </a:lnTo>
                  <a:lnTo>
                    <a:pt x="733" y="347"/>
                  </a:lnTo>
                  <a:lnTo>
                    <a:pt x="742" y="347"/>
                  </a:lnTo>
                  <a:lnTo>
                    <a:pt x="751" y="348"/>
                  </a:lnTo>
                  <a:lnTo>
                    <a:pt x="761" y="348"/>
                  </a:lnTo>
                  <a:lnTo>
                    <a:pt x="767" y="349"/>
                  </a:lnTo>
                  <a:lnTo>
                    <a:pt x="773" y="349"/>
                  </a:lnTo>
                  <a:lnTo>
                    <a:pt x="778" y="348"/>
                  </a:lnTo>
                  <a:lnTo>
                    <a:pt x="783" y="347"/>
                  </a:lnTo>
                  <a:lnTo>
                    <a:pt x="787" y="344"/>
                  </a:lnTo>
                  <a:lnTo>
                    <a:pt x="791" y="340"/>
                  </a:lnTo>
                  <a:lnTo>
                    <a:pt x="795" y="334"/>
                  </a:lnTo>
                  <a:lnTo>
                    <a:pt x="798" y="325"/>
                  </a:lnTo>
                  <a:lnTo>
                    <a:pt x="804" y="309"/>
                  </a:lnTo>
                  <a:lnTo>
                    <a:pt x="810" y="297"/>
                  </a:lnTo>
                  <a:lnTo>
                    <a:pt x="817" y="287"/>
                  </a:lnTo>
                  <a:lnTo>
                    <a:pt x="823" y="278"/>
                  </a:lnTo>
                  <a:lnTo>
                    <a:pt x="829" y="268"/>
                  </a:lnTo>
                  <a:lnTo>
                    <a:pt x="834" y="260"/>
                  </a:lnTo>
                  <a:lnTo>
                    <a:pt x="837" y="251"/>
                  </a:lnTo>
                  <a:lnTo>
                    <a:pt x="841" y="241"/>
                  </a:lnTo>
                  <a:lnTo>
                    <a:pt x="842" y="230"/>
                  </a:lnTo>
                  <a:lnTo>
                    <a:pt x="843" y="220"/>
                  </a:lnTo>
                  <a:lnTo>
                    <a:pt x="844" y="216"/>
                  </a:lnTo>
                  <a:lnTo>
                    <a:pt x="847" y="211"/>
                  </a:lnTo>
                  <a:lnTo>
                    <a:pt x="852" y="208"/>
                  </a:lnTo>
                  <a:lnTo>
                    <a:pt x="858" y="204"/>
                  </a:lnTo>
                  <a:lnTo>
                    <a:pt x="865" y="202"/>
                  </a:lnTo>
                  <a:lnTo>
                    <a:pt x="872" y="203"/>
                  </a:lnTo>
                  <a:lnTo>
                    <a:pt x="878" y="204"/>
                  </a:lnTo>
                  <a:lnTo>
                    <a:pt x="884" y="207"/>
                  </a:lnTo>
                  <a:lnTo>
                    <a:pt x="888" y="208"/>
                  </a:lnTo>
                  <a:lnTo>
                    <a:pt x="892" y="208"/>
                  </a:lnTo>
                  <a:lnTo>
                    <a:pt x="894" y="207"/>
                  </a:lnTo>
                  <a:lnTo>
                    <a:pt x="896" y="205"/>
                  </a:lnTo>
                  <a:lnTo>
                    <a:pt x="896" y="203"/>
                  </a:lnTo>
                  <a:lnTo>
                    <a:pt x="897" y="199"/>
                  </a:lnTo>
                  <a:lnTo>
                    <a:pt x="898" y="184"/>
                  </a:lnTo>
                  <a:lnTo>
                    <a:pt x="902" y="170"/>
                  </a:lnTo>
                  <a:lnTo>
                    <a:pt x="905" y="163"/>
                  </a:lnTo>
                  <a:lnTo>
                    <a:pt x="909" y="157"/>
                  </a:lnTo>
                  <a:lnTo>
                    <a:pt x="915" y="151"/>
                  </a:lnTo>
                  <a:lnTo>
                    <a:pt x="921" y="146"/>
                  </a:lnTo>
                  <a:lnTo>
                    <a:pt x="937" y="136"/>
                  </a:lnTo>
                  <a:lnTo>
                    <a:pt x="956" y="126"/>
                  </a:lnTo>
                  <a:lnTo>
                    <a:pt x="976" y="115"/>
                  </a:lnTo>
                  <a:lnTo>
                    <a:pt x="995" y="103"/>
                  </a:lnTo>
                  <a:lnTo>
                    <a:pt x="1013" y="94"/>
                  </a:lnTo>
                  <a:lnTo>
                    <a:pt x="1025" y="87"/>
                  </a:lnTo>
                  <a:lnTo>
                    <a:pt x="1029" y="82"/>
                  </a:lnTo>
                  <a:lnTo>
                    <a:pt x="1031" y="78"/>
                  </a:lnTo>
                  <a:lnTo>
                    <a:pt x="1031" y="73"/>
                  </a:lnTo>
                  <a:lnTo>
                    <a:pt x="1030" y="67"/>
                  </a:lnTo>
                  <a:lnTo>
                    <a:pt x="1028" y="60"/>
                  </a:lnTo>
                  <a:lnTo>
                    <a:pt x="1026" y="54"/>
                  </a:lnTo>
                  <a:lnTo>
                    <a:pt x="1026" y="50"/>
                  </a:lnTo>
                  <a:lnTo>
                    <a:pt x="1028" y="45"/>
                  </a:lnTo>
                  <a:lnTo>
                    <a:pt x="1029" y="40"/>
                  </a:lnTo>
                  <a:lnTo>
                    <a:pt x="1032" y="35"/>
                  </a:lnTo>
                  <a:lnTo>
                    <a:pt x="1037" y="32"/>
                  </a:lnTo>
                  <a:lnTo>
                    <a:pt x="1043" y="28"/>
                  </a:lnTo>
                  <a:lnTo>
                    <a:pt x="1055" y="24"/>
                  </a:lnTo>
                  <a:lnTo>
                    <a:pt x="1066" y="21"/>
                  </a:lnTo>
                  <a:lnTo>
                    <a:pt x="1076" y="16"/>
                  </a:lnTo>
                  <a:lnTo>
                    <a:pt x="1091" y="9"/>
                  </a:lnTo>
                  <a:lnTo>
                    <a:pt x="1099" y="4"/>
                  </a:lnTo>
                  <a:lnTo>
                    <a:pt x="1107" y="1"/>
                  </a:lnTo>
                  <a:lnTo>
                    <a:pt x="1113" y="0"/>
                  </a:lnTo>
                  <a:lnTo>
                    <a:pt x="1119" y="0"/>
                  </a:lnTo>
                  <a:lnTo>
                    <a:pt x="1124" y="2"/>
                  </a:lnTo>
                  <a:lnTo>
                    <a:pt x="1127" y="4"/>
                  </a:lnTo>
                  <a:lnTo>
                    <a:pt x="1130" y="9"/>
                  </a:lnTo>
                  <a:lnTo>
                    <a:pt x="1130" y="15"/>
                  </a:lnTo>
                  <a:lnTo>
                    <a:pt x="1130" y="26"/>
                  </a:lnTo>
                  <a:lnTo>
                    <a:pt x="1130" y="34"/>
                  </a:lnTo>
                  <a:lnTo>
                    <a:pt x="1130" y="38"/>
                  </a:lnTo>
                  <a:lnTo>
                    <a:pt x="1132" y="40"/>
                  </a:lnTo>
                  <a:lnTo>
                    <a:pt x="1135" y="41"/>
                  </a:lnTo>
                  <a:lnTo>
                    <a:pt x="1139" y="43"/>
                  </a:lnTo>
                  <a:lnTo>
                    <a:pt x="1148" y="46"/>
                  </a:lnTo>
                  <a:lnTo>
                    <a:pt x="1157" y="51"/>
                  </a:lnTo>
                  <a:lnTo>
                    <a:pt x="1165" y="58"/>
                  </a:lnTo>
                  <a:lnTo>
                    <a:pt x="1174" y="69"/>
                  </a:lnTo>
                  <a:lnTo>
                    <a:pt x="1177" y="75"/>
                  </a:lnTo>
                  <a:lnTo>
                    <a:pt x="1181" y="78"/>
                  </a:lnTo>
                  <a:lnTo>
                    <a:pt x="1184" y="82"/>
                  </a:lnTo>
                  <a:lnTo>
                    <a:pt x="1188" y="85"/>
                  </a:lnTo>
                  <a:lnTo>
                    <a:pt x="1193" y="87"/>
                  </a:lnTo>
                  <a:lnTo>
                    <a:pt x="1196" y="88"/>
                  </a:lnTo>
                  <a:lnTo>
                    <a:pt x="1201" y="89"/>
                  </a:lnTo>
                  <a:lnTo>
                    <a:pt x="1206" y="89"/>
                  </a:lnTo>
                  <a:lnTo>
                    <a:pt x="1217" y="90"/>
                  </a:lnTo>
                  <a:lnTo>
                    <a:pt x="1225" y="91"/>
                  </a:lnTo>
                  <a:lnTo>
                    <a:pt x="1234" y="96"/>
                  </a:lnTo>
                  <a:lnTo>
                    <a:pt x="1247" y="104"/>
                  </a:lnTo>
                  <a:lnTo>
                    <a:pt x="1261" y="115"/>
                  </a:lnTo>
                  <a:lnTo>
                    <a:pt x="1274" y="123"/>
                  </a:lnTo>
                  <a:lnTo>
                    <a:pt x="1280" y="125"/>
                  </a:lnTo>
                  <a:lnTo>
                    <a:pt x="1284" y="126"/>
                  </a:lnTo>
                  <a:lnTo>
                    <a:pt x="1287" y="125"/>
                  </a:lnTo>
                  <a:lnTo>
                    <a:pt x="1288" y="123"/>
                  </a:lnTo>
                  <a:lnTo>
                    <a:pt x="1290" y="122"/>
                  </a:lnTo>
                  <a:lnTo>
                    <a:pt x="1291" y="120"/>
                  </a:lnTo>
                  <a:lnTo>
                    <a:pt x="1293" y="114"/>
                  </a:lnTo>
                  <a:lnTo>
                    <a:pt x="1294" y="108"/>
                  </a:lnTo>
                  <a:lnTo>
                    <a:pt x="1294" y="103"/>
                  </a:lnTo>
                  <a:lnTo>
                    <a:pt x="1294" y="98"/>
                  </a:lnTo>
                  <a:lnTo>
                    <a:pt x="1294" y="94"/>
                  </a:lnTo>
                  <a:lnTo>
                    <a:pt x="1295" y="90"/>
                  </a:lnTo>
                  <a:lnTo>
                    <a:pt x="1296" y="89"/>
                  </a:lnTo>
                  <a:lnTo>
                    <a:pt x="1299" y="88"/>
                  </a:lnTo>
                  <a:lnTo>
                    <a:pt x="1302" y="88"/>
                  </a:lnTo>
                  <a:lnTo>
                    <a:pt x="1307" y="90"/>
                  </a:lnTo>
                  <a:lnTo>
                    <a:pt x="1310" y="95"/>
                  </a:lnTo>
                  <a:lnTo>
                    <a:pt x="1315" y="100"/>
                  </a:lnTo>
                  <a:lnTo>
                    <a:pt x="1325" y="111"/>
                  </a:lnTo>
                  <a:lnTo>
                    <a:pt x="1334" y="122"/>
                  </a:lnTo>
                  <a:lnTo>
                    <a:pt x="1340" y="127"/>
                  </a:lnTo>
                  <a:lnTo>
                    <a:pt x="1346" y="129"/>
                  </a:lnTo>
                  <a:lnTo>
                    <a:pt x="1352" y="132"/>
                  </a:lnTo>
                  <a:lnTo>
                    <a:pt x="1359" y="134"/>
                  </a:lnTo>
                  <a:lnTo>
                    <a:pt x="1372" y="135"/>
                  </a:lnTo>
                  <a:lnTo>
                    <a:pt x="1385" y="136"/>
                  </a:lnTo>
                  <a:lnTo>
                    <a:pt x="1398" y="136"/>
                  </a:lnTo>
                  <a:lnTo>
                    <a:pt x="1413" y="139"/>
                  </a:lnTo>
                  <a:lnTo>
                    <a:pt x="1419" y="141"/>
                  </a:lnTo>
                  <a:lnTo>
                    <a:pt x="1425" y="145"/>
                  </a:lnTo>
                  <a:lnTo>
                    <a:pt x="1428" y="148"/>
                  </a:lnTo>
                  <a:lnTo>
                    <a:pt x="1431" y="154"/>
                  </a:lnTo>
                  <a:lnTo>
                    <a:pt x="1434" y="167"/>
                  </a:lnTo>
                  <a:lnTo>
                    <a:pt x="1438" y="180"/>
                  </a:lnTo>
                  <a:lnTo>
                    <a:pt x="1440" y="186"/>
                  </a:lnTo>
                  <a:lnTo>
                    <a:pt x="1442" y="191"/>
                  </a:lnTo>
                  <a:lnTo>
                    <a:pt x="1446" y="196"/>
                  </a:lnTo>
                  <a:lnTo>
                    <a:pt x="1450" y="199"/>
                  </a:lnTo>
                  <a:lnTo>
                    <a:pt x="1456" y="203"/>
                  </a:lnTo>
                  <a:lnTo>
                    <a:pt x="1463" y="207"/>
                  </a:lnTo>
                  <a:lnTo>
                    <a:pt x="1470" y="209"/>
                  </a:lnTo>
                  <a:lnTo>
                    <a:pt x="1479" y="211"/>
                  </a:lnTo>
                  <a:lnTo>
                    <a:pt x="1498" y="215"/>
                  </a:lnTo>
                  <a:lnTo>
                    <a:pt x="1516" y="218"/>
                  </a:lnTo>
                  <a:lnTo>
                    <a:pt x="1533" y="221"/>
                  </a:lnTo>
                  <a:lnTo>
                    <a:pt x="1547" y="222"/>
                  </a:lnTo>
                  <a:lnTo>
                    <a:pt x="1553" y="221"/>
                  </a:lnTo>
                  <a:lnTo>
                    <a:pt x="1559" y="220"/>
                  </a:lnTo>
                  <a:lnTo>
                    <a:pt x="1565" y="217"/>
                  </a:lnTo>
                  <a:lnTo>
                    <a:pt x="1571" y="215"/>
                  </a:lnTo>
                  <a:lnTo>
                    <a:pt x="1580" y="208"/>
                  </a:lnTo>
                  <a:lnTo>
                    <a:pt x="1589" y="205"/>
                  </a:lnTo>
                  <a:lnTo>
                    <a:pt x="1596" y="204"/>
                  </a:lnTo>
                  <a:lnTo>
                    <a:pt x="1604" y="204"/>
                  </a:lnTo>
                  <a:lnTo>
                    <a:pt x="1612" y="205"/>
                  </a:lnTo>
                  <a:lnTo>
                    <a:pt x="1620" y="204"/>
                  </a:lnTo>
                  <a:lnTo>
                    <a:pt x="1622" y="203"/>
                  </a:lnTo>
                  <a:lnTo>
                    <a:pt x="1624" y="199"/>
                  </a:lnTo>
                  <a:lnTo>
                    <a:pt x="1627" y="196"/>
                  </a:lnTo>
                  <a:lnTo>
                    <a:pt x="1630" y="189"/>
                  </a:lnTo>
                  <a:lnTo>
                    <a:pt x="1635" y="176"/>
                  </a:lnTo>
                  <a:lnTo>
                    <a:pt x="1642" y="164"/>
                  </a:lnTo>
                  <a:lnTo>
                    <a:pt x="1647" y="160"/>
                  </a:lnTo>
                  <a:lnTo>
                    <a:pt x="1653" y="155"/>
                  </a:lnTo>
                  <a:lnTo>
                    <a:pt x="1659" y="153"/>
                  </a:lnTo>
                  <a:lnTo>
                    <a:pt x="1667" y="152"/>
                  </a:lnTo>
                  <a:lnTo>
                    <a:pt x="1687" y="151"/>
                  </a:lnTo>
                  <a:lnTo>
                    <a:pt x="1708" y="150"/>
                  </a:lnTo>
                  <a:lnTo>
                    <a:pt x="1717" y="148"/>
                  </a:lnTo>
                  <a:lnTo>
                    <a:pt x="1725" y="146"/>
                  </a:lnTo>
                  <a:lnTo>
                    <a:pt x="1729" y="145"/>
                  </a:lnTo>
                  <a:lnTo>
                    <a:pt x="1732" y="144"/>
                  </a:lnTo>
                  <a:lnTo>
                    <a:pt x="1735" y="141"/>
                  </a:lnTo>
                  <a:lnTo>
                    <a:pt x="1737" y="138"/>
                  </a:lnTo>
                  <a:lnTo>
                    <a:pt x="1744" y="127"/>
                  </a:lnTo>
                  <a:lnTo>
                    <a:pt x="1753" y="117"/>
                  </a:lnTo>
                  <a:lnTo>
                    <a:pt x="1759" y="113"/>
                  </a:lnTo>
                  <a:lnTo>
                    <a:pt x="1765" y="109"/>
                  </a:lnTo>
                  <a:lnTo>
                    <a:pt x="1772" y="106"/>
                  </a:lnTo>
                  <a:lnTo>
                    <a:pt x="1780" y="103"/>
                  </a:lnTo>
                  <a:lnTo>
                    <a:pt x="1790" y="101"/>
                  </a:lnTo>
                  <a:lnTo>
                    <a:pt x="1799" y="100"/>
                  </a:lnTo>
                  <a:lnTo>
                    <a:pt x="1807" y="100"/>
                  </a:lnTo>
                  <a:lnTo>
                    <a:pt x="1817" y="101"/>
                  </a:lnTo>
                  <a:lnTo>
                    <a:pt x="1825" y="103"/>
                  </a:lnTo>
                  <a:lnTo>
                    <a:pt x="1834" y="106"/>
                  </a:lnTo>
                  <a:lnTo>
                    <a:pt x="1842" y="110"/>
                  </a:lnTo>
                  <a:lnTo>
                    <a:pt x="1849" y="114"/>
                  </a:lnTo>
                  <a:lnTo>
                    <a:pt x="1861" y="125"/>
                  </a:lnTo>
                  <a:lnTo>
                    <a:pt x="1870" y="133"/>
                  </a:lnTo>
                  <a:lnTo>
                    <a:pt x="1874" y="138"/>
                  </a:lnTo>
                  <a:lnTo>
                    <a:pt x="1878" y="140"/>
                  </a:lnTo>
                  <a:lnTo>
                    <a:pt x="1882" y="144"/>
                  </a:lnTo>
                  <a:lnTo>
                    <a:pt x="1887" y="146"/>
                  </a:lnTo>
                  <a:lnTo>
                    <a:pt x="1889" y="146"/>
                  </a:lnTo>
                  <a:lnTo>
                    <a:pt x="1892" y="146"/>
                  </a:lnTo>
                  <a:lnTo>
                    <a:pt x="1894" y="146"/>
                  </a:lnTo>
                  <a:lnTo>
                    <a:pt x="1897" y="145"/>
                  </a:lnTo>
                  <a:lnTo>
                    <a:pt x="1901" y="141"/>
                  </a:lnTo>
                  <a:lnTo>
                    <a:pt x="1907" y="136"/>
                  </a:lnTo>
                  <a:lnTo>
                    <a:pt x="1912" y="132"/>
                  </a:lnTo>
                  <a:lnTo>
                    <a:pt x="1918" y="128"/>
                  </a:lnTo>
                  <a:lnTo>
                    <a:pt x="1924" y="126"/>
                  </a:lnTo>
                  <a:lnTo>
                    <a:pt x="1930" y="126"/>
                  </a:lnTo>
                  <a:lnTo>
                    <a:pt x="1937" y="128"/>
                  </a:lnTo>
                  <a:lnTo>
                    <a:pt x="1943" y="132"/>
                  </a:lnTo>
                  <a:lnTo>
                    <a:pt x="1950" y="136"/>
                  </a:lnTo>
                  <a:lnTo>
                    <a:pt x="1956" y="141"/>
                  </a:lnTo>
                  <a:lnTo>
                    <a:pt x="1961" y="147"/>
                  </a:lnTo>
                  <a:lnTo>
                    <a:pt x="1964" y="153"/>
                  </a:lnTo>
                  <a:lnTo>
                    <a:pt x="1968" y="159"/>
                  </a:lnTo>
                  <a:lnTo>
                    <a:pt x="1969" y="165"/>
                  </a:lnTo>
                  <a:lnTo>
                    <a:pt x="1968" y="171"/>
                  </a:lnTo>
                  <a:lnTo>
                    <a:pt x="1967" y="176"/>
                  </a:lnTo>
                  <a:lnTo>
                    <a:pt x="1965" y="182"/>
                  </a:lnTo>
                  <a:lnTo>
                    <a:pt x="1963" y="186"/>
                  </a:lnTo>
                  <a:lnTo>
                    <a:pt x="1957" y="197"/>
                  </a:lnTo>
                  <a:lnTo>
                    <a:pt x="1955" y="207"/>
                  </a:lnTo>
                  <a:lnTo>
                    <a:pt x="1954" y="216"/>
                  </a:lnTo>
                  <a:lnTo>
                    <a:pt x="1954" y="226"/>
                  </a:lnTo>
                  <a:lnTo>
                    <a:pt x="1955" y="233"/>
                  </a:lnTo>
                  <a:lnTo>
                    <a:pt x="1957" y="239"/>
                  </a:lnTo>
                  <a:lnTo>
                    <a:pt x="1961" y="246"/>
                  </a:lnTo>
                  <a:lnTo>
                    <a:pt x="1964" y="254"/>
                  </a:lnTo>
                  <a:lnTo>
                    <a:pt x="1969" y="262"/>
                  </a:lnTo>
                  <a:lnTo>
                    <a:pt x="1974" y="268"/>
                  </a:lnTo>
                  <a:lnTo>
                    <a:pt x="1979" y="274"/>
                  </a:lnTo>
                  <a:lnTo>
                    <a:pt x="1983" y="278"/>
                  </a:lnTo>
                  <a:lnTo>
                    <a:pt x="1988" y="280"/>
                  </a:lnTo>
                  <a:lnTo>
                    <a:pt x="1993" y="281"/>
                  </a:lnTo>
                  <a:lnTo>
                    <a:pt x="1999" y="279"/>
                  </a:lnTo>
                  <a:lnTo>
                    <a:pt x="2005" y="275"/>
                  </a:lnTo>
                  <a:lnTo>
                    <a:pt x="2008" y="274"/>
                  </a:lnTo>
                  <a:lnTo>
                    <a:pt x="2012" y="273"/>
                  </a:lnTo>
                  <a:lnTo>
                    <a:pt x="2014" y="273"/>
                  </a:lnTo>
                  <a:lnTo>
                    <a:pt x="2018" y="273"/>
                  </a:lnTo>
                  <a:lnTo>
                    <a:pt x="2025" y="277"/>
                  </a:lnTo>
                  <a:lnTo>
                    <a:pt x="2032" y="280"/>
                  </a:lnTo>
                  <a:lnTo>
                    <a:pt x="2045" y="293"/>
                  </a:lnTo>
                  <a:lnTo>
                    <a:pt x="2055" y="305"/>
                  </a:lnTo>
                  <a:lnTo>
                    <a:pt x="2059" y="310"/>
                  </a:lnTo>
                  <a:lnTo>
                    <a:pt x="2063" y="312"/>
                  </a:lnTo>
                  <a:lnTo>
                    <a:pt x="2067" y="315"/>
                  </a:lnTo>
                  <a:lnTo>
                    <a:pt x="2070" y="317"/>
                  </a:lnTo>
                  <a:lnTo>
                    <a:pt x="2077" y="317"/>
                  </a:lnTo>
                  <a:lnTo>
                    <a:pt x="2086" y="317"/>
                  </a:lnTo>
                  <a:lnTo>
                    <a:pt x="2094" y="318"/>
                  </a:lnTo>
                  <a:lnTo>
                    <a:pt x="2100" y="319"/>
                  </a:lnTo>
                  <a:lnTo>
                    <a:pt x="2105" y="322"/>
                  </a:lnTo>
                  <a:lnTo>
                    <a:pt x="2112" y="330"/>
                  </a:lnTo>
                  <a:lnTo>
                    <a:pt x="2115" y="334"/>
                  </a:lnTo>
                  <a:lnTo>
                    <a:pt x="2119" y="337"/>
                  </a:lnTo>
                  <a:lnTo>
                    <a:pt x="2124" y="341"/>
                  </a:lnTo>
                  <a:lnTo>
                    <a:pt x="2130" y="343"/>
                  </a:lnTo>
                  <a:lnTo>
                    <a:pt x="2141" y="347"/>
                  </a:lnTo>
                  <a:lnTo>
                    <a:pt x="2156" y="348"/>
                  </a:lnTo>
                  <a:lnTo>
                    <a:pt x="2170" y="348"/>
                  </a:lnTo>
                  <a:lnTo>
                    <a:pt x="2183" y="349"/>
                  </a:lnTo>
                  <a:lnTo>
                    <a:pt x="2194" y="352"/>
                  </a:lnTo>
                  <a:lnTo>
                    <a:pt x="2203" y="356"/>
                  </a:lnTo>
                  <a:lnTo>
                    <a:pt x="2212" y="361"/>
                  </a:lnTo>
                  <a:lnTo>
                    <a:pt x="2222" y="363"/>
                  </a:lnTo>
                  <a:lnTo>
                    <a:pt x="2227" y="363"/>
                  </a:lnTo>
                  <a:lnTo>
                    <a:pt x="2233" y="363"/>
                  </a:lnTo>
                  <a:lnTo>
                    <a:pt x="2238" y="361"/>
                  </a:lnTo>
                  <a:lnTo>
                    <a:pt x="2244" y="359"/>
                  </a:lnTo>
                  <a:lnTo>
                    <a:pt x="2253" y="355"/>
                  </a:lnTo>
                  <a:lnTo>
                    <a:pt x="2260" y="353"/>
                  </a:lnTo>
                  <a:lnTo>
                    <a:pt x="2269" y="353"/>
                  </a:lnTo>
                  <a:lnTo>
                    <a:pt x="2279" y="354"/>
                  </a:lnTo>
                  <a:lnTo>
                    <a:pt x="2290" y="358"/>
                  </a:lnTo>
                  <a:lnTo>
                    <a:pt x="2296" y="361"/>
                  </a:lnTo>
                  <a:lnTo>
                    <a:pt x="2298" y="363"/>
                  </a:lnTo>
                  <a:lnTo>
                    <a:pt x="2300" y="366"/>
                  </a:lnTo>
                  <a:lnTo>
                    <a:pt x="2300" y="369"/>
                  </a:lnTo>
                  <a:lnTo>
                    <a:pt x="2300" y="374"/>
                  </a:lnTo>
                  <a:lnTo>
                    <a:pt x="2300" y="378"/>
                  </a:lnTo>
                  <a:lnTo>
                    <a:pt x="2301" y="382"/>
                  </a:lnTo>
                  <a:lnTo>
                    <a:pt x="2302" y="385"/>
                  </a:lnTo>
                  <a:lnTo>
                    <a:pt x="2303" y="387"/>
                  </a:lnTo>
                  <a:lnTo>
                    <a:pt x="2307" y="390"/>
                  </a:lnTo>
                  <a:lnTo>
                    <a:pt x="2311" y="391"/>
                  </a:lnTo>
                  <a:lnTo>
                    <a:pt x="2317" y="391"/>
                  </a:lnTo>
                  <a:lnTo>
                    <a:pt x="2326" y="390"/>
                  </a:lnTo>
                  <a:lnTo>
                    <a:pt x="2345" y="388"/>
                  </a:lnTo>
                  <a:lnTo>
                    <a:pt x="2365" y="386"/>
                  </a:lnTo>
                  <a:lnTo>
                    <a:pt x="2384" y="384"/>
                  </a:lnTo>
                  <a:lnTo>
                    <a:pt x="2402" y="381"/>
                  </a:lnTo>
                  <a:lnTo>
                    <a:pt x="2408" y="379"/>
                  </a:lnTo>
                  <a:lnTo>
                    <a:pt x="2412" y="375"/>
                  </a:lnTo>
                  <a:lnTo>
                    <a:pt x="2416" y="372"/>
                  </a:lnTo>
                  <a:lnTo>
                    <a:pt x="2417" y="367"/>
                  </a:lnTo>
                  <a:lnTo>
                    <a:pt x="2420" y="358"/>
                  </a:lnTo>
                  <a:lnTo>
                    <a:pt x="2422" y="344"/>
                  </a:lnTo>
                  <a:lnTo>
                    <a:pt x="2424" y="338"/>
                  </a:lnTo>
                  <a:lnTo>
                    <a:pt x="2429" y="334"/>
                  </a:lnTo>
                  <a:lnTo>
                    <a:pt x="2434" y="330"/>
                  </a:lnTo>
                  <a:lnTo>
                    <a:pt x="2441" y="328"/>
                  </a:lnTo>
                  <a:lnTo>
                    <a:pt x="2455" y="327"/>
                  </a:lnTo>
                  <a:lnTo>
                    <a:pt x="2471" y="328"/>
                  </a:lnTo>
                  <a:lnTo>
                    <a:pt x="2486" y="329"/>
                  </a:lnTo>
                  <a:lnTo>
                    <a:pt x="2503" y="330"/>
                  </a:lnTo>
                  <a:lnTo>
                    <a:pt x="2523" y="331"/>
                  </a:lnTo>
                  <a:lnTo>
                    <a:pt x="2547" y="333"/>
                  </a:lnTo>
                  <a:lnTo>
                    <a:pt x="2569" y="334"/>
                  </a:lnTo>
                  <a:lnTo>
                    <a:pt x="2585" y="333"/>
                  </a:lnTo>
                  <a:lnTo>
                    <a:pt x="2592" y="331"/>
                  </a:lnTo>
                  <a:lnTo>
                    <a:pt x="2599" y="330"/>
                  </a:lnTo>
                  <a:lnTo>
                    <a:pt x="2606" y="327"/>
                  </a:lnTo>
                  <a:lnTo>
                    <a:pt x="2615" y="323"/>
                  </a:lnTo>
                  <a:lnTo>
                    <a:pt x="2624" y="319"/>
                  </a:lnTo>
                  <a:lnTo>
                    <a:pt x="2632" y="317"/>
                  </a:lnTo>
                  <a:lnTo>
                    <a:pt x="2642" y="315"/>
                  </a:lnTo>
                  <a:lnTo>
                    <a:pt x="2651" y="314"/>
                  </a:lnTo>
                  <a:lnTo>
                    <a:pt x="2668" y="312"/>
                  </a:lnTo>
                  <a:lnTo>
                    <a:pt x="2685" y="311"/>
                  </a:lnTo>
                  <a:lnTo>
                    <a:pt x="2704" y="311"/>
                  </a:lnTo>
                  <a:lnTo>
                    <a:pt x="2726" y="312"/>
                  </a:lnTo>
                  <a:lnTo>
                    <a:pt x="2737" y="314"/>
                  </a:lnTo>
                  <a:lnTo>
                    <a:pt x="2746" y="316"/>
                  </a:lnTo>
                  <a:lnTo>
                    <a:pt x="2755" y="319"/>
                  </a:lnTo>
                  <a:lnTo>
                    <a:pt x="2761" y="324"/>
                  </a:lnTo>
                  <a:lnTo>
                    <a:pt x="2771" y="335"/>
                  </a:lnTo>
                  <a:lnTo>
                    <a:pt x="2781" y="347"/>
                  </a:lnTo>
                  <a:lnTo>
                    <a:pt x="2787" y="352"/>
                  </a:lnTo>
                  <a:lnTo>
                    <a:pt x="2793" y="356"/>
                  </a:lnTo>
                  <a:lnTo>
                    <a:pt x="2799" y="360"/>
                  </a:lnTo>
                  <a:lnTo>
                    <a:pt x="2805" y="363"/>
                  </a:lnTo>
                  <a:lnTo>
                    <a:pt x="2809" y="365"/>
                  </a:lnTo>
                  <a:lnTo>
                    <a:pt x="2813" y="367"/>
                  </a:lnTo>
                  <a:lnTo>
                    <a:pt x="2817" y="371"/>
                  </a:lnTo>
                  <a:lnTo>
                    <a:pt x="2820" y="374"/>
                  </a:lnTo>
                  <a:lnTo>
                    <a:pt x="2827" y="384"/>
                  </a:lnTo>
                  <a:lnTo>
                    <a:pt x="2837" y="394"/>
                  </a:lnTo>
                  <a:lnTo>
                    <a:pt x="2840" y="398"/>
                  </a:lnTo>
                  <a:lnTo>
                    <a:pt x="2843" y="399"/>
                  </a:lnTo>
                  <a:lnTo>
                    <a:pt x="2845" y="400"/>
                  </a:lnTo>
                  <a:lnTo>
                    <a:pt x="2848" y="400"/>
                  </a:lnTo>
                  <a:lnTo>
                    <a:pt x="2851" y="398"/>
                  </a:lnTo>
                  <a:lnTo>
                    <a:pt x="2853" y="397"/>
                  </a:lnTo>
                  <a:lnTo>
                    <a:pt x="2856" y="393"/>
                  </a:lnTo>
                  <a:lnTo>
                    <a:pt x="2859" y="388"/>
                  </a:lnTo>
                  <a:lnTo>
                    <a:pt x="2863" y="384"/>
                  </a:lnTo>
                  <a:lnTo>
                    <a:pt x="2868" y="379"/>
                  </a:lnTo>
                  <a:lnTo>
                    <a:pt x="2874" y="375"/>
                  </a:lnTo>
                  <a:lnTo>
                    <a:pt x="2880" y="372"/>
                  </a:lnTo>
                  <a:lnTo>
                    <a:pt x="2888" y="368"/>
                  </a:lnTo>
                  <a:lnTo>
                    <a:pt x="2896" y="366"/>
                  </a:lnTo>
                  <a:lnTo>
                    <a:pt x="2905" y="365"/>
                  </a:lnTo>
                  <a:lnTo>
                    <a:pt x="2914" y="363"/>
                  </a:lnTo>
                  <a:lnTo>
                    <a:pt x="2938" y="363"/>
                  </a:lnTo>
                  <a:lnTo>
                    <a:pt x="2964" y="363"/>
                  </a:lnTo>
                  <a:lnTo>
                    <a:pt x="2977" y="362"/>
                  </a:lnTo>
                  <a:lnTo>
                    <a:pt x="2990" y="362"/>
                  </a:lnTo>
                  <a:lnTo>
                    <a:pt x="3002" y="360"/>
                  </a:lnTo>
                  <a:lnTo>
                    <a:pt x="3012" y="358"/>
                  </a:lnTo>
                  <a:lnTo>
                    <a:pt x="3021" y="353"/>
                  </a:lnTo>
                  <a:lnTo>
                    <a:pt x="3029" y="348"/>
                  </a:lnTo>
                  <a:lnTo>
                    <a:pt x="3038" y="340"/>
                  </a:lnTo>
                  <a:lnTo>
                    <a:pt x="3045" y="331"/>
                  </a:lnTo>
                  <a:lnTo>
                    <a:pt x="3052" y="322"/>
                  </a:lnTo>
                  <a:lnTo>
                    <a:pt x="3058" y="312"/>
                  </a:lnTo>
                  <a:lnTo>
                    <a:pt x="3064" y="300"/>
                  </a:lnTo>
                  <a:lnTo>
                    <a:pt x="3069" y="290"/>
                  </a:lnTo>
                  <a:lnTo>
                    <a:pt x="3077" y="267"/>
                  </a:lnTo>
                  <a:lnTo>
                    <a:pt x="3084" y="249"/>
                  </a:lnTo>
                  <a:lnTo>
                    <a:pt x="3088" y="242"/>
                  </a:lnTo>
                  <a:lnTo>
                    <a:pt x="3092" y="236"/>
                  </a:lnTo>
                  <a:lnTo>
                    <a:pt x="3098" y="233"/>
                  </a:lnTo>
                  <a:lnTo>
                    <a:pt x="3105" y="230"/>
                  </a:lnTo>
                  <a:lnTo>
                    <a:pt x="3113" y="229"/>
                  </a:lnTo>
                  <a:lnTo>
                    <a:pt x="3120" y="229"/>
                  </a:lnTo>
                  <a:lnTo>
                    <a:pt x="3126" y="230"/>
                  </a:lnTo>
                  <a:lnTo>
                    <a:pt x="3132" y="230"/>
                  </a:lnTo>
                  <a:lnTo>
                    <a:pt x="3136" y="232"/>
                  </a:lnTo>
                  <a:lnTo>
                    <a:pt x="3141" y="232"/>
                  </a:lnTo>
                  <a:lnTo>
                    <a:pt x="3146" y="232"/>
                  </a:lnTo>
                  <a:lnTo>
                    <a:pt x="3151" y="229"/>
                  </a:lnTo>
                  <a:lnTo>
                    <a:pt x="3159" y="226"/>
                  </a:lnTo>
                  <a:lnTo>
                    <a:pt x="3166" y="223"/>
                  </a:lnTo>
                  <a:lnTo>
                    <a:pt x="3168" y="223"/>
                  </a:lnTo>
                  <a:lnTo>
                    <a:pt x="3171" y="223"/>
                  </a:lnTo>
                  <a:lnTo>
                    <a:pt x="3174" y="226"/>
                  </a:lnTo>
                  <a:lnTo>
                    <a:pt x="3177" y="228"/>
                  </a:lnTo>
                  <a:lnTo>
                    <a:pt x="3180" y="230"/>
                  </a:lnTo>
                  <a:lnTo>
                    <a:pt x="3184" y="232"/>
                  </a:lnTo>
                  <a:lnTo>
                    <a:pt x="3186" y="233"/>
                  </a:lnTo>
                  <a:lnTo>
                    <a:pt x="3190" y="233"/>
                  </a:lnTo>
                  <a:lnTo>
                    <a:pt x="3196" y="232"/>
                  </a:lnTo>
                  <a:lnTo>
                    <a:pt x="3201" y="228"/>
                  </a:lnTo>
                  <a:lnTo>
                    <a:pt x="3204" y="226"/>
                  </a:lnTo>
                  <a:lnTo>
                    <a:pt x="3208" y="226"/>
                  </a:lnTo>
                  <a:lnTo>
                    <a:pt x="3214" y="227"/>
                  </a:lnTo>
                  <a:lnTo>
                    <a:pt x="3218" y="227"/>
                  </a:lnTo>
                  <a:lnTo>
                    <a:pt x="3230" y="230"/>
                  </a:lnTo>
                  <a:lnTo>
                    <a:pt x="3240" y="233"/>
                  </a:lnTo>
                  <a:lnTo>
                    <a:pt x="3248" y="234"/>
                  </a:lnTo>
                  <a:lnTo>
                    <a:pt x="3256" y="233"/>
                  </a:lnTo>
                  <a:lnTo>
                    <a:pt x="3261" y="230"/>
                  </a:lnTo>
                  <a:lnTo>
                    <a:pt x="3266" y="228"/>
                  </a:lnTo>
                  <a:lnTo>
                    <a:pt x="3271" y="226"/>
                  </a:lnTo>
                  <a:lnTo>
                    <a:pt x="3277" y="221"/>
                  </a:lnTo>
                  <a:lnTo>
                    <a:pt x="3283" y="216"/>
                  </a:lnTo>
                  <a:lnTo>
                    <a:pt x="3290" y="214"/>
                  </a:lnTo>
                  <a:lnTo>
                    <a:pt x="3297" y="212"/>
                  </a:lnTo>
                  <a:lnTo>
                    <a:pt x="3304" y="212"/>
                  </a:lnTo>
                  <a:lnTo>
                    <a:pt x="3311" y="214"/>
                  </a:lnTo>
                  <a:lnTo>
                    <a:pt x="3318" y="216"/>
                  </a:lnTo>
                  <a:lnTo>
                    <a:pt x="3324" y="218"/>
                  </a:lnTo>
                  <a:lnTo>
                    <a:pt x="3330" y="221"/>
                  </a:lnTo>
                  <a:lnTo>
                    <a:pt x="3338" y="228"/>
                  </a:lnTo>
                  <a:lnTo>
                    <a:pt x="3347" y="234"/>
                  </a:lnTo>
                  <a:lnTo>
                    <a:pt x="3352" y="235"/>
                  </a:lnTo>
                  <a:lnTo>
                    <a:pt x="3356" y="237"/>
                  </a:lnTo>
                  <a:lnTo>
                    <a:pt x="3363" y="239"/>
                  </a:lnTo>
                  <a:lnTo>
                    <a:pt x="3372" y="239"/>
                  </a:lnTo>
                  <a:lnTo>
                    <a:pt x="3390" y="240"/>
                  </a:lnTo>
                  <a:lnTo>
                    <a:pt x="3404" y="243"/>
                  </a:lnTo>
                  <a:lnTo>
                    <a:pt x="3410" y="245"/>
                  </a:lnTo>
                  <a:lnTo>
                    <a:pt x="3415" y="245"/>
                  </a:lnTo>
                  <a:lnTo>
                    <a:pt x="3418" y="243"/>
                  </a:lnTo>
                  <a:lnTo>
                    <a:pt x="3419" y="240"/>
                  </a:lnTo>
                  <a:lnTo>
                    <a:pt x="3422" y="236"/>
                  </a:lnTo>
                  <a:lnTo>
                    <a:pt x="3424" y="233"/>
                  </a:lnTo>
                  <a:lnTo>
                    <a:pt x="3428" y="230"/>
                  </a:lnTo>
                  <a:lnTo>
                    <a:pt x="3432" y="229"/>
                  </a:lnTo>
                  <a:lnTo>
                    <a:pt x="3442" y="227"/>
                  </a:lnTo>
                  <a:lnTo>
                    <a:pt x="3453" y="227"/>
                  </a:lnTo>
                  <a:lnTo>
                    <a:pt x="3464" y="224"/>
                  </a:lnTo>
                  <a:lnTo>
                    <a:pt x="3481" y="220"/>
                  </a:lnTo>
                  <a:lnTo>
                    <a:pt x="3497" y="216"/>
                  </a:lnTo>
                  <a:lnTo>
                    <a:pt x="3511" y="214"/>
                  </a:lnTo>
                  <a:lnTo>
                    <a:pt x="3517" y="214"/>
                  </a:lnTo>
                  <a:lnTo>
                    <a:pt x="3522" y="215"/>
                  </a:lnTo>
                  <a:lnTo>
                    <a:pt x="3526" y="215"/>
                  </a:lnTo>
                  <a:lnTo>
                    <a:pt x="3530" y="217"/>
                  </a:lnTo>
                  <a:lnTo>
                    <a:pt x="3532" y="220"/>
                  </a:lnTo>
                  <a:lnTo>
                    <a:pt x="3535" y="222"/>
                  </a:lnTo>
                  <a:lnTo>
                    <a:pt x="3536" y="227"/>
                  </a:lnTo>
                  <a:lnTo>
                    <a:pt x="3537" y="232"/>
                  </a:lnTo>
                  <a:lnTo>
                    <a:pt x="3538" y="237"/>
                  </a:lnTo>
                  <a:lnTo>
                    <a:pt x="3539" y="242"/>
                  </a:lnTo>
                  <a:lnTo>
                    <a:pt x="3541" y="247"/>
                  </a:lnTo>
                  <a:lnTo>
                    <a:pt x="3543" y="249"/>
                  </a:lnTo>
                  <a:lnTo>
                    <a:pt x="3545" y="252"/>
                  </a:lnTo>
                  <a:lnTo>
                    <a:pt x="3550" y="254"/>
                  </a:lnTo>
                  <a:lnTo>
                    <a:pt x="3555" y="255"/>
                  </a:lnTo>
                  <a:lnTo>
                    <a:pt x="3561" y="255"/>
                  </a:lnTo>
                  <a:lnTo>
                    <a:pt x="3575" y="256"/>
                  </a:lnTo>
                  <a:lnTo>
                    <a:pt x="3588" y="258"/>
                  </a:lnTo>
                  <a:lnTo>
                    <a:pt x="3601" y="259"/>
                  </a:lnTo>
                  <a:lnTo>
                    <a:pt x="3613" y="259"/>
                  </a:lnTo>
                  <a:lnTo>
                    <a:pt x="3623" y="258"/>
                  </a:lnTo>
                  <a:lnTo>
                    <a:pt x="3631" y="259"/>
                  </a:lnTo>
                  <a:lnTo>
                    <a:pt x="3636" y="260"/>
                  </a:lnTo>
                  <a:lnTo>
                    <a:pt x="3639" y="261"/>
                  </a:lnTo>
                  <a:lnTo>
                    <a:pt x="3643" y="265"/>
                  </a:lnTo>
                  <a:lnTo>
                    <a:pt x="3648" y="268"/>
                  </a:lnTo>
                  <a:lnTo>
                    <a:pt x="3651" y="271"/>
                  </a:lnTo>
                  <a:lnTo>
                    <a:pt x="3656" y="273"/>
                  </a:lnTo>
                  <a:lnTo>
                    <a:pt x="3661" y="273"/>
                  </a:lnTo>
                  <a:lnTo>
                    <a:pt x="3667" y="272"/>
                  </a:lnTo>
                  <a:lnTo>
                    <a:pt x="3676" y="268"/>
                  </a:lnTo>
                  <a:lnTo>
                    <a:pt x="3684" y="262"/>
                  </a:lnTo>
                  <a:lnTo>
                    <a:pt x="3692" y="256"/>
                  </a:lnTo>
                  <a:lnTo>
                    <a:pt x="3700" y="251"/>
                  </a:lnTo>
                  <a:lnTo>
                    <a:pt x="3705" y="248"/>
                  </a:lnTo>
                  <a:lnTo>
                    <a:pt x="3709" y="247"/>
                  </a:lnTo>
                  <a:lnTo>
                    <a:pt x="3715" y="247"/>
                  </a:lnTo>
                  <a:lnTo>
                    <a:pt x="3721" y="248"/>
                  </a:lnTo>
                  <a:lnTo>
                    <a:pt x="3734" y="252"/>
                  </a:lnTo>
                  <a:lnTo>
                    <a:pt x="3749" y="258"/>
                  </a:lnTo>
                  <a:lnTo>
                    <a:pt x="3756" y="260"/>
                  </a:lnTo>
                  <a:lnTo>
                    <a:pt x="3764" y="261"/>
                  </a:lnTo>
                  <a:lnTo>
                    <a:pt x="3772" y="262"/>
                  </a:lnTo>
                  <a:lnTo>
                    <a:pt x="3782" y="264"/>
                  </a:lnTo>
                  <a:lnTo>
                    <a:pt x="3801" y="262"/>
                  </a:lnTo>
                  <a:lnTo>
                    <a:pt x="3822" y="261"/>
                  </a:lnTo>
                  <a:lnTo>
                    <a:pt x="3843" y="261"/>
                  </a:lnTo>
                  <a:lnTo>
                    <a:pt x="3860" y="264"/>
                  </a:lnTo>
                  <a:lnTo>
                    <a:pt x="3869" y="266"/>
                  </a:lnTo>
                  <a:lnTo>
                    <a:pt x="3877" y="270"/>
                  </a:lnTo>
                  <a:lnTo>
                    <a:pt x="3886" y="273"/>
                  </a:lnTo>
                  <a:lnTo>
                    <a:pt x="3895" y="278"/>
                  </a:lnTo>
                  <a:lnTo>
                    <a:pt x="3902" y="283"/>
                  </a:lnTo>
                  <a:lnTo>
                    <a:pt x="3908" y="287"/>
                  </a:lnTo>
                  <a:lnTo>
                    <a:pt x="3913" y="292"/>
                  </a:lnTo>
                  <a:lnTo>
                    <a:pt x="3916" y="297"/>
                  </a:lnTo>
                  <a:lnTo>
                    <a:pt x="3919" y="304"/>
                  </a:lnTo>
                  <a:lnTo>
                    <a:pt x="3920" y="311"/>
                  </a:lnTo>
                  <a:lnTo>
                    <a:pt x="3921" y="315"/>
                  </a:lnTo>
                  <a:lnTo>
                    <a:pt x="3922" y="318"/>
                  </a:lnTo>
                  <a:lnTo>
                    <a:pt x="3926" y="323"/>
                  </a:lnTo>
                  <a:lnTo>
                    <a:pt x="3930" y="327"/>
                  </a:lnTo>
                  <a:lnTo>
                    <a:pt x="3940" y="334"/>
                  </a:lnTo>
                  <a:lnTo>
                    <a:pt x="3946" y="340"/>
                  </a:lnTo>
                  <a:lnTo>
                    <a:pt x="3949" y="346"/>
                  </a:lnTo>
                  <a:lnTo>
                    <a:pt x="3952" y="353"/>
                  </a:lnTo>
                  <a:lnTo>
                    <a:pt x="3953" y="358"/>
                  </a:lnTo>
                  <a:lnTo>
                    <a:pt x="3954" y="362"/>
                  </a:lnTo>
                  <a:lnTo>
                    <a:pt x="3958" y="366"/>
                  </a:lnTo>
                  <a:lnTo>
                    <a:pt x="3960" y="368"/>
                  </a:lnTo>
                  <a:lnTo>
                    <a:pt x="3964" y="371"/>
                  </a:lnTo>
                  <a:lnTo>
                    <a:pt x="3969" y="372"/>
                  </a:lnTo>
                  <a:lnTo>
                    <a:pt x="3973" y="371"/>
                  </a:lnTo>
                  <a:lnTo>
                    <a:pt x="3978" y="368"/>
                  </a:lnTo>
                  <a:lnTo>
                    <a:pt x="3985" y="365"/>
                  </a:lnTo>
                  <a:lnTo>
                    <a:pt x="3992" y="363"/>
                  </a:lnTo>
                  <a:lnTo>
                    <a:pt x="3998" y="363"/>
                  </a:lnTo>
                  <a:lnTo>
                    <a:pt x="4004" y="365"/>
                  </a:lnTo>
                  <a:lnTo>
                    <a:pt x="4016" y="371"/>
                  </a:lnTo>
                  <a:lnTo>
                    <a:pt x="4030" y="378"/>
                  </a:lnTo>
                  <a:lnTo>
                    <a:pt x="4041" y="382"/>
                  </a:lnTo>
                  <a:lnTo>
                    <a:pt x="4052" y="387"/>
                  </a:lnTo>
                  <a:lnTo>
                    <a:pt x="4056" y="390"/>
                  </a:lnTo>
                  <a:lnTo>
                    <a:pt x="4061" y="393"/>
                  </a:lnTo>
                  <a:lnTo>
                    <a:pt x="4065" y="397"/>
                  </a:lnTo>
                  <a:lnTo>
                    <a:pt x="4068" y="400"/>
                  </a:lnTo>
                  <a:lnTo>
                    <a:pt x="4072" y="404"/>
                  </a:lnTo>
                  <a:lnTo>
                    <a:pt x="4074" y="407"/>
                  </a:lnTo>
                  <a:lnTo>
                    <a:pt x="4078" y="411"/>
                  </a:lnTo>
                  <a:lnTo>
                    <a:pt x="4081" y="412"/>
                  </a:lnTo>
                  <a:lnTo>
                    <a:pt x="4085" y="413"/>
                  </a:lnTo>
                  <a:lnTo>
                    <a:pt x="4089" y="415"/>
                  </a:lnTo>
                  <a:lnTo>
                    <a:pt x="4092" y="413"/>
                  </a:lnTo>
                  <a:lnTo>
                    <a:pt x="4096" y="412"/>
                  </a:lnTo>
                  <a:lnTo>
                    <a:pt x="4099" y="410"/>
                  </a:lnTo>
                  <a:lnTo>
                    <a:pt x="4103" y="409"/>
                  </a:lnTo>
                  <a:lnTo>
                    <a:pt x="4108" y="409"/>
                  </a:lnTo>
                  <a:lnTo>
                    <a:pt x="4112" y="409"/>
                  </a:lnTo>
                  <a:lnTo>
                    <a:pt x="4117" y="409"/>
                  </a:lnTo>
                  <a:lnTo>
                    <a:pt x="4121" y="411"/>
                  </a:lnTo>
                  <a:lnTo>
                    <a:pt x="4125" y="413"/>
                  </a:lnTo>
                  <a:lnTo>
                    <a:pt x="4128" y="417"/>
                  </a:lnTo>
                  <a:lnTo>
                    <a:pt x="4131" y="422"/>
                  </a:lnTo>
                  <a:lnTo>
                    <a:pt x="4135" y="425"/>
                  </a:lnTo>
                  <a:lnTo>
                    <a:pt x="4141" y="430"/>
                  </a:lnTo>
                  <a:lnTo>
                    <a:pt x="4147" y="435"/>
                  </a:lnTo>
                  <a:lnTo>
                    <a:pt x="4161" y="444"/>
                  </a:lnTo>
                  <a:lnTo>
                    <a:pt x="4173" y="455"/>
                  </a:lnTo>
                  <a:lnTo>
                    <a:pt x="4186" y="468"/>
                  </a:lnTo>
                  <a:lnTo>
                    <a:pt x="4200" y="481"/>
                  </a:lnTo>
                  <a:lnTo>
                    <a:pt x="4217" y="493"/>
                  </a:lnTo>
                  <a:lnTo>
                    <a:pt x="4231" y="505"/>
                  </a:lnTo>
                  <a:lnTo>
                    <a:pt x="4236" y="508"/>
                  </a:lnTo>
                  <a:lnTo>
                    <a:pt x="4237" y="512"/>
                  </a:lnTo>
                  <a:lnTo>
                    <a:pt x="4235" y="514"/>
                  </a:lnTo>
                  <a:lnTo>
                    <a:pt x="4230" y="518"/>
                  </a:lnTo>
                  <a:lnTo>
                    <a:pt x="4224" y="522"/>
                  </a:lnTo>
                  <a:lnTo>
                    <a:pt x="4218" y="525"/>
                  </a:lnTo>
                  <a:lnTo>
                    <a:pt x="4212" y="527"/>
                  </a:lnTo>
                  <a:lnTo>
                    <a:pt x="4205" y="529"/>
                  </a:lnTo>
                  <a:lnTo>
                    <a:pt x="4194" y="530"/>
                  </a:lnTo>
                  <a:lnTo>
                    <a:pt x="4187" y="531"/>
                  </a:lnTo>
                  <a:lnTo>
                    <a:pt x="4185" y="531"/>
                  </a:lnTo>
                  <a:lnTo>
                    <a:pt x="4182" y="532"/>
                  </a:lnTo>
                  <a:lnTo>
                    <a:pt x="4181" y="535"/>
                  </a:lnTo>
                  <a:lnTo>
                    <a:pt x="4179" y="537"/>
                  </a:lnTo>
                  <a:lnTo>
                    <a:pt x="4177" y="541"/>
                  </a:lnTo>
                  <a:lnTo>
                    <a:pt x="4173" y="543"/>
                  </a:lnTo>
                  <a:lnTo>
                    <a:pt x="4168" y="545"/>
                  </a:lnTo>
                  <a:lnTo>
                    <a:pt x="4162" y="546"/>
                  </a:lnTo>
                  <a:lnTo>
                    <a:pt x="4159" y="546"/>
                  </a:lnTo>
                  <a:lnTo>
                    <a:pt x="4156" y="548"/>
                  </a:lnTo>
                  <a:lnTo>
                    <a:pt x="4155" y="550"/>
                  </a:lnTo>
                  <a:lnTo>
                    <a:pt x="4154" y="552"/>
                  </a:lnTo>
                  <a:lnTo>
                    <a:pt x="4153" y="558"/>
                  </a:lnTo>
                  <a:lnTo>
                    <a:pt x="4153" y="564"/>
                  </a:lnTo>
                  <a:lnTo>
                    <a:pt x="4154" y="571"/>
                  </a:lnTo>
                  <a:lnTo>
                    <a:pt x="4155" y="577"/>
                  </a:lnTo>
                  <a:lnTo>
                    <a:pt x="4160" y="585"/>
                  </a:lnTo>
                  <a:lnTo>
                    <a:pt x="4166" y="592"/>
                  </a:lnTo>
                  <a:lnTo>
                    <a:pt x="4174" y="600"/>
                  </a:lnTo>
                  <a:lnTo>
                    <a:pt x="4181" y="608"/>
                  </a:lnTo>
                  <a:lnTo>
                    <a:pt x="4188" y="615"/>
                  </a:lnTo>
                  <a:lnTo>
                    <a:pt x="4196" y="620"/>
                  </a:lnTo>
                  <a:lnTo>
                    <a:pt x="4203" y="624"/>
                  </a:lnTo>
                  <a:lnTo>
                    <a:pt x="4212" y="625"/>
                  </a:lnTo>
                  <a:lnTo>
                    <a:pt x="4224" y="626"/>
                  </a:lnTo>
                  <a:lnTo>
                    <a:pt x="4238" y="626"/>
                  </a:lnTo>
                  <a:lnTo>
                    <a:pt x="4245" y="627"/>
                  </a:lnTo>
                  <a:lnTo>
                    <a:pt x="4250" y="629"/>
                  </a:lnTo>
                  <a:lnTo>
                    <a:pt x="4255" y="630"/>
                  </a:lnTo>
                  <a:lnTo>
                    <a:pt x="4259" y="632"/>
                  </a:lnTo>
                  <a:lnTo>
                    <a:pt x="4261" y="634"/>
                  </a:lnTo>
                  <a:lnTo>
                    <a:pt x="4262" y="638"/>
                  </a:lnTo>
                  <a:lnTo>
                    <a:pt x="4263" y="642"/>
                  </a:lnTo>
                  <a:lnTo>
                    <a:pt x="4263" y="645"/>
                  </a:lnTo>
                  <a:lnTo>
                    <a:pt x="4262" y="649"/>
                  </a:lnTo>
                  <a:lnTo>
                    <a:pt x="4261" y="653"/>
                  </a:lnTo>
                  <a:lnTo>
                    <a:pt x="4259" y="658"/>
                  </a:lnTo>
                  <a:lnTo>
                    <a:pt x="4256" y="663"/>
                  </a:lnTo>
                  <a:lnTo>
                    <a:pt x="4249" y="672"/>
                  </a:lnTo>
                  <a:lnTo>
                    <a:pt x="4241" y="681"/>
                  </a:lnTo>
                  <a:lnTo>
                    <a:pt x="4237" y="687"/>
                  </a:lnTo>
                  <a:lnTo>
                    <a:pt x="4234" y="692"/>
                  </a:lnTo>
                  <a:lnTo>
                    <a:pt x="4231" y="699"/>
                  </a:lnTo>
                  <a:lnTo>
                    <a:pt x="4229" y="705"/>
                  </a:lnTo>
                  <a:lnTo>
                    <a:pt x="4228" y="711"/>
                  </a:lnTo>
                  <a:lnTo>
                    <a:pt x="4228" y="716"/>
                  </a:lnTo>
                  <a:lnTo>
                    <a:pt x="4228" y="722"/>
                  </a:lnTo>
                  <a:lnTo>
                    <a:pt x="4229" y="727"/>
                  </a:lnTo>
                  <a:lnTo>
                    <a:pt x="4232" y="734"/>
                  </a:lnTo>
                  <a:lnTo>
                    <a:pt x="4235" y="741"/>
                  </a:lnTo>
                  <a:lnTo>
                    <a:pt x="4235" y="744"/>
                  </a:lnTo>
                  <a:lnTo>
                    <a:pt x="4235" y="746"/>
                  </a:lnTo>
                  <a:lnTo>
                    <a:pt x="4232" y="747"/>
                  </a:lnTo>
                  <a:lnTo>
                    <a:pt x="4230" y="750"/>
                  </a:lnTo>
                  <a:lnTo>
                    <a:pt x="4225" y="752"/>
                  </a:lnTo>
                  <a:lnTo>
                    <a:pt x="4222" y="754"/>
                  </a:lnTo>
                  <a:lnTo>
                    <a:pt x="4219" y="757"/>
                  </a:lnTo>
                  <a:lnTo>
                    <a:pt x="4217" y="759"/>
                  </a:lnTo>
                  <a:lnTo>
                    <a:pt x="4216" y="763"/>
                  </a:lnTo>
                  <a:lnTo>
                    <a:pt x="4215" y="766"/>
                  </a:lnTo>
                  <a:lnTo>
                    <a:pt x="4216" y="770"/>
                  </a:lnTo>
                  <a:lnTo>
                    <a:pt x="4217" y="772"/>
                  </a:lnTo>
                  <a:lnTo>
                    <a:pt x="4218" y="777"/>
                  </a:lnTo>
                  <a:lnTo>
                    <a:pt x="4219" y="783"/>
                  </a:lnTo>
                  <a:lnTo>
                    <a:pt x="4218" y="787"/>
                  </a:lnTo>
                  <a:lnTo>
                    <a:pt x="4217" y="790"/>
                  </a:lnTo>
                  <a:lnTo>
                    <a:pt x="4215" y="794"/>
                  </a:lnTo>
                  <a:lnTo>
                    <a:pt x="4212" y="797"/>
                  </a:lnTo>
                  <a:lnTo>
                    <a:pt x="4205" y="802"/>
                  </a:lnTo>
                  <a:lnTo>
                    <a:pt x="4198" y="806"/>
                  </a:lnTo>
                  <a:lnTo>
                    <a:pt x="4188" y="808"/>
                  </a:lnTo>
                  <a:lnTo>
                    <a:pt x="4175" y="810"/>
                  </a:lnTo>
                  <a:lnTo>
                    <a:pt x="4160" y="812"/>
                  </a:lnTo>
                  <a:lnTo>
                    <a:pt x="4146" y="814"/>
                  </a:lnTo>
                  <a:lnTo>
                    <a:pt x="4139" y="816"/>
                  </a:lnTo>
                  <a:lnTo>
                    <a:pt x="4134" y="820"/>
                  </a:lnTo>
                  <a:lnTo>
                    <a:pt x="4129" y="823"/>
                  </a:lnTo>
                  <a:lnTo>
                    <a:pt x="4127" y="829"/>
                  </a:lnTo>
                  <a:lnTo>
                    <a:pt x="4124" y="840"/>
                  </a:lnTo>
                  <a:lnTo>
                    <a:pt x="4124" y="848"/>
                  </a:lnTo>
                  <a:lnTo>
                    <a:pt x="4123" y="852"/>
                  </a:lnTo>
                  <a:lnTo>
                    <a:pt x="4123" y="854"/>
                  </a:lnTo>
                  <a:lnTo>
                    <a:pt x="4122" y="857"/>
                  </a:lnTo>
                  <a:lnTo>
                    <a:pt x="4119" y="858"/>
                  </a:lnTo>
                  <a:lnTo>
                    <a:pt x="4114" y="861"/>
                  </a:lnTo>
                  <a:lnTo>
                    <a:pt x="4106" y="865"/>
                  </a:lnTo>
                  <a:lnTo>
                    <a:pt x="4104" y="866"/>
                  </a:lnTo>
                  <a:lnTo>
                    <a:pt x="4100" y="870"/>
                  </a:lnTo>
                  <a:lnTo>
                    <a:pt x="4098" y="872"/>
                  </a:lnTo>
                  <a:lnTo>
                    <a:pt x="4097" y="876"/>
                  </a:lnTo>
                  <a:lnTo>
                    <a:pt x="4096" y="884"/>
                  </a:lnTo>
                  <a:lnTo>
                    <a:pt x="4098" y="894"/>
                  </a:lnTo>
                  <a:lnTo>
                    <a:pt x="4099" y="898"/>
                  </a:lnTo>
                  <a:lnTo>
                    <a:pt x="4102" y="904"/>
                  </a:lnTo>
                  <a:lnTo>
                    <a:pt x="4104" y="908"/>
                  </a:lnTo>
                  <a:lnTo>
                    <a:pt x="4106" y="913"/>
                  </a:lnTo>
                  <a:lnTo>
                    <a:pt x="4114" y="920"/>
                  </a:lnTo>
                  <a:lnTo>
                    <a:pt x="4121" y="927"/>
                  </a:lnTo>
                  <a:lnTo>
                    <a:pt x="4124" y="930"/>
                  </a:lnTo>
                  <a:lnTo>
                    <a:pt x="4127" y="934"/>
                  </a:lnTo>
                  <a:lnTo>
                    <a:pt x="4129" y="939"/>
                  </a:lnTo>
                  <a:lnTo>
                    <a:pt x="4131" y="942"/>
                  </a:lnTo>
                  <a:lnTo>
                    <a:pt x="4131" y="947"/>
                  </a:lnTo>
                  <a:lnTo>
                    <a:pt x="4131" y="951"/>
                  </a:lnTo>
                  <a:lnTo>
                    <a:pt x="4129" y="955"/>
                  </a:lnTo>
                  <a:lnTo>
                    <a:pt x="4128" y="959"/>
                  </a:lnTo>
                  <a:lnTo>
                    <a:pt x="4122" y="967"/>
                  </a:lnTo>
                  <a:lnTo>
                    <a:pt x="4116" y="976"/>
                  </a:lnTo>
                  <a:lnTo>
                    <a:pt x="4111" y="985"/>
                  </a:lnTo>
                  <a:lnTo>
                    <a:pt x="4105" y="995"/>
                  </a:lnTo>
                  <a:lnTo>
                    <a:pt x="4102" y="1004"/>
                  </a:lnTo>
                  <a:lnTo>
                    <a:pt x="4100" y="1012"/>
                  </a:lnTo>
                  <a:lnTo>
                    <a:pt x="4100" y="1016"/>
                  </a:lnTo>
                  <a:lnTo>
                    <a:pt x="4102" y="1020"/>
                  </a:lnTo>
                  <a:lnTo>
                    <a:pt x="4103" y="1023"/>
                  </a:lnTo>
                  <a:lnTo>
                    <a:pt x="4105" y="1027"/>
                  </a:lnTo>
                  <a:lnTo>
                    <a:pt x="4110" y="1033"/>
                  </a:lnTo>
                  <a:lnTo>
                    <a:pt x="4117" y="1036"/>
                  </a:lnTo>
                  <a:lnTo>
                    <a:pt x="4125" y="1037"/>
                  </a:lnTo>
                  <a:lnTo>
                    <a:pt x="4135" y="1037"/>
                  </a:lnTo>
                  <a:lnTo>
                    <a:pt x="4144" y="1035"/>
                  </a:lnTo>
                  <a:lnTo>
                    <a:pt x="4153" y="1033"/>
                  </a:lnTo>
                  <a:lnTo>
                    <a:pt x="4158" y="1031"/>
                  </a:lnTo>
                  <a:lnTo>
                    <a:pt x="4162" y="1031"/>
                  </a:lnTo>
                  <a:lnTo>
                    <a:pt x="4168" y="1033"/>
                  </a:lnTo>
                  <a:lnTo>
                    <a:pt x="4173" y="1035"/>
                  </a:lnTo>
                  <a:lnTo>
                    <a:pt x="4179" y="1037"/>
                  </a:lnTo>
                  <a:lnTo>
                    <a:pt x="4184" y="1040"/>
                  </a:lnTo>
                  <a:lnTo>
                    <a:pt x="4188" y="1043"/>
                  </a:lnTo>
                  <a:lnTo>
                    <a:pt x="4191" y="1047"/>
                  </a:lnTo>
                  <a:lnTo>
                    <a:pt x="4194" y="1056"/>
                  </a:lnTo>
                  <a:lnTo>
                    <a:pt x="4196" y="1067"/>
                  </a:lnTo>
                  <a:lnTo>
                    <a:pt x="4196" y="1078"/>
                  </a:lnTo>
                  <a:lnTo>
                    <a:pt x="4194" y="1086"/>
                  </a:lnTo>
                  <a:lnTo>
                    <a:pt x="4192" y="1090"/>
                  </a:lnTo>
                  <a:lnTo>
                    <a:pt x="4190" y="1093"/>
                  </a:lnTo>
                  <a:lnTo>
                    <a:pt x="4185" y="1097"/>
                  </a:lnTo>
                  <a:lnTo>
                    <a:pt x="4180" y="1099"/>
                  </a:lnTo>
                  <a:lnTo>
                    <a:pt x="4171" y="1103"/>
                  </a:lnTo>
                  <a:lnTo>
                    <a:pt x="4162" y="1105"/>
                  </a:lnTo>
                  <a:lnTo>
                    <a:pt x="4154" y="1109"/>
                  </a:lnTo>
                  <a:lnTo>
                    <a:pt x="4146" y="1112"/>
                  </a:lnTo>
                  <a:lnTo>
                    <a:pt x="4142" y="1115"/>
                  </a:lnTo>
                  <a:lnTo>
                    <a:pt x="4139" y="1117"/>
                  </a:lnTo>
                  <a:lnTo>
                    <a:pt x="4136" y="1119"/>
                  </a:lnTo>
                  <a:lnTo>
                    <a:pt x="4135" y="1123"/>
                  </a:lnTo>
                  <a:lnTo>
                    <a:pt x="4135" y="1130"/>
                  </a:lnTo>
                  <a:lnTo>
                    <a:pt x="4137" y="1136"/>
                  </a:lnTo>
                  <a:lnTo>
                    <a:pt x="4141" y="1141"/>
                  </a:lnTo>
                  <a:lnTo>
                    <a:pt x="4146" y="1146"/>
                  </a:lnTo>
                  <a:lnTo>
                    <a:pt x="4152" y="1149"/>
                  </a:lnTo>
                  <a:lnTo>
                    <a:pt x="4155" y="1155"/>
                  </a:lnTo>
                  <a:lnTo>
                    <a:pt x="4156" y="1157"/>
                  </a:lnTo>
                  <a:lnTo>
                    <a:pt x="4158" y="1161"/>
                  </a:lnTo>
                  <a:lnTo>
                    <a:pt x="4158" y="1165"/>
                  </a:lnTo>
                  <a:lnTo>
                    <a:pt x="4156" y="1168"/>
                  </a:lnTo>
                  <a:lnTo>
                    <a:pt x="4155" y="1173"/>
                  </a:lnTo>
                  <a:lnTo>
                    <a:pt x="4154" y="1178"/>
                  </a:lnTo>
                  <a:lnTo>
                    <a:pt x="4154" y="1181"/>
                  </a:lnTo>
                  <a:lnTo>
                    <a:pt x="4155" y="1187"/>
                  </a:lnTo>
                  <a:lnTo>
                    <a:pt x="4156" y="1198"/>
                  </a:lnTo>
                  <a:lnTo>
                    <a:pt x="4156" y="1211"/>
                  </a:lnTo>
                  <a:lnTo>
                    <a:pt x="4154" y="1225"/>
                  </a:lnTo>
                  <a:lnTo>
                    <a:pt x="4152" y="1238"/>
                  </a:lnTo>
                  <a:lnTo>
                    <a:pt x="4149" y="1249"/>
                  </a:lnTo>
                  <a:lnTo>
                    <a:pt x="4147" y="1256"/>
                  </a:lnTo>
                  <a:lnTo>
                    <a:pt x="4147" y="1260"/>
                  </a:lnTo>
                  <a:lnTo>
                    <a:pt x="4148" y="1263"/>
                  </a:lnTo>
                  <a:lnTo>
                    <a:pt x="4148" y="1267"/>
                  </a:lnTo>
                  <a:lnTo>
                    <a:pt x="4150" y="1272"/>
                  </a:lnTo>
                  <a:lnTo>
                    <a:pt x="4154" y="1279"/>
                  </a:lnTo>
                  <a:lnTo>
                    <a:pt x="4159" y="1283"/>
                  </a:lnTo>
                  <a:lnTo>
                    <a:pt x="4160" y="1285"/>
                  </a:lnTo>
                  <a:lnTo>
                    <a:pt x="4160" y="1287"/>
                  </a:lnTo>
                  <a:lnTo>
                    <a:pt x="4160" y="1289"/>
                  </a:lnTo>
                  <a:lnTo>
                    <a:pt x="4159" y="1293"/>
                  </a:lnTo>
                  <a:lnTo>
                    <a:pt x="4147" y="1307"/>
                  </a:lnTo>
                  <a:lnTo>
                    <a:pt x="4135" y="1321"/>
                  </a:lnTo>
                  <a:lnTo>
                    <a:pt x="4131" y="1330"/>
                  </a:lnTo>
                  <a:lnTo>
                    <a:pt x="4129" y="1336"/>
                  </a:lnTo>
                  <a:lnTo>
                    <a:pt x="4128" y="1343"/>
                  </a:lnTo>
                  <a:lnTo>
                    <a:pt x="4127" y="1350"/>
                  </a:lnTo>
                  <a:lnTo>
                    <a:pt x="4124" y="1357"/>
                  </a:lnTo>
                  <a:lnTo>
                    <a:pt x="4121" y="1362"/>
                  </a:lnTo>
                  <a:lnTo>
                    <a:pt x="4118" y="1364"/>
                  </a:lnTo>
                  <a:lnTo>
                    <a:pt x="4116" y="1365"/>
                  </a:lnTo>
                  <a:lnTo>
                    <a:pt x="4111" y="1367"/>
                  </a:lnTo>
                  <a:lnTo>
                    <a:pt x="4108" y="1368"/>
                  </a:lnTo>
                  <a:lnTo>
                    <a:pt x="4096" y="1368"/>
                  </a:lnTo>
                  <a:lnTo>
                    <a:pt x="4085" y="1369"/>
                  </a:lnTo>
                  <a:lnTo>
                    <a:pt x="4074" y="1370"/>
                  </a:lnTo>
                  <a:lnTo>
                    <a:pt x="4067" y="1374"/>
                  </a:lnTo>
                  <a:lnTo>
                    <a:pt x="4061" y="1380"/>
                  </a:lnTo>
                  <a:lnTo>
                    <a:pt x="4055" y="1388"/>
                  </a:lnTo>
                  <a:lnTo>
                    <a:pt x="4054" y="1393"/>
                  </a:lnTo>
                  <a:lnTo>
                    <a:pt x="4053" y="1398"/>
                  </a:lnTo>
                  <a:lnTo>
                    <a:pt x="4052" y="1402"/>
                  </a:lnTo>
                  <a:lnTo>
                    <a:pt x="4053" y="1407"/>
                  </a:lnTo>
                  <a:lnTo>
                    <a:pt x="4056" y="1417"/>
                  </a:lnTo>
                  <a:lnTo>
                    <a:pt x="4061" y="1427"/>
                  </a:lnTo>
                  <a:lnTo>
                    <a:pt x="4067" y="1438"/>
                  </a:lnTo>
                  <a:lnTo>
                    <a:pt x="4072" y="1446"/>
                  </a:lnTo>
                  <a:lnTo>
                    <a:pt x="4077" y="1453"/>
                  </a:lnTo>
                  <a:lnTo>
                    <a:pt x="4080" y="1459"/>
                  </a:lnTo>
                  <a:lnTo>
                    <a:pt x="4083" y="1466"/>
                  </a:lnTo>
                  <a:lnTo>
                    <a:pt x="4085" y="1474"/>
                  </a:lnTo>
                  <a:lnTo>
                    <a:pt x="4087" y="1480"/>
                  </a:lnTo>
                  <a:lnTo>
                    <a:pt x="4092" y="1483"/>
                  </a:lnTo>
                  <a:lnTo>
                    <a:pt x="4096" y="1485"/>
                  </a:lnTo>
                  <a:lnTo>
                    <a:pt x="4100" y="1485"/>
                  </a:lnTo>
                  <a:lnTo>
                    <a:pt x="4105" y="1487"/>
                  </a:lnTo>
                  <a:lnTo>
                    <a:pt x="4110" y="1488"/>
                  </a:lnTo>
                  <a:lnTo>
                    <a:pt x="4115" y="1491"/>
                  </a:lnTo>
                  <a:lnTo>
                    <a:pt x="4121" y="1497"/>
                  </a:lnTo>
                  <a:lnTo>
                    <a:pt x="4124" y="1504"/>
                  </a:lnTo>
                  <a:lnTo>
                    <a:pt x="4128" y="1513"/>
                  </a:lnTo>
                  <a:lnTo>
                    <a:pt x="4129" y="1516"/>
                  </a:lnTo>
                  <a:lnTo>
                    <a:pt x="4130" y="1520"/>
                  </a:lnTo>
                  <a:lnTo>
                    <a:pt x="4130" y="1524"/>
                  </a:lnTo>
                  <a:lnTo>
                    <a:pt x="4129" y="1526"/>
                  </a:lnTo>
                  <a:lnTo>
                    <a:pt x="4125" y="1531"/>
                  </a:lnTo>
                  <a:lnTo>
                    <a:pt x="4122" y="1535"/>
                  </a:lnTo>
                  <a:lnTo>
                    <a:pt x="4121" y="1537"/>
                  </a:lnTo>
                  <a:lnTo>
                    <a:pt x="4121" y="1540"/>
                  </a:lnTo>
                  <a:lnTo>
                    <a:pt x="4121" y="1544"/>
                  </a:lnTo>
                  <a:lnTo>
                    <a:pt x="4123" y="1548"/>
                  </a:lnTo>
                  <a:lnTo>
                    <a:pt x="4130" y="1558"/>
                  </a:lnTo>
                  <a:lnTo>
                    <a:pt x="4135" y="1567"/>
                  </a:lnTo>
                  <a:lnTo>
                    <a:pt x="4137" y="1572"/>
                  </a:lnTo>
                  <a:lnTo>
                    <a:pt x="4139" y="1576"/>
                  </a:lnTo>
                  <a:lnTo>
                    <a:pt x="4140" y="1581"/>
                  </a:lnTo>
                  <a:lnTo>
                    <a:pt x="4140" y="1587"/>
                  </a:lnTo>
                  <a:lnTo>
                    <a:pt x="4139" y="1597"/>
                  </a:lnTo>
                  <a:lnTo>
                    <a:pt x="4136" y="1607"/>
                  </a:lnTo>
                  <a:lnTo>
                    <a:pt x="4136" y="1610"/>
                  </a:lnTo>
                  <a:lnTo>
                    <a:pt x="4137" y="1614"/>
                  </a:lnTo>
                  <a:lnTo>
                    <a:pt x="4140" y="1617"/>
                  </a:lnTo>
                  <a:lnTo>
                    <a:pt x="4143" y="1621"/>
                  </a:lnTo>
                  <a:lnTo>
                    <a:pt x="4156" y="1628"/>
                  </a:lnTo>
                  <a:lnTo>
                    <a:pt x="4174" y="1635"/>
                  </a:lnTo>
                  <a:lnTo>
                    <a:pt x="4182" y="1640"/>
                  </a:lnTo>
                  <a:lnTo>
                    <a:pt x="4191" y="1645"/>
                  </a:lnTo>
                  <a:lnTo>
                    <a:pt x="4197" y="1651"/>
                  </a:lnTo>
                  <a:lnTo>
                    <a:pt x="4200" y="1657"/>
                  </a:lnTo>
                  <a:lnTo>
                    <a:pt x="4203" y="1663"/>
                  </a:lnTo>
                  <a:lnTo>
                    <a:pt x="4205" y="1669"/>
                  </a:lnTo>
                  <a:lnTo>
                    <a:pt x="4205" y="1673"/>
                  </a:lnTo>
                  <a:lnTo>
                    <a:pt x="4206" y="1678"/>
                  </a:lnTo>
                  <a:lnTo>
                    <a:pt x="4205" y="1686"/>
                  </a:lnTo>
                  <a:lnTo>
                    <a:pt x="4205" y="1697"/>
                  </a:lnTo>
                  <a:lnTo>
                    <a:pt x="4205" y="1709"/>
                  </a:lnTo>
                  <a:lnTo>
                    <a:pt x="4209" y="1724"/>
                  </a:lnTo>
                  <a:lnTo>
                    <a:pt x="4211" y="1732"/>
                  </a:lnTo>
                  <a:lnTo>
                    <a:pt x="4213" y="1739"/>
                  </a:lnTo>
                  <a:lnTo>
                    <a:pt x="4217" y="1745"/>
                  </a:lnTo>
                  <a:lnTo>
                    <a:pt x="4221" y="1749"/>
                  </a:lnTo>
                  <a:lnTo>
                    <a:pt x="4228" y="1760"/>
                  </a:lnTo>
                  <a:lnTo>
                    <a:pt x="4235" y="1774"/>
                  </a:lnTo>
                  <a:lnTo>
                    <a:pt x="4240" y="1780"/>
                  </a:lnTo>
                  <a:lnTo>
                    <a:pt x="4243" y="1786"/>
                  </a:lnTo>
                  <a:lnTo>
                    <a:pt x="4248" y="1791"/>
                  </a:lnTo>
                  <a:lnTo>
                    <a:pt x="4251" y="1795"/>
                  </a:lnTo>
                  <a:lnTo>
                    <a:pt x="4256" y="1797"/>
                  </a:lnTo>
                  <a:lnTo>
                    <a:pt x="4261" y="1798"/>
                  </a:lnTo>
                  <a:lnTo>
                    <a:pt x="4267" y="1799"/>
                  </a:lnTo>
                  <a:lnTo>
                    <a:pt x="4273" y="1799"/>
                  </a:lnTo>
                  <a:lnTo>
                    <a:pt x="4279" y="1799"/>
                  </a:lnTo>
                  <a:lnTo>
                    <a:pt x="4285" y="1800"/>
                  </a:lnTo>
                  <a:lnTo>
                    <a:pt x="4289" y="1803"/>
                  </a:lnTo>
                  <a:lnTo>
                    <a:pt x="4293" y="1805"/>
                  </a:lnTo>
                  <a:lnTo>
                    <a:pt x="4300" y="1811"/>
                  </a:lnTo>
                  <a:lnTo>
                    <a:pt x="4307" y="1816"/>
                  </a:lnTo>
                  <a:lnTo>
                    <a:pt x="4317" y="1818"/>
                  </a:lnTo>
                  <a:lnTo>
                    <a:pt x="4326" y="1819"/>
                  </a:lnTo>
                  <a:lnTo>
                    <a:pt x="4331" y="1819"/>
                  </a:lnTo>
                  <a:lnTo>
                    <a:pt x="4333" y="1821"/>
                  </a:lnTo>
                  <a:lnTo>
                    <a:pt x="4336" y="1822"/>
                  </a:lnTo>
                  <a:lnTo>
                    <a:pt x="4336" y="1824"/>
                  </a:lnTo>
                  <a:lnTo>
                    <a:pt x="4335" y="1830"/>
                  </a:lnTo>
                  <a:lnTo>
                    <a:pt x="4331" y="1836"/>
                  </a:lnTo>
                  <a:lnTo>
                    <a:pt x="4330" y="1838"/>
                  </a:lnTo>
                  <a:lnTo>
                    <a:pt x="4330" y="1841"/>
                  </a:lnTo>
                  <a:lnTo>
                    <a:pt x="4330" y="1843"/>
                  </a:lnTo>
                  <a:lnTo>
                    <a:pt x="4332" y="1846"/>
                  </a:lnTo>
                  <a:lnTo>
                    <a:pt x="4337" y="1852"/>
                  </a:lnTo>
                  <a:lnTo>
                    <a:pt x="4343" y="1858"/>
                  </a:lnTo>
                  <a:lnTo>
                    <a:pt x="4352" y="1865"/>
                  </a:lnTo>
                  <a:lnTo>
                    <a:pt x="4366" y="1872"/>
                  </a:lnTo>
                  <a:lnTo>
                    <a:pt x="4374" y="1874"/>
                  </a:lnTo>
                  <a:lnTo>
                    <a:pt x="4381" y="1877"/>
                  </a:lnTo>
                  <a:lnTo>
                    <a:pt x="4388" y="1878"/>
                  </a:lnTo>
                  <a:lnTo>
                    <a:pt x="4395" y="1878"/>
                  </a:lnTo>
                  <a:lnTo>
                    <a:pt x="4401" y="1875"/>
                  </a:lnTo>
                  <a:lnTo>
                    <a:pt x="4407" y="1873"/>
                  </a:lnTo>
                  <a:lnTo>
                    <a:pt x="4412" y="1871"/>
                  </a:lnTo>
                  <a:lnTo>
                    <a:pt x="4415" y="1867"/>
                  </a:lnTo>
                  <a:lnTo>
                    <a:pt x="4424" y="1858"/>
                  </a:lnTo>
                  <a:lnTo>
                    <a:pt x="4431" y="1849"/>
                  </a:lnTo>
                  <a:lnTo>
                    <a:pt x="4435" y="1846"/>
                  </a:lnTo>
                  <a:lnTo>
                    <a:pt x="4439" y="1842"/>
                  </a:lnTo>
                  <a:lnTo>
                    <a:pt x="4443" y="1840"/>
                  </a:lnTo>
                  <a:lnTo>
                    <a:pt x="4448" y="1837"/>
                  </a:lnTo>
                  <a:lnTo>
                    <a:pt x="4451" y="1837"/>
                  </a:lnTo>
                  <a:lnTo>
                    <a:pt x="4455" y="1837"/>
                  </a:lnTo>
                  <a:lnTo>
                    <a:pt x="4458" y="1838"/>
                  </a:lnTo>
                  <a:lnTo>
                    <a:pt x="4462" y="1842"/>
                  </a:lnTo>
                  <a:lnTo>
                    <a:pt x="4464" y="1846"/>
                  </a:lnTo>
                  <a:lnTo>
                    <a:pt x="4468" y="1848"/>
                  </a:lnTo>
                  <a:lnTo>
                    <a:pt x="4470" y="1850"/>
                  </a:lnTo>
                  <a:lnTo>
                    <a:pt x="4475" y="1853"/>
                  </a:lnTo>
                  <a:lnTo>
                    <a:pt x="4484" y="1854"/>
                  </a:lnTo>
                  <a:lnTo>
                    <a:pt x="4495" y="1854"/>
                  </a:lnTo>
                  <a:lnTo>
                    <a:pt x="4507" y="1854"/>
                  </a:lnTo>
                  <a:lnTo>
                    <a:pt x="4517" y="1850"/>
                  </a:lnTo>
                  <a:lnTo>
                    <a:pt x="4520" y="1849"/>
                  </a:lnTo>
                  <a:lnTo>
                    <a:pt x="4522" y="1846"/>
                  </a:lnTo>
                  <a:lnTo>
                    <a:pt x="4525" y="1842"/>
                  </a:lnTo>
                  <a:lnTo>
                    <a:pt x="4527" y="1838"/>
                  </a:lnTo>
                  <a:lnTo>
                    <a:pt x="4531" y="1831"/>
                  </a:lnTo>
                  <a:lnTo>
                    <a:pt x="4536" y="1827"/>
                  </a:lnTo>
                  <a:lnTo>
                    <a:pt x="4539" y="1824"/>
                  </a:lnTo>
                  <a:lnTo>
                    <a:pt x="4543" y="1824"/>
                  </a:lnTo>
                  <a:lnTo>
                    <a:pt x="4546" y="1823"/>
                  </a:lnTo>
                  <a:lnTo>
                    <a:pt x="4552" y="1824"/>
                  </a:lnTo>
                  <a:lnTo>
                    <a:pt x="4563" y="1825"/>
                  </a:lnTo>
                  <a:lnTo>
                    <a:pt x="4574" y="1827"/>
                  </a:lnTo>
                  <a:lnTo>
                    <a:pt x="4582" y="1828"/>
                  </a:lnTo>
                  <a:lnTo>
                    <a:pt x="4591" y="1829"/>
                  </a:lnTo>
                  <a:lnTo>
                    <a:pt x="4595" y="1830"/>
                  </a:lnTo>
                  <a:lnTo>
                    <a:pt x="4597" y="1831"/>
                  </a:lnTo>
                  <a:lnTo>
                    <a:pt x="4600" y="1833"/>
                  </a:lnTo>
                  <a:lnTo>
                    <a:pt x="4601" y="1834"/>
                  </a:lnTo>
                  <a:lnTo>
                    <a:pt x="4601" y="1836"/>
                  </a:lnTo>
                  <a:lnTo>
                    <a:pt x="4601" y="1837"/>
                  </a:lnTo>
                  <a:lnTo>
                    <a:pt x="4599" y="1840"/>
                  </a:lnTo>
                  <a:lnTo>
                    <a:pt x="4596" y="1841"/>
                  </a:lnTo>
                  <a:lnTo>
                    <a:pt x="4590" y="1846"/>
                  </a:lnTo>
                  <a:lnTo>
                    <a:pt x="4587" y="1853"/>
                  </a:lnTo>
                  <a:lnTo>
                    <a:pt x="4585" y="1856"/>
                  </a:lnTo>
                  <a:lnTo>
                    <a:pt x="4585" y="1861"/>
                  </a:lnTo>
                  <a:lnTo>
                    <a:pt x="4587" y="1866"/>
                  </a:lnTo>
                  <a:lnTo>
                    <a:pt x="4589" y="1872"/>
                  </a:lnTo>
                  <a:lnTo>
                    <a:pt x="4596" y="1882"/>
                  </a:lnTo>
                  <a:lnTo>
                    <a:pt x="4605" y="1894"/>
                  </a:lnTo>
                  <a:lnTo>
                    <a:pt x="4613" y="1907"/>
                  </a:lnTo>
                  <a:lnTo>
                    <a:pt x="4621" y="1923"/>
                  </a:lnTo>
                  <a:lnTo>
                    <a:pt x="4627" y="1938"/>
                  </a:lnTo>
                  <a:lnTo>
                    <a:pt x="4634" y="1953"/>
                  </a:lnTo>
                  <a:lnTo>
                    <a:pt x="4638" y="1960"/>
                  </a:lnTo>
                  <a:lnTo>
                    <a:pt x="4641" y="1968"/>
                  </a:lnTo>
                  <a:lnTo>
                    <a:pt x="4647" y="1975"/>
                  </a:lnTo>
                  <a:lnTo>
                    <a:pt x="4653" y="1982"/>
                  </a:lnTo>
                  <a:lnTo>
                    <a:pt x="4660" y="1989"/>
                  </a:lnTo>
                  <a:lnTo>
                    <a:pt x="4668" y="1997"/>
                  </a:lnTo>
                  <a:lnTo>
                    <a:pt x="4675" y="2001"/>
                  </a:lnTo>
                  <a:lnTo>
                    <a:pt x="4681" y="2006"/>
                  </a:lnTo>
                  <a:lnTo>
                    <a:pt x="4694" y="2013"/>
                  </a:lnTo>
                  <a:lnTo>
                    <a:pt x="4704" y="2017"/>
                  </a:lnTo>
                  <a:lnTo>
                    <a:pt x="4715" y="2020"/>
                  </a:lnTo>
                  <a:lnTo>
                    <a:pt x="4726" y="2025"/>
                  </a:lnTo>
                  <a:lnTo>
                    <a:pt x="4731" y="2029"/>
                  </a:lnTo>
                  <a:lnTo>
                    <a:pt x="4734" y="2032"/>
                  </a:lnTo>
                  <a:lnTo>
                    <a:pt x="4739" y="2036"/>
                  </a:lnTo>
                  <a:lnTo>
                    <a:pt x="4741" y="2041"/>
                  </a:lnTo>
                  <a:lnTo>
                    <a:pt x="4748" y="2052"/>
                  </a:lnTo>
                  <a:lnTo>
                    <a:pt x="4757" y="2067"/>
                  </a:lnTo>
                  <a:lnTo>
                    <a:pt x="4765" y="2080"/>
                  </a:lnTo>
                  <a:lnTo>
                    <a:pt x="4772" y="2088"/>
                  </a:lnTo>
                  <a:lnTo>
                    <a:pt x="4776" y="2089"/>
                  </a:lnTo>
                  <a:lnTo>
                    <a:pt x="4779" y="2089"/>
                  </a:lnTo>
                  <a:lnTo>
                    <a:pt x="4784" y="2088"/>
                  </a:lnTo>
                  <a:lnTo>
                    <a:pt x="4789" y="2087"/>
                  </a:lnTo>
                  <a:lnTo>
                    <a:pt x="4797" y="2081"/>
                  </a:lnTo>
                  <a:lnTo>
                    <a:pt x="4805" y="2075"/>
                  </a:lnTo>
                  <a:lnTo>
                    <a:pt x="4809" y="2073"/>
                  </a:lnTo>
                  <a:lnTo>
                    <a:pt x="4817" y="2073"/>
                  </a:lnTo>
                  <a:lnTo>
                    <a:pt x="4826" y="2074"/>
                  </a:lnTo>
                  <a:lnTo>
                    <a:pt x="4836" y="2076"/>
                  </a:lnTo>
                  <a:lnTo>
                    <a:pt x="4845" y="2080"/>
                  </a:lnTo>
                  <a:lnTo>
                    <a:pt x="4852" y="2083"/>
                  </a:lnTo>
                  <a:lnTo>
                    <a:pt x="4854" y="2086"/>
                  </a:lnTo>
                  <a:lnTo>
                    <a:pt x="4857" y="2088"/>
                  </a:lnTo>
                  <a:lnTo>
                    <a:pt x="4857" y="2090"/>
                  </a:lnTo>
                  <a:lnTo>
                    <a:pt x="4857" y="2094"/>
                  </a:lnTo>
                  <a:lnTo>
                    <a:pt x="4852" y="2104"/>
                  </a:lnTo>
                  <a:lnTo>
                    <a:pt x="4848" y="2112"/>
                  </a:lnTo>
                  <a:lnTo>
                    <a:pt x="4847" y="2115"/>
                  </a:lnTo>
                  <a:lnTo>
                    <a:pt x="4846" y="2120"/>
                  </a:lnTo>
                  <a:lnTo>
                    <a:pt x="4846" y="2124"/>
                  </a:lnTo>
                  <a:lnTo>
                    <a:pt x="4847" y="2130"/>
                  </a:lnTo>
                  <a:lnTo>
                    <a:pt x="4849" y="2134"/>
                  </a:lnTo>
                  <a:lnTo>
                    <a:pt x="4853" y="2137"/>
                  </a:lnTo>
                  <a:lnTo>
                    <a:pt x="4857" y="2139"/>
                  </a:lnTo>
                  <a:lnTo>
                    <a:pt x="4861" y="2140"/>
                  </a:lnTo>
                  <a:lnTo>
                    <a:pt x="4870" y="2140"/>
                  </a:lnTo>
                  <a:lnTo>
                    <a:pt x="4876" y="2138"/>
                  </a:lnTo>
                  <a:lnTo>
                    <a:pt x="4879" y="2137"/>
                  </a:lnTo>
                  <a:lnTo>
                    <a:pt x="4883" y="2137"/>
                  </a:lnTo>
                  <a:lnTo>
                    <a:pt x="4887" y="2139"/>
                  </a:lnTo>
                  <a:lnTo>
                    <a:pt x="4891" y="2143"/>
                  </a:lnTo>
                  <a:lnTo>
                    <a:pt x="4902" y="2142"/>
                  </a:lnTo>
                  <a:lnTo>
                    <a:pt x="4922" y="2143"/>
                  </a:lnTo>
                  <a:lnTo>
                    <a:pt x="4941" y="2156"/>
                  </a:lnTo>
                  <a:lnTo>
                    <a:pt x="4955" y="2167"/>
                  </a:lnTo>
                  <a:lnTo>
                    <a:pt x="4967" y="2169"/>
                  </a:lnTo>
                  <a:lnTo>
                    <a:pt x="4980" y="2170"/>
                  </a:lnTo>
                  <a:lnTo>
                    <a:pt x="4994" y="2170"/>
                  </a:lnTo>
                  <a:lnTo>
                    <a:pt x="5006" y="2169"/>
                  </a:lnTo>
                  <a:lnTo>
                    <a:pt x="5013" y="2167"/>
                  </a:lnTo>
                  <a:lnTo>
                    <a:pt x="5019" y="2165"/>
                  </a:lnTo>
                  <a:lnTo>
                    <a:pt x="5022" y="2165"/>
                  </a:lnTo>
                  <a:lnTo>
                    <a:pt x="5024" y="2167"/>
                  </a:lnTo>
                  <a:lnTo>
                    <a:pt x="5028" y="2168"/>
                  </a:lnTo>
                  <a:lnTo>
                    <a:pt x="5032" y="2171"/>
                  </a:lnTo>
                  <a:lnTo>
                    <a:pt x="5042" y="2180"/>
                  </a:lnTo>
                  <a:lnTo>
                    <a:pt x="5053" y="2188"/>
                  </a:lnTo>
                  <a:lnTo>
                    <a:pt x="5062" y="2194"/>
                  </a:lnTo>
                  <a:lnTo>
                    <a:pt x="5069" y="2197"/>
                  </a:lnTo>
                  <a:lnTo>
                    <a:pt x="5076" y="2200"/>
                  </a:lnTo>
                  <a:lnTo>
                    <a:pt x="5084" y="2199"/>
                  </a:lnTo>
                  <a:lnTo>
                    <a:pt x="5091" y="2196"/>
                  </a:lnTo>
                  <a:lnTo>
                    <a:pt x="5097" y="2194"/>
                  </a:lnTo>
                  <a:lnTo>
                    <a:pt x="5099" y="2193"/>
                  </a:lnTo>
                  <a:lnTo>
                    <a:pt x="5104" y="2192"/>
                  </a:lnTo>
                  <a:lnTo>
                    <a:pt x="5107" y="2192"/>
                  </a:lnTo>
                  <a:lnTo>
                    <a:pt x="5112" y="2192"/>
                  </a:lnTo>
                  <a:lnTo>
                    <a:pt x="5117" y="2193"/>
                  </a:lnTo>
                  <a:lnTo>
                    <a:pt x="5120" y="2195"/>
                  </a:lnTo>
                  <a:lnTo>
                    <a:pt x="5124" y="2197"/>
                  </a:lnTo>
                  <a:lnTo>
                    <a:pt x="5126" y="2200"/>
                  </a:lnTo>
                  <a:lnTo>
                    <a:pt x="5130" y="2214"/>
                  </a:lnTo>
                  <a:lnTo>
                    <a:pt x="5133" y="2230"/>
                  </a:lnTo>
                  <a:lnTo>
                    <a:pt x="5135" y="2232"/>
                  </a:lnTo>
                  <a:lnTo>
                    <a:pt x="5137" y="2234"/>
                  </a:lnTo>
                  <a:lnTo>
                    <a:pt x="5139" y="2235"/>
                  </a:lnTo>
                  <a:lnTo>
                    <a:pt x="5143" y="2237"/>
                  </a:lnTo>
                  <a:lnTo>
                    <a:pt x="5150" y="2237"/>
                  </a:lnTo>
                  <a:lnTo>
                    <a:pt x="5160" y="2235"/>
                  </a:lnTo>
                  <a:lnTo>
                    <a:pt x="5170" y="2233"/>
                  </a:lnTo>
                  <a:lnTo>
                    <a:pt x="5182" y="2232"/>
                  </a:lnTo>
                  <a:lnTo>
                    <a:pt x="5188" y="2232"/>
                  </a:lnTo>
                  <a:lnTo>
                    <a:pt x="5194" y="2233"/>
                  </a:lnTo>
                  <a:lnTo>
                    <a:pt x="5199" y="2235"/>
                  </a:lnTo>
                  <a:lnTo>
                    <a:pt x="5202" y="2239"/>
                  </a:lnTo>
                  <a:lnTo>
                    <a:pt x="5207" y="2247"/>
                  </a:lnTo>
                  <a:lnTo>
                    <a:pt x="5212" y="2257"/>
                  </a:lnTo>
                  <a:lnTo>
                    <a:pt x="5218" y="2265"/>
                  </a:lnTo>
                  <a:lnTo>
                    <a:pt x="5225" y="2276"/>
                  </a:lnTo>
                  <a:lnTo>
                    <a:pt x="5233" y="2284"/>
                  </a:lnTo>
                  <a:lnTo>
                    <a:pt x="5239" y="2290"/>
                  </a:lnTo>
                  <a:lnTo>
                    <a:pt x="5243" y="2293"/>
                  </a:lnTo>
                  <a:lnTo>
                    <a:pt x="5246" y="2294"/>
                  </a:lnTo>
                  <a:lnTo>
                    <a:pt x="5250" y="2295"/>
                  </a:lnTo>
                  <a:lnTo>
                    <a:pt x="5255" y="2294"/>
                  </a:lnTo>
                  <a:lnTo>
                    <a:pt x="5262" y="2294"/>
                  </a:lnTo>
                  <a:lnTo>
                    <a:pt x="5268" y="2294"/>
                  </a:lnTo>
                  <a:lnTo>
                    <a:pt x="5270" y="2295"/>
                  </a:lnTo>
                  <a:lnTo>
                    <a:pt x="5273" y="2297"/>
                  </a:lnTo>
                  <a:lnTo>
                    <a:pt x="5274" y="2300"/>
                  </a:lnTo>
                  <a:lnTo>
                    <a:pt x="5275" y="2302"/>
                  </a:lnTo>
                  <a:lnTo>
                    <a:pt x="5277" y="2310"/>
                  </a:lnTo>
                  <a:lnTo>
                    <a:pt x="5281" y="2317"/>
                  </a:lnTo>
                  <a:lnTo>
                    <a:pt x="5283" y="2320"/>
                  </a:lnTo>
                  <a:lnTo>
                    <a:pt x="5287" y="2323"/>
                  </a:lnTo>
                  <a:lnTo>
                    <a:pt x="5290" y="2325"/>
                  </a:lnTo>
                  <a:lnTo>
                    <a:pt x="5296" y="2326"/>
                  </a:lnTo>
                  <a:lnTo>
                    <a:pt x="5306" y="2325"/>
                  </a:lnTo>
                  <a:lnTo>
                    <a:pt x="5313" y="2322"/>
                  </a:lnTo>
                  <a:lnTo>
                    <a:pt x="5320" y="2319"/>
                  </a:lnTo>
                  <a:lnTo>
                    <a:pt x="5328" y="2312"/>
                  </a:lnTo>
                  <a:lnTo>
                    <a:pt x="5333" y="2308"/>
                  </a:lnTo>
                  <a:lnTo>
                    <a:pt x="5339" y="2306"/>
                  </a:lnTo>
                  <a:lnTo>
                    <a:pt x="5345" y="2303"/>
                  </a:lnTo>
                  <a:lnTo>
                    <a:pt x="5352" y="2302"/>
                  </a:lnTo>
                  <a:lnTo>
                    <a:pt x="5366" y="2302"/>
                  </a:lnTo>
                  <a:lnTo>
                    <a:pt x="5377" y="2302"/>
                  </a:lnTo>
                  <a:lnTo>
                    <a:pt x="5382" y="2303"/>
                  </a:lnTo>
                  <a:lnTo>
                    <a:pt x="5387" y="2306"/>
                  </a:lnTo>
                  <a:lnTo>
                    <a:pt x="5390" y="2307"/>
                  </a:lnTo>
                  <a:lnTo>
                    <a:pt x="5395" y="2310"/>
                  </a:lnTo>
                  <a:lnTo>
                    <a:pt x="5402" y="2317"/>
                  </a:lnTo>
                  <a:lnTo>
                    <a:pt x="5408" y="2327"/>
                  </a:lnTo>
                  <a:lnTo>
                    <a:pt x="5414" y="2338"/>
                  </a:lnTo>
                  <a:lnTo>
                    <a:pt x="5420" y="2347"/>
                  </a:lnTo>
                  <a:lnTo>
                    <a:pt x="5424" y="2351"/>
                  </a:lnTo>
                  <a:lnTo>
                    <a:pt x="5427" y="2353"/>
                  </a:lnTo>
                  <a:lnTo>
                    <a:pt x="5431" y="2354"/>
                  </a:lnTo>
                  <a:lnTo>
                    <a:pt x="5435" y="2354"/>
                  </a:lnTo>
                  <a:lnTo>
                    <a:pt x="5444" y="2353"/>
                  </a:lnTo>
                  <a:lnTo>
                    <a:pt x="5451" y="2353"/>
                  </a:lnTo>
                  <a:lnTo>
                    <a:pt x="5454" y="2354"/>
                  </a:lnTo>
                  <a:lnTo>
                    <a:pt x="5457" y="2356"/>
                  </a:lnTo>
                  <a:lnTo>
                    <a:pt x="5459" y="2357"/>
                  </a:lnTo>
                  <a:lnTo>
                    <a:pt x="5462" y="2359"/>
                  </a:lnTo>
                  <a:lnTo>
                    <a:pt x="5468" y="2365"/>
                  </a:lnTo>
                  <a:lnTo>
                    <a:pt x="5478" y="2370"/>
                  </a:lnTo>
                  <a:lnTo>
                    <a:pt x="5489" y="2373"/>
                  </a:lnTo>
                  <a:lnTo>
                    <a:pt x="5498" y="2376"/>
                  </a:lnTo>
                  <a:lnTo>
                    <a:pt x="5507" y="2375"/>
                  </a:lnTo>
                  <a:lnTo>
                    <a:pt x="5514" y="2372"/>
                  </a:lnTo>
                  <a:lnTo>
                    <a:pt x="5520" y="2367"/>
                  </a:lnTo>
                  <a:lnTo>
                    <a:pt x="5526" y="2361"/>
                  </a:lnTo>
                  <a:lnTo>
                    <a:pt x="5529" y="2358"/>
                  </a:lnTo>
                  <a:lnTo>
                    <a:pt x="5533" y="2356"/>
                  </a:lnTo>
                  <a:lnTo>
                    <a:pt x="5536" y="2354"/>
                  </a:lnTo>
                  <a:lnTo>
                    <a:pt x="5541" y="2354"/>
                  </a:lnTo>
                  <a:lnTo>
                    <a:pt x="5550" y="2354"/>
                  </a:lnTo>
                  <a:lnTo>
                    <a:pt x="5558" y="2356"/>
                  </a:lnTo>
                  <a:lnTo>
                    <a:pt x="5569" y="2357"/>
                  </a:lnTo>
                  <a:lnTo>
                    <a:pt x="5578" y="2357"/>
                  </a:lnTo>
                  <a:lnTo>
                    <a:pt x="5584" y="2357"/>
                  </a:lnTo>
                  <a:lnTo>
                    <a:pt x="5588" y="2354"/>
                  </a:lnTo>
                  <a:lnTo>
                    <a:pt x="5592" y="2352"/>
                  </a:lnTo>
                  <a:lnTo>
                    <a:pt x="5595" y="2348"/>
                  </a:lnTo>
                  <a:lnTo>
                    <a:pt x="5599" y="2342"/>
                  </a:lnTo>
                  <a:lnTo>
                    <a:pt x="5605" y="2339"/>
                  </a:lnTo>
                  <a:lnTo>
                    <a:pt x="5614" y="2337"/>
                  </a:lnTo>
                  <a:lnTo>
                    <a:pt x="5627" y="2335"/>
                  </a:lnTo>
                  <a:lnTo>
                    <a:pt x="5641" y="2335"/>
                  </a:lnTo>
                  <a:lnTo>
                    <a:pt x="5655" y="2333"/>
                  </a:lnTo>
                  <a:lnTo>
                    <a:pt x="5661" y="2332"/>
                  </a:lnTo>
                  <a:lnTo>
                    <a:pt x="5666" y="2331"/>
                  </a:lnTo>
                  <a:lnTo>
                    <a:pt x="5671" y="2328"/>
                  </a:lnTo>
                  <a:lnTo>
                    <a:pt x="5673" y="2325"/>
                  </a:lnTo>
                  <a:lnTo>
                    <a:pt x="5679" y="2319"/>
                  </a:lnTo>
                  <a:lnTo>
                    <a:pt x="5684" y="2314"/>
                  </a:lnTo>
                  <a:lnTo>
                    <a:pt x="5685" y="2313"/>
                  </a:lnTo>
                  <a:lnTo>
                    <a:pt x="5689" y="2313"/>
                  </a:lnTo>
                  <a:lnTo>
                    <a:pt x="5691" y="2314"/>
                  </a:lnTo>
                  <a:lnTo>
                    <a:pt x="5695" y="2317"/>
                  </a:lnTo>
                  <a:lnTo>
                    <a:pt x="5703" y="2327"/>
                  </a:lnTo>
                  <a:lnTo>
                    <a:pt x="5715" y="2337"/>
                  </a:lnTo>
                  <a:lnTo>
                    <a:pt x="5724" y="2346"/>
                  </a:lnTo>
                  <a:lnTo>
                    <a:pt x="5731" y="2353"/>
                  </a:lnTo>
                  <a:lnTo>
                    <a:pt x="5735" y="2359"/>
                  </a:lnTo>
                  <a:lnTo>
                    <a:pt x="5737" y="2365"/>
                  </a:lnTo>
                  <a:lnTo>
                    <a:pt x="5740" y="2372"/>
                  </a:lnTo>
                  <a:lnTo>
                    <a:pt x="5741" y="2380"/>
                  </a:lnTo>
                  <a:lnTo>
                    <a:pt x="5745" y="2390"/>
                  </a:lnTo>
                  <a:lnTo>
                    <a:pt x="5748" y="2397"/>
                  </a:lnTo>
                  <a:lnTo>
                    <a:pt x="5750" y="2401"/>
                  </a:lnTo>
                  <a:lnTo>
                    <a:pt x="5754" y="2403"/>
                  </a:lnTo>
                  <a:lnTo>
                    <a:pt x="5758" y="2404"/>
                  </a:lnTo>
                  <a:lnTo>
                    <a:pt x="5761" y="2405"/>
                  </a:lnTo>
                  <a:lnTo>
                    <a:pt x="5768" y="2407"/>
                  </a:lnTo>
                  <a:lnTo>
                    <a:pt x="5773" y="2409"/>
                  </a:lnTo>
                  <a:lnTo>
                    <a:pt x="5775" y="2411"/>
                  </a:lnTo>
                  <a:lnTo>
                    <a:pt x="5777" y="2414"/>
                  </a:lnTo>
                  <a:lnTo>
                    <a:pt x="5778" y="2416"/>
                  </a:lnTo>
                  <a:lnTo>
                    <a:pt x="5779" y="2420"/>
                  </a:lnTo>
                  <a:lnTo>
                    <a:pt x="5780" y="2421"/>
                  </a:lnTo>
                  <a:lnTo>
                    <a:pt x="5783" y="2422"/>
                  </a:lnTo>
                  <a:lnTo>
                    <a:pt x="5786" y="2422"/>
                  </a:lnTo>
                  <a:lnTo>
                    <a:pt x="5792" y="2420"/>
                  </a:lnTo>
                  <a:lnTo>
                    <a:pt x="5796" y="2417"/>
                  </a:lnTo>
                  <a:lnTo>
                    <a:pt x="5800" y="2417"/>
                  </a:lnTo>
                  <a:lnTo>
                    <a:pt x="5805" y="2417"/>
                  </a:lnTo>
                  <a:lnTo>
                    <a:pt x="5809" y="2419"/>
                  </a:lnTo>
                  <a:lnTo>
                    <a:pt x="5816" y="2422"/>
                  </a:lnTo>
                  <a:lnTo>
                    <a:pt x="5822" y="2428"/>
                  </a:lnTo>
                  <a:lnTo>
                    <a:pt x="5827" y="2433"/>
                  </a:lnTo>
                  <a:lnTo>
                    <a:pt x="5832" y="2435"/>
                  </a:lnTo>
                  <a:lnTo>
                    <a:pt x="5838" y="2438"/>
                  </a:lnTo>
                  <a:lnTo>
                    <a:pt x="5846" y="2440"/>
                  </a:lnTo>
                  <a:lnTo>
                    <a:pt x="5859" y="2442"/>
                  </a:lnTo>
                  <a:lnTo>
                    <a:pt x="5872" y="2445"/>
                  </a:lnTo>
                  <a:lnTo>
                    <a:pt x="5876" y="2447"/>
                  </a:lnTo>
                  <a:lnTo>
                    <a:pt x="5881" y="2449"/>
                  </a:lnTo>
                  <a:lnTo>
                    <a:pt x="5884" y="2452"/>
                  </a:lnTo>
                  <a:lnTo>
                    <a:pt x="5885" y="2455"/>
                  </a:lnTo>
                  <a:lnTo>
                    <a:pt x="5886" y="2460"/>
                  </a:lnTo>
                  <a:lnTo>
                    <a:pt x="5888" y="2465"/>
                  </a:lnTo>
                  <a:lnTo>
                    <a:pt x="5890" y="2467"/>
                  </a:lnTo>
                  <a:lnTo>
                    <a:pt x="5890" y="2468"/>
                  </a:lnTo>
                  <a:lnTo>
                    <a:pt x="5888" y="2470"/>
                  </a:lnTo>
                  <a:lnTo>
                    <a:pt x="5886" y="2471"/>
                  </a:lnTo>
                  <a:lnTo>
                    <a:pt x="5880" y="2472"/>
                  </a:lnTo>
                  <a:lnTo>
                    <a:pt x="5872" y="2472"/>
                  </a:lnTo>
                  <a:lnTo>
                    <a:pt x="5851" y="2473"/>
                  </a:lnTo>
                  <a:lnTo>
                    <a:pt x="5837" y="2476"/>
                  </a:lnTo>
                  <a:lnTo>
                    <a:pt x="5836" y="2476"/>
                  </a:lnTo>
                  <a:lnTo>
                    <a:pt x="5836" y="2478"/>
                  </a:lnTo>
                  <a:lnTo>
                    <a:pt x="5837" y="2480"/>
                  </a:lnTo>
                  <a:lnTo>
                    <a:pt x="5840" y="2482"/>
                  </a:lnTo>
                  <a:lnTo>
                    <a:pt x="5846" y="2486"/>
                  </a:lnTo>
                  <a:lnTo>
                    <a:pt x="5850" y="2490"/>
                  </a:lnTo>
                  <a:lnTo>
                    <a:pt x="5857" y="2495"/>
                  </a:lnTo>
                  <a:lnTo>
                    <a:pt x="5865" y="2498"/>
                  </a:lnTo>
                  <a:lnTo>
                    <a:pt x="5873" y="2499"/>
                  </a:lnTo>
                  <a:lnTo>
                    <a:pt x="5881" y="2501"/>
                  </a:lnTo>
                  <a:lnTo>
                    <a:pt x="5884" y="2502"/>
                  </a:lnTo>
                  <a:lnTo>
                    <a:pt x="5886" y="2503"/>
                  </a:lnTo>
                  <a:lnTo>
                    <a:pt x="5887" y="2506"/>
                  </a:lnTo>
                  <a:lnTo>
                    <a:pt x="5890" y="2509"/>
                  </a:lnTo>
                  <a:lnTo>
                    <a:pt x="5892" y="2518"/>
                  </a:lnTo>
                  <a:lnTo>
                    <a:pt x="5894" y="2528"/>
                  </a:lnTo>
                  <a:lnTo>
                    <a:pt x="5897" y="2549"/>
                  </a:lnTo>
                  <a:lnTo>
                    <a:pt x="5899" y="2564"/>
                  </a:lnTo>
                  <a:lnTo>
                    <a:pt x="5900" y="2566"/>
                  </a:lnTo>
                  <a:lnTo>
                    <a:pt x="5903" y="2568"/>
                  </a:lnTo>
                  <a:lnTo>
                    <a:pt x="5906" y="2568"/>
                  </a:lnTo>
                  <a:lnTo>
                    <a:pt x="5910" y="2568"/>
                  </a:lnTo>
                  <a:lnTo>
                    <a:pt x="5919" y="2566"/>
                  </a:lnTo>
                  <a:lnTo>
                    <a:pt x="5929" y="2566"/>
                  </a:lnTo>
                  <a:lnTo>
                    <a:pt x="5936" y="2567"/>
                  </a:lnTo>
                  <a:lnTo>
                    <a:pt x="5941" y="2568"/>
                  </a:lnTo>
                  <a:lnTo>
                    <a:pt x="5943" y="2569"/>
                  </a:lnTo>
                  <a:lnTo>
                    <a:pt x="5944" y="2571"/>
                  </a:lnTo>
                  <a:lnTo>
                    <a:pt x="5944" y="2574"/>
                  </a:lnTo>
                  <a:lnTo>
                    <a:pt x="5945" y="2578"/>
                  </a:lnTo>
                  <a:lnTo>
                    <a:pt x="5945" y="2586"/>
                  </a:lnTo>
                  <a:lnTo>
                    <a:pt x="5944" y="2594"/>
                  </a:lnTo>
                  <a:lnTo>
                    <a:pt x="5941" y="2603"/>
                  </a:lnTo>
                  <a:lnTo>
                    <a:pt x="5938" y="2610"/>
                  </a:lnTo>
                  <a:lnTo>
                    <a:pt x="5935" y="2615"/>
                  </a:lnTo>
                  <a:lnTo>
                    <a:pt x="5934" y="2618"/>
                  </a:lnTo>
                  <a:lnTo>
                    <a:pt x="5932" y="2622"/>
                  </a:lnTo>
                  <a:lnTo>
                    <a:pt x="5932" y="2625"/>
                  </a:lnTo>
                  <a:lnTo>
                    <a:pt x="5932" y="2630"/>
                  </a:lnTo>
                  <a:lnTo>
                    <a:pt x="5931" y="2635"/>
                  </a:lnTo>
                  <a:lnTo>
                    <a:pt x="5928" y="2640"/>
                  </a:lnTo>
                  <a:lnTo>
                    <a:pt x="5922" y="2642"/>
                  </a:lnTo>
                  <a:lnTo>
                    <a:pt x="5919" y="2643"/>
                  </a:lnTo>
                  <a:lnTo>
                    <a:pt x="5917" y="2644"/>
                  </a:lnTo>
                  <a:lnTo>
                    <a:pt x="5915" y="2647"/>
                  </a:lnTo>
                  <a:lnTo>
                    <a:pt x="5912" y="2649"/>
                  </a:lnTo>
                  <a:lnTo>
                    <a:pt x="5910" y="2653"/>
                  </a:lnTo>
                  <a:lnTo>
                    <a:pt x="5910" y="2657"/>
                  </a:lnTo>
                  <a:lnTo>
                    <a:pt x="5909" y="2662"/>
                  </a:lnTo>
                  <a:lnTo>
                    <a:pt x="5910" y="2668"/>
                  </a:lnTo>
                  <a:lnTo>
                    <a:pt x="5912" y="2682"/>
                  </a:lnTo>
                  <a:lnTo>
                    <a:pt x="5918" y="2699"/>
                  </a:lnTo>
                  <a:lnTo>
                    <a:pt x="5925" y="2717"/>
                  </a:lnTo>
                  <a:lnTo>
                    <a:pt x="5934" y="2733"/>
                  </a:lnTo>
                  <a:lnTo>
                    <a:pt x="5942" y="2747"/>
                  </a:lnTo>
                  <a:lnTo>
                    <a:pt x="5950" y="2757"/>
                  </a:lnTo>
                  <a:lnTo>
                    <a:pt x="5957" y="2763"/>
                  </a:lnTo>
                  <a:lnTo>
                    <a:pt x="5963" y="2767"/>
                  </a:lnTo>
                  <a:lnTo>
                    <a:pt x="5966" y="2767"/>
                  </a:lnTo>
                  <a:lnTo>
                    <a:pt x="5968" y="2767"/>
                  </a:lnTo>
                  <a:lnTo>
                    <a:pt x="5972" y="2766"/>
                  </a:lnTo>
                  <a:lnTo>
                    <a:pt x="5975" y="2764"/>
                  </a:lnTo>
                  <a:lnTo>
                    <a:pt x="5981" y="2761"/>
                  </a:lnTo>
                  <a:lnTo>
                    <a:pt x="5988" y="2757"/>
                  </a:lnTo>
                  <a:lnTo>
                    <a:pt x="5994" y="2754"/>
                  </a:lnTo>
                  <a:lnTo>
                    <a:pt x="6001" y="2754"/>
                  </a:lnTo>
                  <a:lnTo>
                    <a:pt x="6010" y="2755"/>
                  </a:lnTo>
                  <a:lnTo>
                    <a:pt x="6018" y="2757"/>
                  </a:lnTo>
                  <a:lnTo>
                    <a:pt x="6026" y="2761"/>
                  </a:lnTo>
                  <a:lnTo>
                    <a:pt x="6035" y="2766"/>
                  </a:lnTo>
                  <a:lnTo>
                    <a:pt x="6038" y="2768"/>
                  </a:lnTo>
                  <a:lnTo>
                    <a:pt x="6042" y="2772"/>
                  </a:lnTo>
                  <a:lnTo>
                    <a:pt x="6044" y="2775"/>
                  </a:lnTo>
                  <a:lnTo>
                    <a:pt x="6046" y="2780"/>
                  </a:lnTo>
                  <a:lnTo>
                    <a:pt x="6049" y="2783"/>
                  </a:lnTo>
                  <a:lnTo>
                    <a:pt x="6051" y="2785"/>
                  </a:lnTo>
                  <a:lnTo>
                    <a:pt x="6054" y="2785"/>
                  </a:lnTo>
                  <a:lnTo>
                    <a:pt x="6056" y="2783"/>
                  </a:lnTo>
                  <a:lnTo>
                    <a:pt x="6062" y="2777"/>
                  </a:lnTo>
                  <a:lnTo>
                    <a:pt x="6070" y="2772"/>
                  </a:lnTo>
                  <a:lnTo>
                    <a:pt x="6074" y="2768"/>
                  </a:lnTo>
                  <a:lnTo>
                    <a:pt x="6077" y="2762"/>
                  </a:lnTo>
                  <a:lnTo>
                    <a:pt x="6082" y="2756"/>
                  </a:lnTo>
                  <a:lnTo>
                    <a:pt x="6087" y="2749"/>
                  </a:lnTo>
                  <a:lnTo>
                    <a:pt x="6090" y="2743"/>
                  </a:lnTo>
                  <a:lnTo>
                    <a:pt x="6094" y="2738"/>
                  </a:lnTo>
                  <a:lnTo>
                    <a:pt x="6096" y="2737"/>
                  </a:lnTo>
                  <a:lnTo>
                    <a:pt x="6098" y="2736"/>
                  </a:lnTo>
                  <a:lnTo>
                    <a:pt x="6100" y="2736"/>
                  </a:lnTo>
                  <a:lnTo>
                    <a:pt x="6101" y="2737"/>
                  </a:lnTo>
                  <a:lnTo>
                    <a:pt x="6108" y="2745"/>
                  </a:lnTo>
                  <a:lnTo>
                    <a:pt x="6115" y="2757"/>
                  </a:lnTo>
                  <a:lnTo>
                    <a:pt x="6119" y="2763"/>
                  </a:lnTo>
                  <a:lnTo>
                    <a:pt x="6124" y="2768"/>
                  </a:lnTo>
                  <a:lnTo>
                    <a:pt x="6127" y="2772"/>
                  </a:lnTo>
                  <a:lnTo>
                    <a:pt x="6131" y="2774"/>
                  </a:lnTo>
                  <a:lnTo>
                    <a:pt x="6136" y="2775"/>
                  </a:lnTo>
                  <a:lnTo>
                    <a:pt x="6140" y="2779"/>
                  </a:lnTo>
                  <a:lnTo>
                    <a:pt x="6146" y="2785"/>
                  </a:lnTo>
                  <a:lnTo>
                    <a:pt x="6152" y="2792"/>
                  </a:lnTo>
                  <a:lnTo>
                    <a:pt x="6158" y="2799"/>
                  </a:lnTo>
                  <a:lnTo>
                    <a:pt x="6163" y="2806"/>
                  </a:lnTo>
                  <a:lnTo>
                    <a:pt x="6165" y="2812"/>
                  </a:lnTo>
                  <a:lnTo>
                    <a:pt x="6168" y="2817"/>
                  </a:lnTo>
                  <a:lnTo>
                    <a:pt x="6168" y="2833"/>
                  </a:lnTo>
                  <a:lnTo>
                    <a:pt x="6168" y="2850"/>
                  </a:lnTo>
                  <a:lnTo>
                    <a:pt x="6170" y="2854"/>
                  </a:lnTo>
                  <a:lnTo>
                    <a:pt x="6172" y="2858"/>
                  </a:lnTo>
                  <a:lnTo>
                    <a:pt x="6176" y="2862"/>
                  </a:lnTo>
                  <a:lnTo>
                    <a:pt x="6181" y="2865"/>
                  </a:lnTo>
                  <a:lnTo>
                    <a:pt x="6187" y="2868"/>
                  </a:lnTo>
                  <a:lnTo>
                    <a:pt x="6191" y="2870"/>
                  </a:lnTo>
                  <a:lnTo>
                    <a:pt x="6196" y="2869"/>
                  </a:lnTo>
                  <a:lnTo>
                    <a:pt x="6201" y="2868"/>
                  </a:lnTo>
                  <a:lnTo>
                    <a:pt x="6205" y="2865"/>
                  </a:lnTo>
                  <a:lnTo>
                    <a:pt x="6206" y="2862"/>
                  </a:lnTo>
                  <a:lnTo>
                    <a:pt x="6207" y="2859"/>
                  </a:lnTo>
                  <a:lnTo>
                    <a:pt x="6207" y="2858"/>
                  </a:lnTo>
                  <a:lnTo>
                    <a:pt x="6206" y="2856"/>
                  </a:lnTo>
                  <a:lnTo>
                    <a:pt x="6205" y="2855"/>
                  </a:lnTo>
                  <a:lnTo>
                    <a:pt x="6202" y="2855"/>
                  </a:lnTo>
                  <a:lnTo>
                    <a:pt x="6199" y="2855"/>
                  </a:lnTo>
                  <a:lnTo>
                    <a:pt x="6196" y="2855"/>
                  </a:lnTo>
                  <a:lnTo>
                    <a:pt x="6194" y="2855"/>
                  </a:lnTo>
                  <a:lnTo>
                    <a:pt x="6193" y="2852"/>
                  </a:lnTo>
                  <a:lnTo>
                    <a:pt x="6193" y="2850"/>
                  </a:lnTo>
                  <a:lnTo>
                    <a:pt x="6193" y="2848"/>
                  </a:lnTo>
                  <a:lnTo>
                    <a:pt x="6194" y="2844"/>
                  </a:lnTo>
                  <a:lnTo>
                    <a:pt x="6195" y="2840"/>
                  </a:lnTo>
                  <a:lnTo>
                    <a:pt x="6199" y="2837"/>
                  </a:lnTo>
                  <a:lnTo>
                    <a:pt x="6205" y="2829"/>
                  </a:lnTo>
                  <a:lnTo>
                    <a:pt x="6211" y="2819"/>
                  </a:lnTo>
                  <a:lnTo>
                    <a:pt x="6212" y="2814"/>
                  </a:lnTo>
                  <a:lnTo>
                    <a:pt x="6212" y="2810"/>
                  </a:lnTo>
                  <a:lnTo>
                    <a:pt x="6212" y="2804"/>
                  </a:lnTo>
                  <a:lnTo>
                    <a:pt x="6208" y="2799"/>
                  </a:lnTo>
                  <a:lnTo>
                    <a:pt x="6203" y="2791"/>
                  </a:lnTo>
                  <a:lnTo>
                    <a:pt x="6202" y="2785"/>
                  </a:lnTo>
                  <a:lnTo>
                    <a:pt x="6202" y="2779"/>
                  </a:lnTo>
                  <a:lnTo>
                    <a:pt x="6202" y="2769"/>
                  </a:lnTo>
                  <a:lnTo>
                    <a:pt x="6201" y="2763"/>
                  </a:lnTo>
                  <a:lnTo>
                    <a:pt x="6199" y="2758"/>
                  </a:lnTo>
                  <a:lnTo>
                    <a:pt x="6196" y="2754"/>
                  </a:lnTo>
                  <a:lnTo>
                    <a:pt x="6194" y="2749"/>
                  </a:lnTo>
                  <a:lnTo>
                    <a:pt x="6191" y="2745"/>
                  </a:lnTo>
                  <a:lnTo>
                    <a:pt x="6191" y="2742"/>
                  </a:lnTo>
                  <a:lnTo>
                    <a:pt x="6191" y="2741"/>
                  </a:lnTo>
                  <a:lnTo>
                    <a:pt x="6195" y="2739"/>
                  </a:lnTo>
                  <a:lnTo>
                    <a:pt x="6199" y="2739"/>
                  </a:lnTo>
                  <a:lnTo>
                    <a:pt x="6201" y="2738"/>
                  </a:lnTo>
                  <a:lnTo>
                    <a:pt x="6203" y="2738"/>
                  </a:lnTo>
                  <a:lnTo>
                    <a:pt x="6205" y="2737"/>
                  </a:lnTo>
                  <a:lnTo>
                    <a:pt x="6206" y="2732"/>
                  </a:lnTo>
                  <a:lnTo>
                    <a:pt x="6206" y="2725"/>
                  </a:lnTo>
                  <a:lnTo>
                    <a:pt x="6206" y="2720"/>
                  </a:lnTo>
                  <a:lnTo>
                    <a:pt x="6207" y="2717"/>
                  </a:lnTo>
                  <a:lnTo>
                    <a:pt x="6209" y="2714"/>
                  </a:lnTo>
                  <a:lnTo>
                    <a:pt x="6212" y="2712"/>
                  </a:lnTo>
                  <a:lnTo>
                    <a:pt x="6215" y="2711"/>
                  </a:lnTo>
                  <a:lnTo>
                    <a:pt x="6220" y="2709"/>
                  </a:lnTo>
                  <a:lnTo>
                    <a:pt x="6226" y="2709"/>
                  </a:lnTo>
                  <a:lnTo>
                    <a:pt x="6233" y="2707"/>
                  </a:lnTo>
                  <a:lnTo>
                    <a:pt x="6239" y="2709"/>
                  </a:lnTo>
                  <a:lnTo>
                    <a:pt x="6245" y="2709"/>
                  </a:lnTo>
                  <a:lnTo>
                    <a:pt x="6249" y="2711"/>
                  </a:lnTo>
                  <a:lnTo>
                    <a:pt x="6252" y="2712"/>
                  </a:lnTo>
                  <a:lnTo>
                    <a:pt x="6254" y="2716"/>
                  </a:lnTo>
                  <a:lnTo>
                    <a:pt x="6256" y="2718"/>
                  </a:lnTo>
                  <a:lnTo>
                    <a:pt x="6257" y="2722"/>
                  </a:lnTo>
                  <a:lnTo>
                    <a:pt x="6257" y="2726"/>
                  </a:lnTo>
                  <a:lnTo>
                    <a:pt x="6257" y="2735"/>
                  </a:lnTo>
                  <a:lnTo>
                    <a:pt x="6258" y="2741"/>
                  </a:lnTo>
                  <a:lnTo>
                    <a:pt x="6260" y="2744"/>
                  </a:lnTo>
                  <a:lnTo>
                    <a:pt x="6262" y="2748"/>
                  </a:lnTo>
                  <a:lnTo>
                    <a:pt x="6265" y="2750"/>
                  </a:lnTo>
                  <a:lnTo>
                    <a:pt x="6269" y="2754"/>
                  </a:lnTo>
                  <a:lnTo>
                    <a:pt x="6272" y="2756"/>
                  </a:lnTo>
                  <a:lnTo>
                    <a:pt x="6275" y="2760"/>
                  </a:lnTo>
                  <a:lnTo>
                    <a:pt x="6276" y="2763"/>
                  </a:lnTo>
                  <a:lnTo>
                    <a:pt x="6277" y="2767"/>
                  </a:lnTo>
                  <a:lnTo>
                    <a:pt x="6278" y="2774"/>
                  </a:lnTo>
                  <a:lnTo>
                    <a:pt x="6278" y="2781"/>
                  </a:lnTo>
                  <a:lnTo>
                    <a:pt x="6279" y="2785"/>
                  </a:lnTo>
                  <a:lnTo>
                    <a:pt x="6281" y="2789"/>
                  </a:lnTo>
                  <a:lnTo>
                    <a:pt x="6284" y="2792"/>
                  </a:lnTo>
                  <a:lnTo>
                    <a:pt x="6288" y="2795"/>
                  </a:lnTo>
                  <a:lnTo>
                    <a:pt x="6297" y="2800"/>
                  </a:lnTo>
                  <a:lnTo>
                    <a:pt x="6308" y="2805"/>
                  </a:lnTo>
                  <a:lnTo>
                    <a:pt x="6325" y="2810"/>
                  </a:lnTo>
                  <a:lnTo>
                    <a:pt x="6347" y="2818"/>
                  </a:lnTo>
                  <a:lnTo>
                    <a:pt x="6369" y="2826"/>
                  </a:lnTo>
                  <a:lnTo>
                    <a:pt x="6384" y="2833"/>
                  </a:lnTo>
                  <a:lnTo>
                    <a:pt x="6394" y="2839"/>
                  </a:lnTo>
                  <a:lnTo>
                    <a:pt x="6403" y="2844"/>
                  </a:lnTo>
                  <a:lnTo>
                    <a:pt x="6407" y="2845"/>
                  </a:lnTo>
                  <a:lnTo>
                    <a:pt x="6411" y="2846"/>
                  </a:lnTo>
                  <a:lnTo>
                    <a:pt x="6415" y="2845"/>
                  </a:lnTo>
                  <a:lnTo>
                    <a:pt x="6417" y="2845"/>
                  </a:lnTo>
                  <a:lnTo>
                    <a:pt x="6421" y="2843"/>
                  </a:lnTo>
                  <a:lnTo>
                    <a:pt x="6422" y="2838"/>
                  </a:lnTo>
                  <a:lnTo>
                    <a:pt x="6423" y="2835"/>
                  </a:lnTo>
                  <a:lnTo>
                    <a:pt x="6422" y="2829"/>
                  </a:lnTo>
                  <a:lnTo>
                    <a:pt x="6421" y="2823"/>
                  </a:lnTo>
                  <a:lnTo>
                    <a:pt x="6419" y="2817"/>
                  </a:lnTo>
                  <a:lnTo>
                    <a:pt x="6416" y="2811"/>
                  </a:lnTo>
                  <a:lnTo>
                    <a:pt x="6413" y="2806"/>
                  </a:lnTo>
                  <a:lnTo>
                    <a:pt x="6407" y="2796"/>
                  </a:lnTo>
                  <a:lnTo>
                    <a:pt x="6402" y="2787"/>
                  </a:lnTo>
                  <a:lnTo>
                    <a:pt x="6402" y="2782"/>
                  </a:lnTo>
                  <a:lnTo>
                    <a:pt x="6402" y="2777"/>
                  </a:lnTo>
                  <a:lnTo>
                    <a:pt x="6402" y="2772"/>
                  </a:lnTo>
                  <a:lnTo>
                    <a:pt x="6404" y="2766"/>
                  </a:lnTo>
                  <a:lnTo>
                    <a:pt x="6408" y="2755"/>
                  </a:lnTo>
                  <a:lnTo>
                    <a:pt x="6409" y="2745"/>
                  </a:lnTo>
                  <a:lnTo>
                    <a:pt x="6409" y="2741"/>
                  </a:lnTo>
                  <a:lnTo>
                    <a:pt x="6408" y="2736"/>
                  </a:lnTo>
                  <a:lnTo>
                    <a:pt x="6407" y="2731"/>
                  </a:lnTo>
                  <a:lnTo>
                    <a:pt x="6404" y="2725"/>
                  </a:lnTo>
                  <a:lnTo>
                    <a:pt x="6401" y="2714"/>
                  </a:lnTo>
                  <a:lnTo>
                    <a:pt x="6398" y="2705"/>
                  </a:lnTo>
                  <a:lnTo>
                    <a:pt x="6400" y="2701"/>
                  </a:lnTo>
                  <a:lnTo>
                    <a:pt x="6401" y="2699"/>
                  </a:lnTo>
                  <a:lnTo>
                    <a:pt x="6402" y="2697"/>
                  </a:lnTo>
                  <a:lnTo>
                    <a:pt x="6404" y="2697"/>
                  </a:lnTo>
                  <a:lnTo>
                    <a:pt x="6416" y="2700"/>
                  </a:lnTo>
                  <a:lnTo>
                    <a:pt x="6432" y="2709"/>
                  </a:lnTo>
                  <a:lnTo>
                    <a:pt x="6442" y="2712"/>
                  </a:lnTo>
                  <a:lnTo>
                    <a:pt x="6453" y="2716"/>
                  </a:lnTo>
                  <a:lnTo>
                    <a:pt x="6463" y="2718"/>
                  </a:lnTo>
                  <a:lnTo>
                    <a:pt x="6471" y="2718"/>
                  </a:lnTo>
                  <a:lnTo>
                    <a:pt x="6478" y="2718"/>
                  </a:lnTo>
                  <a:lnTo>
                    <a:pt x="6480" y="2716"/>
                  </a:lnTo>
                  <a:lnTo>
                    <a:pt x="6483" y="2711"/>
                  </a:lnTo>
                  <a:lnTo>
                    <a:pt x="6483" y="2705"/>
                  </a:lnTo>
                  <a:lnTo>
                    <a:pt x="6483" y="2701"/>
                  </a:lnTo>
                  <a:lnTo>
                    <a:pt x="6485" y="2699"/>
                  </a:lnTo>
                  <a:lnTo>
                    <a:pt x="6489" y="2698"/>
                  </a:lnTo>
                  <a:lnTo>
                    <a:pt x="6493" y="2697"/>
                  </a:lnTo>
                  <a:lnTo>
                    <a:pt x="6504" y="2695"/>
                  </a:lnTo>
                  <a:lnTo>
                    <a:pt x="6518" y="2697"/>
                  </a:lnTo>
                  <a:lnTo>
                    <a:pt x="6531" y="2699"/>
                  </a:lnTo>
                  <a:lnTo>
                    <a:pt x="6542" y="2703"/>
                  </a:lnTo>
                  <a:lnTo>
                    <a:pt x="6549" y="2706"/>
                  </a:lnTo>
                  <a:lnTo>
                    <a:pt x="6556" y="2709"/>
                  </a:lnTo>
                  <a:lnTo>
                    <a:pt x="6560" y="2710"/>
                  </a:lnTo>
                  <a:lnTo>
                    <a:pt x="6562" y="2710"/>
                  </a:lnTo>
                  <a:lnTo>
                    <a:pt x="6566" y="2710"/>
                  </a:lnTo>
                  <a:lnTo>
                    <a:pt x="6568" y="2709"/>
                  </a:lnTo>
                  <a:lnTo>
                    <a:pt x="6572" y="2704"/>
                  </a:lnTo>
                  <a:lnTo>
                    <a:pt x="6574" y="2699"/>
                  </a:lnTo>
                  <a:lnTo>
                    <a:pt x="6575" y="2691"/>
                  </a:lnTo>
                  <a:lnTo>
                    <a:pt x="6579" y="2684"/>
                  </a:lnTo>
                  <a:lnTo>
                    <a:pt x="6581" y="2681"/>
                  </a:lnTo>
                  <a:lnTo>
                    <a:pt x="6584" y="2680"/>
                  </a:lnTo>
                  <a:lnTo>
                    <a:pt x="6587" y="2680"/>
                  </a:lnTo>
                  <a:lnTo>
                    <a:pt x="6591" y="2681"/>
                  </a:lnTo>
                  <a:lnTo>
                    <a:pt x="6600" y="2686"/>
                  </a:lnTo>
                  <a:lnTo>
                    <a:pt x="6610" y="2687"/>
                  </a:lnTo>
                  <a:lnTo>
                    <a:pt x="6613" y="2687"/>
                  </a:lnTo>
                  <a:lnTo>
                    <a:pt x="6616" y="2686"/>
                  </a:lnTo>
                  <a:lnTo>
                    <a:pt x="6618" y="2684"/>
                  </a:lnTo>
                  <a:lnTo>
                    <a:pt x="6618" y="2680"/>
                  </a:lnTo>
                  <a:lnTo>
                    <a:pt x="6616" y="2671"/>
                  </a:lnTo>
                  <a:lnTo>
                    <a:pt x="6613" y="2659"/>
                  </a:lnTo>
                  <a:lnTo>
                    <a:pt x="6612" y="2651"/>
                  </a:lnTo>
                  <a:lnTo>
                    <a:pt x="6611" y="2644"/>
                  </a:lnTo>
                  <a:lnTo>
                    <a:pt x="6611" y="2636"/>
                  </a:lnTo>
                  <a:lnTo>
                    <a:pt x="6612" y="2627"/>
                  </a:lnTo>
                  <a:lnTo>
                    <a:pt x="6615" y="2618"/>
                  </a:lnTo>
                  <a:lnTo>
                    <a:pt x="6617" y="2612"/>
                  </a:lnTo>
                  <a:lnTo>
                    <a:pt x="6621" y="2608"/>
                  </a:lnTo>
                  <a:lnTo>
                    <a:pt x="6623" y="2605"/>
                  </a:lnTo>
                  <a:lnTo>
                    <a:pt x="6627" y="2604"/>
                  </a:lnTo>
                  <a:lnTo>
                    <a:pt x="6630" y="2604"/>
                  </a:lnTo>
                  <a:lnTo>
                    <a:pt x="6634" y="2605"/>
                  </a:lnTo>
                  <a:lnTo>
                    <a:pt x="6637" y="2606"/>
                  </a:lnTo>
                  <a:lnTo>
                    <a:pt x="6646" y="2610"/>
                  </a:lnTo>
                  <a:lnTo>
                    <a:pt x="6654" y="2611"/>
                  </a:lnTo>
                  <a:lnTo>
                    <a:pt x="6657" y="2611"/>
                  </a:lnTo>
                  <a:lnTo>
                    <a:pt x="6660" y="2610"/>
                  </a:lnTo>
                  <a:lnTo>
                    <a:pt x="6661" y="2608"/>
                  </a:lnTo>
                  <a:lnTo>
                    <a:pt x="6661" y="2604"/>
                  </a:lnTo>
                  <a:lnTo>
                    <a:pt x="6657" y="2594"/>
                  </a:lnTo>
                  <a:lnTo>
                    <a:pt x="6656" y="2587"/>
                  </a:lnTo>
                  <a:lnTo>
                    <a:pt x="6656" y="2584"/>
                  </a:lnTo>
                  <a:lnTo>
                    <a:pt x="6657" y="2580"/>
                  </a:lnTo>
                  <a:lnTo>
                    <a:pt x="6659" y="2578"/>
                  </a:lnTo>
                  <a:lnTo>
                    <a:pt x="6661" y="2575"/>
                  </a:lnTo>
                  <a:lnTo>
                    <a:pt x="6665" y="2574"/>
                  </a:lnTo>
                  <a:lnTo>
                    <a:pt x="6667" y="2571"/>
                  </a:lnTo>
                  <a:lnTo>
                    <a:pt x="6669" y="2568"/>
                  </a:lnTo>
                  <a:lnTo>
                    <a:pt x="6671" y="2565"/>
                  </a:lnTo>
                  <a:lnTo>
                    <a:pt x="6672" y="2562"/>
                  </a:lnTo>
                  <a:lnTo>
                    <a:pt x="6671" y="2559"/>
                  </a:lnTo>
                  <a:lnTo>
                    <a:pt x="6669" y="2556"/>
                  </a:lnTo>
                  <a:lnTo>
                    <a:pt x="6666" y="2555"/>
                  </a:lnTo>
                  <a:lnTo>
                    <a:pt x="6657" y="2550"/>
                  </a:lnTo>
                  <a:lnTo>
                    <a:pt x="6650" y="2547"/>
                  </a:lnTo>
                  <a:lnTo>
                    <a:pt x="6648" y="2543"/>
                  </a:lnTo>
                  <a:lnTo>
                    <a:pt x="6647" y="2541"/>
                  </a:lnTo>
                  <a:lnTo>
                    <a:pt x="6647" y="2537"/>
                  </a:lnTo>
                  <a:lnTo>
                    <a:pt x="6649" y="2533"/>
                  </a:lnTo>
                  <a:lnTo>
                    <a:pt x="6654" y="2524"/>
                  </a:lnTo>
                  <a:lnTo>
                    <a:pt x="6660" y="2517"/>
                  </a:lnTo>
                  <a:lnTo>
                    <a:pt x="6663" y="2514"/>
                  </a:lnTo>
                  <a:lnTo>
                    <a:pt x="6667" y="2511"/>
                  </a:lnTo>
                  <a:lnTo>
                    <a:pt x="6672" y="2509"/>
                  </a:lnTo>
                  <a:lnTo>
                    <a:pt x="6678" y="2508"/>
                  </a:lnTo>
                  <a:lnTo>
                    <a:pt x="6685" y="2509"/>
                  </a:lnTo>
                  <a:lnTo>
                    <a:pt x="6694" y="2512"/>
                  </a:lnTo>
                  <a:lnTo>
                    <a:pt x="6705" y="2517"/>
                  </a:lnTo>
                  <a:lnTo>
                    <a:pt x="6716" y="2523"/>
                  </a:lnTo>
                  <a:lnTo>
                    <a:pt x="6737" y="2534"/>
                  </a:lnTo>
                  <a:lnTo>
                    <a:pt x="6754" y="2541"/>
                  </a:lnTo>
                  <a:lnTo>
                    <a:pt x="6759" y="2541"/>
                  </a:lnTo>
                  <a:lnTo>
                    <a:pt x="6762" y="2540"/>
                  </a:lnTo>
                  <a:lnTo>
                    <a:pt x="6764" y="2539"/>
                  </a:lnTo>
                  <a:lnTo>
                    <a:pt x="6767" y="2536"/>
                  </a:lnTo>
                  <a:lnTo>
                    <a:pt x="6772" y="2529"/>
                  </a:lnTo>
                  <a:lnTo>
                    <a:pt x="6776" y="2521"/>
                  </a:lnTo>
                  <a:lnTo>
                    <a:pt x="6781" y="2517"/>
                  </a:lnTo>
                  <a:lnTo>
                    <a:pt x="6785" y="2515"/>
                  </a:lnTo>
                  <a:lnTo>
                    <a:pt x="6787" y="2514"/>
                  </a:lnTo>
                  <a:lnTo>
                    <a:pt x="6791" y="2515"/>
                  </a:lnTo>
                  <a:lnTo>
                    <a:pt x="6797" y="2518"/>
                  </a:lnTo>
                  <a:lnTo>
                    <a:pt x="6802" y="2524"/>
                  </a:lnTo>
                  <a:close/>
                </a:path>
              </a:pathLst>
            </a:custGeom>
            <a:grpFill/>
            <a:ln w="9525">
              <a:solidFill>
                <a:schemeClr val="bg1">
                  <a:alpha val="50000"/>
                </a:schemeClr>
              </a:solidFill>
              <a:round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0" name="新疆"/>
            <p:cNvSpPr/>
            <p:nvPr/>
          </p:nvSpPr>
          <p:spPr bwMode="auto">
            <a:xfrm>
              <a:off x="2616232" y="2352798"/>
              <a:ext cx="2000275" cy="1552656"/>
            </a:xfrm>
            <a:custGeom>
              <a:avLst/>
              <a:gdLst>
                <a:gd name="T0" fmla="*/ 7312 w 7557"/>
                <a:gd name="T1" fmla="*/ 2647 h 5874"/>
                <a:gd name="T2" fmla="*/ 7035 w 7557"/>
                <a:gd name="T3" fmla="*/ 2362 h 5874"/>
                <a:gd name="T4" fmla="*/ 6457 w 7557"/>
                <a:gd name="T5" fmla="*/ 2072 h 5874"/>
                <a:gd name="T6" fmla="*/ 6089 w 7557"/>
                <a:gd name="T7" fmla="*/ 1917 h 5874"/>
                <a:gd name="T8" fmla="*/ 6152 w 7557"/>
                <a:gd name="T9" fmla="*/ 1496 h 5874"/>
                <a:gd name="T10" fmla="*/ 6157 w 7557"/>
                <a:gd name="T11" fmla="*/ 1125 h 5874"/>
                <a:gd name="T12" fmla="*/ 5989 w 7557"/>
                <a:gd name="T13" fmla="*/ 736 h 5874"/>
                <a:gd name="T14" fmla="*/ 5713 w 7557"/>
                <a:gd name="T15" fmla="*/ 562 h 5874"/>
                <a:gd name="T16" fmla="*/ 5468 w 7557"/>
                <a:gd name="T17" fmla="*/ 159 h 5874"/>
                <a:gd name="T18" fmla="*/ 5285 w 7557"/>
                <a:gd name="T19" fmla="*/ 0 h 5874"/>
                <a:gd name="T20" fmla="*/ 5011 w 7557"/>
                <a:gd name="T21" fmla="*/ 246 h 5874"/>
                <a:gd name="T22" fmla="*/ 4728 w 7557"/>
                <a:gd name="T23" fmla="*/ 610 h 5874"/>
                <a:gd name="T24" fmla="*/ 4421 w 7557"/>
                <a:gd name="T25" fmla="*/ 791 h 5874"/>
                <a:gd name="T26" fmla="*/ 4019 w 7557"/>
                <a:gd name="T27" fmla="*/ 567 h 5874"/>
                <a:gd name="T28" fmla="*/ 3604 w 7557"/>
                <a:gd name="T29" fmla="*/ 1072 h 5874"/>
                <a:gd name="T30" fmla="*/ 3381 w 7557"/>
                <a:gd name="T31" fmla="*/ 1195 h 5874"/>
                <a:gd name="T32" fmla="*/ 2975 w 7557"/>
                <a:gd name="T33" fmla="*/ 1191 h 5874"/>
                <a:gd name="T34" fmla="*/ 2786 w 7557"/>
                <a:gd name="T35" fmla="*/ 1257 h 5874"/>
                <a:gd name="T36" fmla="*/ 2830 w 7557"/>
                <a:gd name="T37" fmla="*/ 1655 h 5874"/>
                <a:gd name="T38" fmla="*/ 2723 w 7557"/>
                <a:gd name="T39" fmla="*/ 2043 h 5874"/>
                <a:gd name="T40" fmla="*/ 2565 w 7557"/>
                <a:gd name="T41" fmla="*/ 2244 h 5874"/>
                <a:gd name="T42" fmla="*/ 2433 w 7557"/>
                <a:gd name="T43" fmla="*/ 2428 h 5874"/>
                <a:gd name="T44" fmla="*/ 2035 w 7557"/>
                <a:gd name="T45" fmla="*/ 2509 h 5874"/>
                <a:gd name="T46" fmla="*/ 1570 w 7557"/>
                <a:gd name="T47" fmla="*/ 2614 h 5874"/>
                <a:gd name="T48" fmla="*/ 1235 w 7557"/>
                <a:gd name="T49" fmla="*/ 2643 h 5874"/>
                <a:gd name="T50" fmla="*/ 919 w 7557"/>
                <a:gd name="T51" fmla="*/ 2730 h 5874"/>
                <a:gd name="T52" fmla="*/ 693 w 7557"/>
                <a:gd name="T53" fmla="*/ 2584 h 5874"/>
                <a:gd name="T54" fmla="*/ 497 w 7557"/>
                <a:gd name="T55" fmla="*/ 2641 h 5874"/>
                <a:gd name="T56" fmla="*/ 152 w 7557"/>
                <a:gd name="T57" fmla="*/ 2851 h 5874"/>
                <a:gd name="T58" fmla="*/ 59 w 7557"/>
                <a:gd name="T59" fmla="*/ 3076 h 5874"/>
                <a:gd name="T60" fmla="*/ 282 w 7557"/>
                <a:gd name="T61" fmla="*/ 3290 h 5874"/>
                <a:gd name="T62" fmla="*/ 289 w 7557"/>
                <a:gd name="T63" fmla="*/ 3698 h 5874"/>
                <a:gd name="T64" fmla="*/ 153 w 7557"/>
                <a:gd name="T65" fmla="*/ 3884 h 5874"/>
                <a:gd name="T66" fmla="*/ 138 w 7557"/>
                <a:gd name="T67" fmla="*/ 4019 h 5874"/>
                <a:gd name="T68" fmla="*/ 355 w 7557"/>
                <a:gd name="T69" fmla="*/ 4188 h 5874"/>
                <a:gd name="T70" fmla="*/ 345 w 7557"/>
                <a:gd name="T71" fmla="*/ 4525 h 5874"/>
                <a:gd name="T72" fmla="*/ 502 w 7557"/>
                <a:gd name="T73" fmla="*/ 4681 h 5874"/>
                <a:gd name="T74" fmla="*/ 774 w 7557"/>
                <a:gd name="T75" fmla="*/ 4931 h 5874"/>
                <a:gd name="T76" fmla="*/ 908 w 7557"/>
                <a:gd name="T77" fmla="*/ 5140 h 5874"/>
                <a:gd name="T78" fmla="*/ 982 w 7557"/>
                <a:gd name="T79" fmla="*/ 5434 h 5874"/>
                <a:gd name="T80" fmla="*/ 1204 w 7557"/>
                <a:gd name="T81" fmla="*/ 5566 h 5874"/>
                <a:gd name="T82" fmla="*/ 1504 w 7557"/>
                <a:gd name="T83" fmla="*/ 5456 h 5874"/>
                <a:gd name="T84" fmla="*/ 1761 w 7557"/>
                <a:gd name="T85" fmla="*/ 5292 h 5874"/>
                <a:gd name="T86" fmla="*/ 2054 w 7557"/>
                <a:gd name="T87" fmla="*/ 5399 h 5874"/>
                <a:gd name="T88" fmla="*/ 2399 w 7557"/>
                <a:gd name="T89" fmla="*/ 5361 h 5874"/>
                <a:gd name="T90" fmla="*/ 2613 w 7557"/>
                <a:gd name="T91" fmla="*/ 5537 h 5874"/>
                <a:gd name="T92" fmla="*/ 2924 w 7557"/>
                <a:gd name="T93" fmla="*/ 5614 h 5874"/>
                <a:gd name="T94" fmla="*/ 3323 w 7557"/>
                <a:gd name="T95" fmla="*/ 5575 h 5874"/>
                <a:gd name="T96" fmla="*/ 3703 w 7557"/>
                <a:gd name="T97" fmla="*/ 5518 h 5874"/>
                <a:gd name="T98" fmla="*/ 3978 w 7557"/>
                <a:gd name="T99" fmla="*/ 5486 h 5874"/>
                <a:gd name="T100" fmla="*/ 4287 w 7557"/>
                <a:gd name="T101" fmla="*/ 5524 h 5874"/>
                <a:gd name="T102" fmla="*/ 4622 w 7557"/>
                <a:gd name="T103" fmla="*/ 5618 h 5874"/>
                <a:gd name="T104" fmla="*/ 4994 w 7557"/>
                <a:gd name="T105" fmla="*/ 5762 h 5874"/>
                <a:gd name="T106" fmla="*/ 5330 w 7557"/>
                <a:gd name="T107" fmla="*/ 5856 h 5874"/>
                <a:gd name="T108" fmla="*/ 5342 w 7557"/>
                <a:gd name="T109" fmla="*/ 5658 h 5874"/>
                <a:gd name="T110" fmla="*/ 5448 w 7557"/>
                <a:gd name="T111" fmla="*/ 5468 h 5874"/>
                <a:gd name="T112" fmla="*/ 5286 w 7557"/>
                <a:gd name="T113" fmla="*/ 5100 h 5874"/>
                <a:gd name="T114" fmla="*/ 5452 w 7557"/>
                <a:gd name="T115" fmla="*/ 4736 h 5874"/>
                <a:gd name="T116" fmla="*/ 6021 w 7557"/>
                <a:gd name="T117" fmla="*/ 4678 h 5874"/>
                <a:gd name="T118" fmla="*/ 6254 w 7557"/>
                <a:gd name="T119" fmla="*/ 4258 h 5874"/>
                <a:gd name="T120" fmla="*/ 6592 w 7557"/>
                <a:gd name="T121" fmla="*/ 3994 h 5874"/>
                <a:gd name="T122" fmla="*/ 7097 w 7557"/>
                <a:gd name="T123" fmla="*/ 3631 h 5874"/>
                <a:gd name="T124" fmla="*/ 7508 w 7557"/>
                <a:gd name="T125" fmla="*/ 3279 h 58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557" h="5874">
                  <a:moveTo>
                    <a:pt x="7557" y="3250"/>
                  </a:moveTo>
                  <a:lnTo>
                    <a:pt x="7557" y="3237"/>
                  </a:lnTo>
                  <a:lnTo>
                    <a:pt x="7556" y="3223"/>
                  </a:lnTo>
                  <a:lnTo>
                    <a:pt x="7555" y="3209"/>
                  </a:lnTo>
                  <a:lnTo>
                    <a:pt x="7553" y="3194"/>
                  </a:lnTo>
                  <a:lnTo>
                    <a:pt x="7550" y="3179"/>
                  </a:lnTo>
                  <a:lnTo>
                    <a:pt x="7546" y="3168"/>
                  </a:lnTo>
                  <a:lnTo>
                    <a:pt x="7538" y="3155"/>
                  </a:lnTo>
                  <a:lnTo>
                    <a:pt x="7526" y="3140"/>
                  </a:lnTo>
                  <a:lnTo>
                    <a:pt x="7513" y="3123"/>
                  </a:lnTo>
                  <a:lnTo>
                    <a:pt x="7502" y="3110"/>
                  </a:lnTo>
                  <a:lnTo>
                    <a:pt x="7493" y="3098"/>
                  </a:lnTo>
                  <a:lnTo>
                    <a:pt x="7483" y="3086"/>
                  </a:lnTo>
                  <a:lnTo>
                    <a:pt x="7475" y="3074"/>
                  </a:lnTo>
                  <a:lnTo>
                    <a:pt x="7468" y="3063"/>
                  </a:lnTo>
                  <a:lnTo>
                    <a:pt x="7458" y="3049"/>
                  </a:lnTo>
                  <a:lnTo>
                    <a:pt x="7446" y="3035"/>
                  </a:lnTo>
                  <a:lnTo>
                    <a:pt x="7434" y="3021"/>
                  </a:lnTo>
                  <a:lnTo>
                    <a:pt x="7426" y="3009"/>
                  </a:lnTo>
                  <a:lnTo>
                    <a:pt x="7425" y="3003"/>
                  </a:lnTo>
                  <a:lnTo>
                    <a:pt x="7424" y="2996"/>
                  </a:lnTo>
                  <a:lnTo>
                    <a:pt x="7424" y="2989"/>
                  </a:lnTo>
                  <a:lnTo>
                    <a:pt x="7424" y="2981"/>
                  </a:lnTo>
                  <a:lnTo>
                    <a:pt x="7423" y="2962"/>
                  </a:lnTo>
                  <a:lnTo>
                    <a:pt x="7421" y="2943"/>
                  </a:lnTo>
                  <a:lnTo>
                    <a:pt x="7418" y="2920"/>
                  </a:lnTo>
                  <a:lnTo>
                    <a:pt x="7412" y="2896"/>
                  </a:lnTo>
                  <a:lnTo>
                    <a:pt x="7407" y="2871"/>
                  </a:lnTo>
                  <a:lnTo>
                    <a:pt x="7401" y="2850"/>
                  </a:lnTo>
                  <a:lnTo>
                    <a:pt x="7396" y="2830"/>
                  </a:lnTo>
                  <a:lnTo>
                    <a:pt x="7390" y="2809"/>
                  </a:lnTo>
                  <a:lnTo>
                    <a:pt x="7386" y="2788"/>
                  </a:lnTo>
                  <a:lnTo>
                    <a:pt x="7382" y="2769"/>
                  </a:lnTo>
                  <a:lnTo>
                    <a:pt x="7381" y="2750"/>
                  </a:lnTo>
                  <a:lnTo>
                    <a:pt x="7379" y="2731"/>
                  </a:lnTo>
                  <a:lnTo>
                    <a:pt x="7375" y="2711"/>
                  </a:lnTo>
                  <a:lnTo>
                    <a:pt x="7370" y="2692"/>
                  </a:lnTo>
                  <a:lnTo>
                    <a:pt x="7368" y="2683"/>
                  </a:lnTo>
                  <a:lnTo>
                    <a:pt x="7364" y="2676"/>
                  </a:lnTo>
                  <a:lnTo>
                    <a:pt x="7361" y="2670"/>
                  </a:lnTo>
                  <a:lnTo>
                    <a:pt x="7355" y="2666"/>
                  </a:lnTo>
                  <a:lnTo>
                    <a:pt x="7350" y="2662"/>
                  </a:lnTo>
                  <a:lnTo>
                    <a:pt x="7343" y="2660"/>
                  </a:lnTo>
                  <a:lnTo>
                    <a:pt x="7336" y="2657"/>
                  </a:lnTo>
                  <a:lnTo>
                    <a:pt x="7327" y="2655"/>
                  </a:lnTo>
                  <a:lnTo>
                    <a:pt x="7319" y="2652"/>
                  </a:lnTo>
                  <a:lnTo>
                    <a:pt x="7314" y="2649"/>
                  </a:lnTo>
                  <a:lnTo>
                    <a:pt x="7312" y="2647"/>
                  </a:lnTo>
                  <a:lnTo>
                    <a:pt x="7312" y="2643"/>
                  </a:lnTo>
                  <a:lnTo>
                    <a:pt x="7313" y="2632"/>
                  </a:lnTo>
                  <a:lnTo>
                    <a:pt x="7316" y="2617"/>
                  </a:lnTo>
                  <a:lnTo>
                    <a:pt x="7317" y="2607"/>
                  </a:lnTo>
                  <a:lnTo>
                    <a:pt x="7318" y="2599"/>
                  </a:lnTo>
                  <a:lnTo>
                    <a:pt x="7320" y="2591"/>
                  </a:lnTo>
                  <a:lnTo>
                    <a:pt x="7324" y="2584"/>
                  </a:lnTo>
                  <a:lnTo>
                    <a:pt x="7332" y="2570"/>
                  </a:lnTo>
                  <a:lnTo>
                    <a:pt x="7342" y="2559"/>
                  </a:lnTo>
                  <a:lnTo>
                    <a:pt x="7345" y="2554"/>
                  </a:lnTo>
                  <a:lnTo>
                    <a:pt x="7349" y="2549"/>
                  </a:lnTo>
                  <a:lnTo>
                    <a:pt x="7350" y="2546"/>
                  </a:lnTo>
                  <a:lnTo>
                    <a:pt x="7350" y="2542"/>
                  </a:lnTo>
                  <a:lnTo>
                    <a:pt x="7350" y="2540"/>
                  </a:lnTo>
                  <a:lnTo>
                    <a:pt x="7348" y="2538"/>
                  </a:lnTo>
                  <a:lnTo>
                    <a:pt x="7345" y="2536"/>
                  </a:lnTo>
                  <a:lnTo>
                    <a:pt x="7343" y="2536"/>
                  </a:lnTo>
                  <a:lnTo>
                    <a:pt x="7332" y="2535"/>
                  </a:lnTo>
                  <a:lnTo>
                    <a:pt x="7317" y="2535"/>
                  </a:lnTo>
                  <a:lnTo>
                    <a:pt x="7294" y="2536"/>
                  </a:lnTo>
                  <a:lnTo>
                    <a:pt x="7264" y="2535"/>
                  </a:lnTo>
                  <a:lnTo>
                    <a:pt x="7250" y="2534"/>
                  </a:lnTo>
                  <a:lnTo>
                    <a:pt x="7238" y="2532"/>
                  </a:lnTo>
                  <a:lnTo>
                    <a:pt x="7230" y="2530"/>
                  </a:lnTo>
                  <a:lnTo>
                    <a:pt x="7223" y="2528"/>
                  </a:lnTo>
                  <a:lnTo>
                    <a:pt x="7212" y="2521"/>
                  </a:lnTo>
                  <a:lnTo>
                    <a:pt x="7201" y="2512"/>
                  </a:lnTo>
                  <a:lnTo>
                    <a:pt x="7188" y="2504"/>
                  </a:lnTo>
                  <a:lnTo>
                    <a:pt x="7172" y="2497"/>
                  </a:lnTo>
                  <a:lnTo>
                    <a:pt x="7165" y="2493"/>
                  </a:lnTo>
                  <a:lnTo>
                    <a:pt x="7157" y="2490"/>
                  </a:lnTo>
                  <a:lnTo>
                    <a:pt x="7150" y="2486"/>
                  </a:lnTo>
                  <a:lnTo>
                    <a:pt x="7146" y="2481"/>
                  </a:lnTo>
                  <a:lnTo>
                    <a:pt x="7137" y="2471"/>
                  </a:lnTo>
                  <a:lnTo>
                    <a:pt x="7128" y="2456"/>
                  </a:lnTo>
                  <a:lnTo>
                    <a:pt x="7117" y="2439"/>
                  </a:lnTo>
                  <a:lnTo>
                    <a:pt x="7103" y="2420"/>
                  </a:lnTo>
                  <a:lnTo>
                    <a:pt x="7096" y="2411"/>
                  </a:lnTo>
                  <a:lnTo>
                    <a:pt x="7087" y="2404"/>
                  </a:lnTo>
                  <a:lnTo>
                    <a:pt x="7080" y="2399"/>
                  </a:lnTo>
                  <a:lnTo>
                    <a:pt x="7073" y="2395"/>
                  </a:lnTo>
                  <a:lnTo>
                    <a:pt x="7059" y="2389"/>
                  </a:lnTo>
                  <a:lnTo>
                    <a:pt x="7046" y="2384"/>
                  </a:lnTo>
                  <a:lnTo>
                    <a:pt x="7042" y="2381"/>
                  </a:lnTo>
                  <a:lnTo>
                    <a:pt x="7040" y="2379"/>
                  </a:lnTo>
                  <a:lnTo>
                    <a:pt x="7039" y="2376"/>
                  </a:lnTo>
                  <a:lnTo>
                    <a:pt x="7037" y="2372"/>
                  </a:lnTo>
                  <a:lnTo>
                    <a:pt x="7035" y="2362"/>
                  </a:lnTo>
                  <a:lnTo>
                    <a:pt x="7030" y="2353"/>
                  </a:lnTo>
                  <a:lnTo>
                    <a:pt x="7024" y="2342"/>
                  </a:lnTo>
                  <a:lnTo>
                    <a:pt x="7016" y="2332"/>
                  </a:lnTo>
                  <a:lnTo>
                    <a:pt x="7009" y="2322"/>
                  </a:lnTo>
                  <a:lnTo>
                    <a:pt x="7001" y="2311"/>
                  </a:lnTo>
                  <a:lnTo>
                    <a:pt x="6992" y="2302"/>
                  </a:lnTo>
                  <a:lnTo>
                    <a:pt x="6984" y="2292"/>
                  </a:lnTo>
                  <a:lnTo>
                    <a:pt x="6974" y="2284"/>
                  </a:lnTo>
                  <a:lnTo>
                    <a:pt x="6964" y="2275"/>
                  </a:lnTo>
                  <a:lnTo>
                    <a:pt x="6945" y="2258"/>
                  </a:lnTo>
                  <a:lnTo>
                    <a:pt x="6930" y="2246"/>
                  </a:lnTo>
                  <a:lnTo>
                    <a:pt x="6916" y="2238"/>
                  </a:lnTo>
                  <a:lnTo>
                    <a:pt x="6902" y="2228"/>
                  </a:lnTo>
                  <a:lnTo>
                    <a:pt x="6894" y="2222"/>
                  </a:lnTo>
                  <a:lnTo>
                    <a:pt x="6886" y="2217"/>
                  </a:lnTo>
                  <a:lnTo>
                    <a:pt x="6879" y="2212"/>
                  </a:lnTo>
                  <a:lnTo>
                    <a:pt x="6873" y="2204"/>
                  </a:lnTo>
                  <a:lnTo>
                    <a:pt x="6864" y="2190"/>
                  </a:lnTo>
                  <a:lnTo>
                    <a:pt x="6851" y="2176"/>
                  </a:lnTo>
                  <a:lnTo>
                    <a:pt x="6844" y="2169"/>
                  </a:lnTo>
                  <a:lnTo>
                    <a:pt x="6834" y="2163"/>
                  </a:lnTo>
                  <a:lnTo>
                    <a:pt x="6822" y="2157"/>
                  </a:lnTo>
                  <a:lnTo>
                    <a:pt x="6810" y="2152"/>
                  </a:lnTo>
                  <a:lnTo>
                    <a:pt x="6797" y="2149"/>
                  </a:lnTo>
                  <a:lnTo>
                    <a:pt x="6787" y="2145"/>
                  </a:lnTo>
                  <a:lnTo>
                    <a:pt x="6777" y="2141"/>
                  </a:lnTo>
                  <a:lnTo>
                    <a:pt x="6768" y="2137"/>
                  </a:lnTo>
                  <a:lnTo>
                    <a:pt x="6750" y="2128"/>
                  </a:lnTo>
                  <a:lnTo>
                    <a:pt x="6728" y="2120"/>
                  </a:lnTo>
                  <a:lnTo>
                    <a:pt x="6706" y="2115"/>
                  </a:lnTo>
                  <a:lnTo>
                    <a:pt x="6686" y="2112"/>
                  </a:lnTo>
                  <a:lnTo>
                    <a:pt x="6677" y="2109"/>
                  </a:lnTo>
                  <a:lnTo>
                    <a:pt x="6669" y="2107"/>
                  </a:lnTo>
                  <a:lnTo>
                    <a:pt x="6661" y="2105"/>
                  </a:lnTo>
                  <a:lnTo>
                    <a:pt x="6651" y="2100"/>
                  </a:lnTo>
                  <a:lnTo>
                    <a:pt x="6643" y="2096"/>
                  </a:lnTo>
                  <a:lnTo>
                    <a:pt x="6633" y="2093"/>
                  </a:lnTo>
                  <a:lnTo>
                    <a:pt x="6624" y="2090"/>
                  </a:lnTo>
                  <a:lnTo>
                    <a:pt x="6614" y="2089"/>
                  </a:lnTo>
                  <a:lnTo>
                    <a:pt x="6590" y="2088"/>
                  </a:lnTo>
                  <a:lnTo>
                    <a:pt x="6562" y="2088"/>
                  </a:lnTo>
                  <a:lnTo>
                    <a:pt x="6550" y="2088"/>
                  </a:lnTo>
                  <a:lnTo>
                    <a:pt x="6539" y="2088"/>
                  </a:lnTo>
                  <a:lnTo>
                    <a:pt x="6527" y="2088"/>
                  </a:lnTo>
                  <a:lnTo>
                    <a:pt x="6516" y="2087"/>
                  </a:lnTo>
                  <a:lnTo>
                    <a:pt x="6494" y="2083"/>
                  </a:lnTo>
                  <a:lnTo>
                    <a:pt x="6474" y="2078"/>
                  </a:lnTo>
                  <a:lnTo>
                    <a:pt x="6457" y="2072"/>
                  </a:lnTo>
                  <a:lnTo>
                    <a:pt x="6443" y="2068"/>
                  </a:lnTo>
                  <a:lnTo>
                    <a:pt x="6434" y="2064"/>
                  </a:lnTo>
                  <a:lnTo>
                    <a:pt x="6424" y="2061"/>
                  </a:lnTo>
                  <a:lnTo>
                    <a:pt x="6416" y="2055"/>
                  </a:lnTo>
                  <a:lnTo>
                    <a:pt x="6407" y="2050"/>
                  </a:lnTo>
                  <a:lnTo>
                    <a:pt x="6391" y="2038"/>
                  </a:lnTo>
                  <a:lnTo>
                    <a:pt x="6373" y="2028"/>
                  </a:lnTo>
                  <a:lnTo>
                    <a:pt x="6362" y="2025"/>
                  </a:lnTo>
                  <a:lnTo>
                    <a:pt x="6351" y="2024"/>
                  </a:lnTo>
                  <a:lnTo>
                    <a:pt x="6340" y="2023"/>
                  </a:lnTo>
                  <a:lnTo>
                    <a:pt x="6329" y="2021"/>
                  </a:lnTo>
                  <a:lnTo>
                    <a:pt x="6308" y="2021"/>
                  </a:lnTo>
                  <a:lnTo>
                    <a:pt x="6287" y="2020"/>
                  </a:lnTo>
                  <a:lnTo>
                    <a:pt x="6278" y="2018"/>
                  </a:lnTo>
                  <a:lnTo>
                    <a:pt x="6268" y="2015"/>
                  </a:lnTo>
                  <a:lnTo>
                    <a:pt x="6259" y="2012"/>
                  </a:lnTo>
                  <a:lnTo>
                    <a:pt x="6249" y="2008"/>
                  </a:lnTo>
                  <a:lnTo>
                    <a:pt x="6241" y="2004"/>
                  </a:lnTo>
                  <a:lnTo>
                    <a:pt x="6234" y="1999"/>
                  </a:lnTo>
                  <a:lnTo>
                    <a:pt x="6228" y="1994"/>
                  </a:lnTo>
                  <a:lnTo>
                    <a:pt x="6224" y="1989"/>
                  </a:lnTo>
                  <a:lnTo>
                    <a:pt x="6221" y="1982"/>
                  </a:lnTo>
                  <a:lnTo>
                    <a:pt x="6218" y="1975"/>
                  </a:lnTo>
                  <a:lnTo>
                    <a:pt x="6217" y="1973"/>
                  </a:lnTo>
                  <a:lnTo>
                    <a:pt x="6216" y="1970"/>
                  </a:lnTo>
                  <a:lnTo>
                    <a:pt x="6214" y="1969"/>
                  </a:lnTo>
                  <a:lnTo>
                    <a:pt x="6211" y="1969"/>
                  </a:lnTo>
                  <a:lnTo>
                    <a:pt x="6206" y="1970"/>
                  </a:lnTo>
                  <a:lnTo>
                    <a:pt x="6201" y="1973"/>
                  </a:lnTo>
                  <a:lnTo>
                    <a:pt x="6198" y="1974"/>
                  </a:lnTo>
                  <a:lnTo>
                    <a:pt x="6195" y="1974"/>
                  </a:lnTo>
                  <a:lnTo>
                    <a:pt x="6192" y="1974"/>
                  </a:lnTo>
                  <a:lnTo>
                    <a:pt x="6189" y="1973"/>
                  </a:lnTo>
                  <a:lnTo>
                    <a:pt x="6182" y="1970"/>
                  </a:lnTo>
                  <a:lnTo>
                    <a:pt x="6171" y="1967"/>
                  </a:lnTo>
                  <a:lnTo>
                    <a:pt x="6159" y="1962"/>
                  </a:lnTo>
                  <a:lnTo>
                    <a:pt x="6147" y="1958"/>
                  </a:lnTo>
                  <a:lnTo>
                    <a:pt x="6142" y="1956"/>
                  </a:lnTo>
                  <a:lnTo>
                    <a:pt x="6139" y="1952"/>
                  </a:lnTo>
                  <a:lnTo>
                    <a:pt x="6135" y="1949"/>
                  </a:lnTo>
                  <a:lnTo>
                    <a:pt x="6132" y="1944"/>
                  </a:lnTo>
                  <a:lnTo>
                    <a:pt x="6126" y="1933"/>
                  </a:lnTo>
                  <a:lnTo>
                    <a:pt x="6117" y="1923"/>
                  </a:lnTo>
                  <a:lnTo>
                    <a:pt x="6114" y="1920"/>
                  </a:lnTo>
                  <a:lnTo>
                    <a:pt x="6110" y="1918"/>
                  </a:lnTo>
                  <a:lnTo>
                    <a:pt x="6105" y="1917"/>
                  </a:lnTo>
                  <a:lnTo>
                    <a:pt x="6101" y="1917"/>
                  </a:lnTo>
                  <a:lnTo>
                    <a:pt x="6089" y="1917"/>
                  </a:lnTo>
                  <a:lnTo>
                    <a:pt x="6077" y="1917"/>
                  </a:lnTo>
                  <a:lnTo>
                    <a:pt x="6064" y="1918"/>
                  </a:lnTo>
                  <a:lnTo>
                    <a:pt x="6053" y="1918"/>
                  </a:lnTo>
                  <a:lnTo>
                    <a:pt x="6048" y="1918"/>
                  </a:lnTo>
                  <a:lnTo>
                    <a:pt x="6045" y="1918"/>
                  </a:lnTo>
                  <a:lnTo>
                    <a:pt x="6041" y="1917"/>
                  </a:lnTo>
                  <a:lnTo>
                    <a:pt x="6040" y="1916"/>
                  </a:lnTo>
                  <a:lnTo>
                    <a:pt x="6045" y="1904"/>
                  </a:lnTo>
                  <a:lnTo>
                    <a:pt x="6053" y="1893"/>
                  </a:lnTo>
                  <a:lnTo>
                    <a:pt x="6051" y="1886"/>
                  </a:lnTo>
                  <a:lnTo>
                    <a:pt x="6045" y="1878"/>
                  </a:lnTo>
                  <a:lnTo>
                    <a:pt x="6042" y="1873"/>
                  </a:lnTo>
                  <a:lnTo>
                    <a:pt x="6041" y="1869"/>
                  </a:lnTo>
                  <a:lnTo>
                    <a:pt x="6040" y="1864"/>
                  </a:lnTo>
                  <a:lnTo>
                    <a:pt x="6039" y="1859"/>
                  </a:lnTo>
                  <a:lnTo>
                    <a:pt x="6039" y="1848"/>
                  </a:lnTo>
                  <a:lnTo>
                    <a:pt x="6038" y="1832"/>
                  </a:lnTo>
                  <a:lnTo>
                    <a:pt x="6036" y="1824"/>
                  </a:lnTo>
                  <a:lnTo>
                    <a:pt x="6034" y="1817"/>
                  </a:lnTo>
                  <a:lnTo>
                    <a:pt x="6032" y="1811"/>
                  </a:lnTo>
                  <a:lnTo>
                    <a:pt x="6029" y="1805"/>
                  </a:lnTo>
                  <a:lnTo>
                    <a:pt x="6023" y="1793"/>
                  </a:lnTo>
                  <a:lnTo>
                    <a:pt x="6017" y="1780"/>
                  </a:lnTo>
                  <a:lnTo>
                    <a:pt x="6014" y="1768"/>
                  </a:lnTo>
                  <a:lnTo>
                    <a:pt x="6013" y="1759"/>
                  </a:lnTo>
                  <a:lnTo>
                    <a:pt x="6014" y="1749"/>
                  </a:lnTo>
                  <a:lnTo>
                    <a:pt x="6016" y="1736"/>
                  </a:lnTo>
                  <a:lnTo>
                    <a:pt x="6021" y="1719"/>
                  </a:lnTo>
                  <a:lnTo>
                    <a:pt x="6028" y="1702"/>
                  </a:lnTo>
                  <a:lnTo>
                    <a:pt x="6039" y="1684"/>
                  </a:lnTo>
                  <a:lnTo>
                    <a:pt x="6051" y="1667"/>
                  </a:lnTo>
                  <a:lnTo>
                    <a:pt x="6060" y="1653"/>
                  </a:lnTo>
                  <a:lnTo>
                    <a:pt x="6071" y="1639"/>
                  </a:lnTo>
                  <a:lnTo>
                    <a:pt x="6088" y="1626"/>
                  </a:lnTo>
                  <a:lnTo>
                    <a:pt x="6104" y="1615"/>
                  </a:lnTo>
                  <a:lnTo>
                    <a:pt x="6117" y="1605"/>
                  </a:lnTo>
                  <a:lnTo>
                    <a:pt x="6129" y="1596"/>
                  </a:lnTo>
                  <a:lnTo>
                    <a:pt x="6140" y="1586"/>
                  </a:lnTo>
                  <a:lnTo>
                    <a:pt x="6149" y="1577"/>
                  </a:lnTo>
                  <a:lnTo>
                    <a:pt x="6153" y="1572"/>
                  </a:lnTo>
                  <a:lnTo>
                    <a:pt x="6155" y="1566"/>
                  </a:lnTo>
                  <a:lnTo>
                    <a:pt x="6158" y="1561"/>
                  </a:lnTo>
                  <a:lnTo>
                    <a:pt x="6158" y="1555"/>
                  </a:lnTo>
                  <a:lnTo>
                    <a:pt x="6158" y="1546"/>
                  </a:lnTo>
                  <a:lnTo>
                    <a:pt x="6158" y="1535"/>
                  </a:lnTo>
                  <a:lnTo>
                    <a:pt x="6157" y="1523"/>
                  </a:lnTo>
                  <a:lnTo>
                    <a:pt x="6155" y="1510"/>
                  </a:lnTo>
                  <a:lnTo>
                    <a:pt x="6152" y="1496"/>
                  </a:lnTo>
                  <a:lnTo>
                    <a:pt x="6149" y="1485"/>
                  </a:lnTo>
                  <a:lnTo>
                    <a:pt x="6148" y="1477"/>
                  </a:lnTo>
                  <a:lnTo>
                    <a:pt x="6147" y="1470"/>
                  </a:lnTo>
                  <a:lnTo>
                    <a:pt x="6147" y="1463"/>
                  </a:lnTo>
                  <a:lnTo>
                    <a:pt x="6147" y="1453"/>
                  </a:lnTo>
                  <a:lnTo>
                    <a:pt x="6148" y="1446"/>
                  </a:lnTo>
                  <a:lnTo>
                    <a:pt x="6151" y="1440"/>
                  </a:lnTo>
                  <a:lnTo>
                    <a:pt x="6154" y="1434"/>
                  </a:lnTo>
                  <a:lnTo>
                    <a:pt x="6158" y="1427"/>
                  </a:lnTo>
                  <a:lnTo>
                    <a:pt x="6166" y="1415"/>
                  </a:lnTo>
                  <a:lnTo>
                    <a:pt x="6177" y="1403"/>
                  </a:lnTo>
                  <a:lnTo>
                    <a:pt x="6186" y="1393"/>
                  </a:lnTo>
                  <a:lnTo>
                    <a:pt x="6195" y="1380"/>
                  </a:lnTo>
                  <a:lnTo>
                    <a:pt x="6203" y="1366"/>
                  </a:lnTo>
                  <a:lnTo>
                    <a:pt x="6210" y="1356"/>
                  </a:lnTo>
                  <a:lnTo>
                    <a:pt x="6214" y="1352"/>
                  </a:lnTo>
                  <a:lnTo>
                    <a:pt x="6215" y="1349"/>
                  </a:lnTo>
                  <a:lnTo>
                    <a:pt x="6214" y="1344"/>
                  </a:lnTo>
                  <a:lnTo>
                    <a:pt x="6212" y="1340"/>
                  </a:lnTo>
                  <a:lnTo>
                    <a:pt x="6209" y="1334"/>
                  </a:lnTo>
                  <a:lnTo>
                    <a:pt x="6203" y="1330"/>
                  </a:lnTo>
                  <a:lnTo>
                    <a:pt x="6202" y="1327"/>
                  </a:lnTo>
                  <a:lnTo>
                    <a:pt x="6203" y="1322"/>
                  </a:lnTo>
                  <a:lnTo>
                    <a:pt x="6205" y="1315"/>
                  </a:lnTo>
                  <a:lnTo>
                    <a:pt x="6209" y="1308"/>
                  </a:lnTo>
                  <a:lnTo>
                    <a:pt x="6216" y="1292"/>
                  </a:lnTo>
                  <a:lnTo>
                    <a:pt x="6222" y="1277"/>
                  </a:lnTo>
                  <a:lnTo>
                    <a:pt x="6223" y="1271"/>
                  </a:lnTo>
                  <a:lnTo>
                    <a:pt x="6222" y="1267"/>
                  </a:lnTo>
                  <a:lnTo>
                    <a:pt x="6221" y="1262"/>
                  </a:lnTo>
                  <a:lnTo>
                    <a:pt x="6218" y="1257"/>
                  </a:lnTo>
                  <a:lnTo>
                    <a:pt x="6214" y="1250"/>
                  </a:lnTo>
                  <a:lnTo>
                    <a:pt x="6208" y="1242"/>
                  </a:lnTo>
                  <a:lnTo>
                    <a:pt x="6204" y="1237"/>
                  </a:lnTo>
                  <a:lnTo>
                    <a:pt x="6203" y="1230"/>
                  </a:lnTo>
                  <a:lnTo>
                    <a:pt x="6202" y="1224"/>
                  </a:lnTo>
                  <a:lnTo>
                    <a:pt x="6202" y="1217"/>
                  </a:lnTo>
                  <a:lnTo>
                    <a:pt x="6201" y="1202"/>
                  </a:lnTo>
                  <a:lnTo>
                    <a:pt x="6201" y="1189"/>
                  </a:lnTo>
                  <a:lnTo>
                    <a:pt x="6199" y="1185"/>
                  </a:lnTo>
                  <a:lnTo>
                    <a:pt x="6198" y="1179"/>
                  </a:lnTo>
                  <a:lnTo>
                    <a:pt x="6195" y="1174"/>
                  </a:lnTo>
                  <a:lnTo>
                    <a:pt x="6192" y="1169"/>
                  </a:lnTo>
                  <a:lnTo>
                    <a:pt x="6185" y="1160"/>
                  </a:lnTo>
                  <a:lnTo>
                    <a:pt x="6178" y="1151"/>
                  </a:lnTo>
                  <a:lnTo>
                    <a:pt x="6171" y="1144"/>
                  </a:lnTo>
                  <a:lnTo>
                    <a:pt x="6162" y="1135"/>
                  </a:lnTo>
                  <a:lnTo>
                    <a:pt x="6157" y="1125"/>
                  </a:lnTo>
                  <a:lnTo>
                    <a:pt x="6152" y="1117"/>
                  </a:lnTo>
                  <a:lnTo>
                    <a:pt x="6145" y="1103"/>
                  </a:lnTo>
                  <a:lnTo>
                    <a:pt x="6135" y="1081"/>
                  </a:lnTo>
                  <a:lnTo>
                    <a:pt x="6126" y="1059"/>
                  </a:lnTo>
                  <a:lnTo>
                    <a:pt x="6120" y="1043"/>
                  </a:lnTo>
                  <a:lnTo>
                    <a:pt x="6117" y="1030"/>
                  </a:lnTo>
                  <a:lnTo>
                    <a:pt x="6116" y="1013"/>
                  </a:lnTo>
                  <a:lnTo>
                    <a:pt x="6116" y="997"/>
                  </a:lnTo>
                  <a:lnTo>
                    <a:pt x="6118" y="983"/>
                  </a:lnTo>
                  <a:lnTo>
                    <a:pt x="6120" y="972"/>
                  </a:lnTo>
                  <a:lnTo>
                    <a:pt x="6120" y="964"/>
                  </a:lnTo>
                  <a:lnTo>
                    <a:pt x="6118" y="955"/>
                  </a:lnTo>
                  <a:lnTo>
                    <a:pt x="6115" y="949"/>
                  </a:lnTo>
                  <a:lnTo>
                    <a:pt x="6114" y="942"/>
                  </a:lnTo>
                  <a:lnTo>
                    <a:pt x="6114" y="933"/>
                  </a:lnTo>
                  <a:lnTo>
                    <a:pt x="6115" y="922"/>
                  </a:lnTo>
                  <a:lnTo>
                    <a:pt x="6115" y="909"/>
                  </a:lnTo>
                  <a:lnTo>
                    <a:pt x="6113" y="896"/>
                  </a:lnTo>
                  <a:lnTo>
                    <a:pt x="6110" y="886"/>
                  </a:lnTo>
                  <a:lnTo>
                    <a:pt x="6107" y="877"/>
                  </a:lnTo>
                  <a:lnTo>
                    <a:pt x="6103" y="867"/>
                  </a:lnTo>
                  <a:lnTo>
                    <a:pt x="6101" y="854"/>
                  </a:lnTo>
                  <a:lnTo>
                    <a:pt x="6099" y="842"/>
                  </a:lnTo>
                  <a:lnTo>
                    <a:pt x="6099" y="838"/>
                  </a:lnTo>
                  <a:lnTo>
                    <a:pt x="6098" y="832"/>
                  </a:lnTo>
                  <a:lnTo>
                    <a:pt x="6096" y="827"/>
                  </a:lnTo>
                  <a:lnTo>
                    <a:pt x="6092" y="823"/>
                  </a:lnTo>
                  <a:lnTo>
                    <a:pt x="6080" y="815"/>
                  </a:lnTo>
                  <a:lnTo>
                    <a:pt x="6066" y="808"/>
                  </a:lnTo>
                  <a:lnTo>
                    <a:pt x="6053" y="801"/>
                  </a:lnTo>
                  <a:lnTo>
                    <a:pt x="6042" y="791"/>
                  </a:lnTo>
                  <a:lnTo>
                    <a:pt x="6038" y="786"/>
                  </a:lnTo>
                  <a:lnTo>
                    <a:pt x="6035" y="780"/>
                  </a:lnTo>
                  <a:lnTo>
                    <a:pt x="6034" y="773"/>
                  </a:lnTo>
                  <a:lnTo>
                    <a:pt x="6034" y="766"/>
                  </a:lnTo>
                  <a:lnTo>
                    <a:pt x="6034" y="752"/>
                  </a:lnTo>
                  <a:lnTo>
                    <a:pt x="6034" y="738"/>
                  </a:lnTo>
                  <a:lnTo>
                    <a:pt x="6033" y="734"/>
                  </a:lnTo>
                  <a:lnTo>
                    <a:pt x="6032" y="731"/>
                  </a:lnTo>
                  <a:lnTo>
                    <a:pt x="6029" y="728"/>
                  </a:lnTo>
                  <a:lnTo>
                    <a:pt x="6027" y="726"/>
                  </a:lnTo>
                  <a:lnTo>
                    <a:pt x="6023" y="725"/>
                  </a:lnTo>
                  <a:lnTo>
                    <a:pt x="6021" y="725"/>
                  </a:lnTo>
                  <a:lnTo>
                    <a:pt x="6017" y="725"/>
                  </a:lnTo>
                  <a:lnTo>
                    <a:pt x="6013" y="725"/>
                  </a:lnTo>
                  <a:lnTo>
                    <a:pt x="6006" y="729"/>
                  </a:lnTo>
                  <a:lnTo>
                    <a:pt x="5997" y="734"/>
                  </a:lnTo>
                  <a:lnTo>
                    <a:pt x="5989" y="736"/>
                  </a:lnTo>
                  <a:lnTo>
                    <a:pt x="5982" y="736"/>
                  </a:lnTo>
                  <a:lnTo>
                    <a:pt x="5975" y="735"/>
                  </a:lnTo>
                  <a:lnTo>
                    <a:pt x="5968" y="732"/>
                  </a:lnTo>
                  <a:lnTo>
                    <a:pt x="5960" y="728"/>
                  </a:lnTo>
                  <a:lnTo>
                    <a:pt x="5954" y="723"/>
                  </a:lnTo>
                  <a:lnTo>
                    <a:pt x="5950" y="717"/>
                  </a:lnTo>
                  <a:lnTo>
                    <a:pt x="5945" y="713"/>
                  </a:lnTo>
                  <a:lnTo>
                    <a:pt x="5937" y="701"/>
                  </a:lnTo>
                  <a:lnTo>
                    <a:pt x="5928" y="688"/>
                  </a:lnTo>
                  <a:lnTo>
                    <a:pt x="5925" y="681"/>
                  </a:lnTo>
                  <a:lnTo>
                    <a:pt x="5922" y="672"/>
                  </a:lnTo>
                  <a:lnTo>
                    <a:pt x="5921" y="665"/>
                  </a:lnTo>
                  <a:lnTo>
                    <a:pt x="5920" y="658"/>
                  </a:lnTo>
                  <a:lnTo>
                    <a:pt x="5919" y="652"/>
                  </a:lnTo>
                  <a:lnTo>
                    <a:pt x="5918" y="647"/>
                  </a:lnTo>
                  <a:lnTo>
                    <a:pt x="5915" y="643"/>
                  </a:lnTo>
                  <a:lnTo>
                    <a:pt x="5912" y="638"/>
                  </a:lnTo>
                  <a:lnTo>
                    <a:pt x="5908" y="635"/>
                  </a:lnTo>
                  <a:lnTo>
                    <a:pt x="5903" y="633"/>
                  </a:lnTo>
                  <a:lnTo>
                    <a:pt x="5899" y="632"/>
                  </a:lnTo>
                  <a:lnTo>
                    <a:pt x="5894" y="632"/>
                  </a:lnTo>
                  <a:lnTo>
                    <a:pt x="5883" y="632"/>
                  </a:lnTo>
                  <a:lnTo>
                    <a:pt x="5875" y="631"/>
                  </a:lnTo>
                  <a:lnTo>
                    <a:pt x="5871" y="630"/>
                  </a:lnTo>
                  <a:lnTo>
                    <a:pt x="5869" y="628"/>
                  </a:lnTo>
                  <a:lnTo>
                    <a:pt x="5865" y="626"/>
                  </a:lnTo>
                  <a:lnTo>
                    <a:pt x="5862" y="622"/>
                  </a:lnTo>
                  <a:lnTo>
                    <a:pt x="5858" y="620"/>
                  </a:lnTo>
                  <a:lnTo>
                    <a:pt x="5855" y="620"/>
                  </a:lnTo>
                  <a:lnTo>
                    <a:pt x="5851" y="621"/>
                  </a:lnTo>
                  <a:lnTo>
                    <a:pt x="5847" y="624"/>
                  </a:lnTo>
                  <a:lnTo>
                    <a:pt x="5839" y="630"/>
                  </a:lnTo>
                  <a:lnTo>
                    <a:pt x="5828" y="634"/>
                  </a:lnTo>
                  <a:lnTo>
                    <a:pt x="5822" y="635"/>
                  </a:lnTo>
                  <a:lnTo>
                    <a:pt x="5815" y="634"/>
                  </a:lnTo>
                  <a:lnTo>
                    <a:pt x="5808" y="633"/>
                  </a:lnTo>
                  <a:lnTo>
                    <a:pt x="5801" y="630"/>
                  </a:lnTo>
                  <a:lnTo>
                    <a:pt x="5787" y="624"/>
                  </a:lnTo>
                  <a:lnTo>
                    <a:pt x="5771" y="616"/>
                  </a:lnTo>
                  <a:lnTo>
                    <a:pt x="5767" y="614"/>
                  </a:lnTo>
                  <a:lnTo>
                    <a:pt x="5763" y="612"/>
                  </a:lnTo>
                  <a:lnTo>
                    <a:pt x="5761" y="608"/>
                  </a:lnTo>
                  <a:lnTo>
                    <a:pt x="5758" y="605"/>
                  </a:lnTo>
                  <a:lnTo>
                    <a:pt x="5752" y="595"/>
                  </a:lnTo>
                  <a:lnTo>
                    <a:pt x="5744" y="586"/>
                  </a:lnTo>
                  <a:lnTo>
                    <a:pt x="5733" y="577"/>
                  </a:lnTo>
                  <a:lnTo>
                    <a:pt x="5720" y="568"/>
                  </a:lnTo>
                  <a:lnTo>
                    <a:pt x="5713" y="562"/>
                  </a:lnTo>
                  <a:lnTo>
                    <a:pt x="5706" y="555"/>
                  </a:lnTo>
                  <a:lnTo>
                    <a:pt x="5699" y="546"/>
                  </a:lnTo>
                  <a:lnTo>
                    <a:pt x="5692" y="539"/>
                  </a:lnTo>
                  <a:lnTo>
                    <a:pt x="5685" y="531"/>
                  </a:lnTo>
                  <a:lnTo>
                    <a:pt x="5679" y="524"/>
                  </a:lnTo>
                  <a:lnTo>
                    <a:pt x="5672" y="518"/>
                  </a:lnTo>
                  <a:lnTo>
                    <a:pt x="5666" y="514"/>
                  </a:lnTo>
                  <a:lnTo>
                    <a:pt x="5661" y="511"/>
                  </a:lnTo>
                  <a:lnTo>
                    <a:pt x="5657" y="506"/>
                  </a:lnTo>
                  <a:lnTo>
                    <a:pt x="5656" y="500"/>
                  </a:lnTo>
                  <a:lnTo>
                    <a:pt x="5655" y="494"/>
                  </a:lnTo>
                  <a:lnTo>
                    <a:pt x="5655" y="480"/>
                  </a:lnTo>
                  <a:lnTo>
                    <a:pt x="5656" y="463"/>
                  </a:lnTo>
                  <a:lnTo>
                    <a:pt x="5656" y="450"/>
                  </a:lnTo>
                  <a:lnTo>
                    <a:pt x="5655" y="442"/>
                  </a:lnTo>
                  <a:lnTo>
                    <a:pt x="5651" y="435"/>
                  </a:lnTo>
                  <a:lnTo>
                    <a:pt x="5644" y="423"/>
                  </a:lnTo>
                  <a:lnTo>
                    <a:pt x="5630" y="411"/>
                  </a:lnTo>
                  <a:lnTo>
                    <a:pt x="5612" y="399"/>
                  </a:lnTo>
                  <a:lnTo>
                    <a:pt x="5599" y="383"/>
                  </a:lnTo>
                  <a:lnTo>
                    <a:pt x="5587" y="369"/>
                  </a:lnTo>
                  <a:lnTo>
                    <a:pt x="5575" y="354"/>
                  </a:lnTo>
                  <a:lnTo>
                    <a:pt x="5557" y="337"/>
                  </a:lnTo>
                  <a:lnTo>
                    <a:pt x="5541" y="323"/>
                  </a:lnTo>
                  <a:lnTo>
                    <a:pt x="5528" y="313"/>
                  </a:lnTo>
                  <a:lnTo>
                    <a:pt x="5518" y="309"/>
                  </a:lnTo>
                  <a:lnTo>
                    <a:pt x="5512" y="306"/>
                  </a:lnTo>
                  <a:lnTo>
                    <a:pt x="5507" y="305"/>
                  </a:lnTo>
                  <a:lnTo>
                    <a:pt x="5506" y="301"/>
                  </a:lnTo>
                  <a:lnTo>
                    <a:pt x="5513" y="293"/>
                  </a:lnTo>
                  <a:lnTo>
                    <a:pt x="5530" y="279"/>
                  </a:lnTo>
                  <a:lnTo>
                    <a:pt x="5534" y="274"/>
                  </a:lnTo>
                  <a:lnTo>
                    <a:pt x="5536" y="268"/>
                  </a:lnTo>
                  <a:lnTo>
                    <a:pt x="5537" y="262"/>
                  </a:lnTo>
                  <a:lnTo>
                    <a:pt x="5537" y="255"/>
                  </a:lnTo>
                  <a:lnTo>
                    <a:pt x="5537" y="249"/>
                  </a:lnTo>
                  <a:lnTo>
                    <a:pt x="5535" y="242"/>
                  </a:lnTo>
                  <a:lnTo>
                    <a:pt x="5530" y="236"/>
                  </a:lnTo>
                  <a:lnTo>
                    <a:pt x="5524" y="231"/>
                  </a:lnTo>
                  <a:lnTo>
                    <a:pt x="5517" y="227"/>
                  </a:lnTo>
                  <a:lnTo>
                    <a:pt x="5510" y="219"/>
                  </a:lnTo>
                  <a:lnTo>
                    <a:pt x="5503" y="211"/>
                  </a:lnTo>
                  <a:lnTo>
                    <a:pt x="5494" y="202"/>
                  </a:lnTo>
                  <a:lnTo>
                    <a:pt x="5481" y="185"/>
                  </a:lnTo>
                  <a:lnTo>
                    <a:pt x="5472" y="172"/>
                  </a:lnTo>
                  <a:lnTo>
                    <a:pt x="5469" y="167"/>
                  </a:lnTo>
                  <a:lnTo>
                    <a:pt x="5468" y="162"/>
                  </a:lnTo>
                  <a:lnTo>
                    <a:pt x="5468" y="159"/>
                  </a:lnTo>
                  <a:lnTo>
                    <a:pt x="5469" y="154"/>
                  </a:lnTo>
                  <a:lnTo>
                    <a:pt x="5472" y="151"/>
                  </a:lnTo>
                  <a:lnTo>
                    <a:pt x="5475" y="147"/>
                  </a:lnTo>
                  <a:lnTo>
                    <a:pt x="5479" y="143"/>
                  </a:lnTo>
                  <a:lnTo>
                    <a:pt x="5484" y="141"/>
                  </a:lnTo>
                  <a:lnTo>
                    <a:pt x="5493" y="136"/>
                  </a:lnTo>
                  <a:lnTo>
                    <a:pt x="5505" y="130"/>
                  </a:lnTo>
                  <a:lnTo>
                    <a:pt x="5510" y="128"/>
                  </a:lnTo>
                  <a:lnTo>
                    <a:pt x="5515" y="124"/>
                  </a:lnTo>
                  <a:lnTo>
                    <a:pt x="5517" y="122"/>
                  </a:lnTo>
                  <a:lnTo>
                    <a:pt x="5518" y="118"/>
                  </a:lnTo>
                  <a:lnTo>
                    <a:pt x="5517" y="96"/>
                  </a:lnTo>
                  <a:lnTo>
                    <a:pt x="5516" y="79"/>
                  </a:lnTo>
                  <a:lnTo>
                    <a:pt x="5515" y="67"/>
                  </a:lnTo>
                  <a:lnTo>
                    <a:pt x="5515" y="57"/>
                  </a:lnTo>
                  <a:lnTo>
                    <a:pt x="5515" y="46"/>
                  </a:lnTo>
                  <a:lnTo>
                    <a:pt x="5515" y="39"/>
                  </a:lnTo>
                  <a:lnTo>
                    <a:pt x="5513" y="35"/>
                  </a:lnTo>
                  <a:lnTo>
                    <a:pt x="5511" y="33"/>
                  </a:lnTo>
                  <a:lnTo>
                    <a:pt x="5507" y="32"/>
                  </a:lnTo>
                  <a:lnTo>
                    <a:pt x="5504" y="30"/>
                  </a:lnTo>
                  <a:lnTo>
                    <a:pt x="5490" y="32"/>
                  </a:lnTo>
                  <a:lnTo>
                    <a:pt x="5479" y="32"/>
                  </a:lnTo>
                  <a:lnTo>
                    <a:pt x="5468" y="32"/>
                  </a:lnTo>
                  <a:lnTo>
                    <a:pt x="5455" y="30"/>
                  </a:lnTo>
                  <a:lnTo>
                    <a:pt x="5449" y="30"/>
                  </a:lnTo>
                  <a:lnTo>
                    <a:pt x="5443" y="30"/>
                  </a:lnTo>
                  <a:lnTo>
                    <a:pt x="5440" y="30"/>
                  </a:lnTo>
                  <a:lnTo>
                    <a:pt x="5436" y="32"/>
                  </a:lnTo>
                  <a:lnTo>
                    <a:pt x="5430" y="36"/>
                  </a:lnTo>
                  <a:lnTo>
                    <a:pt x="5425" y="44"/>
                  </a:lnTo>
                  <a:lnTo>
                    <a:pt x="5422" y="51"/>
                  </a:lnTo>
                  <a:lnTo>
                    <a:pt x="5416" y="55"/>
                  </a:lnTo>
                  <a:lnTo>
                    <a:pt x="5412" y="57"/>
                  </a:lnTo>
                  <a:lnTo>
                    <a:pt x="5408" y="58"/>
                  </a:lnTo>
                  <a:lnTo>
                    <a:pt x="5403" y="58"/>
                  </a:lnTo>
                  <a:lnTo>
                    <a:pt x="5397" y="57"/>
                  </a:lnTo>
                  <a:lnTo>
                    <a:pt x="5391" y="55"/>
                  </a:lnTo>
                  <a:lnTo>
                    <a:pt x="5384" y="52"/>
                  </a:lnTo>
                  <a:lnTo>
                    <a:pt x="5378" y="47"/>
                  </a:lnTo>
                  <a:lnTo>
                    <a:pt x="5372" y="41"/>
                  </a:lnTo>
                  <a:lnTo>
                    <a:pt x="5358" y="28"/>
                  </a:lnTo>
                  <a:lnTo>
                    <a:pt x="5342" y="15"/>
                  </a:lnTo>
                  <a:lnTo>
                    <a:pt x="5332" y="10"/>
                  </a:lnTo>
                  <a:lnTo>
                    <a:pt x="5321" y="5"/>
                  </a:lnTo>
                  <a:lnTo>
                    <a:pt x="5309" y="3"/>
                  </a:lnTo>
                  <a:lnTo>
                    <a:pt x="5297" y="1"/>
                  </a:lnTo>
                  <a:lnTo>
                    <a:pt x="5285" y="0"/>
                  </a:lnTo>
                  <a:lnTo>
                    <a:pt x="5273" y="0"/>
                  </a:lnTo>
                  <a:lnTo>
                    <a:pt x="5264" y="0"/>
                  </a:lnTo>
                  <a:lnTo>
                    <a:pt x="5254" y="1"/>
                  </a:lnTo>
                  <a:lnTo>
                    <a:pt x="5251" y="2"/>
                  </a:lnTo>
                  <a:lnTo>
                    <a:pt x="5248" y="3"/>
                  </a:lnTo>
                  <a:lnTo>
                    <a:pt x="5245" y="5"/>
                  </a:lnTo>
                  <a:lnTo>
                    <a:pt x="5242" y="8"/>
                  </a:lnTo>
                  <a:lnTo>
                    <a:pt x="5238" y="14"/>
                  </a:lnTo>
                  <a:lnTo>
                    <a:pt x="5232" y="20"/>
                  </a:lnTo>
                  <a:lnTo>
                    <a:pt x="5216" y="32"/>
                  </a:lnTo>
                  <a:lnTo>
                    <a:pt x="5201" y="41"/>
                  </a:lnTo>
                  <a:lnTo>
                    <a:pt x="5195" y="47"/>
                  </a:lnTo>
                  <a:lnTo>
                    <a:pt x="5190" y="54"/>
                  </a:lnTo>
                  <a:lnTo>
                    <a:pt x="5187" y="63"/>
                  </a:lnTo>
                  <a:lnTo>
                    <a:pt x="5184" y="70"/>
                  </a:lnTo>
                  <a:lnTo>
                    <a:pt x="5183" y="78"/>
                  </a:lnTo>
                  <a:lnTo>
                    <a:pt x="5184" y="84"/>
                  </a:lnTo>
                  <a:lnTo>
                    <a:pt x="5185" y="88"/>
                  </a:lnTo>
                  <a:lnTo>
                    <a:pt x="5187" y="90"/>
                  </a:lnTo>
                  <a:lnTo>
                    <a:pt x="5189" y="92"/>
                  </a:lnTo>
                  <a:lnTo>
                    <a:pt x="5191" y="93"/>
                  </a:lnTo>
                  <a:lnTo>
                    <a:pt x="5196" y="97"/>
                  </a:lnTo>
                  <a:lnTo>
                    <a:pt x="5198" y="101"/>
                  </a:lnTo>
                  <a:lnTo>
                    <a:pt x="5200" y="104"/>
                  </a:lnTo>
                  <a:lnTo>
                    <a:pt x="5200" y="109"/>
                  </a:lnTo>
                  <a:lnTo>
                    <a:pt x="5198" y="114"/>
                  </a:lnTo>
                  <a:lnTo>
                    <a:pt x="5195" y="118"/>
                  </a:lnTo>
                  <a:lnTo>
                    <a:pt x="5192" y="123"/>
                  </a:lnTo>
                  <a:lnTo>
                    <a:pt x="5188" y="127"/>
                  </a:lnTo>
                  <a:lnTo>
                    <a:pt x="5181" y="139"/>
                  </a:lnTo>
                  <a:lnTo>
                    <a:pt x="5173" y="153"/>
                  </a:lnTo>
                  <a:lnTo>
                    <a:pt x="5169" y="161"/>
                  </a:lnTo>
                  <a:lnTo>
                    <a:pt x="5164" y="168"/>
                  </a:lnTo>
                  <a:lnTo>
                    <a:pt x="5159" y="174"/>
                  </a:lnTo>
                  <a:lnTo>
                    <a:pt x="5152" y="180"/>
                  </a:lnTo>
                  <a:lnTo>
                    <a:pt x="5144" y="185"/>
                  </a:lnTo>
                  <a:lnTo>
                    <a:pt x="5137" y="190"/>
                  </a:lnTo>
                  <a:lnTo>
                    <a:pt x="5129" y="194"/>
                  </a:lnTo>
                  <a:lnTo>
                    <a:pt x="5125" y="200"/>
                  </a:lnTo>
                  <a:lnTo>
                    <a:pt x="5114" y="215"/>
                  </a:lnTo>
                  <a:lnTo>
                    <a:pt x="5103" y="227"/>
                  </a:lnTo>
                  <a:lnTo>
                    <a:pt x="5099" y="230"/>
                  </a:lnTo>
                  <a:lnTo>
                    <a:pt x="5094" y="233"/>
                  </a:lnTo>
                  <a:lnTo>
                    <a:pt x="5087" y="235"/>
                  </a:lnTo>
                  <a:lnTo>
                    <a:pt x="5080" y="237"/>
                  </a:lnTo>
                  <a:lnTo>
                    <a:pt x="5061" y="241"/>
                  </a:lnTo>
                  <a:lnTo>
                    <a:pt x="5036" y="243"/>
                  </a:lnTo>
                  <a:lnTo>
                    <a:pt x="5011" y="246"/>
                  </a:lnTo>
                  <a:lnTo>
                    <a:pt x="4989" y="244"/>
                  </a:lnTo>
                  <a:lnTo>
                    <a:pt x="4973" y="242"/>
                  </a:lnTo>
                  <a:lnTo>
                    <a:pt x="4958" y="238"/>
                  </a:lnTo>
                  <a:lnTo>
                    <a:pt x="4943" y="234"/>
                  </a:lnTo>
                  <a:lnTo>
                    <a:pt x="4924" y="228"/>
                  </a:lnTo>
                  <a:lnTo>
                    <a:pt x="4914" y="225"/>
                  </a:lnTo>
                  <a:lnTo>
                    <a:pt x="4905" y="223"/>
                  </a:lnTo>
                  <a:lnTo>
                    <a:pt x="4896" y="223"/>
                  </a:lnTo>
                  <a:lnTo>
                    <a:pt x="4888" y="223"/>
                  </a:lnTo>
                  <a:lnTo>
                    <a:pt x="4879" y="225"/>
                  </a:lnTo>
                  <a:lnTo>
                    <a:pt x="4869" y="227"/>
                  </a:lnTo>
                  <a:lnTo>
                    <a:pt x="4864" y="229"/>
                  </a:lnTo>
                  <a:lnTo>
                    <a:pt x="4860" y="230"/>
                  </a:lnTo>
                  <a:lnTo>
                    <a:pt x="4855" y="233"/>
                  </a:lnTo>
                  <a:lnTo>
                    <a:pt x="4850" y="236"/>
                  </a:lnTo>
                  <a:lnTo>
                    <a:pt x="4843" y="242"/>
                  </a:lnTo>
                  <a:lnTo>
                    <a:pt x="4837" y="250"/>
                  </a:lnTo>
                  <a:lnTo>
                    <a:pt x="4832" y="260"/>
                  </a:lnTo>
                  <a:lnTo>
                    <a:pt x="4828" y="268"/>
                  </a:lnTo>
                  <a:lnTo>
                    <a:pt x="4824" y="276"/>
                  </a:lnTo>
                  <a:lnTo>
                    <a:pt x="4819" y="281"/>
                  </a:lnTo>
                  <a:lnTo>
                    <a:pt x="4814" y="286"/>
                  </a:lnTo>
                  <a:lnTo>
                    <a:pt x="4810" y="290"/>
                  </a:lnTo>
                  <a:lnTo>
                    <a:pt x="4805" y="293"/>
                  </a:lnTo>
                  <a:lnTo>
                    <a:pt x="4800" y="297"/>
                  </a:lnTo>
                  <a:lnTo>
                    <a:pt x="4794" y="301"/>
                  </a:lnTo>
                  <a:lnTo>
                    <a:pt x="4789" y="309"/>
                  </a:lnTo>
                  <a:lnTo>
                    <a:pt x="4781" y="322"/>
                  </a:lnTo>
                  <a:lnTo>
                    <a:pt x="4774" y="338"/>
                  </a:lnTo>
                  <a:lnTo>
                    <a:pt x="4765" y="356"/>
                  </a:lnTo>
                  <a:lnTo>
                    <a:pt x="4754" y="373"/>
                  </a:lnTo>
                  <a:lnTo>
                    <a:pt x="4753" y="374"/>
                  </a:lnTo>
                  <a:lnTo>
                    <a:pt x="4753" y="376"/>
                  </a:lnTo>
                  <a:lnTo>
                    <a:pt x="4754" y="378"/>
                  </a:lnTo>
                  <a:lnTo>
                    <a:pt x="4755" y="380"/>
                  </a:lnTo>
                  <a:lnTo>
                    <a:pt x="4757" y="382"/>
                  </a:lnTo>
                  <a:lnTo>
                    <a:pt x="4759" y="386"/>
                  </a:lnTo>
                  <a:lnTo>
                    <a:pt x="4757" y="402"/>
                  </a:lnTo>
                  <a:lnTo>
                    <a:pt x="4755" y="424"/>
                  </a:lnTo>
                  <a:lnTo>
                    <a:pt x="4751" y="448"/>
                  </a:lnTo>
                  <a:lnTo>
                    <a:pt x="4749" y="465"/>
                  </a:lnTo>
                  <a:lnTo>
                    <a:pt x="4745" y="485"/>
                  </a:lnTo>
                  <a:lnTo>
                    <a:pt x="4740" y="512"/>
                  </a:lnTo>
                  <a:lnTo>
                    <a:pt x="4737" y="527"/>
                  </a:lnTo>
                  <a:lnTo>
                    <a:pt x="4734" y="545"/>
                  </a:lnTo>
                  <a:lnTo>
                    <a:pt x="4731" y="563"/>
                  </a:lnTo>
                  <a:lnTo>
                    <a:pt x="4729" y="581"/>
                  </a:lnTo>
                  <a:lnTo>
                    <a:pt x="4728" y="610"/>
                  </a:lnTo>
                  <a:lnTo>
                    <a:pt x="4729" y="627"/>
                  </a:lnTo>
                  <a:lnTo>
                    <a:pt x="4731" y="635"/>
                  </a:lnTo>
                  <a:lnTo>
                    <a:pt x="4732" y="643"/>
                  </a:lnTo>
                  <a:lnTo>
                    <a:pt x="4731" y="654"/>
                  </a:lnTo>
                  <a:lnTo>
                    <a:pt x="4729" y="670"/>
                  </a:lnTo>
                  <a:lnTo>
                    <a:pt x="4724" y="688"/>
                  </a:lnTo>
                  <a:lnTo>
                    <a:pt x="4719" y="703"/>
                  </a:lnTo>
                  <a:lnTo>
                    <a:pt x="4716" y="710"/>
                  </a:lnTo>
                  <a:lnTo>
                    <a:pt x="4711" y="719"/>
                  </a:lnTo>
                  <a:lnTo>
                    <a:pt x="4705" y="726"/>
                  </a:lnTo>
                  <a:lnTo>
                    <a:pt x="4698" y="734"/>
                  </a:lnTo>
                  <a:lnTo>
                    <a:pt x="4682" y="750"/>
                  </a:lnTo>
                  <a:lnTo>
                    <a:pt x="4669" y="761"/>
                  </a:lnTo>
                  <a:lnTo>
                    <a:pt x="4663" y="766"/>
                  </a:lnTo>
                  <a:lnTo>
                    <a:pt x="4658" y="770"/>
                  </a:lnTo>
                  <a:lnTo>
                    <a:pt x="4652" y="773"/>
                  </a:lnTo>
                  <a:lnTo>
                    <a:pt x="4646" y="775"/>
                  </a:lnTo>
                  <a:lnTo>
                    <a:pt x="4640" y="776"/>
                  </a:lnTo>
                  <a:lnTo>
                    <a:pt x="4633" y="777"/>
                  </a:lnTo>
                  <a:lnTo>
                    <a:pt x="4627" y="777"/>
                  </a:lnTo>
                  <a:lnTo>
                    <a:pt x="4619" y="776"/>
                  </a:lnTo>
                  <a:lnTo>
                    <a:pt x="4614" y="776"/>
                  </a:lnTo>
                  <a:lnTo>
                    <a:pt x="4608" y="776"/>
                  </a:lnTo>
                  <a:lnTo>
                    <a:pt x="4602" y="777"/>
                  </a:lnTo>
                  <a:lnTo>
                    <a:pt x="4597" y="778"/>
                  </a:lnTo>
                  <a:lnTo>
                    <a:pt x="4589" y="782"/>
                  </a:lnTo>
                  <a:lnTo>
                    <a:pt x="4580" y="786"/>
                  </a:lnTo>
                  <a:lnTo>
                    <a:pt x="4573" y="792"/>
                  </a:lnTo>
                  <a:lnTo>
                    <a:pt x="4565" y="796"/>
                  </a:lnTo>
                  <a:lnTo>
                    <a:pt x="4560" y="798"/>
                  </a:lnTo>
                  <a:lnTo>
                    <a:pt x="4555" y="799"/>
                  </a:lnTo>
                  <a:lnTo>
                    <a:pt x="4551" y="801"/>
                  </a:lnTo>
                  <a:lnTo>
                    <a:pt x="4546" y="801"/>
                  </a:lnTo>
                  <a:lnTo>
                    <a:pt x="4537" y="802"/>
                  </a:lnTo>
                  <a:lnTo>
                    <a:pt x="4527" y="805"/>
                  </a:lnTo>
                  <a:lnTo>
                    <a:pt x="4515" y="811"/>
                  </a:lnTo>
                  <a:lnTo>
                    <a:pt x="4502" y="817"/>
                  </a:lnTo>
                  <a:lnTo>
                    <a:pt x="4489" y="823"/>
                  </a:lnTo>
                  <a:lnTo>
                    <a:pt x="4476" y="827"/>
                  </a:lnTo>
                  <a:lnTo>
                    <a:pt x="4470" y="828"/>
                  </a:lnTo>
                  <a:lnTo>
                    <a:pt x="4464" y="829"/>
                  </a:lnTo>
                  <a:lnTo>
                    <a:pt x="4458" y="828"/>
                  </a:lnTo>
                  <a:lnTo>
                    <a:pt x="4453" y="827"/>
                  </a:lnTo>
                  <a:lnTo>
                    <a:pt x="4449" y="824"/>
                  </a:lnTo>
                  <a:lnTo>
                    <a:pt x="4444" y="820"/>
                  </a:lnTo>
                  <a:lnTo>
                    <a:pt x="4438" y="814"/>
                  </a:lnTo>
                  <a:lnTo>
                    <a:pt x="4432" y="807"/>
                  </a:lnTo>
                  <a:lnTo>
                    <a:pt x="4421" y="791"/>
                  </a:lnTo>
                  <a:lnTo>
                    <a:pt x="4415" y="779"/>
                  </a:lnTo>
                  <a:lnTo>
                    <a:pt x="4411" y="766"/>
                  </a:lnTo>
                  <a:lnTo>
                    <a:pt x="4408" y="755"/>
                  </a:lnTo>
                  <a:lnTo>
                    <a:pt x="4407" y="751"/>
                  </a:lnTo>
                  <a:lnTo>
                    <a:pt x="4403" y="747"/>
                  </a:lnTo>
                  <a:lnTo>
                    <a:pt x="4397" y="745"/>
                  </a:lnTo>
                  <a:lnTo>
                    <a:pt x="4390" y="745"/>
                  </a:lnTo>
                  <a:lnTo>
                    <a:pt x="4378" y="744"/>
                  </a:lnTo>
                  <a:lnTo>
                    <a:pt x="4369" y="742"/>
                  </a:lnTo>
                  <a:lnTo>
                    <a:pt x="4359" y="740"/>
                  </a:lnTo>
                  <a:lnTo>
                    <a:pt x="4352" y="736"/>
                  </a:lnTo>
                  <a:lnTo>
                    <a:pt x="4339" y="731"/>
                  </a:lnTo>
                  <a:lnTo>
                    <a:pt x="4323" y="723"/>
                  </a:lnTo>
                  <a:lnTo>
                    <a:pt x="4304" y="716"/>
                  </a:lnTo>
                  <a:lnTo>
                    <a:pt x="4285" y="713"/>
                  </a:lnTo>
                  <a:lnTo>
                    <a:pt x="4277" y="712"/>
                  </a:lnTo>
                  <a:lnTo>
                    <a:pt x="4269" y="710"/>
                  </a:lnTo>
                  <a:lnTo>
                    <a:pt x="4260" y="710"/>
                  </a:lnTo>
                  <a:lnTo>
                    <a:pt x="4253" y="713"/>
                  </a:lnTo>
                  <a:lnTo>
                    <a:pt x="4247" y="714"/>
                  </a:lnTo>
                  <a:lnTo>
                    <a:pt x="4243" y="714"/>
                  </a:lnTo>
                  <a:lnTo>
                    <a:pt x="4237" y="714"/>
                  </a:lnTo>
                  <a:lnTo>
                    <a:pt x="4232" y="713"/>
                  </a:lnTo>
                  <a:lnTo>
                    <a:pt x="4224" y="709"/>
                  </a:lnTo>
                  <a:lnTo>
                    <a:pt x="4218" y="703"/>
                  </a:lnTo>
                  <a:lnTo>
                    <a:pt x="4213" y="698"/>
                  </a:lnTo>
                  <a:lnTo>
                    <a:pt x="4206" y="696"/>
                  </a:lnTo>
                  <a:lnTo>
                    <a:pt x="4197" y="695"/>
                  </a:lnTo>
                  <a:lnTo>
                    <a:pt x="4187" y="694"/>
                  </a:lnTo>
                  <a:lnTo>
                    <a:pt x="4176" y="693"/>
                  </a:lnTo>
                  <a:lnTo>
                    <a:pt x="4168" y="690"/>
                  </a:lnTo>
                  <a:lnTo>
                    <a:pt x="4162" y="687"/>
                  </a:lnTo>
                  <a:lnTo>
                    <a:pt x="4153" y="679"/>
                  </a:lnTo>
                  <a:lnTo>
                    <a:pt x="4144" y="671"/>
                  </a:lnTo>
                  <a:lnTo>
                    <a:pt x="4132" y="664"/>
                  </a:lnTo>
                  <a:lnTo>
                    <a:pt x="4121" y="657"/>
                  </a:lnTo>
                  <a:lnTo>
                    <a:pt x="4110" y="651"/>
                  </a:lnTo>
                  <a:lnTo>
                    <a:pt x="4101" y="641"/>
                  </a:lnTo>
                  <a:lnTo>
                    <a:pt x="4093" y="631"/>
                  </a:lnTo>
                  <a:lnTo>
                    <a:pt x="4081" y="619"/>
                  </a:lnTo>
                  <a:lnTo>
                    <a:pt x="4069" y="607"/>
                  </a:lnTo>
                  <a:lnTo>
                    <a:pt x="4061" y="596"/>
                  </a:lnTo>
                  <a:lnTo>
                    <a:pt x="4050" y="584"/>
                  </a:lnTo>
                  <a:lnTo>
                    <a:pt x="4044" y="580"/>
                  </a:lnTo>
                  <a:lnTo>
                    <a:pt x="4039" y="576"/>
                  </a:lnTo>
                  <a:lnTo>
                    <a:pt x="4033" y="572"/>
                  </a:lnTo>
                  <a:lnTo>
                    <a:pt x="4029" y="570"/>
                  </a:lnTo>
                  <a:lnTo>
                    <a:pt x="4019" y="567"/>
                  </a:lnTo>
                  <a:lnTo>
                    <a:pt x="4013" y="562"/>
                  </a:lnTo>
                  <a:lnTo>
                    <a:pt x="4010" y="557"/>
                  </a:lnTo>
                  <a:lnTo>
                    <a:pt x="4006" y="552"/>
                  </a:lnTo>
                  <a:lnTo>
                    <a:pt x="4003" y="546"/>
                  </a:lnTo>
                  <a:lnTo>
                    <a:pt x="3997" y="540"/>
                  </a:lnTo>
                  <a:lnTo>
                    <a:pt x="3993" y="537"/>
                  </a:lnTo>
                  <a:lnTo>
                    <a:pt x="3988" y="534"/>
                  </a:lnTo>
                  <a:lnTo>
                    <a:pt x="3982" y="533"/>
                  </a:lnTo>
                  <a:lnTo>
                    <a:pt x="3975" y="532"/>
                  </a:lnTo>
                  <a:lnTo>
                    <a:pt x="3968" y="532"/>
                  </a:lnTo>
                  <a:lnTo>
                    <a:pt x="3963" y="534"/>
                  </a:lnTo>
                  <a:lnTo>
                    <a:pt x="3959" y="538"/>
                  </a:lnTo>
                  <a:lnTo>
                    <a:pt x="3955" y="543"/>
                  </a:lnTo>
                  <a:lnTo>
                    <a:pt x="3948" y="557"/>
                  </a:lnTo>
                  <a:lnTo>
                    <a:pt x="3938" y="574"/>
                  </a:lnTo>
                  <a:lnTo>
                    <a:pt x="3929" y="586"/>
                  </a:lnTo>
                  <a:lnTo>
                    <a:pt x="3918" y="601"/>
                  </a:lnTo>
                  <a:lnTo>
                    <a:pt x="3905" y="619"/>
                  </a:lnTo>
                  <a:lnTo>
                    <a:pt x="3892" y="637"/>
                  </a:lnTo>
                  <a:lnTo>
                    <a:pt x="3884" y="646"/>
                  </a:lnTo>
                  <a:lnTo>
                    <a:pt x="3874" y="656"/>
                  </a:lnTo>
                  <a:lnTo>
                    <a:pt x="3866" y="665"/>
                  </a:lnTo>
                  <a:lnTo>
                    <a:pt x="3859" y="673"/>
                  </a:lnTo>
                  <a:lnTo>
                    <a:pt x="3842" y="701"/>
                  </a:lnTo>
                  <a:lnTo>
                    <a:pt x="3824" y="732"/>
                  </a:lnTo>
                  <a:lnTo>
                    <a:pt x="3810" y="759"/>
                  </a:lnTo>
                  <a:lnTo>
                    <a:pt x="3802" y="776"/>
                  </a:lnTo>
                  <a:lnTo>
                    <a:pt x="3791" y="794"/>
                  </a:lnTo>
                  <a:lnTo>
                    <a:pt x="3770" y="822"/>
                  </a:lnTo>
                  <a:lnTo>
                    <a:pt x="3748" y="854"/>
                  </a:lnTo>
                  <a:lnTo>
                    <a:pt x="3730" y="878"/>
                  </a:lnTo>
                  <a:lnTo>
                    <a:pt x="3717" y="897"/>
                  </a:lnTo>
                  <a:lnTo>
                    <a:pt x="3701" y="918"/>
                  </a:lnTo>
                  <a:lnTo>
                    <a:pt x="3684" y="940"/>
                  </a:lnTo>
                  <a:lnTo>
                    <a:pt x="3670" y="959"/>
                  </a:lnTo>
                  <a:lnTo>
                    <a:pt x="3661" y="975"/>
                  </a:lnTo>
                  <a:lnTo>
                    <a:pt x="3654" y="990"/>
                  </a:lnTo>
                  <a:lnTo>
                    <a:pt x="3651" y="997"/>
                  </a:lnTo>
                  <a:lnTo>
                    <a:pt x="3645" y="1003"/>
                  </a:lnTo>
                  <a:lnTo>
                    <a:pt x="3639" y="1007"/>
                  </a:lnTo>
                  <a:lnTo>
                    <a:pt x="3630" y="1012"/>
                  </a:lnTo>
                  <a:lnTo>
                    <a:pt x="3623" y="1016"/>
                  </a:lnTo>
                  <a:lnTo>
                    <a:pt x="3617" y="1021"/>
                  </a:lnTo>
                  <a:lnTo>
                    <a:pt x="3615" y="1025"/>
                  </a:lnTo>
                  <a:lnTo>
                    <a:pt x="3613" y="1030"/>
                  </a:lnTo>
                  <a:lnTo>
                    <a:pt x="3611" y="1044"/>
                  </a:lnTo>
                  <a:lnTo>
                    <a:pt x="3608" y="1061"/>
                  </a:lnTo>
                  <a:lnTo>
                    <a:pt x="3604" y="1072"/>
                  </a:lnTo>
                  <a:lnTo>
                    <a:pt x="3600" y="1082"/>
                  </a:lnTo>
                  <a:lnTo>
                    <a:pt x="3594" y="1093"/>
                  </a:lnTo>
                  <a:lnTo>
                    <a:pt x="3586" y="1104"/>
                  </a:lnTo>
                  <a:lnTo>
                    <a:pt x="3581" y="1116"/>
                  </a:lnTo>
                  <a:lnTo>
                    <a:pt x="3575" y="1128"/>
                  </a:lnTo>
                  <a:lnTo>
                    <a:pt x="3569" y="1141"/>
                  </a:lnTo>
                  <a:lnTo>
                    <a:pt x="3564" y="1154"/>
                  </a:lnTo>
                  <a:lnTo>
                    <a:pt x="3560" y="1164"/>
                  </a:lnTo>
                  <a:lnTo>
                    <a:pt x="3560" y="1174"/>
                  </a:lnTo>
                  <a:lnTo>
                    <a:pt x="3561" y="1181"/>
                  </a:lnTo>
                  <a:lnTo>
                    <a:pt x="3564" y="1187"/>
                  </a:lnTo>
                  <a:lnTo>
                    <a:pt x="3572" y="1194"/>
                  </a:lnTo>
                  <a:lnTo>
                    <a:pt x="3582" y="1201"/>
                  </a:lnTo>
                  <a:lnTo>
                    <a:pt x="3586" y="1207"/>
                  </a:lnTo>
                  <a:lnTo>
                    <a:pt x="3591" y="1214"/>
                  </a:lnTo>
                  <a:lnTo>
                    <a:pt x="3595" y="1224"/>
                  </a:lnTo>
                  <a:lnTo>
                    <a:pt x="3598" y="1235"/>
                  </a:lnTo>
                  <a:lnTo>
                    <a:pt x="3605" y="1259"/>
                  </a:lnTo>
                  <a:lnTo>
                    <a:pt x="3610" y="1286"/>
                  </a:lnTo>
                  <a:lnTo>
                    <a:pt x="3611" y="1297"/>
                  </a:lnTo>
                  <a:lnTo>
                    <a:pt x="3610" y="1306"/>
                  </a:lnTo>
                  <a:lnTo>
                    <a:pt x="3608" y="1313"/>
                  </a:lnTo>
                  <a:lnTo>
                    <a:pt x="3603" y="1317"/>
                  </a:lnTo>
                  <a:lnTo>
                    <a:pt x="3598" y="1320"/>
                  </a:lnTo>
                  <a:lnTo>
                    <a:pt x="3594" y="1321"/>
                  </a:lnTo>
                  <a:lnTo>
                    <a:pt x="3588" y="1320"/>
                  </a:lnTo>
                  <a:lnTo>
                    <a:pt x="3582" y="1320"/>
                  </a:lnTo>
                  <a:lnTo>
                    <a:pt x="3573" y="1317"/>
                  </a:lnTo>
                  <a:lnTo>
                    <a:pt x="3565" y="1311"/>
                  </a:lnTo>
                  <a:lnTo>
                    <a:pt x="3553" y="1303"/>
                  </a:lnTo>
                  <a:lnTo>
                    <a:pt x="3534" y="1294"/>
                  </a:lnTo>
                  <a:lnTo>
                    <a:pt x="3523" y="1290"/>
                  </a:lnTo>
                  <a:lnTo>
                    <a:pt x="3514" y="1287"/>
                  </a:lnTo>
                  <a:lnTo>
                    <a:pt x="3507" y="1286"/>
                  </a:lnTo>
                  <a:lnTo>
                    <a:pt x="3501" y="1284"/>
                  </a:lnTo>
                  <a:lnTo>
                    <a:pt x="3489" y="1284"/>
                  </a:lnTo>
                  <a:lnTo>
                    <a:pt x="3476" y="1282"/>
                  </a:lnTo>
                  <a:lnTo>
                    <a:pt x="3468" y="1280"/>
                  </a:lnTo>
                  <a:lnTo>
                    <a:pt x="3460" y="1275"/>
                  </a:lnTo>
                  <a:lnTo>
                    <a:pt x="3452" y="1268"/>
                  </a:lnTo>
                  <a:lnTo>
                    <a:pt x="3445" y="1261"/>
                  </a:lnTo>
                  <a:lnTo>
                    <a:pt x="3430" y="1243"/>
                  </a:lnTo>
                  <a:lnTo>
                    <a:pt x="3416" y="1225"/>
                  </a:lnTo>
                  <a:lnTo>
                    <a:pt x="3409" y="1217"/>
                  </a:lnTo>
                  <a:lnTo>
                    <a:pt x="3402" y="1210"/>
                  </a:lnTo>
                  <a:lnTo>
                    <a:pt x="3395" y="1204"/>
                  </a:lnTo>
                  <a:lnTo>
                    <a:pt x="3388" y="1199"/>
                  </a:lnTo>
                  <a:lnTo>
                    <a:pt x="3381" y="1195"/>
                  </a:lnTo>
                  <a:lnTo>
                    <a:pt x="3374" y="1193"/>
                  </a:lnTo>
                  <a:lnTo>
                    <a:pt x="3367" y="1192"/>
                  </a:lnTo>
                  <a:lnTo>
                    <a:pt x="3358" y="1192"/>
                  </a:lnTo>
                  <a:lnTo>
                    <a:pt x="3344" y="1194"/>
                  </a:lnTo>
                  <a:lnTo>
                    <a:pt x="3332" y="1198"/>
                  </a:lnTo>
                  <a:lnTo>
                    <a:pt x="3320" y="1204"/>
                  </a:lnTo>
                  <a:lnTo>
                    <a:pt x="3307" y="1210"/>
                  </a:lnTo>
                  <a:lnTo>
                    <a:pt x="3299" y="1212"/>
                  </a:lnTo>
                  <a:lnTo>
                    <a:pt x="3290" y="1214"/>
                  </a:lnTo>
                  <a:lnTo>
                    <a:pt x="3282" y="1214"/>
                  </a:lnTo>
                  <a:lnTo>
                    <a:pt x="3273" y="1215"/>
                  </a:lnTo>
                  <a:lnTo>
                    <a:pt x="3254" y="1213"/>
                  </a:lnTo>
                  <a:lnTo>
                    <a:pt x="3233" y="1211"/>
                  </a:lnTo>
                  <a:lnTo>
                    <a:pt x="3219" y="1207"/>
                  </a:lnTo>
                  <a:lnTo>
                    <a:pt x="3210" y="1206"/>
                  </a:lnTo>
                  <a:lnTo>
                    <a:pt x="3202" y="1206"/>
                  </a:lnTo>
                  <a:lnTo>
                    <a:pt x="3193" y="1210"/>
                  </a:lnTo>
                  <a:lnTo>
                    <a:pt x="3180" y="1213"/>
                  </a:lnTo>
                  <a:lnTo>
                    <a:pt x="3166" y="1214"/>
                  </a:lnTo>
                  <a:lnTo>
                    <a:pt x="3149" y="1215"/>
                  </a:lnTo>
                  <a:lnTo>
                    <a:pt x="3132" y="1215"/>
                  </a:lnTo>
                  <a:lnTo>
                    <a:pt x="3117" y="1217"/>
                  </a:lnTo>
                  <a:lnTo>
                    <a:pt x="3106" y="1217"/>
                  </a:lnTo>
                  <a:lnTo>
                    <a:pt x="3101" y="1217"/>
                  </a:lnTo>
                  <a:lnTo>
                    <a:pt x="3097" y="1215"/>
                  </a:lnTo>
                  <a:lnTo>
                    <a:pt x="3092" y="1213"/>
                  </a:lnTo>
                  <a:lnTo>
                    <a:pt x="3086" y="1210"/>
                  </a:lnTo>
                  <a:lnTo>
                    <a:pt x="3075" y="1201"/>
                  </a:lnTo>
                  <a:lnTo>
                    <a:pt x="3067" y="1194"/>
                  </a:lnTo>
                  <a:lnTo>
                    <a:pt x="3063" y="1193"/>
                  </a:lnTo>
                  <a:lnTo>
                    <a:pt x="3060" y="1192"/>
                  </a:lnTo>
                  <a:lnTo>
                    <a:pt x="3057" y="1192"/>
                  </a:lnTo>
                  <a:lnTo>
                    <a:pt x="3055" y="1192"/>
                  </a:lnTo>
                  <a:lnTo>
                    <a:pt x="3054" y="1198"/>
                  </a:lnTo>
                  <a:lnTo>
                    <a:pt x="3053" y="1204"/>
                  </a:lnTo>
                  <a:lnTo>
                    <a:pt x="3052" y="1206"/>
                  </a:lnTo>
                  <a:lnTo>
                    <a:pt x="3050" y="1208"/>
                  </a:lnTo>
                  <a:lnTo>
                    <a:pt x="3048" y="1210"/>
                  </a:lnTo>
                  <a:lnTo>
                    <a:pt x="3043" y="1210"/>
                  </a:lnTo>
                  <a:lnTo>
                    <a:pt x="3033" y="1208"/>
                  </a:lnTo>
                  <a:lnTo>
                    <a:pt x="3022" y="1205"/>
                  </a:lnTo>
                  <a:lnTo>
                    <a:pt x="3010" y="1201"/>
                  </a:lnTo>
                  <a:lnTo>
                    <a:pt x="2998" y="1196"/>
                  </a:lnTo>
                  <a:lnTo>
                    <a:pt x="2992" y="1193"/>
                  </a:lnTo>
                  <a:lnTo>
                    <a:pt x="2987" y="1192"/>
                  </a:lnTo>
                  <a:lnTo>
                    <a:pt x="2983" y="1191"/>
                  </a:lnTo>
                  <a:lnTo>
                    <a:pt x="2979" y="1191"/>
                  </a:lnTo>
                  <a:lnTo>
                    <a:pt x="2975" y="1191"/>
                  </a:lnTo>
                  <a:lnTo>
                    <a:pt x="2972" y="1193"/>
                  </a:lnTo>
                  <a:lnTo>
                    <a:pt x="2969" y="1196"/>
                  </a:lnTo>
                  <a:lnTo>
                    <a:pt x="2966" y="1201"/>
                  </a:lnTo>
                  <a:lnTo>
                    <a:pt x="2964" y="1205"/>
                  </a:lnTo>
                  <a:lnTo>
                    <a:pt x="2960" y="1208"/>
                  </a:lnTo>
                  <a:lnTo>
                    <a:pt x="2955" y="1210"/>
                  </a:lnTo>
                  <a:lnTo>
                    <a:pt x="2952" y="1210"/>
                  </a:lnTo>
                  <a:lnTo>
                    <a:pt x="2947" y="1210"/>
                  </a:lnTo>
                  <a:lnTo>
                    <a:pt x="2942" y="1208"/>
                  </a:lnTo>
                  <a:lnTo>
                    <a:pt x="2939" y="1206"/>
                  </a:lnTo>
                  <a:lnTo>
                    <a:pt x="2935" y="1204"/>
                  </a:lnTo>
                  <a:lnTo>
                    <a:pt x="2931" y="1201"/>
                  </a:lnTo>
                  <a:lnTo>
                    <a:pt x="2928" y="1200"/>
                  </a:lnTo>
                  <a:lnTo>
                    <a:pt x="2923" y="1200"/>
                  </a:lnTo>
                  <a:lnTo>
                    <a:pt x="2918" y="1200"/>
                  </a:lnTo>
                  <a:lnTo>
                    <a:pt x="2908" y="1202"/>
                  </a:lnTo>
                  <a:lnTo>
                    <a:pt x="2897" y="1207"/>
                  </a:lnTo>
                  <a:lnTo>
                    <a:pt x="2892" y="1208"/>
                  </a:lnTo>
                  <a:lnTo>
                    <a:pt x="2889" y="1208"/>
                  </a:lnTo>
                  <a:lnTo>
                    <a:pt x="2885" y="1206"/>
                  </a:lnTo>
                  <a:lnTo>
                    <a:pt x="2883" y="1204"/>
                  </a:lnTo>
                  <a:lnTo>
                    <a:pt x="2876" y="1196"/>
                  </a:lnTo>
                  <a:lnTo>
                    <a:pt x="2867" y="1189"/>
                  </a:lnTo>
                  <a:lnTo>
                    <a:pt x="2864" y="1188"/>
                  </a:lnTo>
                  <a:lnTo>
                    <a:pt x="2860" y="1188"/>
                  </a:lnTo>
                  <a:lnTo>
                    <a:pt x="2858" y="1189"/>
                  </a:lnTo>
                  <a:lnTo>
                    <a:pt x="2854" y="1192"/>
                  </a:lnTo>
                  <a:lnTo>
                    <a:pt x="2846" y="1198"/>
                  </a:lnTo>
                  <a:lnTo>
                    <a:pt x="2838" y="1202"/>
                  </a:lnTo>
                  <a:lnTo>
                    <a:pt x="2828" y="1205"/>
                  </a:lnTo>
                  <a:lnTo>
                    <a:pt x="2819" y="1206"/>
                  </a:lnTo>
                  <a:lnTo>
                    <a:pt x="2809" y="1208"/>
                  </a:lnTo>
                  <a:lnTo>
                    <a:pt x="2801" y="1212"/>
                  </a:lnTo>
                  <a:lnTo>
                    <a:pt x="2788" y="1220"/>
                  </a:lnTo>
                  <a:lnTo>
                    <a:pt x="2779" y="1227"/>
                  </a:lnTo>
                  <a:lnTo>
                    <a:pt x="2778" y="1231"/>
                  </a:lnTo>
                  <a:lnTo>
                    <a:pt x="2778" y="1233"/>
                  </a:lnTo>
                  <a:lnTo>
                    <a:pt x="2780" y="1235"/>
                  </a:lnTo>
                  <a:lnTo>
                    <a:pt x="2785" y="1236"/>
                  </a:lnTo>
                  <a:lnTo>
                    <a:pt x="2789" y="1237"/>
                  </a:lnTo>
                  <a:lnTo>
                    <a:pt x="2792" y="1238"/>
                  </a:lnTo>
                  <a:lnTo>
                    <a:pt x="2795" y="1239"/>
                  </a:lnTo>
                  <a:lnTo>
                    <a:pt x="2795" y="1242"/>
                  </a:lnTo>
                  <a:lnTo>
                    <a:pt x="2795" y="1245"/>
                  </a:lnTo>
                  <a:lnTo>
                    <a:pt x="2791" y="1249"/>
                  </a:lnTo>
                  <a:lnTo>
                    <a:pt x="2789" y="1251"/>
                  </a:lnTo>
                  <a:lnTo>
                    <a:pt x="2788" y="1254"/>
                  </a:lnTo>
                  <a:lnTo>
                    <a:pt x="2786" y="1257"/>
                  </a:lnTo>
                  <a:lnTo>
                    <a:pt x="2786" y="1261"/>
                  </a:lnTo>
                  <a:lnTo>
                    <a:pt x="2788" y="1264"/>
                  </a:lnTo>
                  <a:lnTo>
                    <a:pt x="2789" y="1268"/>
                  </a:lnTo>
                  <a:lnTo>
                    <a:pt x="2790" y="1271"/>
                  </a:lnTo>
                  <a:lnTo>
                    <a:pt x="2794" y="1274"/>
                  </a:lnTo>
                  <a:lnTo>
                    <a:pt x="2800" y="1280"/>
                  </a:lnTo>
                  <a:lnTo>
                    <a:pt x="2808" y="1283"/>
                  </a:lnTo>
                  <a:lnTo>
                    <a:pt x="2813" y="1284"/>
                  </a:lnTo>
                  <a:lnTo>
                    <a:pt x="2817" y="1286"/>
                  </a:lnTo>
                  <a:lnTo>
                    <a:pt x="2824" y="1286"/>
                  </a:lnTo>
                  <a:lnTo>
                    <a:pt x="2830" y="1286"/>
                  </a:lnTo>
                  <a:lnTo>
                    <a:pt x="2842" y="1283"/>
                  </a:lnTo>
                  <a:lnTo>
                    <a:pt x="2848" y="1284"/>
                  </a:lnTo>
                  <a:lnTo>
                    <a:pt x="2849" y="1286"/>
                  </a:lnTo>
                  <a:lnTo>
                    <a:pt x="2851" y="1289"/>
                  </a:lnTo>
                  <a:lnTo>
                    <a:pt x="2851" y="1294"/>
                  </a:lnTo>
                  <a:lnTo>
                    <a:pt x="2851" y="1301"/>
                  </a:lnTo>
                  <a:lnTo>
                    <a:pt x="2852" y="1307"/>
                  </a:lnTo>
                  <a:lnTo>
                    <a:pt x="2852" y="1312"/>
                  </a:lnTo>
                  <a:lnTo>
                    <a:pt x="2854" y="1317"/>
                  </a:lnTo>
                  <a:lnTo>
                    <a:pt x="2857" y="1320"/>
                  </a:lnTo>
                  <a:lnTo>
                    <a:pt x="2867" y="1331"/>
                  </a:lnTo>
                  <a:lnTo>
                    <a:pt x="2878" y="1340"/>
                  </a:lnTo>
                  <a:lnTo>
                    <a:pt x="2882" y="1344"/>
                  </a:lnTo>
                  <a:lnTo>
                    <a:pt x="2884" y="1350"/>
                  </a:lnTo>
                  <a:lnTo>
                    <a:pt x="2886" y="1356"/>
                  </a:lnTo>
                  <a:lnTo>
                    <a:pt x="2887" y="1362"/>
                  </a:lnTo>
                  <a:lnTo>
                    <a:pt x="2889" y="1369"/>
                  </a:lnTo>
                  <a:lnTo>
                    <a:pt x="2887" y="1377"/>
                  </a:lnTo>
                  <a:lnTo>
                    <a:pt x="2886" y="1385"/>
                  </a:lnTo>
                  <a:lnTo>
                    <a:pt x="2884" y="1395"/>
                  </a:lnTo>
                  <a:lnTo>
                    <a:pt x="2877" y="1409"/>
                  </a:lnTo>
                  <a:lnTo>
                    <a:pt x="2868" y="1427"/>
                  </a:lnTo>
                  <a:lnTo>
                    <a:pt x="2863" y="1451"/>
                  </a:lnTo>
                  <a:lnTo>
                    <a:pt x="2858" y="1476"/>
                  </a:lnTo>
                  <a:lnTo>
                    <a:pt x="2854" y="1498"/>
                  </a:lnTo>
                  <a:lnTo>
                    <a:pt x="2852" y="1516"/>
                  </a:lnTo>
                  <a:lnTo>
                    <a:pt x="2848" y="1528"/>
                  </a:lnTo>
                  <a:lnTo>
                    <a:pt x="2842" y="1542"/>
                  </a:lnTo>
                  <a:lnTo>
                    <a:pt x="2839" y="1559"/>
                  </a:lnTo>
                  <a:lnTo>
                    <a:pt x="2836" y="1576"/>
                  </a:lnTo>
                  <a:lnTo>
                    <a:pt x="2834" y="1589"/>
                  </a:lnTo>
                  <a:lnTo>
                    <a:pt x="2832" y="1601"/>
                  </a:lnTo>
                  <a:lnTo>
                    <a:pt x="2832" y="1612"/>
                  </a:lnTo>
                  <a:lnTo>
                    <a:pt x="2832" y="1627"/>
                  </a:lnTo>
                  <a:lnTo>
                    <a:pt x="2832" y="1635"/>
                  </a:lnTo>
                  <a:lnTo>
                    <a:pt x="2832" y="1645"/>
                  </a:lnTo>
                  <a:lnTo>
                    <a:pt x="2830" y="1655"/>
                  </a:lnTo>
                  <a:lnTo>
                    <a:pt x="2829" y="1666"/>
                  </a:lnTo>
                  <a:lnTo>
                    <a:pt x="2829" y="1677"/>
                  </a:lnTo>
                  <a:lnTo>
                    <a:pt x="2829" y="1686"/>
                  </a:lnTo>
                  <a:lnTo>
                    <a:pt x="2830" y="1697"/>
                  </a:lnTo>
                  <a:lnTo>
                    <a:pt x="2830" y="1708"/>
                  </a:lnTo>
                  <a:lnTo>
                    <a:pt x="2830" y="1725"/>
                  </a:lnTo>
                  <a:lnTo>
                    <a:pt x="2830" y="1743"/>
                  </a:lnTo>
                  <a:lnTo>
                    <a:pt x="2830" y="1759"/>
                  </a:lnTo>
                  <a:lnTo>
                    <a:pt x="2832" y="1773"/>
                  </a:lnTo>
                  <a:lnTo>
                    <a:pt x="2836" y="1803"/>
                  </a:lnTo>
                  <a:lnTo>
                    <a:pt x="2842" y="1834"/>
                  </a:lnTo>
                  <a:lnTo>
                    <a:pt x="2847" y="1862"/>
                  </a:lnTo>
                  <a:lnTo>
                    <a:pt x="2849" y="1885"/>
                  </a:lnTo>
                  <a:lnTo>
                    <a:pt x="2849" y="1892"/>
                  </a:lnTo>
                  <a:lnTo>
                    <a:pt x="2849" y="1899"/>
                  </a:lnTo>
                  <a:lnTo>
                    <a:pt x="2848" y="1905"/>
                  </a:lnTo>
                  <a:lnTo>
                    <a:pt x="2846" y="1911"/>
                  </a:lnTo>
                  <a:lnTo>
                    <a:pt x="2843" y="1916"/>
                  </a:lnTo>
                  <a:lnTo>
                    <a:pt x="2840" y="1922"/>
                  </a:lnTo>
                  <a:lnTo>
                    <a:pt x="2835" y="1926"/>
                  </a:lnTo>
                  <a:lnTo>
                    <a:pt x="2829" y="1931"/>
                  </a:lnTo>
                  <a:lnTo>
                    <a:pt x="2824" y="1937"/>
                  </a:lnTo>
                  <a:lnTo>
                    <a:pt x="2820" y="1942"/>
                  </a:lnTo>
                  <a:lnTo>
                    <a:pt x="2816" y="1946"/>
                  </a:lnTo>
                  <a:lnTo>
                    <a:pt x="2815" y="1951"/>
                  </a:lnTo>
                  <a:lnTo>
                    <a:pt x="2819" y="1960"/>
                  </a:lnTo>
                  <a:lnTo>
                    <a:pt x="2824" y="1967"/>
                  </a:lnTo>
                  <a:lnTo>
                    <a:pt x="2827" y="1973"/>
                  </a:lnTo>
                  <a:lnTo>
                    <a:pt x="2828" y="1979"/>
                  </a:lnTo>
                  <a:lnTo>
                    <a:pt x="2829" y="1987"/>
                  </a:lnTo>
                  <a:lnTo>
                    <a:pt x="2829" y="1995"/>
                  </a:lnTo>
                  <a:lnTo>
                    <a:pt x="2828" y="2012"/>
                  </a:lnTo>
                  <a:lnTo>
                    <a:pt x="2824" y="2027"/>
                  </a:lnTo>
                  <a:lnTo>
                    <a:pt x="2822" y="2032"/>
                  </a:lnTo>
                  <a:lnTo>
                    <a:pt x="2819" y="2036"/>
                  </a:lnTo>
                  <a:lnTo>
                    <a:pt x="2814" y="2037"/>
                  </a:lnTo>
                  <a:lnTo>
                    <a:pt x="2809" y="2037"/>
                  </a:lnTo>
                  <a:lnTo>
                    <a:pt x="2798" y="2034"/>
                  </a:lnTo>
                  <a:lnTo>
                    <a:pt x="2788" y="2030"/>
                  </a:lnTo>
                  <a:lnTo>
                    <a:pt x="2783" y="2028"/>
                  </a:lnTo>
                  <a:lnTo>
                    <a:pt x="2777" y="2027"/>
                  </a:lnTo>
                  <a:lnTo>
                    <a:pt x="2772" y="2027"/>
                  </a:lnTo>
                  <a:lnTo>
                    <a:pt x="2766" y="2030"/>
                  </a:lnTo>
                  <a:lnTo>
                    <a:pt x="2756" y="2033"/>
                  </a:lnTo>
                  <a:lnTo>
                    <a:pt x="2745" y="2039"/>
                  </a:lnTo>
                  <a:lnTo>
                    <a:pt x="2739" y="2042"/>
                  </a:lnTo>
                  <a:lnTo>
                    <a:pt x="2732" y="2043"/>
                  </a:lnTo>
                  <a:lnTo>
                    <a:pt x="2723" y="2043"/>
                  </a:lnTo>
                  <a:lnTo>
                    <a:pt x="2716" y="2044"/>
                  </a:lnTo>
                  <a:lnTo>
                    <a:pt x="2708" y="2044"/>
                  </a:lnTo>
                  <a:lnTo>
                    <a:pt x="2701" y="2045"/>
                  </a:lnTo>
                  <a:lnTo>
                    <a:pt x="2695" y="2046"/>
                  </a:lnTo>
                  <a:lnTo>
                    <a:pt x="2689" y="2050"/>
                  </a:lnTo>
                  <a:lnTo>
                    <a:pt x="2684" y="2055"/>
                  </a:lnTo>
                  <a:lnTo>
                    <a:pt x="2682" y="2061"/>
                  </a:lnTo>
                  <a:lnTo>
                    <a:pt x="2682" y="2065"/>
                  </a:lnTo>
                  <a:lnTo>
                    <a:pt x="2682" y="2071"/>
                  </a:lnTo>
                  <a:lnTo>
                    <a:pt x="2684" y="2077"/>
                  </a:lnTo>
                  <a:lnTo>
                    <a:pt x="2687" y="2082"/>
                  </a:lnTo>
                  <a:lnTo>
                    <a:pt x="2690" y="2088"/>
                  </a:lnTo>
                  <a:lnTo>
                    <a:pt x="2695" y="2093"/>
                  </a:lnTo>
                  <a:lnTo>
                    <a:pt x="2702" y="2100"/>
                  </a:lnTo>
                  <a:lnTo>
                    <a:pt x="2712" y="2109"/>
                  </a:lnTo>
                  <a:lnTo>
                    <a:pt x="2722" y="2120"/>
                  </a:lnTo>
                  <a:lnTo>
                    <a:pt x="2732" y="2130"/>
                  </a:lnTo>
                  <a:lnTo>
                    <a:pt x="2737" y="2134"/>
                  </a:lnTo>
                  <a:lnTo>
                    <a:pt x="2738" y="2137"/>
                  </a:lnTo>
                  <a:lnTo>
                    <a:pt x="2734" y="2137"/>
                  </a:lnTo>
                  <a:lnTo>
                    <a:pt x="2726" y="2135"/>
                  </a:lnTo>
                  <a:lnTo>
                    <a:pt x="2714" y="2135"/>
                  </a:lnTo>
                  <a:lnTo>
                    <a:pt x="2698" y="2134"/>
                  </a:lnTo>
                  <a:lnTo>
                    <a:pt x="2683" y="2135"/>
                  </a:lnTo>
                  <a:lnTo>
                    <a:pt x="2672" y="2137"/>
                  </a:lnTo>
                  <a:lnTo>
                    <a:pt x="2658" y="2138"/>
                  </a:lnTo>
                  <a:lnTo>
                    <a:pt x="2645" y="2138"/>
                  </a:lnTo>
                  <a:lnTo>
                    <a:pt x="2635" y="2135"/>
                  </a:lnTo>
                  <a:lnTo>
                    <a:pt x="2628" y="2132"/>
                  </a:lnTo>
                  <a:lnTo>
                    <a:pt x="2625" y="2130"/>
                  </a:lnTo>
                  <a:lnTo>
                    <a:pt x="2620" y="2128"/>
                  </a:lnTo>
                  <a:lnTo>
                    <a:pt x="2618" y="2128"/>
                  </a:lnTo>
                  <a:lnTo>
                    <a:pt x="2616" y="2130"/>
                  </a:lnTo>
                  <a:lnTo>
                    <a:pt x="2615" y="2132"/>
                  </a:lnTo>
                  <a:lnTo>
                    <a:pt x="2613" y="2134"/>
                  </a:lnTo>
                  <a:lnTo>
                    <a:pt x="2608" y="2145"/>
                  </a:lnTo>
                  <a:lnTo>
                    <a:pt x="2600" y="2156"/>
                  </a:lnTo>
                  <a:lnTo>
                    <a:pt x="2587" y="2173"/>
                  </a:lnTo>
                  <a:lnTo>
                    <a:pt x="2574" y="2190"/>
                  </a:lnTo>
                  <a:lnTo>
                    <a:pt x="2569" y="2197"/>
                  </a:lnTo>
                  <a:lnTo>
                    <a:pt x="2565" y="2203"/>
                  </a:lnTo>
                  <a:lnTo>
                    <a:pt x="2563" y="2210"/>
                  </a:lnTo>
                  <a:lnTo>
                    <a:pt x="2561" y="2216"/>
                  </a:lnTo>
                  <a:lnTo>
                    <a:pt x="2559" y="2222"/>
                  </a:lnTo>
                  <a:lnTo>
                    <a:pt x="2559" y="2228"/>
                  </a:lnTo>
                  <a:lnTo>
                    <a:pt x="2561" y="2233"/>
                  </a:lnTo>
                  <a:lnTo>
                    <a:pt x="2563" y="2239"/>
                  </a:lnTo>
                  <a:lnTo>
                    <a:pt x="2565" y="2244"/>
                  </a:lnTo>
                  <a:lnTo>
                    <a:pt x="2565" y="2247"/>
                  </a:lnTo>
                  <a:lnTo>
                    <a:pt x="2565" y="2252"/>
                  </a:lnTo>
                  <a:lnTo>
                    <a:pt x="2564" y="2257"/>
                  </a:lnTo>
                  <a:lnTo>
                    <a:pt x="2561" y="2265"/>
                  </a:lnTo>
                  <a:lnTo>
                    <a:pt x="2556" y="2275"/>
                  </a:lnTo>
                  <a:lnTo>
                    <a:pt x="2556" y="2278"/>
                  </a:lnTo>
                  <a:lnTo>
                    <a:pt x="2558" y="2283"/>
                  </a:lnTo>
                  <a:lnTo>
                    <a:pt x="2561" y="2290"/>
                  </a:lnTo>
                  <a:lnTo>
                    <a:pt x="2565" y="2297"/>
                  </a:lnTo>
                  <a:lnTo>
                    <a:pt x="2569" y="2305"/>
                  </a:lnTo>
                  <a:lnTo>
                    <a:pt x="2574" y="2316"/>
                  </a:lnTo>
                  <a:lnTo>
                    <a:pt x="2577" y="2327"/>
                  </a:lnTo>
                  <a:lnTo>
                    <a:pt x="2581" y="2338"/>
                  </a:lnTo>
                  <a:lnTo>
                    <a:pt x="2582" y="2346"/>
                  </a:lnTo>
                  <a:lnTo>
                    <a:pt x="2582" y="2354"/>
                  </a:lnTo>
                  <a:lnTo>
                    <a:pt x="2581" y="2364"/>
                  </a:lnTo>
                  <a:lnTo>
                    <a:pt x="2580" y="2372"/>
                  </a:lnTo>
                  <a:lnTo>
                    <a:pt x="2577" y="2386"/>
                  </a:lnTo>
                  <a:lnTo>
                    <a:pt x="2576" y="2396"/>
                  </a:lnTo>
                  <a:lnTo>
                    <a:pt x="2576" y="2399"/>
                  </a:lnTo>
                  <a:lnTo>
                    <a:pt x="2575" y="2402"/>
                  </a:lnTo>
                  <a:lnTo>
                    <a:pt x="2572" y="2404"/>
                  </a:lnTo>
                  <a:lnTo>
                    <a:pt x="2570" y="2405"/>
                  </a:lnTo>
                  <a:lnTo>
                    <a:pt x="2564" y="2406"/>
                  </a:lnTo>
                  <a:lnTo>
                    <a:pt x="2557" y="2406"/>
                  </a:lnTo>
                  <a:lnTo>
                    <a:pt x="2542" y="2403"/>
                  </a:lnTo>
                  <a:lnTo>
                    <a:pt x="2528" y="2403"/>
                  </a:lnTo>
                  <a:lnTo>
                    <a:pt x="2519" y="2403"/>
                  </a:lnTo>
                  <a:lnTo>
                    <a:pt x="2513" y="2402"/>
                  </a:lnTo>
                  <a:lnTo>
                    <a:pt x="2509" y="2402"/>
                  </a:lnTo>
                  <a:lnTo>
                    <a:pt x="2507" y="2402"/>
                  </a:lnTo>
                  <a:lnTo>
                    <a:pt x="2505" y="2403"/>
                  </a:lnTo>
                  <a:lnTo>
                    <a:pt x="2502" y="2405"/>
                  </a:lnTo>
                  <a:lnTo>
                    <a:pt x="2500" y="2410"/>
                  </a:lnTo>
                  <a:lnTo>
                    <a:pt x="2499" y="2415"/>
                  </a:lnTo>
                  <a:lnTo>
                    <a:pt x="2498" y="2421"/>
                  </a:lnTo>
                  <a:lnTo>
                    <a:pt x="2498" y="2428"/>
                  </a:lnTo>
                  <a:lnTo>
                    <a:pt x="2496" y="2433"/>
                  </a:lnTo>
                  <a:lnTo>
                    <a:pt x="2494" y="2437"/>
                  </a:lnTo>
                  <a:lnTo>
                    <a:pt x="2492" y="2439"/>
                  </a:lnTo>
                  <a:lnTo>
                    <a:pt x="2489" y="2439"/>
                  </a:lnTo>
                  <a:lnTo>
                    <a:pt x="2487" y="2439"/>
                  </a:lnTo>
                  <a:lnTo>
                    <a:pt x="2483" y="2439"/>
                  </a:lnTo>
                  <a:lnTo>
                    <a:pt x="2471" y="2435"/>
                  </a:lnTo>
                  <a:lnTo>
                    <a:pt x="2462" y="2433"/>
                  </a:lnTo>
                  <a:lnTo>
                    <a:pt x="2452" y="2431"/>
                  </a:lnTo>
                  <a:lnTo>
                    <a:pt x="2443" y="2429"/>
                  </a:lnTo>
                  <a:lnTo>
                    <a:pt x="2433" y="2428"/>
                  </a:lnTo>
                  <a:lnTo>
                    <a:pt x="2424" y="2427"/>
                  </a:lnTo>
                  <a:lnTo>
                    <a:pt x="2413" y="2427"/>
                  </a:lnTo>
                  <a:lnTo>
                    <a:pt x="2401" y="2424"/>
                  </a:lnTo>
                  <a:lnTo>
                    <a:pt x="2395" y="2424"/>
                  </a:lnTo>
                  <a:lnTo>
                    <a:pt x="2391" y="2424"/>
                  </a:lnTo>
                  <a:lnTo>
                    <a:pt x="2388" y="2425"/>
                  </a:lnTo>
                  <a:lnTo>
                    <a:pt x="2386" y="2428"/>
                  </a:lnTo>
                  <a:lnTo>
                    <a:pt x="2383" y="2434"/>
                  </a:lnTo>
                  <a:lnTo>
                    <a:pt x="2382" y="2440"/>
                  </a:lnTo>
                  <a:lnTo>
                    <a:pt x="2376" y="2443"/>
                  </a:lnTo>
                  <a:lnTo>
                    <a:pt x="2368" y="2448"/>
                  </a:lnTo>
                  <a:lnTo>
                    <a:pt x="2363" y="2456"/>
                  </a:lnTo>
                  <a:lnTo>
                    <a:pt x="2358" y="2464"/>
                  </a:lnTo>
                  <a:lnTo>
                    <a:pt x="2349" y="2464"/>
                  </a:lnTo>
                  <a:lnTo>
                    <a:pt x="2338" y="2461"/>
                  </a:lnTo>
                  <a:lnTo>
                    <a:pt x="2330" y="2461"/>
                  </a:lnTo>
                  <a:lnTo>
                    <a:pt x="2322" y="2462"/>
                  </a:lnTo>
                  <a:lnTo>
                    <a:pt x="2313" y="2462"/>
                  </a:lnTo>
                  <a:lnTo>
                    <a:pt x="2306" y="2465"/>
                  </a:lnTo>
                  <a:lnTo>
                    <a:pt x="2292" y="2468"/>
                  </a:lnTo>
                  <a:lnTo>
                    <a:pt x="2278" y="2473"/>
                  </a:lnTo>
                  <a:lnTo>
                    <a:pt x="2274" y="2474"/>
                  </a:lnTo>
                  <a:lnTo>
                    <a:pt x="2272" y="2473"/>
                  </a:lnTo>
                  <a:lnTo>
                    <a:pt x="2269" y="2472"/>
                  </a:lnTo>
                  <a:lnTo>
                    <a:pt x="2267" y="2469"/>
                  </a:lnTo>
                  <a:lnTo>
                    <a:pt x="2263" y="2465"/>
                  </a:lnTo>
                  <a:lnTo>
                    <a:pt x="2257" y="2458"/>
                  </a:lnTo>
                  <a:lnTo>
                    <a:pt x="2253" y="2456"/>
                  </a:lnTo>
                  <a:lnTo>
                    <a:pt x="2248" y="2456"/>
                  </a:lnTo>
                  <a:lnTo>
                    <a:pt x="2243" y="2458"/>
                  </a:lnTo>
                  <a:lnTo>
                    <a:pt x="2237" y="2460"/>
                  </a:lnTo>
                  <a:lnTo>
                    <a:pt x="2225" y="2466"/>
                  </a:lnTo>
                  <a:lnTo>
                    <a:pt x="2216" y="2468"/>
                  </a:lnTo>
                  <a:lnTo>
                    <a:pt x="2206" y="2471"/>
                  </a:lnTo>
                  <a:lnTo>
                    <a:pt x="2197" y="2473"/>
                  </a:lnTo>
                  <a:lnTo>
                    <a:pt x="2188" y="2475"/>
                  </a:lnTo>
                  <a:lnTo>
                    <a:pt x="2180" y="2479"/>
                  </a:lnTo>
                  <a:lnTo>
                    <a:pt x="2171" y="2483"/>
                  </a:lnTo>
                  <a:lnTo>
                    <a:pt x="2161" y="2485"/>
                  </a:lnTo>
                  <a:lnTo>
                    <a:pt x="2150" y="2487"/>
                  </a:lnTo>
                  <a:lnTo>
                    <a:pt x="2139" y="2488"/>
                  </a:lnTo>
                  <a:lnTo>
                    <a:pt x="2129" y="2490"/>
                  </a:lnTo>
                  <a:lnTo>
                    <a:pt x="2120" y="2491"/>
                  </a:lnTo>
                  <a:lnTo>
                    <a:pt x="2109" y="2493"/>
                  </a:lnTo>
                  <a:lnTo>
                    <a:pt x="2097" y="2496"/>
                  </a:lnTo>
                  <a:lnTo>
                    <a:pt x="2077" y="2502"/>
                  </a:lnTo>
                  <a:lnTo>
                    <a:pt x="2055" y="2505"/>
                  </a:lnTo>
                  <a:lnTo>
                    <a:pt x="2035" y="2509"/>
                  </a:lnTo>
                  <a:lnTo>
                    <a:pt x="2018" y="2512"/>
                  </a:lnTo>
                  <a:lnTo>
                    <a:pt x="2009" y="2513"/>
                  </a:lnTo>
                  <a:lnTo>
                    <a:pt x="1999" y="2516"/>
                  </a:lnTo>
                  <a:lnTo>
                    <a:pt x="1990" y="2518"/>
                  </a:lnTo>
                  <a:lnTo>
                    <a:pt x="1984" y="2522"/>
                  </a:lnTo>
                  <a:lnTo>
                    <a:pt x="1976" y="2529"/>
                  </a:lnTo>
                  <a:lnTo>
                    <a:pt x="1969" y="2531"/>
                  </a:lnTo>
                  <a:lnTo>
                    <a:pt x="1961" y="2534"/>
                  </a:lnTo>
                  <a:lnTo>
                    <a:pt x="1953" y="2535"/>
                  </a:lnTo>
                  <a:lnTo>
                    <a:pt x="1944" y="2537"/>
                  </a:lnTo>
                  <a:lnTo>
                    <a:pt x="1932" y="2540"/>
                  </a:lnTo>
                  <a:lnTo>
                    <a:pt x="1919" y="2541"/>
                  </a:lnTo>
                  <a:lnTo>
                    <a:pt x="1906" y="2542"/>
                  </a:lnTo>
                  <a:lnTo>
                    <a:pt x="1892" y="2542"/>
                  </a:lnTo>
                  <a:lnTo>
                    <a:pt x="1879" y="2541"/>
                  </a:lnTo>
                  <a:lnTo>
                    <a:pt x="1869" y="2540"/>
                  </a:lnTo>
                  <a:lnTo>
                    <a:pt x="1859" y="2538"/>
                  </a:lnTo>
                  <a:lnTo>
                    <a:pt x="1850" y="2535"/>
                  </a:lnTo>
                  <a:lnTo>
                    <a:pt x="1843" y="2534"/>
                  </a:lnTo>
                  <a:lnTo>
                    <a:pt x="1838" y="2535"/>
                  </a:lnTo>
                  <a:lnTo>
                    <a:pt x="1834" y="2536"/>
                  </a:lnTo>
                  <a:lnTo>
                    <a:pt x="1832" y="2543"/>
                  </a:lnTo>
                  <a:lnTo>
                    <a:pt x="1831" y="2554"/>
                  </a:lnTo>
                  <a:lnTo>
                    <a:pt x="1829" y="2559"/>
                  </a:lnTo>
                  <a:lnTo>
                    <a:pt x="1828" y="2565"/>
                  </a:lnTo>
                  <a:lnTo>
                    <a:pt x="1825" y="2570"/>
                  </a:lnTo>
                  <a:lnTo>
                    <a:pt x="1820" y="2575"/>
                  </a:lnTo>
                  <a:lnTo>
                    <a:pt x="1813" y="2580"/>
                  </a:lnTo>
                  <a:lnTo>
                    <a:pt x="1802" y="2585"/>
                  </a:lnTo>
                  <a:lnTo>
                    <a:pt x="1789" y="2588"/>
                  </a:lnTo>
                  <a:lnTo>
                    <a:pt x="1771" y="2589"/>
                  </a:lnTo>
                  <a:lnTo>
                    <a:pt x="1756" y="2593"/>
                  </a:lnTo>
                  <a:lnTo>
                    <a:pt x="1737" y="2598"/>
                  </a:lnTo>
                  <a:lnTo>
                    <a:pt x="1718" y="2606"/>
                  </a:lnTo>
                  <a:lnTo>
                    <a:pt x="1701" y="2614"/>
                  </a:lnTo>
                  <a:lnTo>
                    <a:pt x="1690" y="2620"/>
                  </a:lnTo>
                  <a:lnTo>
                    <a:pt x="1673" y="2628"/>
                  </a:lnTo>
                  <a:lnTo>
                    <a:pt x="1662" y="2632"/>
                  </a:lnTo>
                  <a:lnTo>
                    <a:pt x="1652" y="2635"/>
                  </a:lnTo>
                  <a:lnTo>
                    <a:pt x="1642" y="2636"/>
                  </a:lnTo>
                  <a:lnTo>
                    <a:pt x="1631" y="2636"/>
                  </a:lnTo>
                  <a:lnTo>
                    <a:pt x="1614" y="2635"/>
                  </a:lnTo>
                  <a:lnTo>
                    <a:pt x="1599" y="2633"/>
                  </a:lnTo>
                  <a:lnTo>
                    <a:pt x="1593" y="2632"/>
                  </a:lnTo>
                  <a:lnTo>
                    <a:pt x="1587" y="2630"/>
                  </a:lnTo>
                  <a:lnTo>
                    <a:pt x="1581" y="2626"/>
                  </a:lnTo>
                  <a:lnTo>
                    <a:pt x="1576" y="2620"/>
                  </a:lnTo>
                  <a:lnTo>
                    <a:pt x="1570" y="2614"/>
                  </a:lnTo>
                  <a:lnTo>
                    <a:pt x="1564" y="2610"/>
                  </a:lnTo>
                  <a:lnTo>
                    <a:pt x="1557" y="2604"/>
                  </a:lnTo>
                  <a:lnTo>
                    <a:pt x="1550" y="2600"/>
                  </a:lnTo>
                  <a:lnTo>
                    <a:pt x="1535" y="2593"/>
                  </a:lnTo>
                  <a:lnTo>
                    <a:pt x="1520" y="2589"/>
                  </a:lnTo>
                  <a:lnTo>
                    <a:pt x="1514" y="2588"/>
                  </a:lnTo>
                  <a:lnTo>
                    <a:pt x="1507" y="2589"/>
                  </a:lnTo>
                  <a:lnTo>
                    <a:pt x="1500" y="2591"/>
                  </a:lnTo>
                  <a:lnTo>
                    <a:pt x="1492" y="2592"/>
                  </a:lnTo>
                  <a:lnTo>
                    <a:pt x="1485" y="2594"/>
                  </a:lnTo>
                  <a:lnTo>
                    <a:pt x="1476" y="2595"/>
                  </a:lnTo>
                  <a:lnTo>
                    <a:pt x="1467" y="2595"/>
                  </a:lnTo>
                  <a:lnTo>
                    <a:pt x="1457" y="2593"/>
                  </a:lnTo>
                  <a:lnTo>
                    <a:pt x="1449" y="2591"/>
                  </a:lnTo>
                  <a:lnTo>
                    <a:pt x="1443" y="2588"/>
                  </a:lnTo>
                  <a:lnTo>
                    <a:pt x="1437" y="2585"/>
                  </a:lnTo>
                  <a:lnTo>
                    <a:pt x="1432" y="2581"/>
                  </a:lnTo>
                  <a:lnTo>
                    <a:pt x="1425" y="2573"/>
                  </a:lnTo>
                  <a:lnTo>
                    <a:pt x="1419" y="2562"/>
                  </a:lnTo>
                  <a:lnTo>
                    <a:pt x="1418" y="2559"/>
                  </a:lnTo>
                  <a:lnTo>
                    <a:pt x="1415" y="2557"/>
                  </a:lnTo>
                  <a:lnTo>
                    <a:pt x="1412" y="2555"/>
                  </a:lnTo>
                  <a:lnTo>
                    <a:pt x="1409" y="2554"/>
                  </a:lnTo>
                  <a:lnTo>
                    <a:pt x="1402" y="2553"/>
                  </a:lnTo>
                  <a:lnTo>
                    <a:pt x="1392" y="2551"/>
                  </a:lnTo>
                  <a:lnTo>
                    <a:pt x="1375" y="2553"/>
                  </a:lnTo>
                  <a:lnTo>
                    <a:pt x="1360" y="2553"/>
                  </a:lnTo>
                  <a:lnTo>
                    <a:pt x="1355" y="2554"/>
                  </a:lnTo>
                  <a:lnTo>
                    <a:pt x="1350" y="2555"/>
                  </a:lnTo>
                  <a:lnTo>
                    <a:pt x="1346" y="2556"/>
                  </a:lnTo>
                  <a:lnTo>
                    <a:pt x="1341" y="2559"/>
                  </a:lnTo>
                  <a:lnTo>
                    <a:pt x="1331" y="2562"/>
                  </a:lnTo>
                  <a:lnTo>
                    <a:pt x="1320" y="2566"/>
                  </a:lnTo>
                  <a:lnTo>
                    <a:pt x="1314" y="2567"/>
                  </a:lnTo>
                  <a:lnTo>
                    <a:pt x="1309" y="2569"/>
                  </a:lnTo>
                  <a:lnTo>
                    <a:pt x="1305" y="2573"/>
                  </a:lnTo>
                  <a:lnTo>
                    <a:pt x="1302" y="2578"/>
                  </a:lnTo>
                  <a:lnTo>
                    <a:pt x="1296" y="2587"/>
                  </a:lnTo>
                  <a:lnTo>
                    <a:pt x="1292" y="2599"/>
                  </a:lnTo>
                  <a:lnTo>
                    <a:pt x="1286" y="2610"/>
                  </a:lnTo>
                  <a:lnTo>
                    <a:pt x="1279" y="2620"/>
                  </a:lnTo>
                  <a:lnTo>
                    <a:pt x="1274" y="2625"/>
                  </a:lnTo>
                  <a:lnTo>
                    <a:pt x="1268" y="2630"/>
                  </a:lnTo>
                  <a:lnTo>
                    <a:pt x="1261" y="2633"/>
                  </a:lnTo>
                  <a:lnTo>
                    <a:pt x="1254" y="2636"/>
                  </a:lnTo>
                  <a:lnTo>
                    <a:pt x="1245" y="2637"/>
                  </a:lnTo>
                  <a:lnTo>
                    <a:pt x="1237" y="2639"/>
                  </a:lnTo>
                  <a:lnTo>
                    <a:pt x="1235" y="2643"/>
                  </a:lnTo>
                  <a:lnTo>
                    <a:pt x="1234" y="2647"/>
                  </a:lnTo>
                  <a:lnTo>
                    <a:pt x="1234" y="2651"/>
                  </a:lnTo>
                  <a:lnTo>
                    <a:pt x="1234" y="2657"/>
                  </a:lnTo>
                  <a:lnTo>
                    <a:pt x="1235" y="2668"/>
                  </a:lnTo>
                  <a:lnTo>
                    <a:pt x="1234" y="2679"/>
                  </a:lnTo>
                  <a:lnTo>
                    <a:pt x="1230" y="2685"/>
                  </a:lnTo>
                  <a:lnTo>
                    <a:pt x="1227" y="2689"/>
                  </a:lnTo>
                  <a:lnTo>
                    <a:pt x="1221" y="2694"/>
                  </a:lnTo>
                  <a:lnTo>
                    <a:pt x="1215" y="2699"/>
                  </a:lnTo>
                  <a:lnTo>
                    <a:pt x="1202" y="2711"/>
                  </a:lnTo>
                  <a:lnTo>
                    <a:pt x="1186" y="2725"/>
                  </a:lnTo>
                  <a:lnTo>
                    <a:pt x="1170" y="2742"/>
                  </a:lnTo>
                  <a:lnTo>
                    <a:pt x="1154" y="2756"/>
                  </a:lnTo>
                  <a:lnTo>
                    <a:pt x="1146" y="2762"/>
                  </a:lnTo>
                  <a:lnTo>
                    <a:pt x="1136" y="2767"/>
                  </a:lnTo>
                  <a:lnTo>
                    <a:pt x="1127" y="2770"/>
                  </a:lnTo>
                  <a:lnTo>
                    <a:pt x="1117" y="2773"/>
                  </a:lnTo>
                  <a:lnTo>
                    <a:pt x="1108" y="2774"/>
                  </a:lnTo>
                  <a:lnTo>
                    <a:pt x="1101" y="2774"/>
                  </a:lnTo>
                  <a:lnTo>
                    <a:pt x="1096" y="2774"/>
                  </a:lnTo>
                  <a:lnTo>
                    <a:pt x="1094" y="2773"/>
                  </a:lnTo>
                  <a:lnTo>
                    <a:pt x="1091" y="2769"/>
                  </a:lnTo>
                  <a:lnTo>
                    <a:pt x="1091" y="2765"/>
                  </a:lnTo>
                  <a:lnTo>
                    <a:pt x="1091" y="2762"/>
                  </a:lnTo>
                  <a:lnTo>
                    <a:pt x="1091" y="2757"/>
                  </a:lnTo>
                  <a:lnTo>
                    <a:pt x="1091" y="2751"/>
                  </a:lnTo>
                  <a:lnTo>
                    <a:pt x="1089" y="2746"/>
                  </a:lnTo>
                  <a:lnTo>
                    <a:pt x="1087" y="2743"/>
                  </a:lnTo>
                  <a:lnTo>
                    <a:pt x="1084" y="2739"/>
                  </a:lnTo>
                  <a:lnTo>
                    <a:pt x="1081" y="2738"/>
                  </a:lnTo>
                  <a:lnTo>
                    <a:pt x="1077" y="2737"/>
                  </a:lnTo>
                  <a:lnTo>
                    <a:pt x="1072" y="2737"/>
                  </a:lnTo>
                  <a:lnTo>
                    <a:pt x="1069" y="2739"/>
                  </a:lnTo>
                  <a:lnTo>
                    <a:pt x="1065" y="2742"/>
                  </a:lnTo>
                  <a:lnTo>
                    <a:pt x="1062" y="2743"/>
                  </a:lnTo>
                  <a:lnTo>
                    <a:pt x="1058" y="2743"/>
                  </a:lnTo>
                  <a:lnTo>
                    <a:pt x="1054" y="2743"/>
                  </a:lnTo>
                  <a:lnTo>
                    <a:pt x="1046" y="2740"/>
                  </a:lnTo>
                  <a:lnTo>
                    <a:pt x="1035" y="2738"/>
                  </a:lnTo>
                  <a:lnTo>
                    <a:pt x="1024" y="2733"/>
                  </a:lnTo>
                  <a:lnTo>
                    <a:pt x="1010" y="2730"/>
                  </a:lnTo>
                  <a:lnTo>
                    <a:pt x="1003" y="2727"/>
                  </a:lnTo>
                  <a:lnTo>
                    <a:pt x="996" y="2726"/>
                  </a:lnTo>
                  <a:lnTo>
                    <a:pt x="988" y="2725"/>
                  </a:lnTo>
                  <a:lnTo>
                    <a:pt x="980" y="2725"/>
                  </a:lnTo>
                  <a:lnTo>
                    <a:pt x="959" y="2726"/>
                  </a:lnTo>
                  <a:lnTo>
                    <a:pt x="939" y="2729"/>
                  </a:lnTo>
                  <a:lnTo>
                    <a:pt x="919" y="2730"/>
                  </a:lnTo>
                  <a:lnTo>
                    <a:pt x="902" y="2731"/>
                  </a:lnTo>
                  <a:lnTo>
                    <a:pt x="896" y="2730"/>
                  </a:lnTo>
                  <a:lnTo>
                    <a:pt x="892" y="2727"/>
                  </a:lnTo>
                  <a:lnTo>
                    <a:pt x="889" y="2724"/>
                  </a:lnTo>
                  <a:lnTo>
                    <a:pt x="888" y="2720"/>
                  </a:lnTo>
                  <a:lnTo>
                    <a:pt x="888" y="2712"/>
                  </a:lnTo>
                  <a:lnTo>
                    <a:pt x="888" y="2702"/>
                  </a:lnTo>
                  <a:lnTo>
                    <a:pt x="889" y="2695"/>
                  </a:lnTo>
                  <a:lnTo>
                    <a:pt x="890" y="2688"/>
                  </a:lnTo>
                  <a:lnTo>
                    <a:pt x="893" y="2686"/>
                  </a:lnTo>
                  <a:lnTo>
                    <a:pt x="895" y="2683"/>
                  </a:lnTo>
                  <a:lnTo>
                    <a:pt x="899" y="2681"/>
                  </a:lnTo>
                  <a:lnTo>
                    <a:pt x="902" y="2680"/>
                  </a:lnTo>
                  <a:lnTo>
                    <a:pt x="907" y="2677"/>
                  </a:lnTo>
                  <a:lnTo>
                    <a:pt x="911" y="2675"/>
                  </a:lnTo>
                  <a:lnTo>
                    <a:pt x="914" y="2672"/>
                  </a:lnTo>
                  <a:lnTo>
                    <a:pt x="917" y="2668"/>
                  </a:lnTo>
                  <a:lnTo>
                    <a:pt x="919" y="2663"/>
                  </a:lnTo>
                  <a:lnTo>
                    <a:pt x="919" y="2658"/>
                  </a:lnTo>
                  <a:lnTo>
                    <a:pt x="918" y="2651"/>
                  </a:lnTo>
                  <a:lnTo>
                    <a:pt x="914" y="2645"/>
                  </a:lnTo>
                  <a:lnTo>
                    <a:pt x="911" y="2638"/>
                  </a:lnTo>
                  <a:lnTo>
                    <a:pt x="909" y="2631"/>
                  </a:lnTo>
                  <a:lnTo>
                    <a:pt x="907" y="2625"/>
                  </a:lnTo>
                  <a:lnTo>
                    <a:pt x="907" y="2619"/>
                  </a:lnTo>
                  <a:lnTo>
                    <a:pt x="907" y="2607"/>
                  </a:lnTo>
                  <a:lnTo>
                    <a:pt x="908" y="2594"/>
                  </a:lnTo>
                  <a:lnTo>
                    <a:pt x="908" y="2584"/>
                  </a:lnTo>
                  <a:lnTo>
                    <a:pt x="907" y="2576"/>
                  </a:lnTo>
                  <a:lnTo>
                    <a:pt x="905" y="2574"/>
                  </a:lnTo>
                  <a:lnTo>
                    <a:pt x="902" y="2572"/>
                  </a:lnTo>
                  <a:lnTo>
                    <a:pt x="896" y="2572"/>
                  </a:lnTo>
                  <a:lnTo>
                    <a:pt x="890" y="2572"/>
                  </a:lnTo>
                  <a:lnTo>
                    <a:pt x="875" y="2573"/>
                  </a:lnTo>
                  <a:lnTo>
                    <a:pt x="862" y="2575"/>
                  </a:lnTo>
                  <a:lnTo>
                    <a:pt x="848" y="2580"/>
                  </a:lnTo>
                  <a:lnTo>
                    <a:pt x="829" y="2587"/>
                  </a:lnTo>
                  <a:lnTo>
                    <a:pt x="810" y="2595"/>
                  </a:lnTo>
                  <a:lnTo>
                    <a:pt x="794" y="2601"/>
                  </a:lnTo>
                  <a:lnTo>
                    <a:pt x="786" y="2604"/>
                  </a:lnTo>
                  <a:lnTo>
                    <a:pt x="776" y="2605"/>
                  </a:lnTo>
                  <a:lnTo>
                    <a:pt x="766" y="2606"/>
                  </a:lnTo>
                  <a:lnTo>
                    <a:pt x="752" y="2605"/>
                  </a:lnTo>
                  <a:lnTo>
                    <a:pt x="739" y="2603"/>
                  </a:lnTo>
                  <a:lnTo>
                    <a:pt x="726" y="2599"/>
                  </a:lnTo>
                  <a:lnTo>
                    <a:pt x="713" y="2594"/>
                  </a:lnTo>
                  <a:lnTo>
                    <a:pt x="703" y="2589"/>
                  </a:lnTo>
                  <a:lnTo>
                    <a:pt x="693" y="2584"/>
                  </a:lnTo>
                  <a:lnTo>
                    <a:pt x="686" y="2578"/>
                  </a:lnTo>
                  <a:lnTo>
                    <a:pt x="680" y="2573"/>
                  </a:lnTo>
                  <a:lnTo>
                    <a:pt x="678" y="2568"/>
                  </a:lnTo>
                  <a:lnTo>
                    <a:pt x="674" y="2560"/>
                  </a:lnTo>
                  <a:lnTo>
                    <a:pt x="668" y="2551"/>
                  </a:lnTo>
                  <a:lnTo>
                    <a:pt x="665" y="2548"/>
                  </a:lnTo>
                  <a:lnTo>
                    <a:pt x="661" y="2547"/>
                  </a:lnTo>
                  <a:lnTo>
                    <a:pt x="657" y="2547"/>
                  </a:lnTo>
                  <a:lnTo>
                    <a:pt x="653" y="2549"/>
                  </a:lnTo>
                  <a:lnTo>
                    <a:pt x="649" y="2553"/>
                  </a:lnTo>
                  <a:lnTo>
                    <a:pt x="645" y="2559"/>
                  </a:lnTo>
                  <a:lnTo>
                    <a:pt x="643" y="2565"/>
                  </a:lnTo>
                  <a:lnTo>
                    <a:pt x="642" y="2572"/>
                  </a:lnTo>
                  <a:lnTo>
                    <a:pt x="642" y="2579"/>
                  </a:lnTo>
                  <a:lnTo>
                    <a:pt x="643" y="2586"/>
                  </a:lnTo>
                  <a:lnTo>
                    <a:pt x="647" y="2593"/>
                  </a:lnTo>
                  <a:lnTo>
                    <a:pt x="651" y="2600"/>
                  </a:lnTo>
                  <a:lnTo>
                    <a:pt x="656" y="2606"/>
                  </a:lnTo>
                  <a:lnTo>
                    <a:pt x="660" y="2612"/>
                  </a:lnTo>
                  <a:lnTo>
                    <a:pt x="661" y="2617"/>
                  </a:lnTo>
                  <a:lnTo>
                    <a:pt x="660" y="2620"/>
                  </a:lnTo>
                  <a:lnTo>
                    <a:pt x="659" y="2622"/>
                  </a:lnTo>
                  <a:lnTo>
                    <a:pt x="656" y="2623"/>
                  </a:lnTo>
                  <a:lnTo>
                    <a:pt x="653" y="2623"/>
                  </a:lnTo>
                  <a:lnTo>
                    <a:pt x="649" y="2622"/>
                  </a:lnTo>
                  <a:lnTo>
                    <a:pt x="642" y="2619"/>
                  </a:lnTo>
                  <a:lnTo>
                    <a:pt x="635" y="2614"/>
                  </a:lnTo>
                  <a:lnTo>
                    <a:pt x="626" y="2609"/>
                  </a:lnTo>
                  <a:lnTo>
                    <a:pt x="618" y="2603"/>
                  </a:lnTo>
                  <a:lnTo>
                    <a:pt x="615" y="2600"/>
                  </a:lnTo>
                  <a:lnTo>
                    <a:pt x="610" y="2599"/>
                  </a:lnTo>
                  <a:lnTo>
                    <a:pt x="604" y="2599"/>
                  </a:lnTo>
                  <a:lnTo>
                    <a:pt x="598" y="2599"/>
                  </a:lnTo>
                  <a:lnTo>
                    <a:pt x="592" y="2600"/>
                  </a:lnTo>
                  <a:lnTo>
                    <a:pt x="587" y="2604"/>
                  </a:lnTo>
                  <a:lnTo>
                    <a:pt x="582" y="2607"/>
                  </a:lnTo>
                  <a:lnTo>
                    <a:pt x="578" y="2611"/>
                  </a:lnTo>
                  <a:lnTo>
                    <a:pt x="573" y="2614"/>
                  </a:lnTo>
                  <a:lnTo>
                    <a:pt x="567" y="2617"/>
                  </a:lnTo>
                  <a:lnTo>
                    <a:pt x="559" y="2618"/>
                  </a:lnTo>
                  <a:lnTo>
                    <a:pt x="550" y="2616"/>
                  </a:lnTo>
                  <a:lnTo>
                    <a:pt x="544" y="2616"/>
                  </a:lnTo>
                  <a:lnTo>
                    <a:pt x="540" y="2618"/>
                  </a:lnTo>
                  <a:lnTo>
                    <a:pt x="535" y="2620"/>
                  </a:lnTo>
                  <a:lnTo>
                    <a:pt x="530" y="2623"/>
                  </a:lnTo>
                  <a:lnTo>
                    <a:pt x="519" y="2629"/>
                  </a:lnTo>
                  <a:lnTo>
                    <a:pt x="508" y="2635"/>
                  </a:lnTo>
                  <a:lnTo>
                    <a:pt x="497" y="2641"/>
                  </a:lnTo>
                  <a:lnTo>
                    <a:pt x="484" y="2647"/>
                  </a:lnTo>
                  <a:lnTo>
                    <a:pt x="476" y="2650"/>
                  </a:lnTo>
                  <a:lnTo>
                    <a:pt x="466" y="2652"/>
                  </a:lnTo>
                  <a:lnTo>
                    <a:pt x="458" y="2654"/>
                  </a:lnTo>
                  <a:lnTo>
                    <a:pt x="449" y="2654"/>
                  </a:lnTo>
                  <a:lnTo>
                    <a:pt x="441" y="2654"/>
                  </a:lnTo>
                  <a:lnTo>
                    <a:pt x="434" y="2650"/>
                  </a:lnTo>
                  <a:lnTo>
                    <a:pt x="432" y="2649"/>
                  </a:lnTo>
                  <a:lnTo>
                    <a:pt x="429" y="2647"/>
                  </a:lnTo>
                  <a:lnTo>
                    <a:pt x="427" y="2643"/>
                  </a:lnTo>
                  <a:lnTo>
                    <a:pt x="426" y="2639"/>
                  </a:lnTo>
                  <a:lnTo>
                    <a:pt x="421" y="2633"/>
                  </a:lnTo>
                  <a:lnTo>
                    <a:pt x="416" y="2630"/>
                  </a:lnTo>
                  <a:lnTo>
                    <a:pt x="410" y="2629"/>
                  </a:lnTo>
                  <a:lnTo>
                    <a:pt x="403" y="2628"/>
                  </a:lnTo>
                  <a:lnTo>
                    <a:pt x="388" y="2628"/>
                  </a:lnTo>
                  <a:lnTo>
                    <a:pt x="370" y="2626"/>
                  </a:lnTo>
                  <a:lnTo>
                    <a:pt x="360" y="2624"/>
                  </a:lnTo>
                  <a:lnTo>
                    <a:pt x="349" y="2622"/>
                  </a:lnTo>
                  <a:lnTo>
                    <a:pt x="340" y="2625"/>
                  </a:lnTo>
                  <a:lnTo>
                    <a:pt x="332" y="2630"/>
                  </a:lnTo>
                  <a:lnTo>
                    <a:pt x="321" y="2630"/>
                  </a:lnTo>
                  <a:lnTo>
                    <a:pt x="314" y="2632"/>
                  </a:lnTo>
                  <a:lnTo>
                    <a:pt x="316" y="2647"/>
                  </a:lnTo>
                  <a:lnTo>
                    <a:pt x="317" y="2658"/>
                  </a:lnTo>
                  <a:lnTo>
                    <a:pt x="309" y="2667"/>
                  </a:lnTo>
                  <a:lnTo>
                    <a:pt x="297" y="2675"/>
                  </a:lnTo>
                  <a:lnTo>
                    <a:pt x="283" y="2685"/>
                  </a:lnTo>
                  <a:lnTo>
                    <a:pt x="263" y="2699"/>
                  </a:lnTo>
                  <a:lnTo>
                    <a:pt x="253" y="2707"/>
                  </a:lnTo>
                  <a:lnTo>
                    <a:pt x="246" y="2714"/>
                  </a:lnTo>
                  <a:lnTo>
                    <a:pt x="244" y="2721"/>
                  </a:lnTo>
                  <a:lnTo>
                    <a:pt x="243" y="2730"/>
                  </a:lnTo>
                  <a:lnTo>
                    <a:pt x="244" y="2746"/>
                  </a:lnTo>
                  <a:lnTo>
                    <a:pt x="245" y="2768"/>
                  </a:lnTo>
                  <a:lnTo>
                    <a:pt x="244" y="2780"/>
                  </a:lnTo>
                  <a:lnTo>
                    <a:pt x="241" y="2789"/>
                  </a:lnTo>
                  <a:lnTo>
                    <a:pt x="238" y="2799"/>
                  </a:lnTo>
                  <a:lnTo>
                    <a:pt x="233" y="2806"/>
                  </a:lnTo>
                  <a:lnTo>
                    <a:pt x="227" y="2813"/>
                  </a:lnTo>
                  <a:lnTo>
                    <a:pt x="220" y="2820"/>
                  </a:lnTo>
                  <a:lnTo>
                    <a:pt x="213" y="2826"/>
                  </a:lnTo>
                  <a:lnTo>
                    <a:pt x="204" y="2832"/>
                  </a:lnTo>
                  <a:lnTo>
                    <a:pt x="195" y="2837"/>
                  </a:lnTo>
                  <a:lnTo>
                    <a:pt x="185" y="2841"/>
                  </a:lnTo>
                  <a:lnTo>
                    <a:pt x="175" y="2845"/>
                  </a:lnTo>
                  <a:lnTo>
                    <a:pt x="164" y="2849"/>
                  </a:lnTo>
                  <a:lnTo>
                    <a:pt x="152" y="2851"/>
                  </a:lnTo>
                  <a:lnTo>
                    <a:pt x="140" y="2852"/>
                  </a:lnTo>
                  <a:lnTo>
                    <a:pt x="130" y="2852"/>
                  </a:lnTo>
                  <a:lnTo>
                    <a:pt x="118" y="2852"/>
                  </a:lnTo>
                  <a:lnTo>
                    <a:pt x="106" y="2852"/>
                  </a:lnTo>
                  <a:lnTo>
                    <a:pt x="95" y="2853"/>
                  </a:lnTo>
                  <a:lnTo>
                    <a:pt x="86" y="2855"/>
                  </a:lnTo>
                  <a:lnTo>
                    <a:pt x="76" y="2856"/>
                  </a:lnTo>
                  <a:lnTo>
                    <a:pt x="69" y="2859"/>
                  </a:lnTo>
                  <a:lnTo>
                    <a:pt x="62" y="2863"/>
                  </a:lnTo>
                  <a:lnTo>
                    <a:pt x="56" y="2866"/>
                  </a:lnTo>
                  <a:lnTo>
                    <a:pt x="52" y="2871"/>
                  </a:lnTo>
                  <a:lnTo>
                    <a:pt x="50" y="2877"/>
                  </a:lnTo>
                  <a:lnTo>
                    <a:pt x="50" y="2883"/>
                  </a:lnTo>
                  <a:lnTo>
                    <a:pt x="52" y="2890"/>
                  </a:lnTo>
                  <a:lnTo>
                    <a:pt x="56" y="2896"/>
                  </a:lnTo>
                  <a:lnTo>
                    <a:pt x="64" y="2910"/>
                  </a:lnTo>
                  <a:lnTo>
                    <a:pt x="75" y="2926"/>
                  </a:lnTo>
                  <a:lnTo>
                    <a:pt x="80" y="2934"/>
                  </a:lnTo>
                  <a:lnTo>
                    <a:pt x="83" y="2943"/>
                  </a:lnTo>
                  <a:lnTo>
                    <a:pt x="86" y="2952"/>
                  </a:lnTo>
                  <a:lnTo>
                    <a:pt x="88" y="2962"/>
                  </a:lnTo>
                  <a:lnTo>
                    <a:pt x="92" y="2981"/>
                  </a:lnTo>
                  <a:lnTo>
                    <a:pt x="93" y="2995"/>
                  </a:lnTo>
                  <a:lnTo>
                    <a:pt x="94" y="3007"/>
                  </a:lnTo>
                  <a:lnTo>
                    <a:pt x="95" y="3016"/>
                  </a:lnTo>
                  <a:lnTo>
                    <a:pt x="96" y="3020"/>
                  </a:lnTo>
                  <a:lnTo>
                    <a:pt x="97" y="3023"/>
                  </a:lnTo>
                  <a:lnTo>
                    <a:pt x="100" y="3026"/>
                  </a:lnTo>
                  <a:lnTo>
                    <a:pt x="102" y="3027"/>
                  </a:lnTo>
                  <a:lnTo>
                    <a:pt x="106" y="3028"/>
                  </a:lnTo>
                  <a:lnTo>
                    <a:pt x="108" y="3030"/>
                  </a:lnTo>
                  <a:lnTo>
                    <a:pt x="109" y="3034"/>
                  </a:lnTo>
                  <a:lnTo>
                    <a:pt x="111" y="3038"/>
                  </a:lnTo>
                  <a:lnTo>
                    <a:pt x="112" y="3048"/>
                  </a:lnTo>
                  <a:lnTo>
                    <a:pt x="111" y="3060"/>
                  </a:lnTo>
                  <a:lnTo>
                    <a:pt x="109" y="3066"/>
                  </a:lnTo>
                  <a:lnTo>
                    <a:pt x="107" y="3071"/>
                  </a:lnTo>
                  <a:lnTo>
                    <a:pt x="105" y="3073"/>
                  </a:lnTo>
                  <a:lnTo>
                    <a:pt x="101" y="3074"/>
                  </a:lnTo>
                  <a:lnTo>
                    <a:pt x="99" y="3074"/>
                  </a:lnTo>
                  <a:lnTo>
                    <a:pt x="95" y="3074"/>
                  </a:lnTo>
                  <a:lnTo>
                    <a:pt x="92" y="3073"/>
                  </a:lnTo>
                  <a:lnTo>
                    <a:pt x="88" y="3071"/>
                  </a:lnTo>
                  <a:lnTo>
                    <a:pt x="84" y="3070"/>
                  </a:lnTo>
                  <a:lnTo>
                    <a:pt x="81" y="3068"/>
                  </a:lnTo>
                  <a:lnTo>
                    <a:pt x="76" y="3070"/>
                  </a:lnTo>
                  <a:lnTo>
                    <a:pt x="71" y="3071"/>
                  </a:lnTo>
                  <a:lnTo>
                    <a:pt x="59" y="3076"/>
                  </a:lnTo>
                  <a:lnTo>
                    <a:pt x="45" y="3083"/>
                  </a:lnTo>
                  <a:lnTo>
                    <a:pt x="29" y="3090"/>
                  </a:lnTo>
                  <a:lnTo>
                    <a:pt x="14" y="3095"/>
                  </a:lnTo>
                  <a:lnTo>
                    <a:pt x="8" y="3097"/>
                  </a:lnTo>
                  <a:lnTo>
                    <a:pt x="5" y="3101"/>
                  </a:lnTo>
                  <a:lnTo>
                    <a:pt x="1" y="3105"/>
                  </a:lnTo>
                  <a:lnTo>
                    <a:pt x="0" y="3111"/>
                  </a:lnTo>
                  <a:lnTo>
                    <a:pt x="0" y="3118"/>
                  </a:lnTo>
                  <a:lnTo>
                    <a:pt x="2" y="3128"/>
                  </a:lnTo>
                  <a:lnTo>
                    <a:pt x="5" y="3135"/>
                  </a:lnTo>
                  <a:lnTo>
                    <a:pt x="10" y="3142"/>
                  </a:lnTo>
                  <a:lnTo>
                    <a:pt x="20" y="3148"/>
                  </a:lnTo>
                  <a:lnTo>
                    <a:pt x="32" y="3154"/>
                  </a:lnTo>
                  <a:lnTo>
                    <a:pt x="37" y="3160"/>
                  </a:lnTo>
                  <a:lnTo>
                    <a:pt x="39" y="3167"/>
                  </a:lnTo>
                  <a:lnTo>
                    <a:pt x="42" y="3175"/>
                  </a:lnTo>
                  <a:lnTo>
                    <a:pt x="43" y="3185"/>
                  </a:lnTo>
                  <a:lnTo>
                    <a:pt x="44" y="3194"/>
                  </a:lnTo>
                  <a:lnTo>
                    <a:pt x="46" y="3204"/>
                  </a:lnTo>
                  <a:lnTo>
                    <a:pt x="50" y="3212"/>
                  </a:lnTo>
                  <a:lnTo>
                    <a:pt x="55" y="3219"/>
                  </a:lnTo>
                  <a:lnTo>
                    <a:pt x="68" y="3233"/>
                  </a:lnTo>
                  <a:lnTo>
                    <a:pt x="81" y="3248"/>
                  </a:lnTo>
                  <a:lnTo>
                    <a:pt x="87" y="3254"/>
                  </a:lnTo>
                  <a:lnTo>
                    <a:pt x="94" y="3259"/>
                  </a:lnTo>
                  <a:lnTo>
                    <a:pt x="100" y="3262"/>
                  </a:lnTo>
                  <a:lnTo>
                    <a:pt x="107" y="3263"/>
                  </a:lnTo>
                  <a:lnTo>
                    <a:pt x="114" y="3262"/>
                  </a:lnTo>
                  <a:lnTo>
                    <a:pt x="119" y="3261"/>
                  </a:lnTo>
                  <a:lnTo>
                    <a:pt x="121" y="3260"/>
                  </a:lnTo>
                  <a:lnTo>
                    <a:pt x="125" y="3256"/>
                  </a:lnTo>
                  <a:lnTo>
                    <a:pt x="128" y="3249"/>
                  </a:lnTo>
                  <a:lnTo>
                    <a:pt x="133" y="3240"/>
                  </a:lnTo>
                  <a:lnTo>
                    <a:pt x="137" y="3235"/>
                  </a:lnTo>
                  <a:lnTo>
                    <a:pt x="140" y="3230"/>
                  </a:lnTo>
                  <a:lnTo>
                    <a:pt x="145" y="3228"/>
                  </a:lnTo>
                  <a:lnTo>
                    <a:pt x="151" y="3225"/>
                  </a:lnTo>
                  <a:lnTo>
                    <a:pt x="156" y="3224"/>
                  </a:lnTo>
                  <a:lnTo>
                    <a:pt x="162" y="3224"/>
                  </a:lnTo>
                  <a:lnTo>
                    <a:pt x="169" y="3227"/>
                  </a:lnTo>
                  <a:lnTo>
                    <a:pt x="175" y="3229"/>
                  </a:lnTo>
                  <a:lnTo>
                    <a:pt x="191" y="3238"/>
                  </a:lnTo>
                  <a:lnTo>
                    <a:pt x="210" y="3249"/>
                  </a:lnTo>
                  <a:lnTo>
                    <a:pt x="229" y="3259"/>
                  </a:lnTo>
                  <a:lnTo>
                    <a:pt x="245" y="3267"/>
                  </a:lnTo>
                  <a:lnTo>
                    <a:pt x="258" y="3274"/>
                  </a:lnTo>
                  <a:lnTo>
                    <a:pt x="275" y="3284"/>
                  </a:lnTo>
                  <a:lnTo>
                    <a:pt x="282" y="3290"/>
                  </a:lnTo>
                  <a:lnTo>
                    <a:pt x="289" y="3297"/>
                  </a:lnTo>
                  <a:lnTo>
                    <a:pt x="295" y="3303"/>
                  </a:lnTo>
                  <a:lnTo>
                    <a:pt x="300" y="3310"/>
                  </a:lnTo>
                  <a:lnTo>
                    <a:pt x="309" y="3328"/>
                  </a:lnTo>
                  <a:lnTo>
                    <a:pt x="319" y="3344"/>
                  </a:lnTo>
                  <a:lnTo>
                    <a:pt x="332" y="3357"/>
                  </a:lnTo>
                  <a:lnTo>
                    <a:pt x="342" y="3369"/>
                  </a:lnTo>
                  <a:lnTo>
                    <a:pt x="346" y="3375"/>
                  </a:lnTo>
                  <a:lnTo>
                    <a:pt x="347" y="3382"/>
                  </a:lnTo>
                  <a:lnTo>
                    <a:pt x="348" y="3389"/>
                  </a:lnTo>
                  <a:lnTo>
                    <a:pt x="348" y="3397"/>
                  </a:lnTo>
                  <a:lnTo>
                    <a:pt x="346" y="3402"/>
                  </a:lnTo>
                  <a:lnTo>
                    <a:pt x="342" y="3408"/>
                  </a:lnTo>
                  <a:lnTo>
                    <a:pt x="339" y="3413"/>
                  </a:lnTo>
                  <a:lnTo>
                    <a:pt x="332" y="3417"/>
                  </a:lnTo>
                  <a:lnTo>
                    <a:pt x="326" y="3419"/>
                  </a:lnTo>
                  <a:lnTo>
                    <a:pt x="320" y="3424"/>
                  </a:lnTo>
                  <a:lnTo>
                    <a:pt x="315" y="3429"/>
                  </a:lnTo>
                  <a:lnTo>
                    <a:pt x="310" y="3436"/>
                  </a:lnTo>
                  <a:lnTo>
                    <a:pt x="307" y="3443"/>
                  </a:lnTo>
                  <a:lnTo>
                    <a:pt x="303" y="3452"/>
                  </a:lnTo>
                  <a:lnTo>
                    <a:pt x="300" y="3462"/>
                  </a:lnTo>
                  <a:lnTo>
                    <a:pt x="297" y="3474"/>
                  </a:lnTo>
                  <a:lnTo>
                    <a:pt x="290" y="3496"/>
                  </a:lnTo>
                  <a:lnTo>
                    <a:pt x="285" y="3520"/>
                  </a:lnTo>
                  <a:lnTo>
                    <a:pt x="284" y="3532"/>
                  </a:lnTo>
                  <a:lnTo>
                    <a:pt x="285" y="3543"/>
                  </a:lnTo>
                  <a:lnTo>
                    <a:pt x="286" y="3549"/>
                  </a:lnTo>
                  <a:lnTo>
                    <a:pt x="289" y="3553"/>
                  </a:lnTo>
                  <a:lnTo>
                    <a:pt x="292" y="3558"/>
                  </a:lnTo>
                  <a:lnTo>
                    <a:pt x="296" y="3563"/>
                  </a:lnTo>
                  <a:lnTo>
                    <a:pt x="302" y="3571"/>
                  </a:lnTo>
                  <a:lnTo>
                    <a:pt x="306" y="3577"/>
                  </a:lnTo>
                  <a:lnTo>
                    <a:pt x="307" y="3582"/>
                  </a:lnTo>
                  <a:lnTo>
                    <a:pt x="304" y="3586"/>
                  </a:lnTo>
                  <a:lnTo>
                    <a:pt x="297" y="3596"/>
                  </a:lnTo>
                  <a:lnTo>
                    <a:pt x="288" y="3614"/>
                  </a:lnTo>
                  <a:lnTo>
                    <a:pt x="284" y="3625"/>
                  </a:lnTo>
                  <a:lnTo>
                    <a:pt x="283" y="3634"/>
                  </a:lnTo>
                  <a:lnTo>
                    <a:pt x="284" y="3644"/>
                  </a:lnTo>
                  <a:lnTo>
                    <a:pt x="285" y="3653"/>
                  </a:lnTo>
                  <a:lnTo>
                    <a:pt x="291" y="3669"/>
                  </a:lnTo>
                  <a:lnTo>
                    <a:pt x="296" y="3683"/>
                  </a:lnTo>
                  <a:lnTo>
                    <a:pt x="296" y="3687"/>
                  </a:lnTo>
                  <a:lnTo>
                    <a:pt x="296" y="3689"/>
                  </a:lnTo>
                  <a:lnTo>
                    <a:pt x="295" y="3691"/>
                  </a:lnTo>
                  <a:lnTo>
                    <a:pt x="294" y="3694"/>
                  </a:lnTo>
                  <a:lnTo>
                    <a:pt x="289" y="3698"/>
                  </a:lnTo>
                  <a:lnTo>
                    <a:pt x="283" y="3702"/>
                  </a:lnTo>
                  <a:lnTo>
                    <a:pt x="277" y="3706"/>
                  </a:lnTo>
                  <a:lnTo>
                    <a:pt x="270" y="3709"/>
                  </a:lnTo>
                  <a:lnTo>
                    <a:pt x="262" y="3714"/>
                  </a:lnTo>
                  <a:lnTo>
                    <a:pt x="253" y="3721"/>
                  </a:lnTo>
                  <a:lnTo>
                    <a:pt x="250" y="3725"/>
                  </a:lnTo>
                  <a:lnTo>
                    <a:pt x="247" y="3729"/>
                  </a:lnTo>
                  <a:lnTo>
                    <a:pt x="245" y="3734"/>
                  </a:lnTo>
                  <a:lnTo>
                    <a:pt x="244" y="3739"/>
                  </a:lnTo>
                  <a:lnTo>
                    <a:pt x="243" y="3748"/>
                  </a:lnTo>
                  <a:lnTo>
                    <a:pt x="244" y="3759"/>
                  </a:lnTo>
                  <a:lnTo>
                    <a:pt x="250" y="3778"/>
                  </a:lnTo>
                  <a:lnTo>
                    <a:pt x="256" y="3791"/>
                  </a:lnTo>
                  <a:lnTo>
                    <a:pt x="259" y="3798"/>
                  </a:lnTo>
                  <a:lnTo>
                    <a:pt x="266" y="3809"/>
                  </a:lnTo>
                  <a:lnTo>
                    <a:pt x="273" y="3821"/>
                  </a:lnTo>
                  <a:lnTo>
                    <a:pt x="279" y="3834"/>
                  </a:lnTo>
                  <a:lnTo>
                    <a:pt x="281" y="3839"/>
                  </a:lnTo>
                  <a:lnTo>
                    <a:pt x="282" y="3842"/>
                  </a:lnTo>
                  <a:lnTo>
                    <a:pt x="281" y="3846"/>
                  </a:lnTo>
                  <a:lnTo>
                    <a:pt x="281" y="3849"/>
                  </a:lnTo>
                  <a:lnTo>
                    <a:pt x="278" y="3858"/>
                  </a:lnTo>
                  <a:lnTo>
                    <a:pt x="277" y="3866"/>
                  </a:lnTo>
                  <a:lnTo>
                    <a:pt x="277" y="3871"/>
                  </a:lnTo>
                  <a:lnTo>
                    <a:pt x="276" y="3876"/>
                  </a:lnTo>
                  <a:lnTo>
                    <a:pt x="275" y="3879"/>
                  </a:lnTo>
                  <a:lnTo>
                    <a:pt x="272" y="3881"/>
                  </a:lnTo>
                  <a:lnTo>
                    <a:pt x="270" y="3884"/>
                  </a:lnTo>
                  <a:lnTo>
                    <a:pt x="267" y="3886"/>
                  </a:lnTo>
                  <a:lnTo>
                    <a:pt x="265" y="3887"/>
                  </a:lnTo>
                  <a:lnTo>
                    <a:pt x="262" y="3887"/>
                  </a:lnTo>
                  <a:lnTo>
                    <a:pt x="254" y="3887"/>
                  </a:lnTo>
                  <a:lnTo>
                    <a:pt x="246" y="3887"/>
                  </a:lnTo>
                  <a:lnTo>
                    <a:pt x="239" y="3886"/>
                  </a:lnTo>
                  <a:lnTo>
                    <a:pt x="231" y="3884"/>
                  </a:lnTo>
                  <a:lnTo>
                    <a:pt x="218" y="3881"/>
                  </a:lnTo>
                  <a:lnTo>
                    <a:pt x="207" y="3880"/>
                  </a:lnTo>
                  <a:lnTo>
                    <a:pt x="202" y="3881"/>
                  </a:lnTo>
                  <a:lnTo>
                    <a:pt x="197" y="3883"/>
                  </a:lnTo>
                  <a:lnTo>
                    <a:pt x="191" y="3885"/>
                  </a:lnTo>
                  <a:lnTo>
                    <a:pt x="187" y="3889"/>
                  </a:lnTo>
                  <a:lnTo>
                    <a:pt x="181" y="3891"/>
                  </a:lnTo>
                  <a:lnTo>
                    <a:pt x="175" y="3893"/>
                  </a:lnTo>
                  <a:lnTo>
                    <a:pt x="170" y="3895"/>
                  </a:lnTo>
                  <a:lnTo>
                    <a:pt x="165" y="3893"/>
                  </a:lnTo>
                  <a:lnTo>
                    <a:pt x="162" y="3892"/>
                  </a:lnTo>
                  <a:lnTo>
                    <a:pt x="157" y="3889"/>
                  </a:lnTo>
                  <a:lnTo>
                    <a:pt x="153" y="3884"/>
                  </a:lnTo>
                  <a:lnTo>
                    <a:pt x="149" y="3877"/>
                  </a:lnTo>
                  <a:lnTo>
                    <a:pt x="146" y="3873"/>
                  </a:lnTo>
                  <a:lnTo>
                    <a:pt x="143" y="3868"/>
                  </a:lnTo>
                  <a:lnTo>
                    <a:pt x="139" y="3866"/>
                  </a:lnTo>
                  <a:lnTo>
                    <a:pt x="134" y="3864"/>
                  </a:lnTo>
                  <a:lnTo>
                    <a:pt x="130" y="3861"/>
                  </a:lnTo>
                  <a:lnTo>
                    <a:pt x="125" y="3859"/>
                  </a:lnTo>
                  <a:lnTo>
                    <a:pt x="119" y="3858"/>
                  </a:lnTo>
                  <a:lnTo>
                    <a:pt x="114" y="3858"/>
                  </a:lnTo>
                  <a:lnTo>
                    <a:pt x="102" y="3859"/>
                  </a:lnTo>
                  <a:lnTo>
                    <a:pt x="89" y="3860"/>
                  </a:lnTo>
                  <a:lnTo>
                    <a:pt x="83" y="3857"/>
                  </a:lnTo>
                  <a:lnTo>
                    <a:pt x="76" y="3853"/>
                  </a:lnTo>
                  <a:lnTo>
                    <a:pt x="69" y="3853"/>
                  </a:lnTo>
                  <a:lnTo>
                    <a:pt x="63" y="3853"/>
                  </a:lnTo>
                  <a:lnTo>
                    <a:pt x="57" y="3854"/>
                  </a:lnTo>
                  <a:lnTo>
                    <a:pt x="53" y="3855"/>
                  </a:lnTo>
                  <a:lnTo>
                    <a:pt x="49" y="3860"/>
                  </a:lnTo>
                  <a:lnTo>
                    <a:pt x="46" y="3865"/>
                  </a:lnTo>
                  <a:lnTo>
                    <a:pt x="44" y="3871"/>
                  </a:lnTo>
                  <a:lnTo>
                    <a:pt x="43" y="3878"/>
                  </a:lnTo>
                  <a:lnTo>
                    <a:pt x="42" y="3892"/>
                  </a:lnTo>
                  <a:lnTo>
                    <a:pt x="40" y="3906"/>
                  </a:lnTo>
                  <a:lnTo>
                    <a:pt x="39" y="3916"/>
                  </a:lnTo>
                  <a:lnTo>
                    <a:pt x="39" y="3924"/>
                  </a:lnTo>
                  <a:lnTo>
                    <a:pt x="39" y="3933"/>
                  </a:lnTo>
                  <a:lnTo>
                    <a:pt x="42" y="3939"/>
                  </a:lnTo>
                  <a:lnTo>
                    <a:pt x="44" y="3944"/>
                  </a:lnTo>
                  <a:lnTo>
                    <a:pt x="48" y="3948"/>
                  </a:lnTo>
                  <a:lnTo>
                    <a:pt x="51" y="3949"/>
                  </a:lnTo>
                  <a:lnTo>
                    <a:pt x="56" y="3949"/>
                  </a:lnTo>
                  <a:lnTo>
                    <a:pt x="68" y="3944"/>
                  </a:lnTo>
                  <a:lnTo>
                    <a:pt x="80" y="3941"/>
                  </a:lnTo>
                  <a:lnTo>
                    <a:pt x="84" y="3940"/>
                  </a:lnTo>
                  <a:lnTo>
                    <a:pt x="89" y="3940"/>
                  </a:lnTo>
                  <a:lnTo>
                    <a:pt x="94" y="3940"/>
                  </a:lnTo>
                  <a:lnTo>
                    <a:pt x="97" y="3941"/>
                  </a:lnTo>
                  <a:lnTo>
                    <a:pt x="100" y="3948"/>
                  </a:lnTo>
                  <a:lnTo>
                    <a:pt x="106" y="3959"/>
                  </a:lnTo>
                  <a:lnTo>
                    <a:pt x="119" y="3965"/>
                  </a:lnTo>
                  <a:lnTo>
                    <a:pt x="131" y="3969"/>
                  </a:lnTo>
                  <a:lnTo>
                    <a:pt x="132" y="3978"/>
                  </a:lnTo>
                  <a:lnTo>
                    <a:pt x="132" y="3993"/>
                  </a:lnTo>
                  <a:lnTo>
                    <a:pt x="132" y="4000"/>
                  </a:lnTo>
                  <a:lnTo>
                    <a:pt x="133" y="4007"/>
                  </a:lnTo>
                  <a:lnTo>
                    <a:pt x="134" y="4013"/>
                  </a:lnTo>
                  <a:lnTo>
                    <a:pt x="136" y="4018"/>
                  </a:lnTo>
                  <a:lnTo>
                    <a:pt x="138" y="4019"/>
                  </a:lnTo>
                  <a:lnTo>
                    <a:pt x="141" y="4021"/>
                  </a:lnTo>
                  <a:lnTo>
                    <a:pt x="144" y="4019"/>
                  </a:lnTo>
                  <a:lnTo>
                    <a:pt x="146" y="4018"/>
                  </a:lnTo>
                  <a:lnTo>
                    <a:pt x="152" y="4010"/>
                  </a:lnTo>
                  <a:lnTo>
                    <a:pt x="159" y="4003"/>
                  </a:lnTo>
                  <a:lnTo>
                    <a:pt x="163" y="4002"/>
                  </a:lnTo>
                  <a:lnTo>
                    <a:pt x="168" y="4002"/>
                  </a:lnTo>
                  <a:lnTo>
                    <a:pt x="172" y="4003"/>
                  </a:lnTo>
                  <a:lnTo>
                    <a:pt x="176" y="4004"/>
                  </a:lnTo>
                  <a:lnTo>
                    <a:pt x="185" y="4007"/>
                  </a:lnTo>
                  <a:lnTo>
                    <a:pt x="193" y="4010"/>
                  </a:lnTo>
                  <a:lnTo>
                    <a:pt x="204" y="4012"/>
                  </a:lnTo>
                  <a:lnTo>
                    <a:pt x="215" y="4016"/>
                  </a:lnTo>
                  <a:lnTo>
                    <a:pt x="225" y="4019"/>
                  </a:lnTo>
                  <a:lnTo>
                    <a:pt x="232" y="4025"/>
                  </a:lnTo>
                  <a:lnTo>
                    <a:pt x="240" y="4038"/>
                  </a:lnTo>
                  <a:lnTo>
                    <a:pt x="251" y="4050"/>
                  </a:lnTo>
                  <a:lnTo>
                    <a:pt x="265" y="4057"/>
                  </a:lnTo>
                  <a:lnTo>
                    <a:pt x="277" y="4062"/>
                  </a:lnTo>
                  <a:lnTo>
                    <a:pt x="282" y="4065"/>
                  </a:lnTo>
                  <a:lnTo>
                    <a:pt x="286" y="4067"/>
                  </a:lnTo>
                  <a:lnTo>
                    <a:pt x="289" y="4070"/>
                  </a:lnTo>
                  <a:lnTo>
                    <a:pt x="291" y="4074"/>
                  </a:lnTo>
                  <a:lnTo>
                    <a:pt x="294" y="4085"/>
                  </a:lnTo>
                  <a:lnTo>
                    <a:pt x="295" y="4101"/>
                  </a:lnTo>
                  <a:lnTo>
                    <a:pt x="294" y="4112"/>
                  </a:lnTo>
                  <a:lnTo>
                    <a:pt x="292" y="4123"/>
                  </a:lnTo>
                  <a:lnTo>
                    <a:pt x="291" y="4135"/>
                  </a:lnTo>
                  <a:lnTo>
                    <a:pt x="289" y="4148"/>
                  </a:lnTo>
                  <a:lnTo>
                    <a:pt x="288" y="4154"/>
                  </a:lnTo>
                  <a:lnTo>
                    <a:pt x="286" y="4158"/>
                  </a:lnTo>
                  <a:lnTo>
                    <a:pt x="286" y="4163"/>
                  </a:lnTo>
                  <a:lnTo>
                    <a:pt x="288" y="4168"/>
                  </a:lnTo>
                  <a:lnTo>
                    <a:pt x="290" y="4174"/>
                  </a:lnTo>
                  <a:lnTo>
                    <a:pt x="295" y="4177"/>
                  </a:lnTo>
                  <a:lnTo>
                    <a:pt x="300" y="4179"/>
                  </a:lnTo>
                  <a:lnTo>
                    <a:pt x="303" y="4177"/>
                  </a:lnTo>
                  <a:lnTo>
                    <a:pt x="307" y="4176"/>
                  </a:lnTo>
                  <a:lnTo>
                    <a:pt x="309" y="4173"/>
                  </a:lnTo>
                  <a:lnTo>
                    <a:pt x="310" y="4170"/>
                  </a:lnTo>
                  <a:lnTo>
                    <a:pt x="313" y="4168"/>
                  </a:lnTo>
                  <a:lnTo>
                    <a:pt x="314" y="4166"/>
                  </a:lnTo>
                  <a:lnTo>
                    <a:pt x="317" y="4166"/>
                  </a:lnTo>
                  <a:lnTo>
                    <a:pt x="323" y="4164"/>
                  </a:lnTo>
                  <a:lnTo>
                    <a:pt x="330" y="4167"/>
                  </a:lnTo>
                  <a:lnTo>
                    <a:pt x="339" y="4172"/>
                  </a:lnTo>
                  <a:lnTo>
                    <a:pt x="347" y="4179"/>
                  </a:lnTo>
                  <a:lnTo>
                    <a:pt x="355" y="4188"/>
                  </a:lnTo>
                  <a:lnTo>
                    <a:pt x="364" y="4196"/>
                  </a:lnTo>
                  <a:lnTo>
                    <a:pt x="373" y="4211"/>
                  </a:lnTo>
                  <a:lnTo>
                    <a:pt x="389" y="4232"/>
                  </a:lnTo>
                  <a:lnTo>
                    <a:pt x="404" y="4256"/>
                  </a:lnTo>
                  <a:lnTo>
                    <a:pt x="415" y="4275"/>
                  </a:lnTo>
                  <a:lnTo>
                    <a:pt x="417" y="4281"/>
                  </a:lnTo>
                  <a:lnTo>
                    <a:pt x="417" y="4286"/>
                  </a:lnTo>
                  <a:lnTo>
                    <a:pt x="415" y="4287"/>
                  </a:lnTo>
                  <a:lnTo>
                    <a:pt x="411" y="4290"/>
                  </a:lnTo>
                  <a:lnTo>
                    <a:pt x="410" y="4293"/>
                  </a:lnTo>
                  <a:lnTo>
                    <a:pt x="410" y="4295"/>
                  </a:lnTo>
                  <a:lnTo>
                    <a:pt x="410" y="4297"/>
                  </a:lnTo>
                  <a:lnTo>
                    <a:pt x="410" y="4301"/>
                  </a:lnTo>
                  <a:lnTo>
                    <a:pt x="415" y="4313"/>
                  </a:lnTo>
                  <a:lnTo>
                    <a:pt x="421" y="4330"/>
                  </a:lnTo>
                  <a:lnTo>
                    <a:pt x="426" y="4346"/>
                  </a:lnTo>
                  <a:lnTo>
                    <a:pt x="427" y="4357"/>
                  </a:lnTo>
                  <a:lnTo>
                    <a:pt x="427" y="4360"/>
                  </a:lnTo>
                  <a:lnTo>
                    <a:pt x="424" y="4364"/>
                  </a:lnTo>
                  <a:lnTo>
                    <a:pt x="422" y="4368"/>
                  </a:lnTo>
                  <a:lnTo>
                    <a:pt x="420" y="4370"/>
                  </a:lnTo>
                  <a:lnTo>
                    <a:pt x="412" y="4376"/>
                  </a:lnTo>
                  <a:lnTo>
                    <a:pt x="404" y="4385"/>
                  </a:lnTo>
                  <a:lnTo>
                    <a:pt x="401" y="4391"/>
                  </a:lnTo>
                  <a:lnTo>
                    <a:pt x="398" y="4396"/>
                  </a:lnTo>
                  <a:lnTo>
                    <a:pt x="397" y="4401"/>
                  </a:lnTo>
                  <a:lnTo>
                    <a:pt x="397" y="4406"/>
                  </a:lnTo>
                  <a:lnTo>
                    <a:pt x="399" y="4415"/>
                  </a:lnTo>
                  <a:lnTo>
                    <a:pt x="399" y="4428"/>
                  </a:lnTo>
                  <a:lnTo>
                    <a:pt x="399" y="4433"/>
                  </a:lnTo>
                  <a:lnTo>
                    <a:pt x="397" y="4438"/>
                  </a:lnTo>
                  <a:lnTo>
                    <a:pt x="395" y="4441"/>
                  </a:lnTo>
                  <a:lnTo>
                    <a:pt x="392" y="4445"/>
                  </a:lnTo>
                  <a:lnTo>
                    <a:pt x="384" y="4447"/>
                  </a:lnTo>
                  <a:lnTo>
                    <a:pt x="377" y="4450"/>
                  </a:lnTo>
                  <a:lnTo>
                    <a:pt x="374" y="4458"/>
                  </a:lnTo>
                  <a:lnTo>
                    <a:pt x="373" y="4466"/>
                  </a:lnTo>
                  <a:lnTo>
                    <a:pt x="363" y="4473"/>
                  </a:lnTo>
                  <a:lnTo>
                    <a:pt x="349" y="4482"/>
                  </a:lnTo>
                  <a:lnTo>
                    <a:pt x="346" y="4486"/>
                  </a:lnTo>
                  <a:lnTo>
                    <a:pt x="342" y="4492"/>
                  </a:lnTo>
                  <a:lnTo>
                    <a:pt x="341" y="4497"/>
                  </a:lnTo>
                  <a:lnTo>
                    <a:pt x="339" y="4502"/>
                  </a:lnTo>
                  <a:lnTo>
                    <a:pt x="339" y="4505"/>
                  </a:lnTo>
                  <a:lnTo>
                    <a:pt x="339" y="4510"/>
                  </a:lnTo>
                  <a:lnTo>
                    <a:pt x="340" y="4514"/>
                  </a:lnTo>
                  <a:lnTo>
                    <a:pt x="341" y="4519"/>
                  </a:lnTo>
                  <a:lnTo>
                    <a:pt x="345" y="4525"/>
                  </a:lnTo>
                  <a:lnTo>
                    <a:pt x="348" y="4530"/>
                  </a:lnTo>
                  <a:lnTo>
                    <a:pt x="354" y="4534"/>
                  </a:lnTo>
                  <a:lnTo>
                    <a:pt x="359" y="4536"/>
                  </a:lnTo>
                  <a:lnTo>
                    <a:pt x="369" y="4540"/>
                  </a:lnTo>
                  <a:lnTo>
                    <a:pt x="376" y="4545"/>
                  </a:lnTo>
                  <a:lnTo>
                    <a:pt x="379" y="4547"/>
                  </a:lnTo>
                  <a:lnTo>
                    <a:pt x="382" y="4551"/>
                  </a:lnTo>
                  <a:lnTo>
                    <a:pt x="384" y="4555"/>
                  </a:lnTo>
                  <a:lnTo>
                    <a:pt x="385" y="4560"/>
                  </a:lnTo>
                  <a:lnTo>
                    <a:pt x="388" y="4571"/>
                  </a:lnTo>
                  <a:lnTo>
                    <a:pt x="388" y="4582"/>
                  </a:lnTo>
                  <a:lnTo>
                    <a:pt x="388" y="4588"/>
                  </a:lnTo>
                  <a:lnTo>
                    <a:pt x="385" y="4593"/>
                  </a:lnTo>
                  <a:lnTo>
                    <a:pt x="383" y="4599"/>
                  </a:lnTo>
                  <a:lnTo>
                    <a:pt x="379" y="4607"/>
                  </a:lnTo>
                  <a:lnTo>
                    <a:pt x="376" y="4612"/>
                  </a:lnTo>
                  <a:lnTo>
                    <a:pt x="373" y="4618"/>
                  </a:lnTo>
                  <a:lnTo>
                    <a:pt x="372" y="4623"/>
                  </a:lnTo>
                  <a:lnTo>
                    <a:pt x="372" y="4627"/>
                  </a:lnTo>
                  <a:lnTo>
                    <a:pt x="372" y="4630"/>
                  </a:lnTo>
                  <a:lnTo>
                    <a:pt x="374" y="4634"/>
                  </a:lnTo>
                  <a:lnTo>
                    <a:pt x="377" y="4636"/>
                  </a:lnTo>
                  <a:lnTo>
                    <a:pt x="380" y="4639"/>
                  </a:lnTo>
                  <a:lnTo>
                    <a:pt x="388" y="4643"/>
                  </a:lnTo>
                  <a:lnTo>
                    <a:pt x="397" y="4648"/>
                  </a:lnTo>
                  <a:lnTo>
                    <a:pt x="408" y="4652"/>
                  </a:lnTo>
                  <a:lnTo>
                    <a:pt x="418" y="4656"/>
                  </a:lnTo>
                  <a:lnTo>
                    <a:pt x="423" y="4660"/>
                  </a:lnTo>
                  <a:lnTo>
                    <a:pt x="429" y="4662"/>
                  </a:lnTo>
                  <a:lnTo>
                    <a:pt x="435" y="4665"/>
                  </a:lnTo>
                  <a:lnTo>
                    <a:pt x="441" y="4665"/>
                  </a:lnTo>
                  <a:lnTo>
                    <a:pt x="453" y="4660"/>
                  </a:lnTo>
                  <a:lnTo>
                    <a:pt x="466" y="4653"/>
                  </a:lnTo>
                  <a:lnTo>
                    <a:pt x="481" y="4648"/>
                  </a:lnTo>
                  <a:lnTo>
                    <a:pt x="496" y="4647"/>
                  </a:lnTo>
                  <a:lnTo>
                    <a:pt x="503" y="4646"/>
                  </a:lnTo>
                  <a:lnTo>
                    <a:pt x="508" y="4647"/>
                  </a:lnTo>
                  <a:lnTo>
                    <a:pt x="512" y="4647"/>
                  </a:lnTo>
                  <a:lnTo>
                    <a:pt x="516" y="4649"/>
                  </a:lnTo>
                  <a:lnTo>
                    <a:pt x="519" y="4651"/>
                  </a:lnTo>
                  <a:lnTo>
                    <a:pt x="521" y="4653"/>
                  </a:lnTo>
                  <a:lnTo>
                    <a:pt x="522" y="4656"/>
                  </a:lnTo>
                  <a:lnTo>
                    <a:pt x="522" y="4660"/>
                  </a:lnTo>
                  <a:lnTo>
                    <a:pt x="521" y="4664"/>
                  </a:lnTo>
                  <a:lnTo>
                    <a:pt x="518" y="4668"/>
                  </a:lnTo>
                  <a:lnTo>
                    <a:pt x="514" y="4672"/>
                  </a:lnTo>
                  <a:lnTo>
                    <a:pt x="508" y="4677"/>
                  </a:lnTo>
                  <a:lnTo>
                    <a:pt x="502" y="4681"/>
                  </a:lnTo>
                  <a:lnTo>
                    <a:pt x="499" y="4686"/>
                  </a:lnTo>
                  <a:lnTo>
                    <a:pt x="498" y="4691"/>
                  </a:lnTo>
                  <a:lnTo>
                    <a:pt x="498" y="4694"/>
                  </a:lnTo>
                  <a:lnTo>
                    <a:pt x="500" y="4699"/>
                  </a:lnTo>
                  <a:lnTo>
                    <a:pt x="503" y="4703"/>
                  </a:lnTo>
                  <a:lnTo>
                    <a:pt x="506" y="4706"/>
                  </a:lnTo>
                  <a:lnTo>
                    <a:pt x="511" y="4710"/>
                  </a:lnTo>
                  <a:lnTo>
                    <a:pt x="519" y="4717"/>
                  </a:lnTo>
                  <a:lnTo>
                    <a:pt x="527" y="4727"/>
                  </a:lnTo>
                  <a:lnTo>
                    <a:pt x="533" y="4737"/>
                  </a:lnTo>
                  <a:lnTo>
                    <a:pt x="537" y="4749"/>
                  </a:lnTo>
                  <a:lnTo>
                    <a:pt x="544" y="4762"/>
                  </a:lnTo>
                  <a:lnTo>
                    <a:pt x="556" y="4779"/>
                  </a:lnTo>
                  <a:lnTo>
                    <a:pt x="568" y="4793"/>
                  </a:lnTo>
                  <a:lnTo>
                    <a:pt x="577" y="4805"/>
                  </a:lnTo>
                  <a:lnTo>
                    <a:pt x="580" y="4809"/>
                  </a:lnTo>
                  <a:lnTo>
                    <a:pt x="582" y="4811"/>
                  </a:lnTo>
                  <a:lnTo>
                    <a:pt x="586" y="4813"/>
                  </a:lnTo>
                  <a:lnTo>
                    <a:pt x="590" y="4816"/>
                  </a:lnTo>
                  <a:lnTo>
                    <a:pt x="598" y="4819"/>
                  </a:lnTo>
                  <a:lnTo>
                    <a:pt x="611" y="4822"/>
                  </a:lnTo>
                  <a:lnTo>
                    <a:pt x="617" y="4824"/>
                  </a:lnTo>
                  <a:lnTo>
                    <a:pt x="624" y="4828"/>
                  </a:lnTo>
                  <a:lnTo>
                    <a:pt x="629" y="4831"/>
                  </a:lnTo>
                  <a:lnTo>
                    <a:pt x="634" y="4836"/>
                  </a:lnTo>
                  <a:lnTo>
                    <a:pt x="637" y="4841"/>
                  </a:lnTo>
                  <a:lnTo>
                    <a:pt x="641" y="4847"/>
                  </a:lnTo>
                  <a:lnTo>
                    <a:pt x="643" y="4853"/>
                  </a:lnTo>
                  <a:lnTo>
                    <a:pt x="645" y="4857"/>
                  </a:lnTo>
                  <a:lnTo>
                    <a:pt x="648" y="4863"/>
                  </a:lnTo>
                  <a:lnTo>
                    <a:pt x="650" y="4867"/>
                  </a:lnTo>
                  <a:lnTo>
                    <a:pt x="654" y="4870"/>
                  </a:lnTo>
                  <a:lnTo>
                    <a:pt x="659" y="4873"/>
                  </a:lnTo>
                  <a:lnTo>
                    <a:pt x="668" y="4875"/>
                  </a:lnTo>
                  <a:lnTo>
                    <a:pt x="681" y="4879"/>
                  </a:lnTo>
                  <a:lnTo>
                    <a:pt x="687" y="4880"/>
                  </a:lnTo>
                  <a:lnTo>
                    <a:pt x="693" y="4883"/>
                  </a:lnTo>
                  <a:lnTo>
                    <a:pt x="699" y="4887"/>
                  </a:lnTo>
                  <a:lnTo>
                    <a:pt x="705" y="4891"/>
                  </a:lnTo>
                  <a:lnTo>
                    <a:pt x="714" y="4899"/>
                  </a:lnTo>
                  <a:lnTo>
                    <a:pt x="723" y="4908"/>
                  </a:lnTo>
                  <a:lnTo>
                    <a:pt x="731" y="4916"/>
                  </a:lnTo>
                  <a:lnTo>
                    <a:pt x="742" y="4923"/>
                  </a:lnTo>
                  <a:lnTo>
                    <a:pt x="747" y="4925"/>
                  </a:lnTo>
                  <a:lnTo>
                    <a:pt x="752" y="4927"/>
                  </a:lnTo>
                  <a:lnTo>
                    <a:pt x="757" y="4929"/>
                  </a:lnTo>
                  <a:lnTo>
                    <a:pt x="762" y="4930"/>
                  </a:lnTo>
                  <a:lnTo>
                    <a:pt x="774" y="4931"/>
                  </a:lnTo>
                  <a:lnTo>
                    <a:pt x="786" y="4935"/>
                  </a:lnTo>
                  <a:lnTo>
                    <a:pt x="798" y="4941"/>
                  </a:lnTo>
                  <a:lnTo>
                    <a:pt x="808" y="4946"/>
                  </a:lnTo>
                  <a:lnTo>
                    <a:pt x="813" y="4950"/>
                  </a:lnTo>
                  <a:lnTo>
                    <a:pt x="818" y="4951"/>
                  </a:lnTo>
                  <a:lnTo>
                    <a:pt x="823" y="4952"/>
                  </a:lnTo>
                  <a:lnTo>
                    <a:pt x="827" y="4954"/>
                  </a:lnTo>
                  <a:lnTo>
                    <a:pt x="839" y="4955"/>
                  </a:lnTo>
                  <a:lnTo>
                    <a:pt x="854" y="4956"/>
                  </a:lnTo>
                  <a:lnTo>
                    <a:pt x="863" y="4962"/>
                  </a:lnTo>
                  <a:lnTo>
                    <a:pt x="875" y="4971"/>
                  </a:lnTo>
                  <a:lnTo>
                    <a:pt x="881" y="4975"/>
                  </a:lnTo>
                  <a:lnTo>
                    <a:pt x="887" y="4979"/>
                  </a:lnTo>
                  <a:lnTo>
                    <a:pt x="890" y="4979"/>
                  </a:lnTo>
                  <a:lnTo>
                    <a:pt x="893" y="4979"/>
                  </a:lnTo>
                  <a:lnTo>
                    <a:pt x="895" y="4979"/>
                  </a:lnTo>
                  <a:lnTo>
                    <a:pt x="898" y="4976"/>
                  </a:lnTo>
                  <a:lnTo>
                    <a:pt x="901" y="4973"/>
                  </a:lnTo>
                  <a:lnTo>
                    <a:pt x="906" y="4973"/>
                  </a:lnTo>
                  <a:lnTo>
                    <a:pt x="911" y="4973"/>
                  </a:lnTo>
                  <a:lnTo>
                    <a:pt x="917" y="4974"/>
                  </a:lnTo>
                  <a:lnTo>
                    <a:pt x="927" y="4980"/>
                  </a:lnTo>
                  <a:lnTo>
                    <a:pt x="938" y="4983"/>
                  </a:lnTo>
                  <a:lnTo>
                    <a:pt x="946" y="4986"/>
                  </a:lnTo>
                  <a:lnTo>
                    <a:pt x="953" y="4988"/>
                  </a:lnTo>
                  <a:lnTo>
                    <a:pt x="958" y="4989"/>
                  </a:lnTo>
                  <a:lnTo>
                    <a:pt x="962" y="4992"/>
                  </a:lnTo>
                  <a:lnTo>
                    <a:pt x="963" y="4995"/>
                  </a:lnTo>
                  <a:lnTo>
                    <a:pt x="962" y="4998"/>
                  </a:lnTo>
                  <a:lnTo>
                    <a:pt x="959" y="5001"/>
                  </a:lnTo>
                  <a:lnTo>
                    <a:pt x="955" y="5006"/>
                  </a:lnTo>
                  <a:lnTo>
                    <a:pt x="945" y="5012"/>
                  </a:lnTo>
                  <a:lnTo>
                    <a:pt x="937" y="5017"/>
                  </a:lnTo>
                  <a:lnTo>
                    <a:pt x="927" y="5021"/>
                  </a:lnTo>
                  <a:lnTo>
                    <a:pt x="919" y="5028"/>
                  </a:lnTo>
                  <a:lnTo>
                    <a:pt x="915" y="5033"/>
                  </a:lnTo>
                  <a:lnTo>
                    <a:pt x="913" y="5039"/>
                  </a:lnTo>
                  <a:lnTo>
                    <a:pt x="909" y="5045"/>
                  </a:lnTo>
                  <a:lnTo>
                    <a:pt x="908" y="5051"/>
                  </a:lnTo>
                  <a:lnTo>
                    <a:pt x="905" y="5064"/>
                  </a:lnTo>
                  <a:lnTo>
                    <a:pt x="902" y="5077"/>
                  </a:lnTo>
                  <a:lnTo>
                    <a:pt x="901" y="5090"/>
                  </a:lnTo>
                  <a:lnTo>
                    <a:pt x="901" y="5102"/>
                  </a:lnTo>
                  <a:lnTo>
                    <a:pt x="901" y="5113"/>
                  </a:lnTo>
                  <a:lnTo>
                    <a:pt x="902" y="5121"/>
                  </a:lnTo>
                  <a:lnTo>
                    <a:pt x="903" y="5130"/>
                  </a:lnTo>
                  <a:lnTo>
                    <a:pt x="906" y="5135"/>
                  </a:lnTo>
                  <a:lnTo>
                    <a:pt x="908" y="5140"/>
                  </a:lnTo>
                  <a:lnTo>
                    <a:pt x="913" y="5144"/>
                  </a:lnTo>
                  <a:lnTo>
                    <a:pt x="917" y="5146"/>
                  </a:lnTo>
                  <a:lnTo>
                    <a:pt x="919" y="5150"/>
                  </a:lnTo>
                  <a:lnTo>
                    <a:pt x="920" y="5153"/>
                  </a:lnTo>
                  <a:lnTo>
                    <a:pt x="921" y="5157"/>
                  </a:lnTo>
                  <a:lnTo>
                    <a:pt x="921" y="5162"/>
                  </a:lnTo>
                  <a:lnTo>
                    <a:pt x="919" y="5166"/>
                  </a:lnTo>
                  <a:lnTo>
                    <a:pt x="917" y="5172"/>
                  </a:lnTo>
                  <a:lnTo>
                    <a:pt x="913" y="5179"/>
                  </a:lnTo>
                  <a:lnTo>
                    <a:pt x="911" y="5185"/>
                  </a:lnTo>
                  <a:lnTo>
                    <a:pt x="909" y="5190"/>
                  </a:lnTo>
                  <a:lnTo>
                    <a:pt x="908" y="5195"/>
                  </a:lnTo>
                  <a:lnTo>
                    <a:pt x="909" y="5198"/>
                  </a:lnTo>
                  <a:lnTo>
                    <a:pt x="913" y="5210"/>
                  </a:lnTo>
                  <a:lnTo>
                    <a:pt x="914" y="5228"/>
                  </a:lnTo>
                  <a:lnTo>
                    <a:pt x="914" y="5240"/>
                  </a:lnTo>
                  <a:lnTo>
                    <a:pt x="913" y="5252"/>
                  </a:lnTo>
                  <a:lnTo>
                    <a:pt x="911" y="5263"/>
                  </a:lnTo>
                  <a:lnTo>
                    <a:pt x="909" y="5273"/>
                  </a:lnTo>
                  <a:lnTo>
                    <a:pt x="903" y="5294"/>
                  </a:lnTo>
                  <a:lnTo>
                    <a:pt x="898" y="5311"/>
                  </a:lnTo>
                  <a:lnTo>
                    <a:pt x="896" y="5320"/>
                  </a:lnTo>
                  <a:lnTo>
                    <a:pt x="896" y="5327"/>
                  </a:lnTo>
                  <a:lnTo>
                    <a:pt x="898" y="5333"/>
                  </a:lnTo>
                  <a:lnTo>
                    <a:pt x="900" y="5339"/>
                  </a:lnTo>
                  <a:lnTo>
                    <a:pt x="901" y="5343"/>
                  </a:lnTo>
                  <a:lnTo>
                    <a:pt x="902" y="5349"/>
                  </a:lnTo>
                  <a:lnTo>
                    <a:pt x="902" y="5354"/>
                  </a:lnTo>
                  <a:lnTo>
                    <a:pt x="900" y="5360"/>
                  </a:lnTo>
                  <a:lnTo>
                    <a:pt x="899" y="5365"/>
                  </a:lnTo>
                  <a:lnTo>
                    <a:pt x="898" y="5370"/>
                  </a:lnTo>
                  <a:lnTo>
                    <a:pt x="900" y="5373"/>
                  </a:lnTo>
                  <a:lnTo>
                    <a:pt x="902" y="5377"/>
                  </a:lnTo>
                  <a:lnTo>
                    <a:pt x="908" y="5381"/>
                  </a:lnTo>
                  <a:lnTo>
                    <a:pt x="915" y="5384"/>
                  </a:lnTo>
                  <a:lnTo>
                    <a:pt x="921" y="5386"/>
                  </a:lnTo>
                  <a:lnTo>
                    <a:pt x="927" y="5390"/>
                  </a:lnTo>
                  <a:lnTo>
                    <a:pt x="934" y="5396"/>
                  </a:lnTo>
                  <a:lnTo>
                    <a:pt x="939" y="5402"/>
                  </a:lnTo>
                  <a:lnTo>
                    <a:pt x="945" y="5408"/>
                  </a:lnTo>
                  <a:lnTo>
                    <a:pt x="950" y="5411"/>
                  </a:lnTo>
                  <a:lnTo>
                    <a:pt x="956" y="5415"/>
                  </a:lnTo>
                  <a:lnTo>
                    <a:pt x="963" y="5415"/>
                  </a:lnTo>
                  <a:lnTo>
                    <a:pt x="969" y="5415"/>
                  </a:lnTo>
                  <a:lnTo>
                    <a:pt x="974" y="5417"/>
                  </a:lnTo>
                  <a:lnTo>
                    <a:pt x="977" y="5421"/>
                  </a:lnTo>
                  <a:lnTo>
                    <a:pt x="981" y="5427"/>
                  </a:lnTo>
                  <a:lnTo>
                    <a:pt x="982" y="5434"/>
                  </a:lnTo>
                  <a:lnTo>
                    <a:pt x="982" y="5441"/>
                  </a:lnTo>
                  <a:lnTo>
                    <a:pt x="983" y="5443"/>
                  </a:lnTo>
                  <a:lnTo>
                    <a:pt x="985" y="5446"/>
                  </a:lnTo>
                  <a:lnTo>
                    <a:pt x="988" y="5448"/>
                  </a:lnTo>
                  <a:lnTo>
                    <a:pt x="993" y="5448"/>
                  </a:lnTo>
                  <a:lnTo>
                    <a:pt x="1000" y="5449"/>
                  </a:lnTo>
                  <a:lnTo>
                    <a:pt x="1006" y="5450"/>
                  </a:lnTo>
                  <a:lnTo>
                    <a:pt x="1013" y="5454"/>
                  </a:lnTo>
                  <a:lnTo>
                    <a:pt x="1019" y="5458"/>
                  </a:lnTo>
                  <a:lnTo>
                    <a:pt x="1024" y="5461"/>
                  </a:lnTo>
                  <a:lnTo>
                    <a:pt x="1027" y="5466"/>
                  </a:lnTo>
                  <a:lnTo>
                    <a:pt x="1031" y="5471"/>
                  </a:lnTo>
                  <a:lnTo>
                    <a:pt x="1033" y="5475"/>
                  </a:lnTo>
                  <a:lnTo>
                    <a:pt x="1034" y="5480"/>
                  </a:lnTo>
                  <a:lnTo>
                    <a:pt x="1037" y="5484"/>
                  </a:lnTo>
                  <a:lnTo>
                    <a:pt x="1039" y="5487"/>
                  </a:lnTo>
                  <a:lnTo>
                    <a:pt x="1041" y="5491"/>
                  </a:lnTo>
                  <a:lnTo>
                    <a:pt x="1047" y="5496"/>
                  </a:lnTo>
                  <a:lnTo>
                    <a:pt x="1054" y="5499"/>
                  </a:lnTo>
                  <a:lnTo>
                    <a:pt x="1057" y="5502"/>
                  </a:lnTo>
                  <a:lnTo>
                    <a:pt x="1060" y="5507"/>
                  </a:lnTo>
                  <a:lnTo>
                    <a:pt x="1063" y="5513"/>
                  </a:lnTo>
                  <a:lnTo>
                    <a:pt x="1065" y="5521"/>
                  </a:lnTo>
                  <a:lnTo>
                    <a:pt x="1067" y="5528"/>
                  </a:lnTo>
                  <a:lnTo>
                    <a:pt x="1071" y="5534"/>
                  </a:lnTo>
                  <a:lnTo>
                    <a:pt x="1075" y="5538"/>
                  </a:lnTo>
                  <a:lnTo>
                    <a:pt x="1078" y="5542"/>
                  </a:lnTo>
                  <a:lnTo>
                    <a:pt x="1088" y="5544"/>
                  </a:lnTo>
                  <a:lnTo>
                    <a:pt x="1098" y="5546"/>
                  </a:lnTo>
                  <a:lnTo>
                    <a:pt x="1103" y="5546"/>
                  </a:lnTo>
                  <a:lnTo>
                    <a:pt x="1107" y="5547"/>
                  </a:lnTo>
                  <a:lnTo>
                    <a:pt x="1111" y="5549"/>
                  </a:lnTo>
                  <a:lnTo>
                    <a:pt x="1114" y="5553"/>
                  </a:lnTo>
                  <a:lnTo>
                    <a:pt x="1117" y="5560"/>
                  </a:lnTo>
                  <a:lnTo>
                    <a:pt x="1121" y="5563"/>
                  </a:lnTo>
                  <a:lnTo>
                    <a:pt x="1125" y="5562"/>
                  </a:lnTo>
                  <a:lnTo>
                    <a:pt x="1129" y="5559"/>
                  </a:lnTo>
                  <a:lnTo>
                    <a:pt x="1134" y="5555"/>
                  </a:lnTo>
                  <a:lnTo>
                    <a:pt x="1139" y="5551"/>
                  </a:lnTo>
                  <a:lnTo>
                    <a:pt x="1145" y="5548"/>
                  </a:lnTo>
                  <a:lnTo>
                    <a:pt x="1151" y="5547"/>
                  </a:lnTo>
                  <a:lnTo>
                    <a:pt x="1155" y="5546"/>
                  </a:lnTo>
                  <a:lnTo>
                    <a:pt x="1161" y="5546"/>
                  </a:lnTo>
                  <a:lnTo>
                    <a:pt x="1166" y="5548"/>
                  </a:lnTo>
                  <a:lnTo>
                    <a:pt x="1171" y="5550"/>
                  </a:lnTo>
                  <a:lnTo>
                    <a:pt x="1180" y="5556"/>
                  </a:lnTo>
                  <a:lnTo>
                    <a:pt x="1191" y="5561"/>
                  </a:lnTo>
                  <a:lnTo>
                    <a:pt x="1204" y="5566"/>
                  </a:lnTo>
                  <a:lnTo>
                    <a:pt x="1217" y="5569"/>
                  </a:lnTo>
                  <a:lnTo>
                    <a:pt x="1245" y="5574"/>
                  </a:lnTo>
                  <a:lnTo>
                    <a:pt x="1268" y="5578"/>
                  </a:lnTo>
                  <a:lnTo>
                    <a:pt x="1285" y="5579"/>
                  </a:lnTo>
                  <a:lnTo>
                    <a:pt x="1295" y="5579"/>
                  </a:lnTo>
                  <a:lnTo>
                    <a:pt x="1298" y="5579"/>
                  </a:lnTo>
                  <a:lnTo>
                    <a:pt x="1302" y="5580"/>
                  </a:lnTo>
                  <a:lnTo>
                    <a:pt x="1305" y="5581"/>
                  </a:lnTo>
                  <a:lnTo>
                    <a:pt x="1310" y="5584"/>
                  </a:lnTo>
                  <a:lnTo>
                    <a:pt x="1318" y="5591"/>
                  </a:lnTo>
                  <a:lnTo>
                    <a:pt x="1327" y="5594"/>
                  </a:lnTo>
                  <a:lnTo>
                    <a:pt x="1330" y="5597"/>
                  </a:lnTo>
                  <a:lnTo>
                    <a:pt x="1335" y="5598"/>
                  </a:lnTo>
                  <a:lnTo>
                    <a:pt x="1341" y="5598"/>
                  </a:lnTo>
                  <a:lnTo>
                    <a:pt x="1347" y="5598"/>
                  </a:lnTo>
                  <a:lnTo>
                    <a:pt x="1359" y="5598"/>
                  </a:lnTo>
                  <a:lnTo>
                    <a:pt x="1368" y="5598"/>
                  </a:lnTo>
                  <a:lnTo>
                    <a:pt x="1377" y="5599"/>
                  </a:lnTo>
                  <a:lnTo>
                    <a:pt x="1387" y="5599"/>
                  </a:lnTo>
                  <a:lnTo>
                    <a:pt x="1393" y="5600"/>
                  </a:lnTo>
                  <a:lnTo>
                    <a:pt x="1399" y="5600"/>
                  </a:lnTo>
                  <a:lnTo>
                    <a:pt x="1404" y="5599"/>
                  </a:lnTo>
                  <a:lnTo>
                    <a:pt x="1409" y="5598"/>
                  </a:lnTo>
                  <a:lnTo>
                    <a:pt x="1413" y="5595"/>
                  </a:lnTo>
                  <a:lnTo>
                    <a:pt x="1417" y="5591"/>
                  </a:lnTo>
                  <a:lnTo>
                    <a:pt x="1421" y="5585"/>
                  </a:lnTo>
                  <a:lnTo>
                    <a:pt x="1424" y="5576"/>
                  </a:lnTo>
                  <a:lnTo>
                    <a:pt x="1430" y="5560"/>
                  </a:lnTo>
                  <a:lnTo>
                    <a:pt x="1436" y="5547"/>
                  </a:lnTo>
                  <a:lnTo>
                    <a:pt x="1438" y="5542"/>
                  </a:lnTo>
                  <a:lnTo>
                    <a:pt x="1443" y="5537"/>
                  </a:lnTo>
                  <a:lnTo>
                    <a:pt x="1447" y="5534"/>
                  </a:lnTo>
                  <a:lnTo>
                    <a:pt x="1453" y="5529"/>
                  </a:lnTo>
                  <a:lnTo>
                    <a:pt x="1456" y="5525"/>
                  </a:lnTo>
                  <a:lnTo>
                    <a:pt x="1460" y="5521"/>
                  </a:lnTo>
                  <a:lnTo>
                    <a:pt x="1462" y="5516"/>
                  </a:lnTo>
                  <a:lnTo>
                    <a:pt x="1465" y="5511"/>
                  </a:lnTo>
                  <a:lnTo>
                    <a:pt x="1467" y="5500"/>
                  </a:lnTo>
                  <a:lnTo>
                    <a:pt x="1469" y="5488"/>
                  </a:lnTo>
                  <a:lnTo>
                    <a:pt x="1470" y="5478"/>
                  </a:lnTo>
                  <a:lnTo>
                    <a:pt x="1473" y="5468"/>
                  </a:lnTo>
                  <a:lnTo>
                    <a:pt x="1475" y="5463"/>
                  </a:lnTo>
                  <a:lnTo>
                    <a:pt x="1478" y="5461"/>
                  </a:lnTo>
                  <a:lnTo>
                    <a:pt x="1480" y="5458"/>
                  </a:lnTo>
                  <a:lnTo>
                    <a:pt x="1484" y="5456"/>
                  </a:lnTo>
                  <a:lnTo>
                    <a:pt x="1491" y="5454"/>
                  </a:lnTo>
                  <a:lnTo>
                    <a:pt x="1498" y="5455"/>
                  </a:lnTo>
                  <a:lnTo>
                    <a:pt x="1504" y="5456"/>
                  </a:lnTo>
                  <a:lnTo>
                    <a:pt x="1510" y="5459"/>
                  </a:lnTo>
                  <a:lnTo>
                    <a:pt x="1514" y="5460"/>
                  </a:lnTo>
                  <a:lnTo>
                    <a:pt x="1518" y="5459"/>
                  </a:lnTo>
                  <a:lnTo>
                    <a:pt x="1520" y="5458"/>
                  </a:lnTo>
                  <a:lnTo>
                    <a:pt x="1522" y="5456"/>
                  </a:lnTo>
                  <a:lnTo>
                    <a:pt x="1522" y="5454"/>
                  </a:lnTo>
                  <a:lnTo>
                    <a:pt x="1523" y="5450"/>
                  </a:lnTo>
                  <a:lnTo>
                    <a:pt x="1524" y="5435"/>
                  </a:lnTo>
                  <a:lnTo>
                    <a:pt x="1528" y="5421"/>
                  </a:lnTo>
                  <a:lnTo>
                    <a:pt x="1531" y="5414"/>
                  </a:lnTo>
                  <a:lnTo>
                    <a:pt x="1535" y="5408"/>
                  </a:lnTo>
                  <a:lnTo>
                    <a:pt x="1541" y="5402"/>
                  </a:lnTo>
                  <a:lnTo>
                    <a:pt x="1547" y="5397"/>
                  </a:lnTo>
                  <a:lnTo>
                    <a:pt x="1563" y="5387"/>
                  </a:lnTo>
                  <a:lnTo>
                    <a:pt x="1582" y="5377"/>
                  </a:lnTo>
                  <a:lnTo>
                    <a:pt x="1602" y="5366"/>
                  </a:lnTo>
                  <a:lnTo>
                    <a:pt x="1621" y="5354"/>
                  </a:lnTo>
                  <a:lnTo>
                    <a:pt x="1639" y="5345"/>
                  </a:lnTo>
                  <a:lnTo>
                    <a:pt x="1651" y="5338"/>
                  </a:lnTo>
                  <a:lnTo>
                    <a:pt x="1655" y="5333"/>
                  </a:lnTo>
                  <a:lnTo>
                    <a:pt x="1657" y="5329"/>
                  </a:lnTo>
                  <a:lnTo>
                    <a:pt x="1657" y="5324"/>
                  </a:lnTo>
                  <a:lnTo>
                    <a:pt x="1656" y="5318"/>
                  </a:lnTo>
                  <a:lnTo>
                    <a:pt x="1654" y="5311"/>
                  </a:lnTo>
                  <a:lnTo>
                    <a:pt x="1652" y="5305"/>
                  </a:lnTo>
                  <a:lnTo>
                    <a:pt x="1652" y="5301"/>
                  </a:lnTo>
                  <a:lnTo>
                    <a:pt x="1654" y="5296"/>
                  </a:lnTo>
                  <a:lnTo>
                    <a:pt x="1655" y="5291"/>
                  </a:lnTo>
                  <a:lnTo>
                    <a:pt x="1658" y="5286"/>
                  </a:lnTo>
                  <a:lnTo>
                    <a:pt x="1663" y="5283"/>
                  </a:lnTo>
                  <a:lnTo>
                    <a:pt x="1669" y="5279"/>
                  </a:lnTo>
                  <a:lnTo>
                    <a:pt x="1681" y="5275"/>
                  </a:lnTo>
                  <a:lnTo>
                    <a:pt x="1692" y="5272"/>
                  </a:lnTo>
                  <a:lnTo>
                    <a:pt x="1702" y="5267"/>
                  </a:lnTo>
                  <a:lnTo>
                    <a:pt x="1717" y="5260"/>
                  </a:lnTo>
                  <a:lnTo>
                    <a:pt x="1725" y="5255"/>
                  </a:lnTo>
                  <a:lnTo>
                    <a:pt x="1733" y="5252"/>
                  </a:lnTo>
                  <a:lnTo>
                    <a:pt x="1739" y="5251"/>
                  </a:lnTo>
                  <a:lnTo>
                    <a:pt x="1745" y="5251"/>
                  </a:lnTo>
                  <a:lnTo>
                    <a:pt x="1750" y="5253"/>
                  </a:lnTo>
                  <a:lnTo>
                    <a:pt x="1753" y="5255"/>
                  </a:lnTo>
                  <a:lnTo>
                    <a:pt x="1756" y="5260"/>
                  </a:lnTo>
                  <a:lnTo>
                    <a:pt x="1756" y="5266"/>
                  </a:lnTo>
                  <a:lnTo>
                    <a:pt x="1756" y="5277"/>
                  </a:lnTo>
                  <a:lnTo>
                    <a:pt x="1756" y="5285"/>
                  </a:lnTo>
                  <a:lnTo>
                    <a:pt x="1756" y="5289"/>
                  </a:lnTo>
                  <a:lnTo>
                    <a:pt x="1758" y="5291"/>
                  </a:lnTo>
                  <a:lnTo>
                    <a:pt x="1761" y="5292"/>
                  </a:lnTo>
                  <a:lnTo>
                    <a:pt x="1765" y="5294"/>
                  </a:lnTo>
                  <a:lnTo>
                    <a:pt x="1774" y="5297"/>
                  </a:lnTo>
                  <a:lnTo>
                    <a:pt x="1783" y="5302"/>
                  </a:lnTo>
                  <a:lnTo>
                    <a:pt x="1791" y="5309"/>
                  </a:lnTo>
                  <a:lnTo>
                    <a:pt x="1800" y="5320"/>
                  </a:lnTo>
                  <a:lnTo>
                    <a:pt x="1807" y="5333"/>
                  </a:lnTo>
                  <a:lnTo>
                    <a:pt x="1815" y="5345"/>
                  </a:lnTo>
                  <a:lnTo>
                    <a:pt x="1819" y="5351"/>
                  </a:lnTo>
                  <a:lnTo>
                    <a:pt x="1824" y="5354"/>
                  </a:lnTo>
                  <a:lnTo>
                    <a:pt x="1827" y="5358"/>
                  </a:lnTo>
                  <a:lnTo>
                    <a:pt x="1833" y="5359"/>
                  </a:lnTo>
                  <a:lnTo>
                    <a:pt x="1843" y="5357"/>
                  </a:lnTo>
                  <a:lnTo>
                    <a:pt x="1852" y="5353"/>
                  </a:lnTo>
                  <a:lnTo>
                    <a:pt x="1857" y="5353"/>
                  </a:lnTo>
                  <a:lnTo>
                    <a:pt x="1862" y="5353"/>
                  </a:lnTo>
                  <a:lnTo>
                    <a:pt x="1868" y="5354"/>
                  </a:lnTo>
                  <a:lnTo>
                    <a:pt x="1875" y="5359"/>
                  </a:lnTo>
                  <a:lnTo>
                    <a:pt x="1888" y="5368"/>
                  </a:lnTo>
                  <a:lnTo>
                    <a:pt x="1901" y="5376"/>
                  </a:lnTo>
                  <a:lnTo>
                    <a:pt x="1906" y="5377"/>
                  </a:lnTo>
                  <a:lnTo>
                    <a:pt x="1910" y="5377"/>
                  </a:lnTo>
                  <a:lnTo>
                    <a:pt x="1914" y="5374"/>
                  </a:lnTo>
                  <a:lnTo>
                    <a:pt x="1917" y="5371"/>
                  </a:lnTo>
                  <a:lnTo>
                    <a:pt x="1919" y="5365"/>
                  </a:lnTo>
                  <a:lnTo>
                    <a:pt x="1920" y="5359"/>
                  </a:lnTo>
                  <a:lnTo>
                    <a:pt x="1920" y="5354"/>
                  </a:lnTo>
                  <a:lnTo>
                    <a:pt x="1920" y="5349"/>
                  </a:lnTo>
                  <a:lnTo>
                    <a:pt x="1920" y="5345"/>
                  </a:lnTo>
                  <a:lnTo>
                    <a:pt x="1921" y="5341"/>
                  </a:lnTo>
                  <a:lnTo>
                    <a:pt x="1922" y="5340"/>
                  </a:lnTo>
                  <a:lnTo>
                    <a:pt x="1925" y="5339"/>
                  </a:lnTo>
                  <a:lnTo>
                    <a:pt x="1928" y="5339"/>
                  </a:lnTo>
                  <a:lnTo>
                    <a:pt x="1933" y="5341"/>
                  </a:lnTo>
                  <a:lnTo>
                    <a:pt x="1936" y="5346"/>
                  </a:lnTo>
                  <a:lnTo>
                    <a:pt x="1941" y="5351"/>
                  </a:lnTo>
                  <a:lnTo>
                    <a:pt x="1951" y="5362"/>
                  </a:lnTo>
                  <a:lnTo>
                    <a:pt x="1960" y="5373"/>
                  </a:lnTo>
                  <a:lnTo>
                    <a:pt x="1966" y="5378"/>
                  </a:lnTo>
                  <a:lnTo>
                    <a:pt x="1972" y="5380"/>
                  </a:lnTo>
                  <a:lnTo>
                    <a:pt x="1978" y="5383"/>
                  </a:lnTo>
                  <a:lnTo>
                    <a:pt x="1985" y="5385"/>
                  </a:lnTo>
                  <a:lnTo>
                    <a:pt x="1998" y="5386"/>
                  </a:lnTo>
                  <a:lnTo>
                    <a:pt x="2011" y="5387"/>
                  </a:lnTo>
                  <a:lnTo>
                    <a:pt x="2024" y="5387"/>
                  </a:lnTo>
                  <a:lnTo>
                    <a:pt x="2039" y="5390"/>
                  </a:lnTo>
                  <a:lnTo>
                    <a:pt x="2045" y="5392"/>
                  </a:lnTo>
                  <a:lnTo>
                    <a:pt x="2051" y="5396"/>
                  </a:lnTo>
                  <a:lnTo>
                    <a:pt x="2054" y="5399"/>
                  </a:lnTo>
                  <a:lnTo>
                    <a:pt x="2057" y="5405"/>
                  </a:lnTo>
                  <a:lnTo>
                    <a:pt x="2060" y="5418"/>
                  </a:lnTo>
                  <a:lnTo>
                    <a:pt x="2064" y="5431"/>
                  </a:lnTo>
                  <a:lnTo>
                    <a:pt x="2066" y="5437"/>
                  </a:lnTo>
                  <a:lnTo>
                    <a:pt x="2068" y="5442"/>
                  </a:lnTo>
                  <a:lnTo>
                    <a:pt x="2072" y="5447"/>
                  </a:lnTo>
                  <a:lnTo>
                    <a:pt x="2076" y="5450"/>
                  </a:lnTo>
                  <a:lnTo>
                    <a:pt x="2082" y="5454"/>
                  </a:lnTo>
                  <a:lnTo>
                    <a:pt x="2089" y="5458"/>
                  </a:lnTo>
                  <a:lnTo>
                    <a:pt x="2096" y="5460"/>
                  </a:lnTo>
                  <a:lnTo>
                    <a:pt x="2105" y="5462"/>
                  </a:lnTo>
                  <a:lnTo>
                    <a:pt x="2124" y="5466"/>
                  </a:lnTo>
                  <a:lnTo>
                    <a:pt x="2142" y="5469"/>
                  </a:lnTo>
                  <a:lnTo>
                    <a:pt x="2159" y="5472"/>
                  </a:lnTo>
                  <a:lnTo>
                    <a:pt x="2173" y="5473"/>
                  </a:lnTo>
                  <a:lnTo>
                    <a:pt x="2179" y="5472"/>
                  </a:lnTo>
                  <a:lnTo>
                    <a:pt x="2185" y="5471"/>
                  </a:lnTo>
                  <a:lnTo>
                    <a:pt x="2191" y="5468"/>
                  </a:lnTo>
                  <a:lnTo>
                    <a:pt x="2197" y="5466"/>
                  </a:lnTo>
                  <a:lnTo>
                    <a:pt x="2206" y="5459"/>
                  </a:lnTo>
                  <a:lnTo>
                    <a:pt x="2215" y="5456"/>
                  </a:lnTo>
                  <a:lnTo>
                    <a:pt x="2222" y="5455"/>
                  </a:lnTo>
                  <a:lnTo>
                    <a:pt x="2230" y="5455"/>
                  </a:lnTo>
                  <a:lnTo>
                    <a:pt x="2238" y="5456"/>
                  </a:lnTo>
                  <a:lnTo>
                    <a:pt x="2246" y="5455"/>
                  </a:lnTo>
                  <a:lnTo>
                    <a:pt x="2248" y="5454"/>
                  </a:lnTo>
                  <a:lnTo>
                    <a:pt x="2250" y="5450"/>
                  </a:lnTo>
                  <a:lnTo>
                    <a:pt x="2253" y="5447"/>
                  </a:lnTo>
                  <a:lnTo>
                    <a:pt x="2256" y="5440"/>
                  </a:lnTo>
                  <a:lnTo>
                    <a:pt x="2261" y="5427"/>
                  </a:lnTo>
                  <a:lnTo>
                    <a:pt x="2268" y="5415"/>
                  </a:lnTo>
                  <a:lnTo>
                    <a:pt x="2273" y="5411"/>
                  </a:lnTo>
                  <a:lnTo>
                    <a:pt x="2279" y="5406"/>
                  </a:lnTo>
                  <a:lnTo>
                    <a:pt x="2285" y="5404"/>
                  </a:lnTo>
                  <a:lnTo>
                    <a:pt x="2293" y="5403"/>
                  </a:lnTo>
                  <a:lnTo>
                    <a:pt x="2314" y="5402"/>
                  </a:lnTo>
                  <a:lnTo>
                    <a:pt x="2339" y="5401"/>
                  </a:lnTo>
                  <a:lnTo>
                    <a:pt x="2350" y="5399"/>
                  </a:lnTo>
                  <a:lnTo>
                    <a:pt x="2361" y="5397"/>
                  </a:lnTo>
                  <a:lnTo>
                    <a:pt x="2364" y="5396"/>
                  </a:lnTo>
                  <a:lnTo>
                    <a:pt x="2369" y="5395"/>
                  </a:lnTo>
                  <a:lnTo>
                    <a:pt x="2372" y="5392"/>
                  </a:lnTo>
                  <a:lnTo>
                    <a:pt x="2374" y="5389"/>
                  </a:lnTo>
                  <a:lnTo>
                    <a:pt x="2379" y="5379"/>
                  </a:lnTo>
                  <a:lnTo>
                    <a:pt x="2385" y="5371"/>
                  </a:lnTo>
                  <a:lnTo>
                    <a:pt x="2388" y="5367"/>
                  </a:lnTo>
                  <a:lnTo>
                    <a:pt x="2393" y="5365"/>
                  </a:lnTo>
                  <a:lnTo>
                    <a:pt x="2399" y="5361"/>
                  </a:lnTo>
                  <a:lnTo>
                    <a:pt x="2407" y="5359"/>
                  </a:lnTo>
                  <a:lnTo>
                    <a:pt x="2417" y="5357"/>
                  </a:lnTo>
                  <a:lnTo>
                    <a:pt x="2425" y="5355"/>
                  </a:lnTo>
                  <a:lnTo>
                    <a:pt x="2435" y="5354"/>
                  </a:lnTo>
                  <a:lnTo>
                    <a:pt x="2443" y="5354"/>
                  </a:lnTo>
                  <a:lnTo>
                    <a:pt x="2451" y="5355"/>
                  </a:lnTo>
                  <a:lnTo>
                    <a:pt x="2460" y="5358"/>
                  </a:lnTo>
                  <a:lnTo>
                    <a:pt x="2468" y="5361"/>
                  </a:lnTo>
                  <a:lnTo>
                    <a:pt x="2475" y="5365"/>
                  </a:lnTo>
                  <a:lnTo>
                    <a:pt x="2487" y="5376"/>
                  </a:lnTo>
                  <a:lnTo>
                    <a:pt x="2496" y="5384"/>
                  </a:lnTo>
                  <a:lnTo>
                    <a:pt x="2500" y="5389"/>
                  </a:lnTo>
                  <a:lnTo>
                    <a:pt x="2504" y="5391"/>
                  </a:lnTo>
                  <a:lnTo>
                    <a:pt x="2508" y="5395"/>
                  </a:lnTo>
                  <a:lnTo>
                    <a:pt x="2513" y="5397"/>
                  </a:lnTo>
                  <a:lnTo>
                    <a:pt x="2518" y="5397"/>
                  </a:lnTo>
                  <a:lnTo>
                    <a:pt x="2523" y="5396"/>
                  </a:lnTo>
                  <a:lnTo>
                    <a:pt x="2527" y="5392"/>
                  </a:lnTo>
                  <a:lnTo>
                    <a:pt x="2532" y="5387"/>
                  </a:lnTo>
                  <a:lnTo>
                    <a:pt x="2538" y="5384"/>
                  </a:lnTo>
                  <a:lnTo>
                    <a:pt x="2543" y="5380"/>
                  </a:lnTo>
                  <a:lnTo>
                    <a:pt x="2546" y="5379"/>
                  </a:lnTo>
                  <a:lnTo>
                    <a:pt x="2549" y="5378"/>
                  </a:lnTo>
                  <a:lnTo>
                    <a:pt x="2552" y="5378"/>
                  </a:lnTo>
                  <a:lnTo>
                    <a:pt x="2556" y="5379"/>
                  </a:lnTo>
                  <a:lnTo>
                    <a:pt x="2562" y="5381"/>
                  </a:lnTo>
                  <a:lnTo>
                    <a:pt x="2569" y="5385"/>
                  </a:lnTo>
                  <a:lnTo>
                    <a:pt x="2575" y="5390"/>
                  </a:lnTo>
                  <a:lnTo>
                    <a:pt x="2580" y="5395"/>
                  </a:lnTo>
                  <a:lnTo>
                    <a:pt x="2584" y="5401"/>
                  </a:lnTo>
                  <a:lnTo>
                    <a:pt x="2589" y="5406"/>
                  </a:lnTo>
                  <a:lnTo>
                    <a:pt x="2591" y="5412"/>
                  </a:lnTo>
                  <a:lnTo>
                    <a:pt x="2591" y="5418"/>
                  </a:lnTo>
                  <a:lnTo>
                    <a:pt x="2591" y="5424"/>
                  </a:lnTo>
                  <a:lnTo>
                    <a:pt x="2589" y="5429"/>
                  </a:lnTo>
                  <a:lnTo>
                    <a:pt x="2587" y="5434"/>
                  </a:lnTo>
                  <a:lnTo>
                    <a:pt x="2582" y="5440"/>
                  </a:lnTo>
                  <a:lnTo>
                    <a:pt x="2575" y="5449"/>
                  </a:lnTo>
                  <a:lnTo>
                    <a:pt x="2570" y="5458"/>
                  </a:lnTo>
                  <a:lnTo>
                    <a:pt x="2570" y="5462"/>
                  </a:lnTo>
                  <a:lnTo>
                    <a:pt x="2571" y="5467"/>
                  </a:lnTo>
                  <a:lnTo>
                    <a:pt x="2572" y="5472"/>
                  </a:lnTo>
                  <a:lnTo>
                    <a:pt x="2575" y="5478"/>
                  </a:lnTo>
                  <a:lnTo>
                    <a:pt x="2582" y="5490"/>
                  </a:lnTo>
                  <a:lnTo>
                    <a:pt x="2590" y="5505"/>
                  </a:lnTo>
                  <a:lnTo>
                    <a:pt x="2600" y="5522"/>
                  </a:lnTo>
                  <a:lnTo>
                    <a:pt x="2608" y="5534"/>
                  </a:lnTo>
                  <a:lnTo>
                    <a:pt x="2613" y="5537"/>
                  </a:lnTo>
                  <a:lnTo>
                    <a:pt x="2618" y="5538"/>
                  </a:lnTo>
                  <a:lnTo>
                    <a:pt x="2620" y="5538"/>
                  </a:lnTo>
                  <a:lnTo>
                    <a:pt x="2622" y="5537"/>
                  </a:lnTo>
                  <a:lnTo>
                    <a:pt x="2625" y="5536"/>
                  </a:lnTo>
                  <a:lnTo>
                    <a:pt x="2628" y="5534"/>
                  </a:lnTo>
                  <a:lnTo>
                    <a:pt x="2631" y="5530"/>
                  </a:lnTo>
                  <a:lnTo>
                    <a:pt x="2634" y="5529"/>
                  </a:lnTo>
                  <a:lnTo>
                    <a:pt x="2637" y="5528"/>
                  </a:lnTo>
                  <a:lnTo>
                    <a:pt x="2640" y="5528"/>
                  </a:lnTo>
                  <a:lnTo>
                    <a:pt x="2649" y="5530"/>
                  </a:lnTo>
                  <a:lnTo>
                    <a:pt x="2656" y="5534"/>
                  </a:lnTo>
                  <a:lnTo>
                    <a:pt x="2663" y="5538"/>
                  </a:lnTo>
                  <a:lnTo>
                    <a:pt x="2670" y="5544"/>
                  </a:lnTo>
                  <a:lnTo>
                    <a:pt x="2676" y="5550"/>
                  </a:lnTo>
                  <a:lnTo>
                    <a:pt x="2681" y="5556"/>
                  </a:lnTo>
                  <a:lnTo>
                    <a:pt x="2685" y="5561"/>
                  </a:lnTo>
                  <a:lnTo>
                    <a:pt x="2689" y="5563"/>
                  </a:lnTo>
                  <a:lnTo>
                    <a:pt x="2693" y="5566"/>
                  </a:lnTo>
                  <a:lnTo>
                    <a:pt x="2696" y="5568"/>
                  </a:lnTo>
                  <a:lnTo>
                    <a:pt x="2703" y="5568"/>
                  </a:lnTo>
                  <a:lnTo>
                    <a:pt x="2712" y="5568"/>
                  </a:lnTo>
                  <a:lnTo>
                    <a:pt x="2720" y="5569"/>
                  </a:lnTo>
                  <a:lnTo>
                    <a:pt x="2726" y="5570"/>
                  </a:lnTo>
                  <a:lnTo>
                    <a:pt x="2731" y="5573"/>
                  </a:lnTo>
                  <a:lnTo>
                    <a:pt x="2738" y="5581"/>
                  </a:lnTo>
                  <a:lnTo>
                    <a:pt x="2741" y="5585"/>
                  </a:lnTo>
                  <a:lnTo>
                    <a:pt x="2745" y="5588"/>
                  </a:lnTo>
                  <a:lnTo>
                    <a:pt x="2750" y="5592"/>
                  </a:lnTo>
                  <a:lnTo>
                    <a:pt x="2756" y="5594"/>
                  </a:lnTo>
                  <a:lnTo>
                    <a:pt x="2767" y="5598"/>
                  </a:lnTo>
                  <a:lnTo>
                    <a:pt x="2782" y="5599"/>
                  </a:lnTo>
                  <a:lnTo>
                    <a:pt x="2796" y="5599"/>
                  </a:lnTo>
                  <a:lnTo>
                    <a:pt x="2809" y="5600"/>
                  </a:lnTo>
                  <a:lnTo>
                    <a:pt x="2820" y="5603"/>
                  </a:lnTo>
                  <a:lnTo>
                    <a:pt x="2829" y="5607"/>
                  </a:lnTo>
                  <a:lnTo>
                    <a:pt x="2838" y="5612"/>
                  </a:lnTo>
                  <a:lnTo>
                    <a:pt x="2848" y="5614"/>
                  </a:lnTo>
                  <a:lnTo>
                    <a:pt x="2853" y="5614"/>
                  </a:lnTo>
                  <a:lnTo>
                    <a:pt x="2859" y="5614"/>
                  </a:lnTo>
                  <a:lnTo>
                    <a:pt x="2864" y="5612"/>
                  </a:lnTo>
                  <a:lnTo>
                    <a:pt x="2870" y="5610"/>
                  </a:lnTo>
                  <a:lnTo>
                    <a:pt x="2879" y="5606"/>
                  </a:lnTo>
                  <a:lnTo>
                    <a:pt x="2886" y="5604"/>
                  </a:lnTo>
                  <a:lnTo>
                    <a:pt x="2895" y="5604"/>
                  </a:lnTo>
                  <a:lnTo>
                    <a:pt x="2905" y="5605"/>
                  </a:lnTo>
                  <a:lnTo>
                    <a:pt x="2916" y="5609"/>
                  </a:lnTo>
                  <a:lnTo>
                    <a:pt x="2922" y="5612"/>
                  </a:lnTo>
                  <a:lnTo>
                    <a:pt x="2924" y="5614"/>
                  </a:lnTo>
                  <a:lnTo>
                    <a:pt x="2926" y="5617"/>
                  </a:lnTo>
                  <a:lnTo>
                    <a:pt x="2926" y="5620"/>
                  </a:lnTo>
                  <a:lnTo>
                    <a:pt x="2926" y="5625"/>
                  </a:lnTo>
                  <a:lnTo>
                    <a:pt x="2926" y="5629"/>
                  </a:lnTo>
                  <a:lnTo>
                    <a:pt x="2927" y="5633"/>
                  </a:lnTo>
                  <a:lnTo>
                    <a:pt x="2928" y="5636"/>
                  </a:lnTo>
                  <a:lnTo>
                    <a:pt x="2929" y="5638"/>
                  </a:lnTo>
                  <a:lnTo>
                    <a:pt x="2933" y="5641"/>
                  </a:lnTo>
                  <a:lnTo>
                    <a:pt x="2937" y="5642"/>
                  </a:lnTo>
                  <a:lnTo>
                    <a:pt x="2943" y="5642"/>
                  </a:lnTo>
                  <a:lnTo>
                    <a:pt x="2952" y="5641"/>
                  </a:lnTo>
                  <a:lnTo>
                    <a:pt x="2972" y="5639"/>
                  </a:lnTo>
                  <a:lnTo>
                    <a:pt x="2992" y="5637"/>
                  </a:lnTo>
                  <a:lnTo>
                    <a:pt x="3013" y="5635"/>
                  </a:lnTo>
                  <a:lnTo>
                    <a:pt x="3031" y="5631"/>
                  </a:lnTo>
                  <a:lnTo>
                    <a:pt x="3037" y="5629"/>
                  </a:lnTo>
                  <a:lnTo>
                    <a:pt x="3042" y="5625"/>
                  </a:lnTo>
                  <a:lnTo>
                    <a:pt x="3044" y="5623"/>
                  </a:lnTo>
                  <a:lnTo>
                    <a:pt x="3046" y="5618"/>
                  </a:lnTo>
                  <a:lnTo>
                    <a:pt x="3046" y="5609"/>
                  </a:lnTo>
                  <a:lnTo>
                    <a:pt x="3048" y="5595"/>
                  </a:lnTo>
                  <a:lnTo>
                    <a:pt x="3050" y="5589"/>
                  </a:lnTo>
                  <a:lnTo>
                    <a:pt x="3054" y="5585"/>
                  </a:lnTo>
                  <a:lnTo>
                    <a:pt x="3060" y="5582"/>
                  </a:lnTo>
                  <a:lnTo>
                    <a:pt x="3067" y="5580"/>
                  </a:lnTo>
                  <a:lnTo>
                    <a:pt x="3081" y="5579"/>
                  </a:lnTo>
                  <a:lnTo>
                    <a:pt x="3097" y="5579"/>
                  </a:lnTo>
                  <a:lnTo>
                    <a:pt x="3112" y="5580"/>
                  </a:lnTo>
                  <a:lnTo>
                    <a:pt x="3129" y="5581"/>
                  </a:lnTo>
                  <a:lnTo>
                    <a:pt x="3149" y="5582"/>
                  </a:lnTo>
                  <a:lnTo>
                    <a:pt x="3173" y="5584"/>
                  </a:lnTo>
                  <a:lnTo>
                    <a:pt x="3195" y="5585"/>
                  </a:lnTo>
                  <a:lnTo>
                    <a:pt x="3211" y="5584"/>
                  </a:lnTo>
                  <a:lnTo>
                    <a:pt x="3218" y="5582"/>
                  </a:lnTo>
                  <a:lnTo>
                    <a:pt x="3225" y="5581"/>
                  </a:lnTo>
                  <a:lnTo>
                    <a:pt x="3232" y="5578"/>
                  </a:lnTo>
                  <a:lnTo>
                    <a:pt x="3241" y="5574"/>
                  </a:lnTo>
                  <a:lnTo>
                    <a:pt x="3251" y="5570"/>
                  </a:lnTo>
                  <a:lnTo>
                    <a:pt x="3263" y="5566"/>
                  </a:lnTo>
                  <a:lnTo>
                    <a:pt x="3270" y="5565"/>
                  </a:lnTo>
                  <a:lnTo>
                    <a:pt x="3276" y="5565"/>
                  </a:lnTo>
                  <a:lnTo>
                    <a:pt x="3283" y="5563"/>
                  </a:lnTo>
                  <a:lnTo>
                    <a:pt x="3289" y="5565"/>
                  </a:lnTo>
                  <a:lnTo>
                    <a:pt x="3300" y="5568"/>
                  </a:lnTo>
                  <a:lnTo>
                    <a:pt x="3309" y="5573"/>
                  </a:lnTo>
                  <a:lnTo>
                    <a:pt x="3314" y="5574"/>
                  </a:lnTo>
                  <a:lnTo>
                    <a:pt x="3318" y="5575"/>
                  </a:lnTo>
                  <a:lnTo>
                    <a:pt x="3323" y="5575"/>
                  </a:lnTo>
                  <a:lnTo>
                    <a:pt x="3327" y="5575"/>
                  </a:lnTo>
                  <a:lnTo>
                    <a:pt x="3345" y="5569"/>
                  </a:lnTo>
                  <a:lnTo>
                    <a:pt x="3362" y="5567"/>
                  </a:lnTo>
                  <a:lnTo>
                    <a:pt x="3369" y="5567"/>
                  </a:lnTo>
                  <a:lnTo>
                    <a:pt x="3376" y="5568"/>
                  </a:lnTo>
                  <a:lnTo>
                    <a:pt x="3382" y="5570"/>
                  </a:lnTo>
                  <a:lnTo>
                    <a:pt x="3387" y="5575"/>
                  </a:lnTo>
                  <a:lnTo>
                    <a:pt x="3396" y="5586"/>
                  </a:lnTo>
                  <a:lnTo>
                    <a:pt x="3405" y="5597"/>
                  </a:lnTo>
                  <a:lnTo>
                    <a:pt x="3408" y="5601"/>
                  </a:lnTo>
                  <a:lnTo>
                    <a:pt x="3413" y="5606"/>
                  </a:lnTo>
                  <a:lnTo>
                    <a:pt x="3419" y="5610"/>
                  </a:lnTo>
                  <a:lnTo>
                    <a:pt x="3425" y="5613"/>
                  </a:lnTo>
                  <a:lnTo>
                    <a:pt x="3431" y="5617"/>
                  </a:lnTo>
                  <a:lnTo>
                    <a:pt x="3437" y="5620"/>
                  </a:lnTo>
                  <a:lnTo>
                    <a:pt x="3441" y="5624"/>
                  </a:lnTo>
                  <a:lnTo>
                    <a:pt x="3446" y="5629"/>
                  </a:lnTo>
                  <a:lnTo>
                    <a:pt x="3455" y="5638"/>
                  </a:lnTo>
                  <a:lnTo>
                    <a:pt x="3464" y="5650"/>
                  </a:lnTo>
                  <a:lnTo>
                    <a:pt x="3466" y="5652"/>
                  </a:lnTo>
                  <a:lnTo>
                    <a:pt x="3470" y="5654"/>
                  </a:lnTo>
                  <a:lnTo>
                    <a:pt x="3472" y="5654"/>
                  </a:lnTo>
                  <a:lnTo>
                    <a:pt x="3475" y="5654"/>
                  </a:lnTo>
                  <a:lnTo>
                    <a:pt x="3479" y="5648"/>
                  </a:lnTo>
                  <a:lnTo>
                    <a:pt x="3485" y="5639"/>
                  </a:lnTo>
                  <a:lnTo>
                    <a:pt x="3489" y="5635"/>
                  </a:lnTo>
                  <a:lnTo>
                    <a:pt x="3494" y="5630"/>
                  </a:lnTo>
                  <a:lnTo>
                    <a:pt x="3500" y="5626"/>
                  </a:lnTo>
                  <a:lnTo>
                    <a:pt x="3506" y="5623"/>
                  </a:lnTo>
                  <a:lnTo>
                    <a:pt x="3514" y="5619"/>
                  </a:lnTo>
                  <a:lnTo>
                    <a:pt x="3522" y="5617"/>
                  </a:lnTo>
                  <a:lnTo>
                    <a:pt x="3531" y="5616"/>
                  </a:lnTo>
                  <a:lnTo>
                    <a:pt x="3540" y="5614"/>
                  </a:lnTo>
                  <a:lnTo>
                    <a:pt x="3564" y="5614"/>
                  </a:lnTo>
                  <a:lnTo>
                    <a:pt x="3590" y="5614"/>
                  </a:lnTo>
                  <a:lnTo>
                    <a:pt x="3603" y="5613"/>
                  </a:lnTo>
                  <a:lnTo>
                    <a:pt x="3616" y="5613"/>
                  </a:lnTo>
                  <a:lnTo>
                    <a:pt x="3628" y="5611"/>
                  </a:lnTo>
                  <a:lnTo>
                    <a:pt x="3638" y="5609"/>
                  </a:lnTo>
                  <a:lnTo>
                    <a:pt x="3647" y="5604"/>
                  </a:lnTo>
                  <a:lnTo>
                    <a:pt x="3655" y="5599"/>
                  </a:lnTo>
                  <a:lnTo>
                    <a:pt x="3664" y="5591"/>
                  </a:lnTo>
                  <a:lnTo>
                    <a:pt x="3671" y="5582"/>
                  </a:lnTo>
                  <a:lnTo>
                    <a:pt x="3678" y="5573"/>
                  </a:lnTo>
                  <a:lnTo>
                    <a:pt x="3684" y="5563"/>
                  </a:lnTo>
                  <a:lnTo>
                    <a:pt x="3690" y="5551"/>
                  </a:lnTo>
                  <a:lnTo>
                    <a:pt x="3695" y="5541"/>
                  </a:lnTo>
                  <a:lnTo>
                    <a:pt x="3703" y="5518"/>
                  </a:lnTo>
                  <a:lnTo>
                    <a:pt x="3710" y="5500"/>
                  </a:lnTo>
                  <a:lnTo>
                    <a:pt x="3714" y="5493"/>
                  </a:lnTo>
                  <a:lnTo>
                    <a:pt x="3718" y="5487"/>
                  </a:lnTo>
                  <a:lnTo>
                    <a:pt x="3724" y="5484"/>
                  </a:lnTo>
                  <a:lnTo>
                    <a:pt x="3731" y="5481"/>
                  </a:lnTo>
                  <a:lnTo>
                    <a:pt x="3739" y="5480"/>
                  </a:lnTo>
                  <a:lnTo>
                    <a:pt x="3746" y="5480"/>
                  </a:lnTo>
                  <a:lnTo>
                    <a:pt x="3752" y="5481"/>
                  </a:lnTo>
                  <a:lnTo>
                    <a:pt x="3758" y="5481"/>
                  </a:lnTo>
                  <a:lnTo>
                    <a:pt x="3762" y="5483"/>
                  </a:lnTo>
                  <a:lnTo>
                    <a:pt x="3767" y="5483"/>
                  </a:lnTo>
                  <a:lnTo>
                    <a:pt x="3772" y="5483"/>
                  </a:lnTo>
                  <a:lnTo>
                    <a:pt x="3777" y="5480"/>
                  </a:lnTo>
                  <a:lnTo>
                    <a:pt x="3785" y="5477"/>
                  </a:lnTo>
                  <a:lnTo>
                    <a:pt x="3792" y="5474"/>
                  </a:lnTo>
                  <a:lnTo>
                    <a:pt x="3794" y="5474"/>
                  </a:lnTo>
                  <a:lnTo>
                    <a:pt x="3797" y="5474"/>
                  </a:lnTo>
                  <a:lnTo>
                    <a:pt x="3800" y="5477"/>
                  </a:lnTo>
                  <a:lnTo>
                    <a:pt x="3803" y="5479"/>
                  </a:lnTo>
                  <a:lnTo>
                    <a:pt x="3806" y="5481"/>
                  </a:lnTo>
                  <a:lnTo>
                    <a:pt x="3810" y="5483"/>
                  </a:lnTo>
                  <a:lnTo>
                    <a:pt x="3812" y="5484"/>
                  </a:lnTo>
                  <a:lnTo>
                    <a:pt x="3816" y="5484"/>
                  </a:lnTo>
                  <a:lnTo>
                    <a:pt x="3822" y="5483"/>
                  </a:lnTo>
                  <a:lnTo>
                    <a:pt x="3827" y="5479"/>
                  </a:lnTo>
                  <a:lnTo>
                    <a:pt x="3830" y="5477"/>
                  </a:lnTo>
                  <a:lnTo>
                    <a:pt x="3834" y="5477"/>
                  </a:lnTo>
                  <a:lnTo>
                    <a:pt x="3840" y="5478"/>
                  </a:lnTo>
                  <a:lnTo>
                    <a:pt x="3844" y="5478"/>
                  </a:lnTo>
                  <a:lnTo>
                    <a:pt x="3856" y="5481"/>
                  </a:lnTo>
                  <a:lnTo>
                    <a:pt x="3866" y="5484"/>
                  </a:lnTo>
                  <a:lnTo>
                    <a:pt x="3874" y="5485"/>
                  </a:lnTo>
                  <a:lnTo>
                    <a:pt x="3882" y="5484"/>
                  </a:lnTo>
                  <a:lnTo>
                    <a:pt x="3887" y="5481"/>
                  </a:lnTo>
                  <a:lnTo>
                    <a:pt x="3892" y="5479"/>
                  </a:lnTo>
                  <a:lnTo>
                    <a:pt x="3897" y="5477"/>
                  </a:lnTo>
                  <a:lnTo>
                    <a:pt x="3903" y="5472"/>
                  </a:lnTo>
                  <a:lnTo>
                    <a:pt x="3909" y="5467"/>
                  </a:lnTo>
                  <a:lnTo>
                    <a:pt x="3916" y="5465"/>
                  </a:lnTo>
                  <a:lnTo>
                    <a:pt x="3923" y="5463"/>
                  </a:lnTo>
                  <a:lnTo>
                    <a:pt x="3930" y="5463"/>
                  </a:lnTo>
                  <a:lnTo>
                    <a:pt x="3937" y="5465"/>
                  </a:lnTo>
                  <a:lnTo>
                    <a:pt x="3944" y="5467"/>
                  </a:lnTo>
                  <a:lnTo>
                    <a:pt x="3950" y="5469"/>
                  </a:lnTo>
                  <a:lnTo>
                    <a:pt x="3956" y="5472"/>
                  </a:lnTo>
                  <a:lnTo>
                    <a:pt x="3964" y="5479"/>
                  </a:lnTo>
                  <a:lnTo>
                    <a:pt x="3973" y="5485"/>
                  </a:lnTo>
                  <a:lnTo>
                    <a:pt x="3978" y="5486"/>
                  </a:lnTo>
                  <a:lnTo>
                    <a:pt x="3982" y="5488"/>
                  </a:lnTo>
                  <a:lnTo>
                    <a:pt x="3989" y="5490"/>
                  </a:lnTo>
                  <a:lnTo>
                    <a:pt x="3998" y="5490"/>
                  </a:lnTo>
                  <a:lnTo>
                    <a:pt x="4016" y="5491"/>
                  </a:lnTo>
                  <a:lnTo>
                    <a:pt x="4030" y="5494"/>
                  </a:lnTo>
                  <a:lnTo>
                    <a:pt x="4036" y="5496"/>
                  </a:lnTo>
                  <a:lnTo>
                    <a:pt x="4041" y="5496"/>
                  </a:lnTo>
                  <a:lnTo>
                    <a:pt x="4044" y="5494"/>
                  </a:lnTo>
                  <a:lnTo>
                    <a:pt x="4045" y="5491"/>
                  </a:lnTo>
                  <a:lnTo>
                    <a:pt x="4048" y="5487"/>
                  </a:lnTo>
                  <a:lnTo>
                    <a:pt x="4050" y="5484"/>
                  </a:lnTo>
                  <a:lnTo>
                    <a:pt x="4054" y="5481"/>
                  </a:lnTo>
                  <a:lnTo>
                    <a:pt x="4058" y="5480"/>
                  </a:lnTo>
                  <a:lnTo>
                    <a:pt x="4068" y="5478"/>
                  </a:lnTo>
                  <a:lnTo>
                    <a:pt x="4079" y="5478"/>
                  </a:lnTo>
                  <a:lnTo>
                    <a:pt x="4090" y="5475"/>
                  </a:lnTo>
                  <a:lnTo>
                    <a:pt x="4107" y="5471"/>
                  </a:lnTo>
                  <a:lnTo>
                    <a:pt x="4123" y="5467"/>
                  </a:lnTo>
                  <a:lnTo>
                    <a:pt x="4137" y="5465"/>
                  </a:lnTo>
                  <a:lnTo>
                    <a:pt x="4143" y="5465"/>
                  </a:lnTo>
                  <a:lnTo>
                    <a:pt x="4148" y="5466"/>
                  </a:lnTo>
                  <a:lnTo>
                    <a:pt x="4152" y="5466"/>
                  </a:lnTo>
                  <a:lnTo>
                    <a:pt x="4156" y="5468"/>
                  </a:lnTo>
                  <a:lnTo>
                    <a:pt x="4158" y="5471"/>
                  </a:lnTo>
                  <a:lnTo>
                    <a:pt x="4161" y="5473"/>
                  </a:lnTo>
                  <a:lnTo>
                    <a:pt x="4162" y="5478"/>
                  </a:lnTo>
                  <a:lnTo>
                    <a:pt x="4163" y="5483"/>
                  </a:lnTo>
                  <a:lnTo>
                    <a:pt x="4164" y="5488"/>
                  </a:lnTo>
                  <a:lnTo>
                    <a:pt x="4165" y="5493"/>
                  </a:lnTo>
                  <a:lnTo>
                    <a:pt x="4167" y="5498"/>
                  </a:lnTo>
                  <a:lnTo>
                    <a:pt x="4169" y="5500"/>
                  </a:lnTo>
                  <a:lnTo>
                    <a:pt x="4171" y="5503"/>
                  </a:lnTo>
                  <a:lnTo>
                    <a:pt x="4176" y="5505"/>
                  </a:lnTo>
                  <a:lnTo>
                    <a:pt x="4181" y="5506"/>
                  </a:lnTo>
                  <a:lnTo>
                    <a:pt x="4187" y="5506"/>
                  </a:lnTo>
                  <a:lnTo>
                    <a:pt x="4201" y="5507"/>
                  </a:lnTo>
                  <a:lnTo>
                    <a:pt x="4214" y="5509"/>
                  </a:lnTo>
                  <a:lnTo>
                    <a:pt x="4227" y="5510"/>
                  </a:lnTo>
                  <a:lnTo>
                    <a:pt x="4239" y="5510"/>
                  </a:lnTo>
                  <a:lnTo>
                    <a:pt x="4249" y="5509"/>
                  </a:lnTo>
                  <a:lnTo>
                    <a:pt x="4257" y="5510"/>
                  </a:lnTo>
                  <a:lnTo>
                    <a:pt x="4262" y="5511"/>
                  </a:lnTo>
                  <a:lnTo>
                    <a:pt x="4265" y="5512"/>
                  </a:lnTo>
                  <a:lnTo>
                    <a:pt x="4269" y="5516"/>
                  </a:lnTo>
                  <a:lnTo>
                    <a:pt x="4274" y="5519"/>
                  </a:lnTo>
                  <a:lnTo>
                    <a:pt x="4277" y="5522"/>
                  </a:lnTo>
                  <a:lnTo>
                    <a:pt x="4282" y="5524"/>
                  </a:lnTo>
                  <a:lnTo>
                    <a:pt x="4287" y="5524"/>
                  </a:lnTo>
                  <a:lnTo>
                    <a:pt x="4293" y="5523"/>
                  </a:lnTo>
                  <a:lnTo>
                    <a:pt x="4302" y="5519"/>
                  </a:lnTo>
                  <a:lnTo>
                    <a:pt x="4310" y="5513"/>
                  </a:lnTo>
                  <a:lnTo>
                    <a:pt x="4318" y="5507"/>
                  </a:lnTo>
                  <a:lnTo>
                    <a:pt x="4326" y="5502"/>
                  </a:lnTo>
                  <a:lnTo>
                    <a:pt x="4331" y="5499"/>
                  </a:lnTo>
                  <a:lnTo>
                    <a:pt x="4335" y="5498"/>
                  </a:lnTo>
                  <a:lnTo>
                    <a:pt x="4341" y="5498"/>
                  </a:lnTo>
                  <a:lnTo>
                    <a:pt x="4347" y="5499"/>
                  </a:lnTo>
                  <a:lnTo>
                    <a:pt x="4360" y="5503"/>
                  </a:lnTo>
                  <a:lnTo>
                    <a:pt x="4375" y="5509"/>
                  </a:lnTo>
                  <a:lnTo>
                    <a:pt x="4382" y="5511"/>
                  </a:lnTo>
                  <a:lnTo>
                    <a:pt x="4390" y="5512"/>
                  </a:lnTo>
                  <a:lnTo>
                    <a:pt x="4398" y="5513"/>
                  </a:lnTo>
                  <a:lnTo>
                    <a:pt x="4408" y="5515"/>
                  </a:lnTo>
                  <a:lnTo>
                    <a:pt x="4427" y="5513"/>
                  </a:lnTo>
                  <a:lnTo>
                    <a:pt x="4448" y="5513"/>
                  </a:lnTo>
                  <a:lnTo>
                    <a:pt x="4458" y="5515"/>
                  </a:lnTo>
                  <a:lnTo>
                    <a:pt x="4469" y="5517"/>
                  </a:lnTo>
                  <a:lnTo>
                    <a:pt x="4477" y="5519"/>
                  </a:lnTo>
                  <a:lnTo>
                    <a:pt x="4486" y="5523"/>
                  </a:lnTo>
                  <a:lnTo>
                    <a:pt x="4503" y="5530"/>
                  </a:lnTo>
                  <a:lnTo>
                    <a:pt x="4518" y="5535"/>
                  </a:lnTo>
                  <a:lnTo>
                    <a:pt x="4524" y="5537"/>
                  </a:lnTo>
                  <a:lnTo>
                    <a:pt x="4530" y="5541"/>
                  </a:lnTo>
                  <a:lnTo>
                    <a:pt x="4534" y="5543"/>
                  </a:lnTo>
                  <a:lnTo>
                    <a:pt x="4537" y="5547"/>
                  </a:lnTo>
                  <a:lnTo>
                    <a:pt x="4540" y="5555"/>
                  </a:lnTo>
                  <a:lnTo>
                    <a:pt x="4543" y="5562"/>
                  </a:lnTo>
                  <a:lnTo>
                    <a:pt x="4545" y="5566"/>
                  </a:lnTo>
                  <a:lnTo>
                    <a:pt x="4547" y="5569"/>
                  </a:lnTo>
                  <a:lnTo>
                    <a:pt x="4552" y="5573"/>
                  </a:lnTo>
                  <a:lnTo>
                    <a:pt x="4556" y="5578"/>
                  </a:lnTo>
                  <a:lnTo>
                    <a:pt x="4566" y="5585"/>
                  </a:lnTo>
                  <a:lnTo>
                    <a:pt x="4572" y="5591"/>
                  </a:lnTo>
                  <a:lnTo>
                    <a:pt x="4575" y="5597"/>
                  </a:lnTo>
                  <a:lnTo>
                    <a:pt x="4578" y="5604"/>
                  </a:lnTo>
                  <a:lnTo>
                    <a:pt x="4579" y="5609"/>
                  </a:lnTo>
                  <a:lnTo>
                    <a:pt x="4581" y="5613"/>
                  </a:lnTo>
                  <a:lnTo>
                    <a:pt x="4584" y="5617"/>
                  </a:lnTo>
                  <a:lnTo>
                    <a:pt x="4587" y="5619"/>
                  </a:lnTo>
                  <a:lnTo>
                    <a:pt x="4592" y="5622"/>
                  </a:lnTo>
                  <a:lnTo>
                    <a:pt x="4596" y="5623"/>
                  </a:lnTo>
                  <a:lnTo>
                    <a:pt x="4600" y="5623"/>
                  </a:lnTo>
                  <a:lnTo>
                    <a:pt x="4606" y="5622"/>
                  </a:lnTo>
                  <a:lnTo>
                    <a:pt x="4611" y="5620"/>
                  </a:lnTo>
                  <a:lnTo>
                    <a:pt x="4616" y="5619"/>
                  </a:lnTo>
                  <a:lnTo>
                    <a:pt x="4622" y="5618"/>
                  </a:lnTo>
                  <a:lnTo>
                    <a:pt x="4628" y="5619"/>
                  </a:lnTo>
                  <a:lnTo>
                    <a:pt x="4639" y="5622"/>
                  </a:lnTo>
                  <a:lnTo>
                    <a:pt x="4650" y="5625"/>
                  </a:lnTo>
                  <a:lnTo>
                    <a:pt x="4663" y="5632"/>
                  </a:lnTo>
                  <a:lnTo>
                    <a:pt x="4674" y="5638"/>
                  </a:lnTo>
                  <a:lnTo>
                    <a:pt x="4682" y="5644"/>
                  </a:lnTo>
                  <a:lnTo>
                    <a:pt x="4693" y="5652"/>
                  </a:lnTo>
                  <a:lnTo>
                    <a:pt x="4702" y="5658"/>
                  </a:lnTo>
                  <a:lnTo>
                    <a:pt x="4709" y="5663"/>
                  </a:lnTo>
                  <a:lnTo>
                    <a:pt x="4712" y="5664"/>
                  </a:lnTo>
                  <a:lnTo>
                    <a:pt x="4716" y="5664"/>
                  </a:lnTo>
                  <a:lnTo>
                    <a:pt x="4719" y="5664"/>
                  </a:lnTo>
                  <a:lnTo>
                    <a:pt x="4722" y="5663"/>
                  </a:lnTo>
                  <a:lnTo>
                    <a:pt x="4725" y="5661"/>
                  </a:lnTo>
                  <a:lnTo>
                    <a:pt x="4730" y="5660"/>
                  </a:lnTo>
                  <a:lnTo>
                    <a:pt x="4734" y="5660"/>
                  </a:lnTo>
                  <a:lnTo>
                    <a:pt x="4738" y="5660"/>
                  </a:lnTo>
                  <a:lnTo>
                    <a:pt x="4743" y="5660"/>
                  </a:lnTo>
                  <a:lnTo>
                    <a:pt x="4748" y="5662"/>
                  </a:lnTo>
                  <a:lnTo>
                    <a:pt x="4751" y="5664"/>
                  </a:lnTo>
                  <a:lnTo>
                    <a:pt x="4754" y="5668"/>
                  </a:lnTo>
                  <a:lnTo>
                    <a:pt x="4757" y="5673"/>
                  </a:lnTo>
                  <a:lnTo>
                    <a:pt x="4761" y="5676"/>
                  </a:lnTo>
                  <a:lnTo>
                    <a:pt x="4767" y="5681"/>
                  </a:lnTo>
                  <a:lnTo>
                    <a:pt x="4773" y="5686"/>
                  </a:lnTo>
                  <a:lnTo>
                    <a:pt x="4787" y="5695"/>
                  </a:lnTo>
                  <a:lnTo>
                    <a:pt x="4799" y="5706"/>
                  </a:lnTo>
                  <a:lnTo>
                    <a:pt x="4812" y="5719"/>
                  </a:lnTo>
                  <a:lnTo>
                    <a:pt x="4826" y="5732"/>
                  </a:lnTo>
                  <a:lnTo>
                    <a:pt x="4843" y="5744"/>
                  </a:lnTo>
                  <a:lnTo>
                    <a:pt x="4857" y="5756"/>
                  </a:lnTo>
                  <a:lnTo>
                    <a:pt x="4874" y="5765"/>
                  </a:lnTo>
                  <a:lnTo>
                    <a:pt x="4892" y="5774"/>
                  </a:lnTo>
                  <a:lnTo>
                    <a:pt x="4908" y="5780"/>
                  </a:lnTo>
                  <a:lnTo>
                    <a:pt x="4924" y="5782"/>
                  </a:lnTo>
                  <a:lnTo>
                    <a:pt x="4936" y="5783"/>
                  </a:lnTo>
                  <a:lnTo>
                    <a:pt x="4944" y="5783"/>
                  </a:lnTo>
                  <a:lnTo>
                    <a:pt x="4951" y="5784"/>
                  </a:lnTo>
                  <a:lnTo>
                    <a:pt x="4958" y="5788"/>
                  </a:lnTo>
                  <a:lnTo>
                    <a:pt x="4963" y="5790"/>
                  </a:lnTo>
                  <a:lnTo>
                    <a:pt x="4967" y="5790"/>
                  </a:lnTo>
                  <a:lnTo>
                    <a:pt x="4971" y="5790"/>
                  </a:lnTo>
                  <a:lnTo>
                    <a:pt x="4975" y="5788"/>
                  </a:lnTo>
                  <a:lnTo>
                    <a:pt x="4978" y="5786"/>
                  </a:lnTo>
                  <a:lnTo>
                    <a:pt x="4982" y="5783"/>
                  </a:lnTo>
                  <a:lnTo>
                    <a:pt x="4986" y="5778"/>
                  </a:lnTo>
                  <a:lnTo>
                    <a:pt x="4989" y="5775"/>
                  </a:lnTo>
                  <a:lnTo>
                    <a:pt x="4994" y="5762"/>
                  </a:lnTo>
                  <a:lnTo>
                    <a:pt x="5000" y="5744"/>
                  </a:lnTo>
                  <a:lnTo>
                    <a:pt x="5005" y="5727"/>
                  </a:lnTo>
                  <a:lnTo>
                    <a:pt x="5007" y="5714"/>
                  </a:lnTo>
                  <a:lnTo>
                    <a:pt x="5008" y="5711"/>
                  </a:lnTo>
                  <a:lnTo>
                    <a:pt x="5011" y="5708"/>
                  </a:lnTo>
                  <a:lnTo>
                    <a:pt x="5013" y="5708"/>
                  </a:lnTo>
                  <a:lnTo>
                    <a:pt x="5015" y="5708"/>
                  </a:lnTo>
                  <a:lnTo>
                    <a:pt x="5022" y="5713"/>
                  </a:lnTo>
                  <a:lnTo>
                    <a:pt x="5031" y="5720"/>
                  </a:lnTo>
                  <a:lnTo>
                    <a:pt x="5040" y="5732"/>
                  </a:lnTo>
                  <a:lnTo>
                    <a:pt x="5050" y="5748"/>
                  </a:lnTo>
                  <a:lnTo>
                    <a:pt x="5058" y="5763"/>
                  </a:lnTo>
                  <a:lnTo>
                    <a:pt x="5064" y="5773"/>
                  </a:lnTo>
                  <a:lnTo>
                    <a:pt x="5069" y="5774"/>
                  </a:lnTo>
                  <a:lnTo>
                    <a:pt x="5076" y="5775"/>
                  </a:lnTo>
                  <a:lnTo>
                    <a:pt x="5083" y="5775"/>
                  </a:lnTo>
                  <a:lnTo>
                    <a:pt x="5089" y="5775"/>
                  </a:lnTo>
                  <a:lnTo>
                    <a:pt x="5096" y="5777"/>
                  </a:lnTo>
                  <a:lnTo>
                    <a:pt x="5107" y="5782"/>
                  </a:lnTo>
                  <a:lnTo>
                    <a:pt x="5119" y="5788"/>
                  </a:lnTo>
                  <a:lnTo>
                    <a:pt x="5127" y="5793"/>
                  </a:lnTo>
                  <a:lnTo>
                    <a:pt x="5140" y="5795"/>
                  </a:lnTo>
                  <a:lnTo>
                    <a:pt x="5153" y="5796"/>
                  </a:lnTo>
                  <a:lnTo>
                    <a:pt x="5166" y="5796"/>
                  </a:lnTo>
                  <a:lnTo>
                    <a:pt x="5177" y="5796"/>
                  </a:lnTo>
                  <a:lnTo>
                    <a:pt x="5187" y="5797"/>
                  </a:lnTo>
                  <a:lnTo>
                    <a:pt x="5198" y="5802"/>
                  </a:lnTo>
                  <a:lnTo>
                    <a:pt x="5211" y="5808"/>
                  </a:lnTo>
                  <a:lnTo>
                    <a:pt x="5222" y="5817"/>
                  </a:lnTo>
                  <a:lnTo>
                    <a:pt x="5233" y="5824"/>
                  </a:lnTo>
                  <a:lnTo>
                    <a:pt x="5241" y="5832"/>
                  </a:lnTo>
                  <a:lnTo>
                    <a:pt x="5248" y="5840"/>
                  </a:lnTo>
                  <a:lnTo>
                    <a:pt x="5255" y="5850"/>
                  </a:lnTo>
                  <a:lnTo>
                    <a:pt x="5261" y="5858"/>
                  </a:lnTo>
                  <a:lnTo>
                    <a:pt x="5270" y="5865"/>
                  </a:lnTo>
                  <a:lnTo>
                    <a:pt x="5273" y="5869"/>
                  </a:lnTo>
                  <a:lnTo>
                    <a:pt x="5278" y="5871"/>
                  </a:lnTo>
                  <a:lnTo>
                    <a:pt x="5283" y="5872"/>
                  </a:lnTo>
                  <a:lnTo>
                    <a:pt x="5288" y="5874"/>
                  </a:lnTo>
                  <a:lnTo>
                    <a:pt x="5298" y="5874"/>
                  </a:lnTo>
                  <a:lnTo>
                    <a:pt x="5308" y="5872"/>
                  </a:lnTo>
                  <a:lnTo>
                    <a:pt x="5311" y="5870"/>
                  </a:lnTo>
                  <a:lnTo>
                    <a:pt x="5315" y="5869"/>
                  </a:lnTo>
                  <a:lnTo>
                    <a:pt x="5318" y="5866"/>
                  </a:lnTo>
                  <a:lnTo>
                    <a:pt x="5321" y="5863"/>
                  </a:lnTo>
                  <a:lnTo>
                    <a:pt x="5324" y="5860"/>
                  </a:lnTo>
                  <a:lnTo>
                    <a:pt x="5327" y="5858"/>
                  </a:lnTo>
                  <a:lnTo>
                    <a:pt x="5330" y="5856"/>
                  </a:lnTo>
                  <a:lnTo>
                    <a:pt x="5334" y="5855"/>
                  </a:lnTo>
                  <a:lnTo>
                    <a:pt x="5342" y="5853"/>
                  </a:lnTo>
                  <a:lnTo>
                    <a:pt x="5352" y="5855"/>
                  </a:lnTo>
                  <a:lnTo>
                    <a:pt x="5357" y="5856"/>
                  </a:lnTo>
                  <a:lnTo>
                    <a:pt x="5361" y="5856"/>
                  </a:lnTo>
                  <a:lnTo>
                    <a:pt x="5365" y="5855"/>
                  </a:lnTo>
                  <a:lnTo>
                    <a:pt x="5368" y="5853"/>
                  </a:lnTo>
                  <a:lnTo>
                    <a:pt x="5372" y="5851"/>
                  </a:lnTo>
                  <a:lnTo>
                    <a:pt x="5374" y="5847"/>
                  </a:lnTo>
                  <a:lnTo>
                    <a:pt x="5377" y="5844"/>
                  </a:lnTo>
                  <a:lnTo>
                    <a:pt x="5378" y="5838"/>
                  </a:lnTo>
                  <a:lnTo>
                    <a:pt x="5379" y="5826"/>
                  </a:lnTo>
                  <a:lnTo>
                    <a:pt x="5379" y="5815"/>
                  </a:lnTo>
                  <a:lnTo>
                    <a:pt x="5378" y="5809"/>
                  </a:lnTo>
                  <a:lnTo>
                    <a:pt x="5377" y="5805"/>
                  </a:lnTo>
                  <a:lnTo>
                    <a:pt x="5374" y="5801"/>
                  </a:lnTo>
                  <a:lnTo>
                    <a:pt x="5373" y="5799"/>
                  </a:lnTo>
                  <a:lnTo>
                    <a:pt x="5368" y="5793"/>
                  </a:lnTo>
                  <a:lnTo>
                    <a:pt x="5367" y="5788"/>
                  </a:lnTo>
                  <a:lnTo>
                    <a:pt x="5367" y="5786"/>
                  </a:lnTo>
                  <a:lnTo>
                    <a:pt x="5368" y="5783"/>
                  </a:lnTo>
                  <a:lnTo>
                    <a:pt x="5370" y="5781"/>
                  </a:lnTo>
                  <a:lnTo>
                    <a:pt x="5372" y="5778"/>
                  </a:lnTo>
                  <a:lnTo>
                    <a:pt x="5377" y="5775"/>
                  </a:lnTo>
                  <a:lnTo>
                    <a:pt x="5380" y="5771"/>
                  </a:lnTo>
                  <a:lnTo>
                    <a:pt x="5380" y="5770"/>
                  </a:lnTo>
                  <a:lnTo>
                    <a:pt x="5379" y="5769"/>
                  </a:lnTo>
                  <a:lnTo>
                    <a:pt x="5378" y="5769"/>
                  </a:lnTo>
                  <a:lnTo>
                    <a:pt x="5374" y="5769"/>
                  </a:lnTo>
                  <a:lnTo>
                    <a:pt x="5372" y="5768"/>
                  </a:lnTo>
                  <a:lnTo>
                    <a:pt x="5368" y="5767"/>
                  </a:lnTo>
                  <a:lnTo>
                    <a:pt x="5366" y="5765"/>
                  </a:lnTo>
                  <a:lnTo>
                    <a:pt x="5364" y="5763"/>
                  </a:lnTo>
                  <a:lnTo>
                    <a:pt x="5362" y="5761"/>
                  </a:lnTo>
                  <a:lnTo>
                    <a:pt x="5361" y="5756"/>
                  </a:lnTo>
                  <a:lnTo>
                    <a:pt x="5361" y="5751"/>
                  </a:lnTo>
                  <a:lnTo>
                    <a:pt x="5362" y="5745"/>
                  </a:lnTo>
                  <a:lnTo>
                    <a:pt x="5366" y="5733"/>
                  </a:lnTo>
                  <a:lnTo>
                    <a:pt x="5370" y="5721"/>
                  </a:lnTo>
                  <a:lnTo>
                    <a:pt x="5372" y="5712"/>
                  </a:lnTo>
                  <a:lnTo>
                    <a:pt x="5373" y="5700"/>
                  </a:lnTo>
                  <a:lnTo>
                    <a:pt x="5373" y="5688"/>
                  </a:lnTo>
                  <a:lnTo>
                    <a:pt x="5372" y="5676"/>
                  </a:lnTo>
                  <a:lnTo>
                    <a:pt x="5371" y="5672"/>
                  </a:lnTo>
                  <a:lnTo>
                    <a:pt x="5368" y="5667"/>
                  </a:lnTo>
                  <a:lnTo>
                    <a:pt x="5364" y="5663"/>
                  </a:lnTo>
                  <a:lnTo>
                    <a:pt x="5357" y="5661"/>
                  </a:lnTo>
                  <a:lnTo>
                    <a:pt x="5342" y="5658"/>
                  </a:lnTo>
                  <a:lnTo>
                    <a:pt x="5330" y="5657"/>
                  </a:lnTo>
                  <a:lnTo>
                    <a:pt x="5326" y="5656"/>
                  </a:lnTo>
                  <a:lnTo>
                    <a:pt x="5322" y="5655"/>
                  </a:lnTo>
                  <a:lnTo>
                    <a:pt x="5320" y="5652"/>
                  </a:lnTo>
                  <a:lnTo>
                    <a:pt x="5318" y="5650"/>
                  </a:lnTo>
                  <a:lnTo>
                    <a:pt x="5317" y="5644"/>
                  </a:lnTo>
                  <a:lnTo>
                    <a:pt x="5316" y="5641"/>
                  </a:lnTo>
                  <a:lnTo>
                    <a:pt x="5313" y="5639"/>
                  </a:lnTo>
                  <a:lnTo>
                    <a:pt x="5308" y="5638"/>
                  </a:lnTo>
                  <a:lnTo>
                    <a:pt x="5301" y="5638"/>
                  </a:lnTo>
                  <a:lnTo>
                    <a:pt x="5295" y="5636"/>
                  </a:lnTo>
                  <a:lnTo>
                    <a:pt x="5291" y="5633"/>
                  </a:lnTo>
                  <a:lnTo>
                    <a:pt x="5289" y="5630"/>
                  </a:lnTo>
                  <a:lnTo>
                    <a:pt x="5286" y="5626"/>
                  </a:lnTo>
                  <a:lnTo>
                    <a:pt x="5285" y="5620"/>
                  </a:lnTo>
                  <a:lnTo>
                    <a:pt x="5283" y="5607"/>
                  </a:lnTo>
                  <a:lnTo>
                    <a:pt x="5284" y="5593"/>
                  </a:lnTo>
                  <a:lnTo>
                    <a:pt x="5285" y="5587"/>
                  </a:lnTo>
                  <a:lnTo>
                    <a:pt x="5286" y="5582"/>
                  </a:lnTo>
                  <a:lnTo>
                    <a:pt x="5288" y="5578"/>
                  </a:lnTo>
                  <a:lnTo>
                    <a:pt x="5290" y="5575"/>
                  </a:lnTo>
                  <a:lnTo>
                    <a:pt x="5294" y="5570"/>
                  </a:lnTo>
                  <a:lnTo>
                    <a:pt x="5296" y="5566"/>
                  </a:lnTo>
                  <a:lnTo>
                    <a:pt x="5295" y="5561"/>
                  </a:lnTo>
                  <a:lnTo>
                    <a:pt x="5294" y="5554"/>
                  </a:lnTo>
                  <a:lnTo>
                    <a:pt x="5292" y="5551"/>
                  </a:lnTo>
                  <a:lnTo>
                    <a:pt x="5291" y="5548"/>
                  </a:lnTo>
                  <a:lnTo>
                    <a:pt x="5291" y="5544"/>
                  </a:lnTo>
                  <a:lnTo>
                    <a:pt x="5291" y="5541"/>
                  </a:lnTo>
                  <a:lnTo>
                    <a:pt x="5294" y="5538"/>
                  </a:lnTo>
                  <a:lnTo>
                    <a:pt x="5296" y="5535"/>
                  </a:lnTo>
                  <a:lnTo>
                    <a:pt x="5298" y="5531"/>
                  </a:lnTo>
                  <a:lnTo>
                    <a:pt x="5303" y="5528"/>
                  </a:lnTo>
                  <a:lnTo>
                    <a:pt x="5315" y="5518"/>
                  </a:lnTo>
                  <a:lnTo>
                    <a:pt x="5329" y="5507"/>
                  </a:lnTo>
                  <a:lnTo>
                    <a:pt x="5336" y="5504"/>
                  </a:lnTo>
                  <a:lnTo>
                    <a:pt x="5345" y="5499"/>
                  </a:lnTo>
                  <a:lnTo>
                    <a:pt x="5352" y="5498"/>
                  </a:lnTo>
                  <a:lnTo>
                    <a:pt x="5359" y="5497"/>
                  </a:lnTo>
                  <a:lnTo>
                    <a:pt x="5374" y="5499"/>
                  </a:lnTo>
                  <a:lnTo>
                    <a:pt x="5393" y="5499"/>
                  </a:lnTo>
                  <a:lnTo>
                    <a:pt x="5402" y="5499"/>
                  </a:lnTo>
                  <a:lnTo>
                    <a:pt x="5411" y="5497"/>
                  </a:lnTo>
                  <a:lnTo>
                    <a:pt x="5418" y="5494"/>
                  </a:lnTo>
                  <a:lnTo>
                    <a:pt x="5425" y="5491"/>
                  </a:lnTo>
                  <a:lnTo>
                    <a:pt x="5436" y="5480"/>
                  </a:lnTo>
                  <a:lnTo>
                    <a:pt x="5444" y="5472"/>
                  </a:lnTo>
                  <a:lnTo>
                    <a:pt x="5448" y="5468"/>
                  </a:lnTo>
                  <a:lnTo>
                    <a:pt x="5453" y="5466"/>
                  </a:lnTo>
                  <a:lnTo>
                    <a:pt x="5459" y="5465"/>
                  </a:lnTo>
                  <a:lnTo>
                    <a:pt x="5466" y="5466"/>
                  </a:lnTo>
                  <a:lnTo>
                    <a:pt x="5480" y="5468"/>
                  </a:lnTo>
                  <a:lnTo>
                    <a:pt x="5492" y="5471"/>
                  </a:lnTo>
                  <a:lnTo>
                    <a:pt x="5497" y="5471"/>
                  </a:lnTo>
                  <a:lnTo>
                    <a:pt x="5502" y="5469"/>
                  </a:lnTo>
                  <a:lnTo>
                    <a:pt x="5506" y="5468"/>
                  </a:lnTo>
                  <a:lnTo>
                    <a:pt x="5510" y="5465"/>
                  </a:lnTo>
                  <a:lnTo>
                    <a:pt x="5512" y="5460"/>
                  </a:lnTo>
                  <a:lnTo>
                    <a:pt x="5515" y="5454"/>
                  </a:lnTo>
                  <a:lnTo>
                    <a:pt x="5515" y="5447"/>
                  </a:lnTo>
                  <a:lnTo>
                    <a:pt x="5513" y="5440"/>
                  </a:lnTo>
                  <a:lnTo>
                    <a:pt x="5511" y="5424"/>
                  </a:lnTo>
                  <a:lnTo>
                    <a:pt x="5506" y="5414"/>
                  </a:lnTo>
                  <a:lnTo>
                    <a:pt x="5502" y="5404"/>
                  </a:lnTo>
                  <a:lnTo>
                    <a:pt x="5494" y="5392"/>
                  </a:lnTo>
                  <a:lnTo>
                    <a:pt x="5487" y="5379"/>
                  </a:lnTo>
                  <a:lnTo>
                    <a:pt x="5483" y="5367"/>
                  </a:lnTo>
                  <a:lnTo>
                    <a:pt x="5478" y="5352"/>
                  </a:lnTo>
                  <a:lnTo>
                    <a:pt x="5475" y="5332"/>
                  </a:lnTo>
                  <a:lnTo>
                    <a:pt x="5473" y="5311"/>
                  </a:lnTo>
                  <a:lnTo>
                    <a:pt x="5471" y="5296"/>
                  </a:lnTo>
                  <a:lnTo>
                    <a:pt x="5468" y="5283"/>
                  </a:lnTo>
                  <a:lnTo>
                    <a:pt x="5463" y="5272"/>
                  </a:lnTo>
                  <a:lnTo>
                    <a:pt x="5460" y="5267"/>
                  </a:lnTo>
                  <a:lnTo>
                    <a:pt x="5456" y="5264"/>
                  </a:lnTo>
                  <a:lnTo>
                    <a:pt x="5453" y="5260"/>
                  </a:lnTo>
                  <a:lnTo>
                    <a:pt x="5448" y="5258"/>
                  </a:lnTo>
                  <a:lnTo>
                    <a:pt x="5437" y="5254"/>
                  </a:lnTo>
                  <a:lnTo>
                    <a:pt x="5425" y="5248"/>
                  </a:lnTo>
                  <a:lnTo>
                    <a:pt x="5421" y="5245"/>
                  </a:lnTo>
                  <a:lnTo>
                    <a:pt x="5415" y="5241"/>
                  </a:lnTo>
                  <a:lnTo>
                    <a:pt x="5411" y="5235"/>
                  </a:lnTo>
                  <a:lnTo>
                    <a:pt x="5408" y="5228"/>
                  </a:lnTo>
                  <a:lnTo>
                    <a:pt x="5403" y="5213"/>
                  </a:lnTo>
                  <a:lnTo>
                    <a:pt x="5400" y="5198"/>
                  </a:lnTo>
                  <a:lnTo>
                    <a:pt x="5398" y="5191"/>
                  </a:lnTo>
                  <a:lnTo>
                    <a:pt x="5396" y="5184"/>
                  </a:lnTo>
                  <a:lnTo>
                    <a:pt x="5391" y="5177"/>
                  </a:lnTo>
                  <a:lnTo>
                    <a:pt x="5384" y="5169"/>
                  </a:lnTo>
                  <a:lnTo>
                    <a:pt x="5365" y="5153"/>
                  </a:lnTo>
                  <a:lnTo>
                    <a:pt x="5342" y="5139"/>
                  </a:lnTo>
                  <a:lnTo>
                    <a:pt x="5322" y="5126"/>
                  </a:lnTo>
                  <a:lnTo>
                    <a:pt x="5305" y="5115"/>
                  </a:lnTo>
                  <a:lnTo>
                    <a:pt x="5298" y="5110"/>
                  </a:lnTo>
                  <a:lnTo>
                    <a:pt x="5292" y="5106"/>
                  </a:lnTo>
                  <a:lnTo>
                    <a:pt x="5286" y="5100"/>
                  </a:lnTo>
                  <a:lnTo>
                    <a:pt x="5282" y="5094"/>
                  </a:lnTo>
                  <a:lnTo>
                    <a:pt x="5277" y="5088"/>
                  </a:lnTo>
                  <a:lnTo>
                    <a:pt x="5273" y="5081"/>
                  </a:lnTo>
                  <a:lnTo>
                    <a:pt x="5271" y="5074"/>
                  </a:lnTo>
                  <a:lnTo>
                    <a:pt x="5271" y="5067"/>
                  </a:lnTo>
                  <a:lnTo>
                    <a:pt x="5271" y="5051"/>
                  </a:lnTo>
                  <a:lnTo>
                    <a:pt x="5272" y="5038"/>
                  </a:lnTo>
                  <a:lnTo>
                    <a:pt x="5274" y="5032"/>
                  </a:lnTo>
                  <a:lnTo>
                    <a:pt x="5277" y="5027"/>
                  </a:lnTo>
                  <a:lnTo>
                    <a:pt x="5280" y="5025"/>
                  </a:lnTo>
                  <a:lnTo>
                    <a:pt x="5285" y="5023"/>
                  </a:lnTo>
                  <a:lnTo>
                    <a:pt x="5296" y="5020"/>
                  </a:lnTo>
                  <a:lnTo>
                    <a:pt x="5305" y="5017"/>
                  </a:lnTo>
                  <a:lnTo>
                    <a:pt x="5309" y="5015"/>
                  </a:lnTo>
                  <a:lnTo>
                    <a:pt x="5311" y="5012"/>
                  </a:lnTo>
                  <a:lnTo>
                    <a:pt x="5314" y="5008"/>
                  </a:lnTo>
                  <a:lnTo>
                    <a:pt x="5314" y="5004"/>
                  </a:lnTo>
                  <a:lnTo>
                    <a:pt x="5313" y="4990"/>
                  </a:lnTo>
                  <a:lnTo>
                    <a:pt x="5307" y="4974"/>
                  </a:lnTo>
                  <a:lnTo>
                    <a:pt x="5301" y="4958"/>
                  </a:lnTo>
                  <a:lnTo>
                    <a:pt x="5294" y="4948"/>
                  </a:lnTo>
                  <a:lnTo>
                    <a:pt x="5283" y="4932"/>
                  </a:lnTo>
                  <a:lnTo>
                    <a:pt x="5267" y="4910"/>
                  </a:lnTo>
                  <a:lnTo>
                    <a:pt x="5251" y="4886"/>
                  </a:lnTo>
                  <a:lnTo>
                    <a:pt x="5239" y="4868"/>
                  </a:lnTo>
                  <a:lnTo>
                    <a:pt x="5232" y="4854"/>
                  </a:lnTo>
                  <a:lnTo>
                    <a:pt x="5227" y="4842"/>
                  </a:lnTo>
                  <a:lnTo>
                    <a:pt x="5226" y="4831"/>
                  </a:lnTo>
                  <a:lnTo>
                    <a:pt x="5226" y="4823"/>
                  </a:lnTo>
                  <a:lnTo>
                    <a:pt x="5229" y="4816"/>
                  </a:lnTo>
                  <a:lnTo>
                    <a:pt x="5233" y="4810"/>
                  </a:lnTo>
                  <a:lnTo>
                    <a:pt x="5239" y="4805"/>
                  </a:lnTo>
                  <a:lnTo>
                    <a:pt x="5246" y="4801"/>
                  </a:lnTo>
                  <a:lnTo>
                    <a:pt x="5253" y="4799"/>
                  </a:lnTo>
                  <a:lnTo>
                    <a:pt x="5263" y="4797"/>
                  </a:lnTo>
                  <a:lnTo>
                    <a:pt x="5271" y="4796"/>
                  </a:lnTo>
                  <a:lnTo>
                    <a:pt x="5280" y="4794"/>
                  </a:lnTo>
                  <a:lnTo>
                    <a:pt x="5297" y="4793"/>
                  </a:lnTo>
                  <a:lnTo>
                    <a:pt x="5311" y="4792"/>
                  </a:lnTo>
                  <a:lnTo>
                    <a:pt x="5327" y="4790"/>
                  </a:lnTo>
                  <a:lnTo>
                    <a:pt x="5343" y="4784"/>
                  </a:lnTo>
                  <a:lnTo>
                    <a:pt x="5361" y="4776"/>
                  </a:lnTo>
                  <a:lnTo>
                    <a:pt x="5383" y="4765"/>
                  </a:lnTo>
                  <a:lnTo>
                    <a:pt x="5404" y="4753"/>
                  </a:lnTo>
                  <a:lnTo>
                    <a:pt x="5423" y="4743"/>
                  </a:lnTo>
                  <a:lnTo>
                    <a:pt x="5433" y="4740"/>
                  </a:lnTo>
                  <a:lnTo>
                    <a:pt x="5442" y="4737"/>
                  </a:lnTo>
                  <a:lnTo>
                    <a:pt x="5452" y="4736"/>
                  </a:lnTo>
                  <a:lnTo>
                    <a:pt x="5460" y="4736"/>
                  </a:lnTo>
                  <a:lnTo>
                    <a:pt x="5480" y="4738"/>
                  </a:lnTo>
                  <a:lnTo>
                    <a:pt x="5504" y="4740"/>
                  </a:lnTo>
                  <a:lnTo>
                    <a:pt x="5529" y="4741"/>
                  </a:lnTo>
                  <a:lnTo>
                    <a:pt x="5553" y="4740"/>
                  </a:lnTo>
                  <a:lnTo>
                    <a:pt x="5579" y="4738"/>
                  </a:lnTo>
                  <a:lnTo>
                    <a:pt x="5605" y="4737"/>
                  </a:lnTo>
                  <a:lnTo>
                    <a:pt x="5626" y="4736"/>
                  </a:lnTo>
                  <a:lnTo>
                    <a:pt x="5641" y="4734"/>
                  </a:lnTo>
                  <a:lnTo>
                    <a:pt x="5654" y="4730"/>
                  </a:lnTo>
                  <a:lnTo>
                    <a:pt x="5673" y="4723"/>
                  </a:lnTo>
                  <a:lnTo>
                    <a:pt x="5685" y="4718"/>
                  </a:lnTo>
                  <a:lnTo>
                    <a:pt x="5695" y="4715"/>
                  </a:lnTo>
                  <a:lnTo>
                    <a:pt x="5707" y="4712"/>
                  </a:lnTo>
                  <a:lnTo>
                    <a:pt x="5718" y="4710"/>
                  </a:lnTo>
                  <a:lnTo>
                    <a:pt x="5730" y="4710"/>
                  </a:lnTo>
                  <a:lnTo>
                    <a:pt x="5740" y="4710"/>
                  </a:lnTo>
                  <a:lnTo>
                    <a:pt x="5751" y="4710"/>
                  </a:lnTo>
                  <a:lnTo>
                    <a:pt x="5762" y="4711"/>
                  </a:lnTo>
                  <a:lnTo>
                    <a:pt x="5781" y="4715"/>
                  </a:lnTo>
                  <a:lnTo>
                    <a:pt x="5798" y="4717"/>
                  </a:lnTo>
                  <a:lnTo>
                    <a:pt x="5805" y="4717"/>
                  </a:lnTo>
                  <a:lnTo>
                    <a:pt x="5813" y="4717"/>
                  </a:lnTo>
                  <a:lnTo>
                    <a:pt x="5822" y="4716"/>
                  </a:lnTo>
                  <a:lnTo>
                    <a:pt x="5832" y="4714"/>
                  </a:lnTo>
                  <a:lnTo>
                    <a:pt x="5842" y="4712"/>
                  </a:lnTo>
                  <a:lnTo>
                    <a:pt x="5850" y="4709"/>
                  </a:lnTo>
                  <a:lnTo>
                    <a:pt x="5858" y="4705"/>
                  </a:lnTo>
                  <a:lnTo>
                    <a:pt x="5865" y="4702"/>
                  </a:lnTo>
                  <a:lnTo>
                    <a:pt x="5876" y="4696"/>
                  </a:lnTo>
                  <a:lnTo>
                    <a:pt x="5887" y="4691"/>
                  </a:lnTo>
                  <a:lnTo>
                    <a:pt x="5897" y="4690"/>
                  </a:lnTo>
                  <a:lnTo>
                    <a:pt x="5910" y="4689"/>
                  </a:lnTo>
                  <a:lnTo>
                    <a:pt x="5922" y="4689"/>
                  </a:lnTo>
                  <a:lnTo>
                    <a:pt x="5932" y="4687"/>
                  </a:lnTo>
                  <a:lnTo>
                    <a:pt x="5940" y="4686"/>
                  </a:lnTo>
                  <a:lnTo>
                    <a:pt x="5951" y="4681"/>
                  </a:lnTo>
                  <a:lnTo>
                    <a:pt x="5963" y="4677"/>
                  </a:lnTo>
                  <a:lnTo>
                    <a:pt x="5975" y="4674"/>
                  </a:lnTo>
                  <a:lnTo>
                    <a:pt x="5981" y="4674"/>
                  </a:lnTo>
                  <a:lnTo>
                    <a:pt x="5985" y="4674"/>
                  </a:lnTo>
                  <a:lnTo>
                    <a:pt x="5990" y="4674"/>
                  </a:lnTo>
                  <a:lnTo>
                    <a:pt x="5995" y="4675"/>
                  </a:lnTo>
                  <a:lnTo>
                    <a:pt x="6003" y="4678"/>
                  </a:lnTo>
                  <a:lnTo>
                    <a:pt x="6012" y="4680"/>
                  </a:lnTo>
                  <a:lnTo>
                    <a:pt x="6015" y="4680"/>
                  </a:lnTo>
                  <a:lnTo>
                    <a:pt x="6019" y="4679"/>
                  </a:lnTo>
                  <a:lnTo>
                    <a:pt x="6021" y="4678"/>
                  </a:lnTo>
                  <a:lnTo>
                    <a:pt x="6023" y="4674"/>
                  </a:lnTo>
                  <a:lnTo>
                    <a:pt x="6028" y="4668"/>
                  </a:lnTo>
                  <a:lnTo>
                    <a:pt x="6034" y="4664"/>
                  </a:lnTo>
                  <a:lnTo>
                    <a:pt x="6038" y="4661"/>
                  </a:lnTo>
                  <a:lnTo>
                    <a:pt x="6041" y="4659"/>
                  </a:lnTo>
                  <a:lnTo>
                    <a:pt x="6046" y="4659"/>
                  </a:lnTo>
                  <a:lnTo>
                    <a:pt x="6052" y="4659"/>
                  </a:lnTo>
                  <a:lnTo>
                    <a:pt x="6057" y="4659"/>
                  </a:lnTo>
                  <a:lnTo>
                    <a:pt x="6060" y="4656"/>
                  </a:lnTo>
                  <a:lnTo>
                    <a:pt x="6064" y="4655"/>
                  </a:lnTo>
                  <a:lnTo>
                    <a:pt x="6067" y="4652"/>
                  </a:lnTo>
                  <a:lnTo>
                    <a:pt x="6071" y="4649"/>
                  </a:lnTo>
                  <a:lnTo>
                    <a:pt x="6077" y="4648"/>
                  </a:lnTo>
                  <a:lnTo>
                    <a:pt x="6084" y="4646"/>
                  </a:lnTo>
                  <a:lnTo>
                    <a:pt x="6095" y="4646"/>
                  </a:lnTo>
                  <a:lnTo>
                    <a:pt x="6120" y="4647"/>
                  </a:lnTo>
                  <a:lnTo>
                    <a:pt x="6147" y="4647"/>
                  </a:lnTo>
                  <a:lnTo>
                    <a:pt x="6172" y="4648"/>
                  </a:lnTo>
                  <a:lnTo>
                    <a:pt x="6193" y="4648"/>
                  </a:lnTo>
                  <a:lnTo>
                    <a:pt x="6210" y="4649"/>
                  </a:lnTo>
                  <a:lnTo>
                    <a:pt x="6221" y="4649"/>
                  </a:lnTo>
                  <a:lnTo>
                    <a:pt x="6218" y="4641"/>
                  </a:lnTo>
                  <a:lnTo>
                    <a:pt x="6217" y="4624"/>
                  </a:lnTo>
                  <a:lnTo>
                    <a:pt x="6220" y="4609"/>
                  </a:lnTo>
                  <a:lnTo>
                    <a:pt x="6221" y="4595"/>
                  </a:lnTo>
                  <a:lnTo>
                    <a:pt x="6223" y="4582"/>
                  </a:lnTo>
                  <a:lnTo>
                    <a:pt x="6224" y="4572"/>
                  </a:lnTo>
                  <a:lnTo>
                    <a:pt x="6225" y="4565"/>
                  </a:lnTo>
                  <a:lnTo>
                    <a:pt x="6227" y="4558"/>
                  </a:lnTo>
                  <a:lnTo>
                    <a:pt x="6225" y="4549"/>
                  </a:lnTo>
                  <a:lnTo>
                    <a:pt x="6225" y="4541"/>
                  </a:lnTo>
                  <a:lnTo>
                    <a:pt x="6222" y="4523"/>
                  </a:lnTo>
                  <a:lnTo>
                    <a:pt x="6217" y="4504"/>
                  </a:lnTo>
                  <a:lnTo>
                    <a:pt x="6211" y="4484"/>
                  </a:lnTo>
                  <a:lnTo>
                    <a:pt x="6206" y="4460"/>
                  </a:lnTo>
                  <a:lnTo>
                    <a:pt x="6203" y="4437"/>
                  </a:lnTo>
                  <a:lnTo>
                    <a:pt x="6202" y="4414"/>
                  </a:lnTo>
                  <a:lnTo>
                    <a:pt x="6201" y="4391"/>
                  </a:lnTo>
                  <a:lnTo>
                    <a:pt x="6201" y="4368"/>
                  </a:lnTo>
                  <a:lnTo>
                    <a:pt x="6201" y="4356"/>
                  </a:lnTo>
                  <a:lnTo>
                    <a:pt x="6201" y="4345"/>
                  </a:lnTo>
                  <a:lnTo>
                    <a:pt x="6203" y="4337"/>
                  </a:lnTo>
                  <a:lnTo>
                    <a:pt x="6205" y="4328"/>
                  </a:lnTo>
                  <a:lnTo>
                    <a:pt x="6212" y="4314"/>
                  </a:lnTo>
                  <a:lnTo>
                    <a:pt x="6222" y="4300"/>
                  </a:lnTo>
                  <a:lnTo>
                    <a:pt x="6234" y="4284"/>
                  </a:lnTo>
                  <a:lnTo>
                    <a:pt x="6245" y="4271"/>
                  </a:lnTo>
                  <a:lnTo>
                    <a:pt x="6254" y="4258"/>
                  </a:lnTo>
                  <a:lnTo>
                    <a:pt x="6262" y="4246"/>
                  </a:lnTo>
                  <a:lnTo>
                    <a:pt x="6268" y="4234"/>
                  </a:lnTo>
                  <a:lnTo>
                    <a:pt x="6273" y="4224"/>
                  </a:lnTo>
                  <a:lnTo>
                    <a:pt x="6277" y="4210"/>
                  </a:lnTo>
                  <a:lnTo>
                    <a:pt x="6279" y="4191"/>
                  </a:lnTo>
                  <a:lnTo>
                    <a:pt x="6281" y="4170"/>
                  </a:lnTo>
                  <a:lnTo>
                    <a:pt x="6284" y="4155"/>
                  </a:lnTo>
                  <a:lnTo>
                    <a:pt x="6286" y="4138"/>
                  </a:lnTo>
                  <a:lnTo>
                    <a:pt x="6290" y="4119"/>
                  </a:lnTo>
                  <a:lnTo>
                    <a:pt x="6293" y="4098"/>
                  </a:lnTo>
                  <a:lnTo>
                    <a:pt x="6294" y="4078"/>
                  </a:lnTo>
                  <a:lnTo>
                    <a:pt x="6294" y="4069"/>
                  </a:lnTo>
                  <a:lnTo>
                    <a:pt x="6294" y="4062"/>
                  </a:lnTo>
                  <a:lnTo>
                    <a:pt x="6296" y="4057"/>
                  </a:lnTo>
                  <a:lnTo>
                    <a:pt x="6298" y="4054"/>
                  </a:lnTo>
                  <a:lnTo>
                    <a:pt x="6300" y="4053"/>
                  </a:lnTo>
                  <a:lnTo>
                    <a:pt x="6304" y="4053"/>
                  </a:lnTo>
                  <a:lnTo>
                    <a:pt x="6309" y="4054"/>
                  </a:lnTo>
                  <a:lnTo>
                    <a:pt x="6315" y="4057"/>
                  </a:lnTo>
                  <a:lnTo>
                    <a:pt x="6334" y="4067"/>
                  </a:lnTo>
                  <a:lnTo>
                    <a:pt x="6356" y="4078"/>
                  </a:lnTo>
                  <a:lnTo>
                    <a:pt x="6380" y="4088"/>
                  </a:lnTo>
                  <a:lnTo>
                    <a:pt x="6400" y="4097"/>
                  </a:lnTo>
                  <a:lnTo>
                    <a:pt x="6414" y="4101"/>
                  </a:lnTo>
                  <a:lnTo>
                    <a:pt x="6426" y="4103"/>
                  </a:lnTo>
                  <a:lnTo>
                    <a:pt x="6431" y="4103"/>
                  </a:lnTo>
                  <a:lnTo>
                    <a:pt x="6436" y="4101"/>
                  </a:lnTo>
                  <a:lnTo>
                    <a:pt x="6442" y="4099"/>
                  </a:lnTo>
                  <a:lnTo>
                    <a:pt x="6448" y="4095"/>
                  </a:lnTo>
                  <a:lnTo>
                    <a:pt x="6460" y="4088"/>
                  </a:lnTo>
                  <a:lnTo>
                    <a:pt x="6470" y="4081"/>
                  </a:lnTo>
                  <a:lnTo>
                    <a:pt x="6483" y="4074"/>
                  </a:lnTo>
                  <a:lnTo>
                    <a:pt x="6498" y="4068"/>
                  </a:lnTo>
                  <a:lnTo>
                    <a:pt x="6519" y="4065"/>
                  </a:lnTo>
                  <a:lnTo>
                    <a:pt x="6542" y="4062"/>
                  </a:lnTo>
                  <a:lnTo>
                    <a:pt x="6554" y="4061"/>
                  </a:lnTo>
                  <a:lnTo>
                    <a:pt x="6564" y="4059"/>
                  </a:lnTo>
                  <a:lnTo>
                    <a:pt x="6569" y="4056"/>
                  </a:lnTo>
                  <a:lnTo>
                    <a:pt x="6573" y="4055"/>
                  </a:lnTo>
                  <a:lnTo>
                    <a:pt x="6577" y="4051"/>
                  </a:lnTo>
                  <a:lnTo>
                    <a:pt x="6580" y="4049"/>
                  </a:lnTo>
                  <a:lnTo>
                    <a:pt x="6584" y="4042"/>
                  </a:lnTo>
                  <a:lnTo>
                    <a:pt x="6587" y="4034"/>
                  </a:lnTo>
                  <a:lnTo>
                    <a:pt x="6588" y="4025"/>
                  </a:lnTo>
                  <a:lnTo>
                    <a:pt x="6588" y="4017"/>
                  </a:lnTo>
                  <a:lnTo>
                    <a:pt x="6588" y="4007"/>
                  </a:lnTo>
                  <a:lnTo>
                    <a:pt x="6590" y="3999"/>
                  </a:lnTo>
                  <a:lnTo>
                    <a:pt x="6592" y="3994"/>
                  </a:lnTo>
                  <a:lnTo>
                    <a:pt x="6593" y="3990"/>
                  </a:lnTo>
                  <a:lnTo>
                    <a:pt x="6596" y="3985"/>
                  </a:lnTo>
                  <a:lnTo>
                    <a:pt x="6599" y="3980"/>
                  </a:lnTo>
                  <a:lnTo>
                    <a:pt x="6613" y="3962"/>
                  </a:lnTo>
                  <a:lnTo>
                    <a:pt x="6627" y="3946"/>
                  </a:lnTo>
                  <a:lnTo>
                    <a:pt x="6642" y="3929"/>
                  </a:lnTo>
                  <a:lnTo>
                    <a:pt x="6656" y="3916"/>
                  </a:lnTo>
                  <a:lnTo>
                    <a:pt x="6663" y="3910"/>
                  </a:lnTo>
                  <a:lnTo>
                    <a:pt x="6669" y="3904"/>
                  </a:lnTo>
                  <a:lnTo>
                    <a:pt x="6672" y="3898"/>
                  </a:lnTo>
                  <a:lnTo>
                    <a:pt x="6676" y="3893"/>
                  </a:lnTo>
                  <a:lnTo>
                    <a:pt x="6681" y="3883"/>
                  </a:lnTo>
                  <a:lnTo>
                    <a:pt x="6684" y="3873"/>
                  </a:lnTo>
                  <a:lnTo>
                    <a:pt x="6687" y="3868"/>
                  </a:lnTo>
                  <a:lnTo>
                    <a:pt x="6690" y="3862"/>
                  </a:lnTo>
                  <a:lnTo>
                    <a:pt x="6695" y="3857"/>
                  </a:lnTo>
                  <a:lnTo>
                    <a:pt x="6702" y="3849"/>
                  </a:lnTo>
                  <a:lnTo>
                    <a:pt x="6716" y="3838"/>
                  </a:lnTo>
                  <a:lnTo>
                    <a:pt x="6732" y="3826"/>
                  </a:lnTo>
                  <a:lnTo>
                    <a:pt x="6751" y="3810"/>
                  </a:lnTo>
                  <a:lnTo>
                    <a:pt x="6776" y="3791"/>
                  </a:lnTo>
                  <a:lnTo>
                    <a:pt x="6802" y="3771"/>
                  </a:lnTo>
                  <a:lnTo>
                    <a:pt x="6826" y="3753"/>
                  </a:lnTo>
                  <a:lnTo>
                    <a:pt x="6848" y="3738"/>
                  </a:lnTo>
                  <a:lnTo>
                    <a:pt x="6872" y="3721"/>
                  </a:lnTo>
                  <a:lnTo>
                    <a:pt x="6895" y="3707"/>
                  </a:lnTo>
                  <a:lnTo>
                    <a:pt x="6911" y="3697"/>
                  </a:lnTo>
                  <a:lnTo>
                    <a:pt x="6915" y="3696"/>
                  </a:lnTo>
                  <a:lnTo>
                    <a:pt x="6919" y="3696"/>
                  </a:lnTo>
                  <a:lnTo>
                    <a:pt x="6923" y="3696"/>
                  </a:lnTo>
                  <a:lnTo>
                    <a:pt x="6929" y="3697"/>
                  </a:lnTo>
                  <a:lnTo>
                    <a:pt x="6942" y="3701"/>
                  </a:lnTo>
                  <a:lnTo>
                    <a:pt x="6958" y="3706"/>
                  </a:lnTo>
                  <a:lnTo>
                    <a:pt x="6973" y="3709"/>
                  </a:lnTo>
                  <a:lnTo>
                    <a:pt x="6989" y="3713"/>
                  </a:lnTo>
                  <a:lnTo>
                    <a:pt x="6997" y="3713"/>
                  </a:lnTo>
                  <a:lnTo>
                    <a:pt x="7004" y="3713"/>
                  </a:lnTo>
                  <a:lnTo>
                    <a:pt x="7011" y="3712"/>
                  </a:lnTo>
                  <a:lnTo>
                    <a:pt x="7018" y="3709"/>
                  </a:lnTo>
                  <a:lnTo>
                    <a:pt x="7026" y="3707"/>
                  </a:lnTo>
                  <a:lnTo>
                    <a:pt x="7031" y="3702"/>
                  </a:lnTo>
                  <a:lnTo>
                    <a:pt x="7039" y="3697"/>
                  </a:lnTo>
                  <a:lnTo>
                    <a:pt x="7045" y="3691"/>
                  </a:lnTo>
                  <a:lnTo>
                    <a:pt x="7058" y="3677"/>
                  </a:lnTo>
                  <a:lnTo>
                    <a:pt x="7069" y="3663"/>
                  </a:lnTo>
                  <a:lnTo>
                    <a:pt x="7081" y="3649"/>
                  </a:lnTo>
                  <a:lnTo>
                    <a:pt x="7092" y="3637"/>
                  </a:lnTo>
                  <a:lnTo>
                    <a:pt x="7097" y="3631"/>
                  </a:lnTo>
                  <a:lnTo>
                    <a:pt x="7102" y="3627"/>
                  </a:lnTo>
                  <a:lnTo>
                    <a:pt x="7108" y="3624"/>
                  </a:lnTo>
                  <a:lnTo>
                    <a:pt x="7112" y="3622"/>
                  </a:lnTo>
                  <a:lnTo>
                    <a:pt x="7131" y="3619"/>
                  </a:lnTo>
                  <a:lnTo>
                    <a:pt x="7150" y="3616"/>
                  </a:lnTo>
                  <a:lnTo>
                    <a:pt x="7171" y="3614"/>
                  </a:lnTo>
                  <a:lnTo>
                    <a:pt x="7191" y="3612"/>
                  </a:lnTo>
                  <a:lnTo>
                    <a:pt x="7206" y="3609"/>
                  </a:lnTo>
                  <a:lnTo>
                    <a:pt x="7217" y="3609"/>
                  </a:lnTo>
                  <a:lnTo>
                    <a:pt x="7228" y="3609"/>
                  </a:lnTo>
                  <a:lnTo>
                    <a:pt x="7239" y="3612"/>
                  </a:lnTo>
                  <a:lnTo>
                    <a:pt x="7260" y="3619"/>
                  </a:lnTo>
                  <a:lnTo>
                    <a:pt x="7272" y="3625"/>
                  </a:lnTo>
                  <a:lnTo>
                    <a:pt x="7283" y="3626"/>
                  </a:lnTo>
                  <a:lnTo>
                    <a:pt x="7302" y="3625"/>
                  </a:lnTo>
                  <a:lnTo>
                    <a:pt x="7325" y="3622"/>
                  </a:lnTo>
                  <a:lnTo>
                    <a:pt x="7345" y="3619"/>
                  </a:lnTo>
                  <a:lnTo>
                    <a:pt x="7358" y="3615"/>
                  </a:lnTo>
                  <a:lnTo>
                    <a:pt x="7374" y="3610"/>
                  </a:lnTo>
                  <a:lnTo>
                    <a:pt x="7381" y="3608"/>
                  </a:lnTo>
                  <a:lnTo>
                    <a:pt x="7387" y="3605"/>
                  </a:lnTo>
                  <a:lnTo>
                    <a:pt x="7393" y="3601"/>
                  </a:lnTo>
                  <a:lnTo>
                    <a:pt x="7398" y="3597"/>
                  </a:lnTo>
                  <a:lnTo>
                    <a:pt x="7400" y="3594"/>
                  </a:lnTo>
                  <a:lnTo>
                    <a:pt x="7401" y="3590"/>
                  </a:lnTo>
                  <a:lnTo>
                    <a:pt x="7401" y="3587"/>
                  </a:lnTo>
                  <a:lnTo>
                    <a:pt x="7402" y="3583"/>
                  </a:lnTo>
                  <a:lnTo>
                    <a:pt x="7406" y="3559"/>
                  </a:lnTo>
                  <a:lnTo>
                    <a:pt x="7411" y="3525"/>
                  </a:lnTo>
                  <a:lnTo>
                    <a:pt x="7415" y="3488"/>
                  </a:lnTo>
                  <a:lnTo>
                    <a:pt x="7419" y="3460"/>
                  </a:lnTo>
                  <a:lnTo>
                    <a:pt x="7421" y="3432"/>
                  </a:lnTo>
                  <a:lnTo>
                    <a:pt x="7425" y="3398"/>
                  </a:lnTo>
                  <a:lnTo>
                    <a:pt x="7428" y="3367"/>
                  </a:lnTo>
                  <a:lnTo>
                    <a:pt x="7431" y="3344"/>
                  </a:lnTo>
                  <a:lnTo>
                    <a:pt x="7431" y="3335"/>
                  </a:lnTo>
                  <a:lnTo>
                    <a:pt x="7431" y="3326"/>
                  </a:lnTo>
                  <a:lnTo>
                    <a:pt x="7431" y="3322"/>
                  </a:lnTo>
                  <a:lnTo>
                    <a:pt x="7432" y="3317"/>
                  </a:lnTo>
                  <a:lnTo>
                    <a:pt x="7433" y="3313"/>
                  </a:lnTo>
                  <a:lnTo>
                    <a:pt x="7436" y="3310"/>
                  </a:lnTo>
                  <a:lnTo>
                    <a:pt x="7439" y="3306"/>
                  </a:lnTo>
                  <a:lnTo>
                    <a:pt x="7446" y="3303"/>
                  </a:lnTo>
                  <a:lnTo>
                    <a:pt x="7452" y="3300"/>
                  </a:lnTo>
                  <a:lnTo>
                    <a:pt x="7459" y="3298"/>
                  </a:lnTo>
                  <a:lnTo>
                    <a:pt x="7475" y="3291"/>
                  </a:lnTo>
                  <a:lnTo>
                    <a:pt x="7492" y="3284"/>
                  </a:lnTo>
                  <a:lnTo>
                    <a:pt x="7508" y="3279"/>
                  </a:lnTo>
                  <a:lnTo>
                    <a:pt x="7521" y="3274"/>
                  </a:lnTo>
                  <a:lnTo>
                    <a:pt x="7537" y="3271"/>
                  </a:lnTo>
                  <a:lnTo>
                    <a:pt x="7546" y="3269"/>
                  </a:lnTo>
                  <a:lnTo>
                    <a:pt x="7555" y="3267"/>
                  </a:lnTo>
                  <a:lnTo>
                    <a:pt x="7557" y="3266"/>
                  </a:lnTo>
                  <a:lnTo>
                    <a:pt x="7557" y="3260"/>
                  </a:lnTo>
                  <a:lnTo>
                    <a:pt x="7557" y="3250"/>
                  </a:lnTo>
                  <a:close/>
                </a:path>
              </a:pathLst>
            </a:custGeom>
            <a:grpFill/>
            <a:ln w="9525">
              <a:solidFill>
                <a:schemeClr val="bg1">
                  <a:alpha val="50000"/>
                </a:schemeClr>
              </a:solidFill>
              <a:round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1" name="宁夏"/>
            <p:cNvSpPr/>
            <p:nvPr/>
          </p:nvSpPr>
          <p:spPr bwMode="auto">
            <a:xfrm>
              <a:off x="5226115" y="3676842"/>
              <a:ext cx="314329" cy="485801"/>
            </a:xfrm>
            <a:custGeom>
              <a:avLst/>
              <a:gdLst>
                <a:gd name="T0" fmla="*/ 1014 w 1159"/>
                <a:gd name="T1" fmla="*/ 989 h 1815"/>
                <a:gd name="T2" fmla="*/ 1037 w 1159"/>
                <a:gd name="T3" fmla="*/ 980 h 1815"/>
                <a:gd name="T4" fmla="*/ 1047 w 1159"/>
                <a:gd name="T5" fmla="*/ 964 h 1815"/>
                <a:gd name="T6" fmla="*/ 1031 w 1159"/>
                <a:gd name="T7" fmla="*/ 934 h 1815"/>
                <a:gd name="T8" fmla="*/ 1024 w 1159"/>
                <a:gd name="T9" fmla="*/ 903 h 1815"/>
                <a:gd name="T10" fmla="*/ 1038 w 1159"/>
                <a:gd name="T11" fmla="*/ 826 h 1815"/>
                <a:gd name="T12" fmla="*/ 1043 w 1159"/>
                <a:gd name="T13" fmla="*/ 776 h 1815"/>
                <a:gd name="T14" fmla="*/ 1089 w 1159"/>
                <a:gd name="T15" fmla="*/ 739 h 1815"/>
                <a:gd name="T16" fmla="*/ 1158 w 1159"/>
                <a:gd name="T17" fmla="*/ 676 h 1815"/>
                <a:gd name="T18" fmla="*/ 1090 w 1159"/>
                <a:gd name="T19" fmla="*/ 617 h 1815"/>
                <a:gd name="T20" fmla="*/ 971 w 1159"/>
                <a:gd name="T21" fmla="*/ 553 h 1815"/>
                <a:gd name="T22" fmla="*/ 794 w 1159"/>
                <a:gd name="T23" fmla="*/ 482 h 1815"/>
                <a:gd name="T24" fmla="*/ 819 w 1159"/>
                <a:gd name="T25" fmla="*/ 422 h 1815"/>
                <a:gd name="T26" fmla="*/ 824 w 1159"/>
                <a:gd name="T27" fmla="*/ 343 h 1815"/>
                <a:gd name="T28" fmla="*/ 855 w 1159"/>
                <a:gd name="T29" fmla="*/ 276 h 1815"/>
                <a:gd name="T30" fmla="*/ 953 w 1159"/>
                <a:gd name="T31" fmla="*/ 159 h 1815"/>
                <a:gd name="T32" fmla="*/ 892 w 1159"/>
                <a:gd name="T33" fmla="*/ 82 h 1815"/>
                <a:gd name="T34" fmla="*/ 844 w 1159"/>
                <a:gd name="T35" fmla="*/ 1 h 1815"/>
                <a:gd name="T36" fmla="*/ 731 w 1159"/>
                <a:gd name="T37" fmla="*/ 31 h 1815"/>
                <a:gd name="T38" fmla="*/ 682 w 1159"/>
                <a:gd name="T39" fmla="*/ 84 h 1815"/>
                <a:gd name="T40" fmla="*/ 587 w 1159"/>
                <a:gd name="T41" fmla="*/ 254 h 1815"/>
                <a:gd name="T42" fmla="*/ 568 w 1159"/>
                <a:gd name="T43" fmla="*/ 423 h 1815"/>
                <a:gd name="T44" fmla="*/ 541 w 1159"/>
                <a:gd name="T45" fmla="*/ 627 h 1815"/>
                <a:gd name="T46" fmla="*/ 464 w 1159"/>
                <a:gd name="T47" fmla="*/ 679 h 1815"/>
                <a:gd name="T48" fmla="*/ 376 w 1159"/>
                <a:gd name="T49" fmla="*/ 682 h 1815"/>
                <a:gd name="T50" fmla="*/ 244 w 1159"/>
                <a:gd name="T51" fmla="*/ 755 h 1815"/>
                <a:gd name="T52" fmla="*/ 79 w 1159"/>
                <a:gd name="T53" fmla="*/ 763 h 1815"/>
                <a:gd name="T54" fmla="*/ 12 w 1159"/>
                <a:gd name="T55" fmla="*/ 803 h 1815"/>
                <a:gd name="T56" fmla="*/ 108 w 1159"/>
                <a:gd name="T57" fmla="*/ 822 h 1815"/>
                <a:gd name="T58" fmla="*/ 156 w 1159"/>
                <a:gd name="T59" fmla="*/ 855 h 1815"/>
                <a:gd name="T60" fmla="*/ 144 w 1159"/>
                <a:gd name="T61" fmla="*/ 922 h 1815"/>
                <a:gd name="T62" fmla="*/ 226 w 1159"/>
                <a:gd name="T63" fmla="*/ 965 h 1815"/>
                <a:gd name="T64" fmla="*/ 307 w 1159"/>
                <a:gd name="T65" fmla="*/ 1053 h 1815"/>
                <a:gd name="T66" fmla="*/ 348 w 1159"/>
                <a:gd name="T67" fmla="*/ 1128 h 1815"/>
                <a:gd name="T68" fmla="*/ 327 w 1159"/>
                <a:gd name="T69" fmla="*/ 1212 h 1815"/>
                <a:gd name="T70" fmla="*/ 394 w 1159"/>
                <a:gd name="T71" fmla="*/ 1334 h 1815"/>
                <a:gd name="T72" fmla="*/ 401 w 1159"/>
                <a:gd name="T73" fmla="*/ 1407 h 1815"/>
                <a:gd name="T74" fmla="*/ 333 w 1159"/>
                <a:gd name="T75" fmla="*/ 1463 h 1815"/>
                <a:gd name="T76" fmla="*/ 364 w 1159"/>
                <a:gd name="T77" fmla="*/ 1551 h 1815"/>
                <a:gd name="T78" fmla="*/ 401 w 1159"/>
                <a:gd name="T79" fmla="*/ 1594 h 1815"/>
                <a:gd name="T80" fmla="*/ 484 w 1159"/>
                <a:gd name="T81" fmla="*/ 1594 h 1815"/>
                <a:gd name="T82" fmla="*/ 501 w 1159"/>
                <a:gd name="T83" fmla="*/ 1664 h 1815"/>
                <a:gd name="T84" fmla="*/ 540 w 1159"/>
                <a:gd name="T85" fmla="*/ 1673 h 1815"/>
                <a:gd name="T86" fmla="*/ 537 w 1159"/>
                <a:gd name="T87" fmla="*/ 1728 h 1815"/>
                <a:gd name="T88" fmla="*/ 591 w 1159"/>
                <a:gd name="T89" fmla="*/ 1736 h 1815"/>
                <a:gd name="T90" fmla="*/ 641 w 1159"/>
                <a:gd name="T91" fmla="*/ 1729 h 1815"/>
                <a:gd name="T92" fmla="*/ 698 w 1159"/>
                <a:gd name="T93" fmla="*/ 1813 h 1815"/>
                <a:gd name="T94" fmla="*/ 732 w 1159"/>
                <a:gd name="T95" fmla="*/ 1697 h 1815"/>
                <a:gd name="T96" fmla="*/ 741 w 1159"/>
                <a:gd name="T97" fmla="*/ 1589 h 1815"/>
                <a:gd name="T98" fmla="*/ 816 w 1159"/>
                <a:gd name="T99" fmla="*/ 1615 h 1815"/>
                <a:gd name="T100" fmla="*/ 877 w 1159"/>
                <a:gd name="T101" fmla="*/ 1576 h 1815"/>
                <a:gd name="T102" fmla="*/ 882 w 1159"/>
                <a:gd name="T103" fmla="*/ 1499 h 1815"/>
                <a:gd name="T104" fmla="*/ 850 w 1159"/>
                <a:gd name="T105" fmla="*/ 1385 h 1815"/>
                <a:gd name="T106" fmla="*/ 757 w 1159"/>
                <a:gd name="T107" fmla="*/ 1353 h 1815"/>
                <a:gd name="T108" fmla="*/ 751 w 1159"/>
                <a:gd name="T109" fmla="*/ 1269 h 1815"/>
                <a:gd name="T110" fmla="*/ 738 w 1159"/>
                <a:gd name="T111" fmla="*/ 1225 h 1815"/>
                <a:gd name="T112" fmla="*/ 773 w 1159"/>
                <a:gd name="T113" fmla="*/ 1150 h 1815"/>
                <a:gd name="T114" fmla="*/ 805 w 1159"/>
                <a:gd name="T115" fmla="*/ 1086 h 1815"/>
                <a:gd name="T116" fmla="*/ 770 w 1159"/>
                <a:gd name="T117" fmla="*/ 1041 h 1815"/>
                <a:gd name="T118" fmla="*/ 801 w 1159"/>
                <a:gd name="T119" fmla="*/ 1016 h 1815"/>
                <a:gd name="T120" fmla="*/ 832 w 1159"/>
                <a:gd name="T121" fmla="*/ 979 h 18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159" h="1815">
                  <a:moveTo>
                    <a:pt x="920" y="986"/>
                  </a:moveTo>
                  <a:lnTo>
                    <a:pt x="933" y="984"/>
                  </a:lnTo>
                  <a:lnTo>
                    <a:pt x="943" y="982"/>
                  </a:lnTo>
                  <a:lnTo>
                    <a:pt x="953" y="978"/>
                  </a:lnTo>
                  <a:lnTo>
                    <a:pt x="964" y="977"/>
                  </a:lnTo>
                  <a:lnTo>
                    <a:pt x="970" y="977"/>
                  </a:lnTo>
                  <a:lnTo>
                    <a:pt x="976" y="977"/>
                  </a:lnTo>
                  <a:lnTo>
                    <a:pt x="983" y="978"/>
                  </a:lnTo>
                  <a:lnTo>
                    <a:pt x="990" y="978"/>
                  </a:lnTo>
                  <a:lnTo>
                    <a:pt x="996" y="979"/>
                  </a:lnTo>
                  <a:lnTo>
                    <a:pt x="1002" y="982"/>
                  </a:lnTo>
                  <a:lnTo>
                    <a:pt x="1007" y="984"/>
                  </a:lnTo>
                  <a:lnTo>
                    <a:pt x="1011" y="988"/>
                  </a:lnTo>
                  <a:lnTo>
                    <a:pt x="1014" y="989"/>
                  </a:lnTo>
                  <a:lnTo>
                    <a:pt x="1018" y="990"/>
                  </a:lnTo>
                  <a:lnTo>
                    <a:pt x="1020" y="990"/>
                  </a:lnTo>
                  <a:lnTo>
                    <a:pt x="1021" y="990"/>
                  </a:lnTo>
                  <a:lnTo>
                    <a:pt x="1025" y="990"/>
                  </a:lnTo>
                  <a:lnTo>
                    <a:pt x="1030" y="990"/>
                  </a:lnTo>
                  <a:lnTo>
                    <a:pt x="1032" y="989"/>
                  </a:lnTo>
                  <a:lnTo>
                    <a:pt x="1033" y="988"/>
                  </a:lnTo>
                  <a:lnTo>
                    <a:pt x="1033" y="985"/>
                  </a:lnTo>
                  <a:lnTo>
                    <a:pt x="1033" y="984"/>
                  </a:lnTo>
                  <a:lnTo>
                    <a:pt x="1034" y="983"/>
                  </a:lnTo>
                  <a:lnTo>
                    <a:pt x="1035" y="982"/>
                  </a:lnTo>
                  <a:lnTo>
                    <a:pt x="1035" y="982"/>
                  </a:lnTo>
                  <a:lnTo>
                    <a:pt x="1035" y="980"/>
                  </a:lnTo>
                  <a:lnTo>
                    <a:pt x="1037" y="980"/>
                  </a:lnTo>
                  <a:lnTo>
                    <a:pt x="1038" y="980"/>
                  </a:lnTo>
                  <a:lnTo>
                    <a:pt x="1039" y="979"/>
                  </a:lnTo>
                  <a:lnTo>
                    <a:pt x="1040" y="979"/>
                  </a:lnTo>
                  <a:lnTo>
                    <a:pt x="1041" y="978"/>
                  </a:lnTo>
                  <a:lnTo>
                    <a:pt x="1043" y="978"/>
                  </a:lnTo>
                  <a:lnTo>
                    <a:pt x="1044" y="977"/>
                  </a:lnTo>
                  <a:lnTo>
                    <a:pt x="1045" y="977"/>
                  </a:lnTo>
                  <a:lnTo>
                    <a:pt x="1047" y="973"/>
                  </a:lnTo>
                  <a:lnTo>
                    <a:pt x="1049" y="971"/>
                  </a:lnTo>
                  <a:lnTo>
                    <a:pt x="1049" y="971"/>
                  </a:lnTo>
                  <a:lnTo>
                    <a:pt x="1049" y="969"/>
                  </a:lnTo>
                  <a:lnTo>
                    <a:pt x="1049" y="967"/>
                  </a:lnTo>
                  <a:lnTo>
                    <a:pt x="1049" y="966"/>
                  </a:lnTo>
                  <a:lnTo>
                    <a:pt x="1047" y="964"/>
                  </a:lnTo>
                  <a:lnTo>
                    <a:pt x="1045" y="960"/>
                  </a:lnTo>
                  <a:lnTo>
                    <a:pt x="1043" y="958"/>
                  </a:lnTo>
                  <a:lnTo>
                    <a:pt x="1040" y="956"/>
                  </a:lnTo>
                  <a:lnTo>
                    <a:pt x="1037" y="954"/>
                  </a:lnTo>
                  <a:lnTo>
                    <a:pt x="1035" y="952"/>
                  </a:lnTo>
                  <a:lnTo>
                    <a:pt x="1032" y="951"/>
                  </a:lnTo>
                  <a:lnTo>
                    <a:pt x="1028" y="948"/>
                  </a:lnTo>
                  <a:lnTo>
                    <a:pt x="1026" y="946"/>
                  </a:lnTo>
                  <a:lnTo>
                    <a:pt x="1025" y="944"/>
                  </a:lnTo>
                  <a:lnTo>
                    <a:pt x="1025" y="941"/>
                  </a:lnTo>
                  <a:lnTo>
                    <a:pt x="1026" y="939"/>
                  </a:lnTo>
                  <a:lnTo>
                    <a:pt x="1027" y="937"/>
                  </a:lnTo>
                  <a:lnTo>
                    <a:pt x="1030" y="935"/>
                  </a:lnTo>
                  <a:lnTo>
                    <a:pt x="1031" y="934"/>
                  </a:lnTo>
                  <a:lnTo>
                    <a:pt x="1032" y="933"/>
                  </a:lnTo>
                  <a:lnTo>
                    <a:pt x="1033" y="931"/>
                  </a:lnTo>
                  <a:lnTo>
                    <a:pt x="1034" y="929"/>
                  </a:lnTo>
                  <a:lnTo>
                    <a:pt x="1034" y="928"/>
                  </a:lnTo>
                  <a:lnTo>
                    <a:pt x="1034" y="927"/>
                  </a:lnTo>
                  <a:lnTo>
                    <a:pt x="1034" y="926"/>
                  </a:lnTo>
                  <a:lnTo>
                    <a:pt x="1033" y="925"/>
                  </a:lnTo>
                  <a:lnTo>
                    <a:pt x="1032" y="922"/>
                  </a:lnTo>
                  <a:lnTo>
                    <a:pt x="1030" y="919"/>
                  </a:lnTo>
                  <a:lnTo>
                    <a:pt x="1027" y="916"/>
                  </a:lnTo>
                  <a:lnTo>
                    <a:pt x="1025" y="913"/>
                  </a:lnTo>
                  <a:lnTo>
                    <a:pt x="1024" y="909"/>
                  </a:lnTo>
                  <a:lnTo>
                    <a:pt x="1024" y="907"/>
                  </a:lnTo>
                  <a:lnTo>
                    <a:pt x="1024" y="903"/>
                  </a:lnTo>
                  <a:lnTo>
                    <a:pt x="1024" y="897"/>
                  </a:lnTo>
                  <a:lnTo>
                    <a:pt x="1024" y="893"/>
                  </a:lnTo>
                  <a:lnTo>
                    <a:pt x="1024" y="885"/>
                  </a:lnTo>
                  <a:lnTo>
                    <a:pt x="1024" y="875"/>
                  </a:lnTo>
                  <a:lnTo>
                    <a:pt x="1024" y="871"/>
                  </a:lnTo>
                  <a:lnTo>
                    <a:pt x="1024" y="868"/>
                  </a:lnTo>
                  <a:lnTo>
                    <a:pt x="1024" y="863"/>
                  </a:lnTo>
                  <a:lnTo>
                    <a:pt x="1025" y="856"/>
                  </a:lnTo>
                  <a:lnTo>
                    <a:pt x="1026" y="850"/>
                  </a:lnTo>
                  <a:lnTo>
                    <a:pt x="1027" y="843"/>
                  </a:lnTo>
                  <a:lnTo>
                    <a:pt x="1030" y="838"/>
                  </a:lnTo>
                  <a:lnTo>
                    <a:pt x="1032" y="833"/>
                  </a:lnTo>
                  <a:lnTo>
                    <a:pt x="1035" y="830"/>
                  </a:lnTo>
                  <a:lnTo>
                    <a:pt x="1038" y="826"/>
                  </a:lnTo>
                  <a:lnTo>
                    <a:pt x="1045" y="820"/>
                  </a:lnTo>
                  <a:lnTo>
                    <a:pt x="1050" y="814"/>
                  </a:lnTo>
                  <a:lnTo>
                    <a:pt x="1051" y="809"/>
                  </a:lnTo>
                  <a:lnTo>
                    <a:pt x="1051" y="805"/>
                  </a:lnTo>
                  <a:lnTo>
                    <a:pt x="1050" y="802"/>
                  </a:lnTo>
                  <a:lnTo>
                    <a:pt x="1049" y="801"/>
                  </a:lnTo>
                  <a:lnTo>
                    <a:pt x="1046" y="799"/>
                  </a:lnTo>
                  <a:lnTo>
                    <a:pt x="1044" y="796"/>
                  </a:lnTo>
                  <a:lnTo>
                    <a:pt x="1041" y="794"/>
                  </a:lnTo>
                  <a:lnTo>
                    <a:pt x="1038" y="789"/>
                  </a:lnTo>
                  <a:lnTo>
                    <a:pt x="1038" y="786"/>
                  </a:lnTo>
                  <a:lnTo>
                    <a:pt x="1039" y="782"/>
                  </a:lnTo>
                  <a:lnTo>
                    <a:pt x="1041" y="778"/>
                  </a:lnTo>
                  <a:lnTo>
                    <a:pt x="1043" y="776"/>
                  </a:lnTo>
                  <a:lnTo>
                    <a:pt x="1046" y="774"/>
                  </a:lnTo>
                  <a:lnTo>
                    <a:pt x="1050" y="770"/>
                  </a:lnTo>
                  <a:lnTo>
                    <a:pt x="1055" y="765"/>
                  </a:lnTo>
                  <a:lnTo>
                    <a:pt x="1059" y="761"/>
                  </a:lnTo>
                  <a:lnTo>
                    <a:pt x="1063" y="757"/>
                  </a:lnTo>
                  <a:lnTo>
                    <a:pt x="1065" y="755"/>
                  </a:lnTo>
                  <a:lnTo>
                    <a:pt x="1069" y="752"/>
                  </a:lnTo>
                  <a:lnTo>
                    <a:pt x="1072" y="750"/>
                  </a:lnTo>
                  <a:lnTo>
                    <a:pt x="1077" y="746"/>
                  </a:lnTo>
                  <a:lnTo>
                    <a:pt x="1079" y="745"/>
                  </a:lnTo>
                  <a:lnTo>
                    <a:pt x="1082" y="744"/>
                  </a:lnTo>
                  <a:lnTo>
                    <a:pt x="1084" y="743"/>
                  </a:lnTo>
                  <a:lnTo>
                    <a:pt x="1087" y="742"/>
                  </a:lnTo>
                  <a:lnTo>
                    <a:pt x="1089" y="739"/>
                  </a:lnTo>
                  <a:lnTo>
                    <a:pt x="1091" y="736"/>
                  </a:lnTo>
                  <a:lnTo>
                    <a:pt x="1093" y="732"/>
                  </a:lnTo>
                  <a:lnTo>
                    <a:pt x="1095" y="727"/>
                  </a:lnTo>
                  <a:lnTo>
                    <a:pt x="1097" y="724"/>
                  </a:lnTo>
                  <a:lnTo>
                    <a:pt x="1102" y="720"/>
                  </a:lnTo>
                  <a:lnTo>
                    <a:pt x="1108" y="715"/>
                  </a:lnTo>
                  <a:lnTo>
                    <a:pt x="1115" y="712"/>
                  </a:lnTo>
                  <a:lnTo>
                    <a:pt x="1129" y="708"/>
                  </a:lnTo>
                  <a:lnTo>
                    <a:pt x="1142" y="704"/>
                  </a:lnTo>
                  <a:lnTo>
                    <a:pt x="1150" y="700"/>
                  </a:lnTo>
                  <a:lnTo>
                    <a:pt x="1156" y="694"/>
                  </a:lnTo>
                  <a:lnTo>
                    <a:pt x="1158" y="686"/>
                  </a:lnTo>
                  <a:lnTo>
                    <a:pt x="1159" y="680"/>
                  </a:lnTo>
                  <a:lnTo>
                    <a:pt x="1158" y="676"/>
                  </a:lnTo>
                  <a:lnTo>
                    <a:pt x="1158" y="674"/>
                  </a:lnTo>
                  <a:lnTo>
                    <a:pt x="1157" y="671"/>
                  </a:lnTo>
                  <a:lnTo>
                    <a:pt x="1154" y="668"/>
                  </a:lnTo>
                  <a:lnTo>
                    <a:pt x="1148" y="664"/>
                  </a:lnTo>
                  <a:lnTo>
                    <a:pt x="1139" y="661"/>
                  </a:lnTo>
                  <a:lnTo>
                    <a:pt x="1135" y="658"/>
                  </a:lnTo>
                  <a:lnTo>
                    <a:pt x="1129" y="655"/>
                  </a:lnTo>
                  <a:lnTo>
                    <a:pt x="1123" y="651"/>
                  </a:lnTo>
                  <a:lnTo>
                    <a:pt x="1118" y="648"/>
                  </a:lnTo>
                  <a:lnTo>
                    <a:pt x="1108" y="642"/>
                  </a:lnTo>
                  <a:lnTo>
                    <a:pt x="1100" y="635"/>
                  </a:lnTo>
                  <a:lnTo>
                    <a:pt x="1097" y="631"/>
                  </a:lnTo>
                  <a:lnTo>
                    <a:pt x="1095" y="626"/>
                  </a:lnTo>
                  <a:lnTo>
                    <a:pt x="1090" y="617"/>
                  </a:lnTo>
                  <a:lnTo>
                    <a:pt x="1088" y="607"/>
                  </a:lnTo>
                  <a:lnTo>
                    <a:pt x="1084" y="598"/>
                  </a:lnTo>
                  <a:lnTo>
                    <a:pt x="1078" y="589"/>
                  </a:lnTo>
                  <a:lnTo>
                    <a:pt x="1070" y="581"/>
                  </a:lnTo>
                  <a:lnTo>
                    <a:pt x="1060" y="574"/>
                  </a:lnTo>
                  <a:lnTo>
                    <a:pt x="1050" y="566"/>
                  </a:lnTo>
                  <a:lnTo>
                    <a:pt x="1038" y="560"/>
                  </a:lnTo>
                  <a:lnTo>
                    <a:pt x="1022" y="554"/>
                  </a:lnTo>
                  <a:lnTo>
                    <a:pt x="1012" y="551"/>
                  </a:lnTo>
                  <a:lnTo>
                    <a:pt x="1006" y="550"/>
                  </a:lnTo>
                  <a:lnTo>
                    <a:pt x="1002" y="550"/>
                  </a:lnTo>
                  <a:lnTo>
                    <a:pt x="996" y="550"/>
                  </a:lnTo>
                  <a:lnTo>
                    <a:pt x="989" y="550"/>
                  </a:lnTo>
                  <a:lnTo>
                    <a:pt x="971" y="553"/>
                  </a:lnTo>
                  <a:lnTo>
                    <a:pt x="957" y="555"/>
                  </a:lnTo>
                  <a:lnTo>
                    <a:pt x="951" y="556"/>
                  </a:lnTo>
                  <a:lnTo>
                    <a:pt x="943" y="556"/>
                  </a:lnTo>
                  <a:lnTo>
                    <a:pt x="938" y="556"/>
                  </a:lnTo>
                  <a:lnTo>
                    <a:pt x="933" y="556"/>
                  </a:lnTo>
                  <a:lnTo>
                    <a:pt x="928" y="555"/>
                  </a:lnTo>
                  <a:lnTo>
                    <a:pt x="924" y="553"/>
                  </a:lnTo>
                  <a:lnTo>
                    <a:pt x="888" y="537"/>
                  </a:lnTo>
                  <a:lnTo>
                    <a:pt x="850" y="517"/>
                  </a:lnTo>
                  <a:lnTo>
                    <a:pt x="837" y="510"/>
                  </a:lnTo>
                  <a:lnTo>
                    <a:pt x="825" y="503"/>
                  </a:lnTo>
                  <a:lnTo>
                    <a:pt x="812" y="494"/>
                  </a:lnTo>
                  <a:lnTo>
                    <a:pt x="800" y="487"/>
                  </a:lnTo>
                  <a:lnTo>
                    <a:pt x="794" y="482"/>
                  </a:lnTo>
                  <a:lnTo>
                    <a:pt x="789" y="478"/>
                  </a:lnTo>
                  <a:lnTo>
                    <a:pt x="786" y="474"/>
                  </a:lnTo>
                  <a:lnTo>
                    <a:pt x="785" y="471"/>
                  </a:lnTo>
                  <a:lnTo>
                    <a:pt x="783" y="468"/>
                  </a:lnTo>
                  <a:lnTo>
                    <a:pt x="783" y="465"/>
                  </a:lnTo>
                  <a:lnTo>
                    <a:pt x="785" y="461"/>
                  </a:lnTo>
                  <a:lnTo>
                    <a:pt x="786" y="458"/>
                  </a:lnTo>
                  <a:lnTo>
                    <a:pt x="788" y="453"/>
                  </a:lnTo>
                  <a:lnTo>
                    <a:pt x="791" y="448"/>
                  </a:lnTo>
                  <a:lnTo>
                    <a:pt x="794" y="443"/>
                  </a:lnTo>
                  <a:lnTo>
                    <a:pt x="798" y="440"/>
                  </a:lnTo>
                  <a:lnTo>
                    <a:pt x="807" y="433"/>
                  </a:lnTo>
                  <a:lnTo>
                    <a:pt x="817" y="424"/>
                  </a:lnTo>
                  <a:lnTo>
                    <a:pt x="819" y="422"/>
                  </a:lnTo>
                  <a:lnTo>
                    <a:pt x="823" y="418"/>
                  </a:lnTo>
                  <a:lnTo>
                    <a:pt x="826" y="414"/>
                  </a:lnTo>
                  <a:lnTo>
                    <a:pt x="830" y="408"/>
                  </a:lnTo>
                  <a:lnTo>
                    <a:pt x="831" y="404"/>
                  </a:lnTo>
                  <a:lnTo>
                    <a:pt x="832" y="399"/>
                  </a:lnTo>
                  <a:lnTo>
                    <a:pt x="833" y="395"/>
                  </a:lnTo>
                  <a:lnTo>
                    <a:pt x="833" y="391"/>
                  </a:lnTo>
                  <a:lnTo>
                    <a:pt x="833" y="387"/>
                  </a:lnTo>
                  <a:lnTo>
                    <a:pt x="833" y="383"/>
                  </a:lnTo>
                  <a:lnTo>
                    <a:pt x="832" y="372"/>
                  </a:lnTo>
                  <a:lnTo>
                    <a:pt x="830" y="360"/>
                  </a:lnTo>
                  <a:lnTo>
                    <a:pt x="827" y="354"/>
                  </a:lnTo>
                  <a:lnTo>
                    <a:pt x="825" y="347"/>
                  </a:lnTo>
                  <a:lnTo>
                    <a:pt x="824" y="343"/>
                  </a:lnTo>
                  <a:lnTo>
                    <a:pt x="823" y="341"/>
                  </a:lnTo>
                  <a:lnTo>
                    <a:pt x="823" y="340"/>
                  </a:lnTo>
                  <a:lnTo>
                    <a:pt x="823" y="337"/>
                  </a:lnTo>
                  <a:lnTo>
                    <a:pt x="822" y="330"/>
                  </a:lnTo>
                  <a:lnTo>
                    <a:pt x="822" y="326"/>
                  </a:lnTo>
                  <a:lnTo>
                    <a:pt x="824" y="321"/>
                  </a:lnTo>
                  <a:lnTo>
                    <a:pt x="825" y="317"/>
                  </a:lnTo>
                  <a:lnTo>
                    <a:pt x="827" y="314"/>
                  </a:lnTo>
                  <a:lnTo>
                    <a:pt x="829" y="310"/>
                  </a:lnTo>
                  <a:lnTo>
                    <a:pt x="832" y="307"/>
                  </a:lnTo>
                  <a:lnTo>
                    <a:pt x="836" y="302"/>
                  </a:lnTo>
                  <a:lnTo>
                    <a:pt x="849" y="286"/>
                  </a:lnTo>
                  <a:lnTo>
                    <a:pt x="852" y="282"/>
                  </a:lnTo>
                  <a:lnTo>
                    <a:pt x="855" y="276"/>
                  </a:lnTo>
                  <a:lnTo>
                    <a:pt x="856" y="273"/>
                  </a:lnTo>
                  <a:lnTo>
                    <a:pt x="858" y="270"/>
                  </a:lnTo>
                  <a:lnTo>
                    <a:pt x="862" y="261"/>
                  </a:lnTo>
                  <a:lnTo>
                    <a:pt x="867" y="253"/>
                  </a:lnTo>
                  <a:lnTo>
                    <a:pt x="873" y="245"/>
                  </a:lnTo>
                  <a:lnTo>
                    <a:pt x="877" y="239"/>
                  </a:lnTo>
                  <a:lnTo>
                    <a:pt x="888" y="229"/>
                  </a:lnTo>
                  <a:lnTo>
                    <a:pt x="898" y="221"/>
                  </a:lnTo>
                  <a:lnTo>
                    <a:pt x="908" y="211"/>
                  </a:lnTo>
                  <a:lnTo>
                    <a:pt x="919" y="202"/>
                  </a:lnTo>
                  <a:lnTo>
                    <a:pt x="928" y="194"/>
                  </a:lnTo>
                  <a:lnTo>
                    <a:pt x="938" y="185"/>
                  </a:lnTo>
                  <a:lnTo>
                    <a:pt x="945" y="172"/>
                  </a:lnTo>
                  <a:lnTo>
                    <a:pt x="953" y="159"/>
                  </a:lnTo>
                  <a:lnTo>
                    <a:pt x="952" y="154"/>
                  </a:lnTo>
                  <a:lnTo>
                    <a:pt x="952" y="150"/>
                  </a:lnTo>
                  <a:lnTo>
                    <a:pt x="948" y="148"/>
                  </a:lnTo>
                  <a:lnTo>
                    <a:pt x="943" y="147"/>
                  </a:lnTo>
                  <a:lnTo>
                    <a:pt x="921" y="135"/>
                  </a:lnTo>
                  <a:lnTo>
                    <a:pt x="913" y="129"/>
                  </a:lnTo>
                  <a:lnTo>
                    <a:pt x="906" y="125"/>
                  </a:lnTo>
                  <a:lnTo>
                    <a:pt x="901" y="120"/>
                  </a:lnTo>
                  <a:lnTo>
                    <a:pt x="899" y="118"/>
                  </a:lnTo>
                  <a:lnTo>
                    <a:pt x="899" y="114"/>
                  </a:lnTo>
                  <a:lnTo>
                    <a:pt x="899" y="112"/>
                  </a:lnTo>
                  <a:lnTo>
                    <a:pt x="898" y="102"/>
                  </a:lnTo>
                  <a:lnTo>
                    <a:pt x="894" y="90"/>
                  </a:lnTo>
                  <a:lnTo>
                    <a:pt x="892" y="82"/>
                  </a:lnTo>
                  <a:lnTo>
                    <a:pt x="888" y="71"/>
                  </a:lnTo>
                  <a:lnTo>
                    <a:pt x="886" y="61"/>
                  </a:lnTo>
                  <a:lnTo>
                    <a:pt x="885" y="50"/>
                  </a:lnTo>
                  <a:lnTo>
                    <a:pt x="886" y="32"/>
                  </a:lnTo>
                  <a:lnTo>
                    <a:pt x="889" y="19"/>
                  </a:lnTo>
                  <a:lnTo>
                    <a:pt x="888" y="14"/>
                  </a:lnTo>
                  <a:lnTo>
                    <a:pt x="887" y="8"/>
                  </a:lnTo>
                  <a:lnTo>
                    <a:pt x="886" y="5"/>
                  </a:lnTo>
                  <a:lnTo>
                    <a:pt x="883" y="2"/>
                  </a:lnTo>
                  <a:lnTo>
                    <a:pt x="881" y="1"/>
                  </a:lnTo>
                  <a:lnTo>
                    <a:pt x="876" y="0"/>
                  </a:lnTo>
                  <a:lnTo>
                    <a:pt x="865" y="0"/>
                  </a:lnTo>
                  <a:lnTo>
                    <a:pt x="855" y="0"/>
                  </a:lnTo>
                  <a:lnTo>
                    <a:pt x="844" y="1"/>
                  </a:lnTo>
                  <a:lnTo>
                    <a:pt x="837" y="1"/>
                  </a:lnTo>
                  <a:lnTo>
                    <a:pt x="826" y="5"/>
                  </a:lnTo>
                  <a:lnTo>
                    <a:pt x="817" y="8"/>
                  </a:lnTo>
                  <a:lnTo>
                    <a:pt x="810" y="13"/>
                  </a:lnTo>
                  <a:lnTo>
                    <a:pt x="804" y="18"/>
                  </a:lnTo>
                  <a:lnTo>
                    <a:pt x="799" y="21"/>
                  </a:lnTo>
                  <a:lnTo>
                    <a:pt x="794" y="22"/>
                  </a:lnTo>
                  <a:lnTo>
                    <a:pt x="787" y="24"/>
                  </a:lnTo>
                  <a:lnTo>
                    <a:pt x="780" y="24"/>
                  </a:lnTo>
                  <a:lnTo>
                    <a:pt x="764" y="24"/>
                  </a:lnTo>
                  <a:lnTo>
                    <a:pt x="749" y="24"/>
                  </a:lnTo>
                  <a:lnTo>
                    <a:pt x="742" y="25"/>
                  </a:lnTo>
                  <a:lnTo>
                    <a:pt x="736" y="27"/>
                  </a:lnTo>
                  <a:lnTo>
                    <a:pt x="731" y="31"/>
                  </a:lnTo>
                  <a:lnTo>
                    <a:pt x="728" y="37"/>
                  </a:lnTo>
                  <a:lnTo>
                    <a:pt x="725" y="43"/>
                  </a:lnTo>
                  <a:lnTo>
                    <a:pt x="723" y="50"/>
                  </a:lnTo>
                  <a:lnTo>
                    <a:pt x="722" y="58"/>
                  </a:lnTo>
                  <a:lnTo>
                    <a:pt x="722" y="68"/>
                  </a:lnTo>
                  <a:lnTo>
                    <a:pt x="722" y="75"/>
                  </a:lnTo>
                  <a:lnTo>
                    <a:pt x="719" y="81"/>
                  </a:lnTo>
                  <a:lnTo>
                    <a:pt x="718" y="84"/>
                  </a:lnTo>
                  <a:lnTo>
                    <a:pt x="715" y="87"/>
                  </a:lnTo>
                  <a:lnTo>
                    <a:pt x="710" y="88"/>
                  </a:lnTo>
                  <a:lnTo>
                    <a:pt x="704" y="88"/>
                  </a:lnTo>
                  <a:lnTo>
                    <a:pt x="698" y="87"/>
                  </a:lnTo>
                  <a:lnTo>
                    <a:pt x="691" y="85"/>
                  </a:lnTo>
                  <a:lnTo>
                    <a:pt x="682" y="84"/>
                  </a:lnTo>
                  <a:lnTo>
                    <a:pt x="678" y="85"/>
                  </a:lnTo>
                  <a:lnTo>
                    <a:pt x="673" y="87"/>
                  </a:lnTo>
                  <a:lnTo>
                    <a:pt x="669" y="89"/>
                  </a:lnTo>
                  <a:lnTo>
                    <a:pt x="665" y="97"/>
                  </a:lnTo>
                  <a:lnTo>
                    <a:pt x="661" y="107"/>
                  </a:lnTo>
                  <a:lnTo>
                    <a:pt x="655" y="121"/>
                  </a:lnTo>
                  <a:lnTo>
                    <a:pt x="647" y="141"/>
                  </a:lnTo>
                  <a:lnTo>
                    <a:pt x="637" y="162"/>
                  </a:lnTo>
                  <a:lnTo>
                    <a:pt x="628" y="177"/>
                  </a:lnTo>
                  <a:lnTo>
                    <a:pt x="618" y="190"/>
                  </a:lnTo>
                  <a:lnTo>
                    <a:pt x="608" y="206"/>
                  </a:lnTo>
                  <a:lnTo>
                    <a:pt x="597" y="221"/>
                  </a:lnTo>
                  <a:lnTo>
                    <a:pt x="590" y="236"/>
                  </a:lnTo>
                  <a:lnTo>
                    <a:pt x="587" y="254"/>
                  </a:lnTo>
                  <a:lnTo>
                    <a:pt x="585" y="274"/>
                  </a:lnTo>
                  <a:lnTo>
                    <a:pt x="585" y="285"/>
                  </a:lnTo>
                  <a:lnTo>
                    <a:pt x="584" y="295"/>
                  </a:lnTo>
                  <a:lnTo>
                    <a:pt x="581" y="303"/>
                  </a:lnTo>
                  <a:lnTo>
                    <a:pt x="578" y="310"/>
                  </a:lnTo>
                  <a:lnTo>
                    <a:pt x="574" y="316"/>
                  </a:lnTo>
                  <a:lnTo>
                    <a:pt x="572" y="322"/>
                  </a:lnTo>
                  <a:lnTo>
                    <a:pt x="571" y="328"/>
                  </a:lnTo>
                  <a:lnTo>
                    <a:pt x="569" y="335"/>
                  </a:lnTo>
                  <a:lnTo>
                    <a:pt x="568" y="348"/>
                  </a:lnTo>
                  <a:lnTo>
                    <a:pt x="567" y="360"/>
                  </a:lnTo>
                  <a:lnTo>
                    <a:pt x="567" y="389"/>
                  </a:lnTo>
                  <a:lnTo>
                    <a:pt x="568" y="412"/>
                  </a:lnTo>
                  <a:lnTo>
                    <a:pt x="568" y="423"/>
                  </a:lnTo>
                  <a:lnTo>
                    <a:pt x="567" y="435"/>
                  </a:lnTo>
                  <a:lnTo>
                    <a:pt x="564" y="447"/>
                  </a:lnTo>
                  <a:lnTo>
                    <a:pt x="556" y="460"/>
                  </a:lnTo>
                  <a:lnTo>
                    <a:pt x="549" y="474"/>
                  </a:lnTo>
                  <a:lnTo>
                    <a:pt x="545" y="492"/>
                  </a:lnTo>
                  <a:lnTo>
                    <a:pt x="542" y="500"/>
                  </a:lnTo>
                  <a:lnTo>
                    <a:pt x="541" y="510"/>
                  </a:lnTo>
                  <a:lnTo>
                    <a:pt x="541" y="519"/>
                  </a:lnTo>
                  <a:lnTo>
                    <a:pt x="541" y="528"/>
                  </a:lnTo>
                  <a:lnTo>
                    <a:pt x="543" y="551"/>
                  </a:lnTo>
                  <a:lnTo>
                    <a:pt x="545" y="581"/>
                  </a:lnTo>
                  <a:lnTo>
                    <a:pt x="545" y="597"/>
                  </a:lnTo>
                  <a:lnTo>
                    <a:pt x="543" y="612"/>
                  </a:lnTo>
                  <a:lnTo>
                    <a:pt x="541" y="627"/>
                  </a:lnTo>
                  <a:lnTo>
                    <a:pt x="536" y="642"/>
                  </a:lnTo>
                  <a:lnTo>
                    <a:pt x="533" y="652"/>
                  </a:lnTo>
                  <a:lnTo>
                    <a:pt x="528" y="660"/>
                  </a:lnTo>
                  <a:lnTo>
                    <a:pt x="524" y="664"/>
                  </a:lnTo>
                  <a:lnTo>
                    <a:pt x="522" y="666"/>
                  </a:lnTo>
                  <a:lnTo>
                    <a:pt x="515" y="664"/>
                  </a:lnTo>
                  <a:lnTo>
                    <a:pt x="508" y="663"/>
                  </a:lnTo>
                  <a:lnTo>
                    <a:pt x="496" y="663"/>
                  </a:lnTo>
                  <a:lnTo>
                    <a:pt x="480" y="664"/>
                  </a:lnTo>
                  <a:lnTo>
                    <a:pt x="473" y="666"/>
                  </a:lnTo>
                  <a:lnTo>
                    <a:pt x="468" y="667"/>
                  </a:lnTo>
                  <a:lnTo>
                    <a:pt x="464" y="669"/>
                  </a:lnTo>
                  <a:lnTo>
                    <a:pt x="463" y="671"/>
                  </a:lnTo>
                  <a:lnTo>
                    <a:pt x="464" y="679"/>
                  </a:lnTo>
                  <a:lnTo>
                    <a:pt x="465" y="686"/>
                  </a:lnTo>
                  <a:lnTo>
                    <a:pt x="464" y="688"/>
                  </a:lnTo>
                  <a:lnTo>
                    <a:pt x="464" y="692"/>
                  </a:lnTo>
                  <a:lnTo>
                    <a:pt x="463" y="693"/>
                  </a:lnTo>
                  <a:lnTo>
                    <a:pt x="460" y="695"/>
                  </a:lnTo>
                  <a:lnTo>
                    <a:pt x="453" y="696"/>
                  </a:lnTo>
                  <a:lnTo>
                    <a:pt x="446" y="696"/>
                  </a:lnTo>
                  <a:lnTo>
                    <a:pt x="438" y="695"/>
                  </a:lnTo>
                  <a:lnTo>
                    <a:pt x="427" y="693"/>
                  </a:lnTo>
                  <a:lnTo>
                    <a:pt x="413" y="689"/>
                  </a:lnTo>
                  <a:lnTo>
                    <a:pt x="397" y="685"/>
                  </a:lnTo>
                  <a:lnTo>
                    <a:pt x="389" y="682"/>
                  </a:lnTo>
                  <a:lnTo>
                    <a:pt x="382" y="681"/>
                  </a:lnTo>
                  <a:lnTo>
                    <a:pt x="376" y="682"/>
                  </a:lnTo>
                  <a:lnTo>
                    <a:pt x="370" y="683"/>
                  </a:lnTo>
                  <a:lnTo>
                    <a:pt x="358" y="690"/>
                  </a:lnTo>
                  <a:lnTo>
                    <a:pt x="342" y="700"/>
                  </a:lnTo>
                  <a:lnTo>
                    <a:pt x="334" y="706"/>
                  </a:lnTo>
                  <a:lnTo>
                    <a:pt x="325" y="711"/>
                  </a:lnTo>
                  <a:lnTo>
                    <a:pt x="315" y="714"/>
                  </a:lnTo>
                  <a:lnTo>
                    <a:pt x="304" y="718"/>
                  </a:lnTo>
                  <a:lnTo>
                    <a:pt x="295" y="721"/>
                  </a:lnTo>
                  <a:lnTo>
                    <a:pt x="287" y="725"/>
                  </a:lnTo>
                  <a:lnTo>
                    <a:pt x="281" y="729"/>
                  </a:lnTo>
                  <a:lnTo>
                    <a:pt x="275" y="732"/>
                  </a:lnTo>
                  <a:lnTo>
                    <a:pt x="265" y="740"/>
                  </a:lnTo>
                  <a:lnTo>
                    <a:pt x="254" y="748"/>
                  </a:lnTo>
                  <a:lnTo>
                    <a:pt x="244" y="755"/>
                  </a:lnTo>
                  <a:lnTo>
                    <a:pt x="233" y="761"/>
                  </a:lnTo>
                  <a:lnTo>
                    <a:pt x="228" y="763"/>
                  </a:lnTo>
                  <a:lnTo>
                    <a:pt x="222" y="764"/>
                  </a:lnTo>
                  <a:lnTo>
                    <a:pt x="215" y="765"/>
                  </a:lnTo>
                  <a:lnTo>
                    <a:pt x="207" y="765"/>
                  </a:lnTo>
                  <a:lnTo>
                    <a:pt x="187" y="765"/>
                  </a:lnTo>
                  <a:lnTo>
                    <a:pt x="167" y="765"/>
                  </a:lnTo>
                  <a:lnTo>
                    <a:pt x="147" y="765"/>
                  </a:lnTo>
                  <a:lnTo>
                    <a:pt x="128" y="764"/>
                  </a:lnTo>
                  <a:lnTo>
                    <a:pt x="119" y="762"/>
                  </a:lnTo>
                  <a:lnTo>
                    <a:pt x="108" y="762"/>
                  </a:lnTo>
                  <a:lnTo>
                    <a:pt x="98" y="762"/>
                  </a:lnTo>
                  <a:lnTo>
                    <a:pt x="88" y="762"/>
                  </a:lnTo>
                  <a:lnTo>
                    <a:pt x="79" y="763"/>
                  </a:lnTo>
                  <a:lnTo>
                    <a:pt x="70" y="765"/>
                  </a:lnTo>
                  <a:lnTo>
                    <a:pt x="62" y="768"/>
                  </a:lnTo>
                  <a:lnTo>
                    <a:pt x="57" y="771"/>
                  </a:lnTo>
                  <a:lnTo>
                    <a:pt x="54" y="775"/>
                  </a:lnTo>
                  <a:lnTo>
                    <a:pt x="51" y="778"/>
                  </a:lnTo>
                  <a:lnTo>
                    <a:pt x="51" y="783"/>
                  </a:lnTo>
                  <a:lnTo>
                    <a:pt x="51" y="788"/>
                  </a:lnTo>
                  <a:lnTo>
                    <a:pt x="50" y="792"/>
                  </a:lnTo>
                  <a:lnTo>
                    <a:pt x="49" y="795"/>
                  </a:lnTo>
                  <a:lnTo>
                    <a:pt x="45" y="797"/>
                  </a:lnTo>
                  <a:lnTo>
                    <a:pt x="38" y="797"/>
                  </a:lnTo>
                  <a:lnTo>
                    <a:pt x="30" y="799"/>
                  </a:lnTo>
                  <a:lnTo>
                    <a:pt x="20" y="801"/>
                  </a:lnTo>
                  <a:lnTo>
                    <a:pt x="12" y="803"/>
                  </a:lnTo>
                  <a:lnTo>
                    <a:pt x="4" y="809"/>
                  </a:lnTo>
                  <a:lnTo>
                    <a:pt x="0" y="812"/>
                  </a:lnTo>
                  <a:lnTo>
                    <a:pt x="0" y="814"/>
                  </a:lnTo>
                  <a:lnTo>
                    <a:pt x="2" y="815"/>
                  </a:lnTo>
                  <a:lnTo>
                    <a:pt x="6" y="815"/>
                  </a:lnTo>
                  <a:lnTo>
                    <a:pt x="17" y="815"/>
                  </a:lnTo>
                  <a:lnTo>
                    <a:pt x="29" y="815"/>
                  </a:lnTo>
                  <a:lnTo>
                    <a:pt x="44" y="815"/>
                  </a:lnTo>
                  <a:lnTo>
                    <a:pt x="61" y="815"/>
                  </a:lnTo>
                  <a:lnTo>
                    <a:pt x="69" y="815"/>
                  </a:lnTo>
                  <a:lnTo>
                    <a:pt x="77" y="816"/>
                  </a:lnTo>
                  <a:lnTo>
                    <a:pt x="86" y="816"/>
                  </a:lnTo>
                  <a:lnTo>
                    <a:pt x="93" y="819"/>
                  </a:lnTo>
                  <a:lnTo>
                    <a:pt x="108" y="822"/>
                  </a:lnTo>
                  <a:lnTo>
                    <a:pt x="123" y="824"/>
                  </a:lnTo>
                  <a:lnTo>
                    <a:pt x="137" y="824"/>
                  </a:lnTo>
                  <a:lnTo>
                    <a:pt x="149" y="824"/>
                  </a:lnTo>
                  <a:lnTo>
                    <a:pt x="155" y="822"/>
                  </a:lnTo>
                  <a:lnTo>
                    <a:pt x="159" y="822"/>
                  </a:lnTo>
                  <a:lnTo>
                    <a:pt x="164" y="822"/>
                  </a:lnTo>
                  <a:lnTo>
                    <a:pt x="168" y="825"/>
                  </a:lnTo>
                  <a:lnTo>
                    <a:pt x="169" y="827"/>
                  </a:lnTo>
                  <a:lnTo>
                    <a:pt x="170" y="833"/>
                  </a:lnTo>
                  <a:lnTo>
                    <a:pt x="170" y="837"/>
                  </a:lnTo>
                  <a:lnTo>
                    <a:pt x="170" y="840"/>
                  </a:lnTo>
                  <a:lnTo>
                    <a:pt x="169" y="843"/>
                  </a:lnTo>
                  <a:lnTo>
                    <a:pt x="168" y="845"/>
                  </a:lnTo>
                  <a:lnTo>
                    <a:pt x="156" y="855"/>
                  </a:lnTo>
                  <a:lnTo>
                    <a:pt x="146" y="863"/>
                  </a:lnTo>
                  <a:lnTo>
                    <a:pt x="132" y="872"/>
                  </a:lnTo>
                  <a:lnTo>
                    <a:pt x="118" y="881"/>
                  </a:lnTo>
                  <a:lnTo>
                    <a:pt x="114" y="883"/>
                  </a:lnTo>
                  <a:lnTo>
                    <a:pt x="113" y="884"/>
                  </a:lnTo>
                  <a:lnTo>
                    <a:pt x="112" y="887"/>
                  </a:lnTo>
                  <a:lnTo>
                    <a:pt x="113" y="889"/>
                  </a:lnTo>
                  <a:lnTo>
                    <a:pt x="115" y="893"/>
                  </a:lnTo>
                  <a:lnTo>
                    <a:pt x="119" y="897"/>
                  </a:lnTo>
                  <a:lnTo>
                    <a:pt x="126" y="907"/>
                  </a:lnTo>
                  <a:lnTo>
                    <a:pt x="133" y="916"/>
                  </a:lnTo>
                  <a:lnTo>
                    <a:pt x="137" y="920"/>
                  </a:lnTo>
                  <a:lnTo>
                    <a:pt x="140" y="921"/>
                  </a:lnTo>
                  <a:lnTo>
                    <a:pt x="144" y="922"/>
                  </a:lnTo>
                  <a:lnTo>
                    <a:pt x="147" y="921"/>
                  </a:lnTo>
                  <a:lnTo>
                    <a:pt x="155" y="918"/>
                  </a:lnTo>
                  <a:lnTo>
                    <a:pt x="162" y="912"/>
                  </a:lnTo>
                  <a:lnTo>
                    <a:pt x="170" y="907"/>
                  </a:lnTo>
                  <a:lnTo>
                    <a:pt x="178" y="903"/>
                  </a:lnTo>
                  <a:lnTo>
                    <a:pt x="183" y="903"/>
                  </a:lnTo>
                  <a:lnTo>
                    <a:pt x="188" y="904"/>
                  </a:lnTo>
                  <a:lnTo>
                    <a:pt x="193" y="907"/>
                  </a:lnTo>
                  <a:lnTo>
                    <a:pt x="196" y="912"/>
                  </a:lnTo>
                  <a:lnTo>
                    <a:pt x="205" y="925"/>
                  </a:lnTo>
                  <a:lnTo>
                    <a:pt x="213" y="941"/>
                  </a:lnTo>
                  <a:lnTo>
                    <a:pt x="216" y="950"/>
                  </a:lnTo>
                  <a:lnTo>
                    <a:pt x="221" y="958"/>
                  </a:lnTo>
                  <a:lnTo>
                    <a:pt x="226" y="965"/>
                  </a:lnTo>
                  <a:lnTo>
                    <a:pt x="232" y="972"/>
                  </a:lnTo>
                  <a:lnTo>
                    <a:pt x="239" y="979"/>
                  </a:lnTo>
                  <a:lnTo>
                    <a:pt x="247" y="985"/>
                  </a:lnTo>
                  <a:lnTo>
                    <a:pt x="257" y="991"/>
                  </a:lnTo>
                  <a:lnTo>
                    <a:pt x="268" y="997"/>
                  </a:lnTo>
                  <a:lnTo>
                    <a:pt x="277" y="1003"/>
                  </a:lnTo>
                  <a:lnTo>
                    <a:pt x="284" y="1009"/>
                  </a:lnTo>
                  <a:lnTo>
                    <a:pt x="291" y="1014"/>
                  </a:lnTo>
                  <a:lnTo>
                    <a:pt x="295" y="1019"/>
                  </a:lnTo>
                  <a:lnTo>
                    <a:pt x="298" y="1027"/>
                  </a:lnTo>
                  <a:lnTo>
                    <a:pt x="301" y="1036"/>
                  </a:lnTo>
                  <a:lnTo>
                    <a:pt x="302" y="1041"/>
                  </a:lnTo>
                  <a:lnTo>
                    <a:pt x="304" y="1047"/>
                  </a:lnTo>
                  <a:lnTo>
                    <a:pt x="307" y="1053"/>
                  </a:lnTo>
                  <a:lnTo>
                    <a:pt x="312" y="1059"/>
                  </a:lnTo>
                  <a:lnTo>
                    <a:pt x="322" y="1067"/>
                  </a:lnTo>
                  <a:lnTo>
                    <a:pt x="332" y="1074"/>
                  </a:lnTo>
                  <a:lnTo>
                    <a:pt x="336" y="1078"/>
                  </a:lnTo>
                  <a:lnTo>
                    <a:pt x="341" y="1082"/>
                  </a:lnTo>
                  <a:lnTo>
                    <a:pt x="346" y="1086"/>
                  </a:lnTo>
                  <a:lnTo>
                    <a:pt x="350" y="1092"/>
                  </a:lnTo>
                  <a:lnTo>
                    <a:pt x="352" y="1099"/>
                  </a:lnTo>
                  <a:lnTo>
                    <a:pt x="354" y="1105"/>
                  </a:lnTo>
                  <a:lnTo>
                    <a:pt x="356" y="1111"/>
                  </a:lnTo>
                  <a:lnTo>
                    <a:pt x="356" y="1116"/>
                  </a:lnTo>
                  <a:lnTo>
                    <a:pt x="354" y="1120"/>
                  </a:lnTo>
                  <a:lnTo>
                    <a:pt x="352" y="1124"/>
                  </a:lnTo>
                  <a:lnTo>
                    <a:pt x="348" y="1128"/>
                  </a:lnTo>
                  <a:lnTo>
                    <a:pt x="344" y="1131"/>
                  </a:lnTo>
                  <a:lnTo>
                    <a:pt x="333" y="1137"/>
                  </a:lnTo>
                  <a:lnTo>
                    <a:pt x="321" y="1142"/>
                  </a:lnTo>
                  <a:lnTo>
                    <a:pt x="315" y="1145"/>
                  </a:lnTo>
                  <a:lnTo>
                    <a:pt x="312" y="1148"/>
                  </a:lnTo>
                  <a:lnTo>
                    <a:pt x="308" y="1153"/>
                  </a:lnTo>
                  <a:lnTo>
                    <a:pt x="308" y="1160"/>
                  </a:lnTo>
                  <a:lnTo>
                    <a:pt x="308" y="1167"/>
                  </a:lnTo>
                  <a:lnTo>
                    <a:pt x="309" y="1173"/>
                  </a:lnTo>
                  <a:lnTo>
                    <a:pt x="312" y="1179"/>
                  </a:lnTo>
                  <a:lnTo>
                    <a:pt x="314" y="1184"/>
                  </a:lnTo>
                  <a:lnTo>
                    <a:pt x="320" y="1194"/>
                  </a:lnTo>
                  <a:lnTo>
                    <a:pt x="323" y="1206"/>
                  </a:lnTo>
                  <a:lnTo>
                    <a:pt x="327" y="1212"/>
                  </a:lnTo>
                  <a:lnTo>
                    <a:pt x="332" y="1218"/>
                  </a:lnTo>
                  <a:lnTo>
                    <a:pt x="338" y="1224"/>
                  </a:lnTo>
                  <a:lnTo>
                    <a:pt x="345" y="1229"/>
                  </a:lnTo>
                  <a:lnTo>
                    <a:pt x="352" y="1235"/>
                  </a:lnTo>
                  <a:lnTo>
                    <a:pt x="358" y="1240"/>
                  </a:lnTo>
                  <a:lnTo>
                    <a:pt x="363" y="1244"/>
                  </a:lnTo>
                  <a:lnTo>
                    <a:pt x="366" y="1250"/>
                  </a:lnTo>
                  <a:lnTo>
                    <a:pt x="371" y="1263"/>
                  </a:lnTo>
                  <a:lnTo>
                    <a:pt x="377" y="1280"/>
                  </a:lnTo>
                  <a:lnTo>
                    <a:pt x="383" y="1298"/>
                  </a:lnTo>
                  <a:lnTo>
                    <a:pt x="388" y="1311"/>
                  </a:lnTo>
                  <a:lnTo>
                    <a:pt x="392" y="1319"/>
                  </a:lnTo>
                  <a:lnTo>
                    <a:pt x="394" y="1326"/>
                  </a:lnTo>
                  <a:lnTo>
                    <a:pt x="394" y="1334"/>
                  </a:lnTo>
                  <a:lnTo>
                    <a:pt x="392" y="1343"/>
                  </a:lnTo>
                  <a:lnTo>
                    <a:pt x="389" y="1354"/>
                  </a:lnTo>
                  <a:lnTo>
                    <a:pt x="388" y="1361"/>
                  </a:lnTo>
                  <a:lnTo>
                    <a:pt x="389" y="1364"/>
                  </a:lnTo>
                  <a:lnTo>
                    <a:pt x="390" y="1368"/>
                  </a:lnTo>
                  <a:lnTo>
                    <a:pt x="392" y="1370"/>
                  </a:lnTo>
                  <a:lnTo>
                    <a:pt x="396" y="1373"/>
                  </a:lnTo>
                  <a:lnTo>
                    <a:pt x="399" y="1376"/>
                  </a:lnTo>
                  <a:lnTo>
                    <a:pt x="402" y="1380"/>
                  </a:lnTo>
                  <a:lnTo>
                    <a:pt x="403" y="1385"/>
                  </a:lnTo>
                  <a:lnTo>
                    <a:pt x="404" y="1391"/>
                  </a:lnTo>
                  <a:lnTo>
                    <a:pt x="404" y="1397"/>
                  </a:lnTo>
                  <a:lnTo>
                    <a:pt x="403" y="1402"/>
                  </a:lnTo>
                  <a:lnTo>
                    <a:pt x="401" y="1407"/>
                  </a:lnTo>
                  <a:lnTo>
                    <a:pt x="398" y="1411"/>
                  </a:lnTo>
                  <a:lnTo>
                    <a:pt x="391" y="1418"/>
                  </a:lnTo>
                  <a:lnTo>
                    <a:pt x="383" y="1426"/>
                  </a:lnTo>
                  <a:lnTo>
                    <a:pt x="378" y="1430"/>
                  </a:lnTo>
                  <a:lnTo>
                    <a:pt x="372" y="1432"/>
                  </a:lnTo>
                  <a:lnTo>
                    <a:pt x="366" y="1436"/>
                  </a:lnTo>
                  <a:lnTo>
                    <a:pt x="359" y="1438"/>
                  </a:lnTo>
                  <a:lnTo>
                    <a:pt x="352" y="1440"/>
                  </a:lnTo>
                  <a:lnTo>
                    <a:pt x="346" y="1443"/>
                  </a:lnTo>
                  <a:lnTo>
                    <a:pt x="342" y="1445"/>
                  </a:lnTo>
                  <a:lnTo>
                    <a:pt x="339" y="1449"/>
                  </a:lnTo>
                  <a:lnTo>
                    <a:pt x="335" y="1452"/>
                  </a:lnTo>
                  <a:lnTo>
                    <a:pt x="334" y="1457"/>
                  </a:lnTo>
                  <a:lnTo>
                    <a:pt x="333" y="1463"/>
                  </a:lnTo>
                  <a:lnTo>
                    <a:pt x="333" y="1470"/>
                  </a:lnTo>
                  <a:lnTo>
                    <a:pt x="334" y="1486"/>
                  </a:lnTo>
                  <a:lnTo>
                    <a:pt x="336" y="1502"/>
                  </a:lnTo>
                  <a:lnTo>
                    <a:pt x="340" y="1519"/>
                  </a:lnTo>
                  <a:lnTo>
                    <a:pt x="342" y="1533"/>
                  </a:lnTo>
                  <a:lnTo>
                    <a:pt x="344" y="1539"/>
                  </a:lnTo>
                  <a:lnTo>
                    <a:pt x="345" y="1545"/>
                  </a:lnTo>
                  <a:lnTo>
                    <a:pt x="346" y="1549"/>
                  </a:lnTo>
                  <a:lnTo>
                    <a:pt x="347" y="1551"/>
                  </a:lnTo>
                  <a:lnTo>
                    <a:pt x="350" y="1552"/>
                  </a:lnTo>
                  <a:lnTo>
                    <a:pt x="352" y="1553"/>
                  </a:lnTo>
                  <a:lnTo>
                    <a:pt x="356" y="1553"/>
                  </a:lnTo>
                  <a:lnTo>
                    <a:pt x="360" y="1552"/>
                  </a:lnTo>
                  <a:lnTo>
                    <a:pt x="364" y="1551"/>
                  </a:lnTo>
                  <a:lnTo>
                    <a:pt x="367" y="1550"/>
                  </a:lnTo>
                  <a:lnTo>
                    <a:pt x="371" y="1551"/>
                  </a:lnTo>
                  <a:lnTo>
                    <a:pt x="373" y="1551"/>
                  </a:lnTo>
                  <a:lnTo>
                    <a:pt x="376" y="1553"/>
                  </a:lnTo>
                  <a:lnTo>
                    <a:pt x="377" y="1556"/>
                  </a:lnTo>
                  <a:lnTo>
                    <a:pt x="379" y="1561"/>
                  </a:lnTo>
                  <a:lnTo>
                    <a:pt x="380" y="1566"/>
                  </a:lnTo>
                  <a:lnTo>
                    <a:pt x="382" y="1572"/>
                  </a:lnTo>
                  <a:lnTo>
                    <a:pt x="384" y="1577"/>
                  </a:lnTo>
                  <a:lnTo>
                    <a:pt x="386" y="1582"/>
                  </a:lnTo>
                  <a:lnTo>
                    <a:pt x="390" y="1585"/>
                  </a:lnTo>
                  <a:lnTo>
                    <a:pt x="394" y="1589"/>
                  </a:lnTo>
                  <a:lnTo>
                    <a:pt x="397" y="1591"/>
                  </a:lnTo>
                  <a:lnTo>
                    <a:pt x="401" y="1594"/>
                  </a:lnTo>
                  <a:lnTo>
                    <a:pt x="405" y="1595"/>
                  </a:lnTo>
                  <a:lnTo>
                    <a:pt x="409" y="1595"/>
                  </a:lnTo>
                  <a:lnTo>
                    <a:pt x="413" y="1595"/>
                  </a:lnTo>
                  <a:lnTo>
                    <a:pt x="417" y="1594"/>
                  </a:lnTo>
                  <a:lnTo>
                    <a:pt x="421" y="1591"/>
                  </a:lnTo>
                  <a:lnTo>
                    <a:pt x="432" y="1588"/>
                  </a:lnTo>
                  <a:lnTo>
                    <a:pt x="447" y="1584"/>
                  </a:lnTo>
                  <a:lnTo>
                    <a:pt x="463" y="1583"/>
                  </a:lnTo>
                  <a:lnTo>
                    <a:pt x="472" y="1583"/>
                  </a:lnTo>
                  <a:lnTo>
                    <a:pt x="476" y="1584"/>
                  </a:lnTo>
                  <a:lnTo>
                    <a:pt x="478" y="1585"/>
                  </a:lnTo>
                  <a:lnTo>
                    <a:pt x="480" y="1588"/>
                  </a:lnTo>
                  <a:lnTo>
                    <a:pt x="482" y="1590"/>
                  </a:lnTo>
                  <a:lnTo>
                    <a:pt x="484" y="1594"/>
                  </a:lnTo>
                  <a:lnTo>
                    <a:pt x="484" y="1597"/>
                  </a:lnTo>
                  <a:lnTo>
                    <a:pt x="482" y="1600"/>
                  </a:lnTo>
                  <a:lnTo>
                    <a:pt x="477" y="1600"/>
                  </a:lnTo>
                  <a:lnTo>
                    <a:pt x="471" y="1601"/>
                  </a:lnTo>
                  <a:lnTo>
                    <a:pt x="466" y="1603"/>
                  </a:lnTo>
                  <a:lnTo>
                    <a:pt x="465" y="1606"/>
                  </a:lnTo>
                  <a:lnTo>
                    <a:pt x="464" y="1608"/>
                  </a:lnTo>
                  <a:lnTo>
                    <a:pt x="465" y="1610"/>
                  </a:lnTo>
                  <a:lnTo>
                    <a:pt x="466" y="1614"/>
                  </a:lnTo>
                  <a:lnTo>
                    <a:pt x="472" y="1622"/>
                  </a:lnTo>
                  <a:lnTo>
                    <a:pt x="479" y="1631"/>
                  </a:lnTo>
                  <a:lnTo>
                    <a:pt x="487" y="1641"/>
                  </a:lnTo>
                  <a:lnTo>
                    <a:pt x="496" y="1653"/>
                  </a:lnTo>
                  <a:lnTo>
                    <a:pt x="501" y="1664"/>
                  </a:lnTo>
                  <a:lnTo>
                    <a:pt x="504" y="1670"/>
                  </a:lnTo>
                  <a:lnTo>
                    <a:pt x="505" y="1675"/>
                  </a:lnTo>
                  <a:lnTo>
                    <a:pt x="505" y="1679"/>
                  </a:lnTo>
                  <a:lnTo>
                    <a:pt x="506" y="1683"/>
                  </a:lnTo>
                  <a:lnTo>
                    <a:pt x="508" y="1685"/>
                  </a:lnTo>
                  <a:lnTo>
                    <a:pt x="509" y="1687"/>
                  </a:lnTo>
                  <a:lnTo>
                    <a:pt x="511" y="1687"/>
                  </a:lnTo>
                  <a:lnTo>
                    <a:pt x="516" y="1685"/>
                  </a:lnTo>
                  <a:lnTo>
                    <a:pt x="522" y="1681"/>
                  </a:lnTo>
                  <a:lnTo>
                    <a:pt x="527" y="1676"/>
                  </a:lnTo>
                  <a:lnTo>
                    <a:pt x="529" y="1672"/>
                  </a:lnTo>
                  <a:lnTo>
                    <a:pt x="531" y="1671"/>
                  </a:lnTo>
                  <a:lnTo>
                    <a:pt x="535" y="1672"/>
                  </a:lnTo>
                  <a:lnTo>
                    <a:pt x="540" y="1673"/>
                  </a:lnTo>
                  <a:lnTo>
                    <a:pt x="547" y="1676"/>
                  </a:lnTo>
                  <a:lnTo>
                    <a:pt x="559" y="1681"/>
                  </a:lnTo>
                  <a:lnTo>
                    <a:pt x="564" y="1685"/>
                  </a:lnTo>
                  <a:lnTo>
                    <a:pt x="565" y="1687"/>
                  </a:lnTo>
                  <a:lnTo>
                    <a:pt x="565" y="1689"/>
                  </a:lnTo>
                  <a:lnTo>
                    <a:pt x="565" y="1691"/>
                  </a:lnTo>
                  <a:lnTo>
                    <a:pt x="562" y="1694"/>
                  </a:lnTo>
                  <a:lnTo>
                    <a:pt x="550" y="1704"/>
                  </a:lnTo>
                  <a:lnTo>
                    <a:pt x="536" y="1717"/>
                  </a:lnTo>
                  <a:lnTo>
                    <a:pt x="535" y="1720"/>
                  </a:lnTo>
                  <a:lnTo>
                    <a:pt x="534" y="1723"/>
                  </a:lnTo>
                  <a:lnTo>
                    <a:pt x="534" y="1726"/>
                  </a:lnTo>
                  <a:lnTo>
                    <a:pt x="535" y="1727"/>
                  </a:lnTo>
                  <a:lnTo>
                    <a:pt x="537" y="1728"/>
                  </a:lnTo>
                  <a:lnTo>
                    <a:pt x="541" y="1728"/>
                  </a:lnTo>
                  <a:lnTo>
                    <a:pt x="545" y="1728"/>
                  </a:lnTo>
                  <a:lnTo>
                    <a:pt x="549" y="1727"/>
                  </a:lnTo>
                  <a:lnTo>
                    <a:pt x="566" y="1719"/>
                  </a:lnTo>
                  <a:lnTo>
                    <a:pt x="578" y="1710"/>
                  </a:lnTo>
                  <a:lnTo>
                    <a:pt x="580" y="1709"/>
                  </a:lnTo>
                  <a:lnTo>
                    <a:pt x="583" y="1709"/>
                  </a:lnTo>
                  <a:lnTo>
                    <a:pt x="584" y="1710"/>
                  </a:lnTo>
                  <a:lnTo>
                    <a:pt x="585" y="1711"/>
                  </a:lnTo>
                  <a:lnTo>
                    <a:pt x="587" y="1716"/>
                  </a:lnTo>
                  <a:lnTo>
                    <a:pt x="587" y="1725"/>
                  </a:lnTo>
                  <a:lnTo>
                    <a:pt x="589" y="1728"/>
                  </a:lnTo>
                  <a:lnTo>
                    <a:pt x="590" y="1733"/>
                  </a:lnTo>
                  <a:lnTo>
                    <a:pt x="591" y="1736"/>
                  </a:lnTo>
                  <a:lnTo>
                    <a:pt x="594" y="1740"/>
                  </a:lnTo>
                  <a:lnTo>
                    <a:pt x="599" y="1747"/>
                  </a:lnTo>
                  <a:lnTo>
                    <a:pt x="604" y="1751"/>
                  </a:lnTo>
                  <a:lnTo>
                    <a:pt x="606" y="1752"/>
                  </a:lnTo>
                  <a:lnTo>
                    <a:pt x="609" y="1752"/>
                  </a:lnTo>
                  <a:lnTo>
                    <a:pt x="610" y="1751"/>
                  </a:lnTo>
                  <a:lnTo>
                    <a:pt x="612" y="1750"/>
                  </a:lnTo>
                  <a:lnTo>
                    <a:pt x="617" y="1744"/>
                  </a:lnTo>
                  <a:lnTo>
                    <a:pt x="622" y="1736"/>
                  </a:lnTo>
                  <a:lnTo>
                    <a:pt x="624" y="1733"/>
                  </a:lnTo>
                  <a:lnTo>
                    <a:pt x="628" y="1730"/>
                  </a:lnTo>
                  <a:lnTo>
                    <a:pt x="631" y="1728"/>
                  </a:lnTo>
                  <a:lnTo>
                    <a:pt x="636" y="1728"/>
                  </a:lnTo>
                  <a:lnTo>
                    <a:pt x="641" y="1729"/>
                  </a:lnTo>
                  <a:lnTo>
                    <a:pt x="644" y="1732"/>
                  </a:lnTo>
                  <a:lnTo>
                    <a:pt x="648" y="1734"/>
                  </a:lnTo>
                  <a:lnTo>
                    <a:pt x="649" y="1740"/>
                  </a:lnTo>
                  <a:lnTo>
                    <a:pt x="652" y="1750"/>
                  </a:lnTo>
                  <a:lnTo>
                    <a:pt x="654" y="1760"/>
                  </a:lnTo>
                  <a:lnTo>
                    <a:pt x="657" y="1770"/>
                  </a:lnTo>
                  <a:lnTo>
                    <a:pt x="665" y="1782"/>
                  </a:lnTo>
                  <a:lnTo>
                    <a:pt x="672" y="1793"/>
                  </a:lnTo>
                  <a:lnTo>
                    <a:pt x="678" y="1803"/>
                  </a:lnTo>
                  <a:lnTo>
                    <a:pt x="682" y="1810"/>
                  </a:lnTo>
                  <a:lnTo>
                    <a:pt x="687" y="1814"/>
                  </a:lnTo>
                  <a:lnTo>
                    <a:pt x="690" y="1815"/>
                  </a:lnTo>
                  <a:lnTo>
                    <a:pt x="693" y="1814"/>
                  </a:lnTo>
                  <a:lnTo>
                    <a:pt x="698" y="1813"/>
                  </a:lnTo>
                  <a:lnTo>
                    <a:pt x="701" y="1810"/>
                  </a:lnTo>
                  <a:lnTo>
                    <a:pt x="711" y="1803"/>
                  </a:lnTo>
                  <a:lnTo>
                    <a:pt x="719" y="1796"/>
                  </a:lnTo>
                  <a:lnTo>
                    <a:pt x="723" y="1792"/>
                  </a:lnTo>
                  <a:lnTo>
                    <a:pt x="726" y="1786"/>
                  </a:lnTo>
                  <a:lnTo>
                    <a:pt x="729" y="1780"/>
                  </a:lnTo>
                  <a:lnTo>
                    <a:pt x="731" y="1773"/>
                  </a:lnTo>
                  <a:lnTo>
                    <a:pt x="735" y="1757"/>
                  </a:lnTo>
                  <a:lnTo>
                    <a:pt x="737" y="1740"/>
                  </a:lnTo>
                  <a:lnTo>
                    <a:pt x="738" y="1730"/>
                  </a:lnTo>
                  <a:lnTo>
                    <a:pt x="738" y="1723"/>
                  </a:lnTo>
                  <a:lnTo>
                    <a:pt x="737" y="1716"/>
                  </a:lnTo>
                  <a:lnTo>
                    <a:pt x="736" y="1709"/>
                  </a:lnTo>
                  <a:lnTo>
                    <a:pt x="732" y="1697"/>
                  </a:lnTo>
                  <a:lnTo>
                    <a:pt x="731" y="1685"/>
                  </a:lnTo>
                  <a:lnTo>
                    <a:pt x="731" y="1672"/>
                  </a:lnTo>
                  <a:lnTo>
                    <a:pt x="732" y="1659"/>
                  </a:lnTo>
                  <a:lnTo>
                    <a:pt x="734" y="1647"/>
                  </a:lnTo>
                  <a:lnTo>
                    <a:pt x="732" y="1638"/>
                  </a:lnTo>
                  <a:lnTo>
                    <a:pt x="729" y="1629"/>
                  </a:lnTo>
                  <a:lnTo>
                    <a:pt x="726" y="1620"/>
                  </a:lnTo>
                  <a:lnTo>
                    <a:pt x="725" y="1615"/>
                  </a:lnTo>
                  <a:lnTo>
                    <a:pt x="724" y="1610"/>
                  </a:lnTo>
                  <a:lnTo>
                    <a:pt x="725" y="1606"/>
                  </a:lnTo>
                  <a:lnTo>
                    <a:pt x="728" y="1600"/>
                  </a:lnTo>
                  <a:lnTo>
                    <a:pt x="730" y="1595"/>
                  </a:lnTo>
                  <a:lnTo>
                    <a:pt x="735" y="1591"/>
                  </a:lnTo>
                  <a:lnTo>
                    <a:pt x="741" y="1589"/>
                  </a:lnTo>
                  <a:lnTo>
                    <a:pt x="747" y="1587"/>
                  </a:lnTo>
                  <a:lnTo>
                    <a:pt x="753" y="1587"/>
                  </a:lnTo>
                  <a:lnTo>
                    <a:pt x="759" y="1588"/>
                  </a:lnTo>
                  <a:lnTo>
                    <a:pt x="763" y="1590"/>
                  </a:lnTo>
                  <a:lnTo>
                    <a:pt x="768" y="1594"/>
                  </a:lnTo>
                  <a:lnTo>
                    <a:pt x="775" y="1602"/>
                  </a:lnTo>
                  <a:lnTo>
                    <a:pt x="783" y="1608"/>
                  </a:lnTo>
                  <a:lnTo>
                    <a:pt x="787" y="1612"/>
                  </a:lnTo>
                  <a:lnTo>
                    <a:pt x="792" y="1614"/>
                  </a:lnTo>
                  <a:lnTo>
                    <a:pt x="798" y="1615"/>
                  </a:lnTo>
                  <a:lnTo>
                    <a:pt x="804" y="1616"/>
                  </a:lnTo>
                  <a:lnTo>
                    <a:pt x="808" y="1616"/>
                  </a:lnTo>
                  <a:lnTo>
                    <a:pt x="812" y="1616"/>
                  </a:lnTo>
                  <a:lnTo>
                    <a:pt x="816" y="1615"/>
                  </a:lnTo>
                  <a:lnTo>
                    <a:pt x="817" y="1613"/>
                  </a:lnTo>
                  <a:lnTo>
                    <a:pt x="819" y="1608"/>
                  </a:lnTo>
                  <a:lnTo>
                    <a:pt x="822" y="1602"/>
                  </a:lnTo>
                  <a:lnTo>
                    <a:pt x="824" y="1599"/>
                  </a:lnTo>
                  <a:lnTo>
                    <a:pt x="827" y="1595"/>
                  </a:lnTo>
                  <a:lnTo>
                    <a:pt x="833" y="1594"/>
                  </a:lnTo>
                  <a:lnTo>
                    <a:pt x="841" y="1594"/>
                  </a:lnTo>
                  <a:lnTo>
                    <a:pt x="850" y="1595"/>
                  </a:lnTo>
                  <a:lnTo>
                    <a:pt x="861" y="1594"/>
                  </a:lnTo>
                  <a:lnTo>
                    <a:pt x="864" y="1593"/>
                  </a:lnTo>
                  <a:lnTo>
                    <a:pt x="869" y="1590"/>
                  </a:lnTo>
                  <a:lnTo>
                    <a:pt x="873" y="1587"/>
                  </a:lnTo>
                  <a:lnTo>
                    <a:pt x="876" y="1581"/>
                  </a:lnTo>
                  <a:lnTo>
                    <a:pt x="877" y="1576"/>
                  </a:lnTo>
                  <a:lnTo>
                    <a:pt x="877" y="1570"/>
                  </a:lnTo>
                  <a:lnTo>
                    <a:pt x="876" y="1565"/>
                  </a:lnTo>
                  <a:lnTo>
                    <a:pt x="874" y="1561"/>
                  </a:lnTo>
                  <a:lnTo>
                    <a:pt x="867" y="1552"/>
                  </a:lnTo>
                  <a:lnTo>
                    <a:pt x="860" y="1544"/>
                  </a:lnTo>
                  <a:lnTo>
                    <a:pt x="858" y="1542"/>
                  </a:lnTo>
                  <a:lnTo>
                    <a:pt x="857" y="1538"/>
                  </a:lnTo>
                  <a:lnTo>
                    <a:pt x="856" y="1536"/>
                  </a:lnTo>
                  <a:lnTo>
                    <a:pt x="857" y="1532"/>
                  </a:lnTo>
                  <a:lnTo>
                    <a:pt x="861" y="1526"/>
                  </a:lnTo>
                  <a:lnTo>
                    <a:pt x="868" y="1520"/>
                  </a:lnTo>
                  <a:lnTo>
                    <a:pt x="875" y="1514"/>
                  </a:lnTo>
                  <a:lnTo>
                    <a:pt x="880" y="1507"/>
                  </a:lnTo>
                  <a:lnTo>
                    <a:pt x="882" y="1499"/>
                  </a:lnTo>
                  <a:lnTo>
                    <a:pt x="886" y="1484"/>
                  </a:lnTo>
                  <a:lnTo>
                    <a:pt x="890" y="1469"/>
                  </a:lnTo>
                  <a:lnTo>
                    <a:pt x="892" y="1452"/>
                  </a:lnTo>
                  <a:lnTo>
                    <a:pt x="892" y="1445"/>
                  </a:lnTo>
                  <a:lnTo>
                    <a:pt x="892" y="1438"/>
                  </a:lnTo>
                  <a:lnTo>
                    <a:pt x="889" y="1431"/>
                  </a:lnTo>
                  <a:lnTo>
                    <a:pt x="887" y="1425"/>
                  </a:lnTo>
                  <a:lnTo>
                    <a:pt x="880" y="1412"/>
                  </a:lnTo>
                  <a:lnTo>
                    <a:pt x="873" y="1401"/>
                  </a:lnTo>
                  <a:lnTo>
                    <a:pt x="868" y="1397"/>
                  </a:lnTo>
                  <a:lnTo>
                    <a:pt x="864" y="1392"/>
                  </a:lnTo>
                  <a:lnTo>
                    <a:pt x="861" y="1389"/>
                  </a:lnTo>
                  <a:lnTo>
                    <a:pt x="857" y="1387"/>
                  </a:lnTo>
                  <a:lnTo>
                    <a:pt x="850" y="1385"/>
                  </a:lnTo>
                  <a:lnTo>
                    <a:pt x="839" y="1382"/>
                  </a:lnTo>
                  <a:lnTo>
                    <a:pt x="829" y="1379"/>
                  </a:lnTo>
                  <a:lnTo>
                    <a:pt x="818" y="1375"/>
                  </a:lnTo>
                  <a:lnTo>
                    <a:pt x="814" y="1374"/>
                  </a:lnTo>
                  <a:lnTo>
                    <a:pt x="811" y="1373"/>
                  </a:lnTo>
                  <a:lnTo>
                    <a:pt x="799" y="1366"/>
                  </a:lnTo>
                  <a:lnTo>
                    <a:pt x="788" y="1358"/>
                  </a:lnTo>
                  <a:lnTo>
                    <a:pt x="782" y="1355"/>
                  </a:lnTo>
                  <a:lnTo>
                    <a:pt x="778" y="1353"/>
                  </a:lnTo>
                  <a:lnTo>
                    <a:pt x="774" y="1351"/>
                  </a:lnTo>
                  <a:lnTo>
                    <a:pt x="770" y="1350"/>
                  </a:lnTo>
                  <a:lnTo>
                    <a:pt x="764" y="1350"/>
                  </a:lnTo>
                  <a:lnTo>
                    <a:pt x="760" y="1351"/>
                  </a:lnTo>
                  <a:lnTo>
                    <a:pt x="757" y="1353"/>
                  </a:lnTo>
                  <a:lnTo>
                    <a:pt x="754" y="1355"/>
                  </a:lnTo>
                  <a:lnTo>
                    <a:pt x="749" y="1357"/>
                  </a:lnTo>
                  <a:lnTo>
                    <a:pt x="747" y="1357"/>
                  </a:lnTo>
                  <a:lnTo>
                    <a:pt x="745" y="1355"/>
                  </a:lnTo>
                  <a:lnTo>
                    <a:pt x="744" y="1353"/>
                  </a:lnTo>
                  <a:lnTo>
                    <a:pt x="744" y="1348"/>
                  </a:lnTo>
                  <a:lnTo>
                    <a:pt x="744" y="1342"/>
                  </a:lnTo>
                  <a:lnTo>
                    <a:pt x="747" y="1326"/>
                  </a:lnTo>
                  <a:lnTo>
                    <a:pt x="749" y="1312"/>
                  </a:lnTo>
                  <a:lnTo>
                    <a:pt x="751" y="1298"/>
                  </a:lnTo>
                  <a:lnTo>
                    <a:pt x="753" y="1285"/>
                  </a:lnTo>
                  <a:lnTo>
                    <a:pt x="753" y="1279"/>
                  </a:lnTo>
                  <a:lnTo>
                    <a:pt x="753" y="1274"/>
                  </a:lnTo>
                  <a:lnTo>
                    <a:pt x="751" y="1269"/>
                  </a:lnTo>
                  <a:lnTo>
                    <a:pt x="749" y="1265"/>
                  </a:lnTo>
                  <a:lnTo>
                    <a:pt x="747" y="1261"/>
                  </a:lnTo>
                  <a:lnTo>
                    <a:pt x="743" y="1257"/>
                  </a:lnTo>
                  <a:lnTo>
                    <a:pt x="737" y="1254"/>
                  </a:lnTo>
                  <a:lnTo>
                    <a:pt x="731" y="1249"/>
                  </a:lnTo>
                  <a:lnTo>
                    <a:pt x="718" y="1242"/>
                  </a:lnTo>
                  <a:lnTo>
                    <a:pt x="710" y="1235"/>
                  </a:lnTo>
                  <a:lnTo>
                    <a:pt x="707" y="1232"/>
                  </a:lnTo>
                  <a:lnTo>
                    <a:pt x="707" y="1230"/>
                  </a:lnTo>
                  <a:lnTo>
                    <a:pt x="710" y="1229"/>
                  </a:lnTo>
                  <a:lnTo>
                    <a:pt x="715" y="1228"/>
                  </a:lnTo>
                  <a:lnTo>
                    <a:pt x="724" y="1227"/>
                  </a:lnTo>
                  <a:lnTo>
                    <a:pt x="735" y="1227"/>
                  </a:lnTo>
                  <a:lnTo>
                    <a:pt x="738" y="1225"/>
                  </a:lnTo>
                  <a:lnTo>
                    <a:pt x="742" y="1224"/>
                  </a:lnTo>
                  <a:lnTo>
                    <a:pt x="744" y="1221"/>
                  </a:lnTo>
                  <a:lnTo>
                    <a:pt x="744" y="1217"/>
                  </a:lnTo>
                  <a:lnTo>
                    <a:pt x="744" y="1204"/>
                  </a:lnTo>
                  <a:lnTo>
                    <a:pt x="743" y="1188"/>
                  </a:lnTo>
                  <a:lnTo>
                    <a:pt x="743" y="1181"/>
                  </a:lnTo>
                  <a:lnTo>
                    <a:pt x="744" y="1173"/>
                  </a:lnTo>
                  <a:lnTo>
                    <a:pt x="745" y="1167"/>
                  </a:lnTo>
                  <a:lnTo>
                    <a:pt x="748" y="1161"/>
                  </a:lnTo>
                  <a:lnTo>
                    <a:pt x="751" y="1156"/>
                  </a:lnTo>
                  <a:lnTo>
                    <a:pt x="755" y="1154"/>
                  </a:lnTo>
                  <a:lnTo>
                    <a:pt x="760" y="1152"/>
                  </a:lnTo>
                  <a:lnTo>
                    <a:pt x="763" y="1152"/>
                  </a:lnTo>
                  <a:lnTo>
                    <a:pt x="773" y="1150"/>
                  </a:lnTo>
                  <a:lnTo>
                    <a:pt x="781" y="1150"/>
                  </a:lnTo>
                  <a:lnTo>
                    <a:pt x="787" y="1149"/>
                  </a:lnTo>
                  <a:lnTo>
                    <a:pt x="792" y="1148"/>
                  </a:lnTo>
                  <a:lnTo>
                    <a:pt x="794" y="1143"/>
                  </a:lnTo>
                  <a:lnTo>
                    <a:pt x="794" y="1136"/>
                  </a:lnTo>
                  <a:lnTo>
                    <a:pt x="794" y="1128"/>
                  </a:lnTo>
                  <a:lnTo>
                    <a:pt x="795" y="1120"/>
                  </a:lnTo>
                  <a:lnTo>
                    <a:pt x="798" y="1112"/>
                  </a:lnTo>
                  <a:lnTo>
                    <a:pt x="801" y="1106"/>
                  </a:lnTo>
                  <a:lnTo>
                    <a:pt x="802" y="1104"/>
                  </a:lnTo>
                  <a:lnTo>
                    <a:pt x="805" y="1099"/>
                  </a:lnTo>
                  <a:lnTo>
                    <a:pt x="805" y="1096"/>
                  </a:lnTo>
                  <a:lnTo>
                    <a:pt x="805" y="1091"/>
                  </a:lnTo>
                  <a:lnTo>
                    <a:pt x="805" y="1086"/>
                  </a:lnTo>
                  <a:lnTo>
                    <a:pt x="804" y="1083"/>
                  </a:lnTo>
                  <a:lnTo>
                    <a:pt x="801" y="1079"/>
                  </a:lnTo>
                  <a:lnTo>
                    <a:pt x="800" y="1077"/>
                  </a:lnTo>
                  <a:lnTo>
                    <a:pt x="792" y="1074"/>
                  </a:lnTo>
                  <a:lnTo>
                    <a:pt x="783" y="1072"/>
                  </a:lnTo>
                  <a:lnTo>
                    <a:pt x="779" y="1071"/>
                  </a:lnTo>
                  <a:lnTo>
                    <a:pt x="774" y="1068"/>
                  </a:lnTo>
                  <a:lnTo>
                    <a:pt x="772" y="1066"/>
                  </a:lnTo>
                  <a:lnTo>
                    <a:pt x="769" y="1063"/>
                  </a:lnTo>
                  <a:lnTo>
                    <a:pt x="768" y="1058"/>
                  </a:lnTo>
                  <a:lnTo>
                    <a:pt x="767" y="1053"/>
                  </a:lnTo>
                  <a:lnTo>
                    <a:pt x="768" y="1049"/>
                  </a:lnTo>
                  <a:lnTo>
                    <a:pt x="768" y="1045"/>
                  </a:lnTo>
                  <a:lnTo>
                    <a:pt x="770" y="1041"/>
                  </a:lnTo>
                  <a:lnTo>
                    <a:pt x="773" y="1040"/>
                  </a:lnTo>
                  <a:lnTo>
                    <a:pt x="775" y="1040"/>
                  </a:lnTo>
                  <a:lnTo>
                    <a:pt x="779" y="1042"/>
                  </a:lnTo>
                  <a:lnTo>
                    <a:pt x="782" y="1045"/>
                  </a:lnTo>
                  <a:lnTo>
                    <a:pt x="786" y="1046"/>
                  </a:lnTo>
                  <a:lnTo>
                    <a:pt x="788" y="1047"/>
                  </a:lnTo>
                  <a:lnTo>
                    <a:pt x="792" y="1046"/>
                  </a:lnTo>
                  <a:lnTo>
                    <a:pt x="794" y="1045"/>
                  </a:lnTo>
                  <a:lnTo>
                    <a:pt x="797" y="1042"/>
                  </a:lnTo>
                  <a:lnTo>
                    <a:pt x="799" y="1038"/>
                  </a:lnTo>
                  <a:lnTo>
                    <a:pt x="800" y="1033"/>
                  </a:lnTo>
                  <a:lnTo>
                    <a:pt x="801" y="1028"/>
                  </a:lnTo>
                  <a:lnTo>
                    <a:pt x="802" y="1022"/>
                  </a:lnTo>
                  <a:lnTo>
                    <a:pt x="801" y="1016"/>
                  </a:lnTo>
                  <a:lnTo>
                    <a:pt x="801" y="1011"/>
                  </a:lnTo>
                  <a:lnTo>
                    <a:pt x="799" y="1001"/>
                  </a:lnTo>
                  <a:lnTo>
                    <a:pt x="797" y="991"/>
                  </a:lnTo>
                  <a:lnTo>
                    <a:pt x="795" y="986"/>
                  </a:lnTo>
                  <a:lnTo>
                    <a:pt x="795" y="984"/>
                  </a:lnTo>
                  <a:lnTo>
                    <a:pt x="797" y="982"/>
                  </a:lnTo>
                  <a:lnTo>
                    <a:pt x="798" y="979"/>
                  </a:lnTo>
                  <a:lnTo>
                    <a:pt x="802" y="978"/>
                  </a:lnTo>
                  <a:lnTo>
                    <a:pt x="811" y="979"/>
                  </a:lnTo>
                  <a:lnTo>
                    <a:pt x="816" y="979"/>
                  </a:lnTo>
                  <a:lnTo>
                    <a:pt x="819" y="980"/>
                  </a:lnTo>
                  <a:lnTo>
                    <a:pt x="825" y="980"/>
                  </a:lnTo>
                  <a:lnTo>
                    <a:pt x="829" y="980"/>
                  </a:lnTo>
                  <a:lnTo>
                    <a:pt x="832" y="979"/>
                  </a:lnTo>
                  <a:lnTo>
                    <a:pt x="837" y="977"/>
                  </a:lnTo>
                  <a:lnTo>
                    <a:pt x="843" y="971"/>
                  </a:lnTo>
                  <a:lnTo>
                    <a:pt x="850" y="967"/>
                  </a:lnTo>
                  <a:lnTo>
                    <a:pt x="855" y="966"/>
                  </a:lnTo>
                  <a:lnTo>
                    <a:pt x="858" y="966"/>
                  </a:lnTo>
                  <a:lnTo>
                    <a:pt x="862" y="967"/>
                  </a:lnTo>
                  <a:lnTo>
                    <a:pt x="867" y="971"/>
                  </a:lnTo>
                  <a:lnTo>
                    <a:pt x="875" y="977"/>
                  </a:lnTo>
                  <a:lnTo>
                    <a:pt x="885" y="982"/>
                  </a:lnTo>
                  <a:lnTo>
                    <a:pt x="895" y="984"/>
                  </a:lnTo>
                  <a:lnTo>
                    <a:pt x="906" y="986"/>
                  </a:lnTo>
                  <a:lnTo>
                    <a:pt x="913" y="986"/>
                  </a:lnTo>
                  <a:lnTo>
                    <a:pt x="920" y="986"/>
                  </a:lnTo>
                  <a:close/>
                </a:path>
              </a:pathLst>
            </a:custGeom>
            <a:grpFill/>
            <a:ln w="9525">
              <a:solidFill>
                <a:schemeClr val="bg1">
                  <a:alpha val="50000"/>
                </a:schemeClr>
              </a:solidFill>
              <a:round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2" name="甘肃"/>
            <p:cNvSpPr/>
            <p:nvPr/>
          </p:nvSpPr>
          <p:spPr bwMode="auto">
            <a:xfrm>
              <a:off x="4206928" y="3210093"/>
              <a:ext cx="1419243" cy="1257366"/>
            </a:xfrm>
            <a:custGeom>
              <a:avLst/>
              <a:gdLst>
                <a:gd name="T0" fmla="*/ 5071 w 5358"/>
                <a:gd name="T1" fmla="*/ 2925 h 4735"/>
                <a:gd name="T2" fmla="*/ 5289 w 5358"/>
                <a:gd name="T3" fmla="*/ 3067 h 4735"/>
                <a:gd name="T4" fmla="*/ 5306 w 5358"/>
                <a:gd name="T5" fmla="*/ 3448 h 4735"/>
                <a:gd name="T6" fmla="*/ 5084 w 5358"/>
                <a:gd name="T7" fmla="*/ 3604 h 4735"/>
                <a:gd name="T8" fmla="*/ 5043 w 5358"/>
                <a:gd name="T9" fmla="*/ 3697 h 4735"/>
                <a:gd name="T10" fmla="*/ 4806 w 5358"/>
                <a:gd name="T11" fmla="*/ 3735 h 4735"/>
                <a:gd name="T12" fmla="*/ 4594 w 5358"/>
                <a:gd name="T13" fmla="*/ 3923 h 4735"/>
                <a:gd name="T14" fmla="*/ 4567 w 5358"/>
                <a:gd name="T15" fmla="*/ 4191 h 4735"/>
                <a:gd name="T16" fmla="*/ 4457 w 5358"/>
                <a:gd name="T17" fmla="*/ 4323 h 4735"/>
                <a:gd name="T18" fmla="*/ 4377 w 5358"/>
                <a:gd name="T19" fmla="*/ 4504 h 4735"/>
                <a:gd name="T20" fmla="*/ 4158 w 5358"/>
                <a:gd name="T21" fmla="*/ 4658 h 4735"/>
                <a:gd name="T22" fmla="*/ 3939 w 5358"/>
                <a:gd name="T23" fmla="*/ 4703 h 4735"/>
                <a:gd name="T24" fmla="*/ 3791 w 5358"/>
                <a:gd name="T25" fmla="*/ 4510 h 4735"/>
                <a:gd name="T26" fmla="*/ 3681 w 5358"/>
                <a:gd name="T27" fmla="*/ 4230 h 4735"/>
                <a:gd name="T28" fmla="*/ 3405 w 5358"/>
                <a:gd name="T29" fmla="*/ 4171 h 4735"/>
                <a:gd name="T30" fmla="*/ 3280 w 5358"/>
                <a:gd name="T31" fmla="*/ 3937 h 4735"/>
                <a:gd name="T32" fmla="*/ 3083 w 5358"/>
                <a:gd name="T33" fmla="*/ 4155 h 4735"/>
                <a:gd name="T34" fmla="*/ 2995 w 5358"/>
                <a:gd name="T35" fmla="*/ 4347 h 4735"/>
                <a:gd name="T36" fmla="*/ 2936 w 5358"/>
                <a:gd name="T37" fmla="*/ 4267 h 4735"/>
                <a:gd name="T38" fmla="*/ 2763 w 5358"/>
                <a:gd name="T39" fmla="*/ 4158 h 4735"/>
                <a:gd name="T40" fmla="*/ 2555 w 5358"/>
                <a:gd name="T41" fmla="*/ 3917 h 4735"/>
                <a:gd name="T42" fmla="*/ 2820 w 5358"/>
                <a:gd name="T43" fmla="*/ 3933 h 4735"/>
                <a:gd name="T44" fmla="*/ 3047 w 5358"/>
                <a:gd name="T45" fmla="*/ 3915 h 4735"/>
                <a:gd name="T46" fmla="*/ 2990 w 5358"/>
                <a:gd name="T47" fmla="*/ 3656 h 4735"/>
                <a:gd name="T48" fmla="*/ 3224 w 5358"/>
                <a:gd name="T49" fmla="*/ 3367 h 4735"/>
                <a:gd name="T50" fmla="*/ 3376 w 5358"/>
                <a:gd name="T51" fmla="*/ 3218 h 4735"/>
                <a:gd name="T52" fmla="*/ 3278 w 5358"/>
                <a:gd name="T53" fmla="*/ 2875 h 4735"/>
                <a:gd name="T54" fmla="*/ 3224 w 5358"/>
                <a:gd name="T55" fmla="*/ 2604 h 4735"/>
                <a:gd name="T56" fmla="*/ 2986 w 5358"/>
                <a:gd name="T57" fmla="*/ 2398 h 4735"/>
                <a:gd name="T58" fmla="*/ 2664 w 5358"/>
                <a:gd name="T59" fmla="*/ 2144 h 4735"/>
                <a:gd name="T60" fmla="*/ 2518 w 5358"/>
                <a:gd name="T61" fmla="*/ 2098 h 4735"/>
                <a:gd name="T62" fmla="*/ 2179 w 5358"/>
                <a:gd name="T63" fmla="*/ 1781 h 4735"/>
                <a:gd name="T64" fmla="*/ 1922 w 5358"/>
                <a:gd name="T65" fmla="*/ 1724 h 4735"/>
                <a:gd name="T66" fmla="*/ 1672 w 5358"/>
                <a:gd name="T67" fmla="*/ 1651 h 4735"/>
                <a:gd name="T68" fmla="*/ 1503 w 5358"/>
                <a:gd name="T69" fmla="*/ 1842 h 4735"/>
                <a:gd name="T70" fmla="*/ 1346 w 5358"/>
                <a:gd name="T71" fmla="*/ 2006 h 4735"/>
                <a:gd name="T72" fmla="*/ 1038 w 5358"/>
                <a:gd name="T73" fmla="*/ 1891 h 4735"/>
                <a:gd name="T74" fmla="*/ 646 w 5358"/>
                <a:gd name="T75" fmla="*/ 1760 h 4735"/>
                <a:gd name="T76" fmla="*/ 363 w 5358"/>
                <a:gd name="T77" fmla="*/ 1533 h 4735"/>
                <a:gd name="T78" fmla="*/ 23 w 5358"/>
                <a:gd name="T79" fmla="*/ 1323 h 4735"/>
                <a:gd name="T80" fmla="*/ 287 w 5358"/>
                <a:gd name="T81" fmla="*/ 785 h 4735"/>
                <a:gd name="T82" fmla="*/ 826 w 5358"/>
                <a:gd name="T83" fmla="*/ 489 h 4735"/>
                <a:gd name="T84" fmla="*/ 1389 w 5358"/>
                <a:gd name="T85" fmla="*/ 276 h 4735"/>
                <a:gd name="T86" fmla="*/ 1868 w 5358"/>
                <a:gd name="T87" fmla="*/ 359 h 4735"/>
                <a:gd name="T88" fmla="*/ 2033 w 5358"/>
                <a:gd name="T89" fmla="*/ 875 h 4735"/>
                <a:gd name="T90" fmla="*/ 2161 w 5358"/>
                <a:gd name="T91" fmla="*/ 1014 h 4735"/>
                <a:gd name="T92" fmla="*/ 2644 w 5358"/>
                <a:gd name="T93" fmla="*/ 1044 h 4735"/>
                <a:gd name="T94" fmla="*/ 2450 w 5358"/>
                <a:gd name="T95" fmla="*/ 1382 h 4735"/>
                <a:gd name="T96" fmla="*/ 2795 w 5358"/>
                <a:gd name="T97" fmla="*/ 1639 h 4735"/>
                <a:gd name="T98" fmla="*/ 2999 w 5358"/>
                <a:gd name="T99" fmla="*/ 1964 h 4735"/>
                <a:gd name="T100" fmla="*/ 3292 w 5358"/>
                <a:gd name="T101" fmla="*/ 1755 h 4735"/>
                <a:gd name="T102" fmla="*/ 3830 w 5358"/>
                <a:gd name="T103" fmla="*/ 1776 h 4735"/>
                <a:gd name="T104" fmla="*/ 3625 w 5358"/>
                <a:gd name="T105" fmla="*/ 2174 h 4735"/>
                <a:gd name="T106" fmla="*/ 3836 w 5358"/>
                <a:gd name="T107" fmla="*/ 2584 h 4735"/>
                <a:gd name="T108" fmla="*/ 4081 w 5358"/>
                <a:gd name="T109" fmla="*/ 2734 h 4735"/>
                <a:gd name="T110" fmla="*/ 4231 w 5358"/>
                <a:gd name="T111" fmla="*/ 3039 h 4735"/>
                <a:gd name="T112" fmla="*/ 4233 w 5358"/>
                <a:gd name="T113" fmla="*/ 3327 h 4735"/>
                <a:gd name="T114" fmla="*/ 4393 w 5358"/>
                <a:gd name="T115" fmla="*/ 3447 h 4735"/>
                <a:gd name="T116" fmla="*/ 4525 w 5358"/>
                <a:gd name="T117" fmla="*/ 3558 h 4735"/>
                <a:gd name="T118" fmla="*/ 4679 w 5358"/>
                <a:gd name="T119" fmla="*/ 3384 h 4735"/>
                <a:gd name="T120" fmla="*/ 4620 w 5358"/>
                <a:gd name="T121" fmla="*/ 3127 h 4735"/>
                <a:gd name="T122" fmla="*/ 4658 w 5358"/>
                <a:gd name="T123" fmla="*/ 2888 h 4735"/>
                <a:gd name="T124" fmla="*/ 4718 w 5358"/>
                <a:gd name="T125" fmla="*/ 2742 h 47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5358" h="4735">
                  <a:moveTo>
                    <a:pt x="4783" y="2762"/>
                  </a:moveTo>
                  <a:lnTo>
                    <a:pt x="4788" y="2761"/>
                  </a:lnTo>
                  <a:lnTo>
                    <a:pt x="4797" y="2759"/>
                  </a:lnTo>
                  <a:lnTo>
                    <a:pt x="4806" y="2755"/>
                  </a:lnTo>
                  <a:lnTo>
                    <a:pt x="4818" y="2754"/>
                  </a:lnTo>
                  <a:lnTo>
                    <a:pt x="4832" y="2753"/>
                  </a:lnTo>
                  <a:lnTo>
                    <a:pt x="4846" y="2753"/>
                  </a:lnTo>
                  <a:lnTo>
                    <a:pt x="4851" y="2754"/>
                  </a:lnTo>
                  <a:lnTo>
                    <a:pt x="4856" y="2755"/>
                  </a:lnTo>
                  <a:lnTo>
                    <a:pt x="4861" y="2756"/>
                  </a:lnTo>
                  <a:lnTo>
                    <a:pt x="4865" y="2759"/>
                  </a:lnTo>
                  <a:lnTo>
                    <a:pt x="4871" y="2764"/>
                  </a:lnTo>
                  <a:lnTo>
                    <a:pt x="4878" y="2770"/>
                  </a:lnTo>
                  <a:lnTo>
                    <a:pt x="4880" y="2773"/>
                  </a:lnTo>
                  <a:lnTo>
                    <a:pt x="4882" y="2777"/>
                  </a:lnTo>
                  <a:lnTo>
                    <a:pt x="4884" y="2780"/>
                  </a:lnTo>
                  <a:lnTo>
                    <a:pt x="4885" y="2784"/>
                  </a:lnTo>
                  <a:lnTo>
                    <a:pt x="4882" y="2798"/>
                  </a:lnTo>
                  <a:lnTo>
                    <a:pt x="4878" y="2812"/>
                  </a:lnTo>
                  <a:lnTo>
                    <a:pt x="4876" y="2822"/>
                  </a:lnTo>
                  <a:lnTo>
                    <a:pt x="4876" y="2830"/>
                  </a:lnTo>
                  <a:lnTo>
                    <a:pt x="4876" y="2837"/>
                  </a:lnTo>
                  <a:lnTo>
                    <a:pt x="4878" y="2843"/>
                  </a:lnTo>
                  <a:lnTo>
                    <a:pt x="4878" y="2849"/>
                  </a:lnTo>
                  <a:lnTo>
                    <a:pt x="4879" y="2854"/>
                  </a:lnTo>
                  <a:lnTo>
                    <a:pt x="4879" y="2855"/>
                  </a:lnTo>
                  <a:lnTo>
                    <a:pt x="4880" y="2856"/>
                  </a:lnTo>
                  <a:lnTo>
                    <a:pt x="4891" y="2859"/>
                  </a:lnTo>
                  <a:lnTo>
                    <a:pt x="4907" y="2859"/>
                  </a:lnTo>
                  <a:lnTo>
                    <a:pt x="4917" y="2859"/>
                  </a:lnTo>
                  <a:lnTo>
                    <a:pt x="4929" y="2860"/>
                  </a:lnTo>
                  <a:lnTo>
                    <a:pt x="4941" y="2862"/>
                  </a:lnTo>
                  <a:lnTo>
                    <a:pt x="4954" y="2866"/>
                  </a:lnTo>
                  <a:lnTo>
                    <a:pt x="4956" y="2871"/>
                  </a:lnTo>
                  <a:lnTo>
                    <a:pt x="4958" y="2878"/>
                  </a:lnTo>
                  <a:lnTo>
                    <a:pt x="4960" y="2880"/>
                  </a:lnTo>
                  <a:lnTo>
                    <a:pt x="4960" y="2884"/>
                  </a:lnTo>
                  <a:lnTo>
                    <a:pt x="4962" y="2888"/>
                  </a:lnTo>
                  <a:lnTo>
                    <a:pt x="4964" y="2891"/>
                  </a:lnTo>
                  <a:lnTo>
                    <a:pt x="4968" y="2893"/>
                  </a:lnTo>
                  <a:lnTo>
                    <a:pt x="4970" y="2894"/>
                  </a:lnTo>
                  <a:lnTo>
                    <a:pt x="4975" y="2896"/>
                  </a:lnTo>
                  <a:lnTo>
                    <a:pt x="4980" y="2894"/>
                  </a:lnTo>
                  <a:lnTo>
                    <a:pt x="4987" y="2894"/>
                  </a:lnTo>
                  <a:lnTo>
                    <a:pt x="4994" y="2893"/>
                  </a:lnTo>
                  <a:lnTo>
                    <a:pt x="5002" y="2892"/>
                  </a:lnTo>
                  <a:lnTo>
                    <a:pt x="5011" y="2892"/>
                  </a:lnTo>
                  <a:lnTo>
                    <a:pt x="5024" y="2898"/>
                  </a:lnTo>
                  <a:lnTo>
                    <a:pt x="5036" y="2905"/>
                  </a:lnTo>
                  <a:lnTo>
                    <a:pt x="5055" y="2916"/>
                  </a:lnTo>
                  <a:lnTo>
                    <a:pt x="5071" y="2925"/>
                  </a:lnTo>
                  <a:lnTo>
                    <a:pt x="5076" y="2929"/>
                  </a:lnTo>
                  <a:lnTo>
                    <a:pt x="5081" y="2932"/>
                  </a:lnTo>
                  <a:lnTo>
                    <a:pt x="5084" y="2936"/>
                  </a:lnTo>
                  <a:lnTo>
                    <a:pt x="5088" y="2941"/>
                  </a:lnTo>
                  <a:lnTo>
                    <a:pt x="5089" y="2944"/>
                  </a:lnTo>
                  <a:lnTo>
                    <a:pt x="5089" y="2949"/>
                  </a:lnTo>
                  <a:lnTo>
                    <a:pt x="5090" y="2955"/>
                  </a:lnTo>
                  <a:lnTo>
                    <a:pt x="5093" y="2962"/>
                  </a:lnTo>
                  <a:lnTo>
                    <a:pt x="5095" y="2967"/>
                  </a:lnTo>
                  <a:lnTo>
                    <a:pt x="5099" y="2970"/>
                  </a:lnTo>
                  <a:lnTo>
                    <a:pt x="5104" y="2972"/>
                  </a:lnTo>
                  <a:lnTo>
                    <a:pt x="5107" y="2970"/>
                  </a:lnTo>
                  <a:lnTo>
                    <a:pt x="5111" y="2969"/>
                  </a:lnTo>
                  <a:lnTo>
                    <a:pt x="5115" y="2968"/>
                  </a:lnTo>
                  <a:lnTo>
                    <a:pt x="5118" y="2968"/>
                  </a:lnTo>
                  <a:lnTo>
                    <a:pt x="5121" y="2969"/>
                  </a:lnTo>
                  <a:lnTo>
                    <a:pt x="5123" y="2970"/>
                  </a:lnTo>
                  <a:lnTo>
                    <a:pt x="5125" y="2974"/>
                  </a:lnTo>
                  <a:lnTo>
                    <a:pt x="5127" y="2980"/>
                  </a:lnTo>
                  <a:lnTo>
                    <a:pt x="5128" y="2987"/>
                  </a:lnTo>
                  <a:lnTo>
                    <a:pt x="5131" y="2992"/>
                  </a:lnTo>
                  <a:lnTo>
                    <a:pt x="5133" y="2997"/>
                  </a:lnTo>
                  <a:lnTo>
                    <a:pt x="5139" y="3004"/>
                  </a:lnTo>
                  <a:lnTo>
                    <a:pt x="5144" y="3010"/>
                  </a:lnTo>
                  <a:lnTo>
                    <a:pt x="5151" y="3014"/>
                  </a:lnTo>
                  <a:lnTo>
                    <a:pt x="5158" y="3019"/>
                  </a:lnTo>
                  <a:lnTo>
                    <a:pt x="5164" y="3020"/>
                  </a:lnTo>
                  <a:lnTo>
                    <a:pt x="5170" y="3022"/>
                  </a:lnTo>
                  <a:lnTo>
                    <a:pt x="5172" y="3020"/>
                  </a:lnTo>
                  <a:lnTo>
                    <a:pt x="5176" y="3019"/>
                  </a:lnTo>
                  <a:lnTo>
                    <a:pt x="5177" y="3017"/>
                  </a:lnTo>
                  <a:lnTo>
                    <a:pt x="5178" y="3016"/>
                  </a:lnTo>
                  <a:lnTo>
                    <a:pt x="5180" y="3013"/>
                  </a:lnTo>
                  <a:lnTo>
                    <a:pt x="5182" y="3010"/>
                  </a:lnTo>
                  <a:lnTo>
                    <a:pt x="5184" y="3007"/>
                  </a:lnTo>
                  <a:lnTo>
                    <a:pt x="5188" y="3007"/>
                  </a:lnTo>
                  <a:lnTo>
                    <a:pt x="5195" y="3011"/>
                  </a:lnTo>
                  <a:lnTo>
                    <a:pt x="5202" y="3018"/>
                  </a:lnTo>
                  <a:lnTo>
                    <a:pt x="5210" y="3022"/>
                  </a:lnTo>
                  <a:lnTo>
                    <a:pt x="5220" y="3025"/>
                  </a:lnTo>
                  <a:lnTo>
                    <a:pt x="5230" y="3030"/>
                  </a:lnTo>
                  <a:lnTo>
                    <a:pt x="5240" y="3037"/>
                  </a:lnTo>
                  <a:lnTo>
                    <a:pt x="5249" y="3050"/>
                  </a:lnTo>
                  <a:lnTo>
                    <a:pt x="5257" y="3064"/>
                  </a:lnTo>
                  <a:lnTo>
                    <a:pt x="5259" y="3067"/>
                  </a:lnTo>
                  <a:lnTo>
                    <a:pt x="5262" y="3068"/>
                  </a:lnTo>
                  <a:lnTo>
                    <a:pt x="5264" y="3068"/>
                  </a:lnTo>
                  <a:lnTo>
                    <a:pt x="5268" y="3069"/>
                  </a:lnTo>
                  <a:lnTo>
                    <a:pt x="5275" y="3068"/>
                  </a:lnTo>
                  <a:lnTo>
                    <a:pt x="5282" y="3068"/>
                  </a:lnTo>
                  <a:lnTo>
                    <a:pt x="5289" y="3067"/>
                  </a:lnTo>
                  <a:lnTo>
                    <a:pt x="5297" y="3067"/>
                  </a:lnTo>
                  <a:lnTo>
                    <a:pt x="5304" y="3069"/>
                  </a:lnTo>
                  <a:lnTo>
                    <a:pt x="5312" y="3073"/>
                  </a:lnTo>
                  <a:lnTo>
                    <a:pt x="5325" y="3081"/>
                  </a:lnTo>
                  <a:lnTo>
                    <a:pt x="5337" y="3089"/>
                  </a:lnTo>
                  <a:lnTo>
                    <a:pt x="5344" y="3094"/>
                  </a:lnTo>
                  <a:lnTo>
                    <a:pt x="5350" y="3099"/>
                  </a:lnTo>
                  <a:lnTo>
                    <a:pt x="5354" y="3105"/>
                  </a:lnTo>
                  <a:lnTo>
                    <a:pt x="5358" y="3111"/>
                  </a:lnTo>
                  <a:lnTo>
                    <a:pt x="5358" y="3115"/>
                  </a:lnTo>
                  <a:lnTo>
                    <a:pt x="5358" y="3121"/>
                  </a:lnTo>
                  <a:lnTo>
                    <a:pt x="5357" y="3126"/>
                  </a:lnTo>
                  <a:lnTo>
                    <a:pt x="5356" y="3132"/>
                  </a:lnTo>
                  <a:lnTo>
                    <a:pt x="5347" y="3143"/>
                  </a:lnTo>
                  <a:lnTo>
                    <a:pt x="5341" y="3152"/>
                  </a:lnTo>
                  <a:lnTo>
                    <a:pt x="5340" y="3158"/>
                  </a:lnTo>
                  <a:lnTo>
                    <a:pt x="5340" y="3163"/>
                  </a:lnTo>
                  <a:lnTo>
                    <a:pt x="5340" y="3168"/>
                  </a:lnTo>
                  <a:lnTo>
                    <a:pt x="5341" y="3171"/>
                  </a:lnTo>
                  <a:lnTo>
                    <a:pt x="5344" y="3176"/>
                  </a:lnTo>
                  <a:lnTo>
                    <a:pt x="5347" y="3182"/>
                  </a:lnTo>
                  <a:lnTo>
                    <a:pt x="5350" y="3190"/>
                  </a:lnTo>
                  <a:lnTo>
                    <a:pt x="5352" y="3200"/>
                  </a:lnTo>
                  <a:lnTo>
                    <a:pt x="5354" y="3216"/>
                  </a:lnTo>
                  <a:lnTo>
                    <a:pt x="5356" y="3233"/>
                  </a:lnTo>
                  <a:lnTo>
                    <a:pt x="5356" y="3240"/>
                  </a:lnTo>
                  <a:lnTo>
                    <a:pt x="5354" y="3249"/>
                  </a:lnTo>
                  <a:lnTo>
                    <a:pt x="5353" y="3256"/>
                  </a:lnTo>
                  <a:lnTo>
                    <a:pt x="5351" y="3262"/>
                  </a:lnTo>
                  <a:lnTo>
                    <a:pt x="5347" y="3269"/>
                  </a:lnTo>
                  <a:lnTo>
                    <a:pt x="5344" y="3275"/>
                  </a:lnTo>
                  <a:lnTo>
                    <a:pt x="5339" y="3279"/>
                  </a:lnTo>
                  <a:lnTo>
                    <a:pt x="5333" y="3285"/>
                  </a:lnTo>
                  <a:lnTo>
                    <a:pt x="5322" y="3295"/>
                  </a:lnTo>
                  <a:lnTo>
                    <a:pt x="5310" y="3304"/>
                  </a:lnTo>
                  <a:lnTo>
                    <a:pt x="5304" y="3309"/>
                  </a:lnTo>
                  <a:lnTo>
                    <a:pt x="5298" y="3315"/>
                  </a:lnTo>
                  <a:lnTo>
                    <a:pt x="5295" y="3321"/>
                  </a:lnTo>
                  <a:lnTo>
                    <a:pt x="5291" y="3328"/>
                  </a:lnTo>
                  <a:lnTo>
                    <a:pt x="5290" y="3341"/>
                  </a:lnTo>
                  <a:lnTo>
                    <a:pt x="5290" y="3356"/>
                  </a:lnTo>
                  <a:lnTo>
                    <a:pt x="5290" y="3372"/>
                  </a:lnTo>
                  <a:lnTo>
                    <a:pt x="5293" y="3388"/>
                  </a:lnTo>
                  <a:lnTo>
                    <a:pt x="5293" y="3394"/>
                  </a:lnTo>
                  <a:lnTo>
                    <a:pt x="5293" y="3400"/>
                  </a:lnTo>
                  <a:lnTo>
                    <a:pt x="5296" y="3417"/>
                  </a:lnTo>
                  <a:lnTo>
                    <a:pt x="5298" y="3433"/>
                  </a:lnTo>
                  <a:lnTo>
                    <a:pt x="5301" y="3440"/>
                  </a:lnTo>
                  <a:lnTo>
                    <a:pt x="5303" y="3446"/>
                  </a:lnTo>
                  <a:lnTo>
                    <a:pt x="5304" y="3447"/>
                  </a:lnTo>
                  <a:lnTo>
                    <a:pt x="5306" y="3448"/>
                  </a:lnTo>
                  <a:lnTo>
                    <a:pt x="5306" y="3448"/>
                  </a:lnTo>
                  <a:lnTo>
                    <a:pt x="5307" y="3449"/>
                  </a:lnTo>
                  <a:lnTo>
                    <a:pt x="5308" y="3451"/>
                  </a:lnTo>
                  <a:lnTo>
                    <a:pt x="5310" y="3452"/>
                  </a:lnTo>
                  <a:lnTo>
                    <a:pt x="5313" y="3457"/>
                  </a:lnTo>
                  <a:lnTo>
                    <a:pt x="5315" y="3461"/>
                  </a:lnTo>
                  <a:lnTo>
                    <a:pt x="5316" y="3467"/>
                  </a:lnTo>
                  <a:lnTo>
                    <a:pt x="5317" y="3473"/>
                  </a:lnTo>
                  <a:lnTo>
                    <a:pt x="5319" y="3486"/>
                  </a:lnTo>
                  <a:lnTo>
                    <a:pt x="5319" y="3498"/>
                  </a:lnTo>
                  <a:lnTo>
                    <a:pt x="5320" y="3514"/>
                  </a:lnTo>
                  <a:lnTo>
                    <a:pt x="5321" y="3523"/>
                  </a:lnTo>
                  <a:lnTo>
                    <a:pt x="5320" y="3531"/>
                  </a:lnTo>
                  <a:lnTo>
                    <a:pt x="5319" y="3541"/>
                  </a:lnTo>
                  <a:lnTo>
                    <a:pt x="5316" y="3547"/>
                  </a:lnTo>
                  <a:lnTo>
                    <a:pt x="5313" y="3553"/>
                  </a:lnTo>
                  <a:lnTo>
                    <a:pt x="5308" y="3558"/>
                  </a:lnTo>
                  <a:lnTo>
                    <a:pt x="5304" y="3561"/>
                  </a:lnTo>
                  <a:lnTo>
                    <a:pt x="5301" y="3565"/>
                  </a:lnTo>
                  <a:lnTo>
                    <a:pt x="5297" y="3567"/>
                  </a:lnTo>
                  <a:lnTo>
                    <a:pt x="5290" y="3572"/>
                  </a:lnTo>
                  <a:lnTo>
                    <a:pt x="5283" y="3577"/>
                  </a:lnTo>
                  <a:lnTo>
                    <a:pt x="5276" y="3580"/>
                  </a:lnTo>
                  <a:lnTo>
                    <a:pt x="5268" y="3584"/>
                  </a:lnTo>
                  <a:lnTo>
                    <a:pt x="5262" y="3586"/>
                  </a:lnTo>
                  <a:lnTo>
                    <a:pt x="5254" y="3589"/>
                  </a:lnTo>
                  <a:lnTo>
                    <a:pt x="5240" y="3590"/>
                  </a:lnTo>
                  <a:lnTo>
                    <a:pt x="5224" y="3590"/>
                  </a:lnTo>
                  <a:lnTo>
                    <a:pt x="5212" y="3589"/>
                  </a:lnTo>
                  <a:lnTo>
                    <a:pt x="5200" y="3586"/>
                  </a:lnTo>
                  <a:lnTo>
                    <a:pt x="5193" y="3585"/>
                  </a:lnTo>
                  <a:lnTo>
                    <a:pt x="5188" y="3581"/>
                  </a:lnTo>
                  <a:lnTo>
                    <a:pt x="5184" y="3579"/>
                  </a:lnTo>
                  <a:lnTo>
                    <a:pt x="5180" y="3575"/>
                  </a:lnTo>
                  <a:lnTo>
                    <a:pt x="5176" y="3574"/>
                  </a:lnTo>
                  <a:lnTo>
                    <a:pt x="5170" y="3573"/>
                  </a:lnTo>
                  <a:lnTo>
                    <a:pt x="5167" y="3573"/>
                  </a:lnTo>
                  <a:lnTo>
                    <a:pt x="5162" y="3573"/>
                  </a:lnTo>
                  <a:lnTo>
                    <a:pt x="5152" y="3575"/>
                  </a:lnTo>
                  <a:lnTo>
                    <a:pt x="5140" y="3580"/>
                  </a:lnTo>
                  <a:lnTo>
                    <a:pt x="5131" y="3585"/>
                  </a:lnTo>
                  <a:lnTo>
                    <a:pt x="5120" y="3592"/>
                  </a:lnTo>
                  <a:lnTo>
                    <a:pt x="5112" y="3596"/>
                  </a:lnTo>
                  <a:lnTo>
                    <a:pt x="5104" y="3602"/>
                  </a:lnTo>
                  <a:lnTo>
                    <a:pt x="5100" y="3605"/>
                  </a:lnTo>
                  <a:lnTo>
                    <a:pt x="5095" y="3608"/>
                  </a:lnTo>
                  <a:lnTo>
                    <a:pt x="5090" y="3610"/>
                  </a:lnTo>
                  <a:lnTo>
                    <a:pt x="5088" y="3611"/>
                  </a:lnTo>
                  <a:lnTo>
                    <a:pt x="5086" y="3610"/>
                  </a:lnTo>
                  <a:lnTo>
                    <a:pt x="5084" y="3608"/>
                  </a:lnTo>
                  <a:lnTo>
                    <a:pt x="5084" y="3604"/>
                  </a:lnTo>
                  <a:lnTo>
                    <a:pt x="5083" y="3600"/>
                  </a:lnTo>
                  <a:lnTo>
                    <a:pt x="5082" y="3597"/>
                  </a:lnTo>
                  <a:lnTo>
                    <a:pt x="5080" y="3594"/>
                  </a:lnTo>
                  <a:lnTo>
                    <a:pt x="5079" y="3593"/>
                  </a:lnTo>
                  <a:lnTo>
                    <a:pt x="5077" y="3593"/>
                  </a:lnTo>
                  <a:lnTo>
                    <a:pt x="5076" y="3592"/>
                  </a:lnTo>
                  <a:lnTo>
                    <a:pt x="5075" y="3592"/>
                  </a:lnTo>
                  <a:lnTo>
                    <a:pt x="5067" y="3590"/>
                  </a:lnTo>
                  <a:lnTo>
                    <a:pt x="5057" y="3587"/>
                  </a:lnTo>
                  <a:lnTo>
                    <a:pt x="5049" y="3584"/>
                  </a:lnTo>
                  <a:lnTo>
                    <a:pt x="5041" y="3579"/>
                  </a:lnTo>
                  <a:lnTo>
                    <a:pt x="5036" y="3574"/>
                  </a:lnTo>
                  <a:lnTo>
                    <a:pt x="5031" y="3571"/>
                  </a:lnTo>
                  <a:lnTo>
                    <a:pt x="5029" y="3568"/>
                  </a:lnTo>
                  <a:lnTo>
                    <a:pt x="5027" y="3567"/>
                  </a:lnTo>
                  <a:lnTo>
                    <a:pt x="5026" y="3567"/>
                  </a:lnTo>
                  <a:lnTo>
                    <a:pt x="5026" y="3566"/>
                  </a:lnTo>
                  <a:lnTo>
                    <a:pt x="5025" y="3567"/>
                  </a:lnTo>
                  <a:lnTo>
                    <a:pt x="5024" y="3567"/>
                  </a:lnTo>
                  <a:lnTo>
                    <a:pt x="5024" y="3568"/>
                  </a:lnTo>
                  <a:lnTo>
                    <a:pt x="5023" y="3568"/>
                  </a:lnTo>
                  <a:lnTo>
                    <a:pt x="5021" y="3571"/>
                  </a:lnTo>
                  <a:lnTo>
                    <a:pt x="5020" y="3573"/>
                  </a:lnTo>
                  <a:lnTo>
                    <a:pt x="5017" y="3579"/>
                  </a:lnTo>
                  <a:lnTo>
                    <a:pt x="5013" y="3585"/>
                  </a:lnTo>
                  <a:lnTo>
                    <a:pt x="5008" y="3591"/>
                  </a:lnTo>
                  <a:lnTo>
                    <a:pt x="5001" y="3597"/>
                  </a:lnTo>
                  <a:lnTo>
                    <a:pt x="4998" y="3598"/>
                  </a:lnTo>
                  <a:lnTo>
                    <a:pt x="4994" y="3600"/>
                  </a:lnTo>
                  <a:lnTo>
                    <a:pt x="4992" y="3603"/>
                  </a:lnTo>
                  <a:lnTo>
                    <a:pt x="4988" y="3608"/>
                  </a:lnTo>
                  <a:lnTo>
                    <a:pt x="4988" y="3610"/>
                  </a:lnTo>
                  <a:lnTo>
                    <a:pt x="4989" y="3611"/>
                  </a:lnTo>
                  <a:lnTo>
                    <a:pt x="4991" y="3613"/>
                  </a:lnTo>
                  <a:lnTo>
                    <a:pt x="4994" y="3616"/>
                  </a:lnTo>
                  <a:lnTo>
                    <a:pt x="5000" y="3618"/>
                  </a:lnTo>
                  <a:lnTo>
                    <a:pt x="5006" y="3622"/>
                  </a:lnTo>
                  <a:lnTo>
                    <a:pt x="5007" y="3627"/>
                  </a:lnTo>
                  <a:lnTo>
                    <a:pt x="5007" y="3632"/>
                  </a:lnTo>
                  <a:lnTo>
                    <a:pt x="5007" y="3638"/>
                  </a:lnTo>
                  <a:lnTo>
                    <a:pt x="5007" y="3647"/>
                  </a:lnTo>
                  <a:lnTo>
                    <a:pt x="5008" y="3652"/>
                  </a:lnTo>
                  <a:lnTo>
                    <a:pt x="5010" y="3656"/>
                  </a:lnTo>
                  <a:lnTo>
                    <a:pt x="5011" y="3660"/>
                  </a:lnTo>
                  <a:lnTo>
                    <a:pt x="5014" y="3666"/>
                  </a:lnTo>
                  <a:lnTo>
                    <a:pt x="5019" y="3671"/>
                  </a:lnTo>
                  <a:lnTo>
                    <a:pt x="5024" y="3676"/>
                  </a:lnTo>
                  <a:lnTo>
                    <a:pt x="5031" y="3682"/>
                  </a:lnTo>
                  <a:lnTo>
                    <a:pt x="5038" y="3690"/>
                  </a:lnTo>
                  <a:lnTo>
                    <a:pt x="5041" y="3693"/>
                  </a:lnTo>
                  <a:lnTo>
                    <a:pt x="5043" y="3697"/>
                  </a:lnTo>
                  <a:lnTo>
                    <a:pt x="5045" y="3703"/>
                  </a:lnTo>
                  <a:lnTo>
                    <a:pt x="5046" y="3709"/>
                  </a:lnTo>
                  <a:lnTo>
                    <a:pt x="5046" y="3713"/>
                  </a:lnTo>
                  <a:lnTo>
                    <a:pt x="5045" y="3718"/>
                  </a:lnTo>
                  <a:lnTo>
                    <a:pt x="5044" y="3720"/>
                  </a:lnTo>
                  <a:lnTo>
                    <a:pt x="5042" y="3723"/>
                  </a:lnTo>
                  <a:lnTo>
                    <a:pt x="5041" y="3725"/>
                  </a:lnTo>
                  <a:lnTo>
                    <a:pt x="5038" y="3726"/>
                  </a:lnTo>
                  <a:lnTo>
                    <a:pt x="5035" y="3729"/>
                  </a:lnTo>
                  <a:lnTo>
                    <a:pt x="5031" y="3730"/>
                  </a:lnTo>
                  <a:lnTo>
                    <a:pt x="5024" y="3732"/>
                  </a:lnTo>
                  <a:lnTo>
                    <a:pt x="5017" y="3734"/>
                  </a:lnTo>
                  <a:lnTo>
                    <a:pt x="5007" y="3734"/>
                  </a:lnTo>
                  <a:lnTo>
                    <a:pt x="4997" y="3734"/>
                  </a:lnTo>
                  <a:lnTo>
                    <a:pt x="4992" y="3732"/>
                  </a:lnTo>
                  <a:lnTo>
                    <a:pt x="4987" y="3732"/>
                  </a:lnTo>
                  <a:lnTo>
                    <a:pt x="4982" y="3731"/>
                  </a:lnTo>
                  <a:lnTo>
                    <a:pt x="4976" y="3730"/>
                  </a:lnTo>
                  <a:lnTo>
                    <a:pt x="4972" y="3730"/>
                  </a:lnTo>
                  <a:lnTo>
                    <a:pt x="4967" y="3730"/>
                  </a:lnTo>
                  <a:lnTo>
                    <a:pt x="4960" y="3730"/>
                  </a:lnTo>
                  <a:lnTo>
                    <a:pt x="4956" y="3731"/>
                  </a:lnTo>
                  <a:lnTo>
                    <a:pt x="4948" y="3735"/>
                  </a:lnTo>
                  <a:lnTo>
                    <a:pt x="4941" y="3739"/>
                  </a:lnTo>
                  <a:lnTo>
                    <a:pt x="4932" y="3743"/>
                  </a:lnTo>
                  <a:lnTo>
                    <a:pt x="4924" y="3745"/>
                  </a:lnTo>
                  <a:lnTo>
                    <a:pt x="4918" y="3745"/>
                  </a:lnTo>
                  <a:lnTo>
                    <a:pt x="4912" y="3744"/>
                  </a:lnTo>
                  <a:lnTo>
                    <a:pt x="4907" y="3743"/>
                  </a:lnTo>
                  <a:lnTo>
                    <a:pt x="4901" y="3741"/>
                  </a:lnTo>
                  <a:lnTo>
                    <a:pt x="4893" y="3737"/>
                  </a:lnTo>
                  <a:lnTo>
                    <a:pt x="4884" y="3736"/>
                  </a:lnTo>
                  <a:lnTo>
                    <a:pt x="4878" y="3735"/>
                  </a:lnTo>
                  <a:lnTo>
                    <a:pt x="4871" y="3735"/>
                  </a:lnTo>
                  <a:lnTo>
                    <a:pt x="4865" y="3736"/>
                  </a:lnTo>
                  <a:lnTo>
                    <a:pt x="4860" y="3736"/>
                  </a:lnTo>
                  <a:lnTo>
                    <a:pt x="4851" y="3739"/>
                  </a:lnTo>
                  <a:lnTo>
                    <a:pt x="4842" y="3747"/>
                  </a:lnTo>
                  <a:lnTo>
                    <a:pt x="4840" y="3748"/>
                  </a:lnTo>
                  <a:lnTo>
                    <a:pt x="4838" y="3750"/>
                  </a:lnTo>
                  <a:lnTo>
                    <a:pt x="4836" y="3751"/>
                  </a:lnTo>
                  <a:lnTo>
                    <a:pt x="4834" y="3754"/>
                  </a:lnTo>
                  <a:lnTo>
                    <a:pt x="4830" y="3755"/>
                  </a:lnTo>
                  <a:lnTo>
                    <a:pt x="4827" y="3756"/>
                  </a:lnTo>
                  <a:lnTo>
                    <a:pt x="4825" y="3756"/>
                  </a:lnTo>
                  <a:lnTo>
                    <a:pt x="4824" y="3755"/>
                  </a:lnTo>
                  <a:lnTo>
                    <a:pt x="4821" y="3754"/>
                  </a:lnTo>
                  <a:lnTo>
                    <a:pt x="4818" y="3751"/>
                  </a:lnTo>
                  <a:lnTo>
                    <a:pt x="4813" y="3745"/>
                  </a:lnTo>
                  <a:lnTo>
                    <a:pt x="4810" y="3738"/>
                  </a:lnTo>
                  <a:lnTo>
                    <a:pt x="4806" y="3735"/>
                  </a:lnTo>
                  <a:lnTo>
                    <a:pt x="4804" y="3730"/>
                  </a:lnTo>
                  <a:lnTo>
                    <a:pt x="4791" y="3713"/>
                  </a:lnTo>
                  <a:lnTo>
                    <a:pt x="4780" y="3700"/>
                  </a:lnTo>
                  <a:lnTo>
                    <a:pt x="4773" y="3692"/>
                  </a:lnTo>
                  <a:lnTo>
                    <a:pt x="4765" y="3685"/>
                  </a:lnTo>
                  <a:lnTo>
                    <a:pt x="4755" y="3678"/>
                  </a:lnTo>
                  <a:lnTo>
                    <a:pt x="4746" y="3672"/>
                  </a:lnTo>
                  <a:lnTo>
                    <a:pt x="4736" y="3667"/>
                  </a:lnTo>
                  <a:lnTo>
                    <a:pt x="4725" y="3662"/>
                  </a:lnTo>
                  <a:lnTo>
                    <a:pt x="4714" y="3659"/>
                  </a:lnTo>
                  <a:lnTo>
                    <a:pt x="4702" y="3656"/>
                  </a:lnTo>
                  <a:lnTo>
                    <a:pt x="4691" y="3654"/>
                  </a:lnTo>
                  <a:lnTo>
                    <a:pt x="4678" y="3654"/>
                  </a:lnTo>
                  <a:lnTo>
                    <a:pt x="4654" y="3654"/>
                  </a:lnTo>
                  <a:lnTo>
                    <a:pt x="4633" y="3657"/>
                  </a:lnTo>
                  <a:lnTo>
                    <a:pt x="4622" y="3660"/>
                  </a:lnTo>
                  <a:lnTo>
                    <a:pt x="4614" y="3662"/>
                  </a:lnTo>
                  <a:lnTo>
                    <a:pt x="4608" y="3665"/>
                  </a:lnTo>
                  <a:lnTo>
                    <a:pt x="4603" y="3668"/>
                  </a:lnTo>
                  <a:lnTo>
                    <a:pt x="4598" y="3674"/>
                  </a:lnTo>
                  <a:lnTo>
                    <a:pt x="4596" y="3682"/>
                  </a:lnTo>
                  <a:lnTo>
                    <a:pt x="4595" y="3692"/>
                  </a:lnTo>
                  <a:lnTo>
                    <a:pt x="4594" y="3704"/>
                  </a:lnTo>
                  <a:lnTo>
                    <a:pt x="4594" y="3728"/>
                  </a:lnTo>
                  <a:lnTo>
                    <a:pt x="4596" y="3751"/>
                  </a:lnTo>
                  <a:lnTo>
                    <a:pt x="4598" y="3769"/>
                  </a:lnTo>
                  <a:lnTo>
                    <a:pt x="4601" y="3786"/>
                  </a:lnTo>
                  <a:lnTo>
                    <a:pt x="4599" y="3792"/>
                  </a:lnTo>
                  <a:lnTo>
                    <a:pt x="4598" y="3799"/>
                  </a:lnTo>
                  <a:lnTo>
                    <a:pt x="4596" y="3804"/>
                  </a:lnTo>
                  <a:lnTo>
                    <a:pt x="4591" y="3810"/>
                  </a:lnTo>
                  <a:lnTo>
                    <a:pt x="4580" y="3820"/>
                  </a:lnTo>
                  <a:lnTo>
                    <a:pt x="4569" y="3832"/>
                  </a:lnTo>
                  <a:lnTo>
                    <a:pt x="4554" y="3844"/>
                  </a:lnTo>
                  <a:lnTo>
                    <a:pt x="4540" y="3856"/>
                  </a:lnTo>
                  <a:lnTo>
                    <a:pt x="4536" y="3860"/>
                  </a:lnTo>
                  <a:lnTo>
                    <a:pt x="4534" y="3863"/>
                  </a:lnTo>
                  <a:lnTo>
                    <a:pt x="4532" y="3867"/>
                  </a:lnTo>
                  <a:lnTo>
                    <a:pt x="4529" y="3871"/>
                  </a:lnTo>
                  <a:lnTo>
                    <a:pt x="4528" y="3879"/>
                  </a:lnTo>
                  <a:lnTo>
                    <a:pt x="4527" y="3886"/>
                  </a:lnTo>
                  <a:lnTo>
                    <a:pt x="4528" y="3892"/>
                  </a:lnTo>
                  <a:lnTo>
                    <a:pt x="4532" y="3896"/>
                  </a:lnTo>
                  <a:lnTo>
                    <a:pt x="4536" y="3901"/>
                  </a:lnTo>
                  <a:lnTo>
                    <a:pt x="4546" y="3905"/>
                  </a:lnTo>
                  <a:lnTo>
                    <a:pt x="4558" y="3907"/>
                  </a:lnTo>
                  <a:lnTo>
                    <a:pt x="4571" y="3909"/>
                  </a:lnTo>
                  <a:lnTo>
                    <a:pt x="4578" y="3911"/>
                  </a:lnTo>
                  <a:lnTo>
                    <a:pt x="4584" y="3914"/>
                  </a:lnTo>
                  <a:lnTo>
                    <a:pt x="4590" y="3918"/>
                  </a:lnTo>
                  <a:lnTo>
                    <a:pt x="4594" y="3923"/>
                  </a:lnTo>
                  <a:lnTo>
                    <a:pt x="4601" y="3933"/>
                  </a:lnTo>
                  <a:lnTo>
                    <a:pt x="4607" y="3942"/>
                  </a:lnTo>
                  <a:lnTo>
                    <a:pt x="4613" y="3949"/>
                  </a:lnTo>
                  <a:lnTo>
                    <a:pt x="4621" y="3956"/>
                  </a:lnTo>
                  <a:lnTo>
                    <a:pt x="4629" y="3962"/>
                  </a:lnTo>
                  <a:lnTo>
                    <a:pt x="4638" y="3968"/>
                  </a:lnTo>
                  <a:lnTo>
                    <a:pt x="4642" y="3970"/>
                  </a:lnTo>
                  <a:lnTo>
                    <a:pt x="4645" y="3974"/>
                  </a:lnTo>
                  <a:lnTo>
                    <a:pt x="4647" y="3976"/>
                  </a:lnTo>
                  <a:lnTo>
                    <a:pt x="4647" y="3980"/>
                  </a:lnTo>
                  <a:lnTo>
                    <a:pt x="4646" y="3985"/>
                  </a:lnTo>
                  <a:lnTo>
                    <a:pt x="4641" y="3993"/>
                  </a:lnTo>
                  <a:lnTo>
                    <a:pt x="4636" y="3999"/>
                  </a:lnTo>
                  <a:lnTo>
                    <a:pt x="4633" y="4006"/>
                  </a:lnTo>
                  <a:lnTo>
                    <a:pt x="4629" y="4009"/>
                  </a:lnTo>
                  <a:lnTo>
                    <a:pt x="4626" y="4012"/>
                  </a:lnTo>
                  <a:lnTo>
                    <a:pt x="4621" y="4014"/>
                  </a:lnTo>
                  <a:lnTo>
                    <a:pt x="4615" y="4015"/>
                  </a:lnTo>
                  <a:lnTo>
                    <a:pt x="4603" y="4015"/>
                  </a:lnTo>
                  <a:lnTo>
                    <a:pt x="4591" y="4016"/>
                  </a:lnTo>
                  <a:lnTo>
                    <a:pt x="4588" y="4018"/>
                  </a:lnTo>
                  <a:lnTo>
                    <a:pt x="4586" y="4020"/>
                  </a:lnTo>
                  <a:lnTo>
                    <a:pt x="4588" y="4022"/>
                  </a:lnTo>
                  <a:lnTo>
                    <a:pt x="4590" y="4025"/>
                  </a:lnTo>
                  <a:lnTo>
                    <a:pt x="4598" y="4031"/>
                  </a:lnTo>
                  <a:lnTo>
                    <a:pt x="4605" y="4037"/>
                  </a:lnTo>
                  <a:lnTo>
                    <a:pt x="4608" y="4040"/>
                  </a:lnTo>
                  <a:lnTo>
                    <a:pt x="4608" y="4046"/>
                  </a:lnTo>
                  <a:lnTo>
                    <a:pt x="4608" y="4052"/>
                  </a:lnTo>
                  <a:lnTo>
                    <a:pt x="4607" y="4059"/>
                  </a:lnTo>
                  <a:lnTo>
                    <a:pt x="4602" y="4073"/>
                  </a:lnTo>
                  <a:lnTo>
                    <a:pt x="4595" y="4087"/>
                  </a:lnTo>
                  <a:lnTo>
                    <a:pt x="4585" y="4097"/>
                  </a:lnTo>
                  <a:lnTo>
                    <a:pt x="4576" y="4107"/>
                  </a:lnTo>
                  <a:lnTo>
                    <a:pt x="4572" y="4111"/>
                  </a:lnTo>
                  <a:lnTo>
                    <a:pt x="4569" y="4116"/>
                  </a:lnTo>
                  <a:lnTo>
                    <a:pt x="4566" y="4121"/>
                  </a:lnTo>
                  <a:lnTo>
                    <a:pt x="4565" y="4127"/>
                  </a:lnTo>
                  <a:lnTo>
                    <a:pt x="4564" y="4136"/>
                  </a:lnTo>
                  <a:lnTo>
                    <a:pt x="4561" y="4145"/>
                  </a:lnTo>
                  <a:lnTo>
                    <a:pt x="4558" y="4152"/>
                  </a:lnTo>
                  <a:lnTo>
                    <a:pt x="4552" y="4160"/>
                  </a:lnTo>
                  <a:lnTo>
                    <a:pt x="4548" y="4165"/>
                  </a:lnTo>
                  <a:lnTo>
                    <a:pt x="4546" y="4170"/>
                  </a:lnTo>
                  <a:lnTo>
                    <a:pt x="4545" y="4174"/>
                  </a:lnTo>
                  <a:lnTo>
                    <a:pt x="4545" y="4179"/>
                  </a:lnTo>
                  <a:lnTo>
                    <a:pt x="4546" y="4184"/>
                  </a:lnTo>
                  <a:lnTo>
                    <a:pt x="4550" y="4188"/>
                  </a:lnTo>
                  <a:lnTo>
                    <a:pt x="4555" y="4190"/>
                  </a:lnTo>
                  <a:lnTo>
                    <a:pt x="4563" y="4191"/>
                  </a:lnTo>
                  <a:lnTo>
                    <a:pt x="4567" y="4191"/>
                  </a:lnTo>
                  <a:lnTo>
                    <a:pt x="4570" y="4192"/>
                  </a:lnTo>
                  <a:lnTo>
                    <a:pt x="4572" y="4194"/>
                  </a:lnTo>
                  <a:lnTo>
                    <a:pt x="4572" y="4195"/>
                  </a:lnTo>
                  <a:lnTo>
                    <a:pt x="4572" y="4198"/>
                  </a:lnTo>
                  <a:lnTo>
                    <a:pt x="4569" y="4204"/>
                  </a:lnTo>
                  <a:lnTo>
                    <a:pt x="4565" y="4210"/>
                  </a:lnTo>
                  <a:lnTo>
                    <a:pt x="4560" y="4217"/>
                  </a:lnTo>
                  <a:lnTo>
                    <a:pt x="4558" y="4226"/>
                  </a:lnTo>
                  <a:lnTo>
                    <a:pt x="4557" y="4235"/>
                  </a:lnTo>
                  <a:lnTo>
                    <a:pt x="4558" y="4243"/>
                  </a:lnTo>
                  <a:lnTo>
                    <a:pt x="4561" y="4251"/>
                  </a:lnTo>
                  <a:lnTo>
                    <a:pt x="4565" y="4256"/>
                  </a:lnTo>
                  <a:lnTo>
                    <a:pt x="4570" y="4262"/>
                  </a:lnTo>
                  <a:lnTo>
                    <a:pt x="4580" y="4271"/>
                  </a:lnTo>
                  <a:lnTo>
                    <a:pt x="4589" y="4278"/>
                  </a:lnTo>
                  <a:lnTo>
                    <a:pt x="4592" y="4283"/>
                  </a:lnTo>
                  <a:lnTo>
                    <a:pt x="4595" y="4290"/>
                  </a:lnTo>
                  <a:lnTo>
                    <a:pt x="4596" y="4299"/>
                  </a:lnTo>
                  <a:lnTo>
                    <a:pt x="4596" y="4308"/>
                  </a:lnTo>
                  <a:lnTo>
                    <a:pt x="4595" y="4317"/>
                  </a:lnTo>
                  <a:lnTo>
                    <a:pt x="4594" y="4325"/>
                  </a:lnTo>
                  <a:lnTo>
                    <a:pt x="4591" y="4333"/>
                  </a:lnTo>
                  <a:lnTo>
                    <a:pt x="4589" y="4339"/>
                  </a:lnTo>
                  <a:lnTo>
                    <a:pt x="4585" y="4341"/>
                  </a:lnTo>
                  <a:lnTo>
                    <a:pt x="4580" y="4343"/>
                  </a:lnTo>
                  <a:lnTo>
                    <a:pt x="4576" y="4343"/>
                  </a:lnTo>
                  <a:lnTo>
                    <a:pt x="4571" y="4342"/>
                  </a:lnTo>
                  <a:lnTo>
                    <a:pt x="4565" y="4340"/>
                  </a:lnTo>
                  <a:lnTo>
                    <a:pt x="4560" y="4336"/>
                  </a:lnTo>
                  <a:lnTo>
                    <a:pt x="4555" y="4333"/>
                  </a:lnTo>
                  <a:lnTo>
                    <a:pt x="4552" y="4328"/>
                  </a:lnTo>
                  <a:lnTo>
                    <a:pt x="4545" y="4316"/>
                  </a:lnTo>
                  <a:lnTo>
                    <a:pt x="4541" y="4306"/>
                  </a:lnTo>
                  <a:lnTo>
                    <a:pt x="4539" y="4303"/>
                  </a:lnTo>
                  <a:lnTo>
                    <a:pt x="4536" y="4300"/>
                  </a:lnTo>
                  <a:lnTo>
                    <a:pt x="4534" y="4300"/>
                  </a:lnTo>
                  <a:lnTo>
                    <a:pt x="4531" y="4302"/>
                  </a:lnTo>
                  <a:lnTo>
                    <a:pt x="4523" y="4308"/>
                  </a:lnTo>
                  <a:lnTo>
                    <a:pt x="4517" y="4311"/>
                  </a:lnTo>
                  <a:lnTo>
                    <a:pt x="4515" y="4312"/>
                  </a:lnTo>
                  <a:lnTo>
                    <a:pt x="4512" y="4312"/>
                  </a:lnTo>
                  <a:lnTo>
                    <a:pt x="4509" y="4312"/>
                  </a:lnTo>
                  <a:lnTo>
                    <a:pt x="4506" y="4310"/>
                  </a:lnTo>
                  <a:lnTo>
                    <a:pt x="4503" y="4309"/>
                  </a:lnTo>
                  <a:lnTo>
                    <a:pt x="4500" y="4308"/>
                  </a:lnTo>
                  <a:lnTo>
                    <a:pt x="4496" y="4308"/>
                  </a:lnTo>
                  <a:lnTo>
                    <a:pt x="4492" y="4309"/>
                  </a:lnTo>
                  <a:lnTo>
                    <a:pt x="4483" y="4312"/>
                  </a:lnTo>
                  <a:lnTo>
                    <a:pt x="4471" y="4319"/>
                  </a:lnTo>
                  <a:lnTo>
                    <a:pt x="4464" y="4322"/>
                  </a:lnTo>
                  <a:lnTo>
                    <a:pt x="4457" y="4323"/>
                  </a:lnTo>
                  <a:lnTo>
                    <a:pt x="4450" y="4323"/>
                  </a:lnTo>
                  <a:lnTo>
                    <a:pt x="4443" y="4321"/>
                  </a:lnTo>
                  <a:lnTo>
                    <a:pt x="4426" y="4314"/>
                  </a:lnTo>
                  <a:lnTo>
                    <a:pt x="4406" y="4304"/>
                  </a:lnTo>
                  <a:lnTo>
                    <a:pt x="4395" y="4300"/>
                  </a:lnTo>
                  <a:lnTo>
                    <a:pt x="4387" y="4299"/>
                  </a:lnTo>
                  <a:lnTo>
                    <a:pt x="4378" y="4300"/>
                  </a:lnTo>
                  <a:lnTo>
                    <a:pt x="4371" y="4303"/>
                  </a:lnTo>
                  <a:lnTo>
                    <a:pt x="4365" y="4308"/>
                  </a:lnTo>
                  <a:lnTo>
                    <a:pt x="4358" y="4315"/>
                  </a:lnTo>
                  <a:lnTo>
                    <a:pt x="4351" y="4323"/>
                  </a:lnTo>
                  <a:lnTo>
                    <a:pt x="4343" y="4334"/>
                  </a:lnTo>
                  <a:lnTo>
                    <a:pt x="4336" y="4343"/>
                  </a:lnTo>
                  <a:lnTo>
                    <a:pt x="4330" y="4352"/>
                  </a:lnTo>
                  <a:lnTo>
                    <a:pt x="4327" y="4359"/>
                  </a:lnTo>
                  <a:lnTo>
                    <a:pt x="4325" y="4363"/>
                  </a:lnTo>
                  <a:lnTo>
                    <a:pt x="4324" y="4373"/>
                  </a:lnTo>
                  <a:lnTo>
                    <a:pt x="4323" y="4384"/>
                  </a:lnTo>
                  <a:lnTo>
                    <a:pt x="4320" y="4390"/>
                  </a:lnTo>
                  <a:lnTo>
                    <a:pt x="4318" y="4393"/>
                  </a:lnTo>
                  <a:lnTo>
                    <a:pt x="4314" y="4396"/>
                  </a:lnTo>
                  <a:lnTo>
                    <a:pt x="4311" y="4398"/>
                  </a:lnTo>
                  <a:lnTo>
                    <a:pt x="4307" y="4398"/>
                  </a:lnTo>
                  <a:lnTo>
                    <a:pt x="4302" y="4398"/>
                  </a:lnTo>
                  <a:lnTo>
                    <a:pt x="4298" y="4397"/>
                  </a:lnTo>
                  <a:lnTo>
                    <a:pt x="4293" y="4394"/>
                  </a:lnTo>
                  <a:lnTo>
                    <a:pt x="4290" y="4394"/>
                  </a:lnTo>
                  <a:lnTo>
                    <a:pt x="4288" y="4394"/>
                  </a:lnTo>
                  <a:lnTo>
                    <a:pt x="4287" y="4396"/>
                  </a:lnTo>
                  <a:lnTo>
                    <a:pt x="4286" y="4397"/>
                  </a:lnTo>
                  <a:lnTo>
                    <a:pt x="4284" y="4402"/>
                  </a:lnTo>
                  <a:lnTo>
                    <a:pt x="4284" y="4407"/>
                  </a:lnTo>
                  <a:lnTo>
                    <a:pt x="4284" y="4415"/>
                  </a:lnTo>
                  <a:lnTo>
                    <a:pt x="4287" y="4423"/>
                  </a:lnTo>
                  <a:lnTo>
                    <a:pt x="4289" y="4430"/>
                  </a:lnTo>
                  <a:lnTo>
                    <a:pt x="4293" y="4437"/>
                  </a:lnTo>
                  <a:lnTo>
                    <a:pt x="4298" y="4443"/>
                  </a:lnTo>
                  <a:lnTo>
                    <a:pt x="4302" y="4448"/>
                  </a:lnTo>
                  <a:lnTo>
                    <a:pt x="4308" y="4451"/>
                  </a:lnTo>
                  <a:lnTo>
                    <a:pt x="4314" y="4455"/>
                  </a:lnTo>
                  <a:lnTo>
                    <a:pt x="4326" y="4460"/>
                  </a:lnTo>
                  <a:lnTo>
                    <a:pt x="4338" y="4462"/>
                  </a:lnTo>
                  <a:lnTo>
                    <a:pt x="4349" y="4464"/>
                  </a:lnTo>
                  <a:lnTo>
                    <a:pt x="4359" y="4469"/>
                  </a:lnTo>
                  <a:lnTo>
                    <a:pt x="4364" y="4472"/>
                  </a:lnTo>
                  <a:lnTo>
                    <a:pt x="4369" y="4475"/>
                  </a:lnTo>
                  <a:lnTo>
                    <a:pt x="4372" y="4481"/>
                  </a:lnTo>
                  <a:lnTo>
                    <a:pt x="4375" y="4487"/>
                  </a:lnTo>
                  <a:lnTo>
                    <a:pt x="4377" y="4493"/>
                  </a:lnTo>
                  <a:lnTo>
                    <a:pt x="4378" y="4499"/>
                  </a:lnTo>
                  <a:lnTo>
                    <a:pt x="4377" y="4504"/>
                  </a:lnTo>
                  <a:lnTo>
                    <a:pt x="4376" y="4506"/>
                  </a:lnTo>
                  <a:lnTo>
                    <a:pt x="4375" y="4508"/>
                  </a:lnTo>
                  <a:lnTo>
                    <a:pt x="4372" y="4510"/>
                  </a:lnTo>
                  <a:lnTo>
                    <a:pt x="4370" y="4508"/>
                  </a:lnTo>
                  <a:lnTo>
                    <a:pt x="4369" y="4506"/>
                  </a:lnTo>
                  <a:lnTo>
                    <a:pt x="4365" y="4500"/>
                  </a:lnTo>
                  <a:lnTo>
                    <a:pt x="4362" y="4497"/>
                  </a:lnTo>
                  <a:lnTo>
                    <a:pt x="4358" y="4495"/>
                  </a:lnTo>
                  <a:lnTo>
                    <a:pt x="4353" y="4495"/>
                  </a:lnTo>
                  <a:lnTo>
                    <a:pt x="4352" y="4497"/>
                  </a:lnTo>
                  <a:lnTo>
                    <a:pt x="4351" y="4501"/>
                  </a:lnTo>
                  <a:lnTo>
                    <a:pt x="4351" y="4507"/>
                  </a:lnTo>
                  <a:lnTo>
                    <a:pt x="4352" y="4516"/>
                  </a:lnTo>
                  <a:lnTo>
                    <a:pt x="4355" y="4533"/>
                  </a:lnTo>
                  <a:lnTo>
                    <a:pt x="4355" y="4551"/>
                  </a:lnTo>
                  <a:lnTo>
                    <a:pt x="4355" y="4560"/>
                  </a:lnTo>
                  <a:lnTo>
                    <a:pt x="4353" y="4566"/>
                  </a:lnTo>
                  <a:lnTo>
                    <a:pt x="4352" y="4571"/>
                  </a:lnTo>
                  <a:lnTo>
                    <a:pt x="4350" y="4576"/>
                  </a:lnTo>
                  <a:lnTo>
                    <a:pt x="4347" y="4580"/>
                  </a:lnTo>
                  <a:lnTo>
                    <a:pt x="4344" y="4582"/>
                  </a:lnTo>
                  <a:lnTo>
                    <a:pt x="4340" y="4583"/>
                  </a:lnTo>
                  <a:lnTo>
                    <a:pt x="4336" y="4585"/>
                  </a:lnTo>
                  <a:lnTo>
                    <a:pt x="4326" y="4586"/>
                  </a:lnTo>
                  <a:lnTo>
                    <a:pt x="4314" y="4589"/>
                  </a:lnTo>
                  <a:lnTo>
                    <a:pt x="4300" y="4595"/>
                  </a:lnTo>
                  <a:lnTo>
                    <a:pt x="4284" y="4604"/>
                  </a:lnTo>
                  <a:lnTo>
                    <a:pt x="4275" y="4608"/>
                  </a:lnTo>
                  <a:lnTo>
                    <a:pt x="4264" y="4612"/>
                  </a:lnTo>
                  <a:lnTo>
                    <a:pt x="4254" y="4614"/>
                  </a:lnTo>
                  <a:lnTo>
                    <a:pt x="4243" y="4615"/>
                  </a:lnTo>
                  <a:lnTo>
                    <a:pt x="4233" y="4615"/>
                  </a:lnTo>
                  <a:lnTo>
                    <a:pt x="4224" y="4614"/>
                  </a:lnTo>
                  <a:lnTo>
                    <a:pt x="4217" y="4612"/>
                  </a:lnTo>
                  <a:lnTo>
                    <a:pt x="4210" y="4608"/>
                  </a:lnTo>
                  <a:lnTo>
                    <a:pt x="4204" y="4605"/>
                  </a:lnTo>
                  <a:lnTo>
                    <a:pt x="4198" y="4601"/>
                  </a:lnTo>
                  <a:lnTo>
                    <a:pt x="4192" y="4599"/>
                  </a:lnTo>
                  <a:lnTo>
                    <a:pt x="4186" y="4596"/>
                  </a:lnTo>
                  <a:lnTo>
                    <a:pt x="4179" y="4596"/>
                  </a:lnTo>
                  <a:lnTo>
                    <a:pt x="4173" y="4598"/>
                  </a:lnTo>
                  <a:lnTo>
                    <a:pt x="4166" y="4600"/>
                  </a:lnTo>
                  <a:lnTo>
                    <a:pt x="4160" y="4606"/>
                  </a:lnTo>
                  <a:lnTo>
                    <a:pt x="4155" y="4612"/>
                  </a:lnTo>
                  <a:lnTo>
                    <a:pt x="4151" y="4618"/>
                  </a:lnTo>
                  <a:lnTo>
                    <a:pt x="4150" y="4625"/>
                  </a:lnTo>
                  <a:lnTo>
                    <a:pt x="4149" y="4632"/>
                  </a:lnTo>
                  <a:lnTo>
                    <a:pt x="4150" y="4639"/>
                  </a:lnTo>
                  <a:lnTo>
                    <a:pt x="4151" y="4646"/>
                  </a:lnTo>
                  <a:lnTo>
                    <a:pt x="4155" y="4652"/>
                  </a:lnTo>
                  <a:lnTo>
                    <a:pt x="4158" y="4658"/>
                  </a:lnTo>
                  <a:lnTo>
                    <a:pt x="4161" y="4664"/>
                  </a:lnTo>
                  <a:lnTo>
                    <a:pt x="4163" y="4669"/>
                  </a:lnTo>
                  <a:lnTo>
                    <a:pt x="4164" y="4675"/>
                  </a:lnTo>
                  <a:lnTo>
                    <a:pt x="4163" y="4680"/>
                  </a:lnTo>
                  <a:lnTo>
                    <a:pt x="4161" y="4683"/>
                  </a:lnTo>
                  <a:lnTo>
                    <a:pt x="4158" y="4686"/>
                  </a:lnTo>
                  <a:lnTo>
                    <a:pt x="4154" y="4688"/>
                  </a:lnTo>
                  <a:lnTo>
                    <a:pt x="4149" y="4690"/>
                  </a:lnTo>
                  <a:lnTo>
                    <a:pt x="4139" y="4695"/>
                  </a:lnTo>
                  <a:lnTo>
                    <a:pt x="4130" y="4699"/>
                  </a:lnTo>
                  <a:lnTo>
                    <a:pt x="4118" y="4705"/>
                  </a:lnTo>
                  <a:lnTo>
                    <a:pt x="4107" y="4712"/>
                  </a:lnTo>
                  <a:lnTo>
                    <a:pt x="4103" y="4714"/>
                  </a:lnTo>
                  <a:lnTo>
                    <a:pt x="4098" y="4715"/>
                  </a:lnTo>
                  <a:lnTo>
                    <a:pt x="4093" y="4715"/>
                  </a:lnTo>
                  <a:lnTo>
                    <a:pt x="4090" y="4713"/>
                  </a:lnTo>
                  <a:lnTo>
                    <a:pt x="4087" y="4711"/>
                  </a:lnTo>
                  <a:lnTo>
                    <a:pt x="4085" y="4708"/>
                  </a:lnTo>
                  <a:lnTo>
                    <a:pt x="4082" y="4708"/>
                  </a:lnTo>
                  <a:lnTo>
                    <a:pt x="4080" y="4708"/>
                  </a:lnTo>
                  <a:lnTo>
                    <a:pt x="4076" y="4712"/>
                  </a:lnTo>
                  <a:lnTo>
                    <a:pt x="4070" y="4719"/>
                  </a:lnTo>
                  <a:lnTo>
                    <a:pt x="4067" y="4725"/>
                  </a:lnTo>
                  <a:lnTo>
                    <a:pt x="4062" y="4730"/>
                  </a:lnTo>
                  <a:lnTo>
                    <a:pt x="4057" y="4732"/>
                  </a:lnTo>
                  <a:lnTo>
                    <a:pt x="4049" y="4735"/>
                  </a:lnTo>
                  <a:lnTo>
                    <a:pt x="4046" y="4735"/>
                  </a:lnTo>
                  <a:lnTo>
                    <a:pt x="4042" y="4735"/>
                  </a:lnTo>
                  <a:lnTo>
                    <a:pt x="4038" y="4733"/>
                  </a:lnTo>
                  <a:lnTo>
                    <a:pt x="4036" y="4731"/>
                  </a:lnTo>
                  <a:lnTo>
                    <a:pt x="4031" y="4725"/>
                  </a:lnTo>
                  <a:lnTo>
                    <a:pt x="4027" y="4716"/>
                  </a:lnTo>
                  <a:lnTo>
                    <a:pt x="4023" y="4713"/>
                  </a:lnTo>
                  <a:lnTo>
                    <a:pt x="4019" y="4711"/>
                  </a:lnTo>
                  <a:lnTo>
                    <a:pt x="4013" y="4711"/>
                  </a:lnTo>
                  <a:lnTo>
                    <a:pt x="4007" y="4711"/>
                  </a:lnTo>
                  <a:lnTo>
                    <a:pt x="3996" y="4713"/>
                  </a:lnTo>
                  <a:lnTo>
                    <a:pt x="3985" y="4718"/>
                  </a:lnTo>
                  <a:lnTo>
                    <a:pt x="3981" y="4720"/>
                  </a:lnTo>
                  <a:lnTo>
                    <a:pt x="3978" y="4721"/>
                  </a:lnTo>
                  <a:lnTo>
                    <a:pt x="3974" y="4722"/>
                  </a:lnTo>
                  <a:lnTo>
                    <a:pt x="3972" y="4721"/>
                  </a:lnTo>
                  <a:lnTo>
                    <a:pt x="3968" y="4721"/>
                  </a:lnTo>
                  <a:lnTo>
                    <a:pt x="3966" y="4719"/>
                  </a:lnTo>
                  <a:lnTo>
                    <a:pt x="3964" y="4715"/>
                  </a:lnTo>
                  <a:lnTo>
                    <a:pt x="3960" y="4712"/>
                  </a:lnTo>
                  <a:lnTo>
                    <a:pt x="3956" y="4708"/>
                  </a:lnTo>
                  <a:lnTo>
                    <a:pt x="3954" y="4706"/>
                  </a:lnTo>
                  <a:lnTo>
                    <a:pt x="3949" y="4703"/>
                  </a:lnTo>
                  <a:lnTo>
                    <a:pt x="3946" y="4703"/>
                  </a:lnTo>
                  <a:lnTo>
                    <a:pt x="3939" y="4703"/>
                  </a:lnTo>
                  <a:lnTo>
                    <a:pt x="3930" y="4705"/>
                  </a:lnTo>
                  <a:lnTo>
                    <a:pt x="3922" y="4705"/>
                  </a:lnTo>
                  <a:lnTo>
                    <a:pt x="3912" y="4705"/>
                  </a:lnTo>
                  <a:lnTo>
                    <a:pt x="3902" y="4703"/>
                  </a:lnTo>
                  <a:lnTo>
                    <a:pt x="3892" y="4700"/>
                  </a:lnTo>
                  <a:lnTo>
                    <a:pt x="3883" y="4695"/>
                  </a:lnTo>
                  <a:lnTo>
                    <a:pt x="3874" y="4689"/>
                  </a:lnTo>
                  <a:lnTo>
                    <a:pt x="3871" y="4686"/>
                  </a:lnTo>
                  <a:lnTo>
                    <a:pt x="3867" y="4681"/>
                  </a:lnTo>
                  <a:lnTo>
                    <a:pt x="3864" y="4676"/>
                  </a:lnTo>
                  <a:lnTo>
                    <a:pt x="3861" y="4670"/>
                  </a:lnTo>
                  <a:lnTo>
                    <a:pt x="3859" y="4665"/>
                  </a:lnTo>
                  <a:lnTo>
                    <a:pt x="3855" y="4662"/>
                  </a:lnTo>
                  <a:lnTo>
                    <a:pt x="3852" y="4659"/>
                  </a:lnTo>
                  <a:lnTo>
                    <a:pt x="3848" y="4657"/>
                  </a:lnTo>
                  <a:lnTo>
                    <a:pt x="3840" y="4656"/>
                  </a:lnTo>
                  <a:lnTo>
                    <a:pt x="3830" y="4655"/>
                  </a:lnTo>
                  <a:lnTo>
                    <a:pt x="3822" y="4652"/>
                  </a:lnTo>
                  <a:lnTo>
                    <a:pt x="3814" y="4649"/>
                  </a:lnTo>
                  <a:lnTo>
                    <a:pt x="3804" y="4642"/>
                  </a:lnTo>
                  <a:lnTo>
                    <a:pt x="3794" y="4632"/>
                  </a:lnTo>
                  <a:lnTo>
                    <a:pt x="3780" y="4620"/>
                  </a:lnTo>
                  <a:lnTo>
                    <a:pt x="3770" y="4611"/>
                  </a:lnTo>
                  <a:lnTo>
                    <a:pt x="3765" y="4606"/>
                  </a:lnTo>
                  <a:lnTo>
                    <a:pt x="3763" y="4600"/>
                  </a:lnTo>
                  <a:lnTo>
                    <a:pt x="3760" y="4595"/>
                  </a:lnTo>
                  <a:lnTo>
                    <a:pt x="3759" y="4589"/>
                  </a:lnTo>
                  <a:lnTo>
                    <a:pt x="3759" y="4583"/>
                  </a:lnTo>
                  <a:lnTo>
                    <a:pt x="3759" y="4579"/>
                  </a:lnTo>
                  <a:lnTo>
                    <a:pt x="3760" y="4575"/>
                  </a:lnTo>
                  <a:lnTo>
                    <a:pt x="3761" y="4573"/>
                  </a:lnTo>
                  <a:lnTo>
                    <a:pt x="3766" y="4568"/>
                  </a:lnTo>
                  <a:lnTo>
                    <a:pt x="3773" y="4564"/>
                  </a:lnTo>
                  <a:lnTo>
                    <a:pt x="3780" y="4562"/>
                  </a:lnTo>
                  <a:lnTo>
                    <a:pt x="3788" y="4558"/>
                  </a:lnTo>
                  <a:lnTo>
                    <a:pt x="3796" y="4554"/>
                  </a:lnTo>
                  <a:lnTo>
                    <a:pt x="3803" y="4547"/>
                  </a:lnTo>
                  <a:lnTo>
                    <a:pt x="3805" y="4542"/>
                  </a:lnTo>
                  <a:lnTo>
                    <a:pt x="3808" y="4539"/>
                  </a:lnTo>
                  <a:lnTo>
                    <a:pt x="3809" y="4536"/>
                  </a:lnTo>
                  <a:lnTo>
                    <a:pt x="3809" y="4533"/>
                  </a:lnTo>
                  <a:lnTo>
                    <a:pt x="3808" y="4531"/>
                  </a:lnTo>
                  <a:lnTo>
                    <a:pt x="3807" y="4529"/>
                  </a:lnTo>
                  <a:lnTo>
                    <a:pt x="3804" y="4527"/>
                  </a:lnTo>
                  <a:lnTo>
                    <a:pt x="3801" y="4526"/>
                  </a:lnTo>
                  <a:lnTo>
                    <a:pt x="3795" y="4525"/>
                  </a:lnTo>
                  <a:lnTo>
                    <a:pt x="3791" y="4522"/>
                  </a:lnTo>
                  <a:lnTo>
                    <a:pt x="3790" y="4519"/>
                  </a:lnTo>
                  <a:lnTo>
                    <a:pt x="3789" y="4517"/>
                  </a:lnTo>
                  <a:lnTo>
                    <a:pt x="3790" y="4514"/>
                  </a:lnTo>
                  <a:lnTo>
                    <a:pt x="3791" y="4510"/>
                  </a:lnTo>
                  <a:lnTo>
                    <a:pt x="3794" y="4504"/>
                  </a:lnTo>
                  <a:lnTo>
                    <a:pt x="3795" y="4499"/>
                  </a:lnTo>
                  <a:lnTo>
                    <a:pt x="3796" y="4493"/>
                  </a:lnTo>
                  <a:lnTo>
                    <a:pt x="3795" y="4484"/>
                  </a:lnTo>
                  <a:lnTo>
                    <a:pt x="3792" y="4469"/>
                  </a:lnTo>
                  <a:lnTo>
                    <a:pt x="3788" y="4454"/>
                  </a:lnTo>
                  <a:lnTo>
                    <a:pt x="3783" y="4438"/>
                  </a:lnTo>
                  <a:lnTo>
                    <a:pt x="3779" y="4424"/>
                  </a:lnTo>
                  <a:lnTo>
                    <a:pt x="3779" y="4418"/>
                  </a:lnTo>
                  <a:lnTo>
                    <a:pt x="3779" y="4415"/>
                  </a:lnTo>
                  <a:lnTo>
                    <a:pt x="3779" y="4411"/>
                  </a:lnTo>
                  <a:lnTo>
                    <a:pt x="3780" y="4410"/>
                  </a:lnTo>
                  <a:lnTo>
                    <a:pt x="3786" y="4407"/>
                  </a:lnTo>
                  <a:lnTo>
                    <a:pt x="3794" y="4409"/>
                  </a:lnTo>
                  <a:lnTo>
                    <a:pt x="3802" y="4409"/>
                  </a:lnTo>
                  <a:lnTo>
                    <a:pt x="3809" y="4409"/>
                  </a:lnTo>
                  <a:lnTo>
                    <a:pt x="3811" y="4409"/>
                  </a:lnTo>
                  <a:lnTo>
                    <a:pt x="3814" y="4407"/>
                  </a:lnTo>
                  <a:lnTo>
                    <a:pt x="3816" y="4405"/>
                  </a:lnTo>
                  <a:lnTo>
                    <a:pt x="3816" y="4403"/>
                  </a:lnTo>
                  <a:lnTo>
                    <a:pt x="3815" y="4400"/>
                  </a:lnTo>
                  <a:lnTo>
                    <a:pt x="3815" y="4398"/>
                  </a:lnTo>
                  <a:lnTo>
                    <a:pt x="3814" y="4396"/>
                  </a:lnTo>
                  <a:lnTo>
                    <a:pt x="3811" y="4394"/>
                  </a:lnTo>
                  <a:lnTo>
                    <a:pt x="3805" y="4392"/>
                  </a:lnTo>
                  <a:lnTo>
                    <a:pt x="3797" y="4391"/>
                  </a:lnTo>
                  <a:lnTo>
                    <a:pt x="3788" y="4388"/>
                  </a:lnTo>
                  <a:lnTo>
                    <a:pt x="3780" y="4386"/>
                  </a:lnTo>
                  <a:lnTo>
                    <a:pt x="3774" y="4382"/>
                  </a:lnTo>
                  <a:lnTo>
                    <a:pt x="3769" y="4375"/>
                  </a:lnTo>
                  <a:lnTo>
                    <a:pt x="3760" y="4368"/>
                  </a:lnTo>
                  <a:lnTo>
                    <a:pt x="3752" y="4359"/>
                  </a:lnTo>
                  <a:lnTo>
                    <a:pt x="3747" y="4354"/>
                  </a:lnTo>
                  <a:lnTo>
                    <a:pt x="3744" y="4347"/>
                  </a:lnTo>
                  <a:lnTo>
                    <a:pt x="3739" y="4340"/>
                  </a:lnTo>
                  <a:lnTo>
                    <a:pt x="3735" y="4330"/>
                  </a:lnTo>
                  <a:lnTo>
                    <a:pt x="3732" y="4321"/>
                  </a:lnTo>
                  <a:lnTo>
                    <a:pt x="3731" y="4314"/>
                  </a:lnTo>
                  <a:lnTo>
                    <a:pt x="3729" y="4306"/>
                  </a:lnTo>
                  <a:lnTo>
                    <a:pt x="3729" y="4300"/>
                  </a:lnTo>
                  <a:lnTo>
                    <a:pt x="3731" y="4289"/>
                  </a:lnTo>
                  <a:lnTo>
                    <a:pt x="3732" y="4278"/>
                  </a:lnTo>
                  <a:lnTo>
                    <a:pt x="3731" y="4271"/>
                  </a:lnTo>
                  <a:lnTo>
                    <a:pt x="3728" y="4265"/>
                  </a:lnTo>
                  <a:lnTo>
                    <a:pt x="3725" y="4258"/>
                  </a:lnTo>
                  <a:lnTo>
                    <a:pt x="3720" y="4252"/>
                  </a:lnTo>
                  <a:lnTo>
                    <a:pt x="3714" y="4246"/>
                  </a:lnTo>
                  <a:lnTo>
                    <a:pt x="3707" y="4240"/>
                  </a:lnTo>
                  <a:lnTo>
                    <a:pt x="3698" y="4236"/>
                  </a:lnTo>
                  <a:lnTo>
                    <a:pt x="3690" y="4233"/>
                  </a:lnTo>
                  <a:lnTo>
                    <a:pt x="3681" y="4230"/>
                  </a:lnTo>
                  <a:lnTo>
                    <a:pt x="3672" y="4229"/>
                  </a:lnTo>
                  <a:lnTo>
                    <a:pt x="3663" y="4229"/>
                  </a:lnTo>
                  <a:lnTo>
                    <a:pt x="3653" y="4229"/>
                  </a:lnTo>
                  <a:lnTo>
                    <a:pt x="3634" y="4232"/>
                  </a:lnTo>
                  <a:lnTo>
                    <a:pt x="3619" y="4233"/>
                  </a:lnTo>
                  <a:lnTo>
                    <a:pt x="3603" y="4233"/>
                  </a:lnTo>
                  <a:lnTo>
                    <a:pt x="3587" y="4233"/>
                  </a:lnTo>
                  <a:lnTo>
                    <a:pt x="3580" y="4232"/>
                  </a:lnTo>
                  <a:lnTo>
                    <a:pt x="3572" y="4229"/>
                  </a:lnTo>
                  <a:lnTo>
                    <a:pt x="3566" y="4227"/>
                  </a:lnTo>
                  <a:lnTo>
                    <a:pt x="3563" y="4223"/>
                  </a:lnTo>
                  <a:lnTo>
                    <a:pt x="3559" y="4220"/>
                  </a:lnTo>
                  <a:lnTo>
                    <a:pt x="3555" y="4217"/>
                  </a:lnTo>
                  <a:lnTo>
                    <a:pt x="3551" y="4216"/>
                  </a:lnTo>
                  <a:lnTo>
                    <a:pt x="3547" y="4215"/>
                  </a:lnTo>
                  <a:lnTo>
                    <a:pt x="3543" y="4214"/>
                  </a:lnTo>
                  <a:lnTo>
                    <a:pt x="3539" y="4215"/>
                  </a:lnTo>
                  <a:lnTo>
                    <a:pt x="3536" y="4215"/>
                  </a:lnTo>
                  <a:lnTo>
                    <a:pt x="3532" y="4217"/>
                  </a:lnTo>
                  <a:lnTo>
                    <a:pt x="3526" y="4220"/>
                  </a:lnTo>
                  <a:lnTo>
                    <a:pt x="3518" y="4222"/>
                  </a:lnTo>
                  <a:lnTo>
                    <a:pt x="3513" y="4221"/>
                  </a:lnTo>
                  <a:lnTo>
                    <a:pt x="3509" y="4221"/>
                  </a:lnTo>
                  <a:lnTo>
                    <a:pt x="3506" y="4218"/>
                  </a:lnTo>
                  <a:lnTo>
                    <a:pt x="3503" y="4216"/>
                  </a:lnTo>
                  <a:lnTo>
                    <a:pt x="3501" y="4211"/>
                  </a:lnTo>
                  <a:lnTo>
                    <a:pt x="3500" y="4208"/>
                  </a:lnTo>
                  <a:lnTo>
                    <a:pt x="3500" y="4203"/>
                  </a:lnTo>
                  <a:lnTo>
                    <a:pt x="3501" y="4198"/>
                  </a:lnTo>
                  <a:lnTo>
                    <a:pt x="3503" y="4188"/>
                  </a:lnTo>
                  <a:lnTo>
                    <a:pt x="3507" y="4177"/>
                  </a:lnTo>
                  <a:lnTo>
                    <a:pt x="3509" y="4172"/>
                  </a:lnTo>
                  <a:lnTo>
                    <a:pt x="3509" y="4169"/>
                  </a:lnTo>
                  <a:lnTo>
                    <a:pt x="3509" y="4166"/>
                  </a:lnTo>
                  <a:lnTo>
                    <a:pt x="3508" y="4165"/>
                  </a:lnTo>
                  <a:lnTo>
                    <a:pt x="3506" y="4164"/>
                  </a:lnTo>
                  <a:lnTo>
                    <a:pt x="3503" y="4165"/>
                  </a:lnTo>
                  <a:lnTo>
                    <a:pt x="3500" y="4166"/>
                  </a:lnTo>
                  <a:lnTo>
                    <a:pt x="3496" y="4169"/>
                  </a:lnTo>
                  <a:lnTo>
                    <a:pt x="3489" y="4176"/>
                  </a:lnTo>
                  <a:lnTo>
                    <a:pt x="3482" y="4180"/>
                  </a:lnTo>
                  <a:lnTo>
                    <a:pt x="3478" y="4182"/>
                  </a:lnTo>
                  <a:lnTo>
                    <a:pt x="3475" y="4183"/>
                  </a:lnTo>
                  <a:lnTo>
                    <a:pt x="3469" y="4184"/>
                  </a:lnTo>
                  <a:lnTo>
                    <a:pt x="3463" y="4185"/>
                  </a:lnTo>
                  <a:lnTo>
                    <a:pt x="3455" y="4185"/>
                  </a:lnTo>
                  <a:lnTo>
                    <a:pt x="3445" y="4184"/>
                  </a:lnTo>
                  <a:lnTo>
                    <a:pt x="3436" y="4182"/>
                  </a:lnTo>
                  <a:lnTo>
                    <a:pt x="3425" y="4178"/>
                  </a:lnTo>
                  <a:lnTo>
                    <a:pt x="3414" y="4174"/>
                  </a:lnTo>
                  <a:lnTo>
                    <a:pt x="3405" y="4171"/>
                  </a:lnTo>
                  <a:lnTo>
                    <a:pt x="3396" y="4167"/>
                  </a:lnTo>
                  <a:lnTo>
                    <a:pt x="3392" y="4164"/>
                  </a:lnTo>
                  <a:lnTo>
                    <a:pt x="3388" y="4159"/>
                  </a:lnTo>
                  <a:lnTo>
                    <a:pt x="3386" y="4155"/>
                  </a:lnTo>
                  <a:lnTo>
                    <a:pt x="3385" y="4151"/>
                  </a:lnTo>
                  <a:lnTo>
                    <a:pt x="3385" y="4146"/>
                  </a:lnTo>
                  <a:lnTo>
                    <a:pt x="3386" y="4135"/>
                  </a:lnTo>
                  <a:lnTo>
                    <a:pt x="3388" y="4126"/>
                  </a:lnTo>
                  <a:lnTo>
                    <a:pt x="3389" y="4122"/>
                  </a:lnTo>
                  <a:lnTo>
                    <a:pt x="3389" y="4119"/>
                  </a:lnTo>
                  <a:lnTo>
                    <a:pt x="3389" y="4115"/>
                  </a:lnTo>
                  <a:lnTo>
                    <a:pt x="3388" y="4111"/>
                  </a:lnTo>
                  <a:lnTo>
                    <a:pt x="3382" y="4103"/>
                  </a:lnTo>
                  <a:lnTo>
                    <a:pt x="3376" y="4094"/>
                  </a:lnTo>
                  <a:lnTo>
                    <a:pt x="3373" y="4089"/>
                  </a:lnTo>
                  <a:lnTo>
                    <a:pt x="3372" y="4084"/>
                  </a:lnTo>
                  <a:lnTo>
                    <a:pt x="3370" y="4079"/>
                  </a:lnTo>
                  <a:lnTo>
                    <a:pt x="3372" y="4075"/>
                  </a:lnTo>
                  <a:lnTo>
                    <a:pt x="3373" y="4070"/>
                  </a:lnTo>
                  <a:lnTo>
                    <a:pt x="3374" y="4066"/>
                  </a:lnTo>
                  <a:lnTo>
                    <a:pt x="3377" y="4062"/>
                  </a:lnTo>
                  <a:lnTo>
                    <a:pt x="3381" y="4058"/>
                  </a:lnTo>
                  <a:lnTo>
                    <a:pt x="3383" y="4054"/>
                  </a:lnTo>
                  <a:lnTo>
                    <a:pt x="3386" y="4051"/>
                  </a:lnTo>
                  <a:lnTo>
                    <a:pt x="3387" y="4047"/>
                  </a:lnTo>
                  <a:lnTo>
                    <a:pt x="3388" y="4044"/>
                  </a:lnTo>
                  <a:lnTo>
                    <a:pt x="3387" y="4034"/>
                  </a:lnTo>
                  <a:lnTo>
                    <a:pt x="3386" y="4021"/>
                  </a:lnTo>
                  <a:lnTo>
                    <a:pt x="3385" y="4013"/>
                  </a:lnTo>
                  <a:lnTo>
                    <a:pt x="3382" y="4007"/>
                  </a:lnTo>
                  <a:lnTo>
                    <a:pt x="3377" y="4003"/>
                  </a:lnTo>
                  <a:lnTo>
                    <a:pt x="3374" y="4000"/>
                  </a:lnTo>
                  <a:lnTo>
                    <a:pt x="3362" y="3994"/>
                  </a:lnTo>
                  <a:lnTo>
                    <a:pt x="3350" y="3987"/>
                  </a:lnTo>
                  <a:lnTo>
                    <a:pt x="3344" y="3983"/>
                  </a:lnTo>
                  <a:lnTo>
                    <a:pt x="3339" y="3978"/>
                  </a:lnTo>
                  <a:lnTo>
                    <a:pt x="3336" y="3975"/>
                  </a:lnTo>
                  <a:lnTo>
                    <a:pt x="3333" y="3971"/>
                  </a:lnTo>
                  <a:lnTo>
                    <a:pt x="3330" y="3962"/>
                  </a:lnTo>
                  <a:lnTo>
                    <a:pt x="3326" y="3950"/>
                  </a:lnTo>
                  <a:lnTo>
                    <a:pt x="3324" y="3944"/>
                  </a:lnTo>
                  <a:lnTo>
                    <a:pt x="3320" y="3938"/>
                  </a:lnTo>
                  <a:lnTo>
                    <a:pt x="3317" y="3932"/>
                  </a:lnTo>
                  <a:lnTo>
                    <a:pt x="3312" y="3927"/>
                  </a:lnTo>
                  <a:lnTo>
                    <a:pt x="3306" y="3924"/>
                  </a:lnTo>
                  <a:lnTo>
                    <a:pt x="3301" y="3923"/>
                  </a:lnTo>
                  <a:lnTo>
                    <a:pt x="3297" y="3923"/>
                  </a:lnTo>
                  <a:lnTo>
                    <a:pt x="3293" y="3925"/>
                  </a:lnTo>
                  <a:lnTo>
                    <a:pt x="3287" y="3931"/>
                  </a:lnTo>
                  <a:lnTo>
                    <a:pt x="3282" y="3936"/>
                  </a:lnTo>
                  <a:lnTo>
                    <a:pt x="3280" y="3937"/>
                  </a:lnTo>
                  <a:lnTo>
                    <a:pt x="3278" y="3938"/>
                  </a:lnTo>
                  <a:lnTo>
                    <a:pt x="3274" y="3939"/>
                  </a:lnTo>
                  <a:lnTo>
                    <a:pt x="3269" y="3938"/>
                  </a:lnTo>
                  <a:lnTo>
                    <a:pt x="3263" y="3938"/>
                  </a:lnTo>
                  <a:lnTo>
                    <a:pt x="3260" y="3939"/>
                  </a:lnTo>
                  <a:lnTo>
                    <a:pt x="3256" y="3940"/>
                  </a:lnTo>
                  <a:lnTo>
                    <a:pt x="3254" y="3943"/>
                  </a:lnTo>
                  <a:lnTo>
                    <a:pt x="3247" y="3951"/>
                  </a:lnTo>
                  <a:lnTo>
                    <a:pt x="3238" y="3966"/>
                  </a:lnTo>
                  <a:lnTo>
                    <a:pt x="3231" y="3975"/>
                  </a:lnTo>
                  <a:lnTo>
                    <a:pt x="3223" y="3982"/>
                  </a:lnTo>
                  <a:lnTo>
                    <a:pt x="3216" y="3985"/>
                  </a:lnTo>
                  <a:lnTo>
                    <a:pt x="3209" y="3989"/>
                  </a:lnTo>
                  <a:lnTo>
                    <a:pt x="3207" y="3990"/>
                  </a:lnTo>
                  <a:lnTo>
                    <a:pt x="3207" y="3993"/>
                  </a:lnTo>
                  <a:lnTo>
                    <a:pt x="3207" y="3995"/>
                  </a:lnTo>
                  <a:lnTo>
                    <a:pt x="3209" y="3999"/>
                  </a:lnTo>
                  <a:lnTo>
                    <a:pt x="3210" y="4005"/>
                  </a:lnTo>
                  <a:lnTo>
                    <a:pt x="3211" y="4010"/>
                  </a:lnTo>
                  <a:lnTo>
                    <a:pt x="3210" y="4015"/>
                  </a:lnTo>
                  <a:lnTo>
                    <a:pt x="3206" y="4019"/>
                  </a:lnTo>
                  <a:lnTo>
                    <a:pt x="3202" y="4020"/>
                  </a:lnTo>
                  <a:lnTo>
                    <a:pt x="3197" y="4021"/>
                  </a:lnTo>
                  <a:lnTo>
                    <a:pt x="3182" y="4019"/>
                  </a:lnTo>
                  <a:lnTo>
                    <a:pt x="3166" y="4015"/>
                  </a:lnTo>
                  <a:lnTo>
                    <a:pt x="3159" y="4014"/>
                  </a:lnTo>
                  <a:lnTo>
                    <a:pt x="3152" y="4015"/>
                  </a:lnTo>
                  <a:lnTo>
                    <a:pt x="3147" y="4016"/>
                  </a:lnTo>
                  <a:lnTo>
                    <a:pt x="3142" y="4019"/>
                  </a:lnTo>
                  <a:lnTo>
                    <a:pt x="3137" y="4022"/>
                  </a:lnTo>
                  <a:lnTo>
                    <a:pt x="3134" y="4027"/>
                  </a:lnTo>
                  <a:lnTo>
                    <a:pt x="3130" y="4032"/>
                  </a:lnTo>
                  <a:lnTo>
                    <a:pt x="3127" y="4038"/>
                  </a:lnTo>
                  <a:lnTo>
                    <a:pt x="3121" y="4050"/>
                  </a:lnTo>
                  <a:lnTo>
                    <a:pt x="3115" y="4059"/>
                  </a:lnTo>
                  <a:lnTo>
                    <a:pt x="3111" y="4064"/>
                  </a:lnTo>
                  <a:lnTo>
                    <a:pt x="3106" y="4066"/>
                  </a:lnTo>
                  <a:lnTo>
                    <a:pt x="3100" y="4069"/>
                  </a:lnTo>
                  <a:lnTo>
                    <a:pt x="3093" y="4070"/>
                  </a:lnTo>
                  <a:lnTo>
                    <a:pt x="3090" y="4070"/>
                  </a:lnTo>
                  <a:lnTo>
                    <a:pt x="3086" y="4071"/>
                  </a:lnTo>
                  <a:lnTo>
                    <a:pt x="3083" y="4072"/>
                  </a:lnTo>
                  <a:lnTo>
                    <a:pt x="3080" y="4075"/>
                  </a:lnTo>
                  <a:lnTo>
                    <a:pt x="3074" y="4081"/>
                  </a:lnTo>
                  <a:lnTo>
                    <a:pt x="3071" y="4088"/>
                  </a:lnTo>
                  <a:lnTo>
                    <a:pt x="3068" y="4097"/>
                  </a:lnTo>
                  <a:lnTo>
                    <a:pt x="3067" y="4108"/>
                  </a:lnTo>
                  <a:lnTo>
                    <a:pt x="3067" y="4120"/>
                  </a:lnTo>
                  <a:lnTo>
                    <a:pt x="3068" y="4133"/>
                  </a:lnTo>
                  <a:lnTo>
                    <a:pt x="3074" y="4145"/>
                  </a:lnTo>
                  <a:lnTo>
                    <a:pt x="3083" y="4155"/>
                  </a:lnTo>
                  <a:lnTo>
                    <a:pt x="3084" y="4166"/>
                  </a:lnTo>
                  <a:lnTo>
                    <a:pt x="3084" y="4178"/>
                  </a:lnTo>
                  <a:lnTo>
                    <a:pt x="3083" y="4190"/>
                  </a:lnTo>
                  <a:lnTo>
                    <a:pt x="3083" y="4201"/>
                  </a:lnTo>
                  <a:lnTo>
                    <a:pt x="3083" y="4205"/>
                  </a:lnTo>
                  <a:lnTo>
                    <a:pt x="3085" y="4209"/>
                  </a:lnTo>
                  <a:lnTo>
                    <a:pt x="3087" y="4213"/>
                  </a:lnTo>
                  <a:lnTo>
                    <a:pt x="3092" y="4216"/>
                  </a:lnTo>
                  <a:lnTo>
                    <a:pt x="3102" y="4221"/>
                  </a:lnTo>
                  <a:lnTo>
                    <a:pt x="3115" y="4227"/>
                  </a:lnTo>
                  <a:lnTo>
                    <a:pt x="3119" y="4230"/>
                  </a:lnTo>
                  <a:lnTo>
                    <a:pt x="3123" y="4234"/>
                  </a:lnTo>
                  <a:lnTo>
                    <a:pt x="3127" y="4237"/>
                  </a:lnTo>
                  <a:lnTo>
                    <a:pt x="3128" y="4242"/>
                  </a:lnTo>
                  <a:lnTo>
                    <a:pt x="3128" y="4251"/>
                  </a:lnTo>
                  <a:lnTo>
                    <a:pt x="3125" y="4259"/>
                  </a:lnTo>
                  <a:lnTo>
                    <a:pt x="3123" y="4270"/>
                  </a:lnTo>
                  <a:lnTo>
                    <a:pt x="3118" y="4280"/>
                  </a:lnTo>
                  <a:lnTo>
                    <a:pt x="3114" y="4291"/>
                  </a:lnTo>
                  <a:lnTo>
                    <a:pt x="3110" y="4299"/>
                  </a:lnTo>
                  <a:lnTo>
                    <a:pt x="3108" y="4303"/>
                  </a:lnTo>
                  <a:lnTo>
                    <a:pt x="3103" y="4304"/>
                  </a:lnTo>
                  <a:lnTo>
                    <a:pt x="3098" y="4305"/>
                  </a:lnTo>
                  <a:lnTo>
                    <a:pt x="3092" y="4306"/>
                  </a:lnTo>
                  <a:lnTo>
                    <a:pt x="3078" y="4306"/>
                  </a:lnTo>
                  <a:lnTo>
                    <a:pt x="3062" y="4305"/>
                  </a:lnTo>
                  <a:lnTo>
                    <a:pt x="3056" y="4306"/>
                  </a:lnTo>
                  <a:lnTo>
                    <a:pt x="3051" y="4308"/>
                  </a:lnTo>
                  <a:lnTo>
                    <a:pt x="3046" y="4309"/>
                  </a:lnTo>
                  <a:lnTo>
                    <a:pt x="3042" y="4311"/>
                  </a:lnTo>
                  <a:lnTo>
                    <a:pt x="3040" y="4314"/>
                  </a:lnTo>
                  <a:lnTo>
                    <a:pt x="3037" y="4317"/>
                  </a:lnTo>
                  <a:lnTo>
                    <a:pt x="3036" y="4321"/>
                  </a:lnTo>
                  <a:lnTo>
                    <a:pt x="3035" y="4324"/>
                  </a:lnTo>
                  <a:lnTo>
                    <a:pt x="3035" y="4336"/>
                  </a:lnTo>
                  <a:lnTo>
                    <a:pt x="3035" y="4353"/>
                  </a:lnTo>
                  <a:lnTo>
                    <a:pt x="3034" y="4361"/>
                  </a:lnTo>
                  <a:lnTo>
                    <a:pt x="3033" y="4369"/>
                  </a:lnTo>
                  <a:lnTo>
                    <a:pt x="3032" y="4373"/>
                  </a:lnTo>
                  <a:lnTo>
                    <a:pt x="3030" y="4375"/>
                  </a:lnTo>
                  <a:lnTo>
                    <a:pt x="3029" y="4378"/>
                  </a:lnTo>
                  <a:lnTo>
                    <a:pt x="3027" y="4380"/>
                  </a:lnTo>
                  <a:lnTo>
                    <a:pt x="3024" y="4381"/>
                  </a:lnTo>
                  <a:lnTo>
                    <a:pt x="3022" y="4381"/>
                  </a:lnTo>
                  <a:lnTo>
                    <a:pt x="3020" y="4380"/>
                  </a:lnTo>
                  <a:lnTo>
                    <a:pt x="3017" y="4380"/>
                  </a:lnTo>
                  <a:lnTo>
                    <a:pt x="3015" y="4375"/>
                  </a:lnTo>
                  <a:lnTo>
                    <a:pt x="3011" y="4371"/>
                  </a:lnTo>
                  <a:lnTo>
                    <a:pt x="3005" y="4359"/>
                  </a:lnTo>
                  <a:lnTo>
                    <a:pt x="2998" y="4349"/>
                  </a:lnTo>
                  <a:lnTo>
                    <a:pt x="2995" y="4347"/>
                  </a:lnTo>
                  <a:lnTo>
                    <a:pt x="2991" y="4346"/>
                  </a:lnTo>
                  <a:lnTo>
                    <a:pt x="2989" y="4346"/>
                  </a:lnTo>
                  <a:lnTo>
                    <a:pt x="2986" y="4347"/>
                  </a:lnTo>
                  <a:lnTo>
                    <a:pt x="2984" y="4353"/>
                  </a:lnTo>
                  <a:lnTo>
                    <a:pt x="2984" y="4360"/>
                  </a:lnTo>
                  <a:lnTo>
                    <a:pt x="2984" y="4369"/>
                  </a:lnTo>
                  <a:lnTo>
                    <a:pt x="2983" y="4379"/>
                  </a:lnTo>
                  <a:lnTo>
                    <a:pt x="2983" y="4382"/>
                  </a:lnTo>
                  <a:lnTo>
                    <a:pt x="2982" y="4386"/>
                  </a:lnTo>
                  <a:lnTo>
                    <a:pt x="2979" y="4390"/>
                  </a:lnTo>
                  <a:lnTo>
                    <a:pt x="2977" y="4391"/>
                  </a:lnTo>
                  <a:lnTo>
                    <a:pt x="2966" y="4392"/>
                  </a:lnTo>
                  <a:lnTo>
                    <a:pt x="2944" y="4397"/>
                  </a:lnTo>
                  <a:lnTo>
                    <a:pt x="2936" y="4399"/>
                  </a:lnTo>
                  <a:lnTo>
                    <a:pt x="2929" y="4404"/>
                  </a:lnTo>
                  <a:lnTo>
                    <a:pt x="2923" y="4407"/>
                  </a:lnTo>
                  <a:lnTo>
                    <a:pt x="2920" y="4412"/>
                  </a:lnTo>
                  <a:lnTo>
                    <a:pt x="2916" y="4417"/>
                  </a:lnTo>
                  <a:lnTo>
                    <a:pt x="2913" y="4421"/>
                  </a:lnTo>
                  <a:lnTo>
                    <a:pt x="2909" y="4423"/>
                  </a:lnTo>
                  <a:lnTo>
                    <a:pt x="2906" y="4423"/>
                  </a:lnTo>
                  <a:lnTo>
                    <a:pt x="2903" y="4423"/>
                  </a:lnTo>
                  <a:lnTo>
                    <a:pt x="2901" y="4422"/>
                  </a:lnTo>
                  <a:lnTo>
                    <a:pt x="2900" y="4421"/>
                  </a:lnTo>
                  <a:lnTo>
                    <a:pt x="2898" y="4418"/>
                  </a:lnTo>
                  <a:lnTo>
                    <a:pt x="2898" y="4412"/>
                  </a:lnTo>
                  <a:lnTo>
                    <a:pt x="2900" y="4402"/>
                  </a:lnTo>
                  <a:lnTo>
                    <a:pt x="2900" y="4396"/>
                  </a:lnTo>
                  <a:lnTo>
                    <a:pt x="2900" y="4391"/>
                  </a:lnTo>
                  <a:lnTo>
                    <a:pt x="2897" y="4386"/>
                  </a:lnTo>
                  <a:lnTo>
                    <a:pt x="2895" y="4382"/>
                  </a:lnTo>
                  <a:lnTo>
                    <a:pt x="2889" y="4375"/>
                  </a:lnTo>
                  <a:lnTo>
                    <a:pt x="2883" y="4369"/>
                  </a:lnTo>
                  <a:lnTo>
                    <a:pt x="2879" y="4367"/>
                  </a:lnTo>
                  <a:lnTo>
                    <a:pt x="2879" y="4363"/>
                  </a:lnTo>
                  <a:lnTo>
                    <a:pt x="2879" y="4361"/>
                  </a:lnTo>
                  <a:lnTo>
                    <a:pt x="2882" y="4358"/>
                  </a:lnTo>
                  <a:lnTo>
                    <a:pt x="2889" y="4352"/>
                  </a:lnTo>
                  <a:lnTo>
                    <a:pt x="2898" y="4344"/>
                  </a:lnTo>
                  <a:lnTo>
                    <a:pt x="2907" y="4336"/>
                  </a:lnTo>
                  <a:lnTo>
                    <a:pt x="2913" y="4328"/>
                  </a:lnTo>
                  <a:lnTo>
                    <a:pt x="2916" y="4318"/>
                  </a:lnTo>
                  <a:lnTo>
                    <a:pt x="2920" y="4306"/>
                  </a:lnTo>
                  <a:lnTo>
                    <a:pt x="2922" y="4299"/>
                  </a:lnTo>
                  <a:lnTo>
                    <a:pt x="2927" y="4293"/>
                  </a:lnTo>
                  <a:lnTo>
                    <a:pt x="2930" y="4287"/>
                  </a:lnTo>
                  <a:lnTo>
                    <a:pt x="2935" y="4281"/>
                  </a:lnTo>
                  <a:lnTo>
                    <a:pt x="2939" y="4278"/>
                  </a:lnTo>
                  <a:lnTo>
                    <a:pt x="2940" y="4276"/>
                  </a:lnTo>
                  <a:lnTo>
                    <a:pt x="2939" y="4273"/>
                  </a:lnTo>
                  <a:lnTo>
                    <a:pt x="2936" y="4267"/>
                  </a:lnTo>
                  <a:lnTo>
                    <a:pt x="2933" y="4253"/>
                  </a:lnTo>
                  <a:lnTo>
                    <a:pt x="2932" y="4239"/>
                  </a:lnTo>
                  <a:lnTo>
                    <a:pt x="2930" y="4233"/>
                  </a:lnTo>
                  <a:lnTo>
                    <a:pt x="2929" y="4228"/>
                  </a:lnTo>
                  <a:lnTo>
                    <a:pt x="2927" y="4223"/>
                  </a:lnTo>
                  <a:lnTo>
                    <a:pt x="2925" y="4220"/>
                  </a:lnTo>
                  <a:lnTo>
                    <a:pt x="2920" y="4211"/>
                  </a:lnTo>
                  <a:lnTo>
                    <a:pt x="2914" y="4204"/>
                  </a:lnTo>
                  <a:lnTo>
                    <a:pt x="2911" y="4199"/>
                  </a:lnTo>
                  <a:lnTo>
                    <a:pt x="2909" y="4195"/>
                  </a:lnTo>
                  <a:lnTo>
                    <a:pt x="2908" y="4194"/>
                  </a:lnTo>
                  <a:lnTo>
                    <a:pt x="2907" y="4194"/>
                  </a:lnTo>
                  <a:lnTo>
                    <a:pt x="2906" y="4195"/>
                  </a:lnTo>
                  <a:lnTo>
                    <a:pt x="2904" y="4197"/>
                  </a:lnTo>
                  <a:lnTo>
                    <a:pt x="2898" y="4203"/>
                  </a:lnTo>
                  <a:lnTo>
                    <a:pt x="2892" y="4211"/>
                  </a:lnTo>
                  <a:lnTo>
                    <a:pt x="2889" y="4222"/>
                  </a:lnTo>
                  <a:lnTo>
                    <a:pt x="2889" y="4229"/>
                  </a:lnTo>
                  <a:lnTo>
                    <a:pt x="2888" y="4233"/>
                  </a:lnTo>
                  <a:lnTo>
                    <a:pt x="2888" y="4235"/>
                  </a:lnTo>
                  <a:lnTo>
                    <a:pt x="2885" y="4237"/>
                  </a:lnTo>
                  <a:lnTo>
                    <a:pt x="2883" y="4241"/>
                  </a:lnTo>
                  <a:lnTo>
                    <a:pt x="2877" y="4246"/>
                  </a:lnTo>
                  <a:lnTo>
                    <a:pt x="2870" y="4249"/>
                  </a:lnTo>
                  <a:lnTo>
                    <a:pt x="2862" y="4252"/>
                  </a:lnTo>
                  <a:lnTo>
                    <a:pt x="2854" y="4254"/>
                  </a:lnTo>
                  <a:lnTo>
                    <a:pt x="2846" y="4255"/>
                  </a:lnTo>
                  <a:lnTo>
                    <a:pt x="2840" y="4255"/>
                  </a:lnTo>
                  <a:lnTo>
                    <a:pt x="2834" y="4254"/>
                  </a:lnTo>
                  <a:lnTo>
                    <a:pt x="2831" y="4253"/>
                  </a:lnTo>
                  <a:lnTo>
                    <a:pt x="2827" y="4249"/>
                  </a:lnTo>
                  <a:lnTo>
                    <a:pt x="2826" y="4246"/>
                  </a:lnTo>
                  <a:lnTo>
                    <a:pt x="2825" y="4242"/>
                  </a:lnTo>
                  <a:lnTo>
                    <a:pt x="2825" y="4237"/>
                  </a:lnTo>
                  <a:lnTo>
                    <a:pt x="2825" y="4227"/>
                  </a:lnTo>
                  <a:lnTo>
                    <a:pt x="2828" y="4217"/>
                  </a:lnTo>
                  <a:lnTo>
                    <a:pt x="2829" y="4210"/>
                  </a:lnTo>
                  <a:lnTo>
                    <a:pt x="2829" y="4203"/>
                  </a:lnTo>
                  <a:lnTo>
                    <a:pt x="2827" y="4196"/>
                  </a:lnTo>
                  <a:lnTo>
                    <a:pt x="2823" y="4188"/>
                  </a:lnTo>
                  <a:lnTo>
                    <a:pt x="2820" y="4180"/>
                  </a:lnTo>
                  <a:lnTo>
                    <a:pt x="2820" y="4172"/>
                  </a:lnTo>
                  <a:lnTo>
                    <a:pt x="2820" y="4166"/>
                  </a:lnTo>
                  <a:lnTo>
                    <a:pt x="2820" y="4163"/>
                  </a:lnTo>
                  <a:lnTo>
                    <a:pt x="2819" y="4161"/>
                  </a:lnTo>
                  <a:lnTo>
                    <a:pt x="2812" y="4159"/>
                  </a:lnTo>
                  <a:lnTo>
                    <a:pt x="2806" y="4158"/>
                  </a:lnTo>
                  <a:lnTo>
                    <a:pt x="2797" y="4157"/>
                  </a:lnTo>
                  <a:lnTo>
                    <a:pt x="2785" y="4158"/>
                  </a:lnTo>
                  <a:lnTo>
                    <a:pt x="2771" y="4158"/>
                  </a:lnTo>
                  <a:lnTo>
                    <a:pt x="2763" y="4158"/>
                  </a:lnTo>
                  <a:lnTo>
                    <a:pt x="2759" y="4159"/>
                  </a:lnTo>
                  <a:lnTo>
                    <a:pt x="2757" y="4160"/>
                  </a:lnTo>
                  <a:lnTo>
                    <a:pt x="2752" y="4166"/>
                  </a:lnTo>
                  <a:lnTo>
                    <a:pt x="2749" y="4170"/>
                  </a:lnTo>
                  <a:lnTo>
                    <a:pt x="2744" y="4172"/>
                  </a:lnTo>
                  <a:lnTo>
                    <a:pt x="2736" y="4173"/>
                  </a:lnTo>
                  <a:lnTo>
                    <a:pt x="2727" y="4173"/>
                  </a:lnTo>
                  <a:lnTo>
                    <a:pt x="2720" y="4172"/>
                  </a:lnTo>
                  <a:lnTo>
                    <a:pt x="2713" y="4170"/>
                  </a:lnTo>
                  <a:lnTo>
                    <a:pt x="2707" y="4167"/>
                  </a:lnTo>
                  <a:lnTo>
                    <a:pt x="2701" y="4166"/>
                  </a:lnTo>
                  <a:lnTo>
                    <a:pt x="2694" y="4165"/>
                  </a:lnTo>
                  <a:lnTo>
                    <a:pt x="2684" y="4166"/>
                  </a:lnTo>
                  <a:lnTo>
                    <a:pt x="2680" y="4166"/>
                  </a:lnTo>
                  <a:lnTo>
                    <a:pt x="2676" y="4165"/>
                  </a:lnTo>
                  <a:lnTo>
                    <a:pt x="2674" y="4164"/>
                  </a:lnTo>
                  <a:lnTo>
                    <a:pt x="2673" y="4161"/>
                  </a:lnTo>
                  <a:lnTo>
                    <a:pt x="2673" y="4155"/>
                  </a:lnTo>
                  <a:lnTo>
                    <a:pt x="2675" y="4147"/>
                  </a:lnTo>
                  <a:lnTo>
                    <a:pt x="2681" y="4134"/>
                  </a:lnTo>
                  <a:lnTo>
                    <a:pt x="2690" y="4120"/>
                  </a:lnTo>
                  <a:lnTo>
                    <a:pt x="2693" y="4115"/>
                  </a:lnTo>
                  <a:lnTo>
                    <a:pt x="2694" y="4110"/>
                  </a:lnTo>
                  <a:lnTo>
                    <a:pt x="2692" y="4107"/>
                  </a:lnTo>
                  <a:lnTo>
                    <a:pt x="2689" y="4101"/>
                  </a:lnTo>
                  <a:lnTo>
                    <a:pt x="2677" y="4087"/>
                  </a:lnTo>
                  <a:lnTo>
                    <a:pt x="2662" y="4072"/>
                  </a:lnTo>
                  <a:lnTo>
                    <a:pt x="2656" y="4066"/>
                  </a:lnTo>
                  <a:lnTo>
                    <a:pt x="2649" y="4062"/>
                  </a:lnTo>
                  <a:lnTo>
                    <a:pt x="2645" y="4059"/>
                  </a:lnTo>
                  <a:lnTo>
                    <a:pt x="2642" y="4058"/>
                  </a:lnTo>
                  <a:lnTo>
                    <a:pt x="2638" y="4057"/>
                  </a:lnTo>
                  <a:lnTo>
                    <a:pt x="2634" y="4057"/>
                  </a:lnTo>
                  <a:lnTo>
                    <a:pt x="2631" y="4058"/>
                  </a:lnTo>
                  <a:lnTo>
                    <a:pt x="2629" y="4058"/>
                  </a:lnTo>
                  <a:lnTo>
                    <a:pt x="2626" y="4057"/>
                  </a:lnTo>
                  <a:lnTo>
                    <a:pt x="2625" y="4056"/>
                  </a:lnTo>
                  <a:lnTo>
                    <a:pt x="2623" y="4051"/>
                  </a:lnTo>
                  <a:lnTo>
                    <a:pt x="2620" y="4046"/>
                  </a:lnTo>
                  <a:lnTo>
                    <a:pt x="2610" y="4028"/>
                  </a:lnTo>
                  <a:lnTo>
                    <a:pt x="2600" y="4010"/>
                  </a:lnTo>
                  <a:lnTo>
                    <a:pt x="2595" y="3999"/>
                  </a:lnTo>
                  <a:lnTo>
                    <a:pt x="2593" y="3984"/>
                  </a:lnTo>
                  <a:lnTo>
                    <a:pt x="2589" y="3972"/>
                  </a:lnTo>
                  <a:lnTo>
                    <a:pt x="2587" y="3963"/>
                  </a:lnTo>
                  <a:lnTo>
                    <a:pt x="2581" y="3956"/>
                  </a:lnTo>
                  <a:lnTo>
                    <a:pt x="2573" y="3945"/>
                  </a:lnTo>
                  <a:lnTo>
                    <a:pt x="2564" y="3936"/>
                  </a:lnTo>
                  <a:lnTo>
                    <a:pt x="2557" y="3925"/>
                  </a:lnTo>
                  <a:lnTo>
                    <a:pt x="2556" y="3920"/>
                  </a:lnTo>
                  <a:lnTo>
                    <a:pt x="2555" y="3917"/>
                  </a:lnTo>
                  <a:lnTo>
                    <a:pt x="2555" y="3913"/>
                  </a:lnTo>
                  <a:lnTo>
                    <a:pt x="2556" y="3909"/>
                  </a:lnTo>
                  <a:lnTo>
                    <a:pt x="2558" y="3905"/>
                  </a:lnTo>
                  <a:lnTo>
                    <a:pt x="2563" y="3901"/>
                  </a:lnTo>
                  <a:lnTo>
                    <a:pt x="2566" y="3899"/>
                  </a:lnTo>
                  <a:lnTo>
                    <a:pt x="2568" y="3894"/>
                  </a:lnTo>
                  <a:lnTo>
                    <a:pt x="2569" y="3888"/>
                  </a:lnTo>
                  <a:lnTo>
                    <a:pt x="2568" y="3882"/>
                  </a:lnTo>
                  <a:lnTo>
                    <a:pt x="2569" y="3875"/>
                  </a:lnTo>
                  <a:lnTo>
                    <a:pt x="2573" y="3867"/>
                  </a:lnTo>
                  <a:lnTo>
                    <a:pt x="2575" y="3863"/>
                  </a:lnTo>
                  <a:lnTo>
                    <a:pt x="2577" y="3861"/>
                  </a:lnTo>
                  <a:lnTo>
                    <a:pt x="2581" y="3858"/>
                  </a:lnTo>
                  <a:lnTo>
                    <a:pt x="2585" y="3856"/>
                  </a:lnTo>
                  <a:lnTo>
                    <a:pt x="2592" y="3854"/>
                  </a:lnTo>
                  <a:lnTo>
                    <a:pt x="2598" y="3851"/>
                  </a:lnTo>
                  <a:lnTo>
                    <a:pt x="2604" y="3848"/>
                  </a:lnTo>
                  <a:lnTo>
                    <a:pt x="2610" y="3844"/>
                  </a:lnTo>
                  <a:lnTo>
                    <a:pt x="2612" y="3842"/>
                  </a:lnTo>
                  <a:lnTo>
                    <a:pt x="2615" y="3840"/>
                  </a:lnTo>
                  <a:lnTo>
                    <a:pt x="2620" y="3839"/>
                  </a:lnTo>
                  <a:lnTo>
                    <a:pt x="2624" y="3840"/>
                  </a:lnTo>
                  <a:lnTo>
                    <a:pt x="2629" y="3840"/>
                  </a:lnTo>
                  <a:lnTo>
                    <a:pt x="2633" y="3843"/>
                  </a:lnTo>
                  <a:lnTo>
                    <a:pt x="2637" y="3845"/>
                  </a:lnTo>
                  <a:lnTo>
                    <a:pt x="2642" y="3848"/>
                  </a:lnTo>
                  <a:lnTo>
                    <a:pt x="2648" y="3851"/>
                  </a:lnTo>
                  <a:lnTo>
                    <a:pt x="2653" y="3855"/>
                  </a:lnTo>
                  <a:lnTo>
                    <a:pt x="2661" y="3858"/>
                  </a:lnTo>
                  <a:lnTo>
                    <a:pt x="2668" y="3861"/>
                  </a:lnTo>
                  <a:lnTo>
                    <a:pt x="2684" y="3865"/>
                  </a:lnTo>
                  <a:lnTo>
                    <a:pt x="2701" y="3868"/>
                  </a:lnTo>
                  <a:lnTo>
                    <a:pt x="2708" y="3870"/>
                  </a:lnTo>
                  <a:lnTo>
                    <a:pt x="2713" y="3871"/>
                  </a:lnTo>
                  <a:lnTo>
                    <a:pt x="2718" y="3874"/>
                  </a:lnTo>
                  <a:lnTo>
                    <a:pt x="2721" y="3876"/>
                  </a:lnTo>
                  <a:lnTo>
                    <a:pt x="2727" y="3883"/>
                  </a:lnTo>
                  <a:lnTo>
                    <a:pt x="2736" y="3893"/>
                  </a:lnTo>
                  <a:lnTo>
                    <a:pt x="2740" y="3899"/>
                  </a:lnTo>
                  <a:lnTo>
                    <a:pt x="2745" y="3902"/>
                  </a:lnTo>
                  <a:lnTo>
                    <a:pt x="2750" y="3906"/>
                  </a:lnTo>
                  <a:lnTo>
                    <a:pt x="2755" y="3908"/>
                  </a:lnTo>
                  <a:lnTo>
                    <a:pt x="2763" y="3911"/>
                  </a:lnTo>
                  <a:lnTo>
                    <a:pt x="2771" y="3912"/>
                  </a:lnTo>
                  <a:lnTo>
                    <a:pt x="2778" y="3913"/>
                  </a:lnTo>
                  <a:lnTo>
                    <a:pt x="2785" y="3915"/>
                  </a:lnTo>
                  <a:lnTo>
                    <a:pt x="2793" y="3919"/>
                  </a:lnTo>
                  <a:lnTo>
                    <a:pt x="2800" y="3924"/>
                  </a:lnTo>
                  <a:lnTo>
                    <a:pt x="2807" y="3928"/>
                  </a:lnTo>
                  <a:lnTo>
                    <a:pt x="2813" y="3932"/>
                  </a:lnTo>
                  <a:lnTo>
                    <a:pt x="2820" y="3933"/>
                  </a:lnTo>
                  <a:lnTo>
                    <a:pt x="2828" y="3934"/>
                  </a:lnTo>
                  <a:lnTo>
                    <a:pt x="2833" y="3934"/>
                  </a:lnTo>
                  <a:lnTo>
                    <a:pt x="2837" y="3937"/>
                  </a:lnTo>
                  <a:lnTo>
                    <a:pt x="2841" y="3939"/>
                  </a:lnTo>
                  <a:lnTo>
                    <a:pt x="2846" y="3943"/>
                  </a:lnTo>
                  <a:lnTo>
                    <a:pt x="2850" y="3947"/>
                  </a:lnTo>
                  <a:lnTo>
                    <a:pt x="2852" y="3952"/>
                  </a:lnTo>
                  <a:lnTo>
                    <a:pt x="2854" y="3957"/>
                  </a:lnTo>
                  <a:lnTo>
                    <a:pt x="2857" y="3962"/>
                  </a:lnTo>
                  <a:lnTo>
                    <a:pt x="2858" y="3966"/>
                  </a:lnTo>
                  <a:lnTo>
                    <a:pt x="2860" y="3970"/>
                  </a:lnTo>
                  <a:lnTo>
                    <a:pt x="2864" y="3975"/>
                  </a:lnTo>
                  <a:lnTo>
                    <a:pt x="2867" y="3978"/>
                  </a:lnTo>
                  <a:lnTo>
                    <a:pt x="2876" y="3984"/>
                  </a:lnTo>
                  <a:lnTo>
                    <a:pt x="2884" y="3989"/>
                  </a:lnTo>
                  <a:lnTo>
                    <a:pt x="2891" y="3994"/>
                  </a:lnTo>
                  <a:lnTo>
                    <a:pt x="2898" y="4000"/>
                  </a:lnTo>
                  <a:lnTo>
                    <a:pt x="2903" y="4002"/>
                  </a:lnTo>
                  <a:lnTo>
                    <a:pt x="2906" y="4003"/>
                  </a:lnTo>
                  <a:lnTo>
                    <a:pt x="2908" y="4005"/>
                  </a:lnTo>
                  <a:lnTo>
                    <a:pt x="2910" y="4003"/>
                  </a:lnTo>
                  <a:lnTo>
                    <a:pt x="2914" y="4001"/>
                  </a:lnTo>
                  <a:lnTo>
                    <a:pt x="2917" y="3995"/>
                  </a:lnTo>
                  <a:lnTo>
                    <a:pt x="2926" y="3987"/>
                  </a:lnTo>
                  <a:lnTo>
                    <a:pt x="2932" y="3978"/>
                  </a:lnTo>
                  <a:lnTo>
                    <a:pt x="2938" y="3974"/>
                  </a:lnTo>
                  <a:lnTo>
                    <a:pt x="2942" y="3972"/>
                  </a:lnTo>
                  <a:lnTo>
                    <a:pt x="2947" y="3972"/>
                  </a:lnTo>
                  <a:lnTo>
                    <a:pt x="2953" y="3976"/>
                  </a:lnTo>
                  <a:lnTo>
                    <a:pt x="2960" y="3980"/>
                  </a:lnTo>
                  <a:lnTo>
                    <a:pt x="2966" y="3981"/>
                  </a:lnTo>
                  <a:lnTo>
                    <a:pt x="2971" y="3981"/>
                  </a:lnTo>
                  <a:lnTo>
                    <a:pt x="2974" y="3980"/>
                  </a:lnTo>
                  <a:lnTo>
                    <a:pt x="2978" y="3977"/>
                  </a:lnTo>
                  <a:lnTo>
                    <a:pt x="2983" y="3974"/>
                  </a:lnTo>
                  <a:lnTo>
                    <a:pt x="2990" y="3965"/>
                  </a:lnTo>
                  <a:lnTo>
                    <a:pt x="2998" y="3956"/>
                  </a:lnTo>
                  <a:lnTo>
                    <a:pt x="3004" y="3946"/>
                  </a:lnTo>
                  <a:lnTo>
                    <a:pt x="3007" y="3936"/>
                  </a:lnTo>
                  <a:lnTo>
                    <a:pt x="3009" y="3931"/>
                  </a:lnTo>
                  <a:lnTo>
                    <a:pt x="3010" y="3926"/>
                  </a:lnTo>
                  <a:lnTo>
                    <a:pt x="3013" y="3923"/>
                  </a:lnTo>
                  <a:lnTo>
                    <a:pt x="3016" y="3920"/>
                  </a:lnTo>
                  <a:lnTo>
                    <a:pt x="3020" y="3919"/>
                  </a:lnTo>
                  <a:lnTo>
                    <a:pt x="3023" y="3918"/>
                  </a:lnTo>
                  <a:lnTo>
                    <a:pt x="3028" y="3917"/>
                  </a:lnTo>
                  <a:lnTo>
                    <a:pt x="3033" y="3918"/>
                  </a:lnTo>
                  <a:lnTo>
                    <a:pt x="3037" y="3918"/>
                  </a:lnTo>
                  <a:lnTo>
                    <a:pt x="3041" y="3918"/>
                  </a:lnTo>
                  <a:lnTo>
                    <a:pt x="3045" y="3917"/>
                  </a:lnTo>
                  <a:lnTo>
                    <a:pt x="3047" y="3915"/>
                  </a:lnTo>
                  <a:lnTo>
                    <a:pt x="3049" y="3913"/>
                  </a:lnTo>
                  <a:lnTo>
                    <a:pt x="3051" y="3911"/>
                  </a:lnTo>
                  <a:lnTo>
                    <a:pt x="3051" y="3907"/>
                  </a:lnTo>
                  <a:lnTo>
                    <a:pt x="3052" y="3903"/>
                  </a:lnTo>
                  <a:lnTo>
                    <a:pt x="3052" y="3896"/>
                  </a:lnTo>
                  <a:lnTo>
                    <a:pt x="3055" y="3892"/>
                  </a:lnTo>
                  <a:lnTo>
                    <a:pt x="3056" y="3890"/>
                  </a:lnTo>
                  <a:lnTo>
                    <a:pt x="3059" y="3889"/>
                  </a:lnTo>
                  <a:lnTo>
                    <a:pt x="3061" y="3889"/>
                  </a:lnTo>
                  <a:lnTo>
                    <a:pt x="3065" y="3889"/>
                  </a:lnTo>
                  <a:lnTo>
                    <a:pt x="3071" y="3893"/>
                  </a:lnTo>
                  <a:lnTo>
                    <a:pt x="3076" y="3896"/>
                  </a:lnTo>
                  <a:lnTo>
                    <a:pt x="3078" y="3898"/>
                  </a:lnTo>
                  <a:lnTo>
                    <a:pt x="3080" y="3899"/>
                  </a:lnTo>
                  <a:lnTo>
                    <a:pt x="3081" y="3899"/>
                  </a:lnTo>
                  <a:lnTo>
                    <a:pt x="3084" y="3898"/>
                  </a:lnTo>
                  <a:lnTo>
                    <a:pt x="3085" y="3896"/>
                  </a:lnTo>
                  <a:lnTo>
                    <a:pt x="3086" y="3895"/>
                  </a:lnTo>
                  <a:lnTo>
                    <a:pt x="3086" y="3893"/>
                  </a:lnTo>
                  <a:lnTo>
                    <a:pt x="3086" y="3889"/>
                  </a:lnTo>
                  <a:lnTo>
                    <a:pt x="3084" y="3881"/>
                  </a:lnTo>
                  <a:lnTo>
                    <a:pt x="3080" y="3867"/>
                  </a:lnTo>
                  <a:lnTo>
                    <a:pt x="3077" y="3860"/>
                  </a:lnTo>
                  <a:lnTo>
                    <a:pt x="3074" y="3852"/>
                  </a:lnTo>
                  <a:lnTo>
                    <a:pt x="3070" y="3846"/>
                  </a:lnTo>
                  <a:lnTo>
                    <a:pt x="3065" y="3840"/>
                  </a:lnTo>
                  <a:lnTo>
                    <a:pt x="3060" y="3836"/>
                  </a:lnTo>
                  <a:lnTo>
                    <a:pt x="3054" y="3831"/>
                  </a:lnTo>
                  <a:lnTo>
                    <a:pt x="3048" y="3826"/>
                  </a:lnTo>
                  <a:lnTo>
                    <a:pt x="3042" y="3823"/>
                  </a:lnTo>
                  <a:lnTo>
                    <a:pt x="3026" y="3817"/>
                  </a:lnTo>
                  <a:lnTo>
                    <a:pt x="3009" y="3812"/>
                  </a:lnTo>
                  <a:lnTo>
                    <a:pt x="3001" y="3810"/>
                  </a:lnTo>
                  <a:lnTo>
                    <a:pt x="2996" y="3806"/>
                  </a:lnTo>
                  <a:lnTo>
                    <a:pt x="2993" y="3805"/>
                  </a:lnTo>
                  <a:lnTo>
                    <a:pt x="2992" y="3802"/>
                  </a:lnTo>
                  <a:lnTo>
                    <a:pt x="2992" y="3800"/>
                  </a:lnTo>
                  <a:lnTo>
                    <a:pt x="2993" y="3798"/>
                  </a:lnTo>
                  <a:lnTo>
                    <a:pt x="2996" y="3791"/>
                  </a:lnTo>
                  <a:lnTo>
                    <a:pt x="2996" y="3782"/>
                  </a:lnTo>
                  <a:lnTo>
                    <a:pt x="2996" y="3773"/>
                  </a:lnTo>
                  <a:lnTo>
                    <a:pt x="2995" y="3763"/>
                  </a:lnTo>
                  <a:lnTo>
                    <a:pt x="2990" y="3742"/>
                  </a:lnTo>
                  <a:lnTo>
                    <a:pt x="2985" y="3720"/>
                  </a:lnTo>
                  <a:lnTo>
                    <a:pt x="2983" y="3710"/>
                  </a:lnTo>
                  <a:lnTo>
                    <a:pt x="2982" y="3699"/>
                  </a:lnTo>
                  <a:lnTo>
                    <a:pt x="2980" y="3688"/>
                  </a:lnTo>
                  <a:lnTo>
                    <a:pt x="2980" y="3680"/>
                  </a:lnTo>
                  <a:lnTo>
                    <a:pt x="2982" y="3671"/>
                  </a:lnTo>
                  <a:lnTo>
                    <a:pt x="2985" y="3663"/>
                  </a:lnTo>
                  <a:lnTo>
                    <a:pt x="2990" y="3656"/>
                  </a:lnTo>
                  <a:lnTo>
                    <a:pt x="2996" y="3652"/>
                  </a:lnTo>
                  <a:lnTo>
                    <a:pt x="3001" y="3646"/>
                  </a:lnTo>
                  <a:lnTo>
                    <a:pt x="3004" y="3638"/>
                  </a:lnTo>
                  <a:lnTo>
                    <a:pt x="3007" y="3634"/>
                  </a:lnTo>
                  <a:lnTo>
                    <a:pt x="3010" y="3629"/>
                  </a:lnTo>
                  <a:lnTo>
                    <a:pt x="3015" y="3624"/>
                  </a:lnTo>
                  <a:lnTo>
                    <a:pt x="3021" y="3619"/>
                  </a:lnTo>
                  <a:lnTo>
                    <a:pt x="3040" y="3609"/>
                  </a:lnTo>
                  <a:lnTo>
                    <a:pt x="3065" y="3597"/>
                  </a:lnTo>
                  <a:lnTo>
                    <a:pt x="3089" y="3587"/>
                  </a:lnTo>
                  <a:lnTo>
                    <a:pt x="3108" y="3578"/>
                  </a:lnTo>
                  <a:lnTo>
                    <a:pt x="3116" y="3572"/>
                  </a:lnTo>
                  <a:lnTo>
                    <a:pt x="3123" y="3566"/>
                  </a:lnTo>
                  <a:lnTo>
                    <a:pt x="3131" y="3559"/>
                  </a:lnTo>
                  <a:lnTo>
                    <a:pt x="3139" y="3550"/>
                  </a:lnTo>
                  <a:lnTo>
                    <a:pt x="3144" y="3543"/>
                  </a:lnTo>
                  <a:lnTo>
                    <a:pt x="3149" y="3535"/>
                  </a:lnTo>
                  <a:lnTo>
                    <a:pt x="3154" y="3529"/>
                  </a:lnTo>
                  <a:lnTo>
                    <a:pt x="3155" y="3523"/>
                  </a:lnTo>
                  <a:lnTo>
                    <a:pt x="3158" y="3511"/>
                  </a:lnTo>
                  <a:lnTo>
                    <a:pt x="3160" y="3501"/>
                  </a:lnTo>
                  <a:lnTo>
                    <a:pt x="3159" y="3496"/>
                  </a:lnTo>
                  <a:lnTo>
                    <a:pt x="3158" y="3491"/>
                  </a:lnTo>
                  <a:lnTo>
                    <a:pt x="3156" y="3487"/>
                  </a:lnTo>
                  <a:lnTo>
                    <a:pt x="3153" y="3484"/>
                  </a:lnTo>
                  <a:lnTo>
                    <a:pt x="3149" y="3482"/>
                  </a:lnTo>
                  <a:lnTo>
                    <a:pt x="3147" y="3478"/>
                  </a:lnTo>
                  <a:lnTo>
                    <a:pt x="3146" y="3476"/>
                  </a:lnTo>
                  <a:lnTo>
                    <a:pt x="3146" y="3471"/>
                  </a:lnTo>
                  <a:lnTo>
                    <a:pt x="3146" y="3461"/>
                  </a:lnTo>
                  <a:lnTo>
                    <a:pt x="3144" y="3449"/>
                  </a:lnTo>
                  <a:lnTo>
                    <a:pt x="3144" y="3442"/>
                  </a:lnTo>
                  <a:lnTo>
                    <a:pt x="3144" y="3438"/>
                  </a:lnTo>
                  <a:lnTo>
                    <a:pt x="3146" y="3435"/>
                  </a:lnTo>
                  <a:lnTo>
                    <a:pt x="3148" y="3433"/>
                  </a:lnTo>
                  <a:lnTo>
                    <a:pt x="3153" y="3432"/>
                  </a:lnTo>
                  <a:lnTo>
                    <a:pt x="3160" y="3432"/>
                  </a:lnTo>
                  <a:lnTo>
                    <a:pt x="3166" y="3432"/>
                  </a:lnTo>
                  <a:lnTo>
                    <a:pt x="3172" y="3430"/>
                  </a:lnTo>
                  <a:lnTo>
                    <a:pt x="3178" y="3427"/>
                  </a:lnTo>
                  <a:lnTo>
                    <a:pt x="3187" y="3422"/>
                  </a:lnTo>
                  <a:lnTo>
                    <a:pt x="3191" y="3419"/>
                  </a:lnTo>
                  <a:lnTo>
                    <a:pt x="3194" y="3414"/>
                  </a:lnTo>
                  <a:lnTo>
                    <a:pt x="3198" y="3409"/>
                  </a:lnTo>
                  <a:lnTo>
                    <a:pt x="3200" y="3402"/>
                  </a:lnTo>
                  <a:lnTo>
                    <a:pt x="3204" y="3389"/>
                  </a:lnTo>
                  <a:lnTo>
                    <a:pt x="3209" y="3377"/>
                  </a:lnTo>
                  <a:lnTo>
                    <a:pt x="3211" y="3372"/>
                  </a:lnTo>
                  <a:lnTo>
                    <a:pt x="3215" y="3370"/>
                  </a:lnTo>
                  <a:lnTo>
                    <a:pt x="3219" y="3369"/>
                  </a:lnTo>
                  <a:lnTo>
                    <a:pt x="3224" y="3367"/>
                  </a:lnTo>
                  <a:lnTo>
                    <a:pt x="3229" y="3369"/>
                  </a:lnTo>
                  <a:lnTo>
                    <a:pt x="3234" y="3370"/>
                  </a:lnTo>
                  <a:lnTo>
                    <a:pt x="3238" y="3372"/>
                  </a:lnTo>
                  <a:lnTo>
                    <a:pt x="3243" y="3375"/>
                  </a:lnTo>
                  <a:lnTo>
                    <a:pt x="3251" y="3379"/>
                  </a:lnTo>
                  <a:lnTo>
                    <a:pt x="3259" y="3384"/>
                  </a:lnTo>
                  <a:lnTo>
                    <a:pt x="3262" y="3385"/>
                  </a:lnTo>
                  <a:lnTo>
                    <a:pt x="3266" y="3386"/>
                  </a:lnTo>
                  <a:lnTo>
                    <a:pt x="3270" y="3386"/>
                  </a:lnTo>
                  <a:lnTo>
                    <a:pt x="3274" y="3385"/>
                  </a:lnTo>
                  <a:lnTo>
                    <a:pt x="3278" y="3383"/>
                  </a:lnTo>
                  <a:lnTo>
                    <a:pt x="3281" y="3379"/>
                  </a:lnTo>
                  <a:lnTo>
                    <a:pt x="3285" y="3375"/>
                  </a:lnTo>
                  <a:lnTo>
                    <a:pt x="3288" y="3370"/>
                  </a:lnTo>
                  <a:lnTo>
                    <a:pt x="3292" y="3364"/>
                  </a:lnTo>
                  <a:lnTo>
                    <a:pt x="3294" y="3358"/>
                  </a:lnTo>
                  <a:lnTo>
                    <a:pt x="3297" y="3352"/>
                  </a:lnTo>
                  <a:lnTo>
                    <a:pt x="3298" y="3347"/>
                  </a:lnTo>
                  <a:lnTo>
                    <a:pt x="3298" y="3341"/>
                  </a:lnTo>
                  <a:lnTo>
                    <a:pt x="3297" y="3337"/>
                  </a:lnTo>
                  <a:lnTo>
                    <a:pt x="3294" y="3331"/>
                  </a:lnTo>
                  <a:lnTo>
                    <a:pt x="3292" y="3326"/>
                  </a:lnTo>
                  <a:lnTo>
                    <a:pt x="3287" y="3314"/>
                  </a:lnTo>
                  <a:lnTo>
                    <a:pt x="3282" y="3300"/>
                  </a:lnTo>
                  <a:lnTo>
                    <a:pt x="3281" y="3289"/>
                  </a:lnTo>
                  <a:lnTo>
                    <a:pt x="3281" y="3279"/>
                  </a:lnTo>
                  <a:lnTo>
                    <a:pt x="3281" y="3270"/>
                  </a:lnTo>
                  <a:lnTo>
                    <a:pt x="3282" y="3263"/>
                  </a:lnTo>
                  <a:lnTo>
                    <a:pt x="3284" y="3257"/>
                  </a:lnTo>
                  <a:lnTo>
                    <a:pt x="3285" y="3255"/>
                  </a:lnTo>
                  <a:lnTo>
                    <a:pt x="3287" y="3253"/>
                  </a:lnTo>
                  <a:lnTo>
                    <a:pt x="3292" y="3253"/>
                  </a:lnTo>
                  <a:lnTo>
                    <a:pt x="3298" y="3253"/>
                  </a:lnTo>
                  <a:lnTo>
                    <a:pt x="3303" y="3252"/>
                  </a:lnTo>
                  <a:lnTo>
                    <a:pt x="3310" y="3250"/>
                  </a:lnTo>
                  <a:lnTo>
                    <a:pt x="3317" y="3246"/>
                  </a:lnTo>
                  <a:lnTo>
                    <a:pt x="3324" y="3243"/>
                  </a:lnTo>
                  <a:lnTo>
                    <a:pt x="3329" y="3240"/>
                  </a:lnTo>
                  <a:lnTo>
                    <a:pt x="3333" y="3239"/>
                  </a:lnTo>
                  <a:lnTo>
                    <a:pt x="3339" y="3238"/>
                  </a:lnTo>
                  <a:lnTo>
                    <a:pt x="3344" y="3239"/>
                  </a:lnTo>
                  <a:lnTo>
                    <a:pt x="3348" y="3241"/>
                  </a:lnTo>
                  <a:lnTo>
                    <a:pt x="3351" y="3243"/>
                  </a:lnTo>
                  <a:lnTo>
                    <a:pt x="3354" y="3245"/>
                  </a:lnTo>
                  <a:lnTo>
                    <a:pt x="3358" y="3247"/>
                  </a:lnTo>
                  <a:lnTo>
                    <a:pt x="3362" y="3249"/>
                  </a:lnTo>
                  <a:lnTo>
                    <a:pt x="3366" y="3246"/>
                  </a:lnTo>
                  <a:lnTo>
                    <a:pt x="3368" y="3244"/>
                  </a:lnTo>
                  <a:lnTo>
                    <a:pt x="3372" y="3235"/>
                  </a:lnTo>
                  <a:lnTo>
                    <a:pt x="3374" y="3227"/>
                  </a:lnTo>
                  <a:lnTo>
                    <a:pt x="3376" y="3218"/>
                  </a:lnTo>
                  <a:lnTo>
                    <a:pt x="3379" y="3208"/>
                  </a:lnTo>
                  <a:lnTo>
                    <a:pt x="3379" y="3200"/>
                  </a:lnTo>
                  <a:lnTo>
                    <a:pt x="3379" y="3193"/>
                  </a:lnTo>
                  <a:lnTo>
                    <a:pt x="3379" y="3187"/>
                  </a:lnTo>
                  <a:lnTo>
                    <a:pt x="3376" y="3181"/>
                  </a:lnTo>
                  <a:lnTo>
                    <a:pt x="3374" y="3175"/>
                  </a:lnTo>
                  <a:lnTo>
                    <a:pt x="3372" y="3169"/>
                  </a:lnTo>
                  <a:lnTo>
                    <a:pt x="3366" y="3159"/>
                  </a:lnTo>
                  <a:lnTo>
                    <a:pt x="3362" y="3151"/>
                  </a:lnTo>
                  <a:lnTo>
                    <a:pt x="3361" y="3148"/>
                  </a:lnTo>
                  <a:lnTo>
                    <a:pt x="3362" y="3143"/>
                  </a:lnTo>
                  <a:lnTo>
                    <a:pt x="3364" y="3139"/>
                  </a:lnTo>
                  <a:lnTo>
                    <a:pt x="3367" y="3136"/>
                  </a:lnTo>
                  <a:lnTo>
                    <a:pt x="3375" y="3126"/>
                  </a:lnTo>
                  <a:lnTo>
                    <a:pt x="3383" y="3118"/>
                  </a:lnTo>
                  <a:lnTo>
                    <a:pt x="3391" y="3112"/>
                  </a:lnTo>
                  <a:lnTo>
                    <a:pt x="3398" y="3106"/>
                  </a:lnTo>
                  <a:lnTo>
                    <a:pt x="3407" y="3100"/>
                  </a:lnTo>
                  <a:lnTo>
                    <a:pt x="3415" y="3095"/>
                  </a:lnTo>
                  <a:lnTo>
                    <a:pt x="3420" y="3092"/>
                  </a:lnTo>
                  <a:lnTo>
                    <a:pt x="3423" y="3089"/>
                  </a:lnTo>
                  <a:lnTo>
                    <a:pt x="3421" y="3087"/>
                  </a:lnTo>
                  <a:lnTo>
                    <a:pt x="3415" y="3085"/>
                  </a:lnTo>
                  <a:lnTo>
                    <a:pt x="3410" y="3082"/>
                  </a:lnTo>
                  <a:lnTo>
                    <a:pt x="3402" y="3080"/>
                  </a:lnTo>
                  <a:lnTo>
                    <a:pt x="3396" y="3075"/>
                  </a:lnTo>
                  <a:lnTo>
                    <a:pt x="3392" y="3071"/>
                  </a:lnTo>
                  <a:lnTo>
                    <a:pt x="3383" y="3061"/>
                  </a:lnTo>
                  <a:lnTo>
                    <a:pt x="3379" y="3052"/>
                  </a:lnTo>
                  <a:lnTo>
                    <a:pt x="3373" y="3045"/>
                  </a:lnTo>
                  <a:lnTo>
                    <a:pt x="3366" y="3039"/>
                  </a:lnTo>
                  <a:lnTo>
                    <a:pt x="3360" y="3035"/>
                  </a:lnTo>
                  <a:lnTo>
                    <a:pt x="3352" y="3026"/>
                  </a:lnTo>
                  <a:lnTo>
                    <a:pt x="3348" y="3019"/>
                  </a:lnTo>
                  <a:lnTo>
                    <a:pt x="3344" y="3013"/>
                  </a:lnTo>
                  <a:lnTo>
                    <a:pt x="3342" y="3005"/>
                  </a:lnTo>
                  <a:lnTo>
                    <a:pt x="3341" y="2989"/>
                  </a:lnTo>
                  <a:lnTo>
                    <a:pt x="3339" y="2976"/>
                  </a:lnTo>
                  <a:lnTo>
                    <a:pt x="3337" y="2962"/>
                  </a:lnTo>
                  <a:lnTo>
                    <a:pt x="3333" y="2948"/>
                  </a:lnTo>
                  <a:lnTo>
                    <a:pt x="3329" y="2935"/>
                  </a:lnTo>
                  <a:lnTo>
                    <a:pt x="3324" y="2926"/>
                  </a:lnTo>
                  <a:lnTo>
                    <a:pt x="3319" y="2921"/>
                  </a:lnTo>
                  <a:lnTo>
                    <a:pt x="3314" y="2915"/>
                  </a:lnTo>
                  <a:lnTo>
                    <a:pt x="3308" y="2910"/>
                  </a:lnTo>
                  <a:lnTo>
                    <a:pt x="3298" y="2903"/>
                  </a:lnTo>
                  <a:lnTo>
                    <a:pt x="3288" y="2896"/>
                  </a:lnTo>
                  <a:lnTo>
                    <a:pt x="3284" y="2891"/>
                  </a:lnTo>
                  <a:lnTo>
                    <a:pt x="3281" y="2886"/>
                  </a:lnTo>
                  <a:lnTo>
                    <a:pt x="3279" y="2880"/>
                  </a:lnTo>
                  <a:lnTo>
                    <a:pt x="3278" y="2875"/>
                  </a:lnTo>
                  <a:lnTo>
                    <a:pt x="3278" y="2869"/>
                  </a:lnTo>
                  <a:lnTo>
                    <a:pt x="3279" y="2865"/>
                  </a:lnTo>
                  <a:lnTo>
                    <a:pt x="3282" y="2860"/>
                  </a:lnTo>
                  <a:lnTo>
                    <a:pt x="3286" y="2856"/>
                  </a:lnTo>
                  <a:lnTo>
                    <a:pt x="3299" y="2850"/>
                  </a:lnTo>
                  <a:lnTo>
                    <a:pt x="3313" y="2846"/>
                  </a:lnTo>
                  <a:lnTo>
                    <a:pt x="3319" y="2844"/>
                  </a:lnTo>
                  <a:lnTo>
                    <a:pt x="3323" y="2842"/>
                  </a:lnTo>
                  <a:lnTo>
                    <a:pt x="3324" y="2841"/>
                  </a:lnTo>
                  <a:lnTo>
                    <a:pt x="3325" y="2840"/>
                  </a:lnTo>
                  <a:lnTo>
                    <a:pt x="3325" y="2837"/>
                  </a:lnTo>
                  <a:lnTo>
                    <a:pt x="3325" y="2836"/>
                  </a:lnTo>
                  <a:lnTo>
                    <a:pt x="3319" y="2822"/>
                  </a:lnTo>
                  <a:lnTo>
                    <a:pt x="3314" y="2808"/>
                  </a:lnTo>
                  <a:lnTo>
                    <a:pt x="3311" y="2802"/>
                  </a:lnTo>
                  <a:lnTo>
                    <a:pt x="3305" y="2793"/>
                  </a:lnTo>
                  <a:lnTo>
                    <a:pt x="3299" y="2786"/>
                  </a:lnTo>
                  <a:lnTo>
                    <a:pt x="3293" y="2780"/>
                  </a:lnTo>
                  <a:lnTo>
                    <a:pt x="3280" y="2768"/>
                  </a:lnTo>
                  <a:lnTo>
                    <a:pt x="3263" y="2753"/>
                  </a:lnTo>
                  <a:lnTo>
                    <a:pt x="3260" y="2748"/>
                  </a:lnTo>
                  <a:lnTo>
                    <a:pt x="3257" y="2745"/>
                  </a:lnTo>
                  <a:lnTo>
                    <a:pt x="3255" y="2740"/>
                  </a:lnTo>
                  <a:lnTo>
                    <a:pt x="3255" y="2736"/>
                  </a:lnTo>
                  <a:lnTo>
                    <a:pt x="3255" y="2728"/>
                  </a:lnTo>
                  <a:lnTo>
                    <a:pt x="3255" y="2716"/>
                  </a:lnTo>
                  <a:lnTo>
                    <a:pt x="3255" y="2708"/>
                  </a:lnTo>
                  <a:lnTo>
                    <a:pt x="3255" y="2701"/>
                  </a:lnTo>
                  <a:lnTo>
                    <a:pt x="3256" y="2698"/>
                  </a:lnTo>
                  <a:lnTo>
                    <a:pt x="3257" y="2696"/>
                  </a:lnTo>
                  <a:lnTo>
                    <a:pt x="3259" y="2695"/>
                  </a:lnTo>
                  <a:lnTo>
                    <a:pt x="3261" y="2694"/>
                  </a:lnTo>
                  <a:lnTo>
                    <a:pt x="3267" y="2694"/>
                  </a:lnTo>
                  <a:lnTo>
                    <a:pt x="3273" y="2694"/>
                  </a:lnTo>
                  <a:lnTo>
                    <a:pt x="3278" y="2692"/>
                  </a:lnTo>
                  <a:lnTo>
                    <a:pt x="3282" y="2690"/>
                  </a:lnTo>
                  <a:lnTo>
                    <a:pt x="3286" y="2685"/>
                  </a:lnTo>
                  <a:lnTo>
                    <a:pt x="3287" y="2678"/>
                  </a:lnTo>
                  <a:lnTo>
                    <a:pt x="3287" y="2674"/>
                  </a:lnTo>
                  <a:lnTo>
                    <a:pt x="3286" y="2670"/>
                  </a:lnTo>
                  <a:lnTo>
                    <a:pt x="3285" y="2666"/>
                  </a:lnTo>
                  <a:lnTo>
                    <a:pt x="3282" y="2660"/>
                  </a:lnTo>
                  <a:lnTo>
                    <a:pt x="3268" y="2650"/>
                  </a:lnTo>
                  <a:lnTo>
                    <a:pt x="3256" y="2638"/>
                  </a:lnTo>
                  <a:lnTo>
                    <a:pt x="3253" y="2628"/>
                  </a:lnTo>
                  <a:lnTo>
                    <a:pt x="3248" y="2621"/>
                  </a:lnTo>
                  <a:lnTo>
                    <a:pt x="3244" y="2617"/>
                  </a:lnTo>
                  <a:lnTo>
                    <a:pt x="3242" y="2614"/>
                  </a:lnTo>
                  <a:lnTo>
                    <a:pt x="3237" y="2611"/>
                  </a:lnTo>
                  <a:lnTo>
                    <a:pt x="3232" y="2609"/>
                  </a:lnTo>
                  <a:lnTo>
                    <a:pt x="3224" y="2604"/>
                  </a:lnTo>
                  <a:lnTo>
                    <a:pt x="3217" y="2600"/>
                  </a:lnTo>
                  <a:lnTo>
                    <a:pt x="3212" y="2594"/>
                  </a:lnTo>
                  <a:lnTo>
                    <a:pt x="3206" y="2585"/>
                  </a:lnTo>
                  <a:lnTo>
                    <a:pt x="3198" y="2576"/>
                  </a:lnTo>
                  <a:lnTo>
                    <a:pt x="3186" y="2565"/>
                  </a:lnTo>
                  <a:lnTo>
                    <a:pt x="3173" y="2556"/>
                  </a:lnTo>
                  <a:lnTo>
                    <a:pt x="3161" y="2547"/>
                  </a:lnTo>
                  <a:lnTo>
                    <a:pt x="3149" y="2537"/>
                  </a:lnTo>
                  <a:lnTo>
                    <a:pt x="3142" y="2527"/>
                  </a:lnTo>
                  <a:lnTo>
                    <a:pt x="3140" y="2525"/>
                  </a:lnTo>
                  <a:lnTo>
                    <a:pt x="3139" y="2521"/>
                  </a:lnTo>
                  <a:lnTo>
                    <a:pt x="3139" y="2518"/>
                  </a:lnTo>
                  <a:lnTo>
                    <a:pt x="3140" y="2513"/>
                  </a:lnTo>
                  <a:lnTo>
                    <a:pt x="3141" y="2503"/>
                  </a:lnTo>
                  <a:lnTo>
                    <a:pt x="3143" y="2493"/>
                  </a:lnTo>
                  <a:lnTo>
                    <a:pt x="3144" y="2487"/>
                  </a:lnTo>
                  <a:lnTo>
                    <a:pt x="3142" y="2481"/>
                  </a:lnTo>
                  <a:lnTo>
                    <a:pt x="3140" y="2475"/>
                  </a:lnTo>
                  <a:lnTo>
                    <a:pt x="3137" y="2469"/>
                  </a:lnTo>
                  <a:lnTo>
                    <a:pt x="3130" y="2458"/>
                  </a:lnTo>
                  <a:lnTo>
                    <a:pt x="3124" y="2450"/>
                  </a:lnTo>
                  <a:lnTo>
                    <a:pt x="3121" y="2442"/>
                  </a:lnTo>
                  <a:lnTo>
                    <a:pt x="3116" y="2433"/>
                  </a:lnTo>
                  <a:lnTo>
                    <a:pt x="3112" y="2424"/>
                  </a:lnTo>
                  <a:lnTo>
                    <a:pt x="3111" y="2414"/>
                  </a:lnTo>
                  <a:lnTo>
                    <a:pt x="3111" y="2406"/>
                  </a:lnTo>
                  <a:lnTo>
                    <a:pt x="3109" y="2399"/>
                  </a:lnTo>
                  <a:lnTo>
                    <a:pt x="3108" y="2395"/>
                  </a:lnTo>
                  <a:lnTo>
                    <a:pt x="3106" y="2393"/>
                  </a:lnTo>
                  <a:lnTo>
                    <a:pt x="3104" y="2392"/>
                  </a:lnTo>
                  <a:lnTo>
                    <a:pt x="3102" y="2392"/>
                  </a:lnTo>
                  <a:lnTo>
                    <a:pt x="3099" y="2392"/>
                  </a:lnTo>
                  <a:lnTo>
                    <a:pt x="3097" y="2393"/>
                  </a:lnTo>
                  <a:lnTo>
                    <a:pt x="3095" y="2394"/>
                  </a:lnTo>
                  <a:lnTo>
                    <a:pt x="3092" y="2396"/>
                  </a:lnTo>
                  <a:lnTo>
                    <a:pt x="3086" y="2403"/>
                  </a:lnTo>
                  <a:lnTo>
                    <a:pt x="3077" y="2414"/>
                  </a:lnTo>
                  <a:lnTo>
                    <a:pt x="3070" y="2424"/>
                  </a:lnTo>
                  <a:lnTo>
                    <a:pt x="3066" y="2427"/>
                  </a:lnTo>
                  <a:lnTo>
                    <a:pt x="3062" y="2430"/>
                  </a:lnTo>
                  <a:lnTo>
                    <a:pt x="3056" y="2434"/>
                  </a:lnTo>
                  <a:lnTo>
                    <a:pt x="3049" y="2439"/>
                  </a:lnTo>
                  <a:lnTo>
                    <a:pt x="3046" y="2442"/>
                  </a:lnTo>
                  <a:lnTo>
                    <a:pt x="3043" y="2442"/>
                  </a:lnTo>
                  <a:lnTo>
                    <a:pt x="3039" y="2439"/>
                  </a:lnTo>
                  <a:lnTo>
                    <a:pt x="3032" y="2436"/>
                  </a:lnTo>
                  <a:lnTo>
                    <a:pt x="3024" y="2430"/>
                  </a:lnTo>
                  <a:lnTo>
                    <a:pt x="3016" y="2423"/>
                  </a:lnTo>
                  <a:lnTo>
                    <a:pt x="3007" y="2414"/>
                  </a:lnTo>
                  <a:lnTo>
                    <a:pt x="2996" y="2406"/>
                  </a:lnTo>
                  <a:lnTo>
                    <a:pt x="2986" y="2398"/>
                  </a:lnTo>
                  <a:lnTo>
                    <a:pt x="2990" y="2392"/>
                  </a:lnTo>
                  <a:lnTo>
                    <a:pt x="2996" y="2383"/>
                  </a:lnTo>
                  <a:lnTo>
                    <a:pt x="2993" y="2377"/>
                  </a:lnTo>
                  <a:lnTo>
                    <a:pt x="2988" y="2370"/>
                  </a:lnTo>
                  <a:lnTo>
                    <a:pt x="2982" y="2363"/>
                  </a:lnTo>
                  <a:lnTo>
                    <a:pt x="2976" y="2357"/>
                  </a:lnTo>
                  <a:lnTo>
                    <a:pt x="2969" y="2350"/>
                  </a:lnTo>
                  <a:lnTo>
                    <a:pt x="2957" y="2343"/>
                  </a:lnTo>
                  <a:lnTo>
                    <a:pt x="2946" y="2336"/>
                  </a:lnTo>
                  <a:lnTo>
                    <a:pt x="2938" y="2332"/>
                  </a:lnTo>
                  <a:lnTo>
                    <a:pt x="2934" y="2332"/>
                  </a:lnTo>
                  <a:lnTo>
                    <a:pt x="2928" y="2335"/>
                  </a:lnTo>
                  <a:lnTo>
                    <a:pt x="2922" y="2338"/>
                  </a:lnTo>
                  <a:lnTo>
                    <a:pt x="2915" y="2342"/>
                  </a:lnTo>
                  <a:lnTo>
                    <a:pt x="2908" y="2346"/>
                  </a:lnTo>
                  <a:lnTo>
                    <a:pt x="2902" y="2349"/>
                  </a:lnTo>
                  <a:lnTo>
                    <a:pt x="2896" y="2351"/>
                  </a:lnTo>
                  <a:lnTo>
                    <a:pt x="2892" y="2350"/>
                  </a:lnTo>
                  <a:lnTo>
                    <a:pt x="2877" y="2340"/>
                  </a:lnTo>
                  <a:lnTo>
                    <a:pt x="2864" y="2333"/>
                  </a:lnTo>
                  <a:lnTo>
                    <a:pt x="2856" y="2329"/>
                  </a:lnTo>
                  <a:lnTo>
                    <a:pt x="2850" y="2323"/>
                  </a:lnTo>
                  <a:lnTo>
                    <a:pt x="2844" y="2316"/>
                  </a:lnTo>
                  <a:lnTo>
                    <a:pt x="2837" y="2304"/>
                  </a:lnTo>
                  <a:lnTo>
                    <a:pt x="2828" y="2292"/>
                  </a:lnTo>
                  <a:lnTo>
                    <a:pt x="2820" y="2283"/>
                  </a:lnTo>
                  <a:lnTo>
                    <a:pt x="2812" y="2276"/>
                  </a:lnTo>
                  <a:lnTo>
                    <a:pt x="2800" y="2268"/>
                  </a:lnTo>
                  <a:lnTo>
                    <a:pt x="2789" y="2261"/>
                  </a:lnTo>
                  <a:lnTo>
                    <a:pt x="2778" y="2256"/>
                  </a:lnTo>
                  <a:lnTo>
                    <a:pt x="2770" y="2254"/>
                  </a:lnTo>
                  <a:lnTo>
                    <a:pt x="2764" y="2253"/>
                  </a:lnTo>
                  <a:lnTo>
                    <a:pt x="2757" y="2251"/>
                  </a:lnTo>
                  <a:lnTo>
                    <a:pt x="2749" y="2247"/>
                  </a:lnTo>
                  <a:lnTo>
                    <a:pt x="2738" y="2241"/>
                  </a:lnTo>
                  <a:lnTo>
                    <a:pt x="2727" y="2230"/>
                  </a:lnTo>
                  <a:lnTo>
                    <a:pt x="2721" y="2225"/>
                  </a:lnTo>
                  <a:lnTo>
                    <a:pt x="2715" y="2220"/>
                  </a:lnTo>
                  <a:lnTo>
                    <a:pt x="2708" y="2216"/>
                  </a:lnTo>
                  <a:lnTo>
                    <a:pt x="2702" y="2212"/>
                  </a:lnTo>
                  <a:lnTo>
                    <a:pt x="2689" y="2206"/>
                  </a:lnTo>
                  <a:lnTo>
                    <a:pt x="2680" y="2203"/>
                  </a:lnTo>
                  <a:lnTo>
                    <a:pt x="2676" y="2200"/>
                  </a:lnTo>
                  <a:lnTo>
                    <a:pt x="2673" y="2197"/>
                  </a:lnTo>
                  <a:lnTo>
                    <a:pt x="2671" y="2193"/>
                  </a:lnTo>
                  <a:lnTo>
                    <a:pt x="2670" y="2190"/>
                  </a:lnTo>
                  <a:lnTo>
                    <a:pt x="2669" y="2181"/>
                  </a:lnTo>
                  <a:lnTo>
                    <a:pt x="2669" y="2172"/>
                  </a:lnTo>
                  <a:lnTo>
                    <a:pt x="2669" y="2161"/>
                  </a:lnTo>
                  <a:lnTo>
                    <a:pt x="2667" y="2150"/>
                  </a:lnTo>
                  <a:lnTo>
                    <a:pt x="2664" y="2144"/>
                  </a:lnTo>
                  <a:lnTo>
                    <a:pt x="2662" y="2140"/>
                  </a:lnTo>
                  <a:lnTo>
                    <a:pt x="2657" y="2134"/>
                  </a:lnTo>
                  <a:lnTo>
                    <a:pt x="2652" y="2129"/>
                  </a:lnTo>
                  <a:lnTo>
                    <a:pt x="2645" y="2125"/>
                  </a:lnTo>
                  <a:lnTo>
                    <a:pt x="2639" y="2123"/>
                  </a:lnTo>
                  <a:lnTo>
                    <a:pt x="2632" y="2122"/>
                  </a:lnTo>
                  <a:lnTo>
                    <a:pt x="2626" y="2121"/>
                  </a:lnTo>
                  <a:lnTo>
                    <a:pt x="2613" y="2121"/>
                  </a:lnTo>
                  <a:lnTo>
                    <a:pt x="2602" y="2119"/>
                  </a:lnTo>
                  <a:lnTo>
                    <a:pt x="2598" y="2117"/>
                  </a:lnTo>
                  <a:lnTo>
                    <a:pt x="2593" y="2113"/>
                  </a:lnTo>
                  <a:lnTo>
                    <a:pt x="2588" y="2109"/>
                  </a:lnTo>
                  <a:lnTo>
                    <a:pt x="2583" y="2104"/>
                  </a:lnTo>
                  <a:lnTo>
                    <a:pt x="2580" y="2099"/>
                  </a:lnTo>
                  <a:lnTo>
                    <a:pt x="2577" y="2094"/>
                  </a:lnTo>
                  <a:lnTo>
                    <a:pt x="2575" y="2090"/>
                  </a:lnTo>
                  <a:lnTo>
                    <a:pt x="2574" y="2085"/>
                  </a:lnTo>
                  <a:lnTo>
                    <a:pt x="2573" y="2078"/>
                  </a:lnTo>
                  <a:lnTo>
                    <a:pt x="2570" y="2072"/>
                  </a:lnTo>
                  <a:lnTo>
                    <a:pt x="2569" y="2071"/>
                  </a:lnTo>
                  <a:lnTo>
                    <a:pt x="2567" y="2068"/>
                  </a:lnTo>
                  <a:lnTo>
                    <a:pt x="2564" y="2068"/>
                  </a:lnTo>
                  <a:lnTo>
                    <a:pt x="2561" y="2068"/>
                  </a:lnTo>
                  <a:lnTo>
                    <a:pt x="2557" y="2068"/>
                  </a:lnTo>
                  <a:lnTo>
                    <a:pt x="2554" y="2067"/>
                  </a:lnTo>
                  <a:lnTo>
                    <a:pt x="2552" y="2066"/>
                  </a:lnTo>
                  <a:lnTo>
                    <a:pt x="2551" y="2064"/>
                  </a:lnTo>
                  <a:lnTo>
                    <a:pt x="2550" y="2058"/>
                  </a:lnTo>
                  <a:lnTo>
                    <a:pt x="2550" y="2048"/>
                  </a:lnTo>
                  <a:lnTo>
                    <a:pt x="2549" y="2043"/>
                  </a:lnTo>
                  <a:lnTo>
                    <a:pt x="2548" y="2039"/>
                  </a:lnTo>
                  <a:lnTo>
                    <a:pt x="2547" y="2034"/>
                  </a:lnTo>
                  <a:lnTo>
                    <a:pt x="2544" y="2030"/>
                  </a:lnTo>
                  <a:lnTo>
                    <a:pt x="2538" y="2023"/>
                  </a:lnTo>
                  <a:lnTo>
                    <a:pt x="2530" y="2016"/>
                  </a:lnTo>
                  <a:lnTo>
                    <a:pt x="2522" y="2009"/>
                  </a:lnTo>
                  <a:lnTo>
                    <a:pt x="2512" y="2004"/>
                  </a:lnTo>
                  <a:lnTo>
                    <a:pt x="2506" y="2003"/>
                  </a:lnTo>
                  <a:lnTo>
                    <a:pt x="2501" y="2002"/>
                  </a:lnTo>
                  <a:lnTo>
                    <a:pt x="2497" y="2003"/>
                  </a:lnTo>
                  <a:lnTo>
                    <a:pt x="2493" y="2005"/>
                  </a:lnTo>
                  <a:lnTo>
                    <a:pt x="2489" y="2008"/>
                  </a:lnTo>
                  <a:lnTo>
                    <a:pt x="2488" y="2011"/>
                  </a:lnTo>
                  <a:lnTo>
                    <a:pt x="2488" y="2015"/>
                  </a:lnTo>
                  <a:lnTo>
                    <a:pt x="2487" y="2020"/>
                  </a:lnTo>
                  <a:lnTo>
                    <a:pt x="2487" y="2028"/>
                  </a:lnTo>
                  <a:lnTo>
                    <a:pt x="2492" y="2042"/>
                  </a:lnTo>
                  <a:lnTo>
                    <a:pt x="2498" y="2058"/>
                  </a:lnTo>
                  <a:lnTo>
                    <a:pt x="2503" y="2068"/>
                  </a:lnTo>
                  <a:lnTo>
                    <a:pt x="2511" y="2083"/>
                  </a:lnTo>
                  <a:lnTo>
                    <a:pt x="2518" y="2098"/>
                  </a:lnTo>
                  <a:lnTo>
                    <a:pt x="2520" y="2105"/>
                  </a:lnTo>
                  <a:lnTo>
                    <a:pt x="2522" y="2110"/>
                  </a:lnTo>
                  <a:lnTo>
                    <a:pt x="2522" y="2115"/>
                  </a:lnTo>
                  <a:lnTo>
                    <a:pt x="2520" y="2117"/>
                  </a:lnTo>
                  <a:lnTo>
                    <a:pt x="2519" y="2118"/>
                  </a:lnTo>
                  <a:lnTo>
                    <a:pt x="2516" y="2118"/>
                  </a:lnTo>
                  <a:lnTo>
                    <a:pt x="2512" y="2117"/>
                  </a:lnTo>
                  <a:lnTo>
                    <a:pt x="2506" y="2115"/>
                  </a:lnTo>
                  <a:lnTo>
                    <a:pt x="2494" y="2108"/>
                  </a:lnTo>
                  <a:lnTo>
                    <a:pt x="2482" y="2102"/>
                  </a:lnTo>
                  <a:lnTo>
                    <a:pt x="2470" y="2094"/>
                  </a:lnTo>
                  <a:lnTo>
                    <a:pt x="2460" y="2087"/>
                  </a:lnTo>
                  <a:lnTo>
                    <a:pt x="2445" y="2079"/>
                  </a:lnTo>
                  <a:lnTo>
                    <a:pt x="2429" y="2069"/>
                  </a:lnTo>
                  <a:lnTo>
                    <a:pt x="2413" y="2060"/>
                  </a:lnTo>
                  <a:lnTo>
                    <a:pt x="2400" y="2052"/>
                  </a:lnTo>
                  <a:lnTo>
                    <a:pt x="2387" y="2042"/>
                  </a:lnTo>
                  <a:lnTo>
                    <a:pt x="2372" y="2030"/>
                  </a:lnTo>
                  <a:lnTo>
                    <a:pt x="2356" y="2018"/>
                  </a:lnTo>
                  <a:lnTo>
                    <a:pt x="2346" y="2009"/>
                  </a:lnTo>
                  <a:lnTo>
                    <a:pt x="2338" y="1999"/>
                  </a:lnTo>
                  <a:lnTo>
                    <a:pt x="2331" y="1987"/>
                  </a:lnTo>
                  <a:lnTo>
                    <a:pt x="2325" y="1976"/>
                  </a:lnTo>
                  <a:lnTo>
                    <a:pt x="2322" y="1966"/>
                  </a:lnTo>
                  <a:lnTo>
                    <a:pt x="2321" y="1960"/>
                  </a:lnTo>
                  <a:lnTo>
                    <a:pt x="2319" y="1955"/>
                  </a:lnTo>
                  <a:lnTo>
                    <a:pt x="2316" y="1951"/>
                  </a:lnTo>
                  <a:lnTo>
                    <a:pt x="2309" y="1944"/>
                  </a:lnTo>
                  <a:lnTo>
                    <a:pt x="2300" y="1935"/>
                  </a:lnTo>
                  <a:lnTo>
                    <a:pt x="2293" y="1926"/>
                  </a:lnTo>
                  <a:lnTo>
                    <a:pt x="2287" y="1915"/>
                  </a:lnTo>
                  <a:lnTo>
                    <a:pt x="2280" y="1902"/>
                  </a:lnTo>
                  <a:lnTo>
                    <a:pt x="2277" y="1896"/>
                  </a:lnTo>
                  <a:lnTo>
                    <a:pt x="2272" y="1889"/>
                  </a:lnTo>
                  <a:lnTo>
                    <a:pt x="2266" y="1883"/>
                  </a:lnTo>
                  <a:lnTo>
                    <a:pt x="2259" y="1876"/>
                  </a:lnTo>
                  <a:lnTo>
                    <a:pt x="2245" y="1864"/>
                  </a:lnTo>
                  <a:lnTo>
                    <a:pt x="2231" y="1853"/>
                  </a:lnTo>
                  <a:lnTo>
                    <a:pt x="2218" y="1842"/>
                  </a:lnTo>
                  <a:lnTo>
                    <a:pt x="2203" y="1831"/>
                  </a:lnTo>
                  <a:lnTo>
                    <a:pt x="2190" y="1820"/>
                  </a:lnTo>
                  <a:lnTo>
                    <a:pt x="2180" y="1812"/>
                  </a:lnTo>
                  <a:lnTo>
                    <a:pt x="2177" y="1808"/>
                  </a:lnTo>
                  <a:lnTo>
                    <a:pt x="2176" y="1804"/>
                  </a:lnTo>
                  <a:lnTo>
                    <a:pt x="2176" y="1802"/>
                  </a:lnTo>
                  <a:lnTo>
                    <a:pt x="2176" y="1800"/>
                  </a:lnTo>
                  <a:lnTo>
                    <a:pt x="2177" y="1795"/>
                  </a:lnTo>
                  <a:lnTo>
                    <a:pt x="2180" y="1789"/>
                  </a:lnTo>
                  <a:lnTo>
                    <a:pt x="2182" y="1787"/>
                  </a:lnTo>
                  <a:lnTo>
                    <a:pt x="2180" y="1783"/>
                  </a:lnTo>
                  <a:lnTo>
                    <a:pt x="2179" y="1781"/>
                  </a:lnTo>
                  <a:lnTo>
                    <a:pt x="2178" y="1778"/>
                  </a:lnTo>
                  <a:lnTo>
                    <a:pt x="2172" y="1775"/>
                  </a:lnTo>
                  <a:lnTo>
                    <a:pt x="2164" y="1772"/>
                  </a:lnTo>
                  <a:lnTo>
                    <a:pt x="2153" y="1770"/>
                  </a:lnTo>
                  <a:lnTo>
                    <a:pt x="2142" y="1766"/>
                  </a:lnTo>
                  <a:lnTo>
                    <a:pt x="2136" y="1763"/>
                  </a:lnTo>
                  <a:lnTo>
                    <a:pt x="2132" y="1760"/>
                  </a:lnTo>
                  <a:lnTo>
                    <a:pt x="2126" y="1757"/>
                  </a:lnTo>
                  <a:lnTo>
                    <a:pt x="2121" y="1752"/>
                  </a:lnTo>
                  <a:lnTo>
                    <a:pt x="2117" y="1747"/>
                  </a:lnTo>
                  <a:lnTo>
                    <a:pt x="2115" y="1743"/>
                  </a:lnTo>
                  <a:lnTo>
                    <a:pt x="2113" y="1738"/>
                  </a:lnTo>
                  <a:lnTo>
                    <a:pt x="2111" y="1732"/>
                  </a:lnTo>
                  <a:lnTo>
                    <a:pt x="2108" y="1722"/>
                  </a:lnTo>
                  <a:lnTo>
                    <a:pt x="2103" y="1713"/>
                  </a:lnTo>
                  <a:lnTo>
                    <a:pt x="2100" y="1709"/>
                  </a:lnTo>
                  <a:lnTo>
                    <a:pt x="2096" y="1707"/>
                  </a:lnTo>
                  <a:lnTo>
                    <a:pt x="2091" y="1706"/>
                  </a:lnTo>
                  <a:lnTo>
                    <a:pt x="2088" y="1705"/>
                  </a:lnTo>
                  <a:lnTo>
                    <a:pt x="2083" y="1706"/>
                  </a:lnTo>
                  <a:lnTo>
                    <a:pt x="2078" y="1708"/>
                  </a:lnTo>
                  <a:lnTo>
                    <a:pt x="2073" y="1711"/>
                  </a:lnTo>
                  <a:lnTo>
                    <a:pt x="2069" y="1715"/>
                  </a:lnTo>
                  <a:lnTo>
                    <a:pt x="2059" y="1727"/>
                  </a:lnTo>
                  <a:lnTo>
                    <a:pt x="2048" y="1741"/>
                  </a:lnTo>
                  <a:lnTo>
                    <a:pt x="2038" y="1753"/>
                  </a:lnTo>
                  <a:lnTo>
                    <a:pt x="2028" y="1763"/>
                  </a:lnTo>
                  <a:lnTo>
                    <a:pt x="2023" y="1765"/>
                  </a:lnTo>
                  <a:lnTo>
                    <a:pt x="2019" y="1765"/>
                  </a:lnTo>
                  <a:lnTo>
                    <a:pt x="2013" y="1765"/>
                  </a:lnTo>
                  <a:lnTo>
                    <a:pt x="2006" y="1764"/>
                  </a:lnTo>
                  <a:lnTo>
                    <a:pt x="1994" y="1760"/>
                  </a:lnTo>
                  <a:lnTo>
                    <a:pt x="1983" y="1756"/>
                  </a:lnTo>
                  <a:lnTo>
                    <a:pt x="1979" y="1755"/>
                  </a:lnTo>
                  <a:lnTo>
                    <a:pt x="1977" y="1752"/>
                  </a:lnTo>
                  <a:lnTo>
                    <a:pt x="1975" y="1749"/>
                  </a:lnTo>
                  <a:lnTo>
                    <a:pt x="1974" y="1746"/>
                  </a:lnTo>
                  <a:lnTo>
                    <a:pt x="1972" y="1738"/>
                  </a:lnTo>
                  <a:lnTo>
                    <a:pt x="1972" y="1727"/>
                  </a:lnTo>
                  <a:lnTo>
                    <a:pt x="1971" y="1721"/>
                  </a:lnTo>
                  <a:lnTo>
                    <a:pt x="1968" y="1718"/>
                  </a:lnTo>
                  <a:lnTo>
                    <a:pt x="1963" y="1714"/>
                  </a:lnTo>
                  <a:lnTo>
                    <a:pt x="1957" y="1712"/>
                  </a:lnTo>
                  <a:lnTo>
                    <a:pt x="1950" y="1711"/>
                  </a:lnTo>
                  <a:lnTo>
                    <a:pt x="1944" y="1711"/>
                  </a:lnTo>
                  <a:lnTo>
                    <a:pt x="1937" y="1711"/>
                  </a:lnTo>
                  <a:lnTo>
                    <a:pt x="1932" y="1712"/>
                  </a:lnTo>
                  <a:lnTo>
                    <a:pt x="1927" y="1714"/>
                  </a:lnTo>
                  <a:lnTo>
                    <a:pt x="1925" y="1716"/>
                  </a:lnTo>
                  <a:lnTo>
                    <a:pt x="1922" y="1720"/>
                  </a:lnTo>
                  <a:lnTo>
                    <a:pt x="1922" y="1724"/>
                  </a:lnTo>
                  <a:lnTo>
                    <a:pt x="1922" y="1733"/>
                  </a:lnTo>
                  <a:lnTo>
                    <a:pt x="1922" y="1743"/>
                  </a:lnTo>
                  <a:lnTo>
                    <a:pt x="1921" y="1747"/>
                  </a:lnTo>
                  <a:lnTo>
                    <a:pt x="1920" y="1751"/>
                  </a:lnTo>
                  <a:lnTo>
                    <a:pt x="1916" y="1755"/>
                  </a:lnTo>
                  <a:lnTo>
                    <a:pt x="1912" y="1759"/>
                  </a:lnTo>
                  <a:lnTo>
                    <a:pt x="1899" y="1768"/>
                  </a:lnTo>
                  <a:lnTo>
                    <a:pt x="1883" y="1778"/>
                  </a:lnTo>
                  <a:lnTo>
                    <a:pt x="1876" y="1783"/>
                  </a:lnTo>
                  <a:lnTo>
                    <a:pt x="1870" y="1788"/>
                  </a:lnTo>
                  <a:lnTo>
                    <a:pt x="1867" y="1791"/>
                  </a:lnTo>
                  <a:lnTo>
                    <a:pt x="1864" y="1795"/>
                  </a:lnTo>
                  <a:lnTo>
                    <a:pt x="1863" y="1801"/>
                  </a:lnTo>
                  <a:lnTo>
                    <a:pt x="1861" y="1807"/>
                  </a:lnTo>
                  <a:lnTo>
                    <a:pt x="1858" y="1810"/>
                  </a:lnTo>
                  <a:lnTo>
                    <a:pt x="1856" y="1813"/>
                  </a:lnTo>
                  <a:lnTo>
                    <a:pt x="1853" y="1814"/>
                  </a:lnTo>
                  <a:lnTo>
                    <a:pt x="1852" y="1814"/>
                  </a:lnTo>
                  <a:lnTo>
                    <a:pt x="1850" y="1814"/>
                  </a:lnTo>
                  <a:lnTo>
                    <a:pt x="1848" y="1812"/>
                  </a:lnTo>
                  <a:lnTo>
                    <a:pt x="1845" y="1809"/>
                  </a:lnTo>
                  <a:lnTo>
                    <a:pt x="1843" y="1806"/>
                  </a:lnTo>
                  <a:lnTo>
                    <a:pt x="1839" y="1798"/>
                  </a:lnTo>
                  <a:lnTo>
                    <a:pt x="1834" y="1790"/>
                  </a:lnTo>
                  <a:lnTo>
                    <a:pt x="1830" y="1783"/>
                  </a:lnTo>
                  <a:lnTo>
                    <a:pt x="1821" y="1777"/>
                  </a:lnTo>
                  <a:lnTo>
                    <a:pt x="1812" y="1771"/>
                  </a:lnTo>
                  <a:lnTo>
                    <a:pt x="1802" y="1765"/>
                  </a:lnTo>
                  <a:lnTo>
                    <a:pt x="1793" y="1758"/>
                  </a:lnTo>
                  <a:lnTo>
                    <a:pt x="1783" y="1751"/>
                  </a:lnTo>
                  <a:lnTo>
                    <a:pt x="1774" y="1743"/>
                  </a:lnTo>
                  <a:lnTo>
                    <a:pt x="1763" y="1735"/>
                  </a:lnTo>
                  <a:lnTo>
                    <a:pt x="1757" y="1733"/>
                  </a:lnTo>
                  <a:lnTo>
                    <a:pt x="1751" y="1731"/>
                  </a:lnTo>
                  <a:lnTo>
                    <a:pt x="1746" y="1728"/>
                  </a:lnTo>
                  <a:lnTo>
                    <a:pt x="1742" y="1728"/>
                  </a:lnTo>
                  <a:lnTo>
                    <a:pt x="1737" y="1727"/>
                  </a:lnTo>
                  <a:lnTo>
                    <a:pt x="1735" y="1727"/>
                  </a:lnTo>
                  <a:lnTo>
                    <a:pt x="1732" y="1726"/>
                  </a:lnTo>
                  <a:lnTo>
                    <a:pt x="1730" y="1725"/>
                  </a:lnTo>
                  <a:lnTo>
                    <a:pt x="1729" y="1720"/>
                  </a:lnTo>
                  <a:lnTo>
                    <a:pt x="1729" y="1713"/>
                  </a:lnTo>
                  <a:lnTo>
                    <a:pt x="1727" y="1708"/>
                  </a:lnTo>
                  <a:lnTo>
                    <a:pt x="1725" y="1705"/>
                  </a:lnTo>
                  <a:lnTo>
                    <a:pt x="1723" y="1701"/>
                  </a:lnTo>
                  <a:lnTo>
                    <a:pt x="1719" y="1697"/>
                  </a:lnTo>
                  <a:lnTo>
                    <a:pt x="1710" y="1689"/>
                  </a:lnTo>
                  <a:lnTo>
                    <a:pt x="1700" y="1681"/>
                  </a:lnTo>
                  <a:lnTo>
                    <a:pt x="1692" y="1671"/>
                  </a:lnTo>
                  <a:lnTo>
                    <a:pt x="1681" y="1661"/>
                  </a:lnTo>
                  <a:lnTo>
                    <a:pt x="1672" y="1651"/>
                  </a:lnTo>
                  <a:lnTo>
                    <a:pt x="1663" y="1643"/>
                  </a:lnTo>
                  <a:lnTo>
                    <a:pt x="1657" y="1636"/>
                  </a:lnTo>
                  <a:lnTo>
                    <a:pt x="1651" y="1629"/>
                  </a:lnTo>
                  <a:lnTo>
                    <a:pt x="1647" y="1624"/>
                  </a:lnTo>
                  <a:lnTo>
                    <a:pt x="1641" y="1621"/>
                  </a:lnTo>
                  <a:lnTo>
                    <a:pt x="1636" y="1621"/>
                  </a:lnTo>
                  <a:lnTo>
                    <a:pt x="1632" y="1620"/>
                  </a:lnTo>
                  <a:lnTo>
                    <a:pt x="1628" y="1618"/>
                  </a:lnTo>
                  <a:lnTo>
                    <a:pt x="1623" y="1611"/>
                  </a:lnTo>
                  <a:lnTo>
                    <a:pt x="1619" y="1607"/>
                  </a:lnTo>
                  <a:lnTo>
                    <a:pt x="1613" y="1604"/>
                  </a:lnTo>
                  <a:lnTo>
                    <a:pt x="1606" y="1600"/>
                  </a:lnTo>
                  <a:lnTo>
                    <a:pt x="1599" y="1596"/>
                  </a:lnTo>
                  <a:lnTo>
                    <a:pt x="1582" y="1592"/>
                  </a:lnTo>
                  <a:lnTo>
                    <a:pt x="1568" y="1586"/>
                  </a:lnTo>
                  <a:lnTo>
                    <a:pt x="1561" y="1583"/>
                  </a:lnTo>
                  <a:lnTo>
                    <a:pt x="1554" y="1582"/>
                  </a:lnTo>
                  <a:lnTo>
                    <a:pt x="1547" y="1582"/>
                  </a:lnTo>
                  <a:lnTo>
                    <a:pt x="1538" y="1582"/>
                  </a:lnTo>
                  <a:lnTo>
                    <a:pt x="1530" y="1583"/>
                  </a:lnTo>
                  <a:lnTo>
                    <a:pt x="1523" y="1586"/>
                  </a:lnTo>
                  <a:lnTo>
                    <a:pt x="1516" y="1589"/>
                  </a:lnTo>
                  <a:lnTo>
                    <a:pt x="1510" y="1594"/>
                  </a:lnTo>
                  <a:lnTo>
                    <a:pt x="1505" y="1600"/>
                  </a:lnTo>
                  <a:lnTo>
                    <a:pt x="1500" y="1606"/>
                  </a:lnTo>
                  <a:lnTo>
                    <a:pt x="1497" y="1611"/>
                  </a:lnTo>
                  <a:lnTo>
                    <a:pt x="1494" y="1617"/>
                  </a:lnTo>
                  <a:lnTo>
                    <a:pt x="1493" y="1623"/>
                  </a:lnTo>
                  <a:lnTo>
                    <a:pt x="1493" y="1629"/>
                  </a:lnTo>
                  <a:lnTo>
                    <a:pt x="1494" y="1633"/>
                  </a:lnTo>
                  <a:lnTo>
                    <a:pt x="1496" y="1639"/>
                  </a:lnTo>
                  <a:lnTo>
                    <a:pt x="1498" y="1645"/>
                  </a:lnTo>
                  <a:lnTo>
                    <a:pt x="1500" y="1652"/>
                  </a:lnTo>
                  <a:lnTo>
                    <a:pt x="1502" y="1661"/>
                  </a:lnTo>
                  <a:lnTo>
                    <a:pt x="1502" y="1669"/>
                  </a:lnTo>
                  <a:lnTo>
                    <a:pt x="1502" y="1677"/>
                  </a:lnTo>
                  <a:lnTo>
                    <a:pt x="1500" y="1684"/>
                  </a:lnTo>
                  <a:lnTo>
                    <a:pt x="1499" y="1692"/>
                  </a:lnTo>
                  <a:lnTo>
                    <a:pt x="1497" y="1699"/>
                  </a:lnTo>
                  <a:lnTo>
                    <a:pt x="1494" y="1705"/>
                  </a:lnTo>
                  <a:lnTo>
                    <a:pt x="1492" y="1713"/>
                  </a:lnTo>
                  <a:lnTo>
                    <a:pt x="1491" y="1721"/>
                  </a:lnTo>
                  <a:lnTo>
                    <a:pt x="1491" y="1732"/>
                  </a:lnTo>
                  <a:lnTo>
                    <a:pt x="1491" y="1752"/>
                  </a:lnTo>
                  <a:lnTo>
                    <a:pt x="1492" y="1772"/>
                  </a:lnTo>
                  <a:lnTo>
                    <a:pt x="1492" y="1788"/>
                  </a:lnTo>
                  <a:lnTo>
                    <a:pt x="1494" y="1800"/>
                  </a:lnTo>
                  <a:lnTo>
                    <a:pt x="1498" y="1812"/>
                  </a:lnTo>
                  <a:lnTo>
                    <a:pt x="1502" y="1825"/>
                  </a:lnTo>
                  <a:lnTo>
                    <a:pt x="1503" y="1833"/>
                  </a:lnTo>
                  <a:lnTo>
                    <a:pt x="1503" y="1842"/>
                  </a:lnTo>
                  <a:lnTo>
                    <a:pt x="1500" y="1851"/>
                  </a:lnTo>
                  <a:lnTo>
                    <a:pt x="1497" y="1858"/>
                  </a:lnTo>
                  <a:lnTo>
                    <a:pt x="1493" y="1860"/>
                  </a:lnTo>
                  <a:lnTo>
                    <a:pt x="1491" y="1864"/>
                  </a:lnTo>
                  <a:lnTo>
                    <a:pt x="1487" y="1866"/>
                  </a:lnTo>
                  <a:lnTo>
                    <a:pt x="1484" y="1867"/>
                  </a:lnTo>
                  <a:lnTo>
                    <a:pt x="1480" y="1869"/>
                  </a:lnTo>
                  <a:lnTo>
                    <a:pt x="1475" y="1870"/>
                  </a:lnTo>
                  <a:lnTo>
                    <a:pt x="1471" y="1870"/>
                  </a:lnTo>
                  <a:lnTo>
                    <a:pt x="1466" y="1869"/>
                  </a:lnTo>
                  <a:lnTo>
                    <a:pt x="1450" y="1861"/>
                  </a:lnTo>
                  <a:lnTo>
                    <a:pt x="1434" y="1851"/>
                  </a:lnTo>
                  <a:lnTo>
                    <a:pt x="1426" y="1845"/>
                  </a:lnTo>
                  <a:lnTo>
                    <a:pt x="1417" y="1841"/>
                  </a:lnTo>
                  <a:lnTo>
                    <a:pt x="1414" y="1840"/>
                  </a:lnTo>
                  <a:lnTo>
                    <a:pt x="1410" y="1840"/>
                  </a:lnTo>
                  <a:lnTo>
                    <a:pt x="1408" y="1840"/>
                  </a:lnTo>
                  <a:lnTo>
                    <a:pt x="1405" y="1841"/>
                  </a:lnTo>
                  <a:lnTo>
                    <a:pt x="1401" y="1845"/>
                  </a:lnTo>
                  <a:lnTo>
                    <a:pt x="1398" y="1851"/>
                  </a:lnTo>
                  <a:lnTo>
                    <a:pt x="1397" y="1858"/>
                  </a:lnTo>
                  <a:lnTo>
                    <a:pt x="1395" y="1865"/>
                  </a:lnTo>
                  <a:lnTo>
                    <a:pt x="1393" y="1872"/>
                  </a:lnTo>
                  <a:lnTo>
                    <a:pt x="1392" y="1878"/>
                  </a:lnTo>
                  <a:lnTo>
                    <a:pt x="1391" y="1881"/>
                  </a:lnTo>
                  <a:lnTo>
                    <a:pt x="1389" y="1883"/>
                  </a:lnTo>
                  <a:lnTo>
                    <a:pt x="1387" y="1884"/>
                  </a:lnTo>
                  <a:lnTo>
                    <a:pt x="1385" y="1885"/>
                  </a:lnTo>
                  <a:lnTo>
                    <a:pt x="1377" y="1886"/>
                  </a:lnTo>
                  <a:lnTo>
                    <a:pt x="1371" y="1888"/>
                  </a:lnTo>
                  <a:lnTo>
                    <a:pt x="1368" y="1888"/>
                  </a:lnTo>
                  <a:lnTo>
                    <a:pt x="1367" y="1889"/>
                  </a:lnTo>
                  <a:lnTo>
                    <a:pt x="1366" y="1891"/>
                  </a:lnTo>
                  <a:lnTo>
                    <a:pt x="1365" y="1895"/>
                  </a:lnTo>
                  <a:lnTo>
                    <a:pt x="1366" y="1903"/>
                  </a:lnTo>
                  <a:lnTo>
                    <a:pt x="1367" y="1911"/>
                  </a:lnTo>
                  <a:lnTo>
                    <a:pt x="1368" y="1915"/>
                  </a:lnTo>
                  <a:lnTo>
                    <a:pt x="1367" y="1920"/>
                  </a:lnTo>
                  <a:lnTo>
                    <a:pt x="1366" y="1926"/>
                  </a:lnTo>
                  <a:lnTo>
                    <a:pt x="1363" y="1932"/>
                  </a:lnTo>
                  <a:lnTo>
                    <a:pt x="1358" y="1938"/>
                  </a:lnTo>
                  <a:lnTo>
                    <a:pt x="1355" y="1944"/>
                  </a:lnTo>
                  <a:lnTo>
                    <a:pt x="1353" y="1948"/>
                  </a:lnTo>
                  <a:lnTo>
                    <a:pt x="1353" y="1952"/>
                  </a:lnTo>
                  <a:lnTo>
                    <a:pt x="1352" y="1960"/>
                  </a:lnTo>
                  <a:lnTo>
                    <a:pt x="1353" y="1967"/>
                  </a:lnTo>
                  <a:lnTo>
                    <a:pt x="1353" y="1978"/>
                  </a:lnTo>
                  <a:lnTo>
                    <a:pt x="1352" y="1991"/>
                  </a:lnTo>
                  <a:lnTo>
                    <a:pt x="1349" y="1998"/>
                  </a:lnTo>
                  <a:lnTo>
                    <a:pt x="1347" y="2004"/>
                  </a:lnTo>
                  <a:lnTo>
                    <a:pt x="1346" y="2006"/>
                  </a:lnTo>
                  <a:lnTo>
                    <a:pt x="1343" y="2008"/>
                  </a:lnTo>
                  <a:lnTo>
                    <a:pt x="1342" y="2009"/>
                  </a:lnTo>
                  <a:lnTo>
                    <a:pt x="1340" y="2009"/>
                  </a:lnTo>
                  <a:lnTo>
                    <a:pt x="1330" y="2009"/>
                  </a:lnTo>
                  <a:lnTo>
                    <a:pt x="1324" y="2009"/>
                  </a:lnTo>
                  <a:lnTo>
                    <a:pt x="1320" y="2006"/>
                  </a:lnTo>
                  <a:lnTo>
                    <a:pt x="1313" y="2001"/>
                  </a:lnTo>
                  <a:lnTo>
                    <a:pt x="1303" y="1991"/>
                  </a:lnTo>
                  <a:lnTo>
                    <a:pt x="1290" y="1983"/>
                  </a:lnTo>
                  <a:lnTo>
                    <a:pt x="1283" y="1979"/>
                  </a:lnTo>
                  <a:lnTo>
                    <a:pt x="1277" y="1976"/>
                  </a:lnTo>
                  <a:lnTo>
                    <a:pt x="1271" y="1974"/>
                  </a:lnTo>
                  <a:lnTo>
                    <a:pt x="1265" y="1973"/>
                  </a:lnTo>
                  <a:lnTo>
                    <a:pt x="1260" y="1974"/>
                  </a:lnTo>
                  <a:lnTo>
                    <a:pt x="1258" y="1976"/>
                  </a:lnTo>
                  <a:lnTo>
                    <a:pt x="1254" y="1978"/>
                  </a:lnTo>
                  <a:lnTo>
                    <a:pt x="1252" y="1982"/>
                  </a:lnTo>
                  <a:lnTo>
                    <a:pt x="1247" y="1991"/>
                  </a:lnTo>
                  <a:lnTo>
                    <a:pt x="1238" y="2005"/>
                  </a:lnTo>
                  <a:lnTo>
                    <a:pt x="1232" y="2011"/>
                  </a:lnTo>
                  <a:lnTo>
                    <a:pt x="1226" y="2015"/>
                  </a:lnTo>
                  <a:lnTo>
                    <a:pt x="1221" y="2017"/>
                  </a:lnTo>
                  <a:lnTo>
                    <a:pt x="1216" y="2017"/>
                  </a:lnTo>
                  <a:lnTo>
                    <a:pt x="1207" y="2012"/>
                  </a:lnTo>
                  <a:lnTo>
                    <a:pt x="1198" y="2008"/>
                  </a:lnTo>
                  <a:lnTo>
                    <a:pt x="1189" y="2003"/>
                  </a:lnTo>
                  <a:lnTo>
                    <a:pt x="1179" y="1997"/>
                  </a:lnTo>
                  <a:lnTo>
                    <a:pt x="1170" y="1992"/>
                  </a:lnTo>
                  <a:lnTo>
                    <a:pt x="1162" y="1989"/>
                  </a:lnTo>
                  <a:lnTo>
                    <a:pt x="1153" y="1985"/>
                  </a:lnTo>
                  <a:lnTo>
                    <a:pt x="1144" y="1980"/>
                  </a:lnTo>
                  <a:lnTo>
                    <a:pt x="1133" y="1973"/>
                  </a:lnTo>
                  <a:lnTo>
                    <a:pt x="1122" y="1965"/>
                  </a:lnTo>
                  <a:lnTo>
                    <a:pt x="1116" y="1960"/>
                  </a:lnTo>
                  <a:lnTo>
                    <a:pt x="1114" y="1955"/>
                  </a:lnTo>
                  <a:lnTo>
                    <a:pt x="1112" y="1949"/>
                  </a:lnTo>
                  <a:lnTo>
                    <a:pt x="1111" y="1945"/>
                  </a:lnTo>
                  <a:lnTo>
                    <a:pt x="1109" y="1940"/>
                  </a:lnTo>
                  <a:lnTo>
                    <a:pt x="1108" y="1935"/>
                  </a:lnTo>
                  <a:lnTo>
                    <a:pt x="1106" y="1929"/>
                  </a:lnTo>
                  <a:lnTo>
                    <a:pt x="1102" y="1923"/>
                  </a:lnTo>
                  <a:lnTo>
                    <a:pt x="1094" y="1913"/>
                  </a:lnTo>
                  <a:lnTo>
                    <a:pt x="1083" y="1902"/>
                  </a:lnTo>
                  <a:lnTo>
                    <a:pt x="1077" y="1898"/>
                  </a:lnTo>
                  <a:lnTo>
                    <a:pt x="1071" y="1894"/>
                  </a:lnTo>
                  <a:lnTo>
                    <a:pt x="1064" y="1891"/>
                  </a:lnTo>
                  <a:lnTo>
                    <a:pt x="1056" y="1888"/>
                  </a:lnTo>
                  <a:lnTo>
                    <a:pt x="1051" y="1888"/>
                  </a:lnTo>
                  <a:lnTo>
                    <a:pt x="1047" y="1888"/>
                  </a:lnTo>
                  <a:lnTo>
                    <a:pt x="1043" y="1889"/>
                  </a:lnTo>
                  <a:lnTo>
                    <a:pt x="1038" y="1891"/>
                  </a:lnTo>
                  <a:lnTo>
                    <a:pt x="1028" y="1896"/>
                  </a:lnTo>
                  <a:lnTo>
                    <a:pt x="1019" y="1903"/>
                  </a:lnTo>
                  <a:lnTo>
                    <a:pt x="1009" y="1910"/>
                  </a:lnTo>
                  <a:lnTo>
                    <a:pt x="1000" y="1916"/>
                  </a:lnTo>
                  <a:lnTo>
                    <a:pt x="995" y="1919"/>
                  </a:lnTo>
                  <a:lnTo>
                    <a:pt x="990" y="1921"/>
                  </a:lnTo>
                  <a:lnTo>
                    <a:pt x="986" y="1922"/>
                  </a:lnTo>
                  <a:lnTo>
                    <a:pt x="981" y="1922"/>
                  </a:lnTo>
                  <a:lnTo>
                    <a:pt x="971" y="1921"/>
                  </a:lnTo>
                  <a:lnTo>
                    <a:pt x="962" y="1917"/>
                  </a:lnTo>
                  <a:lnTo>
                    <a:pt x="954" y="1914"/>
                  </a:lnTo>
                  <a:lnTo>
                    <a:pt x="945" y="1910"/>
                  </a:lnTo>
                  <a:lnTo>
                    <a:pt x="937" y="1907"/>
                  </a:lnTo>
                  <a:lnTo>
                    <a:pt x="929" y="1904"/>
                  </a:lnTo>
                  <a:lnTo>
                    <a:pt x="925" y="1904"/>
                  </a:lnTo>
                  <a:lnTo>
                    <a:pt x="920" y="1905"/>
                  </a:lnTo>
                  <a:lnTo>
                    <a:pt x="917" y="1907"/>
                  </a:lnTo>
                  <a:lnTo>
                    <a:pt x="912" y="1909"/>
                  </a:lnTo>
                  <a:lnTo>
                    <a:pt x="908" y="1911"/>
                  </a:lnTo>
                  <a:lnTo>
                    <a:pt x="905" y="1911"/>
                  </a:lnTo>
                  <a:lnTo>
                    <a:pt x="901" y="1911"/>
                  </a:lnTo>
                  <a:lnTo>
                    <a:pt x="899" y="1909"/>
                  </a:lnTo>
                  <a:lnTo>
                    <a:pt x="893" y="1902"/>
                  </a:lnTo>
                  <a:lnTo>
                    <a:pt x="887" y="1892"/>
                  </a:lnTo>
                  <a:lnTo>
                    <a:pt x="879" y="1872"/>
                  </a:lnTo>
                  <a:lnTo>
                    <a:pt x="872" y="1859"/>
                  </a:lnTo>
                  <a:lnTo>
                    <a:pt x="860" y="1852"/>
                  </a:lnTo>
                  <a:lnTo>
                    <a:pt x="839" y="1844"/>
                  </a:lnTo>
                  <a:lnTo>
                    <a:pt x="818" y="1837"/>
                  </a:lnTo>
                  <a:lnTo>
                    <a:pt x="803" y="1832"/>
                  </a:lnTo>
                  <a:lnTo>
                    <a:pt x="798" y="1832"/>
                  </a:lnTo>
                  <a:lnTo>
                    <a:pt x="794" y="1834"/>
                  </a:lnTo>
                  <a:lnTo>
                    <a:pt x="791" y="1837"/>
                  </a:lnTo>
                  <a:lnTo>
                    <a:pt x="786" y="1840"/>
                  </a:lnTo>
                  <a:lnTo>
                    <a:pt x="782" y="1845"/>
                  </a:lnTo>
                  <a:lnTo>
                    <a:pt x="776" y="1847"/>
                  </a:lnTo>
                  <a:lnTo>
                    <a:pt x="771" y="1850"/>
                  </a:lnTo>
                  <a:lnTo>
                    <a:pt x="762" y="1850"/>
                  </a:lnTo>
                  <a:lnTo>
                    <a:pt x="741" y="1847"/>
                  </a:lnTo>
                  <a:lnTo>
                    <a:pt x="713" y="1845"/>
                  </a:lnTo>
                  <a:lnTo>
                    <a:pt x="700" y="1844"/>
                  </a:lnTo>
                  <a:lnTo>
                    <a:pt x="688" y="1842"/>
                  </a:lnTo>
                  <a:lnTo>
                    <a:pt x="678" y="1840"/>
                  </a:lnTo>
                  <a:lnTo>
                    <a:pt x="669" y="1839"/>
                  </a:lnTo>
                  <a:lnTo>
                    <a:pt x="666" y="1837"/>
                  </a:lnTo>
                  <a:lnTo>
                    <a:pt x="664" y="1833"/>
                  </a:lnTo>
                  <a:lnTo>
                    <a:pt x="660" y="1828"/>
                  </a:lnTo>
                  <a:lnTo>
                    <a:pt x="658" y="1822"/>
                  </a:lnTo>
                  <a:lnTo>
                    <a:pt x="654" y="1808"/>
                  </a:lnTo>
                  <a:lnTo>
                    <a:pt x="652" y="1791"/>
                  </a:lnTo>
                  <a:lnTo>
                    <a:pt x="646" y="1760"/>
                  </a:lnTo>
                  <a:lnTo>
                    <a:pt x="641" y="1738"/>
                  </a:lnTo>
                  <a:lnTo>
                    <a:pt x="639" y="1731"/>
                  </a:lnTo>
                  <a:lnTo>
                    <a:pt x="639" y="1720"/>
                  </a:lnTo>
                  <a:lnTo>
                    <a:pt x="639" y="1708"/>
                  </a:lnTo>
                  <a:lnTo>
                    <a:pt x="639" y="1695"/>
                  </a:lnTo>
                  <a:lnTo>
                    <a:pt x="639" y="1683"/>
                  </a:lnTo>
                  <a:lnTo>
                    <a:pt x="639" y="1673"/>
                  </a:lnTo>
                  <a:lnTo>
                    <a:pt x="637" y="1668"/>
                  </a:lnTo>
                  <a:lnTo>
                    <a:pt x="637" y="1664"/>
                  </a:lnTo>
                  <a:lnTo>
                    <a:pt x="636" y="1662"/>
                  </a:lnTo>
                  <a:lnTo>
                    <a:pt x="634" y="1661"/>
                  </a:lnTo>
                  <a:lnTo>
                    <a:pt x="627" y="1658"/>
                  </a:lnTo>
                  <a:lnTo>
                    <a:pt x="615" y="1656"/>
                  </a:lnTo>
                  <a:lnTo>
                    <a:pt x="601" y="1655"/>
                  </a:lnTo>
                  <a:lnTo>
                    <a:pt x="584" y="1653"/>
                  </a:lnTo>
                  <a:lnTo>
                    <a:pt x="564" y="1653"/>
                  </a:lnTo>
                  <a:lnTo>
                    <a:pt x="539" y="1655"/>
                  </a:lnTo>
                  <a:lnTo>
                    <a:pt x="511" y="1656"/>
                  </a:lnTo>
                  <a:lnTo>
                    <a:pt x="480" y="1658"/>
                  </a:lnTo>
                  <a:lnTo>
                    <a:pt x="476" y="1658"/>
                  </a:lnTo>
                  <a:lnTo>
                    <a:pt x="470" y="1658"/>
                  </a:lnTo>
                  <a:lnTo>
                    <a:pt x="465" y="1656"/>
                  </a:lnTo>
                  <a:lnTo>
                    <a:pt x="460" y="1655"/>
                  </a:lnTo>
                  <a:lnTo>
                    <a:pt x="451" y="1649"/>
                  </a:lnTo>
                  <a:lnTo>
                    <a:pt x="444" y="1642"/>
                  </a:lnTo>
                  <a:lnTo>
                    <a:pt x="436" y="1633"/>
                  </a:lnTo>
                  <a:lnTo>
                    <a:pt x="432" y="1626"/>
                  </a:lnTo>
                  <a:lnTo>
                    <a:pt x="429" y="1619"/>
                  </a:lnTo>
                  <a:lnTo>
                    <a:pt x="428" y="1615"/>
                  </a:lnTo>
                  <a:lnTo>
                    <a:pt x="428" y="1611"/>
                  </a:lnTo>
                  <a:lnTo>
                    <a:pt x="432" y="1607"/>
                  </a:lnTo>
                  <a:lnTo>
                    <a:pt x="435" y="1604"/>
                  </a:lnTo>
                  <a:lnTo>
                    <a:pt x="440" y="1602"/>
                  </a:lnTo>
                  <a:lnTo>
                    <a:pt x="452" y="1601"/>
                  </a:lnTo>
                  <a:lnTo>
                    <a:pt x="464" y="1599"/>
                  </a:lnTo>
                  <a:lnTo>
                    <a:pt x="467" y="1598"/>
                  </a:lnTo>
                  <a:lnTo>
                    <a:pt x="471" y="1596"/>
                  </a:lnTo>
                  <a:lnTo>
                    <a:pt x="473" y="1594"/>
                  </a:lnTo>
                  <a:lnTo>
                    <a:pt x="475" y="1592"/>
                  </a:lnTo>
                  <a:lnTo>
                    <a:pt x="477" y="1587"/>
                  </a:lnTo>
                  <a:lnTo>
                    <a:pt x="477" y="1582"/>
                  </a:lnTo>
                  <a:lnTo>
                    <a:pt x="475" y="1577"/>
                  </a:lnTo>
                  <a:lnTo>
                    <a:pt x="471" y="1573"/>
                  </a:lnTo>
                  <a:lnTo>
                    <a:pt x="467" y="1569"/>
                  </a:lnTo>
                  <a:lnTo>
                    <a:pt x="463" y="1566"/>
                  </a:lnTo>
                  <a:lnTo>
                    <a:pt x="453" y="1561"/>
                  </a:lnTo>
                  <a:lnTo>
                    <a:pt x="444" y="1555"/>
                  </a:lnTo>
                  <a:lnTo>
                    <a:pt x="428" y="1550"/>
                  </a:lnTo>
                  <a:lnTo>
                    <a:pt x="407" y="1543"/>
                  </a:lnTo>
                  <a:lnTo>
                    <a:pt x="382" y="1537"/>
                  </a:lnTo>
                  <a:lnTo>
                    <a:pt x="363" y="1533"/>
                  </a:lnTo>
                  <a:lnTo>
                    <a:pt x="341" y="1532"/>
                  </a:lnTo>
                  <a:lnTo>
                    <a:pt x="314" y="1531"/>
                  </a:lnTo>
                  <a:lnTo>
                    <a:pt x="301" y="1530"/>
                  </a:lnTo>
                  <a:lnTo>
                    <a:pt x="288" y="1529"/>
                  </a:lnTo>
                  <a:lnTo>
                    <a:pt x="277" y="1526"/>
                  </a:lnTo>
                  <a:lnTo>
                    <a:pt x="269" y="1524"/>
                  </a:lnTo>
                  <a:lnTo>
                    <a:pt x="263" y="1520"/>
                  </a:lnTo>
                  <a:lnTo>
                    <a:pt x="259" y="1517"/>
                  </a:lnTo>
                  <a:lnTo>
                    <a:pt x="258" y="1512"/>
                  </a:lnTo>
                  <a:lnTo>
                    <a:pt x="258" y="1507"/>
                  </a:lnTo>
                  <a:lnTo>
                    <a:pt x="261" y="1494"/>
                  </a:lnTo>
                  <a:lnTo>
                    <a:pt x="263" y="1478"/>
                  </a:lnTo>
                  <a:lnTo>
                    <a:pt x="264" y="1459"/>
                  </a:lnTo>
                  <a:lnTo>
                    <a:pt x="265" y="1444"/>
                  </a:lnTo>
                  <a:lnTo>
                    <a:pt x="265" y="1437"/>
                  </a:lnTo>
                  <a:lnTo>
                    <a:pt x="264" y="1431"/>
                  </a:lnTo>
                  <a:lnTo>
                    <a:pt x="263" y="1426"/>
                  </a:lnTo>
                  <a:lnTo>
                    <a:pt x="261" y="1422"/>
                  </a:lnTo>
                  <a:lnTo>
                    <a:pt x="257" y="1417"/>
                  </a:lnTo>
                  <a:lnTo>
                    <a:pt x="253" y="1413"/>
                  </a:lnTo>
                  <a:lnTo>
                    <a:pt x="247" y="1411"/>
                  </a:lnTo>
                  <a:lnTo>
                    <a:pt x="242" y="1407"/>
                  </a:lnTo>
                  <a:lnTo>
                    <a:pt x="236" y="1406"/>
                  </a:lnTo>
                  <a:lnTo>
                    <a:pt x="228" y="1405"/>
                  </a:lnTo>
                  <a:lnTo>
                    <a:pt x="223" y="1405"/>
                  </a:lnTo>
                  <a:lnTo>
                    <a:pt x="217" y="1405"/>
                  </a:lnTo>
                  <a:lnTo>
                    <a:pt x="212" y="1405"/>
                  </a:lnTo>
                  <a:lnTo>
                    <a:pt x="207" y="1405"/>
                  </a:lnTo>
                  <a:lnTo>
                    <a:pt x="202" y="1403"/>
                  </a:lnTo>
                  <a:lnTo>
                    <a:pt x="198" y="1402"/>
                  </a:lnTo>
                  <a:lnTo>
                    <a:pt x="183" y="1400"/>
                  </a:lnTo>
                  <a:lnTo>
                    <a:pt x="152" y="1398"/>
                  </a:lnTo>
                  <a:lnTo>
                    <a:pt x="114" y="1397"/>
                  </a:lnTo>
                  <a:lnTo>
                    <a:pt x="80" y="1397"/>
                  </a:lnTo>
                  <a:lnTo>
                    <a:pt x="66" y="1397"/>
                  </a:lnTo>
                  <a:lnTo>
                    <a:pt x="51" y="1399"/>
                  </a:lnTo>
                  <a:lnTo>
                    <a:pt x="38" y="1402"/>
                  </a:lnTo>
                  <a:lnTo>
                    <a:pt x="28" y="1405"/>
                  </a:lnTo>
                  <a:lnTo>
                    <a:pt x="11" y="1410"/>
                  </a:lnTo>
                  <a:lnTo>
                    <a:pt x="4" y="1411"/>
                  </a:lnTo>
                  <a:lnTo>
                    <a:pt x="3" y="1402"/>
                  </a:lnTo>
                  <a:lnTo>
                    <a:pt x="1" y="1390"/>
                  </a:lnTo>
                  <a:lnTo>
                    <a:pt x="0" y="1377"/>
                  </a:lnTo>
                  <a:lnTo>
                    <a:pt x="0" y="1363"/>
                  </a:lnTo>
                  <a:lnTo>
                    <a:pt x="1" y="1350"/>
                  </a:lnTo>
                  <a:lnTo>
                    <a:pt x="3" y="1340"/>
                  </a:lnTo>
                  <a:lnTo>
                    <a:pt x="4" y="1335"/>
                  </a:lnTo>
                  <a:lnTo>
                    <a:pt x="5" y="1331"/>
                  </a:lnTo>
                  <a:lnTo>
                    <a:pt x="6" y="1329"/>
                  </a:lnTo>
                  <a:lnTo>
                    <a:pt x="9" y="1329"/>
                  </a:lnTo>
                  <a:lnTo>
                    <a:pt x="23" y="1323"/>
                  </a:lnTo>
                  <a:lnTo>
                    <a:pt x="41" y="1314"/>
                  </a:lnTo>
                  <a:lnTo>
                    <a:pt x="60" y="1302"/>
                  </a:lnTo>
                  <a:lnTo>
                    <a:pt x="75" y="1289"/>
                  </a:lnTo>
                  <a:lnTo>
                    <a:pt x="82" y="1280"/>
                  </a:lnTo>
                  <a:lnTo>
                    <a:pt x="91" y="1268"/>
                  </a:lnTo>
                  <a:lnTo>
                    <a:pt x="99" y="1255"/>
                  </a:lnTo>
                  <a:lnTo>
                    <a:pt x="107" y="1240"/>
                  </a:lnTo>
                  <a:lnTo>
                    <a:pt x="124" y="1209"/>
                  </a:lnTo>
                  <a:lnTo>
                    <a:pt x="140" y="1184"/>
                  </a:lnTo>
                  <a:lnTo>
                    <a:pt x="148" y="1173"/>
                  </a:lnTo>
                  <a:lnTo>
                    <a:pt x="152" y="1161"/>
                  </a:lnTo>
                  <a:lnTo>
                    <a:pt x="157" y="1150"/>
                  </a:lnTo>
                  <a:lnTo>
                    <a:pt x="161" y="1136"/>
                  </a:lnTo>
                  <a:lnTo>
                    <a:pt x="167" y="1113"/>
                  </a:lnTo>
                  <a:lnTo>
                    <a:pt x="171" y="1095"/>
                  </a:lnTo>
                  <a:lnTo>
                    <a:pt x="174" y="1087"/>
                  </a:lnTo>
                  <a:lnTo>
                    <a:pt x="175" y="1077"/>
                  </a:lnTo>
                  <a:lnTo>
                    <a:pt x="175" y="1066"/>
                  </a:lnTo>
                  <a:lnTo>
                    <a:pt x="176" y="1056"/>
                  </a:lnTo>
                  <a:lnTo>
                    <a:pt x="176" y="1044"/>
                  </a:lnTo>
                  <a:lnTo>
                    <a:pt x="177" y="1033"/>
                  </a:lnTo>
                  <a:lnTo>
                    <a:pt x="181" y="1024"/>
                  </a:lnTo>
                  <a:lnTo>
                    <a:pt x="184" y="1015"/>
                  </a:lnTo>
                  <a:lnTo>
                    <a:pt x="188" y="1008"/>
                  </a:lnTo>
                  <a:lnTo>
                    <a:pt x="192" y="1000"/>
                  </a:lnTo>
                  <a:lnTo>
                    <a:pt x="194" y="991"/>
                  </a:lnTo>
                  <a:lnTo>
                    <a:pt x="196" y="982"/>
                  </a:lnTo>
                  <a:lnTo>
                    <a:pt x="199" y="964"/>
                  </a:lnTo>
                  <a:lnTo>
                    <a:pt x="202" y="951"/>
                  </a:lnTo>
                  <a:lnTo>
                    <a:pt x="206" y="946"/>
                  </a:lnTo>
                  <a:lnTo>
                    <a:pt x="213" y="940"/>
                  </a:lnTo>
                  <a:lnTo>
                    <a:pt x="223" y="936"/>
                  </a:lnTo>
                  <a:lnTo>
                    <a:pt x="233" y="930"/>
                  </a:lnTo>
                  <a:lnTo>
                    <a:pt x="243" y="924"/>
                  </a:lnTo>
                  <a:lnTo>
                    <a:pt x="252" y="918"/>
                  </a:lnTo>
                  <a:lnTo>
                    <a:pt x="256" y="915"/>
                  </a:lnTo>
                  <a:lnTo>
                    <a:pt x="258" y="912"/>
                  </a:lnTo>
                  <a:lnTo>
                    <a:pt x="261" y="908"/>
                  </a:lnTo>
                  <a:lnTo>
                    <a:pt x="262" y="906"/>
                  </a:lnTo>
                  <a:lnTo>
                    <a:pt x="264" y="888"/>
                  </a:lnTo>
                  <a:lnTo>
                    <a:pt x="268" y="867"/>
                  </a:lnTo>
                  <a:lnTo>
                    <a:pt x="270" y="844"/>
                  </a:lnTo>
                  <a:lnTo>
                    <a:pt x="272" y="829"/>
                  </a:lnTo>
                  <a:lnTo>
                    <a:pt x="272" y="816"/>
                  </a:lnTo>
                  <a:lnTo>
                    <a:pt x="272" y="800"/>
                  </a:lnTo>
                  <a:lnTo>
                    <a:pt x="274" y="793"/>
                  </a:lnTo>
                  <a:lnTo>
                    <a:pt x="276" y="788"/>
                  </a:lnTo>
                  <a:lnTo>
                    <a:pt x="277" y="786"/>
                  </a:lnTo>
                  <a:lnTo>
                    <a:pt x="281" y="785"/>
                  </a:lnTo>
                  <a:lnTo>
                    <a:pt x="283" y="785"/>
                  </a:lnTo>
                  <a:lnTo>
                    <a:pt x="287" y="785"/>
                  </a:lnTo>
                  <a:lnTo>
                    <a:pt x="303" y="785"/>
                  </a:lnTo>
                  <a:lnTo>
                    <a:pt x="319" y="785"/>
                  </a:lnTo>
                  <a:lnTo>
                    <a:pt x="335" y="785"/>
                  </a:lnTo>
                  <a:lnTo>
                    <a:pt x="354" y="785"/>
                  </a:lnTo>
                  <a:lnTo>
                    <a:pt x="373" y="786"/>
                  </a:lnTo>
                  <a:lnTo>
                    <a:pt x="390" y="786"/>
                  </a:lnTo>
                  <a:lnTo>
                    <a:pt x="408" y="787"/>
                  </a:lnTo>
                  <a:lnTo>
                    <a:pt x="425" y="786"/>
                  </a:lnTo>
                  <a:lnTo>
                    <a:pt x="442" y="785"/>
                  </a:lnTo>
                  <a:lnTo>
                    <a:pt x="461" y="786"/>
                  </a:lnTo>
                  <a:lnTo>
                    <a:pt x="482" y="789"/>
                  </a:lnTo>
                  <a:lnTo>
                    <a:pt x="501" y="793"/>
                  </a:lnTo>
                  <a:lnTo>
                    <a:pt x="517" y="799"/>
                  </a:lnTo>
                  <a:lnTo>
                    <a:pt x="533" y="802"/>
                  </a:lnTo>
                  <a:lnTo>
                    <a:pt x="540" y="802"/>
                  </a:lnTo>
                  <a:lnTo>
                    <a:pt x="547" y="801"/>
                  </a:lnTo>
                  <a:lnTo>
                    <a:pt x="553" y="799"/>
                  </a:lnTo>
                  <a:lnTo>
                    <a:pt x="559" y="793"/>
                  </a:lnTo>
                  <a:lnTo>
                    <a:pt x="561" y="789"/>
                  </a:lnTo>
                  <a:lnTo>
                    <a:pt x="564" y="785"/>
                  </a:lnTo>
                  <a:lnTo>
                    <a:pt x="566" y="780"/>
                  </a:lnTo>
                  <a:lnTo>
                    <a:pt x="567" y="774"/>
                  </a:lnTo>
                  <a:lnTo>
                    <a:pt x="570" y="762"/>
                  </a:lnTo>
                  <a:lnTo>
                    <a:pt x="571" y="749"/>
                  </a:lnTo>
                  <a:lnTo>
                    <a:pt x="573" y="736"/>
                  </a:lnTo>
                  <a:lnTo>
                    <a:pt x="576" y="723"/>
                  </a:lnTo>
                  <a:lnTo>
                    <a:pt x="578" y="717"/>
                  </a:lnTo>
                  <a:lnTo>
                    <a:pt x="580" y="711"/>
                  </a:lnTo>
                  <a:lnTo>
                    <a:pt x="583" y="705"/>
                  </a:lnTo>
                  <a:lnTo>
                    <a:pt x="586" y="700"/>
                  </a:lnTo>
                  <a:lnTo>
                    <a:pt x="599" y="687"/>
                  </a:lnTo>
                  <a:lnTo>
                    <a:pt x="609" y="678"/>
                  </a:lnTo>
                  <a:lnTo>
                    <a:pt x="620" y="671"/>
                  </a:lnTo>
                  <a:lnTo>
                    <a:pt x="633" y="661"/>
                  </a:lnTo>
                  <a:lnTo>
                    <a:pt x="645" y="650"/>
                  </a:lnTo>
                  <a:lnTo>
                    <a:pt x="654" y="641"/>
                  </a:lnTo>
                  <a:lnTo>
                    <a:pt x="656" y="637"/>
                  </a:lnTo>
                  <a:lnTo>
                    <a:pt x="659" y="632"/>
                  </a:lnTo>
                  <a:lnTo>
                    <a:pt x="661" y="629"/>
                  </a:lnTo>
                  <a:lnTo>
                    <a:pt x="662" y="624"/>
                  </a:lnTo>
                  <a:lnTo>
                    <a:pt x="665" y="619"/>
                  </a:lnTo>
                  <a:lnTo>
                    <a:pt x="668" y="613"/>
                  </a:lnTo>
                  <a:lnTo>
                    <a:pt x="673" y="608"/>
                  </a:lnTo>
                  <a:lnTo>
                    <a:pt x="680" y="600"/>
                  </a:lnTo>
                  <a:lnTo>
                    <a:pt x="694" y="589"/>
                  </a:lnTo>
                  <a:lnTo>
                    <a:pt x="710" y="577"/>
                  </a:lnTo>
                  <a:lnTo>
                    <a:pt x="729" y="561"/>
                  </a:lnTo>
                  <a:lnTo>
                    <a:pt x="754" y="542"/>
                  </a:lnTo>
                  <a:lnTo>
                    <a:pt x="780" y="522"/>
                  </a:lnTo>
                  <a:lnTo>
                    <a:pt x="804" y="504"/>
                  </a:lnTo>
                  <a:lnTo>
                    <a:pt x="826" y="489"/>
                  </a:lnTo>
                  <a:lnTo>
                    <a:pt x="850" y="472"/>
                  </a:lnTo>
                  <a:lnTo>
                    <a:pt x="873" y="458"/>
                  </a:lnTo>
                  <a:lnTo>
                    <a:pt x="889" y="448"/>
                  </a:lnTo>
                  <a:lnTo>
                    <a:pt x="893" y="447"/>
                  </a:lnTo>
                  <a:lnTo>
                    <a:pt x="897" y="447"/>
                  </a:lnTo>
                  <a:lnTo>
                    <a:pt x="901" y="448"/>
                  </a:lnTo>
                  <a:lnTo>
                    <a:pt x="907" y="451"/>
                  </a:lnTo>
                  <a:lnTo>
                    <a:pt x="920" y="458"/>
                  </a:lnTo>
                  <a:lnTo>
                    <a:pt x="936" y="465"/>
                  </a:lnTo>
                  <a:lnTo>
                    <a:pt x="951" y="472"/>
                  </a:lnTo>
                  <a:lnTo>
                    <a:pt x="968" y="478"/>
                  </a:lnTo>
                  <a:lnTo>
                    <a:pt x="976" y="480"/>
                  </a:lnTo>
                  <a:lnTo>
                    <a:pt x="983" y="480"/>
                  </a:lnTo>
                  <a:lnTo>
                    <a:pt x="990" y="480"/>
                  </a:lnTo>
                  <a:lnTo>
                    <a:pt x="998" y="478"/>
                  </a:lnTo>
                  <a:lnTo>
                    <a:pt x="1005" y="476"/>
                  </a:lnTo>
                  <a:lnTo>
                    <a:pt x="1011" y="471"/>
                  </a:lnTo>
                  <a:lnTo>
                    <a:pt x="1018" y="464"/>
                  </a:lnTo>
                  <a:lnTo>
                    <a:pt x="1024" y="457"/>
                  </a:lnTo>
                  <a:lnTo>
                    <a:pt x="1036" y="441"/>
                  </a:lnTo>
                  <a:lnTo>
                    <a:pt x="1047" y="423"/>
                  </a:lnTo>
                  <a:lnTo>
                    <a:pt x="1059" y="405"/>
                  </a:lnTo>
                  <a:lnTo>
                    <a:pt x="1070" y="390"/>
                  </a:lnTo>
                  <a:lnTo>
                    <a:pt x="1075" y="384"/>
                  </a:lnTo>
                  <a:lnTo>
                    <a:pt x="1081" y="379"/>
                  </a:lnTo>
                  <a:lnTo>
                    <a:pt x="1086" y="376"/>
                  </a:lnTo>
                  <a:lnTo>
                    <a:pt x="1090" y="373"/>
                  </a:lnTo>
                  <a:lnTo>
                    <a:pt x="1109" y="370"/>
                  </a:lnTo>
                  <a:lnTo>
                    <a:pt x="1128" y="367"/>
                  </a:lnTo>
                  <a:lnTo>
                    <a:pt x="1149" y="365"/>
                  </a:lnTo>
                  <a:lnTo>
                    <a:pt x="1169" y="363"/>
                  </a:lnTo>
                  <a:lnTo>
                    <a:pt x="1184" y="360"/>
                  </a:lnTo>
                  <a:lnTo>
                    <a:pt x="1195" y="360"/>
                  </a:lnTo>
                  <a:lnTo>
                    <a:pt x="1206" y="360"/>
                  </a:lnTo>
                  <a:lnTo>
                    <a:pt x="1217" y="363"/>
                  </a:lnTo>
                  <a:lnTo>
                    <a:pt x="1235" y="370"/>
                  </a:lnTo>
                  <a:lnTo>
                    <a:pt x="1246" y="375"/>
                  </a:lnTo>
                  <a:lnTo>
                    <a:pt x="1258" y="376"/>
                  </a:lnTo>
                  <a:lnTo>
                    <a:pt x="1279" y="376"/>
                  </a:lnTo>
                  <a:lnTo>
                    <a:pt x="1302" y="373"/>
                  </a:lnTo>
                  <a:lnTo>
                    <a:pt x="1323" y="370"/>
                  </a:lnTo>
                  <a:lnTo>
                    <a:pt x="1333" y="367"/>
                  </a:lnTo>
                  <a:lnTo>
                    <a:pt x="1341" y="365"/>
                  </a:lnTo>
                  <a:lnTo>
                    <a:pt x="1351" y="361"/>
                  </a:lnTo>
                  <a:lnTo>
                    <a:pt x="1359" y="357"/>
                  </a:lnTo>
                  <a:lnTo>
                    <a:pt x="1366" y="352"/>
                  </a:lnTo>
                  <a:lnTo>
                    <a:pt x="1373" y="346"/>
                  </a:lnTo>
                  <a:lnTo>
                    <a:pt x="1378" y="340"/>
                  </a:lnTo>
                  <a:lnTo>
                    <a:pt x="1380" y="334"/>
                  </a:lnTo>
                  <a:lnTo>
                    <a:pt x="1384" y="310"/>
                  </a:lnTo>
                  <a:lnTo>
                    <a:pt x="1389" y="276"/>
                  </a:lnTo>
                  <a:lnTo>
                    <a:pt x="1393" y="239"/>
                  </a:lnTo>
                  <a:lnTo>
                    <a:pt x="1397" y="211"/>
                  </a:lnTo>
                  <a:lnTo>
                    <a:pt x="1399" y="183"/>
                  </a:lnTo>
                  <a:lnTo>
                    <a:pt x="1403" y="149"/>
                  </a:lnTo>
                  <a:lnTo>
                    <a:pt x="1406" y="118"/>
                  </a:lnTo>
                  <a:lnTo>
                    <a:pt x="1409" y="95"/>
                  </a:lnTo>
                  <a:lnTo>
                    <a:pt x="1409" y="87"/>
                  </a:lnTo>
                  <a:lnTo>
                    <a:pt x="1409" y="77"/>
                  </a:lnTo>
                  <a:lnTo>
                    <a:pt x="1410" y="68"/>
                  </a:lnTo>
                  <a:lnTo>
                    <a:pt x="1414" y="61"/>
                  </a:lnTo>
                  <a:lnTo>
                    <a:pt x="1417" y="56"/>
                  </a:lnTo>
                  <a:lnTo>
                    <a:pt x="1423" y="54"/>
                  </a:lnTo>
                  <a:lnTo>
                    <a:pt x="1430" y="51"/>
                  </a:lnTo>
                  <a:lnTo>
                    <a:pt x="1437" y="49"/>
                  </a:lnTo>
                  <a:lnTo>
                    <a:pt x="1453" y="42"/>
                  </a:lnTo>
                  <a:lnTo>
                    <a:pt x="1470" y="35"/>
                  </a:lnTo>
                  <a:lnTo>
                    <a:pt x="1486" y="30"/>
                  </a:lnTo>
                  <a:lnTo>
                    <a:pt x="1499" y="25"/>
                  </a:lnTo>
                  <a:lnTo>
                    <a:pt x="1522" y="20"/>
                  </a:lnTo>
                  <a:lnTo>
                    <a:pt x="1540" y="17"/>
                  </a:lnTo>
                  <a:lnTo>
                    <a:pt x="1557" y="16"/>
                  </a:lnTo>
                  <a:lnTo>
                    <a:pt x="1584" y="14"/>
                  </a:lnTo>
                  <a:lnTo>
                    <a:pt x="1603" y="14"/>
                  </a:lnTo>
                  <a:lnTo>
                    <a:pt x="1628" y="16"/>
                  </a:lnTo>
                  <a:lnTo>
                    <a:pt x="1655" y="17"/>
                  </a:lnTo>
                  <a:lnTo>
                    <a:pt x="1685" y="18"/>
                  </a:lnTo>
                  <a:lnTo>
                    <a:pt x="1702" y="18"/>
                  </a:lnTo>
                  <a:lnTo>
                    <a:pt x="1718" y="16"/>
                  </a:lnTo>
                  <a:lnTo>
                    <a:pt x="1726" y="14"/>
                  </a:lnTo>
                  <a:lnTo>
                    <a:pt x="1733" y="12"/>
                  </a:lnTo>
                  <a:lnTo>
                    <a:pt x="1741" y="10"/>
                  </a:lnTo>
                  <a:lnTo>
                    <a:pt x="1746" y="6"/>
                  </a:lnTo>
                  <a:lnTo>
                    <a:pt x="1751" y="4"/>
                  </a:lnTo>
                  <a:lnTo>
                    <a:pt x="1756" y="1"/>
                  </a:lnTo>
                  <a:lnTo>
                    <a:pt x="1760" y="0"/>
                  </a:lnTo>
                  <a:lnTo>
                    <a:pt x="1763" y="0"/>
                  </a:lnTo>
                  <a:lnTo>
                    <a:pt x="1766" y="1"/>
                  </a:lnTo>
                  <a:lnTo>
                    <a:pt x="1767" y="3"/>
                  </a:lnTo>
                  <a:lnTo>
                    <a:pt x="1769" y="5"/>
                  </a:lnTo>
                  <a:lnTo>
                    <a:pt x="1770" y="8"/>
                  </a:lnTo>
                  <a:lnTo>
                    <a:pt x="1774" y="25"/>
                  </a:lnTo>
                  <a:lnTo>
                    <a:pt x="1777" y="47"/>
                  </a:lnTo>
                  <a:lnTo>
                    <a:pt x="1783" y="70"/>
                  </a:lnTo>
                  <a:lnTo>
                    <a:pt x="1794" y="111"/>
                  </a:lnTo>
                  <a:lnTo>
                    <a:pt x="1805" y="153"/>
                  </a:lnTo>
                  <a:lnTo>
                    <a:pt x="1812" y="181"/>
                  </a:lnTo>
                  <a:lnTo>
                    <a:pt x="1821" y="212"/>
                  </a:lnTo>
                  <a:lnTo>
                    <a:pt x="1836" y="259"/>
                  </a:lnTo>
                  <a:lnTo>
                    <a:pt x="1850" y="306"/>
                  </a:lnTo>
                  <a:lnTo>
                    <a:pt x="1859" y="335"/>
                  </a:lnTo>
                  <a:lnTo>
                    <a:pt x="1868" y="359"/>
                  </a:lnTo>
                  <a:lnTo>
                    <a:pt x="1880" y="394"/>
                  </a:lnTo>
                  <a:lnTo>
                    <a:pt x="1890" y="428"/>
                  </a:lnTo>
                  <a:lnTo>
                    <a:pt x="1897" y="452"/>
                  </a:lnTo>
                  <a:lnTo>
                    <a:pt x="1905" y="471"/>
                  </a:lnTo>
                  <a:lnTo>
                    <a:pt x="1914" y="496"/>
                  </a:lnTo>
                  <a:lnTo>
                    <a:pt x="1918" y="509"/>
                  </a:lnTo>
                  <a:lnTo>
                    <a:pt x="1921" y="520"/>
                  </a:lnTo>
                  <a:lnTo>
                    <a:pt x="1924" y="530"/>
                  </a:lnTo>
                  <a:lnTo>
                    <a:pt x="1925" y="537"/>
                  </a:lnTo>
                  <a:lnTo>
                    <a:pt x="1924" y="543"/>
                  </a:lnTo>
                  <a:lnTo>
                    <a:pt x="1922" y="547"/>
                  </a:lnTo>
                  <a:lnTo>
                    <a:pt x="1920" y="550"/>
                  </a:lnTo>
                  <a:lnTo>
                    <a:pt x="1916" y="553"/>
                  </a:lnTo>
                  <a:lnTo>
                    <a:pt x="1909" y="558"/>
                  </a:lnTo>
                  <a:lnTo>
                    <a:pt x="1900" y="564"/>
                  </a:lnTo>
                  <a:lnTo>
                    <a:pt x="1889" y="572"/>
                  </a:lnTo>
                  <a:lnTo>
                    <a:pt x="1878" y="583"/>
                  </a:lnTo>
                  <a:lnTo>
                    <a:pt x="1865" y="593"/>
                  </a:lnTo>
                  <a:lnTo>
                    <a:pt x="1852" y="606"/>
                  </a:lnTo>
                  <a:lnTo>
                    <a:pt x="1842" y="617"/>
                  </a:lnTo>
                  <a:lnTo>
                    <a:pt x="1836" y="624"/>
                  </a:lnTo>
                  <a:lnTo>
                    <a:pt x="1834" y="627"/>
                  </a:lnTo>
                  <a:lnTo>
                    <a:pt x="1836" y="629"/>
                  </a:lnTo>
                  <a:lnTo>
                    <a:pt x="1837" y="632"/>
                  </a:lnTo>
                  <a:lnTo>
                    <a:pt x="1839" y="635"/>
                  </a:lnTo>
                  <a:lnTo>
                    <a:pt x="1846" y="643"/>
                  </a:lnTo>
                  <a:lnTo>
                    <a:pt x="1855" y="653"/>
                  </a:lnTo>
                  <a:lnTo>
                    <a:pt x="1864" y="666"/>
                  </a:lnTo>
                  <a:lnTo>
                    <a:pt x="1872" y="680"/>
                  </a:lnTo>
                  <a:lnTo>
                    <a:pt x="1883" y="699"/>
                  </a:lnTo>
                  <a:lnTo>
                    <a:pt x="1896" y="723"/>
                  </a:lnTo>
                  <a:lnTo>
                    <a:pt x="1909" y="748"/>
                  </a:lnTo>
                  <a:lnTo>
                    <a:pt x="1919" y="766"/>
                  </a:lnTo>
                  <a:lnTo>
                    <a:pt x="1925" y="779"/>
                  </a:lnTo>
                  <a:lnTo>
                    <a:pt x="1932" y="789"/>
                  </a:lnTo>
                  <a:lnTo>
                    <a:pt x="1934" y="794"/>
                  </a:lnTo>
                  <a:lnTo>
                    <a:pt x="1938" y="797"/>
                  </a:lnTo>
                  <a:lnTo>
                    <a:pt x="1941" y="799"/>
                  </a:lnTo>
                  <a:lnTo>
                    <a:pt x="1945" y="798"/>
                  </a:lnTo>
                  <a:lnTo>
                    <a:pt x="1947" y="798"/>
                  </a:lnTo>
                  <a:lnTo>
                    <a:pt x="1951" y="797"/>
                  </a:lnTo>
                  <a:lnTo>
                    <a:pt x="1953" y="797"/>
                  </a:lnTo>
                  <a:lnTo>
                    <a:pt x="1956" y="798"/>
                  </a:lnTo>
                  <a:lnTo>
                    <a:pt x="1960" y="801"/>
                  </a:lnTo>
                  <a:lnTo>
                    <a:pt x="1966" y="808"/>
                  </a:lnTo>
                  <a:lnTo>
                    <a:pt x="1975" y="818"/>
                  </a:lnTo>
                  <a:lnTo>
                    <a:pt x="1987" y="831"/>
                  </a:lnTo>
                  <a:lnTo>
                    <a:pt x="1998" y="844"/>
                  </a:lnTo>
                  <a:lnTo>
                    <a:pt x="2009" y="855"/>
                  </a:lnTo>
                  <a:lnTo>
                    <a:pt x="2021" y="864"/>
                  </a:lnTo>
                  <a:lnTo>
                    <a:pt x="2033" y="875"/>
                  </a:lnTo>
                  <a:lnTo>
                    <a:pt x="2038" y="881"/>
                  </a:lnTo>
                  <a:lnTo>
                    <a:pt x="2042" y="887"/>
                  </a:lnTo>
                  <a:lnTo>
                    <a:pt x="2047" y="894"/>
                  </a:lnTo>
                  <a:lnTo>
                    <a:pt x="2050" y="901"/>
                  </a:lnTo>
                  <a:lnTo>
                    <a:pt x="2051" y="909"/>
                  </a:lnTo>
                  <a:lnTo>
                    <a:pt x="2050" y="919"/>
                  </a:lnTo>
                  <a:lnTo>
                    <a:pt x="2048" y="930"/>
                  </a:lnTo>
                  <a:lnTo>
                    <a:pt x="2047" y="939"/>
                  </a:lnTo>
                  <a:lnTo>
                    <a:pt x="2042" y="959"/>
                  </a:lnTo>
                  <a:lnTo>
                    <a:pt x="2039" y="976"/>
                  </a:lnTo>
                  <a:lnTo>
                    <a:pt x="2039" y="989"/>
                  </a:lnTo>
                  <a:lnTo>
                    <a:pt x="2040" y="1003"/>
                  </a:lnTo>
                  <a:lnTo>
                    <a:pt x="2040" y="1010"/>
                  </a:lnTo>
                  <a:lnTo>
                    <a:pt x="2041" y="1016"/>
                  </a:lnTo>
                  <a:lnTo>
                    <a:pt x="2040" y="1021"/>
                  </a:lnTo>
                  <a:lnTo>
                    <a:pt x="2039" y="1026"/>
                  </a:lnTo>
                  <a:lnTo>
                    <a:pt x="2037" y="1034"/>
                  </a:lnTo>
                  <a:lnTo>
                    <a:pt x="2035" y="1041"/>
                  </a:lnTo>
                  <a:lnTo>
                    <a:pt x="2037" y="1044"/>
                  </a:lnTo>
                  <a:lnTo>
                    <a:pt x="2039" y="1045"/>
                  </a:lnTo>
                  <a:lnTo>
                    <a:pt x="2042" y="1045"/>
                  </a:lnTo>
                  <a:lnTo>
                    <a:pt x="2047" y="1044"/>
                  </a:lnTo>
                  <a:lnTo>
                    <a:pt x="2059" y="1040"/>
                  </a:lnTo>
                  <a:lnTo>
                    <a:pt x="2071" y="1037"/>
                  </a:lnTo>
                  <a:lnTo>
                    <a:pt x="2082" y="1033"/>
                  </a:lnTo>
                  <a:lnTo>
                    <a:pt x="2091" y="1027"/>
                  </a:lnTo>
                  <a:lnTo>
                    <a:pt x="2104" y="1021"/>
                  </a:lnTo>
                  <a:lnTo>
                    <a:pt x="2115" y="1015"/>
                  </a:lnTo>
                  <a:lnTo>
                    <a:pt x="2117" y="1014"/>
                  </a:lnTo>
                  <a:lnTo>
                    <a:pt x="2117" y="1013"/>
                  </a:lnTo>
                  <a:lnTo>
                    <a:pt x="2117" y="1010"/>
                  </a:lnTo>
                  <a:lnTo>
                    <a:pt x="2117" y="1007"/>
                  </a:lnTo>
                  <a:lnTo>
                    <a:pt x="2115" y="1001"/>
                  </a:lnTo>
                  <a:lnTo>
                    <a:pt x="2111" y="994"/>
                  </a:lnTo>
                  <a:lnTo>
                    <a:pt x="2108" y="987"/>
                  </a:lnTo>
                  <a:lnTo>
                    <a:pt x="2104" y="981"/>
                  </a:lnTo>
                  <a:lnTo>
                    <a:pt x="2102" y="975"/>
                  </a:lnTo>
                  <a:lnTo>
                    <a:pt x="2102" y="972"/>
                  </a:lnTo>
                  <a:lnTo>
                    <a:pt x="2105" y="969"/>
                  </a:lnTo>
                  <a:lnTo>
                    <a:pt x="2109" y="966"/>
                  </a:lnTo>
                  <a:lnTo>
                    <a:pt x="2114" y="964"/>
                  </a:lnTo>
                  <a:lnTo>
                    <a:pt x="2119" y="963"/>
                  </a:lnTo>
                  <a:lnTo>
                    <a:pt x="2128" y="962"/>
                  </a:lnTo>
                  <a:lnTo>
                    <a:pt x="2134" y="962"/>
                  </a:lnTo>
                  <a:lnTo>
                    <a:pt x="2138" y="965"/>
                  </a:lnTo>
                  <a:lnTo>
                    <a:pt x="2141" y="972"/>
                  </a:lnTo>
                  <a:lnTo>
                    <a:pt x="2146" y="982"/>
                  </a:lnTo>
                  <a:lnTo>
                    <a:pt x="2151" y="993"/>
                  </a:lnTo>
                  <a:lnTo>
                    <a:pt x="2155" y="1003"/>
                  </a:lnTo>
                  <a:lnTo>
                    <a:pt x="2159" y="1012"/>
                  </a:lnTo>
                  <a:lnTo>
                    <a:pt x="2161" y="1014"/>
                  </a:lnTo>
                  <a:lnTo>
                    <a:pt x="2164" y="1016"/>
                  </a:lnTo>
                  <a:lnTo>
                    <a:pt x="2165" y="1016"/>
                  </a:lnTo>
                  <a:lnTo>
                    <a:pt x="2167" y="1015"/>
                  </a:lnTo>
                  <a:lnTo>
                    <a:pt x="2174" y="1007"/>
                  </a:lnTo>
                  <a:lnTo>
                    <a:pt x="2182" y="1000"/>
                  </a:lnTo>
                  <a:lnTo>
                    <a:pt x="2189" y="994"/>
                  </a:lnTo>
                  <a:lnTo>
                    <a:pt x="2197" y="989"/>
                  </a:lnTo>
                  <a:lnTo>
                    <a:pt x="2211" y="981"/>
                  </a:lnTo>
                  <a:lnTo>
                    <a:pt x="2227" y="975"/>
                  </a:lnTo>
                  <a:lnTo>
                    <a:pt x="2243" y="969"/>
                  </a:lnTo>
                  <a:lnTo>
                    <a:pt x="2261" y="962"/>
                  </a:lnTo>
                  <a:lnTo>
                    <a:pt x="2279" y="956"/>
                  </a:lnTo>
                  <a:lnTo>
                    <a:pt x="2296" y="949"/>
                  </a:lnTo>
                  <a:lnTo>
                    <a:pt x="2304" y="946"/>
                  </a:lnTo>
                  <a:lnTo>
                    <a:pt x="2311" y="945"/>
                  </a:lnTo>
                  <a:lnTo>
                    <a:pt x="2317" y="945"/>
                  </a:lnTo>
                  <a:lnTo>
                    <a:pt x="2323" y="945"/>
                  </a:lnTo>
                  <a:lnTo>
                    <a:pt x="2334" y="949"/>
                  </a:lnTo>
                  <a:lnTo>
                    <a:pt x="2346" y="953"/>
                  </a:lnTo>
                  <a:lnTo>
                    <a:pt x="2362" y="958"/>
                  </a:lnTo>
                  <a:lnTo>
                    <a:pt x="2381" y="963"/>
                  </a:lnTo>
                  <a:lnTo>
                    <a:pt x="2391" y="964"/>
                  </a:lnTo>
                  <a:lnTo>
                    <a:pt x="2400" y="965"/>
                  </a:lnTo>
                  <a:lnTo>
                    <a:pt x="2410" y="965"/>
                  </a:lnTo>
                  <a:lnTo>
                    <a:pt x="2418" y="965"/>
                  </a:lnTo>
                  <a:lnTo>
                    <a:pt x="2425" y="963"/>
                  </a:lnTo>
                  <a:lnTo>
                    <a:pt x="2431" y="961"/>
                  </a:lnTo>
                  <a:lnTo>
                    <a:pt x="2436" y="958"/>
                  </a:lnTo>
                  <a:lnTo>
                    <a:pt x="2441" y="955"/>
                  </a:lnTo>
                  <a:lnTo>
                    <a:pt x="2447" y="946"/>
                  </a:lnTo>
                  <a:lnTo>
                    <a:pt x="2453" y="936"/>
                  </a:lnTo>
                  <a:lnTo>
                    <a:pt x="2455" y="931"/>
                  </a:lnTo>
                  <a:lnTo>
                    <a:pt x="2460" y="928"/>
                  </a:lnTo>
                  <a:lnTo>
                    <a:pt x="2463" y="927"/>
                  </a:lnTo>
                  <a:lnTo>
                    <a:pt x="2468" y="927"/>
                  </a:lnTo>
                  <a:lnTo>
                    <a:pt x="2479" y="931"/>
                  </a:lnTo>
                  <a:lnTo>
                    <a:pt x="2488" y="934"/>
                  </a:lnTo>
                  <a:lnTo>
                    <a:pt x="2503" y="938"/>
                  </a:lnTo>
                  <a:lnTo>
                    <a:pt x="2523" y="943"/>
                  </a:lnTo>
                  <a:lnTo>
                    <a:pt x="2545" y="949"/>
                  </a:lnTo>
                  <a:lnTo>
                    <a:pt x="2564" y="953"/>
                  </a:lnTo>
                  <a:lnTo>
                    <a:pt x="2582" y="958"/>
                  </a:lnTo>
                  <a:lnTo>
                    <a:pt x="2600" y="964"/>
                  </a:lnTo>
                  <a:lnTo>
                    <a:pt x="2607" y="968"/>
                  </a:lnTo>
                  <a:lnTo>
                    <a:pt x="2613" y="971"/>
                  </a:lnTo>
                  <a:lnTo>
                    <a:pt x="2619" y="976"/>
                  </a:lnTo>
                  <a:lnTo>
                    <a:pt x="2623" y="980"/>
                  </a:lnTo>
                  <a:lnTo>
                    <a:pt x="2630" y="995"/>
                  </a:lnTo>
                  <a:lnTo>
                    <a:pt x="2638" y="1019"/>
                  </a:lnTo>
                  <a:lnTo>
                    <a:pt x="2642" y="1032"/>
                  </a:lnTo>
                  <a:lnTo>
                    <a:pt x="2644" y="1044"/>
                  </a:lnTo>
                  <a:lnTo>
                    <a:pt x="2645" y="1056"/>
                  </a:lnTo>
                  <a:lnTo>
                    <a:pt x="2645" y="1065"/>
                  </a:lnTo>
                  <a:lnTo>
                    <a:pt x="2644" y="1073"/>
                  </a:lnTo>
                  <a:lnTo>
                    <a:pt x="2642" y="1082"/>
                  </a:lnTo>
                  <a:lnTo>
                    <a:pt x="2638" y="1091"/>
                  </a:lnTo>
                  <a:lnTo>
                    <a:pt x="2633" y="1101"/>
                  </a:lnTo>
                  <a:lnTo>
                    <a:pt x="2629" y="1110"/>
                  </a:lnTo>
                  <a:lnTo>
                    <a:pt x="2621" y="1119"/>
                  </a:lnTo>
                  <a:lnTo>
                    <a:pt x="2614" y="1127"/>
                  </a:lnTo>
                  <a:lnTo>
                    <a:pt x="2606" y="1134"/>
                  </a:lnTo>
                  <a:lnTo>
                    <a:pt x="2602" y="1138"/>
                  </a:lnTo>
                  <a:lnTo>
                    <a:pt x="2599" y="1142"/>
                  </a:lnTo>
                  <a:lnTo>
                    <a:pt x="2595" y="1146"/>
                  </a:lnTo>
                  <a:lnTo>
                    <a:pt x="2594" y="1151"/>
                  </a:lnTo>
                  <a:lnTo>
                    <a:pt x="2590" y="1159"/>
                  </a:lnTo>
                  <a:lnTo>
                    <a:pt x="2589" y="1167"/>
                  </a:lnTo>
                  <a:lnTo>
                    <a:pt x="2589" y="1176"/>
                  </a:lnTo>
                  <a:lnTo>
                    <a:pt x="2588" y="1184"/>
                  </a:lnTo>
                  <a:lnTo>
                    <a:pt x="2588" y="1192"/>
                  </a:lnTo>
                  <a:lnTo>
                    <a:pt x="2586" y="1199"/>
                  </a:lnTo>
                  <a:lnTo>
                    <a:pt x="2580" y="1211"/>
                  </a:lnTo>
                  <a:lnTo>
                    <a:pt x="2576" y="1224"/>
                  </a:lnTo>
                  <a:lnTo>
                    <a:pt x="2573" y="1237"/>
                  </a:lnTo>
                  <a:lnTo>
                    <a:pt x="2568" y="1248"/>
                  </a:lnTo>
                  <a:lnTo>
                    <a:pt x="2557" y="1264"/>
                  </a:lnTo>
                  <a:lnTo>
                    <a:pt x="2542" y="1285"/>
                  </a:lnTo>
                  <a:lnTo>
                    <a:pt x="2533" y="1297"/>
                  </a:lnTo>
                  <a:lnTo>
                    <a:pt x="2526" y="1306"/>
                  </a:lnTo>
                  <a:lnTo>
                    <a:pt x="2518" y="1314"/>
                  </a:lnTo>
                  <a:lnTo>
                    <a:pt x="2512" y="1319"/>
                  </a:lnTo>
                  <a:lnTo>
                    <a:pt x="2499" y="1327"/>
                  </a:lnTo>
                  <a:lnTo>
                    <a:pt x="2479" y="1336"/>
                  </a:lnTo>
                  <a:lnTo>
                    <a:pt x="2457" y="1344"/>
                  </a:lnTo>
                  <a:lnTo>
                    <a:pt x="2438" y="1354"/>
                  </a:lnTo>
                  <a:lnTo>
                    <a:pt x="2422" y="1361"/>
                  </a:lnTo>
                  <a:lnTo>
                    <a:pt x="2406" y="1365"/>
                  </a:lnTo>
                  <a:lnTo>
                    <a:pt x="2393" y="1369"/>
                  </a:lnTo>
                  <a:lnTo>
                    <a:pt x="2380" y="1374"/>
                  </a:lnTo>
                  <a:lnTo>
                    <a:pt x="2369" y="1379"/>
                  </a:lnTo>
                  <a:lnTo>
                    <a:pt x="2365" y="1382"/>
                  </a:lnTo>
                  <a:lnTo>
                    <a:pt x="2363" y="1384"/>
                  </a:lnTo>
                  <a:lnTo>
                    <a:pt x="2363" y="1385"/>
                  </a:lnTo>
                  <a:lnTo>
                    <a:pt x="2365" y="1386"/>
                  </a:lnTo>
                  <a:lnTo>
                    <a:pt x="2367" y="1387"/>
                  </a:lnTo>
                  <a:lnTo>
                    <a:pt x="2382" y="1386"/>
                  </a:lnTo>
                  <a:lnTo>
                    <a:pt x="2403" y="1384"/>
                  </a:lnTo>
                  <a:lnTo>
                    <a:pt x="2412" y="1381"/>
                  </a:lnTo>
                  <a:lnTo>
                    <a:pt x="2421" y="1380"/>
                  </a:lnTo>
                  <a:lnTo>
                    <a:pt x="2431" y="1379"/>
                  </a:lnTo>
                  <a:lnTo>
                    <a:pt x="2443" y="1380"/>
                  </a:lnTo>
                  <a:lnTo>
                    <a:pt x="2450" y="1382"/>
                  </a:lnTo>
                  <a:lnTo>
                    <a:pt x="2457" y="1388"/>
                  </a:lnTo>
                  <a:lnTo>
                    <a:pt x="2464" y="1397"/>
                  </a:lnTo>
                  <a:lnTo>
                    <a:pt x="2473" y="1406"/>
                  </a:lnTo>
                  <a:lnTo>
                    <a:pt x="2486" y="1426"/>
                  </a:lnTo>
                  <a:lnTo>
                    <a:pt x="2498" y="1441"/>
                  </a:lnTo>
                  <a:lnTo>
                    <a:pt x="2503" y="1445"/>
                  </a:lnTo>
                  <a:lnTo>
                    <a:pt x="2511" y="1450"/>
                  </a:lnTo>
                  <a:lnTo>
                    <a:pt x="2520" y="1456"/>
                  </a:lnTo>
                  <a:lnTo>
                    <a:pt x="2530" y="1462"/>
                  </a:lnTo>
                  <a:lnTo>
                    <a:pt x="2541" y="1467"/>
                  </a:lnTo>
                  <a:lnTo>
                    <a:pt x="2551" y="1472"/>
                  </a:lnTo>
                  <a:lnTo>
                    <a:pt x="2561" y="1475"/>
                  </a:lnTo>
                  <a:lnTo>
                    <a:pt x="2570" y="1478"/>
                  </a:lnTo>
                  <a:lnTo>
                    <a:pt x="2577" y="1479"/>
                  </a:lnTo>
                  <a:lnTo>
                    <a:pt x="2585" y="1481"/>
                  </a:lnTo>
                  <a:lnTo>
                    <a:pt x="2590" y="1484"/>
                  </a:lnTo>
                  <a:lnTo>
                    <a:pt x="2595" y="1486"/>
                  </a:lnTo>
                  <a:lnTo>
                    <a:pt x="2601" y="1491"/>
                  </a:lnTo>
                  <a:lnTo>
                    <a:pt x="2606" y="1495"/>
                  </a:lnTo>
                  <a:lnTo>
                    <a:pt x="2611" y="1501"/>
                  </a:lnTo>
                  <a:lnTo>
                    <a:pt x="2615" y="1510"/>
                  </a:lnTo>
                  <a:lnTo>
                    <a:pt x="2619" y="1519"/>
                  </a:lnTo>
                  <a:lnTo>
                    <a:pt x="2621" y="1527"/>
                  </a:lnTo>
                  <a:lnTo>
                    <a:pt x="2623" y="1535"/>
                  </a:lnTo>
                  <a:lnTo>
                    <a:pt x="2624" y="1542"/>
                  </a:lnTo>
                  <a:lnTo>
                    <a:pt x="2624" y="1556"/>
                  </a:lnTo>
                  <a:lnTo>
                    <a:pt x="2625" y="1569"/>
                  </a:lnTo>
                  <a:lnTo>
                    <a:pt x="2626" y="1575"/>
                  </a:lnTo>
                  <a:lnTo>
                    <a:pt x="2630" y="1580"/>
                  </a:lnTo>
                  <a:lnTo>
                    <a:pt x="2633" y="1582"/>
                  </a:lnTo>
                  <a:lnTo>
                    <a:pt x="2638" y="1585"/>
                  </a:lnTo>
                  <a:lnTo>
                    <a:pt x="2650" y="1586"/>
                  </a:lnTo>
                  <a:lnTo>
                    <a:pt x="2661" y="1586"/>
                  </a:lnTo>
                  <a:lnTo>
                    <a:pt x="2665" y="1587"/>
                  </a:lnTo>
                  <a:lnTo>
                    <a:pt x="2668" y="1588"/>
                  </a:lnTo>
                  <a:lnTo>
                    <a:pt x="2670" y="1590"/>
                  </a:lnTo>
                  <a:lnTo>
                    <a:pt x="2673" y="1594"/>
                  </a:lnTo>
                  <a:lnTo>
                    <a:pt x="2674" y="1602"/>
                  </a:lnTo>
                  <a:lnTo>
                    <a:pt x="2676" y="1613"/>
                  </a:lnTo>
                  <a:lnTo>
                    <a:pt x="2678" y="1618"/>
                  </a:lnTo>
                  <a:lnTo>
                    <a:pt x="2682" y="1623"/>
                  </a:lnTo>
                  <a:lnTo>
                    <a:pt x="2686" y="1625"/>
                  </a:lnTo>
                  <a:lnTo>
                    <a:pt x="2690" y="1627"/>
                  </a:lnTo>
                  <a:lnTo>
                    <a:pt x="2702" y="1629"/>
                  </a:lnTo>
                  <a:lnTo>
                    <a:pt x="2714" y="1630"/>
                  </a:lnTo>
                  <a:lnTo>
                    <a:pt x="2732" y="1631"/>
                  </a:lnTo>
                  <a:lnTo>
                    <a:pt x="2758" y="1632"/>
                  </a:lnTo>
                  <a:lnTo>
                    <a:pt x="2781" y="1633"/>
                  </a:lnTo>
                  <a:lnTo>
                    <a:pt x="2794" y="1634"/>
                  </a:lnTo>
                  <a:lnTo>
                    <a:pt x="2795" y="1636"/>
                  </a:lnTo>
                  <a:lnTo>
                    <a:pt x="2795" y="1639"/>
                  </a:lnTo>
                  <a:lnTo>
                    <a:pt x="2795" y="1645"/>
                  </a:lnTo>
                  <a:lnTo>
                    <a:pt x="2793" y="1652"/>
                  </a:lnTo>
                  <a:lnTo>
                    <a:pt x="2789" y="1670"/>
                  </a:lnTo>
                  <a:lnTo>
                    <a:pt x="2787" y="1687"/>
                  </a:lnTo>
                  <a:lnTo>
                    <a:pt x="2787" y="1706"/>
                  </a:lnTo>
                  <a:lnTo>
                    <a:pt x="2787" y="1732"/>
                  </a:lnTo>
                  <a:lnTo>
                    <a:pt x="2789" y="1757"/>
                  </a:lnTo>
                  <a:lnTo>
                    <a:pt x="2791" y="1777"/>
                  </a:lnTo>
                  <a:lnTo>
                    <a:pt x="2797" y="1795"/>
                  </a:lnTo>
                  <a:lnTo>
                    <a:pt x="2807" y="1815"/>
                  </a:lnTo>
                  <a:lnTo>
                    <a:pt x="2810" y="1825"/>
                  </a:lnTo>
                  <a:lnTo>
                    <a:pt x="2815" y="1833"/>
                  </a:lnTo>
                  <a:lnTo>
                    <a:pt x="2820" y="1840"/>
                  </a:lnTo>
                  <a:lnTo>
                    <a:pt x="2823" y="1844"/>
                  </a:lnTo>
                  <a:lnTo>
                    <a:pt x="2827" y="1845"/>
                  </a:lnTo>
                  <a:lnTo>
                    <a:pt x="2832" y="1845"/>
                  </a:lnTo>
                  <a:lnTo>
                    <a:pt x="2837" y="1845"/>
                  </a:lnTo>
                  <a:lnTo>
                    <a:pt x="2843" y="1844"/>
                  </a:lnTo>
                  <a:lnTo>
                    <a:pt x="2854" y="1840"/>
                  </a:lnTo>
                  <a:lnTo>
                    <a:pt x="2865" y="1837"/>
                  </a:lnTo>
                  <a:lnTo>
                    <a:pt x="2871" y="1835"/>
                  </a:lnTo>
                  <a:lnTo>
                    <a:pt x="2877" y="1835"/>
                  </a:lnTo>
                  <a:lnTo>
                    <a:pt x="2882" y="1837"/>
                  </a:lnTo>
                  <a:lnTo>
                    <a:pt x="2886" y="1839"/>
                  </a:lnTo>
                  <a:lnTo>
                    <a:pt x="2891" y="1841"/>
                  </a:lnTo>
                  <a:lnTo>
                    <a:pt x="2895" y="1845"/>
                  </a:lnTo>
                  <a:lnTo>
                    <a:pt x="2897" y="1848"/>
                  </a:lnTo>
                  <a:lnTo>
                    <a:pt x="2900" y="1852"/>
                  </a:lnTo>
                  <a:lnTo>
                    <a:pt x="2902" y="1861"/>
                  </a:lnTo>
                  <a:lnTo>
                    <a:pt x="2906" y="1872"/>
                  </a:lnTo>
                  <a:lnTo>
                    <a:pt x="2907" y="1877"/>
                  </a:lnTo>
                  <a:lnTo>
                    <a:pt x="2909" y="1882"/>
                  </a:lnTo>
                  <a:lnTo>
                    <a:pt x="2911" y="1885"/>
                  </a:lnTo>
                  <a:lnTo>
                    <a:pt x="2915" y="1886"/>
                  </a:lnTo>
                  <a:lnTo>
                    <a:pt x="2921" y="1889"/>
                  </a:lnTo>
                  <a:lnTo>
                    <a:pt x="2926" y="1894"/>
                  </a:lnTo>
                  <a:lnTo>
                    <a:pt x="2927" y="1896"/>
                  </a:lnTo>
                  <a:lnTo>
                    <a:pt x="2928" y="1900"/>
                  </a:lnTo>
                  <a:lnTo>
                    <a:pt x="2928" y="1904"/>
                  </a:lnTo>
                  <a:lnTo>
                    <a:pt x="2928" y="1910"/>
                  </a:lnTo>
                  <a:lnTo>
                    <a:pt x="2927" y="1915"/>
                  </a:lnTo>
                  <a:lnTo>
                    <a:pt x="2927" y="1920"/>
                  </a:lnTo>
                  <a:lnTo>
                    <a:pt x="2929" y="1923"/>
                  </a:lnTo>
                  <a:lnTo>
                    <a:pt x="2930" y="1926"/>
                  </a:lnTo>
                  <a:lnTo>
                    <a:pt x="2938" y="1930"/>
                  </a:lnTo>
                  <a:lnTo>
                    <a:pt x="2948" y="1935"/>
                  </a:lnTo>
                  <a:lnTo>
                    <a:pt x="2963" y="1941"/>
                  </a:lnTo>
                  <a:lnTo>
                    <a:pt x="2978" y="1949"/>
                  </a:lnTo>
                  <a:lnTo>
                    <a:pt x="2985" y="1954"/>
                  </a:lnTo>
                  <a:lnTo>
                    <a:pt x="2992" y="1959"/>
                  </a:lnTo>
                  <a:lnTo>
                    <a:pt x="2999" y="1964"/>
                  </a:lnTo>
                  <a:lnTo>
                    <a:pt x="3004" y="1968"/>
                  </a:lnTo>
                  <a:lnTo>
                    <a:pt x="3011" y="1977"/>
                  </a:lnTo>
                  <a:lnTo>
                    <a:pt x="3018" y="1983"/>
                  </a:lnTo>
                  <a:lnTo>
                    <a:pt x="3022" y="1984"/>
                  </a:lnTo>
                  <a:lnTo>
                    <a:pt x="3026" y="1985"/>
                  </a:lnTo>
                  <a:lnTo>
                    <a:pt x="3029" y="1985"/>
                  </a:lnTo>
                  <a:lnTo>
                    <a:pt x="3034" y="1985"/>
                  </a:lnTo>
                  <a:lnTo>
                    <a:pt x="3045" y="1984"/>
                  </a:lnTo>
                  <a:lnTo>
                    <a:pt x="3055" y="1983"/>
                  </a:lnTo>
                  <a:lnTo>
                    <a:pt x="3066" y="1984"/>
                  </a:lnTo>
                  <a:lnTo>
                    <a:pt x="3074" y="1985"/>
                  </a:lnTo>
                  <a:lnTo>
                    <a:pt x="3084" y="1986"/>
                  </a:lnTo>
                  <a:lnTo>
                    <a:pt x="3095" y="1986"/>
                  </a:lnTo>
                  <a:lnTo>
                    <a:pt x="3100" y="1984"/>
                  </a:lnTo>
                  <a:lnTo>
                    <a:pt x="3106" y="1982"/>
                  </a:lnTo>
                  <a:lnTo>
                    <a:pt x="3111" y="1977"/>
                  </a:lnTo>
                  <a:lnTo>
                    <a:pt x="3116" y="1971"/>
                  </a:lnTo>
                  <a:lnTo>
                    <a:pt x="3124" y="1959"/>
                  </a:lnTo>
                  <a:lnTo>
                    <a:pt x="3133" y="1947"/>
                  </a:lnTo>
                  <a:lnTo>
                    <a:pt x="3140" y="1938"/>
                  </a:lnTo>
                  <a:lnTo>
                    <a:pt x="3149" y="1929"/>
                  </a:lnTo>
                  <a:lnTo>
                    <a:pt x="3159" y="1921"/>
                  </a:lnTo>
                  <a:lnTo>
                    <a:pt x="3169" y="1913"/>
                  </a:lnTo>
                  <a:lnTo>
                    <a:pt x="3174" y="1909"/>
                  </a:lnTo>
                  <a:lnTo>
                    <a:pt x="3178" y="1904"/>
                  </a:lnTo>
                  <a:lnTo>
                    <a:pt x="3180" y="1901"/>
                  </a:lnTo>
                  <a:lnTo>
                    <a:pt x="3181" y="1897"/>
                  </a:lnTo>
                  <a:lnTo>
                    <a:pt x="3181" y="1894"/>
                  </a:lnTo>
                  <a:lnTo>
                    <a:pt x="3181" y="1891"/>
                  </a:lnTo>
                  <a:lnTo>
                    <a:pt x="3179" y="1888"/>
                  </a:lnTo>
                  <a:lnTo>
                    <a:pt x="3177" y="1884"/>
                  </a:lnTo>
                  <a:lnTo>
                    <a:pt x="3171" y="1877"/>
                  </a:lnTo>
                  <a:lnTo>
                    <a:pt x="3162" y="1869"/>
                  </a:lnTo>
                  <a:lnTo>
                    <a:pt x="3150" y="1856"/>
                  </a:lnTo>
                  <a:lnTo>
                    <a:pt x="3135" y="1839"/>
                  </a:lnTo>
                  <a:lnTo>
                    <a:pt x="3121" y="1821"/>
                  </a:lnTo>
                  <a:lnTo>
                    <a:pt x="3110" y="1806"/>
                  </a:lnTo>
                  <a:lnTo>
                    <a:pt x="3108" y="1801"/>
                  </a:lnTo>
                  <a:lnTo>
                    <a:pt x="3106" y="1797"/>
                  </a:lnTo>
                  <a:lnTo>
                    <a:pt x="3108" y="1794"/>
                  </a:lnTo>
                  <a:lnTo>
                    <a:pt x="3109" y="1791"/>
                  </a:lnTo>
                  <a:lnTo>
                    <a:pt x="3116" y="1789"/>
                  </a:lnTo>
                  <a:lnTo>
                    <a:pt x="3131" y="1785"/>
                  </a:lnTo>
                  <a:lnTo>
                    <a:pt x="3150" y="1782"/>
                  </a:lnTo>
                  <a:lnTo>
                    <a:pt x="3172" y="1778"/>
                  </a:lnTo>
                  <a:lnTo>
                    <a:pt x="3194" y="1775"/>
                  </a:lnTo>
                  <a:lnTo>
                    <a:pt x="3218" y="1770"/>
                  </a:lnTo>
                  <a:lnTo>
                    <a:pt x="3238" y="1766"/>
                  </a:lnTo>
                  <a:lnTo>
                    <a:pt x="3255" y="1763"/>
                  </a:lnTo>
                  <a:lnTo>
                    <a:pt x="3272" y="1759"/>
                  </a:lnTo>
                  <a:lnTo>
                    <a:pt x="3292" y="1755"/>
                  </a:lnTo>
                  <a:lnTo>
                    <a:pt x="3303" y="1752"/>
                  </a:lnTo>
                  <a:lnTo>
                    <a:pt x="3311" y="1751"/>
                  </a:lnTo>
                  <a:lnTo>
                    <a:pt x="3317" y="1751"/>
                  </a:lnTo>
                  <a:lnTo>
                    <a:pt x="3323" y="1752"/>
                  </a:lnTo>
                  <a:lnTo>
                    <a:pt x="3332" y="1758"/>
                  </a:lnTo>
                  <a:lnTo>
                    <a:pt x="3343" y="1765"/>
                  </a:lnTo>
                  <a:lnTo>
                    <a:pt x="3358" y="1776"/>
                  </a:lnTo>
                  <a:lnTo>
                    <a:pt x="3381" y="1789"/>
                  </a:lnTo>
                  <a:lnTo>
                    <a:pt x="3406" y="1801"/>
                  </a:lnTo>
                  <a:lnTo>
                    <a:pt x="3429" y="1810"/>
                  </a:lnTo>
                  <a:lnTo>
                    <a:pt x="3449" y="1818"/>
                  </a:lnTo>
                  <a:lnTo>
                    <a:pt x="3468" y="1821"/>
                  </a:lnTo>
                  <a:lnTo>
                    <a:pt x="3477" y="1822"/>
                  </a:lnTo>
                  <a:lnTo>
                    <a:pt x="3486" y="1822"/>
                  </a:lnTo>
                  <a:lnTo>
                    <a:pt x="3493" y="1822"/>
                  </a:lnTo>
                  <a:lnTo>
                    <a:pt x="3499" y="1820"/>
                  </a:lnTo>
                  <a:lnTo>
                    <a:pt x="3508" y="1814"/>
                  </a:lnTo>
                  <a:lnTo>
                    <a:pt x="3518" y="1807"/>
                  </a:lnTo>
                  <a:lnTo>
                    <a:pt x="3527" y="1800"/>
                  </a:lnTo>
                  <a:lnTo>
                    <a:pt x="3537" y="1793"/>
                  </a:lnTo>
                  <a:lnTo>
                    <a:pt x="3550" y="1785"/>
                  </a:lnTo>
                  <a:lnTo>
                    <a:pt x="3565" y="1779"/>
                  </a:lnTo>
                  <a:lnTo>
                    <a:pt x="3574" y="1776"/>
                  </a:lnTo>
                  <a:lnTo>
                    <a:pt x="3582" y="1771"/>
                  </a:lnTo>
                  <a:lnTo>
                    <a:pt x="3589" y="1765"/>
                  </a:lnTo>
                  <a:lnTo>
                    <a:pt x="3596" y="1759"/>
                  </a:lnTo>
                  <a:lnTo>
                    <a:pt x="3608" y="1746"/>
                  </a:lnTo>
                  <a:lnTo>
                    <a:pt x="3620" y="1735"/>
                  </a:lnTo>
                  <a:lnTo>
                    <a:pt x="3634" y="1726"/>
                  </a:lnTo>
                  <a:lnTo>
                    <a:pt x="3651" y="1718"/>
                  </a:lnTo>
                  <a:lnTo>
                    <a:pt x="3671" y="1709"/>
                  </a:lnTo>
                  <a:lnTo>
                    <a:pt x="3691" y="1705"/>
                  </a:lnTo>
                  <a:lnTo>
                    <a:pt x="3713" y="1700"/>
                  </a:lnTo>
                  <a:lnTo>
                    <a:pt x="3736" y="1697"/>
                  </a:lnTo>
                  <a:lnTo>
                    <a:pt x="3761" y="1696"/>
                  </a:lnTo>
                  <a:lnTo>
                    <a:pt x="3788" y="1696"/>
                  </a:lnTo>
                  <a:lnTo>
                    <a:pt x="3798" y="1696"/>
                  </a:lnTo>
                  <a:lnTo>
                    <a:pt x="3809" y="1697"/>
                  </a:lnTo>
                  <a:lnTo>
                    <a:pt x="3818" y="1700"/>
                  </a:lnTo>
                  <a:lnTo>
                    <a:pt x="3826" y="1702"/>
                  </a:lnTo>
                  <a:lnTo>
                    <a:pt x="3836" y="1708"/>
                  </a:lnTo>
                  <a:lnTo>
                    <a:pt x="3843" y="1713"/>
                  </a:lnTo>
                  <a:lnTo>
                    <a:pt x="3845" y="1716"/>
                  </a:lnTo>
                  <a:lnTo>
                    <a:pt x="3846" y="1720"/>
                  </a:lnTo>
                  <a:lnTo>
                    <a:pt x="3845" y="1725"/>
                  </a:lnTo>
                  <a:lnTo>
                    <a:pt x="3842" y="1730"/>
                  </a:lnTo>
                  <a:lnTo>
                    <a:pt x="3836" y="1743"/>
                  </a:lnTo>
                  <a:lnTo>
                    <a:pt x="3832" y="1757"/>
                  </a:lnTo>
                  <a:lnTo>
                    <a:pt x="3829" y="1764"/>
                  </a:lnTo>
                  <a:lnTo>
                    <a:pt x="3829" y="1770"/>
                  </a:lnTo>
                  <a:lnTo>
                    <a:pt x="3830" y="1776"/>
                  </a:lnTo>
                  <a:lnTo>
                    <a:pt x="3833" y="1781"/>
                  </a:lnTo>
                  <a:lnTo>
                    <a:pt x="3841" y="1793"/>
                  </a:lnTo>
                  <a:lnTo>
                    <a:pt x="3853" y="1806"/>
                  </a:lnTo>
                  <a:lnTo>
                    <a:pt x="3864" y="1821"/>
                  </a:lnTo>
                  <a:lnTo>
                    <a:pt x="3873" y="1835"/>
                  </a:lnTo>
                  <a:lnTo>
                    <a:pt x="3876" y="1842"/>
                  </a:lnTo>
                  <a:lnTo>
                    <a:pt x="3878" y="1851"/>
                  </a:lnTo>
                  <a:lnTo>
                    <a:pt x="3879" y="1860"/>
                  </a:lnTo>
                  <a:lnTo>
                    <a:pt x="3878" y="1871"/>
                  </a:lnTo>
                  <a:lnTo>
                    <a:pt x="3877" y="1882"/>
                  </a:lnTo>
                  <a:lnTo>
                    <a:pt x="3876" y="1892"/>
                  </a:lnTo>
                  <a:lnTo>
                    <a:pt x="3872" y="1902"/>
                  </a:lnTo>
                  <a:lnTo>
                    <a:pt x="3868" y="1911"/>
                  </a:lnTo>
                  <a:lnTo>
                    <a:pt x="3864" y="1920"/>
                  </a:lnTo>
                  <a:lnTo>
                    <a:pt x="3859" y="1926"/>
                  </a:lnTo>
                  <a:lnTo>
                    <a:pt x="3853" y="1929"/>
                  </a:lnTo>
                  <a:lnTo>
                    <a:pt x="3847" y="1933"/>
                  </a:lnTo>
                  <a:lnTo>
                    <a:pt x="3841" y="1935"/>
                  </a:lnTo>
                  <a:lnTo>
                    <a:pt x="3834" y="1939"/>
                  </a:lnTo>
                  <a:lnTo>
                    <a:pt x="3828" y="1942"/>
                  </a:lnTo>
                  <a:lnTo>
                    <a:pt x="3822" y="1947"/>
                  </a:lnTo>
                  <a:lnTo>
                    <a:pt x="3815" y="1954"/>
                  </a:lnTo>
                  <a:lnTo>
                    <a:pt x="3809" y="1965"/>
                  </a:lnTo>
                  <a:lnTo>
                    <a:pt x="3803" y="1977"/>
                  </a:lnTo>
                  <a:lnTo>
                    <a:pt x="3796" y="1990"/>
                  </a:lnTo>
                  <a:lnTo>
                    <a:pt x="3784" y="2016"/>
                  </a:lnTo>
                  <a:lnTo>
                    <a:pt x="3774" y="2040"/>
                  </a:lnTo>
                  <a:lnTo>
                    <a:pt x="3767" y="2048"/>
                  </a:lnTo>
                  <a:lnTo>
                    <a:pt x="3759" y="2058"/>
                  </a:lnTo>
                  <a:lnTo>
                    <a:pt x="3748" y="2066"/>
                  </a:lnTo>
                  <a:lnTo>
                    <a:pt x="3736" y="2074"/>
                  </a:lnTo>
                  <a:lnTo>
                    <a:pt x="3713" y="2089"/>
                  </a:lnTo>
                  <a:lnTo>
                    <a:pt x="3692" y="2099"/>
                  </a:lnTo>
                  <a:lnTo>
                    <a:pt x="3676" y="2109"/>
                  </a:lnTo>
                  <a:lnTo>
                    <a:pt x="3659" y="2119"/>
                  </a:lnTo>
                  <a:lnTo>
                    <a:pt x="3651" y="2125"/>
                  </a:lnTo>
                  <a:lnTo>
                    <a:pt x="3643" y="2129"/>
                  </a:lnTo>
                  <a:lnTo>
                    <a:pt x="3635" y="2132"/>
                  </a:lnTo>
                  <a:lnTo>
                    <a:pt x="3629" y="2135"/>
                  </a:lnTo>
                  <a:lnTo>
                    <a:pt x="3624" y="2136"/>
                  </a:lnTo>
                  <a:lnTo>
                    <a:pt x="3618" y="2138"/>
                  </a:lnTo>
                  <a:lnTo>
                    <a:pt x="3614" y="2142"/>
                  </a:lnTo>
                  <a:lnTo>
                    <a:pt x="3610" y="2146"/>
                  </a:lnTo>
                  <a:lnTo>
                    <a:pt x="3609" y="2149"/>
                  </a:lnTo>
                  <a:lnTo>
                    <a:pt x="3609" y="2153"/>
                  </a:lnTo>
                  <a:lnTo>
                    <a:pt x="3610" y="2156"/>
                  </a:lnTo>
                  <a:lnTo>
                    <a:pt x="3614" y="2160"/>
                  </a:lnTo>
                  <a:lnTo>
                    <a:pt x="3618" y="2163"/>
                  </a:lnTo>
                  <a:lnTo>
                    <a:pt x="3621" y="2167"/>
                  </a:lnTo>
                  <a:lnTo>
                    <a:pt x="3624" y="2171"/>
                  </a:lnTo>
                  <a:lnTo>
                    <a:pt x="3625" y="2174"/>
                  </a:lnTo>
                  <a:lnTo>
                    <a:pt x="3627" y="2184"/>
                  </a:lnTo>
                  <a:lnTo>
                    <a:pt x="3628" y="2194"/>
                  </a:lnTo>
                  <a:lnTo>
                    <a:pt x="3631" y="2206"/>
                  </a:lnTo>
                  <a:lnTo>
                    <a:pt x="3637" y="2218"/>
                  </a:lnTo>
                  <a:lnTo>
                    <a:pt x="3641" y="2230"/>
                  </a:lnTo>
                  <a:lnTo>
                    <a:pt x="3645" y="2242"/>
                  </a:lnTo>
                  <a:lnTo>
                    <a:pt x="3645" y="2248"/>
                  </a:lnTo>
                  <a:lnTo>
                    <a:pt x="3644" y="2253"/>
                  </a:lnTo>
                  <a:lnTo>
                    <a:pt x="3641" y="2255"/>
                  </a:lnTo>
                  <a:lnTo>
                    <a:pt x="3638" y="2257"/>
                  </a:lnTo>
                  <a:lnTo>
                    <a:pt x="3626" y="2262"/>
                  </a:lnTo>
                  <a:lnTo>
                    <a:pt x="3607" y="2267"/>
                  </a:lnTo>
                  <a:lnTo>
                    <a:pt x="3602" y="2269"/>
                  </a:lnTo>
                  <a:lnTo>
                    <a:pt x="3597" y="2272"/>
                  </a:lnTo>
                  <a:lnTo>
                    <a:pt x="3593" y="2274"/>
                  </a:lnTo>
                  <a:lnTo>
                    <a:pt x="3589" y="2277"/>
                  </a:lnTo>
                  <a:lnTo>
                    <a:pt x="3583" y="2286"/>
                  </a:lnTo>
                  <a:lnTo>
                    <a:pt x="3580" y="2295"/>
                  </a:lnTo>
                  <a:lnTo>
                    <a:pt x="3577" y="2307"/>
                  </a:lnTo>
                  <a:lnTo>
                    <a:pt x="3576" y="2319"/>
                  </a:lnTo>
                  <a:lnTo>
                    <a:pt x="3576" y="2332"/>
                  </a:lnTo>
                  <a:lnTo>
                    <a:pt x="3576" y="2345"/>
                  </a:lnTo>
                  <a:lnTo>
                    <a:pt x="3577" y="2358"/>
                  </a:lnTo>
                  <a:lnTo>
                    <a:pt x="3578" y="2369"/>
                  </a:lnTo>
                  <a:lnTo>
                    <a:pt x="3580" y="2379"/>
                  </a:lnTo>
                  <a:lnTo>
                    <a:pt x="3583" y="2386"/>
                  </a:lnTo>
                  <a:lnTo>
                    <a:pt x="3587" y="2392"/>
                  </a:lnTo>
                  <a:lnTo>
                    <a:pt x="3590" y="2396"/>
                  </a:lnTo>
                  <a:lnTo>
                    <a:pt x="3596" y="2400"/>
                  </a:lnTo>
                  <a:lnTo>
                    <a:pt x="3602" y="2401"/>
                  </a:lnTo>
                  <a:lnTo>
                    <a:pt x="3616" y="2405"/>
                  </a:lnTo>
                  <a:lnTo>
                    <a:pt x="3633" y="2409"/>
                  </a:lnTo>
                  <a:lnTo>
                    <a:pt x="3650" y="2415"/>
                  </a:lnTo>
                  <a:lnTo>
                    <a:pt x="3668" y="2423"/>
                  </a:lnTo>
                  <a:lnTo>
                    <a:pt x="3676" y="2426"/>
                  </a:lnTo>
                  <a:lnTo>
                    <a:pt x="3682" y="2430"/>
                  </a:lnTo>
                  <a:lnTo>
                    <a:pt x="3688" y="2433"/>
                  </a:lnTo>
                  <a:lnTo>
                    <a:pt x="3691" y="2438"/>
                  </a:lnTo>
                  <a:lnTo>
                    <a:pt x="3698" y="2449"/>
                  </a:lnTo>
                  <a:lnTo>
                    <a:pt x="3704" y="2459"/>
                  </a:lnTo>
                  <a:lnTo>
                    <a:pt x="3713" y="2474"/>
                  </a:lnTo>
                  <a:lnTo>
                    <a:pt x="3725" y="2491"/>
                  </a:lnTo>
                  <a:lnTo>
                    <a:pt x="3739" y="2509"/>
                  </a:lnTo>
                  <a:lnTo>
                    <a:pt x="3752" y="2525"/>
                  </a:lnTo>
                  <a:lnTo>
                    <a:pt x="3767" y="2539"/>
                  </a:lnTo>
                  <a:lnTo>
                    <a:pt x="3784" y="2556"/>
                  </a:lnTo>
                  <a:lnTo>
                    <a:pt x="3794" y="2563"/>
                  </a:lnTo>
                  <a:lnTo>
                    <a:pt x="3803" y="2570"/>
                  </a:lnTo>
                  <a:lnTo>
                    <a:pt x="3811" y="2576"/>
                  </a:lnTo>
                  <a:lnTo>
                    <a:pt x="3820" y="2579"/>
                  </a:lnTo>
                  <a:lnTo>
                    <a:pt x="3836" y="2584"/>
                  </a:lnTo>
                  <a:lnTo>
                    <a:pt x="3852" y="2588"/>
                  </a:lnTo>
                  <a:lnTo>
                    <a:pt x="3867" y="2589"/>
                  </a:lnTo>
                  <a:lnTo>
                    <a:pt x="3883" y="2590"/>
                  </a:lnTo>
                  <a:lnTo>
                    <a:pt x="3899" y="2591"/>
                  </a:lnTo>
                  <a:lnTo>
                    <a:pt x="3918" y="2591"/>
                  </a:lnTo>
                  <a:lnTo>
                    <a:pt x="3928" y="2591"/>
                  </a:lnTo>
                  <a:lnTo>
                    <a:pt x="3937" y="2591"/>
                  </a:lnTo>
                  <a:lnTo>
                    <a:pt x="3946" y="2592"/>
                  </a:lnTo>
                  <a:lnTo>
                    <a:pt x="3953" y="2595"/>
                  </a:lnTo>
                  <a:lnTo>
                    <a:pt x="3968" y="2598"/>
                  </a:lnTo>
                  <a:lnTo>
                    <a:pt x="3984" y="2600"/>
                  </a:lnTo>
                  <a:lnTo>
                    <a:pt x="3997" y="2600"/>
                  </a:lnTo>
                  <a:lnTo>
                    <a:pt x="4009" y="2600"/>
                  </a:lnTo>
                  <a:lnTo>
                    <a:pt x="4015" y="2598"/>
                  </a:lnTo>
                  <a:lnTo>
                    <a:pt x="4021" y="2598"/>
                  </a:lnTo>
                  <a:lnTo>
                    <a:pt x="4025" y="2600"/>
                  </a:lnTo>
                  <a:lnTo>
                    <a:pt x="4029" y="2601"/>
                  </a:lnTo>
                  <a:lnTo>
                    <a:pt x="4030" y="2606"/>
                  </a:lnTo>
                  <a:lnTo>
                    <a:pt x="4031" y="2610"/>
                  </a:lnTo>
                  <a:lnTo>
                    <a:pt x="4031" y="2614"/>
                  </a:lnTo>
                  <a:lnTo>
                    <a:pt x="4031" y="2616"/>
                  </a:lnTo>
                  <a:lnTo>
                    <a:pt x="4030" y="2620"/>
                  </a:lnTo>
                  <a:lnTo>
                    <a:pt x="4028" y="2621"/>
                  </a:lnTo>
                  <a:lnTo>
                    <a:pt x="4016" y="2631"/>
                  </a:lnTo>
                  <a:lnTo>
                    <a:pt x="4006" y="2639"/>
                  </a:lnTo>
                  <a:lnTo>
                    <a:pt x="3992" y="2648"/>
                  </a:lnTo>
                  <a:lnTo>
                    <a:pt x="3978" y="2657"/>
                  </a:lnTo>
                  <a:lnTo>
                    <a:pt x="3975" y="2659"/>
                  </a:lnTo>
                  <a:lnTo>
                    <a:pt x="3973" y="2660"/>
                  </a:lnTo>
                  <a:lnTo>
                    <a:pt x="3972" y="2663"/>
                  </a:lnTo>
                  <a:lnTo>
                    <a:pt x="3973" y="2665"/>
                  </a:lnTo>
                  <a:lnTo>
                    <a:pt x="3975" y="2669"/>
                  </a:lnTo>
                  <a:lnTo>
                    <a:pt x="3980" y="2673"/>
                  </a:lnTo>
                  <a:lnTo>
                    <a:pt x="3986" y="2683"/>
                  </a:lnTo>
                  <a:lnTo>
                    <a:pt x="3993" y="2692"/>
                  </a:lnTo>
                  <a:lnTo>
                    <a:pt x="3998" y="2696"/>
                  </a:lnTo>
                  <a:lnTo>
                    <a:pt x="4002" y="2697"/>
                  </a:lnTo>
                  <a:lnTo>
                    <a:pt x="4004" y="2698"/>
                  </a:lnTo>
                  <a:lnTo>
                    <a:pt x="4007" y="2697"/>
                  </a:lnTo>
                  <a:lnTo>
                    <a:pt x="4015" y="2694"/>
                  </a:lnTo>
                  <a:lnTo>
                    <a:pt x="4022" y="2688"/>
                  </a:lnTo>
                  <a:lnTo>
                    <a:pt x="4030" y="2683"/>
                  </a:lnTo>
                  <a:lnTo>
                    <a:pt x="4038" y="2679"/>
                  </a:lnTo>
                  <a:lnTo>
                    <a:pt x="4043" y="2679"/>
                  </a:lnTo>
                  <a:lnTo>
                    <a:pt x="4048" y="2680"/>
                  </a:lnTo>
                  <a:lnTo>
                    <a:pt x="4053" y="2683"/>
                  </a:lnTo>
                  <a:lnTo>
                    <a:pt x="4056" y="2688"/>
                  </a:lnTo>
                  <a:lnTo>
                    <a:pt x="4065" y="2701"/>
                  </a:lnTo>
                  <a:lnTo>
                    <a:pt x="4073" y="2717"/>
                  </a:lnTo>
                  <a:lnTo>
                    <a:pt x="4076" y="2726"/>
                  </a:lnTo>
                  <a:lnTo>
                    <a:pt x="4081" y="2734"/>
                  </a:lnTo>
                  <a:lnTo>
                    <a:pt x="4086" y="2741"/>
                  </a:lnTo>
                  <a:lnTo>
                    <a:pt x="4092" y="2748"/>
                  </a:lnTo>
                  <a:lnTo>
                    <a:pt x="4099" y="2755"/>
                  </a:lnTo>
                  <a:lnTo>
                    <a:pt x="4107" y="2761"/>
                  </a:lnTo>
                  <a:lnTo>
                    <a:pt x="4117" y="2767"/>
                  </a:lnTo>
                  <a:lnTo>
                    <a:pt x="4128" y="2773"/>
                  </a:lnTo>
                  <a:lnTo>
                    <a:pt x="4137" y="2779"/>
                  </a:lnTo>
                  <a:lnTo>
                    <a:pt x="4145" y="2785"/>
                  </a:lnTo>
                  <a:lnTo>
                    <a:pt x="4151" y="2790"/>
                  </a:lnTo>
                  <a:lnTo>
                    <a:pt x="4155" y="2795"/>
                  </a:lnTo>
                  <a:lnTo>
                    <a:pt x="4158" y="2803"/>
                  </a:lnTo>
                  <a:lnTo>
                    <a:pt x="4161" y="2812"/>
                  </a:lnTo>
                  <a:lnTo>
                    <a:pt x="4162" y="2817"/>
                  </a:lnTo>
                  <a:lnTo>
                    <a:pt x="4164" y="2823"/>
                  </a:lnTo>
                  <a:lnTo>
                    <a:pt x="4167" y="2829"/>
                  </a:lnTo>
                  <a:lnTo>
                    <a:pt x="4172" y="2835"/>
                  </a:lnTo>
                  <a:lnTo>
                    <a:pt x="4182" y="2843"/>
                  </a:lnTo>
                  <a:lnTo>
                    <a:pt x="4192" y="2850"/>
                  </a:lnTo>
                  <a:lnTo>
                    <a:pt x="4196" y="2854"/>
                  </a:lnTo>
                  <a:lnTo>
                    <a:pt x="4201" y="2858"/>
                  </a:lnTo>
                  <a:lnTo>
                    <a:pt x="4206" y="2862"/>
                  </a:lnTo>
                  <a:lnTo>
                    <a:pt x="4210" y="2868"/>
                  </a:lnTo>
                  <a:lnTo>
                    <a:pt x="4212" y="2875"/>
                  </a:lnTo>
                  <a:lnTo>
                    <a:pt x="4214" y="2881"/>
                  </a:lnTo>
                  <a:lnTo>
                    <a:pt x="4216" y="2887"/>
                  </a:lnTo>
                  <a:lnTo>
                    <a:pt x="4216" y="2892"/>
                  </a:lnTo>
                  <a:lnTo>
                    <a:pt x="4214" y="2896"/>
                  </a:lnTo>
                  <a:lnTo>
                    <a:pt x="4212" y="2900"/>
                  </a:lnTo>
                  <a:lnTo>
                    <a:pt x="4208" y="2904"/>
                  </a:lnTo>
                  <a:lnTo>
                    <a:pt x="4205" y="2907"/>
                  </a:lnTo>
                  <a:lnTo>
                    <a:pt x="4193" y="2913"/>
                  </a:lnTo>
                  <a:lnTo>
                    <a:pt x="4181" y="2918"/>
                  </a:lnTo>
                  <a:lnTo>
                    <a:pt x="4175" y="2921"/>
                  </a:lnTo>
                  <a:lnTo>
                    <a:pt x="4172" y="2924"/>
                  </a:lnTo>
                  <a:lnTo>
                    <a:pt x="4168" y="2929"/>
                  </a:lnTo>
                  <a:lnTo>
                    <a:pt x="4168" y="2936"/>
                  </a:lnTo>
                  <a:lnTo>
                    <a:pt x="4168" y="2943"/>
                  </a:lnTo>
                  <a:lnTo>
                    <a:pt x="4169" y="2949"/>
                  </a:lnTo>
                  <a:lnTo>
                    <a:pt x="4172" y="2955"/>
                  </a:lnTo>
                  <a:lnTo>
                    <a:pt x="4174" y="2960"/>
                  </a:lnTo>
                  <a:lnTo>
                    <a:pt x="4180" y="2970"/>
                  </a:lnTo>
                  <a:lnTo>
                    <a:pt x="4185" y="2982"/>
                  </a:lnTo>
                  <a:lnTo>
                    <a:pt x="4187" y="2988"/>
                  </a:lnTo>
                  <a:lnTo>
                    <a:pt x="4192" y="2994"/>
                  </a:lnTo>
                  <a:lnTo>
                    <a:pt x="4198" y="3000"/>
                  </a:lnTo>
                  <a:lnTo>
                    <a:pt x="4205" y="3005"/>
                  </a:lnTo>
                  <a:lnTo>
                    <a:pt x="4212" y="3011"/>
                  </a:lnTo>
                  <a:lnTo>
                    <a:pt x="4218" y="3016"/>
                  </a:lnTo>
                  <a:lnTo>
                    <a:pt x="4223" y="3020"/>
                  </a:lnTo>
                  <a:lnTo>
                    <a:pt x="4226" y="3026"/>
                  </a:lnTo>
                  <a:lnTo>
                    <a:pt x="4231" y="3039"/>
                  </a:lnTo>
                  <a:lnTo>
                    <a:pt x="4237" y="3056"/>
                  </a:lnTo>
                  <a:lnTo>
                    <a:pt x="4243" y="3074"/>
                  </a:lnTo>
                  <a:lnTo>
                    <a:pt x="4248" y="3087"/>
                  </a:lnTo>
                  <a:lnTo>
                    <a:pt x="4252" y="3095"/>
                  </a:lnTo>
                  <a:lnTo>
                    <a:pt x="4254" y="3102"/>
                  </a:lnTo>
                  <a:lnTo>
                    <a:pt x="4255" y="3110"/>
                  </a:lnTo>
                  <a:lnTo>
                    <a:pt x="4252" y="3119"/>
                  </a:lnTo>
                  <a:lnTo>
                    <a:pt x="4249" y="3130"/>
                  </a:lnTo>
                  <a:lnTo>
                    <a:pt x="4249" y="3137"/>
                  </a:lnTo>
                  <a:lnTo>
                    <a:pt x="4249" y="3140"/>
                  </a:lnTo>
                  <a:lnTo>
                    <a:pt x="4250" y="3144"/>
                  </a:lnTo>
                  <a:lnTo>
                    <a:pt x="4252" y="3146"/>
                  </a:lnTo>
                  <a:lnTo>
                    <a:pt x="4256" y="3149"/>
                  </a:lnTo>
                  <a:lnTo>
                    <a:pt x="4259" y="3152"/>
                  </a:lnTo>
                  <a:lnTo>
                    <a:pt x="4262" y="3156"/>
                  </a:lnTo>
                  <a:lnTo>
                    <a:pt x="4264" y="3161"/>
                  </a:lnTo>
                  <a:lnTo>
                    <a:pt x="4264" y="3167"/>
                  </a:lnTo>
                  <a:lnTo>
                    <a:pt x="4264" y="3173"/>
                  </a:lnTo>
                  <a:lnTo>
                    <a:pt x="4263" y="3178"/>
                  </a:lnTo>
                  <a:lnTo>
                    <a:pt x="4261" y="3183"/>
                  </a:lnTo>
                  <a:lnTo>
                    <a:pt x="4258" y="3187"/>
                  </a:lnTo>
                  <a:lnTo>
                    <a:pt x="4251" y="3194"/>
                  </a:lnTo>
                  <a:lnTo>
                    <a:pt x="4243" y="3202"/>
                  </a:lnTo>
                  <a:lnTo>
                    <a:pt x="4238" y="3206"/>
                  </a:lnTo>
                  <a:lnTo>
                    <a:pt x="4233" y="3208"/>
                  </a:lnTo>
                  <a:lnTo>
                    <a:pt x="4226" y="3212"/>
                  </a:lnTo>
                  <a:lnTo>
                    <a:pt x="4219" y="3214"/>
                  </a:lnTo>
                  <a:lnTo>
                    <a:pt x="4212" y="3216"/>
                  </a:lnTo>
                  <a:lnTo>
                    <a:pt x="4207" y="3219"/>
                  </a:lnTo>
                  <a:lnTo>
                    <a:pt x="4202" y="3221"/>
                  </a:lnTo>
                  <a:lnTo>
                    <a:pt x="4199" y="3225"/>
                  </a:lnTo>
                  <a:lnTo>
                    <a:pt x="4195" y="3228"/>
                  </a:lnTo>
                  <a:lnTo>
                    <a:pt x="4194" y="3233"/>
                  </a:lnTo>
                  <a:lnTo>
                    <a:pt x="4193" y="3239"/>
                  </a:lnTo>
                  <a:lnTo>
                    <a:pt x="4193" y="3246"/>
                  </a:lnTo>
                  <a:lnTo>
                    <a:pt x="4194" y="3262"/>
                  </a:lnTo>
                  <a:lnTo>
                    <a:pt x="4196" y="3278"/>
                  </a:lnTo>
                  <a:lnTo>
                    <a:pt x="4200" y="3295"/>
                  </a:lnTo>
                  <a:lnTo>
                    <a:pt x="4202" y="3309"/>
                  </a:lnTo>
                  <a:lnTo>
                    <a:pt x="4204" y="3315"/>
                  </a:lnTo>
                  <a:lnTo>
                    <a:pt x="4205" y="3321"/>
                  </a:lnTo>
                  <a:lnTo>
                    <a:pt x="4206" y="3325"/>
                  </a:lnTo>
                  <a:lnTo>
                    <a:pt x="4207" y="3327"/>
                  </a:lnTo>
                  <a:lnTo>
                    <a:pt x="4210" y="3328"/>
                  </a:lnTo>
                  <a:lnTo>
                    <a:pt x="4212" y="3329"/>
                  </a:lnTo>
                  <a:lnTo>
                    <a:pt x="4216" y="3329"/>
                  </a:lnTo>
                  <a:lnTo>
                    <a:pt x="4220" y="3328"/>
                  </a:lnTo>
                  <a:lnTo>
                    <a:pt x="4224" y="3327"/>
                  </a:lnTo>
                  <a:lnTo>
                    <a:pt x="4227" y="3326"/>
                  </a:lnTo>
                  <a:lnTo>
                    <a:pt x="4231" y="3327"/>
                  </a:lnTo>
                  <a:lnTo>
                    <a:pt x="4233" y="3327"/>
                  </a:lnTo>
                  <a:lnTo>
                    <a:pt x="4236" y="3329"/>
                  </a:lnTo>
                  <a:lnTo>
                    <a:pt x="4237" y="3332"/>
                  </a:lnTo>
                  <a:lnTo>
                    <a:pt x="4239" y="3337"/>
                  </a:lnTo>
                  <a:lnTo>
                    <a:pt x="4240" y="3342"/>
                  </a:lnTo>
                  <a:lnTo>
                    <a:pt x="4242" y="3348"/>
                  </a:lnTo>
                  <a:lnTo>
                    <a:pt x="4244" y="3353"/>
                  </a:lnTo>
                  <a:lnTo>
                    <a:pt x="4246" y="3358"/>
                  </a:lnTo>
                  <a:lnTo>
                    <a:pt x="4250" y="3361"/>
                  </a:lnTo>
                  <a:lnTo>
                    <a:pt x="4254" y="3365"/>
                  </a:lnTo>
                  <a:lnTo>
                    <a:pt x="4257" y="3367"/>
                  </a:lnTo>
                  <a:lnTo>
                    <a:pt x="4261" y="3370"/>
                  </a:lnTo>
                  <a:lnTo>
                    <a:pt x="4265" y="3371"/>
                  </a:lnTo>
                  <a:lnTo>
                    <a:pt x="4269" y="3371"/>
                  </a:lnTo>
                  <a:lnTo>
                    <a:pt x="4274" y="3371"/>
                  </a:lnTo>
                  <a:lnTo>
                    <a:pt x="4277" y="3370"/>
                  </a:lnTo>
                  <a:lnTo>
                    <a:pt x="4281" y="3367"/>
                  </a:lnTo>
                  <a:lnTo>
                    <a:pt x="4292" y="3364"/>
                  </a:lnTo>
                  <a:lnTo>
                    <a:pt x="4307" y="3360"/>
                  </a:lnTo>
                  <a:lnTo>
                    <a:pt x="4323" y="3359"/>
                  </a:lnTo>
                  <a:lnTo>
                    <a:pt x="4332" y="3359"/>
                  </a:lnTo>
                  <a:lnTo>
                    <a:pt x="4336" y="3360"/>
                  </a:lnTo>
                  <a:lnTo>
                    <a:pt x="4338" y="3361"/>
                  </a:lnTo>
                  <a:lnTo>
                    <a:pt x="4340" y="3364"/>
                  </a:lnTo>
                  <a:lnTo>
                    <a:pt x="4342" y="3366"/>
                  </a:lnTo>
                  <a:lnTo>
                    <a:pt x="4344" y="3371"/>
                  </a:lnTo>
                  <a:lnTo>
                    <a:pt x="4344" y="3373"/>
                  </a:lnTo>
                  <a:lnTo>
                    <a:pt x="4342" y="3376"/>
                  </a:lnTo>
                  <a:lnTo>
                    <a:pt x="4337" y="3376"/>
                  </a:lnTo>
                  <a:lnTo>
                    <a:pt x="4331" y="3377"/>
                  </a:lnTo>
                  <a:lnTo>
                    <a:pt x="4326" y="3379"/>
                  </a:lnTo>
                  <a:lnTo>
                    <a:pt x="4325" y="3382"/>
                  </a:lnTo>
                  <a:lnTo>
                    <a:pt x="4324" y="3384"/>
                  </a:lnTo>
                  <a:lnTo>
                    <a:pt x="4325" y="3386"/>
                  </a:lnTo>
                  <a:lnTo>
                    <a:pt x="4327" y="3390"/>
                  </a:lnTo>
                  <a:lnTo>
                    <a:pt x="4332" y="3398"/>
                  </a:lnTo>
                  <a:lnTo>
                    <a:pt x="4339" y="3407"/>
                  </a:lnTo>
                  <a:lnTo>
                    <a:pt x="4347" y="3417"/>
                  </a:lnTo>
                  <a:lnTo>
                    <a:pt x="4356" y="3429"/>
                  </a:lnTo>
                  <a:lnTo>
                    <a:pt x="4362" y="3440"/>
                  </a:lnTo>
                  <a:lnTo>
                    <a:pt x="4364" y="3446"/>
                  </a:lnTo>
                  <a:lnTo>
                    <a:pt x="4365" y="3451"/>
                  </a:lnTo>
                  <a:lnTo>
                    <a:pt x="4366" y="3455"/>
                  </a:lnTo>
                  <a:lnTo>
                    <a:pt x="4366" y="3459"/>
                  </a:lnTo>
                  <a:lnTo>
                    <a:pt x="4368" y="3461"/>
                  </a:lnTo>
                  <a:lnTo>
                    <a:pt x="4369" y="3463"/>
                  </a:lnTo>
                  <a:lnTo>
                    <a:pt x="4371" y="3463"/>
                  </a:lnTo>
                  <a:lnTo>
                    <a:pt x="4376" y="3461"/>
                  </a:lnTo>
                  <a:lnTo>
                    <a:pt x="4382" y="3457"/>
                  </a:lnTo>
                  <a:lnTo>
                    <a:pt x="4387" y="3452"/>
                  </a:lnTo>
                  <a:lnTo>
                    <a:pt x="4390" y="3448"/>
                  </a:lnTo>
                  <a:lnTo>
                    <a:pt x="4393" y="3447"/>
                  </a:lnTo>
                  <a:lnTo>
                    <a:pt x="4395" y="3448"/>
                  </a:lnTo>
                  <a:lnTo>
                    <a:pt x="4400" y="3449"/>
                  </a:lnTo>
                  <a:lnTo>
                    <a:pt x="4407" y="3452"/>
                  </a:lnTo>
                  <a:lnTo>
                    <a:pt x="4419" y="3457"/>
                  </a:lnTo>
                  <a:lnTo>
                    <a:pt x="4424" y="3461"/>
                  </a:lnTo>
                  <a:lnTo>
                    <a:pt x="4425" y="3463"/>
                  </a:lnTo>
                  <a:lnTo>
                    <a:pt x="4425" y="3465"/>
                  </a:lnTo>
                  <a:lnTo>
                    <a:pt x="4425" y="3467"/>
                  </a:lnTo>
                  <a:lnTo>
                    <a:pt x="4422" y="3470"/>
                  </a:lnTo>
                  <a:lnTo>
                    <a:pt x="4410" y="3480"/>
                  </a:lnTo>
                  <a:lnTo>
                    <a:pt x="4396" y="3493"/>
                  </a:lnTo>
                  <a:lnTo>
                    <a:pt x="4395" y="3496"/>
                  </a:lnTo>
                  <a:lnTo>
                    <a:pt x="4394" y="3499"/>
                  </a:lnTo>
                  <a:lnTo>
                    <a:pt x="4394" y="3502"/>
                  </a:lnTo>
                  <a:lnTo>
                    <a:pt x="4395" y="3503"/>
                  </a:lnTo>
                  <a:lnTo>
                    <a:pt x="4397" y="3504"/>
                  </a:lnTo>
                  <a:lnTo>
                    <a:pt x="4401" y="3504"/>
                  </a:lnTo>
                  <a:lnTo>
                    <a:pt x="4405" y="3504"/>
                  </a:lnTo>
                  <a:lnTo>
                    <a:pt x="4409" y="3503"/>
                  </a:lnTo>
                  <a:lnTo>
                    <a:pt x="4426" y="3495"/>
                  </a:lnTo>
                  <a:lnTo>
                    <a:pt x="4438" y="3486"/>
                  </a:lnTo>
                  <a:lnTo>
                    <a:pt x="4440" y="3485"/>
                  </a:lnTo>
                  <a:lnTo>
                    <a:pt x="4443" y="3485"/>
                  </a:lnTo>
                  <a:lnTo>
                    <a:pt x="4444" y="3486"/>
                  </a:lnTo>
                  <a:lnTo>
                    <a:pt x="4446" y="3487"/>
                  </a:lnTo>
                  <a:lnTo>
                    <a:pt x="4447" y="3492"/>
                  </a:lnTo>
                  <a:lnTo>
                    <a:pt x="4447" y="3501"/>
                  </a:lnTo>
                  <a:lnTo>
                    <a:pt x="4449" y="3504"/>
                  </a:lnTo>
                  <a:lnTo>
                    <a:pt x="4450" y="3509"/>
                  </a:lnTo>
                  <a:lnTo>
                    <a:pt x="4452" y="3512"/>
                  </a:lnTo>
                  <a:lnTo>
                    <a:pt x="4454" y="3516"/>
                  </a:lnTo>
                  <a:lnTo>
                    <a:pt x="4459" y="3523"/>
                  </a:lnTo>
                  <a:lnTo>
                    <a:pt x="4464" y="3527"/>
                  </a:lnTo>
                  <a:lnTo>
                    <a:pt x="4466" y="3528"/>
                  </a:lnTo>
                  <a:lnTo>
                    <a:pt x="4469" y="3528"/>
                  </a:lnTo>
                  <a:lnTo>
                    <a:pt x="4470" y="3527"/>
                  </a:lnTo>
                  <a:lnTo>
                    <a:pt x="4472" y="3526"/>
                  </a:lnTo>
                  <a:lnTo>
                    <a:pt x="4477" y="3520"/>
                  </a:lnTo>
                  <a:lnTo>
                    <a:pt x="4482" y="3512"/>
                  </a:lnTo>
                  <a:lnTo>
                    <a:pt x="4484" y="3509"/>
                  </a:lnTo>
                  <a:lnTo>
                    <a:pt x="4488" y="3506"/>
                  </a:lnTo>
                  <a:lnTo>
                    <a:pt x="4492" y="3504"/>
                  </a:lnTo>
                  <a:lnTo>
                    <a:pt x="4496" y="3504"/>
                  </a:lnTo>
                  <a:lnTo>
                    <a:pt x="4501" y="3505"/>
                  </a:lnTo>
                  <a:lnTo>
                    <a:pt x="4506" y="3508"/>
                  </a:lnTo>
                  <a:lnTo>
                    <a:pt x="4508" y="3510"/>
                  </a:lnTo>
                  <a:lnTo>
                    <a:pt x="4509" y="3516"/>
                  </a:lnTo>
                  <a:lnTo>
                    <a:pt x="4512" y="3526"/>
                  </a:lnTo>
                  <a:lnTo>
                    <a:pt x="4514" y="3536"/>
                  </a:lnTo>
                  <a:lnTo>
                    <a:pt x="4517" y="3546"/>
                  </a:lnTo>
                  <a:lnTo>
                    <a:pt x="4525" y="3558"/>
                  </a:lnTo>
                  <a:lnTo>
                    <a:pt x="4532" y="3569"/>
                  </a:lnTo>
                  <a:lnTo>
                    <a:pt x="4538" y="3579"/>
                  </a:lnTo>
                  <a:lnTo>
                    <a:pt x="4542" y="3586"/>
                  </a:lnTo>
                  <a:lnTo>
                    <a:pt x="4547" y="3590"/>
                  </a:lnTo>
                  <a:lnTo>
                    <a:pt x="4550" y="3591"/>
                  </a:lnTo>
                  <a:lnTo>
                    <a:pt x="4553" y="3590"/>
                  </a:lnTo>
                  <a:lnTo>
                    <a:pt x="4558" y="3589"/>
                  </a:lnTo>
                  <a:lnTo>
                    <a:pt x="4561" y="3586"/>
                  </a:lnTo>
                  <a:lnTo>
                    <a:pt x="4571" y="3579"/>
                  </a:lnTo>
                  <a:lnTo>
                    <a:pt x="4579" y="3572"/>
                  </a:lnTo>
                  <a:lnTo>
                    <a:pt x="4583" y="3568"/>
                  </a:lnTo>
                  <a:lnTo>
                    <a:pt x="4586" y="3562"/>
                  </a:lnTo>
                  <a:lnTo>
                    <a:pt x="4589" y="3556"/>
                  </a:lnTo>
                  <a:lnTo>
                    <a:pt x="4591" y="3549"/>
                  </a:lnTo>
                  <a:lnTo>
                    <a:pt x="4595" y="3533"/>
                  </a:lnTo>
                  <a:lnTo>
                    <a:pt x="4598" y="3516"/>
                  </a:lnTo>
                  <a:lnTo>
                    <a:pt x="4598" y="3506"/>
                  </a:lnTo>
                  <a:lnTo>
                    <a:pt x="4598" y="3499"/>
                  </a:lnTo>
                  <a:lnTo>
                    <a:pt x="4597" y="3492"/>
                  </a:lnTo>
                  <a:lnTo>
                    <a:pt x="4596" y="3485"/>
                  </a:lnTo>
                  <a:lnTo>
                    <a:pt x="4592" y="3473"/>
                  </a:lnTo>
                  <a:lnTo>
                    <a:pt x="4591" y="3461"/>
                  </a:lnTo>
                  <a:lnTo>
                    <a:pt x="4591" y="3448"/>
                  </a:lnTo>
                  <a:lnTo>
                    <a:pt x="4592" y="3435"/>
                  </a:lnTo>
                  <a:lnTo>
                    <a:pt x="4594" y="3423"/>
                  </a:lnTo>
                  <a:lnTo>
                    <a:pt x="4592" y="3414"/>
                  </a:lnTo>
                  <a:lnTo>
                    <a:pt x="4589" y="3405"/>
                  </a:lnTo>
                  <a:lnTo>
                    <a:pt x="4586" y="3396"/>
                  </a:lnTo>
                  <a:lnTo>
                    <a:pt x="4585" y="3391"/>
                  </a:lnTo>
                  <a:lnTo>
                    <a:pt x="4585" y="3386"/>
                  </a:lnTo>
                  <a:lnTo>
                    <a:pt x="4585" y="3382"/>
                  </a:lnTo>
                  <a:lnTo>
                    <a:pt x="4588" y="3376"/>
                  </a:lnTo>
                  <a:lnTo>
                    <a:pt x="4590" y="3371"/>
                  </a:lnTo>
                  <a:lnTo>
                    <a:pt x="4595" y="3367"/>
                  </a:lnTo>
                  <a:lnTo>
                    <a:pt x="4601" y="3365"/>
                  </a:lnTo>
                  <a:lnTo>
                    <a:pt x="4607" y="3363"/>
                  </a:lnTo>
                  <a:lnTo>
                    <a:pt x="4613" y="3363"/>
                  </a:lnTo>
                  <a:lnTo>
                    <a:pt x="4619" y="3364"/>
                  </a:lnTo>
                  <a:lnTo>
                    <a:pt x="4623" y="3366"/>
                  </a:lnTo>
                  <a:lnTo>
                    <a:pt x="4628" y="3370"/>
                  </a:lnTo>
                  <a:lnTo>
                    <a:pt x="4635" y="3378"/>
                  </a:lnTo>
                  <a:lnTo>
                    <a:pt x="4643" y="3385"/>
                  </a:lnTo>
                  <a:lnTo>
                    <a:pt x="4647" y="3388"/>
                  </a:lnTo>
                  <a:lnTo>
                    <a:pt x="4652" y="3390"/>
                  </a:lnTo>
                  <a:lnTo>
                    <a:pt x="4658" y="3391"/>
                  </a:lnTo>
                  <a:lnTo>
                    <a:pt x="4664" y="3392"/>
                  </a:lnTo>
                  <a:lnTo>
                    <a:pt x="4668" y="3392"/>
                  </a:lnTo>
                  <a:lnTo>
                    <a:pt x="4672" y="3392"/>
                  </a:lnTo>
                  <a:lnTo>
                    <a:pt x="4676" y="3391"/>
                  </a:lnTo>
                  <a:lnTo>
                    <a:pt x="4678" y="3389"/>
                  </a:lnTo>
                  <a:lnTo>
                    <a:pt x="4679" y="3384"/>
                  </a:lnTo>
                  <a:lnTo>
                    <a:pt x="4682" y="3378"/>
                  </a:lnTo>
                  <a:lnTo>
                    <a:pt x="4684" y="3375"/>
                  </a:lnTo>
                  <a:lnTo>
                    <a:pt x="4687" y="3371"/>
                  </a:lnTo>
                  <a:lnTo>
                    <a:pt x="4693" y="3370"/>
                  </a:lnTo>
                  <a:lnTo>
                    <a:pt x="4701" y="3370"/>
                  </a:lnTo>
                  <a:lnTo>
                    <a:pt x="4710" y="3371"/>
                  </a:lnTo>
                  <a:lnTo>
                    <a:pt x="4721" y="3370"/>
                  </a:lnTo>
                  <a:lnTo>
                    <a:pt x="4725" y="3369"/>
                  </a:lnTo>
                  <a:lnTo>
                    <a:pt x="4729" y="3366"/>
                  </a:lnTo>
                  <a:lnTo>
                    <a:pt x="4733" y="3363"/>
                  </a:lnTo>
                  <a:lnTo>
                    <a:pt x="4736" y="3357"/>
                  </a:lnTo>
                  <a:lnTo>
                    <a:pt x="4739" y="3352"/>
                  </a:lnTo>
                  <a:lnTo>
                    <a:pt x="4737" y="3346"/>
                  </a:lnTo>
                  <a:lnTo>
                    <a:pt x="4736" y="3341"/>
                  </a:lnTo>
                  <a:lnTo>
                    <a:pt x="4734" y="3337"/>
                  </a:lnTo>
                  <a:lnTo>
                    <a:pt x="4727" y="3328"/>
                  </a:lnTo>
                  <a:lnTo>
                    <a:pt x="4721" y="3320"/>
                  </a:lnTo>
                  <a:lnTo>
                    <a:pt x="4718" y="3318"/>
                  </a:lnTo>
                  <a:lnTo>
                    <a:pt x="4717" y="3314"/>
                  </a:lnTo>
                  <a:lnTo>
                    <a:pt x="4717" y="3312"/>
                  </a:lnTo>
                  <a:lnTo>
                    <a:pt x="4717" y="3308"/>
                  </a:lnTo>
                  <a:lnTo>
                    <a:pt x="4721" y="3302"/>
                  </a:lnTo>
                  <a:lnTo>
                    <a:pt x="4728" y="3296"/>
                  </a:lnTo>
                  <a:lnTo>
                    <a:pt x="4735" y="3290"/>
                  </a:lnTo>
                  <a:lnTo>
                    <a:pt x="4740" y="3283"/>
                  </a:lnTo>
                  <a:lnTo>
                    <a:pt x="4742" y="3275"/>
                  </a:lnTo>
                  <a:lnTo>
                    <a:pt x="4747" y="3260"/>
                  </a:lnTo>
                  <a:lnTo>
                    <a:pt x="4750" y="3245"/>
                  </a:lnTo>
                  <a:lnTo>
                    <a:pt x="4752" y="3228"/>
                  </a:lnTo>
                  <a:lnTo>
                    <a:pt x="4752" y="3221"/>
                  </a:lnTo>
                  <a:lnTo>
                    <a:pt x="4752" y="3214"/>
                  </a:lnTo>
                  <a:lnTo>
                    <a:pt x="4749" y="3207"/>
                  </a:lnTo>
                  <a:lnTo>
                    <a:pt x="4747" y="3201"/>
                  </a:lnTo>
                  <a:lnTo>
                    <a:pt x="4740" y="3188"/>
                  </a:lnTo>
                  <a:lnTo>
                    <a:pt x="4733" y="3177"/>
                  </a:lnTo>
                  <a:lnTo>
                    <a:pt x="4728" y="3173"/>
                  </a:lnTo>
                  <a:lnTo>
                    <a:pt x="4724" y="3168"/>
                  </a:lnTo>
                  <a:lnTo>
                    <a:pt x="4721" y="3165"/>
                  </a:lnTo>
                  <a:lnTo>
                    <a:pt x="4717" y="3163"/>
                  </a:lnTo>
                  <a:lnTo>
                    <a:pt x="4709" y="3161"/>
                  </a:lnTo>
                  <a:lnTo>
                    <a:pt x="4697" y="3157"/>
                  </a:lnTo>
                  <a:lnTo>
                    <a:pt x="4684" y="3153"/>
                  </a:lnTo>
                  <a:lnTo>
                    <a:pt x="4671" y="3149"/>
                  </a:lnTo>
                  <a:lnTo>
                    <a:pt x="4659" y="3142"/>
                  </a:lnTo>
                  <a:lnTo>
                    <a:pt x="4648" y="3134"/>
                  </a:lnTo>
                  <a:lnTo>
                    <a:pt x="4642" y="3131"/>
                  </a:lnTo>
                  <a:lnTo>
                    <a:pt x="4638" y="3129"/>
                  </a:lnTo>
                  <a:lnTo>
                    <a:pt x="4634" y="3127"/>
                  </a:lnTo>
                  <a:lnTo>
                    <a:pt x="4630" y="3126"/>
                  </a:lnTo>
                  <a:lnTo>
                    <a:pt x="4624" y="3126"/>
                  </a:lnTo>
                  <a:lnTo>
                    <a:pt x="4620" y="3127"/>
                  </a:lnTo>
                  <a:lnTo>
                    <a:pt x="4617" y="3129"/>
                  </a:lnTo>
                  <a:lnTo>
                    <a:pt x="4614" y="3131"/>
                  </a:lnTo>
                  <a:lnTo>
                    <a:pt x="4609" y="3133"/>
                  </a:lnTo>
                  <a:lnTo>
                    <a:pt x="4607" y="3133"/>
                  </a:lnTo>
                  <a:lnTo>
                    <a:pt x="4605" y="3131"/>
                  </a:lnTo>
                  <a:lnTo>
                    <a:pt x="4604" y="3129"/>
                  </a:lnTo>
                  <a:lnTo>
                    <a:pt x="4604" y="3124"/>
                  </a:lnTo>
                  <a:lnTo>
                    <a:pt x="4604" y="3118"/>
                  </a:lnTo>
                  <a:lnTo>
                    <a:pt x="4607" y="3102"/>
                  </a:lnTo>
                  <a:lnTo>
                    <a:pt x="4609" y="3088"/>
                  </a:lnTo>
                  <a:lnTo>
                    <a:pt x="4611" y="3074"/>
                  </a:lnTo>
                  <a:lnTo>
                    <a:pt x="4613" y="3061"/>
                  </a:lnTo>
                  <a:lnTo>
                    <a:pt x="4613" y="3055"/>
                  </a:lnTo>
                  <a:lnTo>
                    <a:pt x="4613" y="3050"/>
                  </a:lnTo>
                  <a:lnTo>
                    <a:pt x="4611" y="3045"/>
                  </a:lnTo>
                  <a:lnTo>
                    <a:pt x="4609" y="3041"/>
                  </a:lnTo>
                  <a:lnTo>
                    <a:pt x="4607" y="3037"/>
                  </a:lnTo>
                  <a:lnTo>
                    <a:pt x="4603" y="3033"/>
                  </a:lnTo>
                  <a:lnTo>
                    <a:pt x="4598" y="3030"/>
                  </a:lnTo>
                  <a:lnTo>
                    <a:pt x="4591" y="3025"/>
                  </a:lnTo>
                  <a:lnTo>
                    <a:pt x="4578" y="3018"/>
                  </a:lnTo>
                  <a:lnTo>
                    <a:pt x="4570" y="3011"/>
                  </a:lnTo>
                  <a:lnTo>
                    <a:pt x="4569" y="3008"/>
                  </a:lnTo>
                  <a:lnTo>
                    <a:pt x="4569" y="3006"/>
                  </a:lnTo>
                  <a:lnTo>
                    <a:pt x="4570" y="3005"/>
                  </a:lnTo>
                  <a:lnTo>
                    <a:pt x="4575" y="3004"/>
                  </a:lnTo>
                  <a:lnTo>
                    <a:pt x="4585" y="3004"/>
                  </a:lnTo>
                  <a:lnTo>
                    <a:pt x="4595" y="3003"/>
                  </a:lnTo>
                  <a:lnTo>
                    <a:pt x="4598" y="3001"/>
                  </a:lnTo>
                  <a:lnTo>
                    <a:pt x="4602" y="3000"/>
                  </a:lnTo>
                  <a:lnTo>
                    <a:pt x="4604" y="2997"/>
                  </a:lnTo>
                  <a:lnTo>
                    <a:pt x="4604" y="2993"/>
                  </a:lnTo>
                  <a:lnTo>
                    <a:pt x="4604" y="2980"/>
                  </a:lnTo>
                  <a:lnTo>
                    <a:pt x="4603" y="2964"/>
                  </a:lnTo>
                  <a:lnTo>
                    <a:pt x="4603" y="2957"/>
                  </a:lnTo>
                  <a:lnTo>
                    <a:pt x="4604" y="2949"/>
                  </a:lnTo>
                  <a:lnTo>
                    <a:pt x="4605" y="2943"/>
                  </a:lnTo>
                  <a:lnTo>
                    <a:pt x="4608" y="2937"/>
                  </a:lnTo>
                  <a:lnTo>
                    <a:pt x="4611" y="2932"/>
                  </a:lnTo>
                  <a:lnTo>
                    <a:pt x="4615" y="2930"/>
                  </a:lnTo>
                  <a:lnTo>
                    <a:pt x="4620" y="2928"/>
                  </a:lnTo>
                  <a:lnTo>
                    <a:pt x="4624" y="2928"/>
                  </a:lnTo>
                  <a:lnTo>
                    <a:pt x="4633" y="2926"/>
                  </a:lnTo>
                  <a:lnTo>
                    <a:pt x="4641" y="2926"/>
                  </a:lnTo>
                  <a:lnTo>
                    <a:pt x="4648" y="2925"/>
                  </a:lnTo>
                  <a:lnTo>
                    <a:pt x="4652" y="2924"/>
                  </a:lnTo>
                  <a:lnTo>
                    <a:pt x="4654" y="2919"/>
                  </a:lnTo>
                  <a:lnTo>
                    <a:pt x="4654" y="2912"/>
                  </a:lnTo>
                  <a:lnTo>
                    <a:pt x="4655" y="2904"/>
                  </a:lnTo>
                  <a:lnTo>
                    <a:pt x="4655" y="2896"/>
                  </a:lnTo>
                  <a:lnTo>
                    <a:pt x="4658" y="2888"/>
                  </a:lnTo>
                  <a:lnTo>
                    <a:pt x="4661" y="2882"/>
                  </a:lnTo>
                  <a:lnTo>
                    <a:pt x="4664" y="2880"/>
                  </a:lnTo>
                  <a:lnTo>
                    <a:pt x="4665" y="2875"/>
                  </a:lnTo>
                  <a:lnTo>
                    <a:pt x="4665" y="2872"/>
                  </a:lnTo>
                  <a:lnTo>
                    <a:pt x="4665" y="2867"/>
                  </a:lnTo>
                  <a:lnTo>
                    <a:pt x="4665" y="2862"/>
                  </a:lnTo>
                  <a:lnTo>
                    <a:pt x="4664" y="2859"/>
                  </a:lnTo>
                  <a:lnTo>
                    <a:pt x="4662" y="2855"/>
                  </a:lnTo>
                  <a:lnTo>
                    <a:pt x="4660" y="2853"/>
                  </a:lnTo>
                  <a:lnTo>
                    <a:pt x="4653" y="2850"/>
                  </a:lnTo>
                  <a:lnTo>
                    <a:pt x="4643" y="2848"/>
                  </a:lnTo>
                  <a:lnTo>
                    <a:pt x="4639" y="2847"/>
                  </a:lnTo>
                  <a:lnTo>
                    <a:pt x="4634" y="2844"/>
                  </a:lnTo>
                  <a:lnTo>
                    <a:pt x="4632" y="2842"/>
                  </a:lnTo>
                  <a:lnTo>
                    <a:pt x="4629" y="2839"/>
                  </a:lnTo>
                  <a:lnTo>
                    <a:pt x="4628" y="2834"/>
                  </a:lnTo>
                  <a:lnTo>
                    <a:pt x="4627" y="2830"/>
                  </a:lnTo>
                  <a:lnTo>
                    <a:pt x="4628" y="2825"/>
                  </a:lnTo>
                  <a:lnTo>
                    <a:pt x="4629" y="2821"/>
                  </a:lnTo>
                  <a:lnTo>
                    <a:pt x="4630" y="2817"/>
                  </a:lnTo>
                  <a:lnTo>
                    <a:pt x="4633" y="2816"/>
                  </a:lnTo>
                  <a:lnTo>
                    <a:pt x="4635" y="2816"/>
                  </a:lnTo>
                  <a:lnTo>
                    <a:pt x="4639" y="2818"/>
                  </a:lnTo>
                  <a:lnTo>
                    <a:pt x="4642" y="2821"/>
                  </a:lnTo>
                  <a:lnTo>
                    <a:pt x="4646" y="2822"/>
                  </a:lnTo>
                  <a:lnTo>
                    <a:pt x="4648" y="2823"/>
                  </a:lnTo>
                  <a:lnTo>
                    <a:pt x="4652" y="2822"/>
                  </a:lnTo>
                  <a:lnTo>
                    <a:pt x="4654" y="2821"/>
                  </a:lnTo>
                  <a:lnTo>
                    <a:pt x="4657" y="2818"/>
                  </a:lnTo>
                  <a:lnTo>
                    <a:pt x="4659" y="2814"/>
                  </a:lnTo>
                  <a:lnTo>
                    <a:pt x="4660" y="2809"/>
                  </a:lnTo>
                  <a:lnTo>
                    <a:pt x="4661" y="2804"/>
                  </a:lnTo>
                  <a:lnTo>
                    <a:pt x="4662" y="2798"/>
                  </a:lnTo>
                  <a:lnTo>
                    <a:pt x="4661" y="2792"/>
                  </a:lnTo>
                  <a:lnTo>
                    <a:pt x="4661" y="2787"/>
                  </a:lnTo>
                  <a:lnTo>
                    <a:pt x="4659" y="2777"/>
                  </a:lnTo>
                  <a:lnTo>
                    <a:pt x="4657" y="2767"/>
                  </a:lnTo>
                  <a:lnTo>
                    <a:pt x="4655" y="2762"/>
                  </a:lnTo>
                  <a:lnTo>
                    <a:pt x="4655" y="2760"/>
                  </a:lnTo>
                  <a:lnTo>
                    <a:pt x="4657" y="2758"/>
                  </a:lnTo>
                  <a:lnTo>
                    <a:pt x="4658" y="2755"/>
                  </a:lnTo>
                  <a:lnTo>
                    <a:pt x="4662" y="2754"/>
                  </a:lnTo>
                  <a:lnTo>
                    <a:pt x="4671" y="2755"/>
                  </a:lnTo>
                  <a:lnTo>
                    <a:pt x="4680" y="2756"/>
                  </a:lnTo>
                  <a:lnTo>
                    <a:pt x="4686" y="2756"/>
                  </a:lnTo>
                  <a:lnTo>
                    <a:pt x="4691" y="2756"/>
                  </a:lnTo>
                  <a:lnTo>
                    <a:pt x="4697" y="2753"/>
                  </a:lnTo>
                  <a:lnTo>
                    <a:pt x="4703" y="2747"/>
                  </a:lnTo>
                  <a:lnTo>
                    <a:pt x="4710" y="2743"/>
                  </a:lnTo>
                  <a:lnTo>
                    <a:pt x="4715" y="2742"/>
                  </a:lnTo>
                  <a:lnTo>
                    <a:pt x="4718" y="2742"/>
                  </a:lnTo>
                  <a:lnTo>
                    <a:pt x="4723" y="2743"/>
                  </a:lnTo>
                  <a:lnTo>
                    <a:pt x="4727" y="2747"/>
                  </a:lnTo>
                  <a:lnTo>
                    <a:pt x="4735" y="2753"/>
                  </a:lnTo>
                  <a:lnTo>
                    <a:pt x="4745" y="2758"/>
                  </a:lnTo>
                  <a:lnTo>
                    <a:pt x="4754" y="2761"/>
                  </a:lnTo>
                  <a:lnTo>
                    <a:pt x="4766" y="2762"/>
                  </a:lnTo>
                  <a:lnTo>
                    <a:pt x="4774" y="2762"/>
                  </a:lnTo>
                  <a:lnTo>
                    <a:pt x="4783" y="2762"/>
                  </a:lnTo>
                  <a:close/>
                </a:path>
              </a:pathLst>
            </a:custGeom>
            <a:grpFill/>
            <a:ln w="9525">
              <a:solidFill>
                <a:schemeClr val="bg1">
                  <a:alpha val="50000"/>
                </a:schemeClr>
              </a:solidFill>
              <a:round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3" name="四川"/>
            <p:cNvSpPr/>
            <p:nvPr/>
          </p:nvSpPr>
          <p:spPr bwMode="auto">
            <a:xfrm>
              <a:off x="4549832" y="4210270"/>
              <a:ext cx="1057288" cy="981126"/>
            </a:xfrm>
            <a:custGeom>
              <a:avLst/>
              <a:gdLst>
                <a:gd name="T0" fmla="*/ 3666 w 4006"/>
                <a:gd name="T1" fmla="*/ 1742 h 3723"/>
                <a:gd name="T2" fmla="*/ 3823 w 4006"/>
                <a:gd name="T3" fmla="*/ 1601 h 3723"/>
                <a:gd name="T4" fmla="*/ 3955 w 4006"/>
                <a:gd name="T5" fmla="*/ 1338 h 3723"/>
                <a:gd name="T6" fmla="*/ 3994 w 4006"/>
                <a:gd name="T7" fmla="*/ 1152 h 3723"/>
                <a:gd name="T8" fmla="*/ 3670 w 4006"/>
                <a:gd name="T9" fmla="*/ 1062 h 3723"/>
                <a:gd name="T10" fmla="*/ 3471 w 4006"/>
                <a:gd name="T11" fmla="*/ 1017 h 3723"/>
                <a:gd name="T12" fmla="*/ 3203 w 4006"/>
                <a:gd name="T13" fmla="*/ 929 h 3723"/>
                <a:gd name="T14" fmla="*/ 3003 w 4006"/>
                <a:gd name="T15" fmla="*/ 892 h 3723"/>
                <a:gd name="T16" fmla="*/ 2846 w 4006"/>
                <a:gd name="T17" fmla="*/ 922 h 3723"/>
                <a:gd name="T18" fmla="*/ 2611 w 4006"/>
                <a:gd name="T19" fmla="*/ 912 h 3723"/>
                <a:gd name="T20" fmla="*/ 2522 w 4006"/>
                <a:gd name="T21" fmla="*/ 721 h 3723"/>
                <a:gd name="T22" fmla="*/ 2442 w 4006"/>
                <a:gd name="T23" fmla="*/ 463 h 3723"/>
                <a:gd name="T24" fmla="*/ 2206 w 4006"/>
                <a:gd name="T25" fmla="*/ 399 h 3723"/>
                <a:gd name="T26" fmla="*/ 2064 w 4006"/>
                <a:gd name="T27" fmla="*/ 192 h 3723"/>
                <a:gd name="T28" fmla="*/ 1864 w 4006"/>
                <a:gd name="T29" fmla="*/ 238 h 3723"/>
                <a:gd name="T30" fmla="*/ 1815 w 4006"/>
                <a:gd name="T31" fmla="*/ 430 h 3723"/>
                <a:gd name="T32" fmla="*/ 1712 w 4006"/>
                <a:gd name="T33" fmla="*/ 569 h 3723"/>
                <a:gd name="T34" fmla="*/ 1667 w 4006"/>
                <a:gd name="T35" fmla="*/ 495 h 3723"/>
                <a:gd name="T36" fmla="*/ 1565 w 4006"/>
                <a:gd name="T37" fmla="*/ 556 h 3723"/>
                <a:gd name="T38" fmla="*/ 1396 w 4006"/>
                <a:gd name="T39" fmla="*/ 590 h 3723"/>
                <a:gd name="T40" fmla="*/ 1269 w 4006"/>
                <a:gd name="T41" fmla="*/ 824 h 3723"/>
                <a:gd name="T42" fmla="*/ 1097 w 4006"/>
                <a:gd name="T43" fmla="*/ 880 h 3723"/>
                <a:gd name="T44" fmla="*/ 995 w 4006"/>
                <a:gd name="T45" fmla="*/ 800 h 3723"/>
                <a:gd name="T46" fmla="*/ 904 w 4006"/>
                <a:gd name="T47" fmla="*/ 630 h 3723"/>
                <a:gd name="T48" fmla="*/ 677 w 4006"/>
                <a:gd name="T49" fmla="*/ 592 h 3723"/>
                <a:gd name="T50" fmla="*/ 508 w 4006"/>
                <a:gd name="T51" fmla="*/ 306 h 3723"/>
                <a:gd name="T52" fmla="*/ 310 w 4006"/>
                <a:gd name="T53" fmla="*/ 43 h 3723"/>
                <a:gd name="T54" fmla="*/ 145 w 4006"/>
                <a:gd name="T55" fmla="*/ 131 h 3723"/>
                <a:gd name="T56" fmla="*/ 120 w 4006"/>
                <a:gd name="T57" fmla="*/ 326 h 3723"/>
                <a:gd name="T58" fmla="*/ 79 w 4006"/>
                <a:gd name="T59" fmla="*/ 523 h 3723"/>
                <a:gd name="T60" fmla="*/ 213 w 4006"/>
                <a:gd name="T61" fmla="*/ 791 h 3723"/>
                <a:gd name="T62" fmla="*/ 373 w 4006"/>
                <a:gd name="T63" fmla="*/ 1130 h 3723"/>
                <a:gd name="T64" fmla="*/ 400 w 4006"/>
                <a:gd name="T65" fmla="*/ 1380 h 3723"/>
                <a:gd name="T66" fmla="*/ 471 w 4006"/>
                <a:gd name="T67" fmla="*/ 1697 h 3723"/>
                <a:gd name="T68" fmla="*/ 461 w 4006"/>
                <a:gd name="T69" fmla="*/ 2216 h 3723"/>
                <a:gd name="T70" fmla="*/ 490 w 4006"/>
                <a:gd name="T71" fmla="*/ 2674 h 3723"/>
                <a:gd name="T72" fmla="*/ 605 w 4006"/>
                <a:gd name="T73" fmla="*/ 2482 h 3723"/>
                <a:gd name="T74" fmla="*/ 759 w 4006"/>
                <a:gd name="T75" fmla="*/ 2583 h 3723"/>
                <a:gd name="T76" fmla="*/ 804 w 4006"/>
                <a:gd name="T77" fmla="*/ 2832 h 3723"/>
                <a:gd name="T78" fmla="*/ 914 w 4006"/>
                <a:gd name="T79" fmla="*/ 2880 h 3723"/>
                <a:gd name="T80" fmla="*/ 1075 w 4006"/>
                <a:gd name="T81" fmla="*/ 3085 h 3723"/>
                <a:gd name="T82" fmla="*/ 1182 w 4006"/>
                <a:gd name="T83" fmla="*/ 3336 h 3723"/>
                <a:gd name="T84" fmla="*/ 1221 w 4006"/>
                <a:gd name="T85" fmla="*/ 3479 h 3723"/>
                <a:gd name="T86" fmla="*/ 1314 w 4006"/>
                <a:gd name="T87" fmla="*/ 3648 h 3723"/>
                <a:gd name="T88" fmla="*/ 1579 w 4006"/>
                <a:gd name="T89" fmla="*/ 3648 h 3723"/>
                <a:gd name="T90" fmla="*/ 1814 w 4006"/>
                <a:gd name="T91" fmla="*/ 3629 h 3723"/>
                <a:gd name="T92" fmla="*/ 1804 w 4006"/>
                <a:gd name="T93" fmla="*/ 3357 h 3723"/>
                <a:gd name="T94" fmla="*/ 1953 w 4006"/>
                <a:gd name="T95" fmla="*/ 3099 h 3723"/>
                <a:gd name="T96" fmla="*/ 2164 w 4006"/>
                <a:gd name="T97" fmla="*/ 2835 h 3723"/>
                <a:gd name="T98" fmla="*/ 2340 w 4006"/>
                <a:gd name="T99" fmla="*/ 2664 h 3723"/>
                <a:gd name="T100" fmla="*/ 2399 w 4006"/>
                <a:gd name="T101" fmla="*/ 2794 h 3723"/>
                <a:gd name="T102" fmla="*/ 2444 w 4006"/>
                <a:gd name="T103" fmla="*/ 2992 h 3723"/>
                <a:gd name="T104" fmla="*/ 2714 w 4006"/>
                <a:gd name="T105" fmla="*/ 2961 h 3723"/>
                <a:gd name="T106" fmla="*/ 2820 w 4006"/>
                <a:gd name="T107" fmla="*/ 3062 h 3723"/>
                <a:gd name="T108" fmla="*/ 3140 w 4006"/>
                <a:gd name="T109" fmla="*/ 3063 h 3723"/>
                <a:gd name="T110" fmla="*/ 2965 w 4006"/>
                <a:gd name="T111" fmla="*/ 2892 h 3723"/>
                <a:gd name="T112" fmla="*/ 2959 w 4006"/>
                <a:gd name="T113" fmla="*/ 2708 h 3723"/>
                <a:gd name="T114" fmla="*/ 3169 w 4006"/>
                <a:gd name="T115" fmla="*/ 2771 h 3723"/>
                <a:gd name="T116" fmla="*/ 2979 w 4006"/>
                <a:gd name="T117" fmla="*/ 2527 h 3723"/>
                <a:gd name="T118" fmla="*/ 2841 w 4006"/>
                <a:gd name="T119" fmla="*/ 2302 h 3723"/>
                <a:gd name="T120" fmla="*/ 2898 w 4006"/>
                <a:gd name="T121" fmla="*/ 2039 h 3723"/>
                <a:gd name="T122" fmla="*/ 3080 w 4006"/>
                <a:gd name="T123" fmla="*/ 1935 h 3723"/>
                <a:gd name="T124" fmla="*/ 3371 w 4006"/>
                <a:gd name="T125" fmla="*/ 2085 h 37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4006" h="3723">
                  <a:moveTo>
                    <a:pt x="3509" y="1987"/>
                  </a:moveTo>
                  <a:lnTo>
                    <a:pt x="3516" y="1975"/>
                  </a:lnTo>
                  <a:lnTo>
                    <a:pt x="3525" y="1965"/>
                  </a:lnTo>
                  <a:lnTo>
                    <a:pt x="3532" y="1954"/>
                  </a:lnTo>
                  <a:lnTo>
                    <a:pt x="3540" y="1943"/>
                  </a:lnTo>
                  <a:lnTo>
                    <a:pt x="3549" y="1928"/>
                  </a:lnTo>
                  <a:lnTo>
                    <a:pt x="3557" y="1914"/>
                  </a:lnTo>
                  <a:lnTo>
                    <a:pt x="3568" y="1900"/>
                  </a:lnTo>
                  <a:lnTo>
                    <a:pt x="3582" y="1882"/>
                  </a:lnTo>
                  <a:lnTo>
                    <a:pt x="3589" y="1872"/>
                  </a:lnTo>
                  <a:lnTo>
                    <a:pt x="3595" y="1863"/>
                  </a:lnTo>
                  <a:lnTo>
                    <a:pt x="3601" y="1853"/>
                  </a:lnTo>
                  <a:lnTo>
                    <a:pt x="3603" y="1845"/>
                  </a:lnTo>
                  <a:lnTo>
                    <a:pt x="3604" y="1838"/>
                  </a:lnTo>
                  <a:lnTo>
                    <a:pt x="3602" y="1832"/>
                  </a:lnTo>
                  <a:lnTo>
                    <a:pt x="3600" y="1826"/>
                  </a:lnTo>
                  <a:lnTo>
                    <a:pt x="3596" y="1820"/>
                  </a:lnTo>
                  <a:lnTo>
                    <a:pt x="3593" y="1815"/>
                  </a:lnTo>
                  <a:lnTo>
                    <a:pt x="3590" y="1809"/>
                  </a:lnTo>
                  <a:lnTo>
                    <a:pt x="3588" y="1805"/>
                  </a:lnTo>
                  <a:lnTo>
                    <a:pt x="3587" y="1799"/>
                  </a:lnTo>
                  <a:lnTo>
                    <a:pt x="3587" y="1796"/>
                  </a:lnTo>
                  <a:lnTo>
                    <a:pt x="3588" y="1794"/>
                  </a:lnTo>
                  <a:lnTo>
                    <a:pt x="3588" y="1790"/>
                  </a:lnTo>
                  <a:lnTo>
                    <a:pt x="3590" y="1788"/>
                  </a:lnTo>
                  <a:lnTo>
                    <a:pt x="3593" y="1787"/>
                  </a:lnTo>
                  <a:lnTo>
                    <a:pt x="3595" y="1786"/>
                  </a:lnTo>
                  <a:lnTo>
                    <a:pt x="3600" y="1782"/>
                  </a:lnTo>
                  <a:lnTo>
                    <a:pt x="3602" y="1777"/>
                  </a:lnTo>
                  <a:lnTo>
                    <a:pt x="3602" y="1762"/>
                  </a:lnTo>
                  <a:lnTo>
                    <a:pt x="3601" y="1745"/>
                  </a:lnTo>
                  <a:lnTo>
                    <a:pt x="3601" y="1743"/>
                  </a:lnTo>
                  <a:lnTo>
                    <a:pt x="3601" y="1741"/>
                  </a:lnTo>
                  <a:lnTo>
                    <a:pt x="3601" y="1738"/>
                  </a:lnTo>
                  <a:lnTo>
                    <a:pt x="3602" y="1735"/>
                  </a:lnTo>
                  <a:lnTo>
                    <a:pt x="3604" y="1731"/>
                  </a:lnTo>
                  <a:lnTo>
                    <a:pt x="3608" y="1730"/>
                  </a:lnTo>
                  <a:lnTo>
                    <a:pt x="3610" y="1729"/>
                  </a:lnTo>
                  <a:lnTo>
                    <a:pt x="3614" y="1729"/>
                  </a:lnTo>
                  <a:lnTo>
                    <a:pt x="3626" y="1736"/>
                  </a:lnTo>
                  <a:lnTo>
                    <a:pt x="3639" y="1745"/>
                  </a:lnTo>
                  <a:lnTo>
                    <a:pt x="3643" y="1748"/>
                  </a:lnTo>
                  <a:lnTo>
                    <a:pt x="3648" y="1751"/>
                  </a:lnTo>
                  <a:lnTo>
                    <a:pt x="3653" y="1751"/>
                  </a:lnTo>
                  <a:lnTo>
                    <a:pt x="3657" y="1750"/>
                  </a:lnTo>
                  <a:lnTo>
                    <a:pt x="3666" y="1742"/>
                  </a:lnTo>
                  <a:lnTo>
                    <a:pt x="3675" y="1732"/>
                  </a:lnTo>
                  <a:lnTo>
                    <a:pt x="3677" y="1731"/>
                  </a:lnTo>
                  <a:lnTo>
                    <a:pt x="3679" y="1731"/>
                  </a:lnTo>
                  <a:lnTo>
                    <a:pt x="3682" y="1732"/>
                  </a:lnTo>
                  <a:lnTo>
                    <a:pt x="3683" y="1735"/>
                  </a:lnTo>
                  <a:lnTo>
                    <a:pt x="3685" y="1739"/>
                  </a:lnTo>
                  <a:lnTo>
                    <a:pt x="3686" y="1746"/>
                  </a:lnTo>
                  <a:lnTo>
                    <a:pt x="3688" y="1751"/>
                  </a:lnTo>
                  <a:lnTo>
                    <a:pt x="3690" y="1756"/>
                  </a:lnTo>
                  <a:lnTo>
                    <a:pt x="3692" y="1760"/>
                  </a:lnTo>
                  <a:lnTo>
                    <a:pt x="3695" y="1763"/>
                  </a:lnTo>
                  <a:lnTo>
                    <a:pt x="3700" y="1765"/>
                  </a:lnTo>
                  <a:lnTo>
                    <a:pt x="3704" y="1769"/>
                  </a:lnTo>
                  <a:lnTo>
                    <a:pt x="3709" y="1770"/>
                  </a:lnTo>
                  <a:lnTo>
                    <a:pt x="3714" y="1771"/>
                  </a:lnTo>
                  <a:lnTo>
                    <a:pt x="3720" y="1771"/>
                  </a:lnTo>
                  <a:lnTo>
                    <a:pt x="3725" y="1771"/>
                  </a:lnTo>
                  <a:lnTo>
                    <a:pt x="3729" y="1770"/>
                  </a:lnTo>
                  <a:lnTo>
                    <a:pt x="3734" y="1768"/>
                  </a:lnTo>
                  <a:lnTo>
                    <a:pt x="3738" y="1765"/>
                  </a:lnTo>
                  <a:lnTo>
                    <a:pt x="3741" y="1761"/>
                  </a:lnTo>
                  <a:lnTo>
                    <a:pt x="3742" y="1755"/>
                  </a:lnTo>
                  <a:lnTo>
                    <a:pt x="3744" y="1749"/>
                  </a:lnTo>
                  <a:lnTo>
                    <a:pt x="3745" y="1743"/>
                  </a:lnTo>
                  <a:lnTo>
                    <a:pt x="3745" y="1737"/>
                  </a:lnTo>
                  <a:lnTo>
                    <a:pt x="3746" y="1729"/>
                  </a:lnTo>
                  <a:lnTo>
                    <a:pt x="3748" y="1720"/>
                  </a:lnTo>
                  <a:lnTo>
                    <a:pt x="3753" y="1713"/>
                  </a:lnTo>
                  <a:lnTo>
                    <a:pt x="3757" y="1707"/>
                  </a:lnTo>
                  <a:lnTo>
                    <a:pt x="3761" y="1701"/>
                  </a:lnTo>
                  <a:lnTo>
                    <a:pt x="3765" y="1699"/>
                  </a:lnTo>
                  <a:lnTo>
                    <a:pt x="3777" y="1692"/>
                  </a:lnTo>
                  <a:lnTo>
                    <a:pt x="3788" y="1683"/>
                  </a:lnTo>
                  <a:lnTo>
                    <a:pt x="3791" y="1679"/>
                  </a:lnTo>
                  <a:lnTo>
                    <a:pt x="3795" y="1675"/>
                  </a:lnTo>
                  <a:lnTo>
                    <a:pt x="3797" y="1670"/>
                  </a:lnTo>
                  <a:lnTo>
                    <a:pt x="3799" y="1666"/>
                  </a:lnTo>
                  <a:lnTo>
                    <a:pt x="3796" y="1651"/>
                  </a:lnTo>
                  <a:lnTo>
                    <a:pt x="3793" y="1637"/>
                  </a:lnTo>
                  <a:lnTo>
                    <a:pt x="3796" y="1632"/>
                  </a:lnTo>
                  <a:lnTo>
                    <a:pt x="3801" y="1628"/>
                  </a:lnTo>
                  <a:lnTo>
                    <a:pt x="3807" y="1624"/>
                  </a:lnTo>
                  <a:lnTo>
                    <a:pt x="3812" y="1619"/>
                  </a:lnTo>
                  <a:lnTo>
                    <a:pt x="3820" y="1612"/>
                  </a:lnTo>
                  <a:lnTo>
                    <a:pt x="3823" y="1606"/>
                  </a:lnTo>
                  <a:lnTo>
                    <a:pt x="3823" y="1601"/>
                  </a:lnTo>
                  <a:lnTo>
                    <a:pt x="3821" y="1598"/>
                  </a:lnTo>
                  <a:lnTo>
                    <a:pt x="3818" y="1593"/>
                  </a:lnTo>
                  <a:lnTo>
                    <a:pt x="3816" y="1590"/>
                  </a:lnTo>
                  <a:lnTo>
                    <a:pt x="3815" y="1586"/>
                  </a:lnTo>
                  <a:lnTo>
                    <a:pt x="3815" y="1581"/>
                  </a:lnTo>
                  <a:lnTo>
                    <a:pt x="3817" y="1578"/>
                  </a:lnTo>
                  <a:lnTo>
                    <a:pt x="3818" y="1575"/>
                  </a:lnTo>
                  <a:lnTo>
                    <a:pt x="3834" y="1560"/>
                  </a:lnTo>
                  <a:lnTo>
                    <a:pt x="3847" y="1544"/>
                  </a:lnTo>
                  <a:lnTo>
                    <a:pt x="3853" y="1535"/>
                  </a:lnTo>
                  <a:lnTo>
                    <a:pt x="3859" y="1525"/>
                  </a:lnTo>
                  <a:lnTo>
                    <a:pt x="3866" y="1511"/>
                  </a:lnTo>
                  <a:lnTo>
                    <a:pt x="3871" y="1494"/>
                  </a:lnTo>
                  <a:lnTo>
                    <a:pt x="3873" y="1490"/>
                  </a:lnTo>
                  <a:lnTo>
                    <a:pt x="3875" y="1485"/>
                  </a:lnTo>
                  <a:lnTo>
                    <a:pt x="3879" y="1480"/>
                  </a:lnTo>
                  <a:lnTo>
                    <a:pt x="3883" y="1475"/>
                  </a:lnTo>
                  <a:lnTo>
                    <a:pt x="3891" y="1468"/>
                  </a:lnTo>
                  <a:lnTo>
                    <a:pt x="3900" y="1459"/>
                  </a:lnTo>
                  <a:lnTo>
                    <a:pt x="3909" y="1443"/>
                  </a:lnTo>
                  <a:lnTo>
                    <a:pt x="3918" y="1428"/>
                  </a:lnTo>
                  <a:lnTo>
                    <a:pt x="3924" y="1423"/>
                  </a:lnTo>
                  <a:lnTo>
                    <a:pt x="3933" y="1420"/>
                  </a:lnTo>
                  <a:lnTo>
                    <a:pt x="3942" y="1416"/>
                  </a:lnTo>
                  <a:lnTo>
                    <a:pt x="3953" y="1412"/>
                  </a:lnTo>
                  <a:lnTo>
                    <a:pt x="3963" y="1409"/>
                  </a:lnTo>
                  <a:lnTo>
                    <a:pt x="3973" y="1405"/>
                  </a:lnTo>
                  <a:lnTo>
                    <a:pt x="3980" y="1401"/>
                  </a:lnTo>
                  <a:lnTo>
                    <a:pt x="3985" y="1395"/>
                  </a:lnTo>
                  <a:lnTo>
                    <a:pt x="3988" y="1390"/>
                  </a:lnTo>
                  <a:lnTo>
                    <a:pt x="3991" y="1382"/>
                  </a:lnTo>
                  <a:lnTo>
                    <a:pt x="3992" y="1373"/>
                  </a:lnTo>
                  <a:lnTo>
                    <a:pt x="3993" y="1365"/>
                  </a:lnTo>
                  <a:lnTo>
                    <a:pt x="3994" y="1357"/>
                  </a:lnTo>
                  <a:lnTo>
                    <a:pt x="3994" y="1351"/>
                  </a:lnTo>
                  <a:lnTo>
                    <a:pt x="3992" y="1349"/>
                  </a:lnTo>
                  <a:lnTo>
                    <a:pt x="3990" y="1348"/>
                  </a:lnTo>
                  <a:lnTo>
                    <a:pt x="3987" y="1348"/>
                  </a:lnTo>
                  <a:lnTo>
                    <a:pt x="3985" y="1348"/>
                  </a:lnTo>
                  <a:lnTo>
                    <a:pt x="3979" y="1349"/>
                  </a:lnTo>
                  <a:lnTo>
                    <a:pt x="3973" y="1351"/>
                  </a:lnTo>
                  <a:lnTo>
                    <a:pt x="3968" y="1351"/>
                  </a:lnTo>
                  <a:lnTo>
                    <a:pt x="3965" y="1351"/>
                  </a:lnTo>
                  <a:lnTo>
                    <a:pt x="3962" y="1349"/>
                  </a:lnTo>
                  <a:lnTo>
                    <a:pt x="3961" y="1348"/>
                  </a:lnTo>
                  <a:lnTo>
                    <a:pt x="3955" y="1338"/>
                  </a:lnTo>
                  <a:lnTo>
                    <a:pt x="3949" y="1329"/>
                  </a:lnTo>
                  <a:lnTo>
                    <a:pt x="3941" y="1321"/>
                  </a:lnTo>
                  <a:lnTo>
                    <a:pt x="3930" y="1313"/>
                  </a:lnTo>
                  <a:lnTo>
                    <a:pt x="3922" y="1304"/>
                  </a:lnTo>
                  <a:lnTo>
                    <a:pt x="3911" y="1297"/>
                  </a:lnTo>
                  <a:lnTo>
                    <a:pt x="3902" y="1290"/>
                  </a:lnTo>
                  <a:lnTo>
                    <a:pt x="3895" y="1282"/>
                  </a:lnTo>
                  <a:lnTo>
                    <a:pt x="3890" y="1275"/>
                  </a:lnTo>
                  <a:lnTo>
                    <a:pt x="3887" y="1266"/>
                  </a:lnTo>
                  <a:lnTo>
                    <a:pt x="3887" y="1260"/>
                  </a:lnTo>
                  <a:lnTo>
                    <a:pt x="3887" y="1254"/>
                  </a:lnTo>
                  <a:lnTo>
                    <a:pt x="3889" y="1251"/>
                  </a:lnTo>
                  <a:lnTo>
                    <a:pt x="3892" y="1243"/>
                  </a:lnTo>
                  <a:lnTo>
                    <a:pt x="3897" y="1237"/>
                  </a:lnTo>
                  <a:lnTo>
                    <a:pt x="3900" y="1232"/>
                  </a:lnTo>
                  <a:lnTo>
                    <a:pt x="3904" y="1228"/>
                  </a:lnTo>
                  <a:lnTo>
                    <a:pt x="3910" y="1223"/>
                  </a:lnTo>
                  <a:lnTo>
                    <a:pt x="3914" y="1223"/>
                  </a:lnTo>
                  <a:lnTo>
                    <a:pt x="3918" y="1222"/>
                  </a:lnTo>
                  <a:lnTo>
                    <a:pt x="3924" y="1222"/>
                  </a:lnTo>
                  <a:lnTo>
                    <a:pt x="3930" y="1222"/>
                  </a:lnTo>
                  <a:lnTo>
                    <a:pt x="3934" y="1221"/>
                  </a:lnTo>
                  <a:lnTo>
                    <a:pt x="3937" y="1221"/>
                  </a:lnTo>
                  <a:lnTo>
                    <a:pt x="3943" y="1219"/>
                  </a:lnTo>
                  <a:lnTo>
                    <a:pt x="3949" y="1215"/>
                  </a:lnTo>
                  <a:lnTo>
                    <a:pt x="3954" y="1210"/>
                  </a:lnTo>
                  <a:lnTo>
                    <a:pt x="3958" y="1207"/>
                  </a:lnTo>
                  <a:lnTo>
                    <a:pt x="3961" y="1203"/>
                  </a:lnTo>
                  <a:lnTo>
                    <a:pt x="3963" y="1200"/>
                  </a:lnTo>
                  <a:lnTo>
                    <a:pt x="3967" y="1195"/>
                  </a:lnTo>
                  <a:lnTo>
                    <a:pt x="3968" y="1190"/>
                  </a:lnTo>
                  <a:lnTo>
                    <a:pt x="3968" y="1182"/>
                  </a:lnTo>
                  <a:lnTo>
                    <a:pt x="3968" y="1175"/>
                  </a:lnTo>
                  <a:lnTo>
                    <a:pt x="3968" y="1174"/>
                  </a:lnTo>
                  <a:lnTo>
                    <a:pt x="3969" y="1171"/>
                  </a:lnTo>
                  <a:lnTo>
                    <a:pt x="3972" y="1170"/>
                  </a:lnTo>
                  <a:lnTo>
                    <a:pt x="3975" y="1170"/>
                  </a:lnTo>
                  <a:lnTo>
                    <a:pt x="3985" y="1171"/>
                  </a:lnTo>
                  <a:lnTo>
                    <a:pt x="3998" y="1175"/>
                  </a:lnTo>
                  <a:lnTo>
                    <a:pt x="4004" y="1176"/>
                  </a:lnTo>
                  <a:lnTo>
                    <a:pt x="4006" y="1177"/>
                  </a:lnTo>
                  <a:lnTo>
                    <a:pt x="4006" y="1175"/>
                  </a:lnTo>
                  <a:lnTo>
                    <a:pt x="4006" y="1172"/>
                  </a:lnTo>
                  <a:lnTo>
                    <a:pt x="4004" y="1166"/>
                  </a:lnTo>
                  <a:lnTo>
                    <a:pt x="4000" y="1160"/>
                  </a:lnTo>
                  <a:lnTo>
                    <a:pt x="3994" y="1152"/>
                  </a:lnTo>
                  <a:lnTo>
                    <a:pt x="3987" y="1145"/>
                  </a:lnTo>
                  <a:lnTo>
                    <a:pt x="3979" y="1138"/>
                  </a:lnTo>
                  <a:lnTo>
                    <a:pt x="3973" y="1134"/>
                  </a:lnTo>
                  <a:lnTo>
                    <a:pt x="3966" y="1132"/>
                  </a:lnTo>
                  <a:lnTo>
                    <a:pt x="3956" y="1132"/>
                  </a:lnTo>
                  <a:lnTo>
                    <a:pt x="3942" y="1136"/>
                  </a:lnTo>
                  <a:lnTo>
                    <a:pt x="3930" y="1137"/>
                  </a:lnTo>
                  <a:lnTo>
                    <a:pt x="3919" y="1131"/>
                  </a:lnTo>
                  <a:lnTo>
                    <a:pt x="3909" y="1127"/>
                  </a:lnTo>
                  <a:lnTo>
                    <a:pt x="3897" y="1131"/>
                  </a:lnTo>
                  <a:lnTo>
                    <a:pt x="3886" y="1137"/>
                  </a:lnTo>
                  <a:lnTo>
                    <a:pt x="3875" y="1143"/>
                  </a:lnTo>
                  <a:lnTo>
                    <a:pt x="3865" y="1146"/>
                  </a:lnTo>
                  <a:lnTo>
                    <a:pt x="3854" y="1146"/>
                  </a:lnTo>
                  <a:lnTo>
                    <a:pt x="3840" y="1145"/>
                  </a:lnTo>
                  <a:lnTo>
                    <a:pt x="3832" y="1145"/>
                  </a:lnTo>
                  <a:lnTo>
                    <a:pt x="3824" y="1145"/>
                  </a:lnTo>
                  <a:lnTo>
                    <a:pt x="3818" y="1146"/>
                  </a:lnTo>
                  <a:lnTo>
                    <a:pt x="3812" y="1150"/>
                  </a:lnTo>
                  <a:lnTo>
                    <a:pt x="3809" y="1153"/>
                  </a:lnTo>
                  <a:lnTo>
                    <a:pt x="3807" y="1159"/>
                  </a:lnTo>
                  <a:lnTo>
                    <a:pt x="3805" y="1164"/>
                  </a:lnTo>
                  <a:lnTo>
                    <a:pt x="3804" y="1170"/>
                  </a:lnTo>
                  <a:lnTo>
                    <a:pt x="3802" y="1176"/>
                  </a:lnTo>
                  <a:lnTo>
                    <a:pt x="3798" y="1181"/>
                  </a:lnTo>
                  <a:lnTo>
                    <a:pt x="3797" y="1182"/>
                  </a:lnTo>
                  <a:lnTo>
                    <a:pt x="3795" y="1181"/>
                  </a:lnTo>
                  <a:lnTo>
                    <a:pt x="3792" y="1180"/>
                  </a:lnTo>
                  <a:lnTo>
                    <a:pt x="3789" y="1178"/>
                  </a:lnTo>
                  <a:lnTo>
                    <a:pt x="3778" y="1171"/>
                  </a:lnTo>
                  <a:lnTo>
                    <a:pt x="3766" y="1163"/>
                  </a:lnTo>
                  <a:lnTo>
                    <a:pt x="3755" y="1153"/>
                  </a:lnTo>
                  <a:lnTo>
                    <a:pt x="3744" y="1143"/>
                  </a:lnTo>
                  <a:lnTo>
                    <a:pt x="3735" y="1133"/>
                  </a:lnTo>
                  <a:lnTo>
                    <a:pt x="3726" y="1121"/>
                  </a:lnTo>
                  <a:lnTo>
                    <a:pt x="3722" y="1117"/>
                  </a:lnTo>
                  <a:lnTo>
                    <a:pt x="3715" y="1108"/>
                  </a:lnTo>
                  <a:lnTo>
                    <a:pt x="3704" y="1098"/>
                  </a:lnTo>
                  <a:lnTo>
                    <a:pt x="3696" y="1087"/>
                  </a:lnTo>
                  <a:lnTo>
                    <a:pt x="3692" y="1080"/>
                  </a:lnTo>
                  <a:lnTo>
                    <a:pt x="3690" y="1073"/>
                  </a:lnTo>
                  <a:lnTo>
                    <a:pt x="3688" y="1070"/>
                  </a:lnTo>
                  <a:lnTo>
                    <a:pt x="3685" y="1067"/>
                  </a:lnTo>
                  <a:lnTo>
                    <a:pt x="3683" y="1064"/>
                  </a:lnTo>
                  <a:lnTo>
                    <a:pt x="3681" y="1063"/>
                  </a:lnTo>
                  <a:lnTo>
                    <a:pt x="3670" y="1062"/>
                  </a:lnTo>
                  <a:lnTo>
                    <a:pt x="3658" y="1063"/>
                  </a:lnTo>
                  <a:lnTo>
                    <a:pt x="3646" y="1065"/>
                  </a:lnTo>
                  <a:lnTo>
                    <a:pt x="3634" y="1068"/>
                  </a:lnTo>
                  <a:lnTo>
                    <a:pt x="3626" y="1068"/>
                  </a:lnTo>
                  <a:lnTo>
                    <a:pt x="3619" y="1068"/>
                  </a:lnTo>
                  <a:lnTo>
                    <a:pt x="3612" y="1065"/>
                  </a:lnTo>
                  <a:lnTo>
                    <a:pt x="3604" y="1063"/>
                  </a:lnTo>
                  <a:lnTo>
                    <a:pt x="3603" y="1062"/>
                  </a:lnTo>
                  <a:lnTo>
                    <a:pt x="3601" y="1059"/>
                  </a:lnTo>
                  <a:lnTo>
                    <a:pt x="3599" y="1056"/>
                  </a:lnTo>
                  <a:lnTo>
                    <a:pt x="3596" y="1051"/>
                  </a:lnTo>
                  <a:lnTo>
                    <a:pt x="3597" y="1042"/>
                  </a:lnTo>
                  <a:lnTo>
                    <a:pt x="3600" y="1030"/>
                  </a:lnTo>
                  <a:lnTo>
                    <a:pt x="3602" y="1019"/>
                  </a:lnTo>
                  <a:lnTo>
                    <a:pt x="3603" y="1010"/>
                  </a:lnTo>
                  <a:lnTo>
                    <a:pt x="3602" y="1008"/>
                  </a:lnTo>
                  <a:lnTo>
                    <a:pt x="3601" y="1007"/>
                  </a:lnTo>
                  <a:lnTo>
                    <a:pt x="3599" y="1006"/>
                  </a:lnTo>
                  <a:lnTo>
                    <a:pt x="3597" y="1006"/>
                  </a:lnTo>
                  <a:lnTo>
                    <a:pt x="3593" y="1006"/>
                  </a:lnTo>
                  <a:lnTo>
                    <a:pt x="3589" y="1006"/>
                  </a:lnTo>
                  <a:lnTo>
                    <a:pt x="3584" y="1007"/>
                  </a:lnTo>
                  <a:lnTo>
                    <a:pt x="3577" y="1010"/>
                  </a:lnTo>
                  <a:lnTo>
                    <a:pt x="3570" y="1014"/>
                  </a:lnTo>
                  <a:lnTo>
                    <a:pt x="3563" y="1020"/>
                  </a:lnTo>
                  <a:lnTo>
                    <a:pt x="3555" y="1031"/>
                  </a:lnTo>
                  <a:lnTo>
                    <a:pt x="3549" y="1043"/>
                  </a:lnTo>
                  <a:lnTo>
                    <a:pt x="3541" y="1049"/>
                  </a:lnTo>
                  <a:lnTo>
                    <a:pt x="3538" y="1052"/>
                  </a:lnTo>
                  <a:lnTo>
                    <a:pt x="3530" y="1055"/>
                  </a:lnTo>
                  <a:lnTo>
                    <a:pt x="3524" y="1055"/>
                  </a:lnTo>
                  <a:lnTo>
                    <a:pt x="3520" y="1055"/>
                  </a:lnTo>
                  <a:lnTo>
                    <a:pt x="3512" y="1055"/>
                  </a:lnTo>
                  <a:lnTo>
                    <a:pt x="3507" y="1054"/>
                  </a:lnTo>
                  <a:lnTo>
                    <a:pt x="3503" y="1050"/>
                  </a:lnTo>
                  <a:lnTo>
                    <a:pt x="3501" y="1045"/>
                  </a:lnTo>
                  <a:lnTo>
                    <a:pt x="3500" y="1039"/>
                  </a:lnTo>
                  <a:lnTo>
                    <a:pt x="3500" y="1036"/>
                  </a:lnTo>
                  <a:lnTo>
                    <a:pt x="3499" y="1033"/>
                  </a:lnTo>
                  <a:lnTo>
                    <a:pt x="3496" y="1031"/>
                  </a:lnTo>
                  <a:lnTo>
                    <a:pt x="3495" y="1030"/>
                  </a:lnTo>
                  <a:lnTo>
                    <a:pt x="3490" y="1027"/>
                  </a:lnTo>
                  <a:lnTo>
                    <a:pt x="3486" y="1026"/>
                  </a:lnTo>
                  <a:lnTo>
                    <a:pt x="3481" y="1024"/>
                  </a:lnTo>
                  <a:lnTo>
                    <a:pt x="3476" y="1021"/>
                  </a:lnTo>
                  <a:lnTo>
                    <a:pt x="3471" y="1017"/>
                  </a:lnTo>
                  <a:lnTo>
                    <a:pt x="3469" y="1012"/>
                  </a:lnTo>
                  <a:lnTo>
                    <a:pt x="3469" y="1011"/>
                  </a:lnTo>
                  <a:lnTo>
                    <a:pt x="3469" y="1010"/>
                  </a:lnTo>
                  <a:lnTo>
                    <a:pt x="3470" y="996"/>
                  </a:lnTo>
                  <a:lnTo>
                    <a:pt x="3473" y="976"/>
                  </a:lnTo>
                  <a:lnTo>
                    <a:pt x="3474" y="963"/>
                  </a:lnTo>
                  <a:lnTo>
                    <a:pt x="3473" y="951"/>
                  </a:lnTo>
                  <a:lnTo>
                    <a:pt x="3471" y="945"/>
                  </a:lnTo>
                  <a:lnTo>
                    <a:pt x="3469" y="941"/>
                  </a:lnTo>
                  <a:lnTo>
                    <a:pt x="3467" y="937"/>
                  </a:lnTo>
                  <a:lnTo>
                    <a:pt x="3463" y="933"/>
                  </a:lnTo>
                  <a:lnTo>
                    <a:pt x="3453" y="929"/>
                  </a:lnTo>
                  <a:lnTo>
                    <a:pt x="3439" y="925"/>
                  </a:lnTo>
                  <a:lnTo>
                    <a:pt x="3423" y="923"/>
                  </a:lnTo>
                  <a:lnTo>
                    <a:pt x="3405" y="923"/>
                  </a:lnTo>
                  <a:lnTo>
                    <a:pt x="3396" y="922"/>
                  </a:lnTo>
                  <a:lnTo>
                    <a:pt x="3389" y="923"/>
                  </a:lnTo>
                  <a:lnTo>
                    <a:pt x="3381" y="923"/>
                  </a:lnTo>
                  <a:lnTo>
                    <a:pt x="3375" y="922"/>
                  </a:lnTo>
                  <a:lnTo>
                    <a:pt x="3371" y="920"/>
                  </a:lnTo>
                  <a:lnTo>
                    <a:pt x="3368" y="919"/>
                  </a:lnTo>
                  <a:lnTo>
                    <a:pt x="3364" y="914"/>
                  </a:lnTo>
                  <a:lnTo>
                    <a:pt x="3357" y="912"/>
                  </a:lnTo>
                  <a:lnTo>
                    <a:pt x="3354" y="912"/>
                  </a:lnTo>
                  <a:lnTo>
                    <a:pt x="3349" y="912"/>
                  </a:lnTo>
                  <a:lnTo>
                    <a:pt x="3345" y="913"/>
                  </a:lnTo>
                  <a:lnTo>
                    <a:pt x="3342" y="914"/>
                  </a:lnTo>
                  <a:lnTo>
                    <a:pt x="3335" y="920"/>
                  </a:lnTo>
                  <a:lnTo>
                    <a:pt x="3326" y="928"/>
                  </a:lnTo>
                  <a:lnTo>
                    <a:pt x="3325" y="928"/>
                  </a:lnTo>
                  <a:lnTo>
                    <a:pt x="3324" y="929"/>
                  </a:lnTo>
                  <a:lnTo>
                    <a:pt x="3314" y="933"/>
                  </a:lnTo>
                  <a:lnTo>
                    <a:pt x="3305" y="936"/>
                  </a:lnTo>
                  <a:lnTo>
                    <a:pt x="3295" y="937"/>
                  </a:lnTo>
                  <a:lnTo>
                    <a:pt x="3287" y="937"/>
                  </a:lnTo>
                  <a:lnTo>
                    <a:pt x="3279" y="937"/>
                  </a:lnTo>
                  <a:lnTo>
                    <a:pt x="3273" y="939"/>
                  </a:lnTo>
                  <a:lnTo>
                    <a:pt x="3268" y="942"/>
                  </a:lnTo>
                  <a:lnTo>
                    <a:pt x="3264" y="947"/>
                  </a:lnTo>
                  <a:lnTo>
                    <a:pt x="3261" y="950"/>
                  </a:lnTo>
                  <a:lnTo>
                    <a:pt x="3257" y="952"/>
                  </a:lnTo>
                  <a:lnTo>
                    <a:pt x="3253" y="954"/>
                  </a:lnTo>
                  <a:lnTo>
                    <a:pt x="3249" y="954"/>
                  </a:lnTo>
                  <a:lnTo>
                    <a:pt x="3238" y="945"/>
                  </a:lnTo>
                  <a:lnTo>
                    <a:pt x="3217" y="933"/>
                  </a:lnTo>
                  <a:lnTo>
                    <a:pt x="3203" y="929"/>
                  </a:lnTo>
                  <a:lnTo>
                    <a:pt x="3188" y="924"/>
                  </a:lnTo>
                  <a:lnTo>
                    <a:pt x="3175" y="920"/>
                  </a:lnTo>
                  <a:lnTo>
                    <a:pt x="3161" y="917"/>
                  </a:lnTo>
                  <a:lnTo>
                    <a:pt x="3154" y="913"/>
                  </a:lnTo>
                  <a:lnTo>
                    <a:pt x="3148" y="909"/>
                  </a:lnTo>
                  <a:lnTo>
                    <a:pt x="3143" y="903"/>
                  </a:lnTo>
                  <a:lnTo>
                    <a:pt x="3138" y="897"/>
                  </a:lnTo>
                  <a:lnTo>
                    <a:pt x="3136" y="891"/>
                  </a:lnTo>
                  <a:lnTo>
                    <a:pt x="3134" y="885"/>
                  </a:lnTo>
                  <a:lnTo>
                    <a:pt x="3135" y="880"/>
                  </a:lnTo>
                  <a:lnTo>
                    <a:pt x="3136" y="876"/>
                  </a:lnTo>
                  <a:lnTo>
                    <a:pt x="3140" y="870"/>
                  </a:lnTo>
                  <a:lnTo>
                    <a:pt x="3141" y="866"/>
                  </a:lnTo>
                  <a:lnTo>
                    <a:pt x="3140" y="860"/>
                  </a:lnTo>
                  <a:lnTo>
                    <a:pt x="3138" y="854"/>
                  </a:lnTo>
                  <a:lnTo>
                    <a:pt x="3136" y="851"/>
                  </a:lnTo>
                  <a:lnTo>
                    <a:pt x="3134" y="849"/>
                  </a:lnTo>
                  <a:lnTo>
                    <a:pt x="3131" y="848"/>
                  </a:lnTo>
                  <a:lnTo>
                    <a:pt x="3128" y="848"/>
                  </a:lnTo>
                  <a:lnTo>
                    <a:pt x="3123" y="848"/>
                  </a:lnTo>
                  <a:lnTo>
                    <a:pt x="3118" y="849"/>
                  </a:lnTo>
                  <a:lnTo>
                    <a:pt x="3112" y="853"/>
                  </a:lnTo>
                  <a:lnTo>
                    <a:pt x="3105" y="856"/>
                  </a:lnTo>
                  <a:lnTo>
                    <a:pt x="3098" y="860"/>
                  </a:lnTo>
                  <a:lnTo>
                    <a:pt x="3092" y="863"/>
                  </a:lnTo>
                  <a:lnTo>
                    <a:pt x="3086" y="865"/>
                  </a:lnTo>
                  <a:lnTo>
                    <a:pt x="3080" y="865"/>
                  </a:lnTo>
                  <a:lnTo>
                    <a:pt x="3070" y="865"/>
                  </a:lnTo>
                  <a:lnTo>
                    <a:pt x="3059" y="863"/>
                  </a:lnTo>
                  <a:lnTo>
                    <a:pt x="3053" y="863"/>
                  </a:lnTo>
                  <a:lnTo>
                    <a:pt x="3048" y="865"/>
                  </a:lnTo>
                  <a:lnTo>
                    <a:pt x="3045" y="866"/>
                  </a:lnTo>
                  <a:lnTo>
                    <a:pt x="3041" y="868"/>
                  </a:lnTo>
                  <a:lnTo>
                    <a:pt x="3039" y="870"/>
                  </a:lnTo>
                  <a:lnTo>
                    <a:pt x="3036" y="874"/>
                  </a:lnTo>
                  <a:lnTo>
                    <a:pt x="3035" y="878"/>
                  </a:lnTo>
                  <a:lnTo>
                    <a:pt x="3034" y="882"/>
                  </a:lnTo>
                  <a:lnTo>
                    <a:pt x="3033" y="887"/>
                  </a:lnTo>
                  <a:lnTo>
                    <a:pt x="3030" y="891"/>
                  </a:lnTo>
                  <a:lnTo>
                    <a:pt x="3028" y="893"/>
                  </a:lnTo>
                  <a:lnTo>
                    <a:pt x="3026" y="894"/>
                  </a:lnTo>
                  <a:lnTo>
                    <a:pt x="3022" y="895"/>
                  </a:lnTo>
                  <a:lnTo>
                    <a:pt x="3018" y="895"/>
                  </a:lnTo>
                  <a:lnTo>
                    <a:pt x="3014" y="894"/>
                  </a:lnTo>
                  <a:lnTo>
                    <a:pt x="3008" y="893"/>
                  </a:lnTo>
                  <a:lnTo>
                    <a:pt x="3003" y="892"/>
                  </a:lnTo>
                  <a:lnTo>
                    <a:pt x="2997" y="892"/>
                  </a:lnTo>
                  <a:lnTo>
                    <a:pt x="2992" y="894"/>
                  </a:lnTo>
                  <a:lnTo>
                    <a:pt x="2989" y="895"/>
                  </a:lnTo>
                  <a:lnTo>
                    <a:pt x="2980" y="903"/>
                  </a:lnTo>
                  <a:lnTo>
                    <a:pt x="2972" y="910"/>
                  </a:lnTo>
                  <a:lnTo>
                    <a:pt x="2968" y="913"/>
                  </a:lnTo>
                  <a:lnTo>
                    <a:pt x="2963" y="914"/>
                  </a:lnTo>
                  <a:lnTo>
                    <a:pt x="2957" y="914"/>
                  </a:lnTo>
                  <a:lnTo>
                    <a:pt x="2951" y="912"/>
                  </a:lnTo>
                  <a:lnTo>
                    <a:pt x="2946" y="910"/>
                  </a:lnTo>
                  <a:lnTo>
                    <a:pt x="2941" y="906"/>
                  </a:lnTo>
                  <a:lnTo>
                    <a:pt x="2936" y="903"/>
                  </a:lnTo>
                  <a:lnTo>
                    <a:pt x="2935" y="898"/>
                  </a:lnTo>
                  <a:lnTo>
                    <a:pt x="2932" y="886"/>
                  </a:lnTo>
                  <a:lnTo>
                    <a:pt x="2929" y="874"/>
                  </a:lnTo>
                  <a:lnTo>
                    <a:pt x="2927" y="862"/>
                  </a:lnTo>
                  <a:lnTo>
                    <a:pt x="2923" y="851"/>
                  </a:lnTo>
                  <a:lnTo>
                    <a:pt x="2921" y="838"/>
                  </a:lnTo>
                  <a:lnTo>
                    <a:pt x="2921" y="825"/>
                  </a:lnTo>
                  <a:lnTo>
                    <a:pt x="2921" y="819"/>
                  </a:lnTo>
                  <a:lnTo>
                    <a:pt x="2919" y="816"/>
                  </a:lnTo>
                  <a:lnTo>
                    <a:pt x="2915" y="813"/>
                  </a:lnTo>
                  <a:lnTo>
                    <a:pt x="2908" y="813"/>
                  </a:lnTo>
                  <a:lnTo>
                    <a:pt x="2902" y="813"/>
                  </a:lnTo>
                  <a:lnTo>
                    <a:pt x="2897" y="816"/>
                  </a:lnTo>
                  <a:lnTo>
                    <a:pt x="2892" y="818"/>
                  </a:lnTo>
                  <a:lnTo>
                    <a:pt x="2888" y="823"/>
                  </a:lnTo>
                  <a:lnTo>
                    <a:pt x="2883" y="829"/>
                  </a:lnTo>
                  <a:lnTo>
                    <a:pt x="2879" y="835"/>
                  </a:lnTo>
                  <a:lnTo>
                    <a:pt x="2878" y="842"/>
                  </a:lnTo>
                  <a:lnTo>
                    <a:pt x="2877" y="849"/>
                  </a:lnTo>
                  <a:lnTo>
                    <a:pt x="2878" y="856"/>
                  </a:lnTo>
                  <a:lnTo>
                    <a:pt x="2879" y="863"/>
                  </a:lnTo>
                  <a:lnTo>
                    <a:pt x="2883" y="869"/>
                  </a:lnTo>
                  <a:lnTo>
                    <a:pt x="2885" y="875"/>
                  </a:lnTo>
                  <a:lnTo>
                    <a:pt x="2888" y="881"/>
                  </a:lnTo>
                  <a:lnTo>
                    <a:pt x="2890" y="886"/>
                  </a:lnTo>
                  <a:lnTo>
                    <a:pt x="2891" y="892"/>
                  </a:lnTo>
                  <a:lnTo>
                    <a:pt x="2890" y="897"/>
                  </a:lnTo>
                  <a:lnTo>
                    <a:pt x="2888" y="900"/>
                  </a:lnTo>
                  <a:lnTo>
                    <a:pt x="2884" y="903"/>
                  </a:lnTo>
                  <a:lnTo>
                    <a:pt x="2881" y="905"/>
                  </a:lnTo>
                  <a:lnTo>
                    <a:pt x="2876" y="907"/>
                  </a:lnTo>
                  <a:lnTo>
                    <a:pt x="2866" y="912"/>
                  </a:lnTo>
                  <a:lnTo>
                    <a:pt x="2858" y="916"/>
                  </a:lnTo>
                  <a:lnTo>
                    <a:pt x="2846" y="922"/>
                  </a:lnTo>
                  <a:lnTo>
                    <a:pt x="2835" y="929"/>
                  </a:lnTo>
                  <a:lnTo>
                    <a:pt x="2829" y="931"/>
                  </a:lnTo>
                  <a:lnTo>
                    <a:pt x="2826" y="932"/>
                  </a:lnTo>
                  <a:lnTo>
                    <a:pt x="2821" y="932"/>
                  </a:lnTo>
                  <a:lnTo>
                    <a:pt x="2818" y="930"/>
                  </a:lnTo>
                  <a:lnTo>
                    <a:pt x="2815" y="928"/>
                  </a:lnTo>
                  <a:lnTo>
                    <a:pt x="2813" y="925"/>
                  </a:lnTo>
                  <a:lnTo>
                    <a:pt x="2810" y="925"/>
                  </a:lnTo>
                  <a:lnTo>
                    <a:pt x="2808" y="925"/>
                  </a:lnTo>
                  <a:lnTo>
                    <a:pt x="2804" y="929"/>
                  </a:lnTo>
                  <a:lnTo>
                    <a:pt x="2798" y="936"/>
                  </a:lnTo>
                  <a:lnTo>
                    <a:pt x="2795" y="942"/>
                  </a:lnTo>
                  <a:lnTo>
                    <a:pt x="2790" y="947"/>
                  </a:lnTo>
                  <a:lnTo>
                    <a:pt x="2785" y="949"/>
                  </a:lnTo>
                  <a:lnTo>
                    <a:pt x="2777" y="952"/>
                  </a:lnTo>
                  <a:lnTo>
                    <a:pt x="2774" y="952"/>
                  </a:lnTo>
                  <a:lnTo>
                    <a:pt x="2770" y="952"/>
                  </a:lnTo>
                  <a:lnTo>
                    <a:pt x="2766" y="950"/>
                  </a:lnTo>
                  <a:lnTo>
                    <a:pt x="2764" y="948"/>
                  </a:lnTo>
                  <a:lnTo>
                    <a:pt x="2759" y="942"/>
                  </a:lnTo>
                  <a:lnTo>
                    <a:pt x="2755" y="933"/>
                  </a:lnTo>
                  <a:lnTo>
                    <a:pt x="2751" y="930"/>
                  </a:lnTo>
                  <a:lnTo>
                    <a:pt x="2747" y="928"/>
                  </a:lnTo>
                  <a:lnTo>
                    <a:pt x="2741" y="928"/>
                  </a:lnTo>
                  <a:lnTo>
                    <a:pt x="2735" y="928"/>
                  </a:lnTo>
                  <a:lnTo>
                    <a:pt x="2724" y="930"/>
                  </a:lnTo>
                  <a:lnTo>
                    <a:pt x="2713" y="935"/>
                  </a:lnTo>
                  <a:lnTo>
                    <a:pt x="2709" y="937"/>
                  </a:lnTo>
                  <a:lnTo>
                    <a:pt x="2706" y="938"/>
                  </a:lnTo>
                  <a:lnTo>
                    <a:pt x="2702" y="939"/>
                  </a:lnTo>
                  <a:lnTo>
                    <a:pt x="2700" y="938"/>
                  </a:lnTo>
                  <a:lnTo>
                    <a:pt x="2696" y="938"/>
                  </a:lnTo>
                  <a:lnTo>
                    <a:pt x="2694" y="936"/>
                  </a:lnTo>
                  <a:lnTo>
                    <a:pt x="2692" y="932"/>
                  </a:lnTo>
                  <a:lnTo>
                    <a:pt x="2688" y="929"/>
                  </a:lnTo>
                  <a:lnTo>
                    <a:pt x="2684" y="925"/>
                  </a:lnTo>
                  <a:lnTo>
                    <a:pt x="2682" y="923"/>
                  </a:lnTo>
                  <a:lnTo>
                    <a:pt x="2677" y="920"/>
                  </a:lnTo>
                  <a:lnTo>
                    <a:pt x="2674" y="920"/>
                  </a:lnTo>
                  <a:lnTo>
                    <a:pt x="2667" y="920"/>
                  </a:lnTo>
                  <a:lnTo>
                    <a:pt x="2658" y="922"/>
                  </a:lnTo>
                  <a:lnTo>
                    <a:pt x="2650" y="922"/>
                  </a:lnTo>
                  <a:lnTo>
                    <a:pt x="2640" y="922"/>
                  </a:lnTo>
                  <a:lnTo>
                    <a:pt x="2630" y="920"/>
                  </a:lnTo>
                  <a:lnTo>
                    <a:pt x="2620" y="917"/>
                  </a:lnTo>
                  <a:lnTo>
                    <a:pt x="2611" y="912"/>
                  </a:lnTo>
                  <a:lnTo>
                    <a:pt x="2602" y="906"/>
                  </a:lnTo>
                  <a:lnTo>
                    <a:pt x="2599" y="903"/>
                  </a:lnTo>
                  <a:lnTo>
                    <a:pt x="2595" y="898"/>
                  </a:lnTo>
                  <a:lnTo>
                    <a:pt x="2592" y="893"/>
                  </a:lnTo>
                  <a:lnTo>
                    <a:pt x="2589" y="887"/>
                  </a:lnTo>
                  <a:lnTo>
                    <a:pt x="2587" y="882"/>
                  </a:lnTo>
                  <a:lnTo>
                    <a:pt x="2583" y="879"/>
                  </a:lnTo>
                  <a:lnTo>
                    <a:pt x="2580" y="876"/>
                  </a:lnTo>
                  <a:lnTo>
                    <a:pt x="2576" y="874"/>
                  </a:lnTo>
                  <a:lnTo>
                    <a:pt x="2568" y="873"/>
                  </a:lnTo>
                  <a:lnTo>
                    <a:pt x="2558" y="872"/>
                  </a:lnTo>
                  <a:lnTo>
                    <a:pt x="2550" y="869"/>
                  </a:lnTo>
                  <a:lnTo>
                    <a:pt x="2542" y="866"/>
                  </a:lnTo>
                  <a:lnTo>
                    <a:pt x="2532" y="859"/>
                  </a:lnTo>
                  <a:lnTo>
                    <a:pt x="2522" y="849"/>
                  </a:lnTo>
                  <a:lnTo>
                    <a:pt x="2508" y="837"/>
                  </a:lnTo>
                  <a:lnTo>
                    <a:pt x="2498" y="828"/>
                  </a:lnTo>
                  <a:lnTo>
                    <a:pt x="2493" y="823"/>
                  </a:lnTo>
                  <a:lnTo>
                    <a:pt x="2491" y="817"/>
                  </a:lnTo>
                  <a:lnTo>
                    <a:pt x="2488" y="812"/>
                  </a:lnTo>
                  <a:lnTo>
                    <a:pt x="2487" y="806"/>
                  </a:lnTo>
                  <a:lnTo>
                    <a:pt x="2487" y="800"/>
                  </a:lnTo>
                  <a:lnTo>
                    <a:pt x="2487" y="796"/>
                  </a:lnTo>
                  <a:lnTo>
                    <a:pt x="2488" y="792"/>
                  </a:lnTo>
                  <a:lnTo>
                    <a:pt x="2489" y="790"/>
                  </a:lnTo>
                  <a:lnTo>
                    <a:pt x="2494" y="785"/>
                  </a:lnTo>
                  <a:lnTo>
                    <a:pt x="2501" y="781"/>
                  </a:lnTo>
                  <a:lnTo>
                    <a:pt x="2508" y="779"/>
                  </a:lnTo>
                  <a:lnTo>
                    <a:pt x="2516" y="775"/>
                  </a:lnTo>
                  <a:lnTo>
                    <a:pt x="2524" y="771"/>
                  </a:lnTo>
                  <a:lnTo>
                    <a:pt x="2531" y="764"/>
                  </a:lnTo>
                  <a:lnTo>
                    <a:pt x="2533" y="759"/>
                  </a:lnTo>
                  <a:lnTo>
                    <a:pt x="2536" y="756"/>
                  </a:lnTo>
                  <a:lnTo>
                    <a:pt x="2537" y="753"/>
                  </a:lnTo>
                  <a:lnTo>
                    <a:pt x="2537" y="750"/>
                  </a:lnTo>
                  <a:lnTo>
                    <a:pt x="2536" y="748"/>
                  </a:lnTo>
                  <a:lnTo>
                    <a:pt x="2535" y="746"/>
                  </a:lnTo>
                  <a:lnTo>
                    <a:pt x="2532" y="744"/>
                  </a:lnTo>
                  <a:lnTo>
                    <a:pt x="2529" y="743"/>
                  </a:lnTo>
                  <a:lnTo>
                    <a:pt x="2523" y="742"/>
                  </a:lnTo>
                  <a:lnTo>
                    <a:pt x="2519" y="739"/>
                  </a:lnTo>
                  <a:lnTo>
                    <a:pt x="2518" y="736"/>
                  </a:lnTo>
                  <a:lnTo>
                    <a:pt x="2517" y="734"/>
                  </a:lnTo>
                  <a:lnTo>
                    <a:pt x="2518" y="731"/>
                  </a:lnTo>
                  <a:lnTo>
                    <a:pt x="2519" y="727"/>
                  </a:lnTo>
                  <a:lnTo>
                    <a:pt x="2522" y="721"/>
                  </a:lnTo>
                  <a:lnTo>
                    <a:pt x="2523" y="716"/>
                  </a:lnTo>
                  <a:lnTo>
                    <a:pt x="2524" y="710"/>
                  </a:lnTo>
                  <a:lnTo>
                    <a:pt x="2523" y="701"/>
                  </a:lnTo>
                  <a:lnTo>
                    <a:pt x="2520" y="686"/>
                  </a:lnTo>
                  <a:lnTo>
                    <a:pt x="2516" y="671"/>
                  </a:lnTo>
                  <a:lnTo>
                    <a:pt x="2511" y="655"/>
                  </a:lnTo>
                  <a:lnTo>
                    <a:pt x="2507" y="641"/>
                  </a:lnTo>
                  <a:lnTo>
                    <a:pt x="2507" y="635"/>
                  </a:lnTo>
                  <a:lnTo>
                    <a:pt x="2507" y="632"/>
                  </a:lnTo>
                  <a:lnTo>
                    <a:pt x="2507" y="628"/>
                  </a:lnTo>
                  <a:lnTo>
                    <a:pt x="2508" y="627"/>
                  </a:lnTo>
                  <a:lnTo>
                    <a:pt x="2514" y="624"/>
                  </a:lnTo>
                  <a:lnTo>
                    <a:pt x="2522" y="626"/>
                  </a:lnTo>
                  <a:lnTo>
                    <a:pt x="2530" y="626"/>
                  </a:lnTo>
                  <a:lnTo>
                    <a:pt x="2537" y="626"/>
                  </a:lnTo>
                  <a:lnTo>
                    <a:pt x="2539" y="626"/>
                  </a:lnTo>
                  <a:lnTo>
                    <a:pt x="2542" y="624"/>
                  </a:lnTo>
                  <a:lnTo>
                    <a:pt x="2544" y="622"/>
                  </a:lnTo>
                  <a:lnTo>
                    <a:pt x="2544" y="620"/>
                  </a:lnTo>
                  <a:lnTo>
                    <a:pt x="2543" y="617"/>
                  </a:lnTo>
                  <a:lnTo>
                    <a:pt x="2543" y="615"/>
                  </a:lnTo>
                  <a:lnTo>
                    <a:pt x="2542" y="613"/>
                  </a:lnTo>
                  <a:lnTo>
                    <a:pt x="2539" y="611"/>
                  </a:lnTo>
                  <a:lnTo>
                    <a:pt x="2533" y="609"/>
                  </a:lnTo>
                  <a:lnTo>
                    <a:pt x="2525" y="608"/>
                  </a:lnTo>
                  <a:lnTo>
                    <a:pt x="2516" y="605"/>
                  </a:lnTo>
                  <a:lnTo>
                    <a:pt x="2508" y="603"/>
                  </a:lnTo>
                  <a:lnTo>
                    <a:pt x="2502" y="599"/>
                  </a:lnTo>
                  <a:lnTo>
                    <a:pt x="2497" y="592"/>
                  </a:lnTo>
                  <a:lnTo>
                    <a:pt x="2488" y="585"/>
                  </a:lnTo>
                  <a:lnTo>
                    <a:pt x="2480" y="576"/>
                  </a:lnTo>
                  <a:lnTo>
                    <a:pt x="2475" y="571"/>
                  </a:lnTo>
                  <a:lnTo>
                    <a:pt x="2472" y="564"/>
                  </a:lnTo>
                  <a:lnTo>
                    <a:pt x="2467" y="557"/>
                  </a:lnTo>
                  <a:lnTo>
                    <a:pt x="2463" y="547"/>
                  </a:lnTo>
                  <a:lnTo>
                    <a:pt x="2460" y="538"/>
                  </a:lnTo>
                  <a:lnTo>
                    <a:pt x="2459" y="531"/>
                  </a:lnTo>
                  <a:lnTo>
                    <a:pt x="2457" y="523"/>
                  </a:lnTo>
                  <a:lnTo>
                    <a:pt x="2457" y="517"/>
                  </a:lnTo>
                  <a:lnTo>
                    <a:pt x="2459" y="506"/>
                  </a:lnTo>
                  <a:lnTo>
                    <a:pt x="2460" y="495"/>
                  </a:lnTo>
                  <a:lnTo>
                    <a:pt x="2459" y="488"/>
                  </a:lnTo>
                  <a:lnTo>
                    <a:pt x="2456" y="482"/>
                  </a:lnTo>
                  <a:lnTo>
                    <a:pt x="2453" y="475"/>
                  </a:lnTo>
                  <a:lnTo>
                    <a:pt x="2448" y="469"/>
                  </a:lnTo>
                  <a:lnTo>
                    <a:pt x="2442" y="463"/>
                  </a:lnTo>
                  <a:lnTo>
                    <a:pt x="2435" y="457"/>
                  </a:lnTo>
                  <a:lnTo>
                    <a:pt x="2426" y="453"/>
                  </a:lnTo>
                  <a:lnTo>
                    <a:pt x="2418" y="450"/>
                  </a:lnTo>
                  <a:lnTo>
                    <a:pt x="2409" y="447"/>
                  </a:lnTo>
                  <a:lnTo>
                    <a:pt x="2400" y="446"/>
                  </a:lnTo>
                  <a:lnTo>
                    <a:pt x="2391" y="446"/>
                  </a:lnTo>
                  <a:lnTo>
                    <a:pt x="2381" y="446"/>
                  </a:lnTo>
                  <a:lnTo>
                    <a:pt x="2362" y="449"/>
                  </a:lnTo>
                  <a:lnTo>
                    <a:pt x="2347" y="450"/>
                  </a:lnTo>
                  <a:lnTo>
                    <a:pt x="2331" y="450"/>
                  </a:lnTo>
                  <a:lnTo>
                    <a:pt x="2315" y="450"/>
                  </a:lnTo>
                  <a:lnTo>
                    <a:pt x="2308" y="449"/>
                  </a:lnTo>
                  <a:lnTo>
                    <a:pt x="2300" y="446"/>
                  </a:lnTo>
                  <a:lnTo>
                    <a:pt x="2294" y="444"/>
                  </a:lnTo>
                  <a:lnTo>
                    <a:pt x="2291" y="440"/>
                  </a:lnTo>
                  <a:lnTo>
                    <a:pt x="2287" y="437"/>
                  </a:lnTo>
                  <a:lnTo>
                    <a:pt x="2283" y="434"/>
                  </a:lnTo>
                  <a:lnTo>
                    <a:pt x="2279" y="433"/>
                  </a:lnTo>
                  <a:lnTo>
                    <a:pt x="2275" y="432"/>
                  </a:lnTo>
                  <a:lnTo>
                    <a:pt x="2271" y="431"/>
                  </a:lnTo>
                  <a:lnTo>
                    <a:pt x="2267" y="432"/>
                  </a:lnTo>
                  <a:lnTo>
                    <a:pt x="2264" y="432"/>
                  </a:lnTo>
                  <a:lnTo>
                    <a:pt x="2260" y="434"/>
                  </a:lnTo>
                  <a:lnTo>
                    <a:pt x="2254" y="437"/>
                  </a:lnTo>
                  <a:lnTo>
                    <a:pt x="2246" y="439"/>
                  </a:lnTo>
                  <a:lnTo>
                    <a:pt x="2241" y="438"/>
                  </a:lnTo>
                  <a:lnTo>
                    <a:pt x="2237" y="438"/>
                  </a:lnTo>
                  <a:lnTo>
                    <a:pt x="2234" y="435"/>
                  </a:lnTo>
                  <a:lnTo>
                    <a:pt x="2231" y="433"/>
                  </a:lnTo>
                  <a:lnTo>
                    <a:pt x="2229" y="428"/>
                  </a:lnTo>
                  <a:lnTo>
                    <a:pt x="2228" y="425"/>
                  </a:lnTo>
                  <a:lnTo>
                    <a:pt x="2228" y="420"/>
                  </a:lnTo>
                  <a:lnTo>
                    <a:pt x="2229" y="415"/>
                  </a:lnTo>
                  <a:lnTo>
                    <a:pt x="2231" y="405"/>
                  </a:lnTo>
                  <a:lnTo>
                    <a:pt x="2235" y="394"/>
                  </a:lnTo>
                  <a:lnTo>
                    <a:pt x="2237" y="389"/>
                  </a:lnTo>
                  <a:lnTo>
                    <a:pt x="2237" y="386"/>
                  </a:lnTo>
                  <a:lnTo>
                    <a:pt x="2237" y="383"/>
                  </a:lnTo>
                  <a:lnTo>
                    <a:pt x="2236" y="382"/>
                  </a:lnTo>
                  <a:lnTo>
                    <a:pt x="2234" y="381"/>
                  </a:lnTo>
                  <a:lnTo>
                    <a:pt x="2231" y="382"/>
                  </a:lnTo>
                  <a:lnTo>
                    <a:pt x="2228" y="383"/>
                  </a:lnTo>
                  <a:lnTo>
                    <a:pt x="2224" y="386"/>
                  </a:lnTo>
                  <a:lnTo>
                    <a:pt x="2217" y="393"/>
                  </a:lnTo>
                  <a:lnTo>
                    <a:pt x="2210" y="397"/>
                  </a:lnTo>
                  <a:lnTo>
                    <a:pt x="2206" y="399"/>
                  </a:lnTo>
                  <a:lnTo>
                    <a:pt x="2203" y="400"/>
                  </a:lnTo>
                  <a:lnTo>
                    <a:pt x="2197" y="401"/>
                  </a:lnTo>
                  <a:lnTo>
                    <a:pt x="2191" y="402"/>
                  </a:lnTo>
                  <a:lnTo>
                    <a:pt x="2183" y="402"/>
                  </a:lnTo>
                  <a:lnTo>
                    <a:pt x="2173" y="401"/>
                  </a:lnTo>
                  <a:lnTo>
                    <a:pt x="2164" y="399"/>
                  </a:lnTo>
                  <a:lnTo>
                    <a:pt x="2153" y="395"/>
                  </a:lnTo>
                  <a:lnTo>
                    <a:pt x="2142" y="391"/>
                  </a:lnTo>
                  <a:lnTo>
                    <a:pt x="2133" y="388"/>
                  </a:lnTo>
                  <a:lnTo>
                    <a:pt x="2124" y="384"/>
                  </a:lnTo>
                  <a:lnTo>
                    <a:pt x="2120" y="381"/>
                  </a:lnTo>
                  <a:lnTo>
                    <a:pt x="2116" y="376"/>
                  </a:lnTo>
                  <a:lnTo>
                    <a:pt x="2114" y="372"/>
                  </a:lnTo>
                  <a:lnTo>
                    <a:pt x="2113" y="368"/>
                  </a:lnTo>
                  <a:lnTo>
                    <a:pt x="2113" y="363"/>
                  </a:lnTo>
                  <a:lnTo>
                    <a:pt x="2114" y="352"/>
                  </a:lnTo>
                  <a:lnTo>
                    <a:pt x="2116" y="343"/>
                  </a:lnTo>
                  <a:lnTo>
                    <a:pt x="2117" y="339"/>
                  </a:lnTo>
                  <a:lnTo>
                    <a:pt x="2117" y="336"/>
                  </a:lnTo>
                  <a:lnTo>
                    <a:pt x="2117" y="332"/>
                  </a:lnTo>
                  <a:lnTo>
                    <a:pt x="2116" y="328"/>
                  </a:lnTo>
                  <a:lnTo>
                    <a:pt x="2110" y="320"/>
                  </a:lnTo>
                  <a:lnTo>
                    <a:pt x="2104" y="311"/>
                  </a:lnTo>
                  <a:lnTo>
                    <a:pt x="2101" y="306"/>
                  </a:lnTo>
                  <a:lnTo>
                    <a:pt x="2100" y="301"/>
                  </a:lnTo>
                  <a:lnTo>
                    <a:pt x="2098" y="296"/>
                  </a:lnTo>
                  <a:lnTo>
                    <a:pt x="2100" y="292"/>
                  </a:lnTo>
                  <a:lnTo>
                    <a:pt x="2101" y="287"/>
                  </a:lnTo>
                  <a:lnTo>
                    <a:pt x="2102" y="283"/>
                  </a:lnTo>
                  <a:lnTo>
                    <a:pt x="2105" y="279"/>
                  </a:lnTo>
                  <a:lnTo>
                    <a:pt x="2109" y="275"/>
                  </a:lnTo>
                  <a:lnTo>
                    <a:pt x="2111" y="271"/>
                  </a:lnTo>
                  <a:lnTo>
                    <a:pt x="2114" y="268"/>
                  </a:lnTo>
                  <a:lnTo>
                    <a:pt x="2115" y="264"/>
                  </a:lnTo>
                  <a:lnTo>
                    <a:pt x="2116" y="261"/>
                  </a:lnTo>
                  <a:lnTo>
                    <a:pt x="2115" y="251"/>
                  </a:lnTo>
                  <a:lnTo>
                    <a:pt x="2114" y="238"/>
                  </a:lnTo>
                  <a:lnTo>
                    <a:pt x="2113" y="230"/>
                  </a:lnTo>
                  <a:lnTo>
                    <a:pt x="2110" y="224"/>
                  </a:lnTo>
                  <a:lnTo>
                    <a:pt x="2105" y="220"/>
                  </a:lnTo>
                  <a:lnTo>
                    <a:pt x="2102" y="217"/>
                  </a:lnTo>
                  <a:lnTo>
                    <a:pt x="2090" y="211"/>
                  </a:lnTo>
                  <a:lnTo>
                    <a:pt x="2078" y="204"/>
                  </a:lnTo>
                  <a:lnTo>
                    <a:pt x="2072" y="200"/>
                  </a:lnTo>
                  <a:lnTo>
                    <a:pt x="2067" y="195"/>
                  </a:lnTo>
                  <a:lnTo>
                    <a:pt x="2064" y="192"/>
                  </a:lnTo>
                  <a:lnTo>
                    <a:pt x="2061" y="188"/>
                  </a:lnTo>
                  <a:lnTo>
                    <a:pt x="2058" y="179"/>
                  </a:lnTo>
                  <a:lnTo>
                    <a:pt x="2054" y="167"/>
                  </a:lnTo>
                  <a:lnTo>
                    <a:pt x="2052" y="161"/>
                  </a:lnTo>
                  <a:lnTo>
                    <a:pt x="2048" y="155"/>
                  </a:lnTo>
                  <a:lnTo>
                    <a:pt x="2042" y="149"/>
                  </a:lnTo>
                  <a:lnTo>
                    <a:pt x="2038" y="144"/>
                  </a:lnTo>
                  <a:lnTo>
                    <a:pt x="2032" y="141"/>
                  </a:lnTo>
                  <a:lnTo>
                    <a:pt x="2027" y="138"/>
                  </a:lnTo>
                  <a:lnTo>
                    <a:pt x="2023" y="138"/>
                  </a:lnTo>
                  <a:lnTo>
                    <a:pt x="2022" y="138"/>
                  </a:lnTo>
                  <a:lnTo>
                    <a:pt x="2020" y="140"/>
                  </a:lnTo>
                  <a:lnTo>
                    <a:pt x="2017" y="141"/>
                  </a:lnTo>
                  <a:lnTo>
                    <a:pt x="2013" y="147"/>
                  </a:lnTo>
                  <a:lnTo>
                    <a:pt x="2010" y="153"/>
                  </a:lnTo>
                  <a:lnTo>
                    <a:pt x="2008" y="155"/>
                  </a:lnTo>
                  <a:lnTo>
                    <a:pt x="2006" y="156"/>
                  </a:lnTo>
                  <a:lnTo>
                    <a:pt x="2002" y="156"/>
                  </a:lnTo>
                  <a:lnTo>
                    <a:pt x="1998" y="155"/>
                  </a:lnTo>
                  <a:lnTo>
                    <a:pt x="1993" y="155"/>
                  </a:lnTo>
                  <a:lnTo>
                    <a:pt x="1989" y="155"/>
                  </a:lnTo>
                  <a:lnTo>
                    <a:pt x="1985" y="156"/>
                  </a:lnTo>
                  <a:lnTo>
                    <a:pt x="1982" y="159"/>
                  </a:lnTo>
                  <a:lnTo>
                    <a:pt x="1975" y="168"/>
                  </a:lnTo>
                  <a:lnTo>
                    <a:pt x="1966" y="183"/>
                  </a:lnTo>
                  <a:lnTo>
                    <a:pt x="1960" y="191"/>
                  </a:lnTo>
                  <a:lnTo>
                    <a:pt x="1954" y="195"/>
                  </a:lnTo>
                  <a:lnTo>
                    <a:pt x="1949" y="198"/>
                  </a:lnTo>
                  <a:lnTo>
                    <a:pt x="1944" y="200"/>
                  </a:lnTo>
                  <a:lnTo>
                    <a:pt x="1939" y="201"/>
                  </a:lnTo>
                  <a:lnTo>
                    <a:pt x="1935" y="204"/>
                  </a:lnTo>
                  <a:lnTo>
                    <a:pt x="1933" y="206"/>
                  </a:lnTo>
                  <a:lnTo>
                    <a:pt x="1932" y="211"/>
                  </a:lnTo>
                  <a:lnTo>
                    <a:pt x="1931" y="217"/>
                  </a:lnTo>
                  <a:lnTo>
                    <a:pt x="1928" y="222"/>
                  </a:lnTo>
                  <a:lnTo>
                    <a:pt x="1925" y="226"/>
                  </a:lnTo>
                  <a:lnTo>
                    <a:pt x="1921" y="230"/>
                  </a:lnTo>
                  <a:lnTo>
                    <a:pt x="1915" y="232"/>
                  </a:lnTo>
                  <a:lnTo>
                    <a:pt x="1909" y="233"/>
                  </a:lnTo>
                  <a:lnTo>
                    <a:pt x="1902" y="233"/>
                  </a:lnTo>
                  <a:lnTo>
                    <a:pt x="1894" y="232"/>
                  </a:lnTo>
                  <a:lnTo>
                    <a:pt x="1887" y="231"/>
                  </a:lnTo>
                  <a:lnTo>
                    <a:pt x="1880" y="231"/>
                  </a:lnTo>
                  <a:lnTo>
                    <a:pt x="1874" y="232"/>
                  </a:lnTo>
                  <a:lnTo>
                    <a:pt x="1869" y="235"/>
                  </a:lnTo>
                  <a:lnTo>
                    <a:pt x="1864" y="238"/>
                  </a:lnTo>
                  <a:lnTo>
                    <a:pt x="1861" y="243"/>
                  </a:lnTo>
                  <a:lnTo>
                    <a:pt x="1857" y="249"/>
                  </a:lnTo>
                  <a:lnTo>
                    <a:pt x="1855" y="255"/>
                  </a:lnTo>
                  <a:lnTo>
                    <a:pt x="1852" y="261"/>
                  </a:lnTo>
                  <a:lnTo>
                    <a:pt x="1850" y="265"/>
                  </a:lnTo>
                  <a:lnTo>
                    <a:pt x="1846" y="268"/>
                  </a:lnTo>
                  <a:lnTo>
                    <a:pt x="1842" y="270"/>
                  </a:lnTo>
                  <a:lnTo>
                    <a:pt x="1837" y="270"/>
                  </a:lnTo>
                  <a:lnTo>
                    <a:pt x="1830" y="270"/>
                  </a:lnTo>
                  <a:lnTo>
                    <a:pt x="1821" y="268"/>
                  </a:lnTo>
                  <a:lnTo>
                    <a:pt x="1812" y="264"/>
                  </a:lnTo>
                  <a:lnTo>
                    <a:pt x="1798" y="261"/>
                  </a:lnTo>
                  <a:lnTo>
                    <a:pt x="1782" y="258"/>
                  </a:lnTo>
                  <a:lnTo>
                    <a:pt x="1768" y="258"/>
                  </a:lnTo>
                  <a:lnTo>
                    <a:pt x="1755" y="260"/>
                  </a:lnTo>
                  <a:lnTo>
                    <a:pt x="1746" y="261"/>
                  </a:lnTo>
                  <a:lnTo>
                    <a:pt x="1743" y="262"/>
                  </a:lnTo>
                  <a:lnTo>
                    <a:pt x="1741" y="264"/>
                  </a:lnTo>
                  <a:lnTo>
                    <a:pt x="1741" y="267"/>
                  </a:lnTo>
                  <a:lnTo>
                    <a:pt x="1742" y="270"/>
                  </a:lnTo>
                  <a:lnTo>
                    <a:pt x="1745" y="273"/>
                  </a:lnTo>
                  <a:lnTo>
                    <a:pt x="1749" y="274"/>
                  </a:lnTo>
                  <a:lnTo>
                    <a:pt x="1752" y="276"/>
                  </a:lnTo>
                  <a:lnTo>
                    <a:pt x="1761" y="282"/>
                  </a:lnTo>
                  <a:lnTo>
                    <a:pt x="1770" y="293"/>
                  </a:lnTo>
                  <a:lnTo>
                    <a:pt x="1777" y="304"/>
                  </a:lnTo>
                  <a:lnTo>
                    <a:pt x="1783" y="317"/>
                  </a:lnTo>
                  <a:lnTo>
                    <a:pt x="1788" y="327"/>
                  </a:lnTo>
                  <a:lnTo>
                    <a:pt x="1790" y="337"/>
                  </a:lnTo>
                  <a:lnTo>
                    <a:pt x="1790" y="344"/>
                  </a:lnTo>
                  <a:lnTo>
                    <a:pt x="1793" y="350"/>
                  </a:lnTo>
                  <a:lnTo>
                    <a:pt x="1795" y="353"/>
                  </a:lnTo>
                  <a:lnTo>
                    <a:pt x="1798" y="357"/>
                  </a:lnTo>
                  <a:lnTo>
                    <a:pt x="1800" y="359"/>
                  </a:lnTo>
                  <a:lnTo>
                    <a:pt x="1805" y="361"/>
                  </a:lnTo>
                  <a:lnTo>
                    <a:pt x="1806" y="363"/>
                  </a:lnTo>
                  <a:lnTo>
                    <a:pt x="1808" y="364"/>
                  </a:lnTo>
                  <a:lnTo>
                    <a:pt x="1809" y="367"/>
                  </a:lnTo>
                  <a:lnTo>
                    <a:pt x="1811" y="370"/>
                  </a:lnTo>
                  <a:lnTo>
                    <a:pt x="1812" y="378"/>
                  </a:lnTo>
                  <a:lnTo>
                    <a:pt x="1812" y="387"/>
                  </a:lnTo>
                  <a:lnTo>
                    <a:pt x="1812" y="405"/>
                  </a:lnTo>
                  <a:lnTo>
                    <a:pt x="1811" y="418"/>
                  </a:lnTo>
                  <a:lnTo>
                    <a:pt x="1811" y="422"/>
                  </a:lnTo>
                  <a:lnTo>
                    <a:pt x="1813" y="426"/>
                  </a:lnTo>
                  <a:lnTo>
                    <a:pt x="1815" y="430"/>
                  </a:lnTo>
                  <a:lnTo>
                    <a:pt x="1820" y="433"/>
                  </a:lnTo>
                  <a:lnTo>
                    <a:pt x="1830" y="438"/>
                  </a:lnTo>
                  <a:lnTo>
                    <a:pt x="1843" y="444"/>
                  </a:lnTo>
                  <a:lnTo>
                    <a:pt x="1847" y="447"/>
                  </a:lnTo>
                  <a:lnTo>
                    <a:pt x="1851" y="451"/>
                  </a:lnTo>
                  <a:lnTo>
                    <a:pt x="1855" y="454"/>
                  </a:lnTo>
                  <a:lnTo>
                    <a:pt x="1856" y="459"/>
                  </a:lnTo>
                  <a:lnTo>
                    <a:pt x="1856" y="468"/>
                  </a:lnTo>
                  <a:lnTo>
                    <a:pt x="1853" y="476"/>
                  </a:lnTo>
                  <a:lnTo>
                    <a:pt x="1851" y="487"/>
                  </a:lnTo>
                  <a:lnTo>
                    <a:pt x="1846" y="497"/>
                  </a:lnTo>
                  <a:lnTo>
                    <a:pt x="1842" y="508"/>
                  </a:lnTo>
                  <a:lnTo>
                    <a:pt x="1838" y="516"/>
                  </a:lnTo>
                  <a:lnTo>
                    <a:pt x="1836" y="520"/>
                  </a:lnTo>
                  <a:lnTo>
                    <a:pt x="1831" y="521"/>
                  </a:lnTo>
                  <a:lnTo>
                    <a:pt x="1826" y="522"/>
                  </a:lnTo>
                  <a:lnTo>
                    <a:pt x="1820" y="523"/>
                  </a:lnTo>
                  <a:lnTo>
                    <a:pt x="1806" y="523"/>
                  </a:lnTo>
                  <a:lnTo>
                    <a:pt x="1790" y="522"/>
                  </a:lnTo>
                  <a:lnTo>
                    <a:pt x="1784" y="522"/>
                  </a:lnTo>
                  <a:lnTo>
                    <a:pt x="1780" y="523"/>
                  </a:lnTo>
                  <a:lnTo>
                    <a:pt x="1776" y="525"/>
                  </a:lnTo>
                  <a:lnTo>
                    <a:pt x="1774" y="526"/>
                  </a:lnTo>
                  <a:lnTo>
                    <a:pt x="1769" y="529"/>
                  </a:lnTo>
                  <a:lnTo>
                    <a:pt x="1764" y="533"/>
                  </a:lnTo>
                  <a:lnTo>
                    <a:pt x="1762" y="535"/>
                  </a:lnTo>
                  <a:lnTo>
                    <a:pt x="1761" y="539"/>
                  </a:lnTo>
                  <a:lnTo>
                    <a:pt x="1760" y="541"/>
                  </a:lnTo>
                  <a:lnTo>
                    <a:pt x="1760" y="545"/>
                  </a:lnTo>
                  <a:lnTo>
                    <a:pt x="1760" y="551"/>
                  </a:lnTo>
                  <a:lnTo>
                    <a:pt x="1760" y="557"/>
                  </a:lnTo>
                  <a:lnTo>
                    <a:pt x="1760" y="578"/>
                  </a:lnTo>
                  <a:lnTo>
                    <a:pt x="1757" y="591"/>
                  </a:lnTo>
                  <a:lnTo>
                    <a:pt x="1755" y="594"/>
                  </a:lnTo>
                  <a:lnTo>
                    <a:pt x="1751" y="594"/>
                  </a:lnTo>
                  <a:lnTo>
                    <a:pt x="1746" y="591"/>
                  </a:lnTo>
                  <a:lnTo>
                    <a:pt x="1743" y="588"/>
                  </a:lnTo>
                  <a:lnTo>
                    <a:pt x="1735" y="578"/>
                  </a:lnTo>
                  <a:lnTo>
                    <a:pt x="1727" y="569"/>
                  </a:lnTo>
                  <a:lnTo>
                    <a:pt x="1724" y="564"/>
                  </a:lnTo>
                  <a:lnTo>
                    <a:pt x="1721" y="561"/>
                  </a:lnTo>
                  <a:lnTo>
                    <a:pt x="1719" y="560"/>
                  </a:lnTo>
                  <a:lnTo>
                    <a:pt x="1717" y="561"/>
                  </a:lnTo>
                  <a:lnTo>
                    <a:pt x="1714" y="563"/>
                  </a:lnTo>
                  <a:lnTo>
                    <a:pt x="1713" y="566"/>
                  </a:lnTo>
                  <a:lnTo>
                    <a:pt x="1712" y="569"/>
                  </a:lnTo>
                  <a:lnTo>
                    <a:pt x="1712" y="573"/>
                  </a:lnTo>
                  <a:lnTo>
                    <a:pt x="1712" y="582"/>
                  </a:lnTo>
                  <a:lnTo>
                    <a:pt x="1711" y="591"/>
                  </a:lnTo>
                  <a:lnTo>
                    <a:pt x="1708" y="599"/>
                  </a:lnTo>
                  <a:lnTo>
                    <a:pt x="1706" y="607"/>
                  </a:lnTo>
                  <a:lnTo>
                    <a:pt x="1704" y="608"/>
                  </a:lnTo>
                  <a:lnTo>
                    <a:pt x="1701" y="609"/>
                  </a:lnTo>
                  <a:lnTo>
                    <a:pt x="1699" y="609"/>
                  </a:lnTo>
                  <a:lnTo>
                    <a:pt x="1697" y="610"/>
                  </a:lnTo>
                  <a:lnTo>
                    <a:pt x="1687" y="610"/>
                  </a:lnTo>
                  <a:lnTo>
                    <a:pt x="1672" y="614"/>
                  </a:lnTo>
                  <a:lnTo>
                    <a:pt x="1664" y="616"/>
                  </a:lnTo>
                  <a:lnTo>
                    <a:pt x="1657" y="621"/>
                  </a:lnTo>
                  <a:lnTo>
                    <a:pt x="1651" y="624"/>
                  </a:lnTo>
                  <a:lnTo>
                    <a:pt x="1648" y="629"/>
                  </a:lnTo>
                  <a:lnTo>
                    <a:pt x="1644" y="634"/>
                  </a:lnTo>
                  <a:lnTo>
                    <a:pt x="1641" y="638"/>
                  </a:lnTo>
                  <a:lnTo>
                    <a:pt x="1637" y="640"/>
                  </a:lnTo>
                  <a:lnTo>
                    <a:pt x="1634" y="640"/>
                  </a:lnTo>
                  <a:lnTo>
                    <a:pt x="1631" y="640"/>
                  </a:lnTo>
                  <a:lnTo>
                    <a:pt x="1629" y="639"/>
                  </a:lnTo>
                  <a:lnTo>
                    <a:pt x="1628" y="638"/>
                  </a:lnTo>
                  <a:lnTo>
                    <a:pt x="1626" y="635"/>
                  </a:lnTo>
                  <a:lnTo>
                    <a:pt x="1626" y="629"/>
                  </a:lnTo>
                  <a:lnTo>
                    <a:pt x="1628" y="619"/>
                  </a:lnTo>
                  <a:lnTo>
                    <a:pt x="1628" y="613"/>
                  </a:lnTo>
                  <a:lnTo>
                    <a:pt x="1628" y="608"/>
                  </a:lnTo>
                  <a:lnTo>
                    <a:pt x="1625" y="603"/>
                  </a:lnTo>
                  <a:lnTo>
                    <a:pt x="1623" y="599"/>
                  </a:lnTo>
                  <a:lnTo>
                    <a:pt x="1617" y="592"/>
                  </a:lnTo>
                  <a:lnTo>
                    <a:pt x="1611" y="586"/>
                  </a:lnTo>
                  <a:lnTo>
                    <a:pt x="1607" y="584"/>
                  </a:lnTo>
                  <a:lnTo>
                    <a:pt x="1607" y="580"/>
                  </a:lnTo>
                  <a:lnTo>
                    <a:pt x="1607" y="578"/>
                  </a:lnTo>
                  <a:lnTo>
                    <a:pt x="1610" y="575"/>
                  </a:lnTo>
                  <a:lnTo>
                    <a:pt x="1617" y="569"/>
                  </a:lnTo>
                  <a:lnTo>
                    <a:pt x="1626" y="561"/>
                  </a:lnTo>
                  <a:lnTo>
                    <a:pt x="1635" y="553"/>
                  </a:lnTo>
                  <a:lnTo>
                    <a:pt x="1641" y="545"/>
                  </a:lnTo>
                  <a:lnTo>
                    <a:pt x="1644" y="535"/>
                  </a:lnTo>
                  <a:lnTo>
                    <a:pt x="1648" y="523"/>
                  </a:lnTo>
                  <a:lnTo>
                    <a:pt x="1650" y="516"/>
                  </a:lnTo>
                  <a:lnTo>
                    <a:pt x="1655" y="510"/>
                  </a:lnTo>
                  <a:lnTo>
                    <a:pt x="1658" y="504"/>
                  </a:lnTo>
                  <a:lnTo>
                    <a:pt x="1663" y="498"/>
                  </a:lnTo>
                  <a:lnTo>
                    <a:pt x="1667" y="495"/>
                  </a:lnTo>
                  <a:lnTo>
                    <a:pt x="1668" y="493"/>
                  </a:lnTo>
                  <a:lnTo>
                    <a:pt x="1667" y="490"/>
                  </a:lnTo>
                  <a:lnTo>
                    <a:pt x="1664" y="484"/>
                  </a:lnTo>
                  <a:lnTo>
                    <a:pt x="1661" y="470"/>
                  </a:lnTo>
                  <a:lnTo>
                    <a:pt x="1660" y="456"/>
                  </a:lnTo>
                  <a:lnTo>
                    <a:pt x="1658" y="450"/>
                  </a:lnTo>
                  <a:lnTo>
                    <a:pt x="1657" y="445"/>
                  </a:lnTo>
                  <a:lnTo>
                    <a:pt x="1655" y="440"/>
                  </a:lnTo>
                  <a:lnTo>
                    <a:pt x="1653" y="437"/>
                  </a:lnTo>
                  <a:lnTo>
                    <a:pt x="1648" y="428"/>
                  </a:lnTo>
                  <a:lnTo>
                    <a:pt x="1642" y="421"/>
                  </a:lnTo>
                  <a:lnTo>
                    <a:pt x="1639" y="416"/>
                  </a:lnTo>
                  <a:lnTo>
                    <a:pt x="1637" y="412"/>
                  </a:lnTo>
                  <a:lnTo>
                    <a:pt x="1636" y="411"/>
                  </a:lnTo>
                  <a:lnTo>
                    <a:pt x="1635" y="411"/>
                  </a:lnTo>
                  <a:lnTo>
                    <a:pt x="1634" y="412"/>
                  </a:lnTo>
                  <a:lnTo>
                    <a:pt x="1632" y="414"/>
                  </a:lnTo>
                  <a:lnTo>
                    <a:pt x="1628" y="422"/>
                  </a:lnTo>
                  <a:lnTo>
                    <a:pt x="1623" y="428"/>
                  </a:lnTo>
                  <a:lnTo>
                    <a:pt x="1620" y="431"/>
                  </a:lnTo>
                  <a:lnTo>
                    <a:pt x="1618" y="434"/>
                  </a:lnTo>
                  <a:lnTo>
                    <a:pt x="1617" y="439"/>
                  </a:lnTo>
                  <a:lnTo>
                    <a:pt x="1617" y="446"/>
                  </a:lnTo>
                  <a:lnTo>
                    <a:pt x="1617" y="464"/>
                  </a:lnTo>
                  <a:lnTo>
                    <a:pt x="1617" y="479"/>
                  </a:lnTo>
                  <a:lnTo>
                    <a:pt x="1616" y="483"/>
                  </a:lnTo>
                  <a:lnTo>
                    <a:pt x="1616" y="488"/>
                  </a:lnTo>
                  <a:lnTo>
                    <a:pt x="1613" y="490"/>
                  </a:lnTo>
                  <a:lnTo>
                    <a:pt x="1611" y="494"/>
                  </a:lnTo>
                  <a:lnTo>
                    <a:pt x="1609" y="496"/>
                  </a:lnTo>
                  <a:lnTo>
                    <a:pt x="1604" y="498"/>
                  </a:lnTo>
                  <a:lnTo>
                    <a:pt x="1599" y="501"/>
                  </a:lnTo>
                  <a:lnTo>
                    <a:pt x="1593" y="502"/>
                  </a:lnTo>
                  <a:lnTo>
                    <a:pt x="1587" y="503"/>
                  </a:lnTo>
                  <a:lnTo>
                    <a:pt x="1581" y="506"/>
                  </a:lnTo>
                  <a:lnTo>
                    <a:pt x="1576" y="509"/>
                  </a:lnTo>
                  <a:lnTo>
                    <a:pt x="1572" y="513"/>
                  </a:lnTo>
                  <a:lnTo>
                    <a:pt x="1567" y="517"/>
                  </a:lnTo>
                  <a:lnTo>
                    <a:pt x="1563" y="522"/>
                  </a:lnTo>
                  <a:lnTo>
                    <a:pt x="1560" y="528"/>
                  </a:lnTo>
                  <a:lnTo>
                    <a:pt x="1556" y="534"/>
                  </a:lnTo>
                  <a:lnTo>
                    <a:pt x="1555" y="539"/>
                  </a:lnTo>
                  <a:lnTo>
                    <a:pt x="1555" y="544"/>
                  </a:lnTo>
                  <a:lnTo>
                    <a:pt x="1555" y="548"/>
                  </a:lnTo>
                  <a:lnTo>
                    <a:pt x="1557" y="551"/>
                  </a:lnTo>
                  <a:lnTo>
                    <a:pt x="1565" y="556"/>
                  </a:lnTo>
                  <a:lnTo>
                    <a:pt x="1572" y="560"/>
                  </a:lnTo>
                  <a:lnTo>
                    <a:pt x="1575" y="563"/>
                  </a:lnTo>
                  <a:lnTo>
                    <a:pt x="1578" y="567"/>
                  </a:lnTo>
                  <a:lnTo>
                    <a:pt x="1579" y="572"/>
                  </a:lnTo>
                  <a:lnTo>
                    <a:pt x="1579" y="578"/>
                  </a:lnTo>
                  <a:lnTo>
                    <a:pt x="1578" y="584"/>
                  </a:lnTo>
                  <a:lnTo>
                    <a:pt x="1576" y="590"/>
                  </a:lnTo>
                  <a:lnTo>
                    <a:pt x="1574" y="596"/>
                  </a:lnTo>
                  <a:lnTo>
                    <a:pt x="1571" y="601"/>
                  </a:lnTo>
                  <a:lnTo>
                    <a:pt x="1563" y="609"/>
                  </a:lnTo>
                  <a:lnTo>
                    <a:pt x="1557" y="619"/>
                  </a:lnTo>
                  <a:lnTo>
                    <a:pt x="1555" y="622"/>
                  </a:lnTo>
                  <a:lnTo>
                    <a:pt x="1553" y="626"/>
                  </a:lnTo>
                  <a:lnTo>
                    <a:pt x="1549" y="627"/>
                  </a:lnTo>
                  <a:lnTo>
                    <a:pt x="1547" y="628"/>
                  </a:lnTo>
                  <a:lnTo>
                    <a:pt x="1544" y="627"/>
                  </a:lnTo>
                  <a:lnTo>
                    <a:pt x="1541" y="626"/>
                  </a:lnTo>
                  <a:lnTo>
                    <a:pt x="1537" y="622"/>
                  </a:lnTo>
                  <a:lnTo>
                    <a:pt x="1534" y="619"/>
                  </a:lnTo>
                  <a:lnTo>
                    <a:pt x="1525" y="610"/>
                  </a:lnTo>
                  <a:lnTo>
                    <a:pt x="1517" y="599"/>
                  </a:lnTo>
                  <a:lnTo>
                    <a:pt x="1509" y="589"/>
                  </a:lnTo>
                  <a:lnTo>
                    <a:pt x="1499" y="582"/>
                  </a:lnTo>
                  <a:lnTo>
                    <a:pt x="1494" y="578"/>
                  </a:lnTo>
                  <a:lnTo>
                    <a:pt x="1490" y="577"/>
                  </a:lnTo>
                  <a:lnTo>
                    <a:pt x="1485" y="576"/>
                  </a:lnTo>
                  <a:lnTo>
                    <a:pt x="1480" y="575"/>
                  </a:lnTo>
                  <a:lnTo>
                    <a:pt x="1477" y="575"/>
                  </a:lnTo>
                  <a:lnTo>
                    <a:pt x="1473" y="576"/>
                  </a:lnTo>
                  <a:lnTo>
                    <a:pt x="1469" y="578"/>
                  </a:lnTo>
                  <a:lnTo>
                    <a:pt x="1467" y="580"/>
                  </a:lnTo>
                  <a:lnTo>
                    <a:pt x="1465" y="588"/>
                  </a:lnTo>
                  <a:lnTo>
                    <a:pt x="1462" y="596"/>
                  </a:lnTo>
                  <a:lnTo>
                    <a:pt x="1462" y="599"/>
                  </a:lnTo>
                  <a:lnTo>
                    <a:pt x="1461" y="601"/>
                  </a:lnTo>
                  <a:lnTo>
                    <a:pt x="1460" y="602"/>
                  </a:lnTo>
                  <a:lnTo>
                    <a:pt x="1458" y="602"/>
                  </a:lnTo>
                  <a:lnTo>
                    <a:pt x="1454" y="598"/>
                  </a:lnTo>
                  <a:lnTo>
                    <a:pt x="1449" y="592"/>
                  </a:lnTo>
                  <a:lnTo>
                    <a:pt x="1447" y="589"/>
                  </a:lnTo>
                  <a:lnTo>
                    <a:pt x="1443" y="586"/>
                  </a:lnTo>
                  <a:lnTo>
                    <a:pt x="1439" y="585"/>
                  </a:lnTo>
                  <a:lnTo>
                    <a:pt x="1434" y="585"/>
                  </a:lnTo>
                  <a:lnTo>
                    <a:pt x="1421" y="585"/>
                  </a:lnTo>
                  <a:lnTo>
                    <a:pt x="1404" y="588"/>
                  </a:lnTo>
                  <a:lnTo>
                    <a:pt x="1396" y="590"/>
                  </a:lnTo>
                  <a:lnTo>
                    <a:pt x="1390" y="591"/>
                  </a:lnTo>
                  <a:lnTo>
                    <a:pt x="1385" y="594"/>
                  </a:lnTo>
                  <a:lnTo>
                    <a:pt x="1380" y="597"/>
                  </a:lnTo>
                  <a:lnTo>
                    <a:pt x="1377" y="601"/>
                  </a:lnTo>
                  <a:lnTo>
                    <a:pt x="1373" y="605"/>
                  </a:lnTo>
                  <a:lnTo>
                    <a:pt x="1371" y="610"/>
                  </a:lnTo>
                  <a:lnTo>
                    <a:pt x="1368" y="617"/>
                  </a:lnTo>
                  <a:lnTo>
                    <a:pt x="1362" y="635"/>
                  </a:lnTo>
                  <a:lnTo>
                    <a:pt x="1358" y="657"/>
                  </a:lnTo>
                  <a:lnTo>
                    <a:pt x="1355" y="667"/>
                  </a:lnTo>
                  <a:lnTo>
                    <a:pt x="1354" y="677"/>
                  </a:lnTo>
                  <a:lnTo>
                    <a:pt x="1354" y="685"/>
                  </a:lnTo>
                  <a:lnTo>
                    <a:pt x="1355" y="693"/>
                  </a:lnTo>
                  <a:lnTo>
                    <a:pt x="1358" y="699"/>
                  </a:lnTo>
                  <a:lnTo>
                    <a:pt x="1360" y="705"/>
                  </a:lnTo>
                  <a:lnTo>
                    <a:pt x="1365" y="710"/>
                  </a:lnTo>
                  <a:lnTo>
                    <a:pt x="1370" y="716"/>
                  </a:lnTo>
                  <a:lnTo>
                    <a:pt x="1379" y="725"/>
                  </a:lnTo>
                  <a:lnTo>
                    <a:pt x="1387" y="734"/>
                  </a:lnTo>
                  <a:lnTo>
                    <a:pt x="1391" y="739"/>
                  </a:lnTo>
                  <a:lnTo>
                    <a:pt x="1392" y="744"/>
                  </a:lnTo>
                  <a:lnTo>
                    <a:pt x="1392" y="750"/>
                  </a:lnTo>
                  <a:lnTo>
                    <a:pt x="1392" y="758"/>
                  </a:lnTo>
                  <a:lnTo>
                    <a:pt x="1391" y="764"/>
                  </a:lnTo>
                  <a:lnTo>
                    <a:pt x="1389" y="769"/>
                  </a:lnTo>
                  <a:lnTo>
                    <a:pt x="1386" y="775"/>
                  </a:lnTo>
                  <a:lnTo>
                    <a:pt x="1384" y="780"/>
                  </a:lnTo>
                  <a:lnTo>
                    <a:pt x="1376" y="790"/>
                  </a:lnTo>
                  <a:lnTo>
                    <a:pt x="1367" y="799"/>
                  </a:lnTo>
                  <a:lnTo>
                    <a:pt x="1360" y="807"/>
                  </a:lnTo>
                  <a:lnTo>
                    <a:pt x="1355" y="811"/>
                  </a:lnTo>
                  <a:lnTo>
                    <a:pt x="1353" y="812"/>
                  </a:lnTo>
                  <a:lnTo>
                    <a:pt x="1351" y="812"/>
                  </a:lnTo>
                  <a:lnTo>
                    <a:pt x="1348" y="810"/>
                  </a:lnTo>
                  <a:lnTo>
                    <a:pt x="1343" y="807"/>
                  </a:lnTo>
                  <a:lnTo>
                    <a:pt x="1340" y="806"/>
                  </a:lnTo>
                  <a:lnTo>
                    <a:pt x="1336" y="806"/>
                  </a:lnTo>
                  <a:lnTo>
                    <a:pt x="1332" y="806"/>
                  </a:lnTo>
                  <a:lnTo>
                    <a:pt x="1326" y="807"/>
                  </a:lnTo>
                  <a:lnTo>
                    <a:pt x="1314" y="810"/>
                  </a:lnTo>
                  <a:lnTo>
                    <a:pt x="1302" y="815"/>
                  </a:lnTo>
                  <a:lnTo>
                    <a:pt x="1296" y="818"/>
                  </a:lnTo>
                  <a:lnTo>
                    <a:pt x="1286" y="823"/>
                  </a:lnTo>
                  <a:lnTo>
                    <a:pt x="1279" y="825"/>
                  </a:lnTo>
                  <a:lnTo>
                    <a:pt x="1273" y="827"/>
                  </a:lnTo>
                  <a:lnTo>
                    <a:pt x="1269" y="824"/>
                  </a:lnTo>
                  <a:lnTo>
                    <a:pt x="1264" y="819"/>
                  </a:lnTo>
                  <a:lnTo>
                    <a:pt x="1258" y="815"/>
                  </a:lnTo>
                  <a:lnTo>
                    <a:pt x="1251" y="811"/>
                  </a:lnTo>
                  <a:lnTo>
                    <a:pt x="1242" y="809"/>
                  </a:lnTo>
                  <a:lnTo>
                    <a:pt x="1235" y="809"/>
                  </a:lnTo>
                  <a:lnTo>
                    <a:pt x="1228" y="806"/>
                  </a:lnTo>
                  <a:lnTo>
                    <a:pt x="1220" y="802"/>
                  </a:lnTo>
                  <a:lnTo>
                    <a:pt x="1210" y="796"/>
                  </a:lnTo>
                  <a:lnTo>
                    <a:pt x="1200" y="791"/>
                  </a:lnTo>
                  <a:lnTo>
                    <a:pt x="1195" y="790"/>
                  </a:lnTo>
                  <a:lnTo>
                    <a:pt x="1190" y="788"/>
                  </a:lnTo>
                  <a:lnTo>
                    <a:pt x="1188" y="788"/>
                  </a:lnTo>
                  <a:lnTo>
                    <a:pt x="1185" y="788"/>
                  </a:lnTo>
                  <a:lnTo>
                    <a:pt x="1185" y="791"/>
                  </a:lnTo>
                  <a:lnTo>
                    <a:pt x="1185" y="793"/>
                  </a:lnTo>
                  <a:lnTo>
                    <a:pt x="1187" y="796"/>
                  </a:lnTo>
                  <a:lnTo>
                    <a:pt x="1188" y="800"/>
                  </a:lnTo>
                  <a:lnTo>
                    <a:pt x="1190" y="804"/>
                  </a:lnTo>
                  <a:lnTo>
                    <a:pt x="1191" y="807"/>
                  </a:lnTo>
                  <a:lnTo>
                    <a:pt x="1191" y="811"/>
                  </a:lnTo>
                  <a:lnTo>
                    <a:pt x="1191" y="813"/>
                  </a:lnTo>
                  <a:lnTo>
                    <a:pt x="1190" y="816"/>
                  </a:lnTo>
                  <a:lnTo>
                    <a:pt x="1189" y="818"/>
                  </a:lnTo>
                  <a:lnTo>
                    <a:pt x="1187" y="821"/>
                  </a:lnTo>
                  <a:lnTo>
                    <a:pt x="1184" y="822"/>
                  </a:lnTo>
                  <a:lnTo>
                    <a:pt x="1181" y="824"/>
                  </a:lnTo>
                  <a:lnTo>
                    <a:pt x="1179" y="828"/>
                  </a:lnTo>
                  <a:lnTo>
                    <a:pt x="1178" y="831"/>
                  </a:lnTo>
                  <a:lnTo>
                    <a:pt x="1177" y="836"/>
                  </a:lnTo>
                  <a:lnTo>
                    <a:pt x="1175" y="847"/>
                  </a:lnTo>
                  <a:lnTo>
                    <a:pt x="1170" y="859"/>
                  </a:lnTo>
                  <a:lnTo>
                    <a:pt x="1162" y="872"/>
                  </a:lnTo>
                  <a:lnTo>
                    <a:pt x="1153" y="884"/>
                  </a:lnTo>
                  <a:lnTo>
                    <a:pt x="1147" y="890"/>
                  </a:lnTo>
                  <a:lnTo>
                    <a:pt x="1143" y="894"/>
                  </a:lnTo>
                  <a:lnTo>
                    <a:pt x="1138" y="898"/>
                  </a:lnTo>
                  <a:lnTo>
                    <a:pt x="1132" y="900"/>
                  </a:lnTo>
                  <a:lnTo>
                    <a:pt x="1127" y="903"/>
                  </a:lnTo>
                  <a:lnTo>
                    <a:pt x="1121" y="903"/>
                  </a:lnTo>
                  <a:lnTo>
                    <a:pt x="1116" y="901"/>
                  </a:lnTo>
                  <a:lnTo>
                    <a:pt x="1112" y="899"/>
                  </a:lnTo>
                  <a:lnTo>
                    <a:pt x="1107" y="897"/>
                  </a:lnTo>
                  <a:lnTo>
                    <a:pt x="1103" y="893"/>
                  </a:lnTo>
                  <a:lnTo>
                    <a:pt x="1100" y="890"/>
                  </a:lnTo>
                  <a:lnTo>
                    <a:pt x="1099" y="885"/>
                  </a:lnTo>
                  <a:lnTo>
                    <a:pt x="1097" y="880"/>
                  </a:lnTo>
                  <a:lnTo>
                    <a:pt x="1097" y="875"/>
                  </a:lnTo>
                  <a:lnTo>
                    <a:pt x="1099" y="872"/>
                  </a:lnTo>
                  <a:lnTo>
                    <a:pt x="1100" y="868"/>
                  </a:lnTo>
                  <a:lnTo>
                    <a:pt x="1103" y="861"/>
                  </a:lnTo>
                  <a:lnTo>
                    <a:pt x="1109" y="856"/>
                  </a:lnTo>
                  <a:lnTo>
                    <a:pt x="1121" y="848"/>
                  </a:lnTo>
                  <a:lnTo>
                    <a:pt x="1135" y="837"/>
                  </a:lnTo>
                  <a:lnTo>
                    <a:pt x="1139" y="835"/>
                  </a:lnTo>
                  <a:lnTo>
                    <a:pt x="1141" y="834"/>
                  </a:lnTo>
                  <a:lnTo>
                    <a:pt x="1141" y="831"/>
                  </a:lnTo>
                  <a:lnTo>
                    <a:pt x="1141" y="829"/>
                  </a:lnTo>
                  <a:lnTo>
                    <a:pt x="1137" y="819"/>
                  </a:lnTo>
                  <a:lnTo>
                    <a:pt x="1128" y="806"/>
                  </a:lnTo>
                  <a:lnTo>
                    <a:pt x="1121" y="793"/>
                  </a:lnTo>
                  <a:lnTo>
                    <a:pt x="1115" y="777"/>
                  </a:lnTo>
                  <a:lnTo>
                    <a:pt x="1112" y="771"/>
                  </a:lnTo>
                  <a:lnTo>
                    <a:pt x="1106" y="765"/>
                  </a:lnTo>
                  <a:lnTo>
                    <a:pt x="1100" y="759"/>
                  </a:lnTo>
                  <a:lnTo>
                    <a:pt x="1094" y="755"/>
                  </a:lnTo>
                  <a:lnTo>
                    <a:pt x="1090" y="753"/>
                  </a:lnTo>
                  <a:lnTo>
                    <a:pt x="1087" y="753"/>
                  </a:lnTo>
                  <a:lnTo>
                    <a:pt x="1082" y="755"/>
                  </a:lnTo>
                  <a:lnTo>
                    <a:pt x="1076" y="758"/>
                  </a:lnTo>
                  <a:lnTo>
                    <a:pt x="1068" y="760"/>
                  </a:lnTo>
                  <a:lnTo>
                    <a:pt x="1059" y="760"/>
                  </a:lnTo>
                  <a:lnTo>
                    <a:pt x="1053" y="759"/>
                  </a:lnTo>
                  <a:lnTo>
                    <a:pt x="1047" y="755"/>
                  </a:lnTo>
                  <a:lnTo>
                    <a:pt x="1044" y="754"/>
                  </a:lnTo>
                  <a:lnTo>
                    <a:pt x="1040" y="753"/>
                  </a:lnTo>
                  <a:lnTo>
                    <a:pt x="1038" y="753"/>
                  </a:lnTo>
                  <a:lnTo>
                    <a:pt x="1037" y="753"/>
                  </a:lnTo>
                  <a:lnTo>
                    <a:pt x="1034" y="754"/>
                  </a:lnTo>
                  <a:lnTo>
                    <a:pt x="1033" y="758"/>
                  </a:lnTo>
                  <a:lnTo>
                    <a:pt x="1033" y="760"/>
                  </a:lnTo>
                  <a:lnTo>
                    <a:pt x="1032" y="765"/>
                  </a:lnTo>
                  <a:lnTo>
                    <a:pt x="1032" y="775"/>
                  </a:lnTo>
                  <a:lnTo>
                    <a:pt x="1031" y="785"/>
                  </a:lnTo>
                  <a:lnTo>
                    <a:pt x="1031" y="790"/>
                  </a:lnTo>
                  <a:lnTo>
                    <a:pt x="1028" y="793"/>
                  </a:lnTo>
                  <a:lnTo>
                    <a:pt x="1026" y="797"/>
                  </a:lnTo>
                  <a:lnTo>
                    <a:pt x="1022" y="800"/>
                  </a:lnTo>
                  <a:lnTo>
                    <a:pt x="1018" y="802"/>
                  </a:lnTo>
                  <a:lnTo>
                    <a:pt x="1013" y="803"/>
                  </a:lnTo>
                  <a:lnTo>
                    <a:pt x="1007" y="803"/>
                  </a:lnTo>
                  <a:lnTo>
                    <a:pt x="1001" y="803"/>
                  </a:lnTo>
                  <a:lnTo>
                    <a:pt x="995" y="800"/>
                  </a:lnTo>
                  <a:lnTo>
                    <a:pt x="990" y="798"/>
                  </a:lnTo>
                  <a:lnTo>
                    <a:pt x="986" y="794"/>
                  </a:lnTo>
                  <a:lnTo>
                    <a:pt x="982" y="791"/>
                  </a:lnTo>
                  <a:lnTo>
                    <a:pt x="980" y="786"/>
                  </a:lnTo>
                  <a:lnTo>
                    <a:pt x="979" y="781"/>
                  </a:lnTo>
                  <a:lnTo>
                    <a:pt x="979" y="777"/>
                  </a:lnTo>
                  <a:lnTo>
                    <a:pt x="980" y="772"/>
                  </a:lnTo>
                  <a:lnTo>
                    <a:pt x="983" y="762"/>
                  </a:lnTo>
                  <a:lnTo>
                    <a:pt x="988" y="755"/>
                  </a:lnTo>
                  <a:lnTo>
                    <a:pt x="992" y="748"/>
                  </a:lnTo>
                  <a:lnTo>
                    <a:pt x="994" y="739"/>
                  </a:lnTo>
                  <a:lnTo>
                    <a:pt x="995" y="728"/>
                  </a:lnTo>
                  <a:lnTo>
                    <a:pt x="994" y="715"/>
                  </a:lnTo>
                  <a:lnTo>
                    <a:pt x="994" y="703"/>
                  </a:lnTo>
                  <a:lnTo>
                    <a:pt x="994" y="692"/>
                  </a:lnTo>
                  <a:lnTo>
                    <a:pt x="994" y="684"/>
                  </a:lnTo>
                  <a:lnTo>
                    <a:pt x="992" y="674"/>
                  </a:lnTo>
                  <a:lnTo>
                    <a:pt x="988" y="662"/>
                  </a:lnTo>
                  <a:lnTo>
                    <a:pt x="984" y="651"/>
                  </a:lnTo>
                  <a:lnTo>
                    <a:pt x="981" y="643"/>
                  </a:lnTo>
                  <a:lnTo>
                    <a:pt x="977" y="638"/>
                  </a:lnTo>
                  <a:lnTo>
                    <a:pt x="971" y="633"/>
                  </a:lnTo>
                  <a:lnTo>
                    <a:pt x="965" y="628"/>
                  </a:lnTo>
                  <a:lnTo>
                    <a:pt x="954" y="622"/>
                  </a:lnTo>
                  <a:lnTo>
                    <a:pt x="946" y="617"/>
                  </a:lnTo>
                  <a:lnTo>
                    <a:pt x="944" y="615"/>
                  </a:lnTo>
                  <a:lnTo>
                    <a:pt x="942" y="611"/>
                  </a:lnTo>
                  <a:lnTo>
                    <a:pt x="940" y="608"/>
                  </a:lnTo>
                  <a:lnTo>
                    <a:pt x="940" y="603"/>
                  </a:lnTo>
                  <a:lnTo>
                    <a:pt x="939" y="596"/>
                  </a:lnTo>
                  <a:lnTo>
                    <a:pt x="937" y="591"/>
                  </a:lnTo>
                  <a:lnTo>
                    <a:pt x="936" y="590"/>
                  </a:lnTo>
                  <a:lnTo>
                    <a:pt x="933" y="589"/>
                  </a:lnTo>
                  <a:lnTo>
                    <a:pt x="931" y="589"/>
                  </a:lnTo>
                  <a:lnTo>
                    <a:pt x="930" y="590"/>
                  </a:lnTo>
                  <a:lnTo>
                    <a:pt x="925" y="592"/>
                  </a:lnTo>
                  <a:lnTo>
                    <a:pt x="920" y="596"/>
                  </a:lnTo>
                  <a:lnTo>
                    <a:pt x="918" y="598"/>
                  </a:lnTo>
                  <a:lnTo>
                    <a:pt x="917" y="602"/>
                  </a:lnTo>
                  <a:lnTo>
                    <a:pt x="916" y="607"/>
                  </a:lnTo>
                  <a:lnTo>
                    <a:pt x="916" y="614"/>
                  </a:lnTo>
                  <a:lnTo>
                    <a:pt x="916" y="620"/>
                  </a:lnTo>
                  <a:lnTo>
                    <a:pt x="914" y="623"/>
                  </a:lnTo>
                  <a:lnTo>
                    <a:pt x="913" y="626"/>
                  </a:lnTo>
                  <a:lnTo>
                    <a:pt x="911" y="628"/>
                  </a:lnTo>
                  <a:lnTo>
                    <a:pt x="904" y="630"/>
                  </a:lnTo>
                  <a:lnTo>
                    <a:pt x="894" y="634"/>
                  </a:lnTo>
                  <a:lnTo>
                    <a:pt x="886" y="639"/>
                  </a:lnTo>
                  <a:lnTo>
                    <a:pt x="880" y="642"/>
                  </a:lnTo>
                  <a:lnTo>
                    <a:pt x="879" y="643"/>
                  </a:lnTo>
                  <a:lnTo>
                    <a:pt x="877" y="646"/>
                  </a:lnTo>
                  <a:lnTo>
                    <a:pt x="877" y="649"/>
                  </a:lnTo>
                  <a:lnTo>
                    <a:pt x="877" y="653"/>
                  </a:lnTo>
                  <a:lnTo>
                    <a:pt x="877" y="670"/>
                  </a:lnTo>
                  <a:lnTo>
                    <a:pt x="877" y="684"/>
                  </a:lnTo>
                  <a:lnTo>
                    <a:pt x="876" y="696"/>
                  </a:lnTo>
                  <a:lnTo>
                    <a:pt x="875" y="706"/>
                  </a:lnTo>
                  <a:lnTo>
                    <a:pt x="874" y="714"/>
                  </a:lnTo>
                  <a:lnTo>
                    <a:pt x="872" y="721"/>
                  </a:lnTo>
                  <a:lnTo>
                    <a:pt x="869" y="725"/>
                  </a:lnTo>
                  <a:lnTo>
                    <a:pt x="866" y="728"/>
                  </a:lnTo>
                  <a:lnTo>
                    <a:pt x="863" y="730"/>
                  </a:lnTo>
                  <a:lnTo>
                    <a:pt x="860" y="731"/>
                  </a:lnTo>
                  <a:lnTo>
                    <a:pt x="857" y="731"/>
                  </a:lnTo>
                  <a:lnTo>
                    <a:pt x="854" y="731"/>
                  </a:lnTo>
                  <a:lnTo>
                    <a:pt x="849" y="730"/>
                  </a:lnTo>
                  <a:lnTo>
                    <a:pt x="844" y="728"/>
                  </a:lnTo>
                  <a:lnTo>
                    <a:pt x="835" y="723"/>
                  </a:lnTo>
                  <a:lnTo>
                    <a:pt x="824" y="716"/>
                  </a:lnTo>
                  <a:lnTo>
                    <a:pt x="813" y="706"/>
                  </a:lnTo>
                  <a:lnTo>
                    <a:pt x="804" y="697"/>
                  </a:lnTo>
                  <a:lnTo>
                    <a:pt x="786" y="679"/>
                  </a:lnTo>
                  <a:lnTo>
                    <a:pt x="775" y="671"/>
                  </a:lnTo>
                  <a:lnTo>
                    <a:pt x="769" y="670"/>
                  </a:lnTo>
                  <a:lnTo>
                    <a:pt x="761" y="668"/>
                  </a:lnTo>
                  <a:lnTo>
                    <a:pt x="751" y="666"/>
                  </a:lnTo>
                  <a:lnTo>
                    <a:pt x="744" y="661"/>
                  </a:lnTo>
                  <a:lnTo>
                    <a:pt x="738" y="657"/>
                  </a:lnTo>
                  <a:lnTo>
                    <a:pt x="735" y="655"/>
                  </a:lnTo>
                  <a:lnTo>
                    <a:pt x="730" y="654"/>
                  </a:lnTo>
                  <a:lnTo>
                    <a:pt x="722" y="654"/>
                  </a:lnTo>
                  <a:lnTo>
                    <a:pt x="717" y="654"/>
                  </a:lnTo>
                  <a:lnTo>
                    <a:pt x="712" y="653"/>
                  </a:lnTo>
                  <a:lnTo>
                    <a:pt x="706" y="651"/>
                  </a:lnTo>
                  <a:lnTo>
                    <a:pt x="703" y="647"/>
                  </a:lnTo>
                  <a:lnTo>
                    <a:pt x="698" y="643"/>
                  </a:lnTo>
                  <a:lnTo>
                    <a:pt x="696" y="639"/>
                  </a:lnTo>
                  <a:lnTo>
                    <a:pt x="692" y="634"/>
                  </a:lnTo>
                  <a:lnTo>
                    <a:pt x="691" y="628"/>
                  </a:lnTo>
                  <a:lnTo>
                    <a:pt x="688" y="616"/>
                  </a:lnTo>
                  <a:lnTo>
                    <a:pt x="684" y="604"/>
                  </a:lnTo>
                  <a:lnTo>
                    <a:pt x="677" y="592"/>
                  </a:lnTo>
                  <a:lnTo>
                    <a:pt x="667" y="579"/>
                  </a:lnTo>
                  <a:lnTo>
                    <a:pt x="660" y="573"/>
                  </a:lnTo>
                  <a:lnTo>
                    <a:pt x="654" y="569"/>
                  </a:lnTo>
                  <a:lnTo>
                    <a:pt x="647" y="565"/>
                  </a:lnTo>
                  <a:lnTo>
                    <a:pt x="640" y="563"/>
                  </a:lnTo>
                  <a:lnTo>
                    <a:pt x="627" y="561"/>
                  </a:lnTo>
                  <a:lnTo>
                    <a:pt x="617" y="561"/>
                  </a:lnTo>
                  <a:lnTo>
                    <a:pt x="614" y="560"/>
                  </a:lnTo>
                  <a:lnTo>
                    <a:pt x="610" y="560"/>
                  </a:lnTo>
                  <a:lnTo>
                    <a:pt x="606" y="558"/>
                  </a:lnTo>
                  <a:lnTo>
                    <a:pt x="604" y="557"/>
                  </a:lnTo>
                  <a:lnTo>
                    <a:pt x="599" y="551"/>
                  </a:lnTo>
                  <a:lnTo>
                    <a:pt x="596" y="542"/>
                  </a:lnTo>
                  <a:lnTo>
                    <a:pt x="593" y="539"/>
                  </a:lnTo>
                  <a:lnTo>
                    <a:pt x="590" y="535"/>
                  </a:lnTo>
                  <a:lnTo>
                    <a:pt x="585" y="532"/>
                  </a:lnTo>
                  <a:lnTo>
                    <a:pt x="580" y="528"/>
                  </a:lnTo>
                  <a:lnTo>
                    <a:pt x="568" y="523"/>
                  </a:lnTo>
                  <a:lnTo>
                    <a:pt x="558" y="516"/>
                  </a:lnTo>
                  <a:lnTo>
                    <a:pt x="554" y="512"/>
                  </a:lnTo>
                  <a:lnTo>
                    <a:pt x="551" y="507"/>
                  </a:lnTo>
                  <a:lnTo>
                    <a:pt x="549" y="501"/>
                  </a:lnTo>
                  <a:lnTo>
                    <a:pt x="547" y="494"/>
                  </a:lnTo>
                  <a:lnTo>
                    <a:pt x="547" y="485"/>
                  </a:lnTo>
                  <a:lnTo>
                    <a:pt x="547" y="478"/>
                  </a:lnTo>
                  <a:lnTo>
                    <a:pt x="547" y="470"/>
                  </a:lnTo>
                  <a:lnTo>
                    <a:pt x="548" y="462"/>
                  </a:lnTo>
                  <a:lnTo>
                    <a:pt x="548" y="453"/>
                  </a:lnTo>
                  <a:lnTo>
                    <a:pt x="548" y="446"/>
                  </a:lnTo>
                  <a:lnTo>
                    <a:pt x="546" y="439"/>
                  </a:lnTo>
                  <a:lnTo>
                    <a:pt x="545" y="433"/>
                  </a:lnTo>
                  <a:lnTo>
                    <a:pt x="539" y="421"/>
                  </a:lnTo>
                  <a:lnTo>
                    <a:pt x="535" y="409"/>
                  </a:lnTo>
                  <a:lnTo>
                    <a:pt x="534" y="397"/>
                  </a:lnTo>
                  <a:lnTo>
                    <a:pt x="534" y="386"/>
                  </a:lnTo>
                  <a:lnTo>
                    <a:pt x="533" y="376"/>
                  </a:lnTo>
                  <a:lnTo>
                    <a:pt x="530" y="367"/>
                  </a:lnTo>
                  <a:lnTo>
                    <a:pt x="524" y="358"/>
                  </a:lnTo>
                  <a:lnTo>
                    <a:pt x="517" y="349"/>
                  </a:lnTo>
                  <a:lnTo>
                    <a:pt x="513" y="343"/>
                  </a:lnTo>
                  <a:lnTo>
                    <a:pt x="509" y="337"/>
                  </a:lnTo>
                  <a:lnTo>
                    <a:pt x="507" y="330"/>
                  </a:lnTo>
                  <a:lnTo>
                    <a:pt x="504" y="323"/>
                  </a:lnTo>
                  <a:lnTo>
                    <a:pt x="504" y="315"/>
                  </a:lnTo>
                  <a:lnTo>
                    <a:pt x="505" y="311"/>
                  </a:lnTo>
                  <a:lnTo>
                    <a:pt x="508" y="306"/>
                  </a:lnTo>
                  <a:lnTo>
                    <a:pt x="511" y="304"/>
                  </a:lnTo>
                  <a:lnTo>
                    <a:pt x="515" y="300"/>
                  </a:lnTo>
                  <a:lnTo>
                    <a:pt x="518" y="298"/>
                  </a:lnTo>
                  <a:lnTo>
                    <a:pt x="521" y="294"/>
                  </a:lnTo>
                  <a:lnTo>
                    <a:pt x="522" y="289"/>
                  </a:lnTo>
                  <a:lnTo>
                    <a:pt x="520" y="285"/>
                  </a:lnTo>
                  <a:lnTo>
                    <a:pt x="516" y="277"/>
                  </a:lnTo>
                  <a:lnTo>
                    <a:pt x="509" y="269"/>
                  </a:lnTo>
                  <a:lnTo>
                    <a:pt x="502" y="261"/>
                  </a:lnTo>
                  <a:lnTo>
                    <a:pt x="486" y="244"/>
                  </a:lnTo>
                  <a:lnTo>
                    <a:pt x="478" y="232"/>
                  </a:lnTo>
                  <a:lnTo>
                    <a:pt x="474" y="225"/>
                  </a:lnTo>
                  <a:lnTo>
                    <a:pt x="473" y="219"/>
                  </a:lnTo>
                  <a:lnTo>
                    <a:pt x="470" y="214"/>
                  </a:lnTo>
                  <a:lnTo>
                    <a:pt x="464" y="207"/>
                  </a:lnTo>
                  <a:lnTo>
                    <a:pt x="463" y="204"/>
                  </a:lnTo>
                  <a:lnTo>
                    <a:pt x="461" y="198"/>
                  </a:lnTo>
                  <a:lnTo>
                    <a:pt x="461" y="191"/>
                  </a:lnTo>
                  <a:lnTo>
                    <a:pt x="461" y="182"/>
                  </a:lnTo>
                  <a:lnTo>
                    <a:pt x="463" y="161"/>
                  </a:lnTo>
                  <a:lnTo>
                    <a:pt x="464" y="137"/>
                  </a:lnTo>
                  <a:lnTo>
                    <a:pt x="464" y="125"/>
                  </a:lnTo>
                  <a:lnTo>
                    <a:pt x="464" y="115"/>
                  </a:lnTo>
                  <a:lnTo>
                    <a:pt x="461" y="105"/>
                  </a:lnTo>
                  <a:lnTo>
                    <a:pt x="460" y="96"/>
                  </a:lnTo>
                  <a:lnTo>
                    <a:pt x="457" y="88"/>
                  </a:lnTo>
                  <a:lnTo>
                    <a:pt x="452" y="84"/>
                  </a:lnTo>
                  <a:lnTo>
                    <a:pt x="450" y="82"/>
                  </a:lnTo>
                  <a:lnTo>
                    <a:pt x="446" y="81"/>
                  </a:lnTo>
                  <a:lnTo>
                    <a:pt x="442" y="81"/>
                  </a:lnTo>
                  <a:lnTo>
                    <a:pt x="439" y="81"/>
                  </a:lnTo>
                  <a:lnTo>
                    <a:pt x="423" y="82"/>
                  </a:lnTo>
                  <a:lnTo>
                    <a:pt x="410" y="84"/>
                  </a:lnTo>
                  <a:lnTo>
                    <a:pt x="400" y="82"/>
                  </a:lnTo>
                  <a:lnTo>
                    <a:pt x="390" y="81"/>
                  </a:lnTo>
                  <a:lnTo>
                    <a:pt x="383" y="79"/>
                  </a:lnTo>
                  <a:lnTo>
                    <a:pt x="378" y="77"/>
                  </a:lnTo>
                  <a:lnTo>
                    <a:pt x="373" y="74"/>
                  </a:lnTo>
                  <a:lnTo>
                    <a:pt x="370" y="71"/>
                  </a:lnTo>
                  <a:lnTo>
                    <a:pt x="360" y="67"/>
                  </a:lnTo>
                  <a:lnTo>
                    <a:pt x="347" y="62"/>
                  </a:lnTo>
                  <a:lnTo>
                    <a:pt x="333" y="60"/>
                  </a:lnTo>
                  <a:lnTo>
                    <a:pt x="321" y="55"/>
                  </a:lnTo>
                  <a:lnTo>
                    <a:pt x="316" y="53"/>
                  </a:lnTo>
                  <a:lnTo>
                    <a:pt x="313" y="48"/>
                  </a:lnTo>
                  <a:lnTo>
                    <a:pt x="310" y="43"/>
                  </a:lnTo>
                  <a:lnTo>
                    <a:pt x="307" y="37"/>
                  </a:lnTo>
                  <a:lnTo>
                    <a:pt x="302" y="24"/>
                  </a:lnTo>
                  <a:lnTo>
                    <a:pt x="294" y="11"/>
                  </a:lnTo>
                  <a:lnTo>
                    <a:pt x="289" y="6"/>
                  </a:lnTo>
                  <a:lnTo>
                    <a:pt x="285" y="3"/>
                  </a:lnTo>
                  <a:lnTo>
                    <a:pt x="278" y="0"/>
                  </a:lnTo>
                  <a:lnTo>
                    <a:pt x="265" y="2"/>
                  </a:lnTo>
                  <a:lnTo>
                    <a:pt x="257" y="2"/>
                  </a:lnTo>
                  <a:lnTo>
                    <a:pt x="252" y="4"/>
                  </a:lnTo>
                  <a:lnTo>
                    <a:pt x="249" y="6"/>
                  </a:lnTo>
                  <a:lnTo>
                    <a:pt x="245" y="9"/>
                  </a:lnTo>
                  <a:lnTo>
                    <a:pt x="243" y="11"/>
                  </a:lnTo>
                  <a:lnTo>
                    <a:pt x="240" y="12"/>
                  </a:lnTo>
                  <a:lnTo>
                    <a:pt x="237" y="14"/>
                  </a:lnTo>
                  <a:lnTo>
                    <a:pt x="232" y="14"/>
                  </a:lnTo>
                  <a:lnTo>
                    <a:pt x="227" y="14"/>
                  </a:lnTo>
                  <a:lnTo>
                    <a:pt x="222" y="15"/>
                  </a:lnTo>
                  <a:lnTo>
                    <a:pt x="217" y="17"/>
                  </a:lnTo>
                  <a:lnTo>
                    <a:pt x="212" y="19"/>
                  </a:lnTo>
                  <a:lnTo>
                    <a:pt x="208" y="24"/>
                  </a:lnTo>
                  <a:lnTo>
                    <a:pt x="203" y="28"/>
                  </a:lnTo>
                  <a:lnTo>
                    <a:pt x="200" y="33"/>
                  </a:lnTo>
                  <a:lnTo>
                    <a:pt x="198" y="37"/>
                  </a:lnTo>
                  <a:lnTo>
                    <a:pt x="196" y="43"/>
                  </a:lnTo>
                  <a:lnTo>
                    <a:pt x="196" y="53"/>
                  </a:lnTo>
                  <a:lnTo>
                    <a:pt x="198" y="62"/>
                  </a:lnTo>
                  <a:lnTo>
                    <a:pt x="198" y="73"/>
                  </a:lnTo>
                  <a:lnTo>
                    <a:pt x="199" y="82"/>
                  </a:lnTo>
                  <a:lnTo>
                    <a:pt x="199" y="91"/>
                  </a:lnTo>
                  <a:lnTo>
                    <a:pt x="198" y="93"/>
                  </a:lnTo>
                  <a:lnTo>
                    <a:pt x="198" y="96"/>
                  </a:lnTo>
                  <a:lnTo>
                    <a:pt x="195" y="97"/>
                  </a:lnTo>
                  <a:lnTo>
                    <a:pt x="194" y="97"/>
                  </a:lnTo>
                  <a:lnTo>
                    <a:pt x="190" y="96"/>
                  </a:lnTo>
                  <a:lnTo>
                    <a:pt x="187" y="94"/>
                  </a:lnTo>
                  <a:lnTo>
                    <a:pt x="183" y="94"/>
                  </a:lnTo>
                  <a:lnTo>
                    <a:pt x="180" y="96"/>
                  </a:lnTo>
                  <a:lnTo>
                    <a:pt x="176" y="98"/>
                  </a:lnTo>
                  <a:lnTo>
                    <a:pt x="174" y="101"/>
                  </a:lnTo>
                  <a:lnTo>
                    <a:pt x="170" y="106"/>
                  </a:lnTo>
                  <a:lnTo>
                    <a:pt x="168" y="112"/>
                  </a:lnTo>
                  <a:lnTo>
                    <a:pt x="164" y="118"/>
                  </a:lnTo>
                  <a:lnTo>
                    <a:pt x="162" y="123"/>
                  </a:lnTo>
                  <a:lnTo>
                    <a:pt x="158" y="126"/>
                  </a:lnTo>
                  <a:lnTo>
                    <a:pt x="155" y="129"/>
                  </a:lnTo>
                  <a:lnTo>
                    <a:pt x="145" y="131"/>
                  </a:lnTo>
                  <a:lnTo>
                    <a:pt x="134" y="134"/>
                  </a:lnTo>
                  <a:lnTo>
                    <a:pt x="120" y="136"/>
                  </a:lnTo>
                  <a:lnTo>
                    <a:pt x="107" y="138"/>
                  </a:lnTo>
                  <a:lnTo>
                    <a:pt x="94" y="141"/>
                  </a:lnTo>
                  <a:lnTo>
                    <a:pt x="82" y="143"/>
                  </a:lnTo>
                  <a:lnTo>
                    <a:pt x="77" y="144"/>
                  </a:lnTo>
                  <a:lnTo>
                    <a:pt x="73" y="147"/>
                  </a:lnTo>
                  <a:lnTo>
                    <a:pt x="68" y="150"/>
                  </a:lnTo>
                  <a:lnTo>
                    <a:pt x="66" y="153"/>
                  </a:lnTo>
                  <a:lnTo>
                    <a:pt x="63" y="157"/>
                  </a:lnTo>
                  <a:lnTo>
                    <a:pt x="62" y="161"/>
                  </a:lnTo>
                  <a:lnTo>
                    <a:pt x="61" y="164"/>
                  </a:lnTo>
                  <a:lnTo>
                    <a:pt x="62" y="169"/>
                  </a:lnTo>
                  <a:lnTo>
                    <a:pt x="66" y="178"/>
                  </a:lnTo>
                  <a:lnTo>
                    <a:pt x="69" y="185"/>
                  </a:lnTo>
                  <a:lnTo>
                    <a:pt x="74" y="194"/>
                  </a:lnTo>
                  <a:lnTo>
                    <a:pt x="77" y="208"/>
                  </a:lnTo>
                  <a:lnTo>
                    <a:pt x="79" y="217"/>
                  </a:lnTo>
                  <a:lnTo>
                    <a:pt x="79" y="224"/>
                  </a:lnTo>
                  <a:lnTo>
                    <a:pt x="79" y="230"/>
                  </a:lnTo>
                  <a:lnTo>
                    <a:pt x="77" y="236"/>
                  </a:lnTo>
                  <a:lnTo>
                    <a:pt x="74" y="245"/>
                  </a:lnTo>
                  <a:lnTo>
                    <a:pt x="69" y="255"/>
                  </a:lnTo>
                  <a:lnTo>
                    <a:pt x="69" y="260"/>
                  </a:lnTo>
                  <a:lnTo>
                    <a:pt x="69" y="264"/>
                  </a:lnTo>
                  <a:lnTo>
                    <a:pt x="70" y="268"/>
                  </a:lnTo>
                  <a:lnTo>
                    <a:pt x="74" y="271"/>
                  </a:lnTo>
                  <a:lnTo>
                    <a:pt x="76" y="275"/>
                  </a:lnTo>
                  <a:lnTo>
                    <a:pt x="81" y="276"/>
                  </a:lnTo>
                  <a:lnTo>
                    <a:pt x="85" y="279"/>
                  </a:lnTo>
                  <a:lnTo>
                    <a:pt x="89" y="280"/>
                  </a:lnTo>
                  <a:lnTo>
                    <a:pt x="96" y="280"/>
                  </a:lnTo>
                  <a:lnTo>
                    <a:pt x="101" y="282"/>
                  </a:lnTo>
                  <a:lnTo>
                    <a:pt x="102" y="283"/>
                  </a:lnTo>
                  <a:lnTo>
                    <a:pt x="102" y="285"/>
                  </a:lnTo>
                  <a:lnTo>
                    <a:pt x="102" y="287"/>
                  </a:lnTo>
                  <a:lnTo>
                    <a:pt x="101" y="290"/>
                  </a:lnTo>
                  <a:lnTo>
                    <a:pt x="100" y="294"/>
                  </a:lnTo>
                  <a:lnTo>
                    <a:pt x="99" y="298"/>
                  </a:lnTo>
                  <a:lnTo>
                    <a:pt x="99" y="301"/>
                  </a:lnTo>
                  <a:lnTo>
                    <a:pt x="99" y="306"/>
                  </a:lnTo>
                  <a:lnTo>
                    <a:pt x="101" y="309"/>
                  </a:lnTo>
                  <a:lnTo>
                    <a:pt x="104" y="313"/>
                  </a:lnTo>
                  <a:lnTo>
                    <a:pt x="106" y="317"/>
                  </a:lnTo>
                  <a:lnTo>
                    <a:pt x="111" y="320"/>
                  </a:lnTo>
                  <a:lnTo>
                    <a:pt x="120" y="326"/>
                  </a:lnTo>
                  <a:lnTo>
                    <a:pt x="132" y="333"/>
                  </a:lnTo>
                  <a:lnTo>
                    <a:pt x="138" y="337"/>
                  </a:lnTo>
                  <a:lnTo>
                    <a:pt x="144" y="340"/>
                  </a:lnTo>
                  <a:lnTo>
                    <a:pt x="151" y="343"/>
                  </a:lnTo>
                  <a:lnTo>
                    <a:pt x="158" y="345"/>
                  </a:lnTo>
                  <a:lnTo>
                    <a:pt x="165" y="348"/>
                  </a:lnTo>
                  <a:lnTo>
                    <a:pt x="171" y="350"/>
                  </a:lnTo>
                  <a:lnTo>
                    <a:pt x="176" y="352"/>
                  </a:lnTo>
                  <a:lnTo>
                    <a:pt x="181" y="355"/>
                  </a:lnTo>
                  <a:lnTo>
                    <a:pt x="183" y="358"/>
                  </a:lnTo>
                  <a:lnTo>
                    <a:pt x="184" y="361"/>
                  </a:lnTo>
                  <a:lnTo>
                    <a:pt x="184" y="363"/>
                  </a:lnTo>
                  <a:lnTo>
                    <a:pt x="182" y="364"/>
                  </a:lnTo>
                  <a:lnTo>
                    <a:pt x="174" y="367"/>
                  </a:lnTo>
                  <a:lnTo>
                    <a:pt x="164" y="370"/>
                  </a:lnTo>
                  <a:lnTo>
                    <a:pt x="152" y="372"/>
                  </a:lnTo>
                  <a:lnTo>
                    <a:pt x="140" y="374"/>
                  </a:lnTo>
                  <a:lnTo>
                    <a:pt x="136" y="375"/>
                  </a:lnTo>
                  <a:lnTo>
                    <a:pt x="131" y="377"/>
                  </a:lnTo>
                  <a:lnTo>
                    <a:pt x="127" y="380"/>
                  </a:lnTo>
                  <a:lnTo>
                    <a:pt x="124" y="384"/>
                  </a:lnTo>
                  <a:lnTo>
                    <a:pt x="121" y="389"/>
                  </a:lnTo>
                  <a:lnTo>
                    <a:pt x="119" y="395"/>
                  </a:lnTo>
                  <a:lnTo>
                    <a:pt x="118" y="401"/>
                  </a:lnTo>
                  <a:lnTo>
                    <a:pt x="117" y="408"/>
                  </a:lnTo>
                  <a:lnTo>
                    <a:pt x="115" y="414"/>
                  </a:lnTo>
                  <a:lnTo>
                    <a:pt x="113" y="420"/>
                  </a:lnTo>
                  <a:lnTo>
                    <a:pt x="111" y="425"/>
                  </a:lnTo>
                  <a:lnTo>
                    <a:pt x="107" y="430"/>
                  </a:lnTo>
                  <a:lnTo>
                    <a:pt x="98" y="438"/>
                  </a:lnTo>
                  <a:lnTo>
                    <a:pt x="86" y="445"/>
                  </a:lnTo>
                  <a:lnTo>
                    <a:pt x="81" y="447"/>
                  </a:lnTo>
                  <a:lnTo>
                    <a:pt x="76" y="451"/>
                  </a:lnTo>
                  <a:lnTo>
                    <a:pt x="73" y="454"/>
                  </a:lnTo>
                  <a:lnTo>
                    <a:pt x="70" y="458"/>
                  </a:lnTo>
                  <a:lnTo>
                    <a:pt x="69" y="462"/>
                  </a:lnTo>
                  <a:lnTo>
                    <a:pt x="68" y="465"/>
                  </a:lnTo>
                  <a:lnTo>
                    <a:pt x="68" y="468"/>
                  </a:lnTo>
                  <a:lnTo>
                    <a:pt x="69" y="471"/>
                  </a:lnTo>
                  <a:lnTo>
                    <a:pt x="74" y="481"/>
                  </a:lnTo>
                  <a:lnTo>
                    <a:pt x="80" y="491"/>
                  </a:lnTo>
                  <a:lnTo>
                    <a:pt x="82" y="498"/>
                  </a:lnTo>
                  <a:lnTo>
                    <a:pt x="83" y="504"/>
                  </a:lnTo>
                  <a:lnTo>
                    <a:pt x="83" y="512"/>
                  </a:lnTo>
                  <a:lnTo>
                    <a:pt x="82" y="517"/>
                  </a:lnTo>
                  <a:lnTo>
                    <a:pt x="79" y="523"/>
                  </a:lnTo>
                  <a:lnTo>
                    <a:pt x="75" y="527"/>
                  </a:lnTo>
                  <a:lnTo>
                    <a:pt x="71" y="529"/>
                  </a:lnTo>
                  <a:lnTo>
                    <a:pt x="66" y="532"/>
                  </a:lnTo>
                  <a:lnTo>
                    <a:pt x="54" y="533"/>
                  </a:lnTo>
                  <a:lnTo>
                    <a:pt x="37" y="533"/>
                  </a:lnTo>
                  <a:lnTo>
                    <a:pt x="28" y="533"/>
                  </a:lnTo>
                  <a:lnTo>
                    <a:pt x="22" y="535"/>
                  </a:lnTo>
                  <a:lnTo>
                    <a:pt x="16" y="538"/>
                  </a:lnTo>
                  <a:lnTo>
                    <a:pt x="10" y="541"/>
                  </a:lnTo>
                  <a:lnTo>
                    <a:pt x="3" y="548"/>
                  </a:lnTo>
                  <a:lnTo>
                    <a:pt x="0" y="552"/>
                  </a:lnTo>
                  <a:lnTo>
                    <a:pt x="0" y="554"/>
                  </a:lnTo>
                  <a:lnTo>
                    <a:pt x="1" y="557"/>
                  </a:lnTo>
                  <a:lnTo>
                    <a:pt x="3" y="560"/>
                  </a:lnTo>
                  <a:lnTo>
                    <a:pt x="6" y="564"/>
                  </a:lnTo>
                  <a:lnTo>
                    <a:pt x="7" y="566"/>
                  </a:lnTo>
                  <a:lnTo>
                    <a:pt x="10" y="570"/>
                  </a:lnTo>
                  <a:lnTo>
                    <a:pt x="11" y="572"/>
                  </a:lnTo>
                  <a:lnTo>
                    <a:pt x="11" y="577"/>
                  </a:lnTo>
                  <a:lnTo>
                    <a:pt x="11" y="588"/>
                  </a:lnTo>
                  <a:lnTo>
                    <a:pt x="12" y="601"/>
                  </a:lnTo>
                  <a:lnTo>
                    <a:pt x="13" y="613"/>
                  </a:lnTo>
                  <a:lnTo>
                    <a:pt x="14" y="622"/>
                  </a:lnTo>
                  <a:lnTo>
                    <a:pt x="18" y="630"/>
                  </a:lnTo>
                  <a:lnTo>
                    <a:pt x="24" y="638"/>
                  </a:lnTo>
                  <a:lnTo>
                    <a:pt x="31" y="643"/>
                  </a:lnTo>
                  <a:lnTo>
                    <a:pt x="37" y="648"/>
                  </a:lnTo>
                  <a:lnTo>
                    <a:pt x="44" y="651"/>
                  </a:lnTo>
                  <a:lnTo>
                    <a:pt x="51" y="655"/>
                  </a:lnTo>
                  <a:lnTo>
                    <a:pt x="58" y="660"/>
                  </a:lnTo>
                  <a:lnTo>
                    <a:pt x="66" y="667"/>
                  </a:lnTo>
                  <a:lnTo>
                    <a:pt x="73" y="677"/>
                  </a:lnTo>
                  <a:lnTo>
                    <a:pt x="82" y="689"/>
                  </a:lnTo>
                  <a:lnTo>
                    <a:pt x="94" y="701"/>
                  </a:lnTo>
                  <a:lnTo>
                    <a:pt x="105" y="714"/>
                  </a:lnTo>
                  <a:lnTo>
                    <a:pt x="113" y="722"/>
                  </a:lnTo>
                  <a:lnTo>
                    <a:pt x="120" y="730"/>
                  </a:lnTo>
                  <a:lnTo>
                    <a:pt x="127" y="736"/>
                  </a:lnTo>
                  <a:lnTo>
                    <a:pt x="134" y="743"/>
                  </a:lnTo>
                  <a:lnTo>
                    <a:pt x="145" y="752"/>
                  </a:lnTo>
                  <a:lnTo>
                    <a:pt x="154" y="759"/>
                  </a:lnTo>
                  <a:lnTo>
                    <a:pt x="165" y="766"/>
                  </a:lnTo>
                  <a:lnTo>
                    <a:pt x="180" y="774"/>
                  </a:lnTo>
                  <a:lnTo>
                    <a:pt x="193" y="783"/>
                  </a:lnTo>
                  <a:lnTo>
                    <a:pt x="203" y="787"/>
                  </a:lnTo>
                  <a:lnTo>
                    <a:pt x="213" y="791"/>
                  </a:lnTo>
                  <a:lnTo>
                    <a:pt x="226" y="796"/>
                  </a:lnTo>
                  <a:lnTo>
                    <a:pt x="238" y="800"/>
                  </a:lnTo>
                  <a:lnTo>
                    <a:pt x="247" y="805"/>
                  </a:lnTo>
                  <a:lnTo>
                    <a:pt x="255" y="812"/>
                  </a:lnTo>
                  <a:lnTo>
                    <a:pt x="263" y="821"/>
                  </a:lnTo>
                  <a:lnTo>
                    <a:pt x="270" y="829"/>
                  </a:lnTo>
                  <a:lnTo>
                    <a:pt x="274" y="837"/>
                  </a:lnTo>
                  <a:lnTo>
                    <a:pt x="277" y="844"/>
                  </a:lnTo>
                  <a:lnTo>
                    <a:pt x="278" y="853"/>
                  </a:lnTo>
                  <a:lnTo>
                    <a:pt x="281" y="861"/>
                  </a:lnTo>
                  <a:lnTo>
                    <a:pt x="281" y="870"/>
                  </a:lnTo>
                  <a:lnTo>
                    <a:pt x="281" y="881"/>
                  </a:lnTo>
                  <a:lnTo>
                    <a:pt x="282" y="890"/>
                  </a:lnTo>
                  <a:lnTo>
                    <a:pt x="284" y="898"/>
                  </a:lnTo>
                  <a:lnTo>
                    <a:pt x="287" y="904"/>
                  </a:lnTo>
                  <a:lnTo>
                    <a:pt x="294" y="916"/>
                  </a:lnTo>
                  <a:lnTo>
                    <a:pt x="300" y="928"/>
                  </a:lnTo>
                  <a:lnTo>
                    <a:pt x="303" y="937"/>
                  </a:lnTo>
                  <a:lnTo>
                    <a:pt x="310" y="947"/>
                  </a:lnTo>
                  <a:lnTo>
                    <a:pt x="318" y="957"/>
                  </a:lnTo>
                  <a:lnTo>
                    <a:pt x="324" y="966"/>
                  </a:lnTo>
                  <a:lnTo>
                    <a:pt x="328" y="973"/>
                  </a:lnTo>
                  <a:lnTo>
                    <a:pt x="333" y="980"/>
                  </a:lnTo>
                  <a:lnTo>
                    <a:pt x="337" y="988"/>
                  </a:lnTo>
                  <a:lnTo>
                    <a:pt x="339" y="998"/>
                  </a:lnTo>
                  <a:lnTo>
                    <a:pt x="339" y="1008"/>
                  </a:lnTo>
                  <a:lnTo>
                    <a:pt x="338" y="1017"/>
                  </a:lnTo>
                  <a:lnTo>
                    <a:pt x="337" y="1025"/>
                  </a:lnTo>
                  <a:lnTo>
                    <a:pt x="334" y="1031"/>
                  </a:lnTo>
                  <a:lnTo>
                    <a:pt x="328" y="1038"/>
                  </a:lnTo>
                  <a:lnTo>
                    <a:pt x="325" y="1045"/>
                  </a:lnTo>
                  <a:lnTo>
                    <a:pt x="325" y="1049"/>
                  </a:lnTo>
                  <a:lnTo>
                    <a:pt x="326" y="1052"/>
                  </a:lnTo>
                  <a:lnTo>
                    <a:pt x="329" y="1057"/>
                  </a:lnTo>
                  <a:lnTo>
                    <a:pt x="333" y="1059"/>
                  </a:lnTo>
                  <a:lnTo>
                    <a:pt x="335" y="1063"/>
                  </a:lnTo>
                  <a:lnTo>
                    <a:pt x="338" y="1067"/>
                  </a:lnTo>
                  <a:lnTo>
                    <a:pt x="340" y="1071"/>
                  </a:lnTo>
                  <a:lnTo>
                    <a:pt x="341" y="1077"/>
                  </a:lnTo>
                  <a:lnTo>
                    <a:pt x="343" y="1086"/>
                  </a:lnTo>
                  <a:lnTo>
                    <a:pt x="346" y="1094"/>
                  </a:lnTo>
                  <a:lnTo>
                    <a:pt x="352" y="1102"/>
                  </a:lnTo>
                  <a:lnTo>
                    <a:pt x="357" y="1109"/>
                  </a:lnTo>
                  <a:lnTo>
                    <a:pt x="363" y="1117"/>
                  </a:lnTo>
                  <a:lnTo>
                    <a:pt x="369" y="1124"/>
                  </a:lnTo>
                  <a:lnTo>
                    <a:pt x="373" y="1130"/>
                  </a:lnTo>
                  <a:lnTo>
                    <a:pt x="376" y="1137"/>
                  </a:lnTo>
                  <a:lnTo>
                    <a:pt x="377" y="1146"/>
                  </a:lnTo>
                  <a:lnTo>
                    <a:pt x="381" y="1156"/>
                  </a:lnTo>
                  <a:lnTo>
                    <a:pt x="384" y="1165"/>
                  </a:lnTo>
                  <a:lnTo>
                    <a:pt x="390" y="1174"/>
                  </a:lnTo>
                  <a:lnTo>
                    <a:pt x="397" y="1183"/>
                  </a:lnTo>
                  <a:lnTo>
                    <a:pt x="409" y="1195"/>
                  </a:lnTo>
                  <a:lnTo>
                    <a:pt x="421" y="1208"/>
                  </a:lnTo>
                  <a:lnTo>
                    <a:pt x="430" y="1219"/>
                  </a:lnTo>
                  <a:lnTo>
                    <a:pt x="440" y="1229"/>
                  </a:lnTo>
                  <a:lnTo>
                    <a:pt x="452" y="1245"/>
                  </a:lnTo>
                  <a:lnTo>
                    <a:pt x="464" y="1258"/>
                  </a:lnTo>
                  <a:lnTo>
                    <a:pt x="471" y="1267"/>
                  </a:lnTo>
                  <a:lnTo>
                    <a:pt x="476" y="1273"/>
                  </a:lnTo>
                  <a:lnTo>
                    <a:pt x="479" y="1282"/>
                  </a:lnTo>
                  <a:lnTo>
                    <a:pt x="480" y="1285"/>
                  </a:lnTo>
                  <a:lnTo>
                    <a:pt x="480" y="1289"/>
                  </a:lnTo>
                  <a:lnTo>
                    <a:pt x="480" y="1292"/>
                  </a:lnTo>
                  <a:lnTo>
                    <a:pt x="479" y="1296"/>
                  </a:lnTo>
                  <a:lnTo>
                    <a:pt x="473" y="1302"/>
                  </a:lnTo>
                  <a:lnTo>
                    <a:pt x="463" y="1310"/>
                  </a:lnTo>
                  <a:lnTo>
                    <a:pt x="452" y="1317"/>
                  </a:lnTo>
                  <a:lnTo>
                    <a:pt x="445" y="1323"/>
                  </a:lnTo>
                  <a:lnTo>
                    <a:pt x="441" y="1325"/>
                  </a:lnTo>
                  <a:lnTo>
                    <a:pt x="438" y="1326"/>
                  </a:lnTo>
                  <a:lnTo>
                    <a:pt x="435" y="1326"/>
                  </a:lnTo>
                  <a:lnTo>
                    <a:pt x="432" y="1325"/>
                  </a:lnTo>
                  <a:lnTo>
                    <a:pt x="426" y="1321"/>
                  </a:lnTo>
                  <a:lnTo>
                    <a:pt x="421" y="1316"/>
                  </a:lnTo>
                  <a:lnTo>
                    <a:pt x="416" y="1309"/>
                  </a:lnTo>
                  <a:lnTo>
                    <a:pt x="411" y="1303"/>
                  </a:lnTo>
                  <a:lnTo>
                    <a:pt x="408" y="1298"/>
                  </a:lnTo>
                  <a:lnTo>
                    <a:pt x="403" y="1296"/>
                  </a:lnTo>
                  <a:lnTo>
                    <a:pt x="397" y="1297"/>
                  </a:lnTo>
                  <a:lnTo>
                    <a:pt x="391" y="1300"/>
                  </a:lnTo>
                  <a:lnTo>
                    <a:pt x="389" y="1302"/>
                  </a:lnTo>
                  <a:lnTo>
                    <a:pt x="387" y="1306"/>
                  </a:lnTo>
                  <a:lnTo>
                    <a:pt x="384" y="1309"/>
                  </a:lnTo>
                  <a:lnTo>
                    <a:pt x="382" y="1313"/>
                  </a:lnTo>
                  <a:lnTo>
                    <a:pt x="381" y="1325"/>
                  </a:lnTo>
                  <a:lnTo>
                    <a:pt x="381" y="1340"/>
                  </a:lnTo>
                  <a:lnTo>
                    <a:pt x="382" y="1347"/>
                  </a:lnTo>
                  <a:lnTo>
                    <a:pt x="383" y="1354"/>
                  </a:lnTo>
                  <a:lnTo>
                    <a:pt x="384" y="1361"/>
                  </a:lnTo>
                  <a:lnTo>
                    <a:pt x="388" y="1366"/>
                  </a:lnTo>
                  <a:lnTo>
                    <a:pt x="400" y="1380"/>
                  </a:lnTo>
                  <a:lnTo>
                    <a:pt x="410" y="1393"/>
                  </a:lnTo>
                  <a:lnTo>
                    <a:pt x="414" y="1398"/>
                  </a:lnTo>
                  <a:lnTo>
                    <a:pt x="415" y="1403"/>
                  </a:lnTo>
                  <a:lnTo>
                    <a:pt x="416" y="1408"/>
                  </a:lnTo>
                  <a:lnTo>
                    <a:pt x="416" y="1415"/>
                  </a:lnTo>
                  <a:lnTo>
                    <a:pt x="417" y="1422"/>
                  </a:lnTo>
                  <a:lnTo>
                    <a:pt x="419" y="1428"/>
                  </a:lnTo>
                  <a:lnTo>
                    <a:pt x="421" y="1434"/>
                  </a:lnTo>
                  <a:lnTo>
                    <a:pt x="426" y="1439"/>
                  </a:lnTo>
                  <a:lnTo>
                    <a:pt x="430" y="1443"/>
                  </a:lnTo>
                  <a:lnTo>
                    <a:pt x="434" y="1448"/>
                  </a:lnTo>
                  <a:lnTo>
                    <a:pt x="436" y="1454"/>
                  </a:lnTo>
                  <a:lnTo>
                    <a:pt x="438" y="1461"/>
                  </a:lnTo>
                  <a:lnTo>
                    <a:pt x="436" y="1472"/>
                  </a:lnTo>
                  <a:lnTo>
                    <a:pt x="435" y="1484"/>
                  </a:lnTo>
                  <a:lnTo>
                    <a:pt x="435" y="1490"/>
                  </a:lnTo>
                  <a:lnTo>
                    <a:pt x="435" y="1496"/>
                  </a:lnTo>
                  <a:lnTo>
                    <a:pt x="436" y="1500"/>
                  </a:lnTo>
                  <a:lnTo>
                    <a:pt x="439" y="1504"/>
                  </a:lnTo>
                  <a:lnTo>
                    <a:pt x="452" y="1519"/>
                  </a:lnTo>
                  <a:lnTo>
                    <a:pt x="470" y="1537"/>
                  </a:lnTo>
                  <a:lnTo>
                    <a:pt x="476" y="1547"/>
                  </a:lnTo>
                  <a:lnTo>
                    <a:pt x="479" y="1554"/>
                  </a:lnTo>
                  <a:lnTo>
                    <a:pt x="480" y="1560"/>
                  </a:lnTo>
                  <a:lnTo>
                    <a:pt x="480" y="1566"/>
                  </a:lnTo>
                  <a:lnTo>
                    <a:pt x="480" y="1572"/>
                  </a:lnTo>
                  <a:lnTo>
                    <a:pt x="478" y="1578"/>
                  </a:lnTo>
                  <a:lnTo>
                    <a:pt x="473" y="1582"/>
                  </a:lnTo>
                  <a:lnTo>
                    <a:pt x="470" y="1587"/>
                  </a:lnTo>
                  <a:lnTo>
                    <a:pt x="467" y="1591"/>
                  </a:lnTo>
                  <a:lnTo>
                    <a:pt x="467" y="1593"/>
                  </a:lnTo>
                  <a:lnTo>
                    <a:pt x="467" y="1597"/>
                  </a:lnTo>
                  <a:lnTo>
                    <a:pt x="470" y="1600"/>
                  </a:lnTo>
                  <a:lnTo>
                    <a:pt x="473" y="1607"/>
                  </a:lnTo>
                  <a:lnTo>
                    <a:pt x="477" y="1615"/>
                  </a:lnTo>
                  <a:lnTo>
                    <a:pt x="477" y="1618"/>
                  </a:lnTo>
                  <a:lnTo>
                    <a:pt x="476" y="1623"/>
                  </a:lnTo>
                  <a:lnTo>
                    <a:pt x="474" y="1626"/>
                  </a:lnTo>
                  <a:lnTo>
                    <a:pt x="473" y="1631"/>
                  </a:lnTo>
                  <a:lnTo>
                    <a:pt x="471" y="1636"/>
                  </a:lnTo>
                  <a:lnTo>
                    <a:pt x="469" y="1642"/>
                  </a:lnTo>
                  <a:lnTo>
                    <a:pt x="467" y="1648"/>
                  </a:lnTo>
                  <a:lnTo>
                    <a:pt x="467" y="1654"/>
                  </a:lnTo>
                  <a:lnTo>
                    <a:pt x="469" y="1669"/>
                  </a:lnTo>
                  <a:lnTo>
                    <a:pt x="470" y="1683"/>
                  </a:lnTo>
                  <a:lnTo>
                    <a:pt x="471" y="1697"/>
                  </a:lnTo>
                  <a:lnTo>
                    <a:pt x="472" y="1707"/>
                  </a:lnTo>
                  <a:lnTo>
                    <a:pt x="471" y="1718"/>
                  </a:lnTo>
                  <a:lnTo>
                    <a:pt x="470" y="1727"/>
                  </a:lnTo>
                  <a:lnTo>
                    <a:pt x="470" y="1738"/>
                  </a:lnTo>
                  <a:lnTo>
                    <a:pt x="469" y="1748"/>
                  </a:lnTo>
                  <a:lnTo>
                    <a:pt x="467" y="1760"/>
                  </a:lnTo>
                  <a:lnTo>
                    <a:pt x="466" y="1775"/>
                  </a:lnTo>
                  <a:lnTo>
                    <a:pt x="465" y="1790"/>
                  </a:lnTo>
                  <a:lnTo>
                    <a:pt x="464" y="1802"/>
                  </a:lnTo>
                  <a:lnTo>
                    <a:pt x="464" y="1812"/>
                  </a:lnTo>
                  <a:lnTo>
                    <a:pt x="465" y="1823"/>
                  </a:lnTo>
                  <a:lnTo>
                    <a:pt x="466" y="1833"/>
                  </a:lnTo>
                  <a:lnTo>
                    <a:pt x="469" y="1840"/>
                  </a:lnTo>
                  <a:lnTo>
                    <a:pt x="471" y="1848"/>
                  </a:lnTo>
                  <a:lnTo>
                    <a:pt x="473" y="1857"/>
                  </a:lnTo>
                  <a:lnTo>
                    <a:pt x="476" y="1869"/>
                  </a:lnTo>
                  <a:lnTo>
                    <a:pt x="478" y="1881"/>
                  </a:lnTo>
                  <a:lnTo>
                    <a:pt x="480" y="1893"/>
                  </a:lnTo>
                  <a:lnTo>
                    <a:pt x="482" y="1905"/>
                  </a:lnTo>
                  <a:lnTo>
                    <a:pt x="482" y="1918"/>
                  </a:lnTo>
                  <a:lnTo>
                    <a:pt x="482" y="1932"/>
                  </a:lnTo>
                  <a:lnTo>
                    <a:pt x="479" y="1946"/>
                  </a:lnTo>
                  <a:lnTo>
                    <a:pt x="477" y="1957"/>
                  </a:lnTo>
                  <a:lnTo>
                    <a:pt x="473" y="1966"/>
                  </a:lnTo>
                  <a:lnTo>
                    <a:pt x="469" y="1975"/>
                  </a:lnTo>
                  <a:lnTo>
                    <a:pt x="463" y="1982"/>
                  </a:lnTo>
                  <a:lnTo>
                    <a:pt x="459" y="1989"/>
                  </a:lnTo>
                  <a:lnTo>
                    <a:pt x="454" y="1996"/>
                  </a:lnTo>
                  <a:lnTo>
                    <a:pt x="452" y="2004"/>
                  </a:lnTo>
                  <a:lnTo>
                    <a:pt x="448" y="2015"/>
                  </a:lnTo>
                  <a:lnTo>
                    <a:pt x="446" y="2027"/>
                  </a:lnTo>
                  <a:lnTo>
                    <a:pt x="444" y="2040"/>
                  </a:lnTo>
                  <a:lnTo>
                    <a:pt x="445" y="2053"/>
                  </a:lnTo>
                  <a:lnTo>
                    <a:pt x="447" y="2066"/>
                  </a:lnTo>
                  <a:lnTo>
                    <a:pt x="452" y="2079"/>
                  </a:lnTo>
                  <a:lnTo>
                    <a:pt x="455" y="2091"/>
                  </a:lnTo>
                  <a:lnTo>
                    <a:pt x="457" y="2099"/>
                  </a:lnTo>
                  <a:lnTo>
                    <a:pt x="458" y="2110"/>
                  </a:lnTo>
                  <a:lnTo>
                    <a:pt x="457" y="2122"/>
                  </a:lnTo>
                  <a:lnTo>
                    <a:pt x="455" y="2136"/>
                  </a:lnTo>
                  <a:lnTo>
                    <a:pt x="454" y="2148"/>
                  </a:lnTo>
                  <a:lnTo>
                    <a:pt x="454" y="2161"/>
                  </a:lnTo>
                  <a:lnTo>
                    <a:pt x="454" y="2178"/>
                  </a:lnTo>
                  <a:lnTo>
                    <a:pt x="455" y="2196"/>
                  </a:lnTo>
                  <a:lnTo>
                    <a:pt x="458" y="2208"/>
                  </a:lnTo>
                  <a:lnTo>
                    <a:pt x="461" y="2216"/>
                  </a:lnTo>
                  <a:lnTo>
                    <a:pt x="464" y="2224"/>
                  </a:lnTo>
                  <a:lnTo>
                    <a:pt x="466" y="2233"/>
                  </a:lnTo>
                  <a:lnTo>
                    <a:pt x="467" y="2241"/>
                  </a:lnTo>
                  <a:lnTo>
                    <a:pt x="467" y="2248"/>
                  </a:lnTo>
                  <a:lnTo>
                    <a:pt x="467" y="2256"/>
                  </a:lnTo>
                  <a:lnTo>
                    <a:pt x="467" y="2277"/>
                  </a:lnTo>
                  <a:lnTo>
                    <a:pt x="466" y="2293"/>
                  </a:lnTo>
                  <a:lnTo>
                    <a:pt x="466" y="2306"/>
                  </a:lnTo>
                  <a:lnTo>
                    <a:pt x="466" y="2317"/>
                  </a:lnTo>
                  <a:lnTo>
                    <a:pt x="464" y="2327"/>
                  </a:lnTo>
                  <a:lnTo>
                    <a:pt x="460" y="2338"/>
                  </a:lnTo>
                  <a:lnTo>
                    <a:pt x="457" y="2350"/>
                  </a:lnTo>
                  <a:lnTo>
                    <a:pt x="454" y="2361"/>
                  </a:lnTo>
                  <a:lnTo>
                    <a:pt x="454" y="2380"/>
                  </a:lnTo>
                  <a:lnTo>
                    <a:pt x="452" y="2395"/>
                  </a:lnTo>
                  <a:lnTo>
                    <a:pt x="450" y="2403"/>
                  </a:lnTo>
                  <a:lnTo>
                    <a:pt x="447" y="2412"/>
                  </a:lnTo>
                  <a:lnTo>
                    <a:pt x="445" y="2424"/>
                  </a:lnTo>
                  <a:lnTo>
                    <a:pt x="444" y="2436"/>
                  </a:lnTo>
                  <a:lnTo>
                    <a:pt x="444" y="2449"/>
                  </a:lnTo>
                  <a:lnTo>
                    <a:pt x="446" y="2463"/>
                  </a:lnTo>
                  <a:lnTo>
                    <a:pt x="448" y="2476"/>
                  </a:lnTo>
                  <a:lnTo>
                    <a:pt x="451" y="2487"/>
                  </a:lnTo>
                  <a:lnTo>
                    <a:pt x="454" y="2498"/>
                  </a:lnTo>
                  <a:lnTo>
                    <a:pt x="458" y="2508"/>
                  </a:lnTo>
                  <a:lnTo>
                    <a:pt x="460" y="2519"/>
                  </a:lnTo>
                  <a:lnTo>
                    <a:pt x="463" y="2530"/>
                  </a:lnTo>
                  <a:lnTo>
                    <a:pt x="464" y="2539"/>
                  </a:lnTo>
                  <a:lnTo>
                    <a:pt x="464" y="2550"/>
                  </a:lnTo>
                  <a:lnTo>
                    <a:pt x="464" y="2559"/>
                  </a:lnTo>
                  <a:lnTo>
                    <a:pt x="461" y="2568"/>
                  </a:lnTo>
                  <a:lnTo>
                    <a:pt x="459" y="2573"/>
                  </a:lnTo>
                  <a:lnTo>
                    <a:pt x="455" y="2578"/>
                  </a:lnTo>
                  <a:lnTo>
                    <a:pt x="453" y="2586"/>
                  </a:lnTo>
                  <a:lnTo>
                    <a:pt x="452" y="2593"/>
                  </a:lnTo>
                  <a:lnTo>
                    <a:pt x="452" y="2602"/>
                  </a:lnTo>
                  <a:lnTo>
                    <a:pt x="455" y="2612"/>
                  </a:lnTo>
                  <a:lnTo>
                    <a:pt x="459" y="2620"/>
                  </a:lnTo>
                  <a:lnTo>
                    <a:pt x="464" y="2627"/>
                  </a:lnTo>
                  <a:lnTo>
                    <a:pt x="470" y="2634"/>
                  </a:lnTo>
                  <a:lnTo>
                    <a:pt x="477" y="2643"/>
                  </a:lnTo>
                  <a:lnTo>
                    <a:pt x="480" y="2647"/>
                  </a:lnTo>
                  <a:lnTo>
                    <a:pt x="484" y="2652"/>
                  </a:lnTo>
                  <a:lnTo>
                    <a:pt x="486" y="2658"/>
                  </a:lnTo>
                  <a:lnTo>
                    <a:pt x="488" y="2663"/>
                  </a:lnTo>
                  <a:lnTo>
                    <a:pt x="490" y="2674"/>
                  </a:lnTo>
                  <a:lnTo>
                    <a:pt x="494" y="2682"/>
                  </a:lnTo>
                  <a:lnTo>
                    <a:pt x="497" y="2690"/>
                  </a:lnTo>
                  <a:lnTo>
                    <a:pt x="502" y="2697"/>
                  </a:lnTo>
                  <a:lnTo>
                    <a:pt x="505" y="2702"/>
                  </a:lnTo>
                  <a:lnTo>
                    <a:pt x="508" y="2703"/>
                  </a:lnTo>
                  <a:lnTo>
                    <a:pt x="510" y="2704"/>
                  </a:lnTo>
                  <a:lnTo>
                    <a:pt x="511" y="2703"/>
                  </a:lnTo>
                  <a:lnTo>
                    <a:pt x="513" y="2699"/>
                  </a:lnTo>
                  <a:lnTo>
                    <a:pt x="514" y="2691"/>
                  </a:lnTo>
                  <a:lnTo>
                    <a:pt x="515" y="2684"/>
                  </a:lnTo>
                  <a:lnTo>
                    <a:pt x="517" y="2678"/>
                  </a:lnTo>
                  <a:lnTo>
                    <a:pt x="521" y="2674"/>
                  </a:lnTo>
                  <a:lnTo>
                    <a:pt x="523" y="2669"/>
                  </a:lnTo>
                  <a:lnTo>
                    <a:pt x="526" y="2665"/>
                  </a:lnTo>
                  <a:lnTo>
                    <a:pt x="528" y="2660"/>
                  </a:lnTo>
                  <a:lnTo>
                    <a:pt x="530" y="2653"/>
                  </a:lnTo>
                  <a:lnTo>
                    <a:pt x="533" y="2647"/>
                  </a:lnTo>
                  <a:lnTo>
                    <a:pt x="535" y="2632"/>
                  </a:lnTo>
                  <a:lnTo>
                    <a:pt x="535" y="2615"/>
                  </a:lnTo>
                  <a:lnTo>
                    <a:pt x="535" y="2600"/>
                  </a:lnTo>
                  <a:lnTo>
                    <a:pt x="533" y="2587"/>
                  </a:lnTo>
                  <a:lnTo>
                    <a:pt x="529" y="2576"/>
                  </a:lnTo>
                  <a:lnTo>
                    <a:pt x="526" y="2568"/>
                  </a:lnTo>
                  <a:lnTo>
                    <a:pt x="524" y="2564"/>
                  </a:lnTo>
                  <a:lnTo>
                    <a:pt x="524" y="2561"/>
                  </a:lnTo>
                  <a:lnTo>
                    <a:pt x="526" y="2556"/>
                  </a:lnTo>
                  <a:lnTo>
                    <a:pt x="528" y="2552"/>
                  </a:lnTo>
                  <a:lnTo>
                    <a:pt x="532" y="2549"/>
                  </a:lnTo>
                  <a:lnTo>
                    <a:pt x="535" y="2546"/>
                  </a:lnTo>
                  <a:lnTo>
                    <a:pt x="540" y="2544"/>
                  </a:lnTo>
                  <a:lnTo>
                    <a:pt x="546" y="2544"/>
                  </a:lnTo>
                  <a:lnTo>
                    <a:pt x="558" y="2544"/>
                  </a:lnTo>
                  <a:lnTo>
                    <a:pt x="570" y="2543"/>
                  </a:lnTo>
                  <a:lnTo>
                    <a:pt x="574" y="2542"/>
                  </a:lnTo>
                  <a:lnTo>
                    <a:pt x="579" y="2539"/>
                  </a:lnTo>
                  <a:lnTo>
                    <a:pt x="585" y="2537"/>
                  </a:lnTo>
                  <a:lnTo>
                    <a:pt x="590" y="2533"/>
                  </a:lnTo>
                  <a:lnTo>
                    <a:pt x="593" y="2529"/>
                  </a:lnTo>
                  <a:lnTo>
                    <a:pt x="597" y="2524"/>
                  </a:lnTo>
                  <a:lnTo>
                    <a:pt x="598" y="2520"/>
                  </a:lnTo>
                  <a:lnTo>
                    <a:pt x="599" y="2515"/>
                  </a:lnTo>
                  <a:lnTo>
                    <a:pt x="599" y="2506"/>
                  </a:lnTo>
                  <a:lnTo>
                    <a:pt x="599" y="2499"/>
                  </a:lnTo>
                  <a:lnTo>
                    <a:pt x="600" y="2491"/>
                  </a:lnTo>
                  <a:lnTo>
                    <a:pt x="603" y="2485"/>
                  </a:lnTo>
                  <a:lnTo>
                    <a:pt x="605" y="2482"/>
                  </a:lnTo>
                  <a:lnTo>
                    <a:pt x="609" y="2480"/>
                  </a:lnTo>
                  <a:lnTo>
                    <a:pt x="612" y="2477"/>
                  </a:lnTo>
                  <a:lnTo>
                    <a:pt x="617" y="2476"/>
                  </a:lnTo>
                  <a:lnTo>
                    <a:pt x="622" y="2475"/>
                  </a:lnTo>
                  <a:lnTo>
                    <a:pt x="625" y="2474"/>
                  </a:lnTo>
                  <a:lnTo>
                    <a:pt x="629" y="2472"/>
                  </a:lnTo>
                  <a:lnTo>
                    <a:pt x="631" y="2469"/>
                  </a:lnTo>
                  <a:lnTo>
                    <a:pt x="634" y="2463"/>
                  </a:lnTo>
                  <a:lnTo>
                    <a:pt x="635" y="2454"/>
                  </a:lnTo>
                  <a:lnTo>
                    <a:pt x="636" y="2449"/>
                  </a:lnTo>
                  <a:lnTo>
                    <a:pt x="639" y="2445"/>
                  </a:lnTo>
                  <a:lnTo>
                    <a:pt x="642" y="2441"/>
                  </a:lnTo>
                  <a:lnTo>
                    <a:pt x="646" y="2437"/>
                  </a:lnTo>
                  <a:lnTo>
                    <a:pt x="655" y="2432"/>
                  </a:lnTo>
                  <a:lnTo>
                    <a:pt x="666" y="2429"/>
                  </a:lnTo>
                  <a:lnTo>
                    <a:pt x="669" y="2428"/>
                  </a:lnTo>
                  <a:lnTo>
                    <a:pt x="673" y="2429"/>
                  </a:lnTo>
                  <a:lnTo>
                    <a:pt x="677" y="2430"/>
                  </a:lnTo>
                  <a:lnTo>
                    <a:pt x="678" y="2432"/>
                  </a:lnTo>
                  <a:lnTo>
                    <a:pt x="679" y="2436"/>
                  </a:lnTo>
                  <a:lnTo>
                    <a:pt x="679" y="2439"/>
                  </a:lnTo>
                  <a:lnTo>
                    <a:pt x="679" y="2444"/>
                  </a:lnTo>
                  <a:lnTo>
                    <a:pt x="677" y="2449"/>
                  </a:lnTo>
                  <a:lnTo>
                    <a:pt x="673" y="2458"/>
                  </a:lnTo>
                  <a:lnTo>
                    <a:pt x="672" y="2467"/>
                  </a:lnTo>
                  <a:lnTo>
                    <a:pt x="672" y="2470"/>
                  </a:lnTo>
                  <a:lnTo>
                    <a:pt x="673" y="2475"/>
                  </a:lnTo>
                  <a:lnTo>
                    <a:pt x="675" y="2479"/>
                  </a:lnTo>
                  <a:lnTo>
                    <a:pt x="679" y="2481"/>
                  </a:lnTo>
                  <a:lnTo>
                    <a:pt x="690" y="2488"/>
                  </a:lnTo>
                  <a:lnTo>
                    <a:pt x="705" y="2496"/>
                  </a:lnTo>
                  <a:lnTo>
                    <a:pt x="712" y="2501"/>
                  </a:lnTo>
                  <a:lnTo>
                    <a:pt x="719" y="2506"/>
                  </a:lnTo>
                  <a:lnTo>
                    <a:pt x="722" y="2508"/>
                  </a:lnTo>
                  <a:lnTo>
                    <a:pt x="723" y="2511"/>
                  </a:lnTo>
                  <a:lnTo>
                    <a:pt x="724" y="2513"/>
                  </a:lnTo>
                  <a:lnTo>
                    <a:pt x="725" y="2517"/>
                  </a:lnTo>
                  <a:lnTo>
                    <a:pt x="716" y="2536"/>
                  </a:lnTo>
                  <a:lnTo>
                    <a:pt x="711" y="2550"/>
                  </a:lnTo>
                  <a:lnTo>
                    <a:pt x="724" y="2549"/>
                  </a:lnTo>
                  <a:lnTo>
                    <a:pt x="742" y="2548"/>
                  </a:lnTo>
                  <a:lnTo>
                    <a:pt x="744" y="2551"/>
                  </a:lnTo>
                  <a:lnTo>
                    <a:pt x="748" y="2556"/>
                  </a:lnTo>
                  <a:lnTo>
                    <a:pt x="750" y="2562"/>
                  </a:lnTo>
                  <a:lnTo>
                    <a:pt x="753" y="2568"/>
                  </a:lnTo>
                  <a:lnTo>
                    <a:pt x="759" y="2583"/>
                  </a:lnTo>
                  <a:lnTo>
                    <a:pt x="765" y="2596"/>
                  </a:lnTo>
                  <a:lnTo>
                    <a:pt x="770" y="2607"/>
                  </a:lnTo>
                  <a:lnTo>
                    <a:pt x="776" y="2617"/>
                  </a:lnTo>
                  <a:lnTo>
                    <a:pt x="780" y="2625"/>
                  </a:lnTo>
                  <a:lnTo>
                    <a:pt x="782" y="2634"/>
                  </a:lnTo>
                  <a:lnTo>
                    <a:pt x="782" y="2643"/>
                  </a:lnTo>
                  <a:lnTo>
                    <a:pt x="784" y="2651"/>
                  </a:lnTo>
                  <a:lnTo>
                    <a:pt x="785" y="2655"/>
                  </a:lnTo>
                  <a:lnTo>
                    <a:pt x="787" y="2657"/>
                  </a:lnTo>
                  <a:lnTo>
                    <a:pt x="790" y="2660"/>
                  </a:lnTo>
                  <a:lnTo>
                    <a:pt x="793" y="2663"/>
                  </a:lnTo>
                  <a:lnTo>
                    <a:pt x="800" y="2666"/>
                  </a:lnTo>
                  <a:lnTo>
                    <a:pt x="809" y="2670"/>
                  </a:lnTo>
                  <a:lnTo>
                    <a:pt x="812" y="2672"/>
                  </a:lnTo>
                  <a:lnTo>
                    <a:pt x="813" y="2675"/>
                  </a:lnTo>
                  <a:lnTo>
                    <a:pt x="814" y="2678"/>
                  </a:lnTo>
                  <a:lnTo>
                    <a:pt x="814" y="2682"/>
                  </a:lnTo>
                  <a:lnTo>
                    <a:pt x="811" y="2689"/>
                  </a:lnTo>
                  <a:lnTo>
                    <a:pt x="807" y="2694"/>
                  </a:lnTo>
                  <a:lnTo>
                    <a:pt x="806" y="2695"/>
                  </a:lnTo>
                  <a:lnTo>
                    <a:pt x="806" y="2697"/>
                  </a:lnTo>
                  <a:lnTo>
                    <a:pt x="807" y="2700"/>
                  </a:lnTo>
                  <a:lnTo>
                    <a:pt x="809" y="2702"/>
                  </a:lnTo>
                  <a:lnTo>
                    <a:pt x="812" y="2708"/>
                  </a:lnTo>
                  <a:lnTo>
                    <a:pt x="813" y="2714"/>
                  </a:lnTo>
                  <a:lnTo>
                    <a:pt x="813" y="2720"/>
                  </a:lnTo>
                  <a:lnTo>
                    <a:pt x="811" y="2726"/>
                  </a:lnTo>
                  <a:lnTo>
                    <a:pt x="809" y="2728"/>
                  </a:lnTo>
                  <a:lnTo>
                    <a:pt x="806" y="2729"/>
                  </a:lnTo>
                  <a:lnTo>
                    <a:pt x="803" y="2731"/>
                  </a:lnTo>
                  <a:lnTo>
                    <a:pt x="798" y="2732"/>
                  </a:lnTo>
                  <a:lnTo>
                    <a:pt x="788" y="2733"/>
                  </a:lnTo>
                  <a:lnTo>
                    <a:pt x="779" y="2733"/>
                  </a:lnTo>
                  <a:lnTo>
                    <a:pt x="774" y="2733"/>
                  </a:lnTo>
                  <a:lnTo>
                    <a:pt x="769" y="2734"/>
                  </a:lnTo>
                  <a:lnTo>
                    <a:pt x="766" y="2737"/>
                  </a:lnTo>
                  <a:lnTo>
                    <a:pt x="762" y="2739"/>
                  </a:lnTo>
                  <a:lnTo>
                    <a:pt x="760" y="2743"/>
                  </a:lnTo>
                  <a:lnTo>
                    <a:pt x="759" y="2746"/>
                  </a:lnTo>
                  <a:lnTo>
                    <a:pt x="760" y="2751"/>
                  </a:lnTo>
                  <a:lnTo>
                    <a:pt x="761" y="2757"/>
                  </a:lnTo>
                  <a:lnTo>
                    <a:pt x="768" y="2771"/>
                  </a:lnTo>
                  <a:lnTo>
                    <a:pt x="778" y="2789"/>
                  </a:lnTo>
                  <a:lnTo>
                    <a:pt x="788" y="2807"/>
                  </a:lnTo>
                  <a:lnTo>
                    <a:pt x="797" y="2821"/>
                  </a:lnTo>
                  <a:lnTo>
                    <a:pt x="804" y="2832"/>
                  </a:lnTo>
                  <a:lnTo>
                    <a:pt x="810" y="2839"/>
                  </a:lnTo>
                  <a:lnTo>
                    <a:pt x="812" y="2841"/>
                  </a:lnTo>
                  <a:lnTo>
                    <a:pt x="812" y="2844"/>
                  </a:lnTo>
                  <a:lnTo>
                    <a:pt x="812" y="2846"/>
                  </a:lnTo>
                  <a:lnTo>
                    <a:pt x="810" y="2849"/>
                  </a:lnTo>
                  <a:lnTo>
                    <a:pt x="803" y="2855"/>
                  </a:lnTo>
                  <a:lnTo>
                    <a:pt x="799" y="2860"/>
                  </a:lnTo>
                  <a:lnTo>
                    <a:pt x="798" y="2864"/>
                  </a:lnTo>
                  <a:lnTo>
                    <a:pt x="799" y="2866"/>
                  </a:lnTo>
                  <a:lnTo>
                    <a:pt x="801" y="2869"/>
                  </a:lnTo>
                  <a:lnTo>
                    <a:pt x="806" y="2872"/>
                  </a:lnTo>
                  <a:lnTo>
                    <a:pt x="819" y="2877"/>
                  </a:lnTo>
                  <a:lnTo>
                    <a:pt x="831" y="2879"/>
                  </a:lnTo>
                  <a:lnTo>
                    <a:pt x="837" y="2882"/>
                  </a:lnTo>
                  <a:lnTo>
                    <a:pt x="842" y="2883"/>
                  </a:lnTo>
                  <a:lnTo>
                    <a:pt x="844" y="2886"/>
                  </a:lnTo>
                  <a:lnTo>
                    <a:pt x="847" y="2890"/>
                  </a:lnTo>
                  <a:lnTo>
                    <a:pt x="847" y="2893"/>
                  </a:lnTo>
                  <a:lnTo>
                    <a:pt x="847" y="2897"/>
                  </a:lnTo>
                  <a:lnTo>
                    <a:pt x="845" y="2901"/>
                  </a:lnTo>
                  <a:lnTo>
                    <a:pt x="844" y="2905"/>
                  </a:lnTo>
                  <a:lnTo>
                    <a:pt x="841" y="2915"/>
                  </a:lnTo>
                  <a:lnTo>
                    <a:pt x="839" y="2927"/>
                  </a:lnTo>
                  <a:lnTo>
                    <a:pt x="841" y="2934"/>
                  </a:lnTo>
                  <a:lnTo>
                    <a:pt x="842" y="2939"/>
                  </a:lnTo>
                  <a:lnTo>
                    <a:pt x="844" y="2940"/>
                  </a:lnTo>
                  <a:lnTo>
                    <a:pt x="847" y="2941"/>
                  </a:lnTo>
                  <a:lnTo>
                    <a:pt x="850" y="2941"/>
                  </a:lnTo>
                  <a:lnTo>
                    <a:pt x="854" y="2940"/>
                  </a:lnTo>
                  <a:lnTo>
                    <a:pt x="861" y="2939"/>
                  </a:lnTo>
                  <a:lnTo>
                    <a:pt x="867" y="2935"/>
                  </a:lnTo>
                  <a:lnTo>
                    <a:pt x="873" y="2933"/>
                  </a:lnTo>
                  <a:lnTo>
                    <a:pt x="879" y="2931"/>
                  </a:lnTo>
                  <a:lnTo>
                    <a:pt x="881" y="2931"/>
                  </a:lnTo>
                  <a:lnTo>
                    <a:pt x="882" y="2931"/>
                  </a:lnTo>
                  <a:lnTo>
                    <a:pt x="883" y="2930"/>
                  </a:lnTo>
                  <a:lnTo>
                    <a:pt x="885" y="2928"/>
                  </a:lnTo>
                  <a:lnTo>
                    <a:pt x="887" y="2918"/>
                  </a:lnTo>
                  <a:lnTo>
                    <a:pt x="891" y="2910"/>
                  </a:lnTo>
                  <a:lnTo>
                    <a:pt x="898" y="2897"/>
                  </a:lnTo>
                  <a:lnTo>
                    <a:pt x="906" y="2885"/>
                  </a:lnTo>
                  <a:lnTo>
                    <a:pt x="908" y="2882"/>
                  </a:lnTo>
                  <a:lnTo>
                    <a:pt x="911" y="2879"/>
                  </a:lnTo>
                  <a:lnTo>
                    <a:pt x="912" y="2878"/>
                  </a:lnTo>
                  <a:lnTo>
                    <a:pt x="913" y="2879"/>
                  </a:lnTo>
                  <a:lnTo>
                    <a:pt x="914" y="2880"/>
                  </a:lnTo>
                  <a:lnTo>
                    <a:pt x="916" y="2882"/>
                  </a:lnTo>
                  <a:lnTo>
                    <a:pt x="920" y="2895"/>
                  </a:lnTo>
                  <a:lnTo>
                    <a:pt x="926" y="2907"/>
                  </a:lnTo>
                  <a:lnTo>
                    <a:pt x="930" y="2909"/>
                  </a:lnTo>
                  <a:lnTo>
                    <a:pt x="935" y="2911"/>
                  </a:lnTo>
                  <a:lnTo>
                    <a:pt x="938" y="2911"/>
                  </a:lnTo>
                  <a:lnTo>
                    <a:pt x="943" y="2910"/>
                  </a:lnTo>
                  <a:lnTo>
                    <a:pt x="946" y="2908"/>
                  </a:lnTo>
                  <a:lnTo>
                    <a:pt x="951" y="2904"/>
                  </a:lnTo>
                  <a:lnTo>
                    <a:pt x="955" y="2899"/>
                  </a:lnTo>
                  <a:lnTo>
                    <a:pt x="957" y="2893"/>
                  </a:lnTo>
                  <a:lnTo>
                    <a:pt x="959" y="2888"/>
                  </a:lnTo>
                  <a:lnTo>
                    <a:pt x="963" y="2883"/>
                  </a:lnTo>
                  <a:lnTo>
                    <a:pt x="968" y="2878"/>
                  </a:lnTo>
                  <a:lnTo>
                    <a:pt x="973" y="2876"/>
                  </a:lnTo>
                  <a:lnTo>
                    <a:pt x="976" y="2874"/>
                  </a:lnTo>
                  <a:lnTo>
                    <a:pt x="981" y="2874"/>
                  </a:lnTo>
                  <a:lnTo>
                    <a:pt x="986" y="2876"/>
                  </a:lnTo>
                  <a:lnTo>
                    <a:pt x="989" y="2878"/>
                  </a:lnTo>
                  <a:lnTo>
                    <a:pt x="994" y="2885"/>
                  </a:lnTo>
                  <a:lnTo>
                    <a:pt x="998" y="2897"/>
                  </a:lnTo>
                  <a:lnTo>
                    <a:pt x="1002" y="2911"/>
                  </a:lnTo>
                  <a:lnTo>
                    <a:pt x="1006" y="2926"/>
                  </a:lnTo>
                  <a:lnTo>
                    <a:pt x="1007" y="2935"/>
                  </a:lnTo>
                  <a:lnTo>
                    <a:pt x="1008" y="2943"/>
                  </a:lnTo>
                  <a:lnTo>
                    <a:pt x="1012" y="2952"/>
                  </a:lnTo>
                  <a:lnTo>
                    <a:pt x="1017" y="2960"/>
                  </a:lnTo>
                  <a:lnTo>
                    <a:pt x="1028" y="2973"/>
                  </a:lnTo>
                  <a:lnTo>
                    <a:pt x="1040" y="2985"/>
                  </a:lnTo>
                  <a:lnTo>
                    <a:pt x="1044" y="2990"/>
                  </a:lnTo>
                  <a:lnTo>
                    <a:pt x="1046" y="2993"/>
                  </a:lnTo>
                  <a:lnTo>
                    <a:pt x="1049" y="2998"/>
                  </a:lnTo>
                  <a:lnTo>
                    <a:pt x="1050" y="3002"/>
                  </a:lnTo>
                  <a:lnTo>
                    <a:pt x="1051" y="3010"/>
                  </a:lnTo>
                  <a:lnTo>
                    <a:pt x="1051" y="3019"/>
                  </a:lnTo>
                  <a:lnTo>
                    <a:pt x="1051" y="3029"/>
                  </a:lnTo>
                  <a:lnTo>
                    <a:pt x="1051" y="3040"/>
                  </a:lnTo>
                  <a:lnTo>
                    <a:pt x="1051" y="3048"/>
                  </a:lnTo>
                  <a:lnTo>
                    <a:pt x="1051" y="3056"/>
                  </a:lnTo>
                  <a:lnTo>
                    <a:pt x="1051" y="3065"/>
                  </a:lnTo>
                  <a:lnTo>
                    <a:pt x="1052" y="3071"/>
                  </a:lnTo>
                  <a:lnTo>
                    <a:pt x="1056" y="3074"/>
                  </a:lnTo>
                  <a:lnTo>
                    <a:pt x="1061" y="3077"/>
                  </a:lnTo>
                  <a:lnTo>
                    <a:pt x="1066" y="3079"/>
                  </a:lnTo>
                  <a:lnTo>
                    <a:pt x="1072" y="3082"/>
                  </a:lnTo>
                  <a:lnTo>
                    <a:pt x="1075" y="3085"/>
                  </a:lnTo>
                  <a:lnTo>
                    <a:pt x="1077" y="3088"/>
                  </a:lnTo>
                  <a:lnTo>
                    <a:pt x="1078" y="3093"/>
                  </a:lnTo>
                  <a:lnTo>
                    <a:pt x="1080" y="3098"/>
                  </a:lnTo>
                  <a:lnTo>
                    <a:pt x="1080" y="3104"/>
                  </a:lnTo>
                  <a:lnTo>
                    <a:pt x="1082" y="3109"/>
                  </a:lnTo>
                  <a:lnTo>
                    <a:pt x="1084" y="3115"/>
                  </a:lnTo>
                  <a:lnTo>
                    <a:pt x="1088" y="3120"/>
                  </a:lnTo>
                  <a:lnTo>
                    <a:pt x="1095" y="3132"/>
                  </a:lnTo>
                  <a:lnTo>
                    <a:pt x="1102" y="3144"/>
                  </a:lnTo>
                  <a:lnTo>
                    <a:pt x="1106" y="3155"/>
                  </a:lnTo>
                  <a:lnTo>
                    <a:pt x="1108" y="3164"/>
                  </a:lnTo>
                  <a:lnTo>
                    <a:pt x="1109" y="3174"/>
                  </a:lnTo>
                  <a:lnTo>
                    <a:pt x="1108" y="3183"/>
                  </a:lnTo>
                  <a:lnTo>
                    <a:pt x="1108" y="3193"/>
                  </a:lnTo>
                  <a:lnTo>
                    <a:pt x="1109" y="3199"/>
                  </a:lnTo>
                  <a:lnTo>
                    <a:pt x="1112" y="3201"/>
                  </a:lnTo>
                  <a:lnTo>
                    <a:pt x="1114" y="3202"/>
                  </a:lnTo>
                  <a:lnTo>
                    <a:pt x="1119" y="3202"/>
                  </a:lnTo>
                  <a:lnTo>
                    <a:pt x="1125" y="3204"/>
                  </a:lnTo>
                  <a:lnTo>
                    <a:pt x="1131" y="3204"/>
                  </a:lnTo>
                  <a:lnTo>
                    <a:pt x="1137" y="3204"/>
                  </a:lnTo>
                  <a:lnTo>
                    <a:pt x="1141" y="3206"/>
                  </a:lnTo>
                  <a:lnTo>
                    <a:pt x="1146" y="3207"/>
                  </a:lnTo>
                  <a:lnTo>
                    <a:pt x="1149" y="3211"/>
                  </a:lnTo>
                  <a:lnTo>
                    <a:pt x="1151" y="3214"/>
                  </a:lnTo>
                  <a:lnTo>
                    <a:pt x="1151" y="3220"/>
                  </a:lnTo>
                  <a:lnTo>
                    <a:pt x="1151" y="3227"/>
                  </a:lnTo>
                  <a:lnTo>
                    <a:pt x="1146" y="3242"/>
                  </a:lnTo>
                  <a:lnTo>
                    <a:pt x="1143" y="3254"/>
                  </a:lnTo>
                  <a:lnTo>
                    <a:pt x="1141" y="3258"/>
                  </a:lnTo>
                  <a:lnTo>
                    <a:pt x="1140" y="3264"/>
                  </a:lnTo>
                  <a:lnTo>
                    <a:pt x="1140" y="3270"/>
                  </a:lnTo>
                  <a:lnTo>
                    <a:pt x="1143" y="3276"/>
                  </a:lnTo>
                  <a:lnTo>
                    <a:pt x="1145" y="3282"/>
                  </a:lnTo>
                  <a:lnTo>
                    <a:pt x="1149" y="3287"/>
                  </a:lnTo>
                  <a:lnTo>
                    <a:pt x="1152" y="3290"/>
                  </a:lnTo>
                  <a:lnTo>
                    <a:pt x="1156" y="3294"/>
                  </a:lnTo>
                  <a:lnTo>
                    <a:pt x="1164" y="3299"/>
                  </a:lnTo>
                  <a:lnTo>
                    <a:pt x="1170" y="3304"/>
                  </a:lnTo>
                  <a:lnTo>
                    <a:pt x="1175" y="3308"/>
                  </a:lnTo>
                  <a:lnTo>
                    <a:pt x="1178" y="3312"/>
                  </a:lnTo>
                  <a:lnTo>
                    <a:pt x="1179" y="3317"/>
                  </a:lnTo>
                  <a:lnTo>
                    <a:pt x="1181" y="3325"/>
                  </a:lnTo>
                  <a:lnTo>
                    <a:pt x="1181" y="3328"/>
                  </a:lnTo>
                  <a:lnTo>
                    <a:pt x="1181" y="3332"/>
                  </a:lnTo>
                  <a:lnTo>
                    <a:pt x="1182" y="3336"/>
                  </a:lnTo>
                  <a:lnTo>
                    <a:pt x="1184" y="3338"/>
                  </a:lnTo>
                  <a:lnTo>
                    <a:pt x="1188" y="3340"/>
                  </a:lnTo>
                  <a:lnTo>
                    <a:pt x="1194" y="3342"/>
                  </a:lnTo>
                  <a:lnTo>
                    <a:pt x="1202" y="3343"/>
                  </a:lnTo>
                  <a:lnTo>
                    <a:pt x="1210" y="3346"/>
                  </a:lnTo>
                  <a:lnTo>
                    <a:pt x="1215" y="3349"/>
                  </a:lnTo>
                  <a:lnTo>
                    <a:pt x="1219" y="3351"/>
                  </a:lnTo>
                  <a:lnTo>
                    <a:pt x="1221" y="3356"/>
                  </a:lnTo>
                  <a:lnTo>
                    <a:pt x="1223" y="3361"/>
                  </a:lnTo>
                  <a:lnTo>
                    <a:pt x="1223" y="3365"/>
                  </a:lnTo>
                  <a:lnTo>
                    <a:pt x="1223" y="3370"/>
                  </a:lnTo>
                  <a:lnTo>
                    <a:pt x="1222" y="3376"/>
                  </a:lnTo>
                  <a:lnTo>
                    <a:pt x="1221" y="3382"/>
                  </a:lnTo>
                  <a:lnTo>
                    <a:pt x="1219" y="3393"/>
                  </a:lnTo>
                  <a:lnTo>
                    <a:pt x="1216" y="3403"/>
                  </a:lnTo>
                  <a:lnTo>
                    <a:pt x="1217" y="3408"/>
                  </a:lnTo>
                  <a:lnTo>
                    <a:pt x="1219" y="3410"/>
                  </a:lnTo>
                  <a:lnTo>
                    <a:pt x="1221" y="3413"/>
                  </a:lnTo>
                  <a:lnTo>
                    <a:pt x="1223" y="3415"/>
                  </a:lnTo>
                  <a:lnTo>
                    <a:pt x="1227" y="3416"/>
                  </a:lnTo>
                  <a:lnTo>
                    <a:pt x="1231" y="3416"/>
                  </a:lnTo>
                  <a:lnTo>
                    <a:pt x="1234" y="3415"/>
                  </a:lnTo>
                  <a:lnTo>
                    <a:pt x="1238" y="3414"/>
                  </a:lnTo>
                  <a:lnTo>
                    <a:pt x="1245" y="3401"/>
                  </a:lnTo>
                  <a:lnTo>
                    <a:pt x="1252" y="3390"/>
                  </a:lnTo>
                  <a:lnTo>
                    <a:pt x="1257" y="3390"/>
                  </a:lnTo>
                  <a:lnTo>
                    <a:pt x="1260" y="3391"/>
                  </a:lnTo>
                  <a:lnTo>
                    <a:pt x="1264" y="3393"/>
                  </a:lnTo>
                  <a:lnTo>
                    <a:pt x="1267" y="3395"/>
                  </a:lnTo>
                  <a:lnTo>
                    <a:pt x="1270" y="3397"/>
                  </a:lnTo>
                  <a:lnTo>
                    <a:pt x="1271" y="3400"/>
                  </a:lnTo>
                  <a:lnTo>
                    <a:pt x="1272" y="3402"/>
                  </a:lnTo>
                  <a:lnTo>
                    <a:pt x="1272" y="3406"/>
                  </a:lnTo>
                  <a:lnTo>
                    <a:pt x="1269" y="3409"/>
                  </a:lnTo>
                  <a:lnTo>
                    <a:pt x="1264" y="3413"/>
                  </a:lnTo>
                  <a:lnTo>
                    <a:pt x="1260" y="3415"/>
                  </a:lnTo>
                  <a:lnTo>
                    <a:pt x="1258" y="3419"/>
                  </a:lnTo>
                  <a:lnTo>
                    <a:pt x="1255" y="3424"/>
                  </a:lnTo>
                  <a:lnTo>
                    <a:pt x="1252" y="3428"/>
                  </a:lnTo>
                  <a:lnTo>
                    <a:pt x="1247" y="3441"/>
                  </a:lnTo>
                  <a:lnTo>
                    <a:pt x="1242" y="3453"/>
                  </a:lnTo>
                  <a:lnTo>
                    <a:pt x="1239" y="3459"/>
                  </a:lnTo>
                  <a:lnTo>
                    <a:pt x="1235" y="3465"/>
                  </a:lnTo>
                  <a:lnTo>
                    <a:pt x="1231" y="3470"/>
                  </a:lnTo>
                  <a:lnTo>
                    <a:pt x="1226" y="3475"/>
                  </a:lnTo>
                  <a:lnTo>
                    <a:pt x="1221" y="3479"/>
                  </a:lnTo>
                  <a:lnTo>
                    <a:pt x="1219" y="3483"/>
                  </a:lnTo>
                  <a:lnTo>
                    <a:pt x="1216" y="3487"/>
                  </a:lnTo>
                  <a:lnTo>
                    <a:pt x="1216" y="3490"/>
                  </a:lnTo>
                  <a:lnTo>
                    <a:pt x="1217" y="3493"/>
                  </a:lnTo>
                  <a:lnTo>
                    <a:pt x="1220" y="3495"/>
                  </a:lnTo>
                  <a:lnTo>
                    <a:pt x="1223" y="3497"/>
                  </a:lnTo>
                  <a:lnTo>
                    <a:pt x="1228" y="3498"/>
                  </a:lnTo>
                  <a:lnTo>
                    <a:pt x="1234" y="3501"/>
                  </a:lnTo>
                  <a:lnTo>
                    <a:pt x="1239" y="3503"/>
                  </a:lnTo>
                  <a:lnTo>
                    <a:pt x="1241" y="3506"/>
                  </a:lnTo>
                  <a:lnTo>
                    <a:pt x="1242" y="3508"/>
                  </a:lnTo>
                  <a:lnTo>
                    <a:pt x="1242" y="3510"/>
                  </a:lnTo>
                  <a:lnTo>
                    <a:pt x="1244" y="3515"/>
                  </a:lnTo>
                  <a:lnTo>
                    <a:pt x="1244" y="3521"/>
                  </a:lnTo>
                  <a:lnTo>
                    <a:pt x="1246" y="3526"/>
                  </a:lnTo>
                  <a:lnTo>
                    <a:pt x="1248" y="3532"/>
                  </a:lnTo>
                  <a:lnTo>
                    <a:pt x="1253" y="3538"/>
                  </a:lnTo>
                  <a:lnTo>
                    <a:pt x="1263" y="3548"/>
                  </a:lnTo>
                  <a:lnTo>
                    <a:pt x="1271" y="3556"/>
                  </a:lnTo>
                  <a:lnTo>
                    <a:pt x="1283" y="3564"/>
                  </a:lnTo>
                  <a:lnTo>
                    <a:pt x="1294" y="3571"/>
                  </a:lnTo>
                  <a:lnTo>
                    <a:pt x="1297" y="3575"/>
                  </a:lnTo>
                  <a:lnTo>
                    <a:pt x="1301" y="3579"/>
                  </a:lnTo>
                  <a:lnTo>
                    <a:pt x="1303" y="3584"/>
                  </a:lnTo>
                  <a:lnTo>
                    <a:pt x="1305" y="3590"/>
                  </a:lnTo>
                  <a:lnTo>
                    <a:pt x="1305" y="3592"/>
                  </a:lnTo>
                  <a:lnTo>
                    <a:pt x="1305" y="3595"/>
                  </a:lnTo>
                  <a:lnTo>
                    <a:pt x="1304" y="3596"/>
                  </a:lnTo>
                  <a:lnTo>
                    <a:pt x="1303" y="3597"/>
                  </a:lnTo>
                  <a:lnTo>
                    <a:pt x="1301" y="3597"/>
                  </a:lnTo>
                  <a:lnTo>
                    <a:pt x="1296" y="3597"/>
                  </a:lnTo>
                  <a:lnTo>
                    <a:pt x="1285" y="3594"/>
                  </a:lnTo>
                  <a:lnTo>
                    <a:pt x="1276" y="3594"/>
                  </a:lnTo>
                  <a:lnTo>
                    <a:pt x="1272" y="3595"/>
                  </a:lnTo>
                  <a:lnTo>
                    <a:pt x="1270" y="3597"/>
                  </a:lnTo>
                  <a:lnTo>
                    <a:pt x="1267" y="3599"/>
                  </a:lnTo>
                  <a:lnTo>
                    <a:pt x="1267" y="3603"/>
                  </a:lnTo>
                  <a:lnTo>
                    <a:pt x="1269" y="3611"/>
                  </a:lnTo>
                  <a:lnTo>
                    <a:pt x="1272" y="3622"/>
                  </a:lnTo>
                  <a:lnTo>
                    <a:pt x="1276" y="3633"/>
                  </a:lnTo>
                  <a:lnTo>
                    <a:pt x="1280" y="3642"/>
                  </a:lnTo>
                  <a:lnTo>
                    <a:pt x="1284" y="3646"/>
                  </a:lnTo>
                  <a:lnTo>
                    <a:pt x="1289" y="3648"/>
                  </a:lnTo>
                  <a:lnTo>
                    <a:pt x="1294" y="3649"/>
                  </a:lnTo>
                  <a:lnTo>
                    <a:pt x="1301" y="3649"/>
                  </a:lnTo>
                  <a:lnTo>
                    <a:pt x="1314" y="3648"/>
                  </a:lnTo>
                  <a:lnTo>
                    <a:pt x="1324" y="3647"/>
                  </a:lnTo>
                  <a:lnTo>
                    <a:pt x="1328" y="3648"/>
                  </a:lnTo>
                  <a:lnTo>
                    <a:pt x="1332" y="3649"/>
                  </a:lnTo>
                  <a:lnTo>
                    <a:pt x="1334" y="3653"/>
                  </a:lnTo>
                  <a:lnTo>
                    <a:pt x="1338" y="3657"/>
                  </a:lnTo>
                  <a:lnTo>
                    <a:pt x="1342" y="3670"/>
                  </a:lnTo>
                  <a:lnTo>
                    <a:pt x="1348" y="3687"/>
                  </a:lnTo>
                  <a:lnTo>
                    <a:pt x="1352" y="3696"/>
                  </a:lnTo>
                  <a:lnTo>
                    <a:pt x="1355" y="3704"/>
                  </a:lnTo>
                  <a:lnTo>
                    <a:pt x="1359" y="3711"/>
                  </a:lnTo>
                  <a:lnTo>
                    <a:pt x="1362" y="3716"/>
                  </a:lnTo>
                  <a:lnTo>
                    <a:pt x="1367" y="3720"/>
                  </a:lnTo>
                  <a:lnTo>
                    <a:pt x="1371" y="3722"/>
                  </a:lnTo>
                  <a:lnTo>
                    <a:pt x="1374" y="3723"/>
                  </a:lnTo>
                  <a:lnTo>
                    <a:pt x="1379" y="3723"/>
                  </a:lnTo>
                  <a:lnTo>
                    <a:pt x="1383" y="3722"/>
                  </a:lnTo>
                  <a:lnTo>
                    <a:pt x="1386" y="3720"/>
                  </a:lnTo>
                  <a:lnTo>
                    <a:pt x="1390" y="3716"/>
                  </a:lnTo>
                  <a:lnTo>
                    <a:pt x="1393" y="3712"/>
                  </a:lnTo>
                  <a:lnTo>
                    <a:pt x="1396" y="3708"/>
                  </a:lnTo>
                  <a:lnTo>
                    <a:pt x="1401" y="3704"/>
                  </a:lnTo>
                  <a:lnTo>
                    <a:pt x="1404" y="3702"/>
                  </a:lnTo>
                  <a:lnTo>
                    <a:pt x="1409" y="3701"/>
                  </a:lnTo>
                  <a:lnTo>
                    <a:pt x="1414" y="3701"/>
                  </a:lnTo>
                  <a:lnTo>
                    <a:pt x="1420" y="3701"/>
                  </a:lnTo>
                  <a:lnTo>
                    <a:pt x="1424" y="3703"/>
                  </a:lnTo>
                  <a:lnTo>
                    <a:pt x="1430" y="3706"/>
                  </a:lnTo>
                  <a:lnTo>
                    <a:pt x="1439" y="3711"/>
                  </a:lnTo>
                  <a:lnTo>
                    <a:pt x="1446" y="3715"/>
                  </a:lnTo>
                  <a:lnTo>
                    <a:pt x="1455" y="3717"/>
                  </a:lnTo>
                  <a:lnTo>
                    <a:pt x="1464" y="3718"/>
                  </a:lnTo>
                  <a:lnTo>
                    <a:pt x="1469" y="3718"/>
                  </a:lnTo>
                  <a:lnTo>
                    <a:pt x="1474" y="3718"/>
                  </a:lnTo>
                  <a:lnTo>
                    <a:pt x="1478" y="3716"/>
                  </a:lnTo>
                  <a:lnTo>
                    <a:pt x="1480" y="3715"/>
                  </a:lnTo>
                  <a:lnTo>
                    <a:pt x="1484" y="3709"/>
                  </a:lnTo>
                  <a:lnTo>
                    <a:pt x="1490" y="3701"/>
                  </a:lnTo>
                  <a:lnTo>
                    <a:pt x="1500" y="3689"/>
                  </a:lnTo>
                  <a:lnTo>
                    <a:pt x="1515" y="3674"/>
                  </a:lnTo>
                  <a:lnTo>
                    <a:pt x="1523" y="3668"/>
                  </a:lnTo>
                  <a:lnTo>
                    <a:pt x="1530" y="3662"/>
                  </a:lnTo>
                  <a:lnTo>
                    <a:pt x="1538" y="3659"/>
                  </a:lnTo>
                  <a:lnTo>
                    <a:pt x="1546" y="3657"/>
                  </a:lnTo>
                  <a:lnTo>
                    <a:pt x="1557" y="3655"/>
                  </a:lnTo>
                  <a:lnTo>
                    <a:pt x="1568" y="3653"/>
                  </a:lnTo>
                  <a:lnTo>
                    <a:pt x="1579" y="3648"/>
                  </a:lnTo>
                  <a:lnTo>
                    <a:pt x="1591" y="3642"/>
                  </a:lnTo>
                  <a:lnTo>
                    <a:pt x="1606" y="3634"/>
                  </a:lnTo>
                  <a:lnTo>
                    <a:pt x="1623" y="3624"/>
                  </a:lnTo>
                  <a:lnTo>
                    <a:pt x="1637" y="3617"/>
                  </a:lnTo>
                  <a:lnTo>
                    <a:pt x="1649" y="3611"/>
                  </a:lnTo>
                  <a:lnTo>
                    <a:pt x="1657" y="3610"/>
                  </a:lnTo>
                  <a:lnTo>
                    <a:pt x="1666" y="3610"/>
                  </a:lnTo>
                  <a:lnTo>
                    <a:pt x="1669" y="3610"/>
                  </a:lnTo>
                  <a:lnTo>
                    <a:pt x="1673" y="3611"/>
                  </a:lnTo>
                  <a:lnTo>
                    <a:pt x="1675" y="3614"/>
                  </a:lnTo>
                  <a:lnTo>
                    <a:pt x="1676" y="3617"/>
                  </a:lnTo>
                  <a:lnTo>
                    <a:pt x="1677" y="3623"/>
                  </a:lnTo>
                  <a:lnTo>
                    <a:pt x="1677" y="3632"/>
                  </a:lnTo>
                  <a:lnTo>
                    <a:pt x="1676" y="3639"/>
                  </a:lnTo>
                  <a:lnTo>
                    <a:pt x="1675" y="3645"/>
                  </a:lnTo>
                  <a:lnTo>
                    <a:pt x="1674" y="3649"/>
                  </a:lnTo>
                  <a:lnTo>
                    <a:pt x="1675" y="3655"/>
                  </a:lnTo>
                  <a:lnTo>
                    <a:pt x="1676" y="3660"/>
                  </a:lnTo>
                  <a:lnTo>
                    <a:pt x="1681" y="3666"/>
                  </a:lnTo>
                  <a:lnTo>
                    <a:pt x="1688" y="3672"/>
                  </a:lnTo>
                  <a:lnTo>
                    <a:pt x="1695" y="3674"/>
                  </a:lnTo>
                  <a:lnTo>
                    <a:pt x="1699" y="3676"/>
                  </a:lnTo>
                  <a:lnTo>
                    <a:pt x="1702" y="3674"/>
                  </a:lnTo>
                  <a:lnTo>
                    <a:pt x="1706" y="3674"/>
                  </a:lnTo>
                  <a:lnTo>
                    <a:pt x="1710" y="3672"/>
                  </a:lnTo>
                  <a:lnTo>
                    <a:pt x="1716" y="3666"/>
                  </a:lnTo>
                  <a:lnTo>
                    <a:pt x="1723" y="3657"/>
                  </a:lnTo>
                  <a:lnTo>
                    <a:pt x="1727" y="3653"/>
                  </a:lnTo>
                  <a:lnTo>
                    <a:pt x="1731" y="3649"/>
                  </a:lnTo>
                  <a:lnTo>
                    <a:pt x="1736" y="3647"/>
                  </a:lnTo>
                  <a:lnTo>
                    <a:pt x="1739" y="3646"/>
                  </a:lnTo>
                  <a:lnTo>
                    <a:pt x="1746" y="3646"/>
                  </a:lnTo>
                  <a:lnTo>
                    <a:pt x="1754" y="3645"/>
                  </a:lnTo>
                  <a:lnTo>
                    <a:pt x="1757" y="3645"/>
                  </a:lnTo>
                  <a:lnTo>
                    <a:pt x="1761" y="3643"/>
                  </a:lnTo>
                  <a:lnTo>
                    <a:pt x="1763" y="3641"/>
                  </a:lnTo>
                  <a:lnTo>
                    <a:pt x="1767" y="3638"/>
                  </a:lnTo>
                  <a:lnTo>
                    <a:pt x="1774" y="3632"/>
                  </a:lnTo>
                  <a:lnTo>
                    <a:pt x="1781" y="3628"/>
                  </a:lnTo>
                  <a:lnTo>
                    <a:pt x="1784" y="3627"/>
                  </a:lnTo>
                  <a:lnTo>
                    <a:pt x="1788" y="3626"/>
                  </a:lnTo>
                  <a:lnTo>
                    <a:pt x="1792" y="3626"/>
                  </a:lnTo>
                  <a:lnTo>
                    <a:pt x="1795" y="3627"/>
                  </a:lnTo>
                  <a:lnTo>
                    <a:pt x="1804" y="3629"/>
                  </a:lnTo>
                  <a:lnTo>
                    <a:pt x="1811" y="3629"/>
                  </a:lnTo>
                  <a:lnTo>
                    <a:pt x="1814" y="3629"/>
                  </a:lnTo>
                  <a:lnTo>
                    <a:pt x="1818" y="3628"/>
                  </a:lnTo>
                  <a:lnTo>
                    <a:pt x="1820" y="3626"/>
                  </a:lnTo>
                  <a:lnTo>
                    <a:pt x="1823" y="3623"/>
                  </a:lnTo>
                  <a:lnTo>
                    <a:pt x="1826" y="3614"/>
                  </a:lnTo>
                  <a:lnTo>
                    <a:pt x="1828" y="3602"/>
                  </a:lnTo>
                  <a:lnTo>
                    <a:pt x="1828" y="3590"/>
                  </a:lnTo>
                  <a:lnTo>
                    <a:pt x="1830" y="3579"/>
                  </a:lnTo>
                  <a:lnTo>
                    <a:pt x="1830" y="3571"/>
                  </a:lnTo>
                  <a:lnTo>
                    <a:pt x="1831" y="3565"/>
                  </a:lnTo>
                  <a:lnTo>
                    <a:pt x="1832" y="3561"/>
                  </a:lnTo>
                  <a:lnTo>
                    <a:pt x="1834" y="3559"/>
                  </a:lnTo>
                  <a:lnTo>
                    <a:pt x="1837" y="3558"/>
                  </a:lnTo>
                  <a:lnTo>
                    <a:pt x="1839" y="3557"/>
                  </a:lnTo>
                  <a:lnTo>
                    <a:pt x="1845" y="3554"/>
                  </a:lnTo>
                  <a:lnTo>
                    <a:pt x="1850" y="3552"/>
                  </a:lnTo>
                  <a:lnTo>
                    <a:pt x="1851" y="3551"/>
                  </a:lnTo>
                  <a:lnTo>
                    <a:pt x="1852" y="3548"/>
                  </a:lnTo>
                  <a:lnTo>
                    <a:pt x="1853" y="3545"/>
                  </a:lnTo>
                  <a:lnTo>
                    <a:pt x="1855" y="3541"/>
                  </a:lnTo>
                  <a:lnTo>
                    <a:pt x="1853" y="3533"/>
                  </a:lnTo>
                  <a:lnTo>
                    <a:pt x="1851" y="3527"/>
                  </a:lnTo>
                  <a:lnTo>
                    <a:pt x="1847" y="3521"/>
                  </a:lnTo>
                  <a:lnTo>
                    <a:pt x="1843" y="3517"/>
                  </a:lnTo>
                  <a:lnTo>
                    <a:pt x="1840" y="3515"/>
                  </a:lnTo>
                  <a:lnTo>
                    <a:pt x="1838" y="3513"/>
                  </a:lnTo>
                  <a:lnTo>
                    <a:pt x="1836" y="3509"/>
                  </a:lnTo>
                  <a:lnTo>
                    <a:pt x="1834" y="3506"/>
                  </a:lnTo>
                  <a:lnTo>
                    <a:pt x="1833" y="3501"/>
                  </a:lnTo>
                  <a:lnTo>
                    <a:pt x="1833" y="3496"/>
                  </a:lnTo>
                  <a:lnTo>
                    <a:pt x="1833" y="3491"/>
                  </a:lnTo>
                  <a:lnTo>
                    <a:pt x="1833" y="3487"/>
                  </a:lnTo>
                  <a:lnTo>
                    <a:pt x="1836" y="3476"/>
                  </a:lnTo>
                  <a:lnTo>
                    <a:pt x="1837" y="3465"/>
                  </a:lnTo>
                  <a:lnTo>
                    <a:pt x="1839" y="3456"/>
                  </a:lnTo>
                  <a:lnTo>
                    <a:pt x="1839" y="3446"/>
                  </a:lnTo>
                  <a:lnTo>
                    <a:pt x="1838" y="3437"/>
                  </a:lnTo>
                  <a:lnTo>
                    <a:pt x="1836" y="3426"/>
                  </a:lnTo>
                  <a:lnTo>
                    <a:pt x="1831" y="3414"/>
                  </a:lnTo>
                  <a:lnTo>
                    <a:pt x="1824" y="3403"/>
                  </a:lnTo>
                  <a:lnTo>
                    <a:pt x="1817" y="3395"/>
                  </a:lnTo>
                  <a:lnTo>
                    <a:pt x="1811" y="3387"/>
                  </a:lnTo>
                  <a:lnTo>
                    <a:pt x="1808" y="3383"/>
                  </a:lnTo>
                  <a:lnTo>
                    <a:pt x="1807" y="3378"/>
                  </a:lnTo>
                  <a:lnTo>
                    <a:pt x="1805" y="3375"/>
                  </a:lnTo>
                  <a:lnTo>
                    <a:pt x="1805" y="3370"/>
                  </a:lnTo>
                  <a:lnTo>
                    <a:pt x="1804" y="3357"/>
                  </a:lnTo>
                  <a:lnTo>
                    <a:pt x="1804" y="3339"/>
                  </a:lnTo>
                  <a:lnTo>
                    <a:pt x="1805" y="3321"/>
                  </a:lnTo>
                  <a:lnTo>
                    <a:pt x="1807" y="3308"/>
                  </a:lnTo>
                  <a:lnTo>
                    <a:pt x="1811" y="3299"/>
                  </a:lnTo>
                  <a:lnTo>
                    <a:pt x="1814" y="3289"/>
                  </a:lnTo>
                  <a:lnTo>
                    <a:pt x="1818" y="3277"/>
                  </a:lnTo>
                  <a:lnTo>
                    <a:pt x="1819" y="3264"/>
                  </a:lnTo>
                  <a:lnTo>
                    <a:pt x="1819" y="3249"/>
                  </a:lnTo>
                  <a:lnTo>
                    <a:pt x="1819" y="3232"/>
                  </a:lnTo>
                  <a:lnTo>
                    <a:pt x="1819" y="3225"/>
                  </a:lnTo>
                  <a:lnTo>
                    <a:pt x="1820" y="3217"/>
                  </a:lnTo>
                  <a:lnTo>
                    <a:pt x="1821" y="3211"/>
                  </a:lnTo>
                  <a:lnTo>
                    <a:pt x="1823" y="3207"/>
                  </a:lnTo>
                  <a:lnTo>
                    <a:pt x="1827" y="3201"/>
                  </a:lnTo>
                  <a:lnTo>
                    <a:pt x="1830" y="3197"/>
                  </a:lnTo>
                  <a:lnTo>
                    <a:pt x="1832" y="3192"/>
                  </a:lnTo>
                  <a:lnTo>
                    <a:pt x="1834" y="3185"/>
                  </a:lnTo>
                  <a:lnTo>
                    <a:pt x="1836" y="3176"/>
                  </a:lnTo>
                  <a:lnTo>
                    <a:pt x="1837" y="3170"/>
                  </a:lnTo>
                  <a:lnTo>
                    <a:pt x="1839" y="3166"/>
                  </a:lnTo>
                  <a:lnTo>
                    <a:pt x="1843" y="3164"/>
                  </a:lnTo>
                  <a:lnTo>
                    <a:pt x="1846" y="3164"/>
                  </a:lnTo>
                  <a:lnTo>
                    <a:pt x="1850" y="3166"/>
                  </a:lnTo>
                  <a:lnTo>
                    <a:pt x="1853" y="3169"/>
                  </a:lnTo>
                  <a:lnTo>
                    <a:pt x="1857" y="3174"/>
                  </a:lnTo>
                  <a:lnTo>
                    <a:pt x="1861" y="3179"/>
                  </a:lnTo>
                  <a:lnTo>
                    <a:pt x="1865" y="3182"/>
                  </a:lnTo>
                  <a:lnTo>
                    <a:pt x="1868" y="3182"/>
                  </a:lnTo>
                  <a:lnTo>
                    <a:pt x="1869" y="3182"/>
                  </a:lnTo>
                  <a:lnTo>
                    <a:pt x="1871" y="3181"/>
                  </a:lnTo>
                  <a:lnTo>
                    <a:pt x="1875" y="3179"/>
                  </a:lnTo>
                  <a:lnTo>
                    <a:pt x="1880" y="3174"/>
                  </a:lnTo>
                  <a:lnTo>
                    <a:pt x="1884" y="3170"/>
                  </a:lnTo>
                  <a:lnTo>
                    <a:pt x="1890" y="3166"/>
                  </a:lnTo>
                  <a:lnTo>
                    <a:pt x="1896" y="3163"/>
                  </a:lnTo>
                  <a:lnTo>
                    <a:pt x="1905" y="3160"/>
                  </a:lnTo>
                  <a:lnTo>
                    <a:pt x="1910" y="3156"/>
                  </a:lnTo>
                  <a:lnTo>
                    <a:pt x="1916" y="3151"/>
                  </a:lnTo>
                  <a:lnTo>
                    <a:pt x="1922" y="3143"/>
                  </a:lnTo>
                  <a:lnTo>
                    <a:pt x="1926" y="3132"/>
                  </a:lnTo>
                  <a:lnTo>
                    <a:pt x="1931" y="3123"/>
                  </a:lnTo>
                  <a:lnTo>
                    <a:pt x="1932" y="3117"/>
                  </a:lnTo>
                  <a:lnTo>
                    <a:pt x="1935" y="3112"/>
                  </a:lnTo>
                  <a:lnTo>
                    <a:pt x="1939" y="3109"/>
                  </a:lnTo>
                  <a:lnTo>
                    <a:pt x="1943" y="3105"/>
                  </a:lnTo>
                  <a:lnTo>
                    <a:pt x="1953" y="3099"/>
                  </a:lnTo>
                  <a:lnTo>
                    <a:pt x="1964" y="3092"/>
                  </a:lnTo>
                  <a:lnTo>
                    <a:pt x="1975" y="3085"/>
                  </a:lnTo>
                  <a:lnTo>
                    <a:pt x="1985" y="3074"/>
                  </a:lnTo>
                  <a:lnTo>
                    <a:pt x="1996" y="3061"/>
                  </a:lnTo>
                  <a:lnTo>
                    <a:pt x="2004" y="3050"/>
                  </a:lnTo>
                  <a:lnTo>
                    <a:pt x="2014" y="3041"/>
                  </a:lnTo>
                  <a:lnTo>
                    <a:pt x="2026" y="3030"/>
                  </a:lnTo>
                  <a:lnTo>
                    <a:pt x="2039" y="3021"/>
                  </a:lnTo>
                  <a:lnTo>
                    <a:pt x="2051" y="3010"/>
                  </a:lnTo>
                  <a:lnTo>
                    <a:pt x="2056" y="3005"/>
                  </a:lnTo>
                  <a:lnTo>
                    <a:pt x="2059" y="3000"/>
                  </a:lnTo>
                  <a:lnTo>
                    <a:pt x="2061" y="2994"/>
                  </a:lnTo>
                  <a:lnTo>
                    <a:pt x="2064" y="2990"/>
                  </a:lnTo>
                  <a:lnTo>
                    <a:pt x="2067" y="2978"/>
                  </a:lnTo>
                  <a:lnTo>
                    <a:pt x="2070" y="2962"/>
                  </a:lnTo>
                  <a:lnTo>
                    <a:pt x="2073" y="2948"/>
                  </a:lnTo>
                  <a:lnTo>
                    <a:pt x="2076" y="2937"/>
                  </a:lnTo>
                  <a:lnTo>
                    <a:pt x="2077" y="2929"/>
                  </a:lnTo>
                  <a:lnTo>
                    <a:pt x="2077" y="2922"/>
                  </a:lnTo>
                  <a:lnTo>
                    <a:pt x="2077" y="2918"/>
                  </a:lnTo>
                  <a:lnTo>
                    <a:pt x="2075" y="2914"/>
                  </a:lnTo>
                  <a:lnTo>
                    <a:pt x="2072" y="2910"/>
                  </a:lnTo>
                  <a:lnTo>
                    <a:pt x="2069" y="2907"/>
                  </a:lnTo>
                  <a:lnTo>
                    <a:pt x="2061" y="2899"/>
                  </a:lnTo>
                  <a:lnTo>
                    <a:pt x="2056" y="2891"/>
                  </a:lnTo>
                  <a:lnTo>
                    <a:pt x="2052" y="2884"/>
                  </a:lnTo>
                  <a:lnTo>
                    <a:pt x="2050" y="2877"/>
                  </a:lnTo>
                  <a:lnTo>
                    <a:pt x="2050" y="2871"/>
                  </a:lnTo>
                  <a:lnTo>
                    <a:pt x="2052" y="2864"/>
                  </a:lnTo>
                  <a:lnTo>
                    <a:pt x="2057" y="2858"/>
                  </a:lnTo>
                  <a:lnTo>
                    <a:pt x="2063" y="2853"/>
                  </a:lnTo>
                  <a:lnTo>
                    <a:pt x="2079" y="2841"/>
                  </a:lnTo>
                  <a:lnTo>
                    <a:pt x="2098" y="2826"/>
                  </a:lnTo>
                  <a:lnTo>
                    <a:pt x="2105" y="2819"/>
                  </a:lnTo>
                  <a:lnTo>
                    <a:pt x="2111" y="2813"/>
                  </a:lnTo>
                  <a:lnTo>
                    <a:pt x="2115" y="2809"/>
                  </a:lnTo>
                  <a:lnTo>
                    <a:pt x="2121" y="2808"/>
                  </a:lnTo>
                  <a:lnTo>
                    <a:pt x="2126" y="2809"/>
                  </a:lnTo>
                  <a:lnTo>
                    <a:pt x="2130" y="2811"/>
                  </a:lnTo>
                  <a:lnTo>
                    <a:pt x="2135" y="2815"/>
                  </a:lnTo>
                  <a:lnTo>
                    <a:pt x="2140" y="2821"/>
                  </a:lnTo>
                  <a:lnTo>
                    <a:pt x="2145" y="2827"/>
                  </a:lnTo>
                  <a:lnTo>
                    <a:pt x="2149" y="2832"/>
                  </a:lnTo>
                  <a:lnTo>
                    <a:pt x="2154" y="2834"/>
                  </a:lnTo>
                  <a:lnTo>
                    <a:pt x="2159" y="2835"/>
                  </a:lnTo>
                  <a:lnTo>
                    <a:pt x="2164" y="2835"/>
                  </a:lnTo>
                  <a:lnTo>
                    <a:pt x="2170" y="2833"/>
                  </a:lnTo>
                  <a:lnTo>
                    <a:pt x="2174" y="2829"/>
                  </a:lnTo>
                  <a:lnTo>
                    <a:pt x="2180" y="2823"/>
                  </a:lnTo>
                  <a:lnTo>
                    <a:pt x="2191" y="2814"/>
                  </a:lnTo>
                  <a:lnTo>
                    <a:pt x="2202" y="2806"/>
                  </a:lnTo>
                  <a:lnTo>
                    <a:pt x="2209" y="2801"/>
                  </a:lnTo>
                  <a:lnTo>
                    <a:pt x="2214" y="2795"/>
                  </a:lnTo>
                  <a:lnTo>
                    <a:pt x="2217" y="2789"/>
                  </a:lnTo>
                  <a:lnTo>
                    <a:pt x="2220" y="2781"/>
                  </a:lnTo>
                  <a:lnTo>
                    <a:pt x="2220" y="2772"/>
                  </a:lnTo>
                  <a:lnTo>
                    <a:pt x="2218" y="2764"/>
                  </a:lnTo>
                  <a:lnTo>
                    <a:pt x="2216" y="2754"/>
                  </a:lnTo>
                  <a:lnTo>
                    <a:pt x="2211" y="2745"/>
                  </a:lnTo>
                  <a:lnTo>
                    <a:pt x="2208" y="2735"/>
                  </a:lnTo>
                  <a:lnTo>
                    <a:pt x="2203" y="2726"/>
                  </a:lnTo>
                  <a:lnTo>
                    <a:pt x="2199" y="2716"/>
                  </a:lnTo>
                  <a:lnTo>
                    <a:pt x="2196" y="2709"/>
                  </a:lnTo>
                  <a:lnTo>
                    <a:pt x="2195" y="2702"/>
                  </a:lnTo>
                  <a:lnTo>
                    <a:pt x="2195" y="2694"/>
                  </a:lnTo>
                  <a:lnTo>
                    <a:pt x="2196" y="2687"/>
                  </a:lnTo>
                  <a:lnTo>
                    <a:pt x="2199" y="2681"/>
                  </a:lnTo>
                  <a:lnTo>
                    <a:pt x="2204" y="2675"/>
                  </a:lnTo>
                  <a:lnTo>
                    <a:pt x="2206" y="2669"/>
                  </a:lnTo>
                  <a:lnTo>
                    <a:pt x="2210" y="2663"/>
                  </a:lnTo>
                  <a:lnTo>
                    <a:pt x="2211" y="2656"/>
                  </a:lnTo>
                  <a:lnTo>
                    <a:pt x="2212" y="2650"/>
                  </a:lnTo>
                  <a:lnTo>
                    <a:pt x="2215" y="2646"/>
                  </a:lnTo>
                  <a:lnTo>
                    <a:pt x="2218" y="2645"/>
                  </a:lnTo>
                  <a:lnTo>
                    <a:pt x="2222" y="2644"/>
                  </a:lnTo>
                  <a:lnTo>
                    <a:pt x="2226" y="2645"/>
                  </a:lnTo>
                  <a:lnTo>
                    <a:pt x="2229" y="2647"/>
                  </a:lnTo>
                  <a:lnTo>
                    <a:pt x="2233" y="2651"/>
                  </a:lnTo>
                  <a:lnTo>
                    <a:pt x="2235" y="2655"/>
                  </a:lnTo>
                  <a:lnTo>
                    <a:pt x="2239" y="2659"/>
                  </a:lnTo>
                  <a:lnTo>
                    <a:pt x="2243" y="2662"/>
                  </a:lnTo>
                  <a:lnTo>
                    <a:pt x="2250" y="2664"/>
                  </a:lnTo>
                  <a:lnTo>
                    <a:pt x="2258" y="2664"/>
                  </a:lnTo>
                  <a:lnTo>
                    <a:pt x="2267" y="2663"/>
                  </a:lnTo>
                  <a:lnTo>
                    <a:pt x="2275" y="2662"/>
                  </a:lnTo>
                  <a:lnTo>
                    <a:pt x="2284" y="2663"/>
                  </a:lnTo>
                  <a:lnTo>
                    <a:pt x="2291" y="2665"/>
                  </a:lnTo>
                  <a:lnTo>
                    <a:pt x="2298" y="2668"/>
                  </a:lnTo>
                  <a:lnTo>
                    <a:pt x="2308" y="2669"/>
                  </a:lnTo>
                  <a:lnTo>
                    <a:pt x="2318" y="2669"/>
                  </a:lnTo>
                  <a:lnTo>
                    <a:pt x="2329" y="2666"/>
                  </a:lnTo>
                  <a:lnTo>
                    <a:pt x="2340" y="2664"/>
                  </a:lnTo>
                  <a:lnTo>
                    <a:pt x="2349" y="2659"/>
                  </a:lnTo>
                  <a:lnTo>
                    <a:pt x="2359" y="2656"/>
                  </a:lnTo>
                  <a:lnTo>
                    <a:pt x="2367" y="2653"/>
                  </a:lnTo>
                  <a:lnTo>
                    <a:pt x="2374" y="2653"/>
                  </a:lnTo>
                  <a:lnTo>
                    <a:pt x="2380" y="2653"/>
                  </a:lnTo>
                  <a:lnTo>
                    <a:pt x="2386" y="2656"/>
                  </a:lnTo>
                  <a:lnTo>
                    <a:pt x="2391" y="2658"/>
                  </a:lnTo>
                  <a:lnTo>
                    <a:pt x="2394" y="2659"/>
                  </a:lnTo>
                  <a:lnTo>
                    <a:pt x="2400" y="2660"/>
                  </a:lnTo>
                  <a:lnTo>
                    <a:pt x="2406" y="2660"/>
                  </a:lnTo>
                  <a:lnTo>
                    <a:pt x="2412" y="2660"/>
                  </a:lnTo>
                  <a:lnTo>
                    <a:pt x="2420" y="2660"/>
                  </a:lnTo>
                  <a:lnTo>
                    <a:pt x="2429" y="2660"/>
                  </a:lnTo>
                  <a:lnTo>
                    <a:pt x="2432" y="2662"/>
                  </a:lnTo>
                  <a:lnTo>
                    <a:pt x="2436" y="2663"/>
                  </a:lnTo>
                  <a:lnTo>
                    <a:pt x="2438" y="2664"/>
                  </a:lnTo>
                  <a:lnTo>
                    <a:pt x="2439" y="2665"/>
                  </a:lnTo>
                  <a:lnTo>
                    <a:pt x="2438" y="2666"/>
                  </a:lnTo>
                  <a:lnTo>
                    <a:pt x="2435" y="2670"/>
                  </a:lnTo>
                  <a:lnTo>
                    <a:pt x="2426" y="2677"/>
                  </a:lnTo>
                  <a:lnTo>
                    <a:pt x="2417" y="2683"/>
                  </a:lnTo>
                  <a:lnTo>
                    <a:pt x="2406" y="2689"/>
                  </a:lnTo>
                  <a:lnTo>
                    <a:pt x="2396" y="2695"/>
                  </a:lnTo>
                  <a:lnTo>
                    <a:pt x="2390" y="2699"/>
                  </a:lnTo>
                  <a:lnTo>
                    <a:pt x="2384" y="2704"/>
                  </a:lnTo>
                  <a:lnTo>
                    <a:pt x="2379" y="2710"/>
                  </a:lnTo>
                  <a:lnTo>
                    <a:pt x="2375" y="2716"/>
                  </a:lnTo>
                  <a:lnTo>
                    <a:pt x="2372" y="2725"/>
                  </a:lnTo>
                  <a:lnTo>
                    <a:pt x="2369" y="2732"/>
                  </a:lnTo>
                  <a:lnTo>
                    <a:pt x="2368" y="2740"/>
                  </a:lnTo>
                  <a:lnTo>
                    <a:pt x="2368" y="2747"/>
                  </a:lnTo>
                  <a:lnTo>
                    <a:pt x="2367" y="2763"/>
                  </a:lnTo>
                  <a:lnTo>
                    <a:pt x="2366" y="2775"/>
                  </a:lnTo>
                  <a:lnTo>
                    <a:pt x="2363" y="2785"/>
                  </a:lnTo>
                  <a:lnTo>
                    <a:pt x="2362" y="2794"/>
                  </a:lnTo>
                  <a:lnTo>
                    <a:pt x="2362" y="2797"/>
                  </a:lnTo>
                  <a:lnTo>
                    <a:pt x="2363" y="2800"/>
                  </a:lnTo>
                  <a:lnTo>
                    <a:pt x="2366" y="2802"/>
                  </a:lnTo>
                  <a:lnTo>
                    <a:pt x="2369" y="2803"/>
                  </a:lnTo>
                  <a:lnTo>
                    <a:pt x="2373" y="2804"/>
                  </a:lnTo>
                  <a:lnTo>
                    <a:pt x="2378" y="2804"/>
                  </a:lnTo>
                  <a:lnTo>
                    <a:pt x="2382" y="2802"/>
                  </a:lnTo>
                  <a:lnTo>
                    <a:pt x="2387" y="2800"/>
                  </a:lnTo>
                  <a:lnTo>
                    <a:pt x="2391" y="2797"/>
                  </a:lnTo>
                  <a:lnTo>
                    <a:pt x="2394" y="2795"/>
                  </a:lnTo>
                  <a:lnTo>
                    <a:pt x="2399" y="2794"/>
                  </a:lnTo>
                  <a:lnTo>
                    <a:pt x="2403" y="2794"/>
                  </a:lnTo>
                  <a:lnTo>
                    <a:pt x="2405" y="2795"/>
                  </a:lnTo>
                  <a:lnTo>
                    <a:pt x="2407" y="2796"/>
                  </a:lnTo>
                  <a:lnTo>
                    <a:pt x="2409" y="2798"/>
                  </a:lnTo>
                  <a:lnTo>
                    <a:pt x="2410" y="2802"/>
                  </a:lnTo>
                  <a:lnTo>
                    <a:pt x="2411" y="2810"/>
                  </a:lnTo>
                  <a:lnTo>
                    <a:pt x="2415" y="2815"/>
                  </a:lnTo>
                  <a:lnTo>
                    <a:pt x="2418" y="2820"/>
                  </a:lnTo>
                  <a:lnTo>
                    <a:pt x="2424" y="2825"/>
                  </a:lnTo>
                  <a:lnTo>
                    <a:pt x="2429" y="2830"/>
                  </a:lnTo>
                  <a:lnTo>
                    <a:pt x="2432" y="2835"/>
                  </a:lnTo>
                  <a:lnTo>
                    <a:pt x="2432" y="2839"/>
                  </a:lnTo>
                  <a:lnTo>
                    <a:pt x="2431" y="2841"/>
                  </a:lnTo>
                  <a:lnTo>
                    <a:pt x="2429" y="2845"/>
                  </a:lnTo>
                  <a:lnTo>
                    <a:pt x="2425" y="2847"/>
                  </a:lnTo>
                  <a:lnTo>
                    <a:pt x="2418" y="2853"/>
                  </a:lnTo>
                  <a:lnTo>
                    <a:pt x="2413" y="2858"/>
                  </a:lnTo>
                  <a:lnTo>
                    <a:pt x="2413" y="2860"/>
                  </a:lnTo>
                  <a:lnTo>
                    <a:pt x="2413" y="2863"/>
                  </a:lnTo>
                  <a:lnTo>
                    <a:pt x="2416" y="2865"/>
                  </a:lnTo>
                  <a:lnTo>
                    <a:pt x="2419" y="2867"/>
                  </a:lnTo>
                  <a:lnTo>
                    <a:pt x="2422" y="2871"/>
                  </a:lnTo>
                  <a:lnTo>
                    <a:pt x="2424" y="2873"/>
                  </a:lnTo>
                  <a:lnTo>
                    <a:pt x="2425" y="2876"/>
                  </a:lnTo>
                  <a:lnTo>
                    <a:pt x="2425" y="2879"/>
                  </a:lnTo>
                  <a:lnTo>
                    <a:pt x="2423" y="2885"/>
                  </a:lnTo>
                  <a:lnTo>
                    <a:pt x="2419" y="2892"/>
                  </a:lnTo>
                  <a:lnTo>
                    <a:pt x="2415" y="2899"/>
                  </a:lnTo>
                  <a:lnTo>
                    <a:pt x="2409" y="2905"/>
                  </a:lnTo>
                  <a:lnTo>
                    <a:pt x="2405" y="2908"/>
                  </a:lnTo>
                  <a:lnTo>
                    <a:pt x="2400" y="2910"/>
                  </a:lnTo>
                  <a:lnTo>
                    <a:pt x="2396" y="2912"/>
                  </a:lnTo>
                  <a:lnTo>
                    <a:pt x="2391" y="2914"/>
                  </a:lnTo>
                  <a:lnTo>
                    <a:pt x="2380" y="2917"/>
                  </a:lnTo>
                  <a:lnTo>
                    <a:pt x="2373" y="2920"/>
                  </a:lnTo>
                  <a:lnTo>
                    <a:pt x="2371" y="2922"/>
                  </a:lnTo>
                  <a:lnTo>
                    <a:pt x="2369" y="2924"/>
                  </a:lnTo>
                  <a:lnTo>
                    <a:pt x="2369" y="2927"/>
                  </a:lnTo>
                  <a:lnTo>
                    <a:pt x="2371" y="2930"/>
                  </a:lnTo>
                  <a:lnTo>
                    <a:pt x="2373" y="2935"/>
                  </a:lnTo>
                  <a:lnTo>
                    <a:pt x="2379" y="2940"/>
                  </a:lnTo>
                  <a:lnTo>
                    <a:pt x="2385" y="2946"/>
                  </a:lnTo>
                  <a:lnTo>
                    <a:pt x="2393" y="2952"/>
                  </a:lnTo>
                  <a:lnTo>
                    <a:pt x="2412" y="2965"/>
                  </a:lnTo>
                  <a:lnTo>
                    <a:pt x="2430" y="2979"/>
                  </a:lnTo>
                  <a:lnTo>
                    <a:pt x="2444" y="2992"/>
                  </a:lnTo>
                  <a:lnTo>
                    <a:pt x="2456" y="3003"/>
                  </a:lnTo>
                  <a:lnTo>
                    <a:pt x="2462" y="3008"/>
                  </a:lnTo>
                  <a:lnTo>
                    <a:pt x="2467" y="3010"/>
                  </a:lnTo>
                  <a:lnTo>
                    <a:pt x="2473" y="3014"/>
                  </a:lnTo>
                  <a:lnTo>
                    <a:pt x="2479" y="3015"/>
                  </a:lnTo>
                  <a:lnTo>
                    <a:pt x="2486" y="3015"/>
                  </a:lnTo>
                  <a:lnTo>
                    <a:pt x="2492" y="3014"/>
                  </a:lnTo>
                  <a:lnTo>
                    <a:pt x="2498" y="3011"/>
                  </a:lnTo>
                  <a:lnTo>
                    <a:pt x="2504" y="3008"/>
                  </a:lnTo>
                  <a:lnTo>
                    <a:pt x="2511" y="3003"/>
                  </a:lnTo>
                  <a:lnTo>
                    <a:pt x="2517" y="3000"/>
                  </a:lnTo>
                  <a:lnTo>
                    <a:pt x="2523" y="2998"/>
                  </a:lnTo>
                  <a:lnTo>
                    <a:pt x="2530" y="2998"/>
                  </a:lnTo>
                  <a:lnTo>
                    <a:pt x="2545" y="3000"/>
                  </a:lnTo>
                  <a:lnTo>
                    <a:pt x="2563" y="3003"/>
                  </a:lnTo>
                  <a:lnTo>
                    <a:pt x="2571" y="3003"/>
                  </a:lnTo>
                  <a:lnTo>
                    <a:pt x="2580" y="3002"/>
                  </a:lnTo>
                  <a:lnTo>
                    <a:pt x="2582" y="3002"/>
                  </a:lnTo>
                  <a:lnTo>
                    <a:pt x="2585" y="2999"/>
                  </a:lnTo>
                  <a:lnTo>
                    <a:pt x="2587" y="2998"/>
                  </a:lnTo>
                  <a:lnTo>
                    <a:pt x="2588" y="2996"/>
                  </a:lnTo>
                  <a:lnTo>
                    <a:pt x="2593" y="2981"/>
                  </a:lnTo>
                  <a:lnTo>
                    <a:pt x="2601" y="2964"/>
                  </a:lnTo>
                  <a:lnTo>
                    <a:pt x="2607" y="2954"/>
                  </a:lnTo>
                  <a:lnTo>
                    <a:pt x="2614" y="2945"/>
                  </a:lnTo>
                  <a:lnTo>
                    <a:pt x="2623" y="2936"/>
                  </a:lnTo>
                  <a:lnTo>
                    <a:pt x="2632" y="2928"/>
                  </a:lnTo>
                  <a:lnTo>
                    <a:pt x="2643" y="2922"/>
                  </a:lnTo>
                  <a:lnTo>
                    <a:pt x="2652" y="2918"/>
                  </a:lnTo>
                  <a:lnTo>
                    <a:pt x="2661" y="2917"/>
                  </a:lnTo>
                  <a:lnTo>
                    <a:pt x="2669" y="2917"/>
                  </a:lnTo>
                  <a:lnTo>
                    <a:pt x="2676" y="2918"/>
                  </a:lnTo>
                  <a:lnTo>
                    <a:pt x="2683" y="2921"/>
                  </a:lnTo>
                  <a:lnTo>
                    <a:pt x="2688" y="2924"/>
                  </a:lnTo>
                  <a:lnTo>
                    <a:pt x="2692" y="2928"/>
                  </a:lnTo>
                  <a:lnTo>
                    <a:pt x="2694" y="2930"/>
                  </a:lnTo>
                  <a:lnTo>
                    <a:pt x="2696" y="2934"/>
                  </a:lnTo>
                  <a:lnTo>
                    <a:pt x="2697" y="2937"/>
                  </a:lnTo>
                  <a:lnTo>
                    <a:pt x="2699" y="2942"/>
                  </a:lnTo>
                  <a:lnTo>
                    <a:pt x="2699" y="2949"/>
                  </a:lnTo>
                  <a:lnTo>
                    <a:pt x="2700" y="2956"/>
                  </a:lnTo>
                  <a:lnTo>
                    <a:pt x="2701" y="2959"/>
                  </a:lnTo>
                  <a:lnTo>
                    <a:pt x="2703" y="2960"/>
                  </a:lnTo>
                  <a:lnTo>
                    <a:pt x="2705" y="2961"/>
                  </a:lnTo>
                  <a:lnTo>
                    <a:pt x="2708" y="2961"/>
                  </a:lnTo>
                  <a:lnTo>
                    <a:pt x="2714" y="2961"/>
                  </a:lnTo>
                  <a:lnTo>
                    <a:pt x="2722" y="2961"/>
                  </a:lnTo>
                  <a:lnTo>
                    <a:pt x="2727" y="2961"/>
                  </a:lnTo>
                  <a:lnTo>
                    <a:pt x="2731" y="2962"/>
                  </a:lnTo>
                  <a:lnTo>
                    <a:pt x="2733" y="2964"/>
                  </a:lnTo>
                  <a:lnTo>
                    <a:pt x="2735" y="2966"/>
                  </a:lnTo>
                  <a:lnTo>
                    <a:pt x="2737" y="2970"/>
                  </a:lnTo>
                  <a:lnTo>
                    <a:pt x="2738" y="2973"/>
                  </a:lnTo>
                  <a:lnTo>
                    <a:pt x="2738" y="2979"/>
                  </a:lnTo>
                  <a:lnTo>
                    <a:pt x="2738" y="2985"/>
                  </a:lnTo>
                  <a:lnTo>
                    <a:pt x="2734" y="2997"/>
                  </a:lnTo>
                  <a:lnTo>
                    <a:pt x="2730" y="3005"/>
                  </a:lnTo>
                  <a:lnTo>
                    <a:pt x="2726" y="3014"/>
                  </a:lnTo>
                  <a:lnTo>
                    <a:pt x="2724" y="3023"/>
                  </a:lnTo>
                  <a:lnTo>
                    <a:pt x="2724" y="3028"/>
                  </a:lnTo>
                  <a:lnTo>
                    <a:pt x="2724" y="3031"/>
                  </a:lnTo>
                  <a:lnTo>
                    <a:pt x="2725" y="3035"/>
                  </a:lnTo>
                  <a:lnTo>
                    <a:pt x="2726" y="3037"/>
                  </a:lnTo>
                  <a:lnTo>
                    <a:pt x="2728" y="3040"/>
                  </a:lnTo>
                  <a:lnTo>
                    <a:pt x="2732" y="3041"/>
                  </a:lnTo>
                  <a:lnTo>
                    <a:pt x="2735" y="3041"/>
                  </a:lnTo>
                  <a:lnTo>
                    <a:pt x="2739" y="3041"/>
                  </a:lnTo>
                  <a:lnTo>
                    <a:pt x="2743" y="3041"/>
                  </a:lnTo>
                  <a:lnTo>
                    <a:pt x="2746" y="3042"/>
                  </a:lnTo>
                  <a:lnTo>
                    <a:pt x="2749" y="3043"/>
                  </a:lnTo>
                  <a:lnTo>
                    <a:pt x="2750" y="3044"/>
                  </a:lnTo>
                  <a:lnTo>
                    <a:pt x="2750" y="3046"/>
                  </a:lnTo>
                  <a:lnTo>
                    <a:pt x="2749" y="3048"/>
                  </a:lnTo>
                  <a:lnTo>
                    <a:pt x="2747" y="3050"/>
                  </a:lnTo>
                  <a:lnTo>
                    <a:pt x="2745" y="3053"/>
                  </a:lnTo>
                  <a:lnTo>
                    <a:pt x="2741" y="3057"/>
                  </a:lnTo>
                  <a:lnTo>
                    <a:pt x="2739" y="3063"/>
                  </a:lnTo>
                  <a:lnTo>
                    <a:pt x="2737" y="3071"/>
                  </a:lnTo>
                  <a:lnTo>
                    <a:pt x="2737" y="3078"/>
                  </a:lnTo>
                  <a:lnTo>
                    <a:pt x="2738" y="3080"/>
                  </a:lnTo>
                  <a:lnTo>
                    <a:pt x="2739" y="3082"/>
                  </a:lnTo>
                  <a:lnTo>
                    <a:pt x="2740" y="3082"/>
                  </a:lnTo>
                  <a:lnTo>
                    <a:pt x="2743" y="3082"/>
                  </a:lnTo>
                  <a:lnTo>
                    <a:pt x="2749" y="3084"/>
                  </a:lnTo>
                  <a:lnTo>
                    <a:pt x="2756" y="3081"/>
                  </a:lnTo>
                  <a:lnTo>
                    <a:pt x="2768" y="3077"/>
                  </a:lnTo>
                  <a:lnTo>
                    <a:pt x="2782" y="3071"/>
                  </a:lnTo>
                  <a:lnTo>
                    <a:pt x="2795" y="3066"/>
                  </a:lnTo>
                  <a:lnTo>
                    <a:pt x="2807" y="3062"/>
                  </a:lnTo>
                  <a:lnTo>
                    <a:pt x="2812" y="3062"/>
                  </a:lnTo>
                  <a:lnTo>
                    <a:pt x="2815" y="3062"/>
                  </a:lnTo>
                  <a:lnTo>
                    <a:pt x="2820" y="3062"/>
                  </a:lnTo>
                  <a:lnTo>
                    <a:pt x="2823" y="3065"/>
                  </a:lnTo>
                  <a:lnTo>
                    <a:pt x="2831" y="3068"/>
                  </a:lnTo>
                  <a:lnTo>
                    <a:pt x="2839" y="3075"/>
                  </a:lnTo>
                  <a:lnTo>
                    <a:pt x="2856" y="3090"/>
                  </a:lnTo>
                  <a:lnTo>
                    <a:pt x="2869" y="3103"/>
                  </a:lnTo>
                  <a:lnTo>
                    <a:pt x="2872" y="3105"/>
                  </a:lnTo>
                  <a:lnTo>
                    <a:pt x="2876" y="3107"/>
                  </a:lnTo>
                  <a:lnTo>
                    <a:pt x="2878" y="3109"/>
                  </a:lnTo>
                  <a:lnTo>
                    <a:pt x="2882" y="3109"/>
                  </a:lnTo>
                  <a:lnTo>
                    <a:pt x="2885" y="3109"/>
                  </a:lnTo>
                  <a:lnTo>
                    <a:pt x="2889" y="3109"/>
                  </a:lnTo>
                  <a:lnTo>
                    <a:pt x="2892" y="3107"/>
                  </a:lnTo>
                  <a:lnTo>
                    <a:pt x="2897" y="3105"/>
                  </a:lnTo>
                  <a:lnTo>
                    <a:pt x="2905" y="3100"/>
                  </a:lnTo>
                  <a:lnTo>
                    <a:pt x="2913" y="3098"/>
                  </a:lnTo>
                  <a:lnTo>
                    <a:pt x="2922" y="3096"/>
                  </a:lnTo>
                  <a:lnTo>
                    <a:pt x="2933" y="3094"/>
                  </a:lnTo>
                  <a:lnTo>
                    <a:pt x="2945" y="3094"/>
                  </a:lnTo>
                  <a:lnTo>
                    <a:pt x="2954" y="3092"/>
                  </a:lnTo>
                  <a:lnTo>
                    <a:pt x="2964" y="3090"/>
                  </a:lnTo>
                  <a:lnTo>
                    <a:pt x="2972" y="3087"/>
                  </a:lnTo>
                  <a:lnTo>
                    <a:pt x="2979" y="3086"/>
                  </a:lnTo>
                  <a:lnTo>
                    <a:pt x="2986" y="3085"/>
                  </a:lnTo>
                  <a:lnTo>
                    <a:pt x="2993" y="3084"/>
                  </a:lnTo>
                  <a:lnTo>
                    <a:pt x="3003" y="3084"/>
                  </a:lnTo>
                  <a:lnTo>
                    <a:pt x="3014" y="3084"/>
                  </a:lnTo>
                  <a:lnTo>
                    <a:pt x="3024" y="3082"/>
                  </a:lnTo>
                  <a:lnTo>
                    <a:pt x="3035" y="3080"/>
                  </a:lnTo>
                  <a:lnTo>
                    <a:pt x="3046" y="3075"/>
                  </a:lnTo>
                  <a:lnTo>
                    <a:pt x="3055" y="3069"/>
                  </a:lnTo>
                  <a:lnTo>
                    <a:pt x="3062" y="3067"/>
                  </a:lnTo>
                  <a:lnTo>
                    <a:pt x="3066" y="3066"/>
                  </a:lnTo>
                  <a:lnTo>
                    <a:pt x="3068" y="3067"/>
                  </a:lnTo>
                  <a:lnTo>
                    <a:pt x="3073" y="3068"/>
                  </a:lnTo>
                  <a:lnTo>
                    <a:pt x="3077" y="3071"/>
                  </a:lnTo>
                  <a:lnTo>
                    <a:pt x="3085" y="3075"/>
                  </a:lnTo>
                  <a:lnTo>
                    <a:pt x="3093" y="3079"/>
                  </a:lnTo>
                  <a:lnTo>
                    <a:pt x="3098" y="3080"/>
                  </a:lnTo>
                  <a:lnTo>
                    <a:pt x="3103" y="3080"/>
                  </a:lnTo>
                  <a:lnTo>
                    <a:pt x="3108" y="3080"/>
                  </a:lnTo>
                  <a:lnTo>
                    <a:pt x="3114" y="3079"/>
                  </a:lnTo>
                  <a:lnTo>
                    <a:pt x="3122" y="3075"/>
                  </a:lnTo>
                  <a:lnTo>
                    <a:pt x="3131" y="3071"/>
                  </a:lnTo>
                  <a:lnTo>
                    <a:pt x="3135" y="3068"/>
                  </a:lnTo>
                  <a:lnTo>
                    <a:pt x="3137" y="3066"/>
                  </a:lnTo>
                  <a:lnTo>
                    <a:pt x="3140" y="3063"/>
                  </a:lnTo>
                  <a:lnTo>
                    <a:pt x="3141" y="3061"/>
                  </a:lnTo>
                  <a:lnTo>
                    <a:pt x="3141" y="3056"/>
                  </a:lnTo>
                  <a:lnTo>
                    <a:pt x="3141" y="3049"/>
                  </a:lnTo>
                  <a:lnTo>
                    <a:pt x="3141" y="3033"/>
                  </a:lnTo>
                  <a:lnTo>
                    <a:pt x="3142" y="3015"/>
                  </a:lnTo>
                  <a:lnTo>
                    <a:pt x="3141" y="3000"/>
                  </a:lnTo>
                  <a:lnTo>
                    <a:pt x="3138" y="2991"/>
                  </a:lnTo>
                  <a:lnTo>
                    <a:pt x="3136" y="2986"/>
                  </a:lnTo>
                  <a:lnTo>
                    <a:pt x="3134" y="2984"/>
                  </a:lnTo>
                  <a:lnTo>
                    <a:pt x="3131" y="2981"/>
                  </a:lnTo>
                  <a:lnTo>
                    <a:pt x="3128" y="2980"/>
                  </a:lnTo>
                  <a:lnTo>
                    <a:pt x="3124" y="2979"/>
                  </a:lnTo>
                  <a:lnTo>
                    <a:pt x="3121" y="2977"/>
                  </a:lnTo>
                  <a:lnTo>
                    <a:pt x="3118" y="2975"/>
                  </a:lnTo>
                  <a:lnTo>
                    <a:pt x="3117" y="2972"/>
                  </a:lnTo>
                  <a:lnTo>
                    <a:pt x="3116" y="2968"/>
                  </a:lnTo>
                  <a:lnTo>
                    <a:pt x="3115" y="2964"/>
                  </a:lnTo>
                  <a:lnTo>
                    <a:pt x="3116" y="2959"/>
                  </a:lnTo>
                  <a:lnTo>
                    <a:pt x="3117" y="2952"/>
                  </a:lnTo>
                  <a:lnTo>
                    <a:pt x="3118" y="2946"/>
                  </a:lnTo>
                  <a:lnTo>
                    <a:pt x="3118" y="2942"/>
                  </a:lnTo>
                  <a:lnTo>
                    <a:pt x="3117" y="2940"/>
                  </a:lnTo>
                  <a:lnTo>
                    <a:pt x="3114" y="2936"/>
                  </a:lnTo>
                  <a:lnTo>
                    <a:pt x="3106" y="2929"/>
                  </a:lnTo>
                  <a:lnTo>
                    <a:pt x="3102" y="2922"/>
                  </a:lnTo>
                  <a:lnTo>
                    <a:pt x="3098" y="2917"/>
                  </a:lnTo>
                  <a:lnTo>
                    <a:pt x="3092" y="2912"/>
                  </a:lnTo>
                  <a:lnTo>
                    <a:pt x="3089" y="2910"/>
                  </a:lnTo>
                  <a:lnTo>
                    <a:pt x="3084" y="2909"/>
                  </a:lnTo>
                  <a:lnTo>
                    <a:pt x="3079" y="2909"/>
                  </a:lnTo>
                  <a:lnTo>
                    <a:pt x="3073" y="2909"/>
                  </a:lnTo>
                  <a:lnTo>
                    <a:pt x="3059" y="2912"/>
                  </a:lnTo>
                  <a:lnTo>
                    <a:pt x="3046" y="2916"/>
                  </a:lnTo>
                  <a:lnTo>
                    <a:pt x="3033" y="2920"/>
                  </a:lnTo>
                  <a:lnTo>
                    <a:pt x="3021" y="2922"/>
                  </a:lnTo>
                  <a:lnTo>
                    <a:pt x="3012" y="2923"/>
                  </a:lnTo>
                  <a:lnTo>
                    <a:pt x="3004" y="2922"/>
                  </a:lnTo>
                  <a:lnTo>
                    <a:pt x="2996" y="2921"/>
                  </a:lnTo>
                  <a:lnTo>
                    <a:pt x="2987" y="2920"/>
                  </a:lnTo>
                  <a:lnTo>
                    <a:pt x="2980" y="2917"/>
                  </a:lnTo>
                  <a:lnTo>
                    <a:pt x="2973" y="2915"/>
                  </a:lnTo>
                  <a:lnTo>
                    <a:pt x="2968" y="2911"/>
                  </a:lnTo>
                  <a:lnTo>
                    <a:pt x="2965" y="2908"/>
                  </a:lnTo>
                  <a:lnTo>
                    <a:pt x="2964" y="2903"/>
                  </a:lnTo>
                  <a:lnTo>
                    <a:pt x="2965" y="2898"/>
                  </a:lnTo>
                  <a:lnTo>
                    <a:pt x="2965" y="2892"/>
                  </a:lnTo>
                  <a:lnTo>
                    <a:pt x="2966" y="2886"/>
                  </a:lnTo>
                  <a:lnTo>
                    <a:pt x="2967" y="2880"/>
                  </a:lnTo>
                  <a:lnTo>
                    <a:pt x="2967" y="2874"/>
                  </a:lnTo>
                  <a:lnTo>
                    <a:pt x="2967" y="2869"/>
                  </a:lnTo>
                  <a:lnTo>
                    <a:pt x="2965" y="2861"/>
                  </a:lnTo>
                  <a:lnTo>
                    <a:pt x="2957" y="2849"/>
                  </a:lnTo>
                  <a:lnTo>
                    <a:pt x="2947" y="2838"/>
                  </a:lnTo>
                  <a:lnTo>
                    <a:pt x="2939" y="2829"/>
                  </a:lnTo>
                  <a:lnTo>
                    <a:pt x="2933" y="2826"/>
                  </a:lnTo>
                  <a:lnTo>
                    <a:pt x="2928" y="2825"/>
                  </a:lnTo>
                  <a:lnTo>
                    <a:pt x="2924" y="2826"/>
                  </a:lnTo>
                  <a:lnTo>
                    <a:pt x="2921" y="2829"/>
                  </a:lnTo>
                  <a:lnTo>
                    <a:pt x="2917" y="2835"/>
                  </a:lnTo>
                  <a:lnTo>
                    <a:pt x="2916" y="2839"/>
                  </a:lnTo>
                  <a:lnTo>
                    <a:pt x="2914" y="2841"/>
                  </a:lnTo>
                  <a:lnTo>
                    <a:pt x="2910" y="2842"/>
                  </a:lnTo>
                  <a:lnTo>
                    <a:pt x="2907" y="2844"/>
                  </a:lnTo>
                  <a:lnTo>
                    <a:pt x="2902" y="2844"/>
                  </a:lnTo>
                  <a:lnTo>
                    <a:pt x="2898" y="2842"/>
                  </a:lnTo>
                  <a:lnTo>
                    <a:pt x="2894" y="2840"/>
                  </a:lnTo>
                  <a:lnTo>
                    <a:pt x="2890" y="2836"/>
                  </a:lnTo>
                  <a:lnTo>
                    <a:pt x="2886" y="2832"/>
                  </a:lnTo>
                  <a:lnTo>
                    <a:pt x="2884" y="2826"/>
                  </a:lnTo>
                  <a:lnTo>
                    <a:pt x="2882" y="2819"/>
                  </a:lnTo>
                  <a:lnTo>
                    <a:pt x="2879" y="2811"/>
                  </a:lnTo>
                  <a:lnTo>
                    <a:pt x="2877" y="2795"/>
                  </a:lnTo>
                  <a:lnTo>
                    <a:pt x="2876" y="2777"/>
                  </a:lnTo>
                  <a:lnTo>
                    <a:pt x="2875" y="2769"/>
                  </a:lnTo>
                  <a:lnTo>
                    <a:pt x="2876" y="2763"/>
                  </a:lnTo>
                  <a:lnTo>
                    <a:pt x="2876" y="2756"/>
                  </a:lnTo>
                  <a:lnTo>
                    <a:pt x="2877" y="2751"/>
                  </a:lnTo>
                  <a:lnTo>
                    <a:pt x="2879" y="2746"/>
                  </a:lnTo>
                  <a:lnTo>
                    <a:pt x="2882" y="2743"/>
                  </a:lnTo>
                  <a:lnTo>
                    <a:pt x="2885" y="2739"/>
                  </a:lnTo>
                  <a:lnTo>
                    <a:pt x="2889" y="2737"/>
                  </a:lnTo>
                  <a:lnTo>
                    <a:pt x="2900" y="2721"/>
                  </a:lnTo>
                  <a:lnTo>
                    <a:pt x="2911" y="2702"/>
                  </a:lnTo>
                  <a:lnTo>
                    <a:pt x="2915" y="2699"/>
                  </a:lnTo>
                  <a:lnTo>
                    <a:pt x="2920" y="2696"/>
                  </a:lnTo>
                  <a:lnTo>
                    <a:pt x="2924" y="2696"/>
                  </a:lnTo>
                  <a:lnTo>
                    <a:pt x="2928" y="2696"/>
                  </a:lnTo>
                  <a:lnTo>
                    <a:pt x="2936" y="2700"/>
                  </a:lnTo>
                  <a:lnTo>
                    <a:pt x="2944" y="2704"/>
                  </a:lnTo>
                  <a:lnTo>
                    <a:pt x="2947" y="2706"/>
                  </a:lnTo>
                  <a:lnTo>
                    <a:pt x="2953" y="2707"/>
                  </a:lnTo>
                  <a:lnTo>
                    <a:pt x="2959" y="2708"/>
                  </a:lnTo>
                  <a:lnTo>
                    <a:pt x="2966" y="2708"/>
                  </a:lnTo>
                  <a:lnTo>
                    <a:pt x="2972" y="2706"/>
                  </a:lnTo>
                  <a:lnTo>
                    <a:pt x="2978" y="2702"/>
                  </a:lnTo>
                  <a:lnTo>
                    <a:pt x="2980" y="2700"/>
                  </a:lnTo>
                  <a:lnTo>
                    <a:pt x="2983" y="2697"/>
                  </a:lnTo>
                  <a:lnTo>
                    <a:pt x="2984" y="2694"/>
                  </a:lnTo>
                  <a:lnTo>
                    <a:pt x="2985" y="2690"/>
                  </a:lnTo>
                  <a:lnTo>
                    <a:pt x="2987" y="2682"/>
                  </a:lnTo>
                  <a:lnTo>
                    <a:pt x="2990" y="2674"/>
                  </a:lnTo>
                  <a:lnTo>
                    <a:pt x="2993" y="2666"/>
                  </a:lnTo>
                  <a:lnTo>
                    <a:pt x="2996" y="2659"/>
                  </a:lnTo>
                  <a:lnTo>
                    <a:pt x="3001" y="2653"/>
                  </a:lnTo>
                  <a:lnTo>
                    <a:pt x="3004" y="2647"/>
                  </a:lnTo>
                  <a:lnTo>
                    <a:pt x="3008" y="2643"/>
                  </a:lnTo>
                  <a:lnTo>
                    <a:pt x="3012" y="2640"/>
                  </a:lnTo>
                  <a:lnTo>
                    <a:pt x="3016" y="2638"/>
                  </a:lnTo>
                  <a:lnTo>
                    <a:pt x="3021" y="2638"/>
                  </a:lnTo>
                  <a:lnTo>
                    <a:pt x="3026" y="2638"/>
                  </a:lnTo>
                  <a:lnTo>
                    <a:pt x="3029" y="2640"/>
                  </a:lnTo>
                  <a:lnTo>
                    <a:pt x="3034" y="2644"/>
                  </a:lnTo>
                  <a:lnTo>
                    <a:pt x="3039" y="2647"/>
                  </a:lnTo>
                  <a:lnTo>
                    <a:pt x="3042" y="2652"/>
                  </a:lnTo>
                  <a:lnTo>
                    <a:pt x="3045" y="2658"/>
                  </a:lnTo>
                  <a:lnTo>
                    <a:pt x="3052" y="2670"/>
                  </a:lnTo>
                  <a:lnTo>
                    <a:pt x="3059" y="2681"/>
                  </a:lnTo>
                  <a:lnTo>
                    <a:pt x="3062" y="2685"/>
                  </a:lnTo>
                  <a:lnTo>
                    <a:pt x="3066" y="2689"/>
                  </a:lnTo>
                  <a:lnTo>
                    <a:pt x="3071" y="2693"/>
                  </a:lnTo>
                  <a:lnTo>
                    <a:pt x="3075" y="2695"/>
                  </a:lnTo>
                  <a:lnTo>
                    <a:pt x="3084" y="2700"/>
                  </a:lnTo>
                  <a:lnTo>
                    <a:pt x="3090" y="2706"/>
                  </a:lnTo>
                  <a:lnTo>
                    <a:pt x="3096" y="2713"/>
                  </a:lnTo>
                  <a:lnTo>
                    <a:pt x="3100" y="2720"/>
                  </a:lnTo>
                  <a:lnTo>
                    <a:pt x="3106" y="2727"/>
                  </a:lnTo>
                  <a:lnTo>
                    <a:pt x="3114" y="2732"/>
                  </a:lnTo>
                  <a:lnTo>
                    <a:pt x="3122" y="2738"/>
                  </a:lnTo>
                  <a:lnTo>
                    <a:pt x="3131" y="2743"/>
                  </a:lnTo>
                  <a:lnTo>
                    <a:pt x="3141" y="2748"/>
                  </a:lnTo>
                  <a:lnTo>
                    <a:pt x="3146" y="2754"/>
                  </a:lnTo>
                  <a:lnTo>
                    <a:pt x="3150" y="2762"/>
                  </a:lnTo>
                  <a:lnTo>
                    <a:pt x="3154" y="2767"/>
                  </a:lnTo>
                  <a:lnTo>
                    <a:pt x="3156" y="2770"/>
                  </a:lnTo>
                  <a:lnTo>
                    <a:pt x="3160" y="2772"/>
                  </a:lnTo>
                  <a:lnTo>
                    <a:pt x="3163" y="2772"/>
                  </a:lnTo>
                  <a:lnTo>
                    <a:pt x="3167" y="2772"/>
                  </a:lnTo>
                  <a:lnTo>
                    <a:pt x="3169" y="2771"/>
                  </a:lnTo>
                  <a:lnTo>
                    <a:pt x="3172" y="2769"/>
                  </a:lnTo>
                  <a:lnTo>
                    <a:pt x="3173" y="2765"/>
                  </a:lnTo>
                  <a:lnTo>
                    <a:pt x="3174" y="2760"/>
                  </a:lnTo>
                  <a:lnTo>
                    <a:pt x="3173" y="2750"/>
                  </a:lnTo>
                  <a:lnTo>
                    <a:pt x="3171" y="2739"/>
                  </a:lnTo>
                  <a:lnTo>
                    <a:pt x="3169" y="2732"/>
                  </a:lnTo>
                  <a:lnTo>
                    <a:pt x="3168" y="2725"/>
                  </a:lnTo>
                  <a:lnTo>
                    <a:pt x="3165" y="2719"/>
                  </a:lnTo>
                  <a:lnTo>
                    <a:pt x="3159" y="2710"/>
                  </a:lnTo>
                  <a:lnTo>
                    <a:pt x="3146" y="2696"/>
                  </a:lnTo>
                  <a:lnTo>
                    <a:pt x="3135" y="2682"/>
                  </a:lnTo>
                  <a:lnTo>
                    <a:pt x="3131" y="2677"/>
                  </a:lnTo>
                  <a:lnTo>
                    <a:pt x="3128" y="2674"/>
                  </a:lnTo>
                  <a:lnTo>
                    <a:pt x="3127" y="2669"/>
                  </a:lnTo>
                  <a:lnTo>
                    <a:pt x="3125" y="2665"/>
                  </a:lnTo>
                  <a:lnTo>
                    <a:pt x="3125" y="2658"/>
                  </a:lnTo>
                  <a:lnTo>
                    <a:pt x="3128" y="2650"/>
                  </a:lnTo>
                  <a:lnTo>
                    <a:pt x="3129" y="2645"/>
                  </a:lnTo>
                  <a:lnTo>
                    <a:pt x="3129" y="2639"/>
                  </a:lnTo>
                  <a:lnTo>
                    <a:pt x="3128" y="2634"/>
                  </a:lnTo>
                  <a:lnTo>
                    <a:pt x="3127" y="2628"/>
                  </a:lnTo>
                  <a:lnTo>
                    <a:pt x="3121" y="2617"/>
                  </a:lnTo>
                  <a:lnTo>
                    <a:pt x="3114" y="2606"/>
                  </a:lnTo>
                  <a:lnTo>
                    <a:pt x="3105" y="2594"/>
                  </a:lnTo>
                  <a:lnTo>
                    <a:pt x="3096" y="2584"/>
                  </a:lnTo>
                  <a:lnTo>
                    <a:pt x="3091" y="2580"/>
                  </a:lnTo>
                  <a:lnTo>
                    <a:pt x="3085" y="2577"/>
                  </a:lnTo>
                  <a:lnTo>
                    <a:pt x="3078" y="2575"/>
                  </a:lnTo>
                  <a:lnTo>
                    <a:pt x="3070" y="2574"/>
                  </a:lnTo>
                  <a:lnTo>
                    <a:pt x="3054" y="2574"/>
                  </a:lnTo>
                  <a:lnTo>
                    <a:pt x="3041" y="2574"/>
                  </a:lnTo>
                  <a:lnTo>
                    <a:pt x="3035" y="2573"/>
                  </a:lnTo>
                  <a:lnTo>
                    <a:pt x="3030" y="2571"/>
                  </a:lnTo>
                  <a:lnTo>
                    <a:pt x="3027" y="2569"/>
                  </a:lnTo>
                  <a:lnTo>
                    <a:pt x="3024" y="2565"/>
                  </a:lnTo>
                  <a:lnTo>
                    <a:pt x="3021" y="2556"/>
                  </a:lnTo>
                  <a:lnTo>
                    <a:pt x="3016" y="2549"/>
                  </a:lnTo>
                  <a:lnTo>
                    <a:pt x="3014" y="2546"/>
                  </a:lnTo>
                  <a:lnTo>
                    <a:pt x="3010" y="2544"/>
                  </a:lnTo>
                  <a:lnTo>
                    <a:pt x="3007" y="2543"/>
                  </a:lnTo>
                  <a:lnTo>
                    <a:pt x="3001" y="2543"/>
                  </a:lnTo>
                  <a:lnTo>
                    <a:pt x="2996" y="2542"/>
                  </a:lnTo>
                  <a:lnTo>
                    <a:pt x="2991" y="2539"/>
                  </a:lnTo>
                  <a:lnTo>
                    <a:pt x="2987" y="2536"/>
                  </a:lnTo>
                  <a:lnTo>
                    <a:pt x="2983" y="2532"/>
                  </a:lnTo>
                  <a:lnTo>
                    <a:pt x="2979" y="2527"/>
                  </a:lnTo>
                  <a:lnTo>
                    <a:pt x="2974" y="2523"/>
                  </a:lnTo>
                  <a:lnTo>
                    <a:pt x="2970" y="2519"/>
                  </a:lnTo>
                  <a:lnTo>
                    <a:pt x="2964" y="2515"/>
                  </a:lnTo>
                  <a:lnTo>
                    <a:pt x="2952" y="2512"/>
                  </a:lnTo>
                  <a:lnTo>
                    <a:pt x="2941" y="2511"/>
                  </a:lnTo>
                  <a:lnTo>
                    <a:pt x="2936" y="2510"/>
                  </a:lnTo>
                  <a:lnTo>
                    <a:pt x="2933" y="2506"/>
                  </a:lnTo>
                  <a:lnTo>
                    <a:pt x="2930" y="2501"/>
                  </a:lnTo>
                  <a:lnTo>
                    <a:pt x="2929" y="2494"/>
                  </a:lnTo>
                  <a:lnTo>
                    <a:pt x="2929" y="2477"/>
                  </a:lnTo>
                  <a:lnTo>
                    <a:pt x="2930" y="2464"/>
                  </a:lnTo>
                  <a:lnTo>
                    <a:pt x="2932" y="2451"/>
                  </a:lnTo>
                  <a:lnTo>
                    <a:pt x="2933" y="2437"/>
                  </a:lnTo>
                  <a:lnTo>
                    <a:pt x="2932" y="2428"/>
                  </a:lnTo>
                  <a:lnTo>
                    <a:pt x="2930" y="2420"/>
                  </a:lnTo>
                  <a:lnTo>
                    <a:pt x="2929" y="2416"/>
                  </a:lnTo>
                  <a:lnTo>
                    <a:pt x="2929" y="2411"/>
                  </a:lnTo>
                  <a:lnTo>
                    <a:pt x="2930" y="2405"/>
                  </a:lnTo>
                  <a:lnTo>
                    <a:pt x="2933" y="2397"/>
                  </a:lnTo>
                  <a:lnTo>
                    <a:pt x="2933" y="2393"/>
                  </a:lnTo>
                  <a:lnTo>
                    <a:pt x="2933" y="2391"/>
                  </a:lnTo>
                  <a:lnTo>
                    <a:pt x="2933" y="2387"/>
                  </a:lnTo>
                  <a:lnTo>
                    <a:pt x="2932" y="2386"/>
                  </a:lnTo>
                  <a:lnTo>
                    <a:pt x="2928" y="2384"/>
                  </a:lnTo>
                  <a:lnTo>
                    <a:pt x="2923" y="2384"/>
                  </a:lnTo>
                  <a:lnTo>
                    <a:pt x="2909" y="2387"/>
                  </a:lnTo>
                  <a:lnTo>
                    <a:pt x="2892" y="2391"/>
                  </a:lnTo>
                  <a:lnTo>
                    <a:pt x="2878" y="2394"/>
                  </a:lnTo>
                  <a:lnTo>
                    <a:pt x="2866" y="2397"/>
                  </a:lnTo>
                  <a:lnTo>
                    <a:pt x="2861" y="2399"/>
                  </a:lnTo>
                  <a:lnTo>
                    <a:pt x="2857" y="2399"/>
                  </a:lnTo>
                  <a:lnTo>
                    <a:pt x="2852" y="2399"/>
                  </a:lnTo>
                  <a:lnTo>
                    <a:pt x="2848" y="2398"/>
                  </a:lnTo>
                  <a:lnTo>
                    <a:pt x="2847" y="2395"/>
                  </a:lnTo>
                  <a:lnTo>
                    <a:pt x="2847" y="2392"/>
                  </a:lnTo>
                  <a:lnTo>
                    <a:pt x="2847" y="2387"/>
                  </a:lnTo>
                  <a:lnTo>
                    <a:pt x="2848" y="2380"/>
                  </a:lnTo>
                  <a:lnTo>
                    <a:pt x="2851" y="2366"/>
                  </a:lnTo>
                  <a:lnTo>
                    <a:pt x="2851" y="2350"/>
                  </a:lnTo>
                  <a:lnTo>
                    <a:pt x="2851" y="2341"/>
                  </a:lnTo>
                  <a:lnTo>
                    <a:pt x="2851" y="2331"/>
                  </a:lnTo>
                  <a:lnTo>
                    <a:pt x="2850" y="2321"/>
                  </a:lnTo>
                  <a:lnTo>
                    <a:pt x="2848" y="2315"/>
                  </a:lnTo>
                  <a:lnTo>
                    <a:pt x="2847" y="2310"/>
                  </a:lnTo>
                  <a:lnTo>
                    <a:pt x="2845" y="2306"/>
                  </a:lnTo>
                  <a:lnTo>
                    <a:pt x="2841" y="2302"/>
                  </a:lnTo>
                  <a:lnTo>
                    <a:pt x="2837" y="2298"/>
                  </a:lnTo>
                  <a:lnTo>
                    <a:pt x="2829" y="2294"/>
                  </a:lnTo>
                  <a:lnTo>
                    <a:pt x="2825" y="2290"/>
                  </a:lnTo>
                  <a:lnTo>
                    <a:pt x="2821" y="2284"/>
                  </a:lnTo>
                  <a:lnTo>
                    <a:pt x="2819" y="2279"/>
                  </a:lnTo>
                  <a:lnTo>
                    <a:pt x="2816" y="2273"/>
                  </a:lnTo>
                  <a:lnTo>
                    <a:pt x="2816" y="2267"/>
                  </a:lnTo>
                  <a:lnTo>
                    <a:pt x="2816" y="2261"/>
                  </a:lnTo>
                  <a:lnTo>
                    <a:pt x="2819" y="2255"/>
                  </a:lnTo>
                  <a:lnTo>
                    <a:pt x="2821" y="2249"/>
                  </a:lnTo>
                  <a:lnTo>
                    <a:pt x="2823" y="2244"/>
                  </a:lnTo>
                  <a:lnTo>
                    <a:pt x="2827" y="2240"/>
                  </a:lnTo>
                  <a:lnTo>
                    <a:pt x="2832" y="2235"/>
                  </a:lnTo>
                  <a:lnTo>
                    <a:pt x="2841" y="2227"/>
                  </a:lnTo>
                  <a:lnTo>
                    <a:pt x="2851" y="2218"/>
                  </a:lnTo>
                  <a:lnTo>
                    <a:pt x="2858" y="2214"/>
                  </a:lnTo>
                  <a:lnTo>
                    <a:pt x="2864" y="2209"/>
                  </a:lnTo>
                  <a:lnTo>
                    <a:pt x="2872" y="2198"/>
                  </a:lnTo>
                  <a:lnTo>
                    <a:pt x="2882" y="2183"/>
                  </a:lnTo>
                  <a:lnTo>
                    <a:pt x="2888" y="2176"/>
                  </a:lnTo>
                  <a:lnTo>
                    <a:pt x="2894" y="2168"/>
                  </a:lnTo>
                  <a:lnTo>
                    <a:pt x="2900" y="2162"/>
                  </a:lnTo>
                  <a:lnTo>
                    <a:pt x="2907" y="2158"/>
                  </a:lnTo>
                  <a:lnTo>
                    <a:pt x="2921" y="2154"/>
                  </a:lnTo>
                  <a:lnTo>
                    <a:pt x="2933" y="2152"/>
                  </a:lnTo>
                  <a:lnTo>
                    <a:pt x="2939" y="2151"/>
                  </a:lnTo>
                  <a:lnTo>
                    <a:pt x="2944" y="2148"/>
                  </a:lnTo>
                  <a:lnTo>
                    <a:pt x="2948" y="2145"/>
                  </a:lnTo>
                  <a:lnTo>
                    <a:pt x="2952" y="2140"/>
                  </a:lnTo>
                  <a:lnTo>
                    <a:pt x="2964" y="2124"/>
                  </a:lnTo>
                  <a:lnTo>
                    <a:pt x="2976" y="2110"/>
                  </a:lnTo>
                  <a:lnTo>
                    <a:pt x="2979" y="2105"/>
                  </a:lnTo>
                  <a:lnTo>
                    <a:pt x="2980" y="2099"/>
                  </a:lnTo>
                  <a:lnTo>
                    <a:pt x="2979" y="2096"/>
                  </a:lnTo>
                  <a:lnTo>
                    <a:pt x="2978" y="2091"/>
                  </a:lnTo>
                  <a:lnTo>
                    <a:pt x="2976" y="2088"/>
                  </a:lnTo>
                  <a:lnTo>
                    <a:pt x="2972" y="2085"/>
                  </a:lnTo>
                  <a:lnTo>
                    <a:pt x="2967" y="2083"/>
                  </a:lnTo>
                  <a:lnTo>
                    <a:pt x="2963" y="2080"/>
                  </a:lnTo>
                  <a:lnTo>
                    <a:pt x="2952" y="2077"/>
                  </a:lnTo>
                  <a:lnTo>
                    <a:pt x="2938" y="2070"/>
                  </a:lnTo>
                  <a:lnTo>
                    <a:pt x="2924" y="2061"/>
                  </a:lnTo>
                  <a:lnTo>
                    <a:pt x="2915" y="2054"/>
                  </a:lnTo>
                  <a:lnTo>
                    <a:pt x="2908" y="2048"/>
                  </a:lnTo>
                  <a:lnTo>
                    <a:pt x="2901" y="2042"/>
                  </a:lnTo>
                  <a:lnTo>
                    <a:pt x="2898" y="2039"/>
                  </a:lnTo>
                  <a:lnTo>
                    <a:pt x="2898" y="2034"/>
                  </a:lnTo>
                  <a:lnTo>
                    <a:pt x="2900" y="2031"/>
                  </a:lnTo>
                  <a:lnTo>
                    <a:pt x="2902" y="2027"/>
                  </a:lnTo>
                  <a:lnTo>
                    <a:pt x="2907" y="2023"/>
                  </a:lnTo>
                  <a:lnTo>
                    <a:pt x="2910" y="2021"/>
                  </a:lnTo>
                  <a:lnTo>
                    <a:pt x="2914" y="2020"/>
                  </a:lnTo>
                  <a:lnTo>
                    <a:pt x="2917" y="2019"/>
                  </a:lnTo>
                  <a:lnTo>
                    <a:pt x="2920" y="2019"/>
                  </a:lnTo>
                  <a:lnTo>
                    <a:pt x="2922" y="2017"/>
                  </a:lnTo>
                  <a:lnTo>
                    <a:pt x="2923" y="2015"/>
                  </a:lnTo>
                  <a:lnTo>
                    <a:pt x="2926" y="2012"/>
                  </a:lnTo>
                  <a:lnTo>
                    <a:pt x="2927" y="2004"/>
                  </a:lnTo>
                  <a:lnTo>
                    <a:pt x="2928" y="1996"/>
                  </a:lnTo>
                  <a:lnTo>
                    <a:pt x="2929" y="1993"/>
                  </a:lnTo>
                  <a:lnTo>
                    <a:pt x="2932" y="1988"/>
                  </a:lnTo>
                  <a:lnTo>
                    <a:pt x="2935" y="1984"/>
                  </a:lnTo>
                  <a:lnTo>
                    <a:pt x="2941" y="1981"/>
                  </a:lnTo>
                  <a:lnTo>
                    <a:pt x="2952" y="1973"/>
                  </a:lnTo>
                  <a:lnTo>
                    <a:pt x="2963" y="1964"/>
                  </a:lnTo>
                  <a:lnTo>
                    <a:pt x="2966" y="1959"/>
                  </a:lnTo>
                  <a:lnTo>
                    <a:pt x="2968" y="1954"/>
                  </a:lnTo>
                  <a:lnTo>
                    <a:pt x="2971" y="1950"/>
                  </a:lnTo>
                  <a:lnTo>
                    <a:pt x="2971" y="1946"/>
                  </a:lnTo>
                  <a:lnTo>
                    <a:pt x="2968" y="1937"/>
                  </a:lnTo>
                  <a:lnTo>
                    <a:pt x="2968" y="1927"/>
                  </a:lnTo>
                  <a:lnTo>
                    <a:pt x="2968" y="1924"/>
                  </a:lnTo>
                  <a:lnTo>
                    <a:pt x="2971" y="1919"/>
                  </a:lnTo>
                  <a:lnTo>
                    <a:pt x="2973" y="1916"/>
                  </a:lnTo>
                  <a:lnTo>
                    <a:pt x="2977" y="1914"/>
                  </a:lnTo>
                  <a:lnTo>
                    <a:pt x="2982" y="1912"/>
                  </a:lnTo>
                  <a:lnTo>
                    <a:pt x="2986" y="1910"/>
                  </a:lnTo>
                  <a:lnTo>
                    <a:pt x="2990" y="1910"/>
                  </a:lnTo>
                  <a:lnTo>
                    <a:pt x="2995" y="1910"/>
                  </a:lnTo>
                  <a:lnTo>
                    <a:pt x="2998" y="1913"/>
                  </a:lnTo>
                  <a:lnTo>
                    <a:pt x="3002" y="1914"/>
                  </a:lnTo>
                  <a:lnTo>
                    <a:pt x="3005" y="1918"/>
                  </a:lnTo>
                  <a:lnTo>
                    <a:pt x="3009" y="1921"/>
                  </a:lnTo>
                  <a:lnTo>
                    <a:pt x="3012" y="1925"/>
                  </a:lnTo>
                  <a:lnTo>
                    <a:pt x="3018" y="1927"/>
                  </a:lnTo>
                  <a:lnTo>
                    <a:pt x="3026" y="1930"/>
                  </a:lnTo>
                  <a:lnTo>
                    <a:pt x="3033" y="1931"/>
                  </a:lnTo>
                  <a:lnTo>
                    <a:pt x="3048" y="1932"/>
                  </a:lnTo>
                  <a:lnTo>
                    <a:pt x="3062" y="1932"/>
                  </a:lnTo>
                  <a:lnTo>
                    <a:pt x="3068" y="1932"/>
                  </a:lnTo>
                  <a:lnTo>
                    <a:pt x="3074" y="1933"/>
                  </a:lnTo>
                  <a:lnTo>
                    <a:pt x="3080" y="1935"/>
                  </a:lnTo>
                  <a:lnTo>
                    <a:pt x="3086" y="1938"/>
                  </a:lnTo>
                  <a:lnTo>
                    <a:pt x="3104" y="1951"/>
                  </a:lnTo>
                  <a:lnTo>
                    <a:pt x="3121" y="1964"/>
                  </a:lnTo>
                  <a:lnTo>
                    <a:pt x="3123" y="1969"/>
                  </a:lnTo>
                  <a:lnTo>
                    <a:pt x="3125" y="1976"/>
                  </a:lnTo>
                  <a:lnTo>
                    <a:pt x="3127" y="1984"/>
                  </a:lnTo>
                  <a:lnTo>
                    <a:pt x="3127" y="1991"/>
                  </a:lnTo>
                  <a:lnTo>
                    <a:pt x="3128" y="2001"/>
                  </a:lnTo>
                  <a:lnTo>
                    <a:pt x="3130" y="2007"/>
                  </a:lnTo>
                  <a:lnTo>
                    <a:pt x="3131" y="2009"/>
                  </a:lnTo>
                  <a:lnTo>
                    <a:pt x="3134" y="2012"/>
                  </a:lnTo>
                  <a:lnTo>
                    <a:pt x="3136" y="2012"/>
                  </a:lnTo>
                  <a:lnTo>
                    <a:pt x="3138" y="2012"/>
                  </a:lnTo>
                  <a:lnTo>
                    <a:pt x="3144" y="2009"/>
                  </a:lnTo>
                  <a:lnTo>
                    <a:pt x="3149" y="2008"/>
                  </a:lnTo>
                  <a:lnTo>
                    <a:pt x="3161" y="2004"/>
                  </a:lnTo>
                  <a:lnTo>
                    <a:pt x="3174" y="2001"/>
                  </a:lnTo>
                  <a:lnTo>
                    <a:pt x="3188" y="1997"/>
                  </a:lnTo>
                  <a:lnTo>
                    <a:pt x="3201" y="1994"/>
                  </a:lnTo>
                  <a:lnTo>
                    <a:pt x="3219" y="1991"/>
                  </a:lnTo>
                  <a:lnTo>
                    <a:pt x="3231" y="1990"/>
                  </a:lnTo>
                  <a:lnTo>
                    <a:pt x="3236" y="1990"/>
                  </a:lnTo>
                  <a:lnTo>
                    <a:pt x="3241" y="1989"/>
                  </a:lnTo>
                  <a:lnTo>
                    <a:pt x="3243" y="1988"/>
                  </a:lnTo>
                  <a:lnTo>
                    <a:pt x="3245" y="1987"/>
                  </a:lnTo>
                  <a:lnTo>
                    <a:pt x="3251" y="1981"/>
                  </a:lnTo>
                  <a:lnTo>
                    <a:pt x="3260" y="1976"/>
                  </a:lnTo>
                  <a:lnTo>
                    <a:pt x="3264" y="1975"/>
                  </a:lnTo>
                  <a:lnTo>
                    <a:pt x="3268" y="1975"/>
                  </a:lnTo>
                  <a:lnTo>
                    <a:pt x="3273" y="1976"/>
                  </a:lnTo>
                  <a:lnTo>
                    <a:pt x="3278" y="1979"/>
                  </a:lnTo>
                  <a:lnTo>
                    <a:pt x="3282" y="1984"/>
                  </a:lnTo>
                  <a:lnTo>
                    <a:pt x="3287" y="1991"/>
                  </a:lnTo>
                  <a:lnTo>
                    <a:pt x="3291" y="2000"/>
                  </a:lnTo>
                  <a:lnTo>
                    <a:pt x="3294" y="2008"/>
                  </a:lnTo>
                  <a:lnTo>
                    <a:pt x="3301" y="2027"/>
                  </a:lnTo>
                  <a:lnTo>
                    <a:pt x="3306" y="2044"/>
                  </a:lnTo>
                  <a:lnTo>
                    <a:pt x="3310" y="2057"/>
                  </a:lnTo>
                  <a:lnTo>
                    <a:pt x="3312" y="2064"/>
                  </a:lnTo>
                  <a:lnTo>
                    <a:pt x="3314" y="2067"/>
                  </a:lnTo>
                  <a:lnTo>
                    <a:pt x="3317" y="2070"/>
                  </a:lnTo>
                  <a:lnTo>
                    <a:pt x="3322" y="2072"/>
                  </a:lnTo>
                  <a:lnTo>
                    <a:pt x="3326" y="2075"/>
                  </a:lnTo>
                  <a:lnTo>
                    <a:pt x="3343" y="2079"/>
                  </a:lnTo>
                  <a:lnTo>
                    <a:pt x="3362" y="2083"/>
                  </a:lnTo>
                  <a:lnTo>
                    <a:pt x="3371" y="2085"/>
                  </a:lnTo>
                  <a:lnTo>
                    <a:pt x="3381" y="2085"/>
                  </a:lnTo>
                  <a:lnTo>
                    <a:pt x="3389" y="2085"/>
                  </a:lnTo>
                  <a:lnTo>
                    <a:pt x="3396" y="2084"/>
                  </a:lnTo>
                  <a:lnTo>
                    <a:pt x="3400" y="2083"/>
                  </a:lnTo>
                  <a:lnTo>
                    <a:pt x="3405" y="2083"/>
                  </a:lnTo>
                  <a:lnTo>
                    <a:pt x="3411" y="2082"/>
                  </a:lnTo>
                  <a:lnTo>
                    <a:pt x="3417" y="2078"/>
                  </a:lnTo>
                  <a:lnTo>
                    <a:pt x="3423" y="2072"/>
                  </a:lnTo>
                  <a:lnTo>
                    <a:pt x="3429" y="2067"/>
                  </a:lnTo>
                  <a:lnTo>
                    <a:pt x="3438" y="2066"/>
                  </a:lnTo>
                  <a:lnTo>
                    <a:pt x="3446" y="2065"/>
                  </a:lnTo>
                  <a:lnTo>
                    <a:pt x="3449" y="2064"/>
                  </a:lnTo>
                  <a:lnTo>
                    <a:pt x="3451" y="2061"/>
                  </a:lnTo>
                  <a:lnTo>
                    <a:pt x="3453" y="2059"/>
                  </a:lnTo>
                  <a:lnTo>
                    <a:pt x="3456" y="2056"/>
                  </a:lnTo>
                  <a:lnTo>
                    <a:pt x="3457" y="2047"/>
                  </a:lnTo>
                  <a:lnTo>
                    <a:pt x="3462" y="2040"/>
                  </a:lnTo>
                  <a:lnTo>
                    <a:pt x="3469" y="2038"/>
                  </a:lnTo>
                  <a:lnTo>
                    <a:pt x="3478" y="2036"/>
                  </a:lnTo>
                  <a:lnTo>
                    <a:pt x="3488" y="2032"/>
                  </a:lnTo>
                  <a:lnTo>
                    <a:pt x="3496" y="2027"/>
                  </a:lnTo>
                  <a:lnTo>
                    <a:pt x="3500" y="2022"/>
                  </a:lnTo>
                  <a:lnTo>
                    <a:pt x="3502" y="2016"/>
                  </a:lnTo>
                  <a:lnTo>
                    <a:pt x="3505" y="2009"/>
                  </a:lnTo>
                  <a:lnTo>
                    <a:pt x="3505" y="2002"/>
                  </a:lnTo>
                  <a:lnTo>
                    <a:pt x="3507" y="1994"/>
                  </a:lnTo>
                  <a:lnTo>
                    <a:pt x="3509" y="1987"/>
                  </a:lnTo>
                  <a:close/>
                </a:path>
              </a:pathLst>
            </a:custGeom>
            <a:grpFill/>
            <a:ln w="9525">
              <a:solidFill>
                <a:schemeClr val="bg1">
                  <a:alpha val="50000"/>
                </a:schemeClr>
              </a:solidFill>
              <a:round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4" name="贵州"/>
            <p:cNvSpPr/>
            <p:nvPr/>
          </p:nvSpPr>
          <p:spPr bwMode="auto">
            <a:xfrm>
              <a:off x="5092764" y="4867529"/>
              <a:ext cx="600083" cy="514377"/>
            </a:xfrm>
            <a:custGeom>
              <a:avLst/>
              <a:gdLst>
                <a:gd name="T0" fmla="*/ 1464 w 2274"/>
                <a:gd name="T1" fmla="*/ 41 h 1956"/>
                <a:gd name="T2" fmla="*/ 1595 w 2274"/>
                <a:gd name="T3" fmla="*/ 13 h 1956"/>
                <a:gd name="T4" fmla="*/ 1725 w 2274"/>
                <a:gd name="T5" fmla="*/ 60 h 1956"/>
                <a:gd name="T6" fmla="*/ 1814 w 2274"/>
                <a:gd name="T7" fmla="*/ 79 h 1956"/>
                <a:gd name="T8" fmla="*/ 1920 w 2274"/>
                <a:gd name="T9" fmla="*/ 245 h 1956"/>
                <a:gd name="T10" fmla="*/ 1946 w 2274"/>
                <a:gd name="T11" fmla="*/ 383 h 1956"/>
                <a:gd name="T12" fmla="*/ 1974 w 2274"/>
                <a:gd name="T13" fmla="*/ 412 h 1956"/>
                <a:gd name="T14" fmla="*/ 2045 w 2274"/>
                <a:gd name="T15" fmla="*/ 445 h 1956"/>
                <a:gd name="T16" fmla="*/ 2142 w 2274"/>
                <a:gd name="T17" fmla="*/ 330 h 1956"/>
                <a:gd name="T18" fmla="*/ 2205 w 2274"/>
                <a:gd name="T19" fmla="*/ 453 h 1956"/>
                <a:gd name="T20" fmla="*/ 2182 w 2274"/>
                <a:gd name="T21" fmla="*/ 611 h 1956"/>
                <a:gd name="T22" fmla="*/ 2187 w 2274"/>
                <a:gd name="T23" fmla="*/ 763 h 1956"/>
                <a:gd name="T24" fmla="*/ 2072 w 2274"/>
                <a:gd name="T25" fmla="*/ 868 h 1956"/>
                <a:gd name="T26" fmla="*/ 2031 w 2274"/>
                <a:gd name="T27" fmla="*/ 964 h 1956"/>
                <a:gd name="T28" fmla="*/ 2187 w 2274"/>
                <a:gd name="T29" fmla="*/ 899 h 1956"/>
                <a:gd name="T30" fmla="*/ 2274 w 2274"/>
                <a:gd name="T31" fmla="*/ 980 h 1956"/>
                <a:gd name="T32" fmla="*/ 2269 w 2274"/>
                <a:gd name="T33" fmla="*/ 1028 h 1956"/>
                <a:gd name="T34" fmla="*/ 2219 w 2274"/>
                <a:gd name="T35" fmla="*/ 1157 h 1956"/>
                <a:gd name="T36" fmla="*/ 2215 w 2274"/>
                <a:gd name="T37" fmla="*/ 1283 h 1956"/>
                <a:gd name="T38" fmla="*/ 2234 w 2274"/>
                <a:gd name="T39" fmla="*/ 1310 h 1956"/>
                <a:gd name="T40" fmla="*/ 2217 w 2274"/>
                <a:gd name="T41" fmla="*/ 1453 h 1956"/>
                <a:gd name="T42" fmla="*/ 2078 w 2274"/>
                <a:gd name="T43" fmla="*/ 1485 h 1956"/>
                <a:gd name="T44" fmla="*/ 2081 w 2274"/>
                <a:gd name="T45" fmla="*/ 1554 h 1956"/>
                <a:gd name="T46" fmla="*/ 1977 w 2274"/>
                <a:gd name="T47" fmla="*/ 1585 h 1956"/>
                <a:gd name="T48" fmla="*/ 1917 w 2274"/>
                <a:gd name="T49" fmla="*/ 1623 h 1956"/>
                <a:gd name="T50" fmla="*/ 1831 w 2274"/>
                <a:gd name="T51" fmla="*/ 1636 h 1956"/>
                <a:gd name="T52" fmla="*/ 1735 w 2274"/>
                <a:gd name="T53" fmla="*/ 1647 h 1956"/>
                <a:gd name="T54" fmla="*/ 1580 w 2274"/>
                <a:gd name="T55" fmla="*/ 1770 h 1956"/>
                <a:gd name="T56" fmla="*/ 1535 w 2274"/>
                <a:gd name="T57" fmla="*/ 1690 h 1956"/>
                <a:gd name="T58" fmla="*/ 1430 w 2274"/>
                <a:gd name="T59" fmla="*/ 1656 h 1956"/>
                <a:gd name="T60" fmla="*/ 1334 w 2274"/>
                <a:gd name="T61" fmla="*/ 1576 h 1956"/>
                <a:gd name="T62" fmla="*/ 1266 w 2274"/>
                <a:gd name="T63" fmla="*/ 1733 h 1956"/>
                <a:gd name="T64" fmla="*/ 1134 w 2274"/>
                <a:gd name="T65" fmla="*/ 1745 h 1956"/>
                <a:gd name="T66" fmla="*/ 960 w 2274"/>
                <a:gd name="T67" fmla="*/ 1870 h 1956"/>
                <a:gd name="T68" fmla="*/ 814 w 2274"/>
                <a:gd name="T69" fmla="*/ 1931 h 1956"/>
                <a:gd name="T70" fmla="*/ 664 w 2274"/>
                <a:gd name="T71" fmla="*/ 1847 h 1956"/>
                <a:gd name="T72" fmla="*/ 510 w 2274"/>
                <a:gd name="T73" fmla="*/ 1828 h 1956"/>
                <a:gd name="T74" fmla="*/ 368 w 2274"/>
                <a:gd name="T75" fmla="*/ 1946 h 1956"/>
                <a:gd name="T76" fmla="*/ 359 w 2274"/>
                <a:gd name="T77" fmla="*/ 1776 h 1956"/>
                <a:gd name="T78" fmla="*/ 403 w 2274"/>
                <a:gd name="T79" fmla="*/ 1700 h 1956"/>
                <a:gd name="T80" fmla="*/ 334 w 2274"/>
                <a:gd name="T81" fmla="*/ 1616 h 1956"/>
                <a:gd name="T82" fmla="*/ 270 w 2274"/>
                <a:gd name="T83" fmla="*/ 1530 h 1956"/>
                <a:gd name="T84" fmla="*/ 301 w 2274"/>
                <a:gd name="T85" fmla="*/ 1320 h 1956"/>
                <a:gd name="T86" fmla="*/ 376 w 2274"/>
                <a:gd name="T87" fmla="*/ 1121 h 1956"/>
                <a:gd name="T88" fmla="*/ 185 w 2274"/>
                <a:gd name="T89" fmla="*/ 1063 h 1956"/>
                <a:gd name="T90" fmla="*/ 38 w 2274"/>
                <a:gd name="T91" fmla="*/ 990 h 1956"/>
                <a:gd name="T92" fmla="*/ 0 w 2274"/>
                <a:gd name="T93" fmla="*/ 867 h 1956"/>
                <a:gd name="T94" fmla="*/ 132 w 2274"/>
                <a:gd name="T95" fmla="*/ 699 h 1956"/>
                <a:gd name="T96" fmla="*/ 296 w 2274"/>
                <a:gd name="T97" fmla="*/ 713 h 1956"/>
                <a:gd name="T98" fmla="*/ 474 w 2274"/>
                <a:gd name="T99" fmla="*/ 775 h 1956"/>
                <a:gd name="T100" fmla="*/ 625 w 2274"/>
                <a:gd name="T101" fmla="*/ 747 h 1956"/>
                <a:gd name="T102" fmla="*/ 729 w 2274"/>
                <a:gd name="T103" fmla="*/ 592 h 1956"/>
                <a:gd name="T104" fmla="*/ 941 w 2274"/>
                <a:gd name="T105" fmla="*/ 612 h 1956"/>
                <a:gd name="T106" fmla="*/ 1048 w 2274"/>
                <a:gd name="T107" fmla="*/ 511 h 1956"/>
                <a:gd name="T108" fmla="*/ 904 w 2274"/>
                <a:gd name="T109" fmla="*/ 450 h 1956"/>
                <a:gd name="T110" fmla="*/ 803 w 2274"/>
                <a:gd name="T111" fmla="*/ 362 h 1956"/>
                <a:gd name="T112" fmla="*/ 900 w 2274"/>
                <a:gd name="T113" fmla="*/ 227 h 1956"/>
                <a:gd name="T114" fmla="*/ 1023 w 2274"/>
                <a:gd name="T115" fmla="*/ 257 h 1956"/>
                <a:gd name="T116" fmla="*/ 1128 w 2274"/>
                <a:gd name="T117" fmla="*/ 274 h 1956"/>
                <a:gd name="T118" fmla="*/ 1141 w 2274"/>
                <a:gd name="T119" fmla="*/ 149 h 1956"/>
                <a:gd name="T120" fmla="*/ 1196 w 2274"/>
                <a:gd name="T121" fmla="*/ 294 h 1956"/>
                <a:gd name="T122" fmla="*/ 1290 w 2274"/>
                <a:gd name="T123" fmla="*/ 163 h 1956"/>
                <a:gd name="T124" fmla="*/ 1411 w 2274"/>
                <a:gd name="T125" fmla="*/ 176 h 19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274" h="1956">
                  <a:moveTo>
                    <a:pt x="1428" y="176"/>
                  </a:moveTo>
                  <a:lnTo>
                    <a:pt x="1429" y="176"/>
                  </a:lnTo>
                  <a:lnTo>
                    <a:pt x="1430" y="175"/>
                  </a:lnTo>
                  <a:lnTo>
                    <a:pt x="1435" y="171"/>
                  </a:lnTo>
                  <a:lnTo>
                    <a:pt x="1438" y="169"/>
                  </a:lnTo>
                  <a:lnTo>
                    <a:pt x="1441" y="167"/>
                  </a:lnTo>
                  <a:lnTo>
                    <a:pt x="1443" y="164"/>
                  </a:lnTo>
                  <a:lnTo>
                    <a:pt x="1454" y="157"/>
                  </a:lnTo>
                  <a:lnTo>
                    <a:pt x="1467" y="149"/>
                  </a:lnTo>
                  <a:lnTo>
                    <a:pt x="1477" y="143"/>
                  </a:lnTo>
                  <a:lnTo>
                    <a:pt x="1489" y="137"/>
                  </a:lnTo>
                  <a:lnTo>
                    <a:pt x="1493" y="133"/>
                  </a:lnTo>
                  <a:lnTo>
                    <a:pt x="1496" y="130"/>
                  </a:lnTo>
                  <a:lnTo>
                    <a:pt x="1498" y="126"/>
                  </a:lnTo>
                  <a:lnTo>
                    <a:pt x="1499" y="122"/>
                  </a:lnTo>
                  <a:lnTo>
                    <a:pt x="1496" y="117"/>
                  </a:lnTo>
                  <a:lnTo>
                    <a:pt x="1491" y="111"/>
                  </a:lnTo>
                  <a:lnTo>
                    <a:pt x="1483" y="104"/>
                  </a:lnTo>
                  <a:lnTo>
                    <a:pt x="1475" y="95"/>
                  </a:lnTo>
                  <a:lnTo>
                    <a:pt x="1474" y="93"/>
                  </a:lnTo>
                  <a:lnTo>
                    <a:pt x="1472" y="89"/>
                  </a:lnTo>
                  <a:lnTo>
                    <a:pt x="1469" y="79"/>
                  </a:lnTo>
                  <a:lnTo>
                    <a:pt x="1468" y="68"/>
                  </a:lnTo>
                  <a:lnTo>
                    <a:pt x="1468" y="61"/>
                  </a:lnTo>
                  <a:lnTo>
                    <a:pt x="1466" y="53"/>
                  </a:lnTo>
                  <a:lnTo>
                    <a:pt x="1464" y="50"/>
                  </a:lnTo>
                  <a:lnTo>
                    <a:pt x="1463" y="47"/>
                  </a:lnTo>
                  <a:lnTo>
                    <a:pt x="1463" y="43"/>
                  </a:lnTo>
                  <a:lnTo>
                    <a:pt x="1464" y="41"/>
                  </a:lnTo>
                  <a:lnTo>
                    <a:pt x="1468" y="37"/>
                  </a:lnTo>
                  <a:lnTo>
                    <a:pt x="1472" y="32"/>
                  </a:lnTo>
                  <a:lnTo>
                    <a:pt x="1476" y="30"/>
                  </a:lnTo>
                  <a:lnTo>
                    <a:pt x="1482" y="26"/>
                  </a:lnTo>
                  <a:lnTo>
                    <a:pt x="1491" y="21"/>
                  </a:lnTo>
                  <a:lnTo>
                    <a:pt x="1498" y="16"/>
                  </a:lnTo>
                  <a:lnTo>
                    <a:pt x="1501" y="15"/>
                  </a:lnTo>
                  <a:lnTo>
                    <a:pt x="1505" y="12"/>
                  </a:lnTo>
                  <a:lnTo>
                    <a:pt x="1507" y="11"/>
                  </a:lnTo>
                  <a:lnTo>
                    <a:pt x="1508" y="10"/>
                  </a:lnTo>
                  <a:lnTo>
                    <a:pt x="1513" y="7"/>
                  </a:lnTo>
                  <a:lnTo>
                    <a:pt x="1519" y="4"/>
                  </a:lnTo>
                  <a:lnTo>
                    <a:pt x="1523" y="3"/>
                  </a:lnTo>
                  <a:lnTo>
                    <a:pt x="1526" y="2"/>
                  </a:lnTo>
                  <a:lnTo>
                    <a:pt x="1530" y="0"/>
                  </a:lnTo>
                  <a:lnTo>
                    <a:pt x="1532" y="2"/>
                  </a:lnTo>
                  <a:lnTo>
                    <a:pt x="1538" y="6"/>
                  </a:lnTo>
                  <a:lnTo>
                    <a:pt x="1543" y="13"/>
                  </a:lnTo>
                  <a:lnTo>
                    <a:pt x="1549" y="18"/>
                  </a:lnTo>
                  <a:lnTo>
                    <a:pt x="1554" y="21"/>
                  </a:lnTo>
                  <a:lnTo>
                    <a:pt x="1557" y="22"/>
                  </a:lnTo>
                  <a:lnTo>
                    <a:pt x="1562" y="22"/>
                  </a:lnTo>
                  <a:lnTo>
                    <a:pt x="1564" y="22"/>
                  </a:lnTo>
                  <a:lnTo>
                    <a:pt x="1567" y="22"/>
                  </a:lnTo>
                  <a:lnTo>
                    <a:pt x="1571" y="22"/>
                  </a:lnTo>
                  <a:lnTo>
                    <a:pt x="1580" y="21"/>
                  </a:lnTo>
                  <a:lnTo>
                    <a:pt x="1584" y="19"/>
                  </a:lnTo>
                  <a:lnTo>
                    <a:pt x="1590" y="17"/>
                  </a:lnTo>
                  <a:lnTo>
                    <a:pt x="1595" y="13"/>
                  </a:lnTo>
                  <a:lnTo>
                    <a:pt x="1600" y="10"/>
                  </a:lnTo>
                  <a:lnTo>
                    <a:pt x="1602" y="9"/>
                  </a:lnTo>
                  <a:lnTo>
                    <a:pt x="1606" y="7"/>
                  </a:lnTo>
                  <a:lnTo>
                    <a:pt x="1608" y="7"/>
                  </a:lnTo>
                  <a:lnTo>
                    <a:pt x="1611" y="7"/>
                  </a:lnTo>
                  <a:lnTo>
                    <a:pt x="1614" y="10"/>
                  </a:lnTo>
                  <a:lnTo>
                    <a:pt x="1617" y="13"/>
                  </a:lnTo>
                  <a:lnTo>
                    <a:pt x="1618" y="21"/>
                  </a:lnTo>
                  <a:lnTo>
                    <a:pt x="1619" y="32"/>
                  </a:lnTo>
                  <a:lnTo>
                    <a:pt x="1620" y="49"/>
                  </a:lnTo>
                  <a:lnTo>
                    <a:pt x="1623" y="66"/>
                  </a:lnTo>
                  <a:lnTo>
                    <a:pt x="1625" y="74"/>
                  </a:lnTo>
                  <a:lnTo>
                    <a:pt x="1627" y="80"/>
                  </a:lnTo>
                  <a:lnTo>
                    <a:pt x="1631" y="84"/>
                  </a:lnTo>
                  <a:lnTo>
                    <a:pt x="1633" y="86"/>
                  </a:lnTo>
                  <a:lnTo>
                    <a:pt x="1637" y="87"/>
                  </a:lnTo>
                  <a:lnTo>
                    <a:pt x="1639" y="88"/>
                  </a:lnTo>
                  <a:lnTo>
                    <a:pt x="1644" y="89"/>
                  </a:lnTo>
                  <a:lnTo>
                    <a:pt x="1646" y="89"/>
                  </a:lnTo>
                  <a:lnTo>
                    <a:pt x="1651" y="91"/>
                  </a:lnTo>
                  <a:lnTo>
                    <a:pt x="1656" y="89"/>
                  </a:lnTo>
                  <a:lnTo>
                    <a:pt x="1662" y="88"/>
                  </a:lnTo>
                  <a:lnTo>
                    <a:pt x="1668" y="87"/>
                  </a:lnTo>
                  <a:lnTo>
                    <a:pt x="1677" y="82"/>
                  </a:lnTo>
                  <a:lnTo>
                    <a:pt x="1687" y="76"/>
                  </a:lnTo>
                  <a:lnTo>
                    <a:pt x="1700" y="69"/>
                  </a:lnTo>
                  <a:lnTo>
                    <a:pt x="1715" y="63"/>
                  </a:lnTo>
                  <a:lnTo>
                    <a:pt x="1720" y="62"/>
                  </a:lnTo>
                  <a:lnTo>
                    <a:pt x="1725" y="60"/>
                  </a:lnTo>
                  <a:lnTo>
                    <a:pt x="1733" y="59"/>
                  </a:lnTo>
                  <a:lnTo>
                    <a:pt x="1741" y="59"/>
                  </a:lnTo>
                  <a:lnTo>
                    <a:pt x="1746" y="60"/>
                  </a:lnTo>
                  <a:lnTo>
                    <a:pt x="1751" y="61"/>
                  </a:lnTo>
                  <a:lnTo>
                    <a:pt x="1754" y="62"/>
                  </a:lnTo>
                  <a:lnTo>
                    <a:pt x="1758" y="63"/>
                  </a:lnTo>
                  <a:lnTo>
                    <a:pt x="1763" y="66"/>
                  </a:lnTo>
                  <a:lnTo>
                    <a:pt x="1768" y="68"/>
                  </a:lnTo>
                  <a:lnTo>
                    <a:pt x="1769" y="70"/>
                  </a:lnTo>
                  <a:lnTo>
                    <a:pt x="1771" y="72"/>
                  </a:lnTo>
                  <a:lnTo>
                    <a:pt x="1772" y="73"/>
                  </a:lnTo>
                  <a:lnTo>
                    <a:pt x="1775" y="74"/>
                  </a:lnTo>
                  <a:lnTo>
                    <a:pt x="1778" y="78"/>
                  </a:lnTo>
                  <a:lnTo>
                    <a:pt x="1782" y="81"/>
                  </a:lnTo>
                  <a:lnTo>
                    <a:pt x="1783" y="82"/>
                  </a:lnTo>
                  <a:lnTo>
                    <a:pt x="1784" y="82"/>
                  </a:lnTo>
                  <a:lnTo>
                    <a:pt x="1788" y="81"/>
                  </a:lnTo>
                  <a:lnTo>
                    <a:pt x="1792" y="78"/>
                  </a:lnTo>
                  <a:lnTo>
                    <a:pt x="1796" y="76"/>
                  </a:lnTo>
                  <a:lnTo>
                    <a:pt x="1798" y="74"/>
                  </a:lnTo>
                  <a:lnTo>
                    <a:pt x="1802" y="72"/>
                  </a:lnTo>
                  <a:lnTo>
                    <a:pt x="1806" y="69"/>
                  </a:lnTo>
                  <a:lnTo>
                    <a:pt x="1807" y="69"/>
                  </a:lnTo>
                  <a:lnTo>
                    <a:pt x="1808" y="69"/>
                  </a:lnTo>
                  <a:lnTo>
                    <a:pt x="1809" y="69"/>
                  </a:lnTo>
                  <a:lnTo>
                    <a:pt x="1810" y="70"/>
                  </a:lnTo>
                  <a:lnTo>
                    <a:pt x="1812" y="73"/>
                  </a:lnTo>
                  <a:lnTo>
                    <a:pt x="1813" y="74"/>
                  </a:lnTo>
                  <a:lnTo>
                    <a:pt x="1814" y="79"/>
                  </a:lnTo>
                  <a:lnTo>
                    <a:pt x="1815" y="84"/>
                  </a:lnTo>
                  <a:lnTo>
                    <a:pt x="1819" y="93"/>
                  </a:lnTo>
                  <a:lnTo>
                    <a:pt x="1822" y="105"/>
                  </a:lnTo>
                  <a:lnTo>
                    <a:pt x="1825" y="113"/>
                  </a:lnTo>
                  <a:lnTo>
                    <a:pt x="1826" y="122"/>
                  </a:lnTo>
                  <a:lnTo>
                    <a:pt x="1828" y="135"/>
                  </a:lnTo>
                  <a:lnTo>
                    <a:pt x="1831" y="148"/>
                  </a:lnTo>
                  <a:lnTo>
                    <a:pt x="1833" y="161"/>
                  </a:lnTo>
                  <a:lnTo>
                    <a:pt x="1835" y="175"/>
                  </a:lnTo>
                  <a:lnTo>
                    <a:pt x="1834" y="188"/>
                  </a:lnTo>
                  <a:lnTo>
                    <a:pt x="1833" y="201"/>
                  </a:lnTo>
                  <a:lnTo>
                    <a:pt x="1835" y="214"/>
                  </a:lnTo>
                  <a:lnTo>
                    <a:pt x="1838" y="224"/>
                  </a:lnTo>
                  <a:lnTo>
                    <a:pt x="1840" y="232"/>
                  </a:lnTo>
                  <a:lnTo>
                    <a:pt x="1842" y="238"/>
                  </a:lnTo>
                  <a:lnTo>
                    <a:pt x="1848" y="244"/>
                  </a:lnTo>
                  <a:lnTo>
                    <a:pt x="1854" y="246"/>
                  </a:lnTo>
                  <a:lnTo>
                    <a:pt x="1861" y="249"/>
                  </a:lnTo>
                  <a:lnTo>
                    <a:pt x="1869" y="252"/>
                  </a:lnTo>
                  <a:lnTo>
                    <a:pt x="1872" y="252"/>
                  </a:lnTo>
                  <a:lnTo>
                    <a:pt x="1877" y="251"/>
                  </a:lnTo>
                  <a:lnTo>
                    <a:pt x="1883" y="249"/>
                  </a:lnTo>
                  <a:lnTo>
                    <a:pt x="1889" y="246"/>
                  </a:lnTo>
                  <a:lnTo>
                    <a:pt x="1898" y="243"/>
                  </a:lnTo>
                  <a:lnTo>
                    <a:pt x="1907" y="242"/>
                  </a:lnTo>
                  <a:lnTo>
                    <a:pt x="1911" y="242"/>
                  </a:lnTo>
                  <a:lnTo>
                    <a:pt x="1915" y="242"/>
                  </a:lnTo>
                  <a:lnTo>
                    <a:pt x="1917" y="243"/>
                  </a:lnTo>
                  <a:lnTo>
                    <a:pt x="1920" y="245"/>
                  </a:lnTo>
                  <a:lnTo>
                    <a:pt x="1922" y="250"/>
                  </a:lnTo>
                  <a:lnTo>
                    <a:pt x="1922" y="255"/>
                  </a:lnTo>
                  <a:lnTo>
                    <a:pt x="1922" y="261"/>
                  </a:lnTo>
                  <a:lnTo>
                    <a:pt x="1920" y="268"/>
                  </a:lnTo>
                  <a:lnTo>
                    <a:pt x="1916" y="275"/>
                  </a:lnTo>
                  <a:lnTo>
                    <a:pt x="1914" y="282"/>
                  </a:lnTo>
                  <a:lnTo>
                    <a:pt x="1909" y="292"/>
                  </a:lnTo>
                  <a:lnTo>
                    <a:pt x="1908" y="301"/>
                  </a:lnTo>
                  <a:lnTo>
                    <a:pt x="1908" y="308"/>
                  </a:lnTo>
                  <a:lnTo>
                    <a:pt x="1909" y="313"/>
                  </a:lnTo>
                  <a:lnTo>
                    <a:pt x="1911" y="320"/>
                  </a:lnTo>
                  <a:lnTo>
                    <a:pt x="1914" y="327"/>
                  </a:lnTo>
                  <a:lnTo>
                    <a:pt x="1915" y="334"/>
                  </a:lnTo>
                  <a:lnTo>
                    <a:pt x="1916" y="343"/>
                  </a:lnTo>
                  <a:lnTo>
                    <a:pt x="1915" y="353"/>
                  </a:lnTo>
                  <a:lnTo>
                    <a:pt x="1911" y="362"/>
                  </a:lnTo>
                  <a:lnTo>
                    <a:pt x="1910" y="366"/>
                  </a:lnTo>
                  <a:lnTo>
                    <a:pt x="1909" y="371"/>
                  </a:lnTo>
                  <a:lnTo>
                    <a:pt x="1909" y="375"/>
                  </a:lnTo>
                  <a:lnTo>
                    <a:pt x="1909" y="379"/>
                  </a:lnTo>
                  <a:lnTo>
                    <a:pt x="1911" y="384"/>
                  </a:lnTo>
                  <a:lnTo>
                    <a:pt x="1915" y="388"/>
                  </a:lnTo>
                  <a:lnTo>
                    <a:pt x="1919" y="389"/>
                  </a:lnTo>
                  <a:lnTo>
                    <a:pt x="1922" y="390"/>
                  </a:lnTo>
                  <a:lnTo>
                    <a:pt x="1926" y="391"/>
                  </a:lnTo>
                  <a:lnTo>
                    <a:pt x="1929" y="390"/>
                  </a:lnTo>
                  <a:lnTo>
                    <a:pt x="1934" y="389"/>
                  </a:lnTo>
                  <a:lnTo>
                    <a:pt x="1940" y="387"/>
                  </a:lnTo>
                  <a:lnTo>
                    <a:pt x="1946" y="383"/>
                  </a:lnTo>
                  <a:lnTo>
                    <a:pt x="1951" y="377"/>
                  </a:lnTo>
                  <a:lnTo>
                    <a:pt x="1953" y="375"/>
                  </a:lnTo>
                  <a:lnTo>
                    <a:pt x="1954" y="369"/>
                  </a:lnTo>
                  <a:lnTo>
                    <a:pt x="1953" y="364"/>
                  </a:lnTo>
                  <a:lnTo>
                    <a:pt x="1952" y="357"/>
                  </a:lnTo>
                  <a:lnTo>
                    <a:pt x="1949" y="351"/>
                  </a:lnTo>
                  <a:lnTo>
                    <a:pt x="1948" y="343"/>
                  </a:lnTo>
                  <a:lnTo>
                    <a:pt x="1947" y="336"/>
                  </a:lnTo>
                  <a:lnTo>
                    <a:pt x="1948" y="328"/>
                  </a:lnTo>
                  <a:lnTo>
                    <a:pt x="1949" y="325"/>
                  </a:lnTo>
                  <a:lnTo>
                    <a:pt x="1951" y="322"/>
                  </a:lnTo>
                  <a:lnTo>
                    <a:pt x="1953" y="320"/>
                  </a:lnTo>
                  <a:lnTo>
                    <a:pt x="1954" y="318"/>
                  </a:lnTo>
                  <a:lnTo>
                    <a:pt x="1959" y="316"/>
                  </a:lnTo>
                  <a:lnTo>
                    <a:pt x="1964" y="316"/>
                  </a:lnTo>
                  <a:lnTo>
                    <a:pt x="1968" y="318"/>
                  </a:lnTo>
                  <a:lnTo>
                    <a:pt x="1974" y="324"/>
                  </a:lnTo>
                  <a:lnTo>
                    <a:pt x="1977" y="328"/>
                  </a:lnTo>
                  <a:lnTo>
                    <a:pt x="1980" y="336"/>
                  </a:lnTo>
                  <a:lnTo>
                    <a:pt x="1982" y="338"/>
                  </a:lnTo>
                  <a:lnTo>
                    <a:pt x="1982" y="341"/>
                  </a:lnTo>
                  <a:lnTo>
                    <a:pt x="1982" y="344"/>
                  </a:lnTo>
                  <a:lnTo>
                    <a:pt x="1983" y="346"/>
                  </a:lnTo>
                  <a:lnTo>
                    <a:pt x="1983" y="355"/>
                  </a:lnTo>
                  <a:lnTo>
                    <a:pt x="1983" y="362"/>
                  </a:lnTo>
                  <a:lnTo>
                    <a:pt x="1982" y="375"/>
                  </a:lnTo>
                  <a:lnTo>
                    <a:pt x="1979" y="388"/>
                  </a:lnTo>
                  <a:lnTo>
                    <a:pt x="1977" y="400"/>
                  </a:lnTo>
                  <a:lnTo>
                    <a:pt x="1974" y="412"/>
                  </a:lnTo>
                  <a:lnTo>
                    <a:pt x="1974" y="418"/>
                  </a:lnTo>
                  <a:lnTo>
                    <a:pt x="1973" y="423"/>
                  </a:lnTo>
                  <a:lnTo>
                    <a:pt x="1973" y="427"/>
                  </a:lnTo>
                  <a:lnTo>
                    <a:pt x="1973" y="431"/>
                  </a:lnTo>
                  <a:lnTo>
                    <a:pt x="1974" y="435"/>
                  </a:lnTo>
                  <a:lnTo>
                    <a:pt x="1977" y="438"/>
                  </a:lnTo>
                  <a:lnTo>
                    <a:pt x="1978" y="438"/>
                  </a:lnTo>
                  <a:lnTo>
                    <a:pt x="1979" y="439"/>
                  </a:lnTo>
                  <a:lnTo>
                    <a:pt x="1980" y="439"/>
                  </a:lnTo>
                  <a:lnTo>
                    <a:pt x="1982" y="439"/>
                  </a:lnTo>
                  <a:lnTo>
                    <a:pt x="1985" y="438"/>
                  </a:lnTo>
                  <a:lnTo>
                    <a:pt x="1987" y="437"/>
                  </a:lnTo>
                  <a:lnTo>
                    <a:pt x="1989" y="437"/>
                  </a:lnTo>
                  <a:lnTo>
                    <a:pt x="1990" y="435"/>
                  </a:lnTo>
                  <a:lnTo>
                    <a:pt x="1992" y="434"/>
                  </a:lnTo>
                  <a:lnTo>
                    <a:pt x="1995" y="434"/>
                  </a:lnTo>
                  <a:lnTo>
                    <a:pt x="1998" y="432"/>
                  </a:lnTo>
                  <a:lnTo>
                    <a:pt x="2003" y="429"/>
                  </a:lnTo>
                  <a:lnTo>
                    <a:pt x="2009" y="428"/>
                  </a:lnTo>
                  <a:lnTo>
                    <a:pt x="2015" y="428"/>
                  </a:lnTo>
                  <a:lnTo>
                    <a:pt x="2021" y="428"/>
                  </a:lnTo>
                  <a:lnTo>
                    <a:pt x="2027" y="429"/>
                  </a:lnTo>
                  <a:lnTo>
                    <a:pt x="2030" y="431"/>
                  </a:lnTo>
                  <a:lnTo>
                    <a:pt x="2034" y="432"/>
                  </a:lnTo>
                  <a:lnTo>
                    <a:pt x="2037" y="434"/>
                  </a:lnTo>
                  <a:lnTo>
                    <a:pt x="2040" y="437"/>
                  </a:lnTo>
                  <a:lnTo>
                    <a:pt x="2041" y="439"/>
                  </a:lnTo>
                  <a:lnTo>
                    <a:pt x="2042" y="442"/>
                  </a:lnTo>
                  <a:lnTo>
                    <a:pt x="2045" y="445"/>
                  </a:lnTo>
                  <a:lnTo>
                    <a:pt x="2046" y="448"/>
                  </a:lnTo>
                  <a:lnTo>
                    <a:pt x="2047" y="450"/>
                  </a:lnTo>
                  <a:lnTo>
                    <a:pt x="2049" y="452"/>
                  </a:lnTo>
                  <a:lnTo>
                    <a:pt x="2050" y="452"/>
                  </a:lnTo>
                  <a:lnTo>
                    <a:pt x="2052" y="452"/>
                  </a:lnTo>
                  <a:lnTo>
                    <a:pt x="2055" y="453"/>
                  </a:lnTo>
                  <a:lnTo>
                    <a:pt x="2058" y="453"/>
                  </a:lnTo>
                  <a:lnTo>
                    <a:pt x="2067" y="452"/>
                  </a:lnTo>
                  <a:lnTo>
                    <a:pt x="2078" y="451"/>
                  </a:lnTo>
                  <a:lnTo>
                    <a:pt x="2084" y="451"/>
                  </a:lnTo>
                  <a:lnTo>
                    <a:pt x="2090" y="450"/>
                  </a:lnTo>
                  <a:lnTo>
                    <a:pt x="2096" y="450"/>
                  </a:lnTo>
                  <a:lnTo>
                    <a:pt x="2100" y="450"/>
                  </a:lnTo>
                  <a:lnTo>
                    <a:pt x="2105" y="447"/>
                  </a:lnTo>
                  <a:lnTo>
                    <a:pt x="2108" y="445"/>
                  </a:lnTo>
                  <a:lnTo>
                    <a:pt x="2110" y="442"/>
                  </a:lnTo>
                  <a:lnTo>
                    <a:pt x="2110" y="438"/>
                  </a:lnTo>
                  <a:lnTo>
                    <a:pt x="2110" y="432"/>
                  </a:lnTo>
                  <a:lnTo>
                    <a:pt x="2110" y="423"/>
                  </a:lnTo>
                  <a:lnTo>
                    <a:pt x="2110" y="415"/>
                  </a:lnTo>
                  <a:lnTo>
                    <a:pt x="2112" y="404"/>
                  </a:lnTo>
                  <a:lnTo>
                    <a:pt x="2117" y="393"/>
                  </a:lnTo>
                  <a:lnTo>
                    <a:pt x="2123" y="382"/>
                  </a:lnTo>
                  <a:lnTo>
                    <a:pt x="2128" y="368"/>
                  </a:lnTo>
                  <a:lnTo>
                    <a:pt x="2131" y="350"/>
                  </a:lnTo>
                  <a:lnTo>
                    <a:pt x="2135" y="339"/>
                  </a:lnTo>
                  <a:lnTo>
                    <a:pt x="2137" y="333"/>
                  </a:lnTo>
                  <a:lnTo>
                    <a:pt x="2140" y="332"/>
                  </a:lnTo>
                  <a:lnTo>
                    <a:pt x="2142" y="330"/>
                  </a:lnTo>
                  <a:lnTo>
                    <a:pt x="2149" y="325"/>
                  </a:lnTo>
                  <a:lnTo>
                    <a:pt x="2156" y="321"/>
                  </a:lnTo>
                  <a:lnTo>
                    <a:pt x="2163" y="319"/>
                  </a:lnTo>
                  <a:lnTo>
                    <a:pt x="2168" y="318"/>
                  </a:lnTo>
                  <a:lnTo>
                    <a:pt x="2168" y="320"/>
                  </a:lnTo>
                  <a:lnTo>
                    <a:pt x="2168" y="322"/>
                  </a:lnTo>
                  <a:lnTo>
                    <a:pt x="2169" y="326"/>
                  </a:lnTo>
                  <a:lnTo>
                    <a:pt x="2169" y="328"/>
                  </a:lnTo>
                  <a:lnTo>
                    <a:pt x="2172" y="343"/>
                  </a:lnTo>
                  <a:lnTo>
                    <a:pt x="2174" y="358"/>
                  </a:lnTo>
                  <a:lnTo>
                    <a:pt x="2175" y="370"/>
                  </a:lnTo>
                  <a:lnTo>
                    <a:pt x="2175" y="383"/>
                  </a:lnTo>
                  <a:lnTo>
                    <a:pt x="2173" y="391"/>
                  </a:lnTo>
                  <a:lnTo>
                    <a:pt x="2172" y="399"/>
                  </a:lnTo>
                  <a:lnTo>
                    <a:pt x="2173" y="403"/>
                  </a:lnTo>
                  <a:lnTo>
                    <a:pt x="2174" y="404"/>
                  </a:lnTo>
                  <a:lnTo>
                    <a:pt x="2178" y="407"/>
                  </a:lnTo>
                  <a:lnTo>
                    <a:pt x="2180" y="409"/>
                  </a:lnTo>
                  <a:lnTo>
                    <a:pt x="2185" y="413"/>
                  </a:lnTo>
                  <a:lnTo>
                    <a:pt x="2190" y="415"/>
                  </a:lnTo>
                  <a:lnTo>
                    <a:pt x="2200" y="415"/>
                  </a:lnTo>
                  <a:lnTo>
                    <a:pt x="2211" y="416"/>
                  </a:lnTo>
                  <a:lnTo>
                    <a:pt x="2212" y="419"/>
                  </a:lnTo>
                  <a:lnTo>
                    <a:pt x="2215" y="422"/>
                  </a:lnTo>
                  <a:lnTo>
                    <a:pt x="2215" y="426"/>
                  </a:lnTo>
                  <a:lnTo>
                    <a:pt x="2215" y="429"/>
                  </a:lnTo>
                  <a:lnTo>
                    <a:pt x="2215" y="437"/>
                  </a:lnTo>
                  <a:lnTo>
                    <a:pt x="2213" y="444"/>
                  </a:lnTo>
                  <a:lnTo>
                    <a:pt x="2205" y="453"/>
                  </a:lnTo>
                  <a:lnTo>
                    <a:pt x="2198" y="464"/>
                  </a:lnTo>
                  <a:lnTo>
                    <a:pt x="2191" y="475"/>
                  </a:lnTo>
                  <a:lnTo>
                    <a:pt x="2186" y="485"/>
                  </a:lnTo>
                  <a:lnTo>
                    <a:pt x="2184" y="490"/>
                  </a:lnTo>
                  <a:lnTo>
                    <a:pt x="2182" y="496"/>
                  </a:lnTo>
                  <a:lnTo>
                    <a:pt x="2182" y="501"/>
                  </a:lnTo>
                  <a:lnTo>
                    <a:pt x="2182" y="505"/>
                  </a:lnTo>
                  <a:lnTo>
                    <a:pt x="2184" y="510"/>
                  </a:lnTo>
                  <a:lnTo>
                    <a:pt x="2185" y="513"/>
                  </a:lnTo>
                  <a:lnTo>
                    <a:pt x="2187" y="515"/>
                  </a:lnTo>
                  <a:lnTo>
                    <a:pt x="2192" y="517"/>
                  </a:lnTo>
                  <a:lnTo>
                    <a:pt x="2199" y="519"/>
                  </a:lnTo>
                  <a:lnTo>
                    <a:pt x="2204" y="519"/>
                  </a:lnTo>
                  <a:lnTo>
                    <a:pt x="2205" y="520"/>
                  </a:lnTo>
                  <a:lnTo>
                    <a:pt x="2206" y="521"/>
                  </a:lnTo>
                  <a:lnTo>
                    <a:pt x="2206" y="522"/>
                  </a:lnTo>
                  <a:lnTo>
                    <a:pt x="2206" y="522"/>
                  </a:lnTo>
                  <a:lnTo>
                    <a:pt x="2205" y="528"/>
                  </a:lnTo>
                  <a:lnTo>
                    <a:pt x="2201" y="535"/>
                  </a:lnTo>
                  <a:lnTo>
                    <a:pt x="2197" y="541"/>
                  </a:lnTo>
                  <a:lnTo>
                    <a:pt x="2192" y="548"/>
                  </a:lnTo>
                  <a:lnTo>
                    <a:pt x="2188" y="554"/>
                  </a:lnTo>
                  <a:lnTo>
                    <a:pt x="2187" y="559"/>
                  </a:lnTo>
                  <a:lnTo>
                    <a:pt x="2185" y="565"/>
                  </a:lnTo>
                  <a:lnTo>
                    <a:pt x="2185" y="571"/>
                  </a:lnTo>
                  <a:lnTo>
                    <a:pt x="2184" y="578"/>
                  </a:lnTo>
                  <a:lnTo>
                    <a:pt x="2184" y="585"/>
                  </a:lnTo>
                  <a:lnTo>
                    <a:pt x="2182" y="598"/>
                  </a:lnTo>
                  <a:lnTo>
                    <a:pt x="2182" y="611"/>
                  </a:lnTo>
                  <a:lnTo>
                    <a:pt x="2182" y="616"/>
                  </a:lnTo>
                  <a:lnTo>
                    <a:pt x="2184" y="621"/>
                  </a:lnTo>
                  <a:lnTo>
                    <a:pt x="2185" y="626"/>
                  </a:lnTo>
                  <a:lnTo>
                    <a:pt x="2188" y="631"/>
                  </a:lnTo>
                  <a:lnTo>
                    <a:pt x="2193" y="636"/>
                  </a:lnTo>
                  <a:lnTo>
                    <a:pt x="2200" y="640"/>
                  </a:lnTo>
                  <a:lnTo>
                    <a:pt x="2209" y="643"/>
                  </a:lnTo>
                  <a:lnTo>
                    <a:pt x="2213" y="646"/>
                  </a:lnTo>
                  <a:lnTo>
                    <a:pt x="2220" y="648"/>
                  </a:lnTo>
                  <a:lnTo>
                    <a:pt x="2226" y="650"/>
                  </a:lnTo>
                  <a:lnTo>
                    <a:pt x="2231" y="653"/>
                  </a:lnTo>
                  <a:lnTo>
                    <a:pt x="2236" y="658"/>
                  </a:lnTo>
                  <a:lnTo>
                    <a:pt x="2241" y="662"/>
                  </a:lnTo>
                  <a:lnTo>
                    <a:pt x="2244" y="667"/>
                  </a:lnTo>
                  <a:lnTo>
                    <a:pt x="2248" y="677"/>
                  </a:lnTo>
                  <a:lnTo>
                    <a:pt x="2249" y="687"/>
                  </a:lnTo>
                  <a:lnTo>
                    <a:pt x="2249" y="697"/>
                  </a:lnTo>
                  <a:lnTo>
                    <a:pt x="2247" y="705"/>
                  </a:lnTo>
                  <a:lnTo>
                    <a:pt x="2245" y="709"/>
                  </a:lnTo>
                  <a:lnTo>
                    <a:pt x="2244" y="712"/>
                  </a:lnTo>
                  <a:lnTo>
                    <a:pt x="2242" y="716"/>
                  </a:lnTo>
                  <a:lnTo>
                    <a:pt x="2238" y="719"/>
                  </a:lnTo>
                  <a:lnTo>
                    <a:pt x="2224" y="729"/>
                  </a:lnTo>
                  <a:lnTo>
                    <a:pt x="2210" y="737"/>
                  </a:lnTo>
                  <a:lnTo>
                    <a:pt x="2201" y="743"/>
                  </a:lnTo>
                  <a:lnTo>
                    <a:pt x="2195" y="749"/>
                  </a:lnTo>
                  <a:lnTo>
                    <a:pt x="2191" y="755"/>
                  </a:lnTo>
                  <a:lnTo>
                    <a:pt x="2188" y="760"/>
                  </a:lnTo>
                  <a:lnTo>
                    <a:pt x="2187" y="763"/>
                  </a:lnTo>
                  <a:lnTo>
                    <a:pt x="2187" y="768"/>
                  </a:lnTo>
                  <a:lnTo>
                    <a:pt x="2187" y="773"/>
                  </a:lnTo>
                  <a:lnTo>
                    <a:pt x="2186" y="776"/>
                  </a:lnTo>
                  <a:lnTo>
                    <a:pt x="2186" y="779"/>
                  </a:lnTo>
                  <a:lnTo>
                    <a:pt x="2185" y="781"/>
                  </a:lnTo>
                  <a:lnTo>
                    <a:pt x="2182" y="782"/>
                  </a:lnTo>
                  <a:lnTo>
                    <a:pt x="2180" y="782"/>
                  </a:lnTo>
                  <a:lnTo>
                    <a:pt x="2178" y="784"/>
                  </a:lnTo>
                  <a:lnTo>
                    <a:pt x="2175" y="784"/>
                  </a:lnTo>
                  <a:lnTo>
                    <a:pt x="2167" y="782"/>
                  </a:lnTo>
                  <a:lnTo>
                    <a:pt x="2161" y="781"/>
                  </a:lnTo>
                  <a:lnTo>
                    <a:pt x="2148" y="779"/>
                  </a:lnTo>
                  <a:lnTo>
                    <a:pt x="2127" y="775"/>
                  </a:lnTo>
                  <a:lnTo>
                    <a:pt x="2122" y="775"/>
                  </a:lnTo>
                  <a:lnTo>
                    <a:pt x="2118" y="776"/>
                  </a:lnTo>
                  <a:lnTo>
                    <a:pt x="2116" y="778"/>
                  </a:lnTo>
                  <a:lnTo>
                    <a:pt x="2115" y="779"/>
                  </a:lnTo>
                  <a:lnTo>
                    <a:pt x="2112" y="782"/>
                  </a:lnTo>
                  <a:lnTo>
                    <a:pt x="2111" y="786"/>
                  </a:lnTo>
                  <a:lnTo>
                    <a:pt x="2110" y="790"/>
                  </a:lnTo>
                  <a:lnTo>
                    <a:pt x="2109" y="793"/>
                  </a:lnTo>
                  <a:lnTo>
                    <a:pt x="2106" y="798"/>
                  </a:lnTo>
                  <a:lnTo>
                    <a:pt x="2103" y="804"/>
                  </a:lnTo>
                  <a:lnTo>
                    <a:pt x="2099" y="813"/>
                  </a:lnTo>
                  <a:lnTo>
                    <a:pt x="2096" y="823"/>
                  </a:lnTo>
                  <a:lnTo>
                    <a:pt x="2091" y="834"/>
                  </a:lnTo>
                  <a:lnTo>
                    <a:pt x="2086" y="843"/>
                  </a:lnTo>
                  <a:lnTo>
                    <a:pt x="2080" y="856"/>
                  </a:lnTo>
                  <a:lnTo>
                    <a:pt x="2072" y="868"/>
                  </a:lnTo>
                  <a:lnTo>
                    <a:pt x="2068" y="873"/>
                  </a:lnTo>
                  <a:lnTo>
                    <a:pt x="2064" y="878"/>
                  </a:lnTo>
                  <a:lnTo>
                    <a:pt x="2059" y="881"/>
                  </a:lnTo>
                  <a:lnTo>
                    <a:pt x="2053" y="886"/>
                  </a:lnTo>
                  <a:lnTo>
                    <a:pt x="2048" y="889"/>
                  </a:lnTo>
                  <a:lnTo>
                    <a:pt x="2042" y="894"/>
                  </a:lnTo>
                  <a:lnTo>
                    <a:pt x="2040" y="895"/>
                  </a:lnTo>
                  <a:lnTo>
                    <a:pt x="2035" y="900"/>
                  </a:lnTo>
                  <a:lnTo>
                    <a:pt x="2029" y="907"/>
                  </a:lnTo>
                  <a:lnTo>
                    <a:pt x="2024" y="913"/>
                  </a:lnTo>
                  <a:lnTo>
                    <a:pt x="2020" y="919"/>
                  </a:lnTo>
                  <a:lnTo>
                    <a:pt x="2014" y="923"/>
                  </a:lnTo>
                  <a:lnTo>
                    <a:pt x="2009" y="924"/>
                  </a:lnTo>
                  <a:lnTo>
                    <a:pt x="2004" y="925"/>
                  </a:lnTo>
                  <a:lnTo>
                    <a:pt x="2002" y="926"/>
                  </a:lnTo>
                  <a:lnTo>
                    <a:pt x="1999" y="926"/>
                  </a:lnTo>
                  <a:lnTo>
                    <a:pt x="1996" y="927"/>
                  </a:lnTo>
                  <a:lnTo>
                    <a:pt x="1993" y="929"/>
                  </a:lnTo>
                  <a:lnTo>
                    <a:pt x="1992" y="931"/>
                  </a:lnTo>
                  <a:lnTo>
                    <a:pt x="1992" y="933"/>
                  </a:lnTo>
                  <a:lnTo>
                    <a:pt x="1993" y="937"/>
                  </a:lnTo>
                  <a:lnTo>
                    <a:pt x="1997" y="940"/>
                  </a:lnTo>
                  <a:lnTo>
                    <a:pt x="2003" y="945"/>
                  </a:lnTo>
                  <a:lnTo>
                    <a:pt x="2010" y="950"/>
                  </a:lnTo>
                  <a:lnTo>
                    <a:pt x="2017" y="956"/>
                  </a:lnTo>
                  <a:lnTo>
                    <a:pt x="2025" y="963"/>
                  </a:lnTo>
                  <a:lnTo>
                    <a:pt x="2027" y="964"/>
                  </a:lnTo>
                  <a:lnTo>
                    <a:pt x="2029" y="965"/>
                  </a:lnTo>
                  <a:lnTo>
                    <a:pt x="2031" y="964"/>
                  </a:lnTo>
                  <a:lnTo>
                    <a:pt x="2034" y="963"/>
                  </a:lnTo>
                  <a:lnTo>
                    <a:pt x="2040" y="960"/>
                  </a:lnTo>
                  <a:lnTo>
                    <a:pt x="2047" y="955"/>
                  </a:lnTo>
                  <a:lnTo>
                    <a:pt x="2062" y="940"/>
                  </a:lnTo>
                  <a:lnTo>
                    <a:pt x="2079" y="925"/>
                  </a:lnTo>
                  <a:lnTo>
                    <a:pt x="2086" y="918"/>
                  </a:lnTo>
                  <a:lnTo>
                    <a:pt x="2097" y="910"/>
                  </a:lnTo>
                  <a:lnTo>
                    <a:pt x="2103" y="908"/>
                  </a:lnTo>
                  <a:lnTo>
                    <a:pt x="2106" y="908"/>
                  </a:lnTo>
                  <a:lnTo>
                    <a:pt x="2109" y="908"/>
                  </a:lnTo>
                  <a:lnTo>
                    <a:pt x="2110" y="910"/>
                  </a:lnTo>
                  <a:lnTo>
                    <a:pt x="2112" y="912"/>
                  </a:lnTo>
                  <a:lnTo>
                    <a:pt x="2112" y="914"/>
                  </a:lnTo>
                  <a:lnTo>
                    <a:pt x="2113" y="920"/>
                  </a:lnTo>
                  <a:lnTo>
                    <a:pt x="2112" y="925"/>
                  </a:lnTo>
                  <a:lnTo>
                    <a:pt x="2112" y="930"/>
                  </a:lnTo>
                  <a:lnTo>
                    <a:pt x="2113" y="935"/>
                  </a:lnTo>
                  <a:lnTo>
                    <a:pt x="2115" y="937"/>
                  </a:lnTo>
                  <a:lnTo>
                    <a:pt x="2118" y="938"/>
                  </a:lnTo>
                  <a:lnTo>
                    <a:pt x="2123" y="939"/>
                  </a:lnTo>
                  <a:lnTo>
                    <a:pt x="2128" y="939"/>
                  </a:lnTo>
                  <a:lnTo>
                    <a:pt x="2134" y="937"/>
                  </a:lnTo>
                  <a:lnTo>
                    <a:pt x="2140" y="935"/>
                  </a:lnTo>
                  <a:lnTo>
                    <a:pt x="2150" y="925"/>
                  </a:lnTo>
                  <a:lnTo>
                    <a:pt x="2162" y="912"/>
                  </a:lnTo>
                  <a:lnTo>
                    <a:pt x="2168" y="907"/>
                  </a:lnTo>
                  <a:lnTo>
                    <a:pt x="2176" y="902"/>
                  </a:lnTo>
                  <a:lnTo>
                    <a:pt x="2181" y="900"/>
                  </a:lnTo>
                  <a:lnTo>
                    <a:pt x="2187" y="899"/>
                  </a:lnTo>
                  <a:lnTo>
                    <a:pt x="2192" y="898"/>
                  </a:lnTo>
                  <a:lnTo>
                    <a:pt x="2197" y="897"/>
                  </a:lnTo>
                  <a:lnTo>
                    <a:pt x="2204" y="895"/>
                  </a:lnTo>
                  <a:lnTo>
                    <a:pt x="2212" y="895"/>
                  </a:lnTo>
                  <a:lnTo>
                    <a:pt x="2220" y="897"/>
                  </a:lnTo>
                  <a:lnTo>
                    <a:pt x="2229" y="898"/>
                  </a:lnTo>
                  <a:lnTo>
                    <a:pt x="2236" y="901"/>
                  </a:lnTo>
                  <a:lnTo>
                    <a:pt x="2241" y="906"/>
                  </a:lnTo>
                  <a:lnTo>
                    <a:pt x="2243" y="912"/>
                  </a:lnTo>
                  <a:lnTo>
                    <a:pt x="2244" y="918"/>
                  </a:lnTo>
                  <a:lnTo>
                    <a:pt x="2244" y="927"/>
                  </a:lnTo>
                  <a:lnTo>
                    <a:pt x="2244" y="936"/>
                  </a:lnTo>
                  <a:lnTo>
                    <a:pt x="2244" y="940"/>
                  </a:lnTo>
                  <a:lnTo>
                    <a:pt x="2247" y="945"/>
                  </a:lnTo>
                  <a:lnTo>
                    <a:pt x="2247" y="946"/>
                  </a:lnTo>
                  <a:lnTo>
                    <a:pt x="2248" y="946"/>
                  </a:lnTo>
                  <a:lnTo>
                    <a:pt x="2250" y="948"/>
                  </a:lnTo>
                  <a:lnTo>
                    <a:pt x="2255" y="949"/>
                  </a:lnTo>
                  <a:lnTo>
                    <a:pt x="2257" y="950"/>
                  </a:lnTo>
                  <a:lnTo>
                    <a:pt x="2261" y="950"/>
                  </a:lnTo>
                  <a:lnTo>
                    <a:pt x="2263" y="951"/>
                  </a:lnTo>
                  <a:lnTo>
                    <a:pt x="2266" y="951"/>
                  </a:lnTo>
                  <a:lnTo>
                    <a:pt x="2268" y="954"/>
                  </a:lnTo>
                  <a:lnTo>
                    <a:pt x="2270" y="955"/>
                  </a:lnTo>
                  <a:lnTo>
                    <a:pt x="2272" y="957"/>
                  </a:lnTo>
                  <a:lnTo>
                    <a:pt x="2272" y="958"/>
                  </a:lnTo>
                  <a:lnTo>
                    <a:pt x="2273" y="962"/>
                  </a:lnTo>
                  <a:lnTo>
                    <a:pt x="2274" y="964"/>
                  </a:lnTo>
                  <a:lnTo>
                    <a:pt x="2274" y="980"/>
                  </a:lnTo>
                  <a:lnTo>
                    <a:pt x="2273" y="993"/>
                  </a:lnTo>
                  <a:lnTo>
                    <a:pt x="2272" y="998"/>
                  </a:lnTo>
                  <a:lnTo>
                    <a:pt x="2269" y="1001"/>
                  </a:lnTo>
                  <a:lnTo>
                    <a:pt x="2266" y="1005"/>
                  </a:lnTo>
                  <a:lnTo>
                    <a:pt x="2262" y="1007"/>
                  </a:lnTo>
                  <a:lnTo>
                    <a:pt x="2257" y="1009"/>
                  </a:lnTo>
                  <a:lnTo>
                    <a:pt x="2253" y="1012"/>
                  </a:lnTo>
                  <a:lnTo>
                    <a:pt x="2248" y="1013"/>
                  </a:lnTo>
                  <a:lnTo>
                    <a:pt x="2243" y="1015"/>
                  </a:lnTo>
                  <a:lnTo>
                    <a:pt x="2238" y="1020"/>
                  </a:lnTo>
                  <a:lnTo>
                    <a:pt x="2236" y="1025"/>
                  </a:lnTo>
                  <a:lnTo>
                    <a:pt x="2236" y="1026"/>
                  </a:lnTo>
                  <a:lnTo>
                    <a:pt x="2237" y="1030"/>
                  </a:lnTo>
                  <a:lnTo>
                    <a:pt x="2238" y="1030"/>
                  </a:lnTo>
                  <a:lnTo>
                    <a:pt x="2239" y="1031"/>
                  </a:lnTo>
                  <a:lnTo>
                    <a:pt x="2242" y="1031"/>
                  </a:lnTo>
                  <a:lnTo>
                    <a:pt x="2244" y="1030"/>
                  </a:lnTo>
                  <a:lnTo>
                    <a:pt x="2248" y="1030"/>
                  </a:lnTo>
                  <a:lnTo>
                    <a:pt x="2250" y="1028"/>
                  </a:lnTo>
                  <a:lnTo>
                    <a:pt x="2253" y="1027"/>
                  </a:lnTo>
                  <a:lnTo>
                    <a:pt x="2254" y="1026"/>
                  </a:lnTo>
                  <a:lnTo>
                    <a:pt x="2256" y="1025"/>
                  </a:lnTo>
                  <a:lnTo>
                    <a:pt x="2258" y="1024"/>
                  </a:lnTo>
                  <a:lnTo>
                    <a:pt x="2261" y="1024"/>
                  </a:lnTo>
                  <a:lnTo>
                    <a:pt x="2262" y="1023"/>
                  </a:lnTo>
                  <a:lnTo>
                    <a:pt x="2264" y="1024"/>
                  </a:lnTo>
                  <a:lnTo>
                    <a:pt x="2267" y="1025"/>
                  </a:lnTo>
                  <a:lnTo>
                    <a:pt x="2268" y="1026"/>
                  </a:lnTo>
                  <a:lnTo>
                    <a:pt x="2269" y="1028"/>
                  </a:lnTo>
                  <a:lnTo>
                    <a:pt x="2270" y="1034"/>
                  </a:lnTo>
                  <a:lnTo>
                    <a:pt x="2270" y="1042"/>
                  </a:lnTo>
                  <a:lnTo>
                    <a:pt x="2270" y="1045"/>
                  </a:lnTo>
                  <a:lnTo>
                    <a:pt x="2269" y="1049"/>
                  </a:lnTo>
                  <a:lnTo>
                    <a:pt x="2269" y="1052"/>
                  </a:lnTo>
                  <a:lnTo>
                    <a:pt x="2268" y="1056"/>
                  </a:lnTo>
                  <a:lnTo>
                    <a:pt x="2268" y="1061"/>
                  </a:lnTo>
                  <a:lnTo>
                    <a:pt x="2266" y="1066"/>
                  </a:lnTo>
                  <a:lnTo>
                    <a:pt x="2264" y="1069"/>
                  </a:lnTo>
                  <a:lnTo>
                    <a:pt x="2263" y="1071"/>
                  </a:lnTo>
                  <a:lnTo>
                    <a:pt x="2262" y="1072"/>
                  </a:lnTo>
                  <a:lnTo>
                    <a:pt x="2260" y="1074"/>
                  </a:lnTo>
                  <a:lnTo>
                    <a:pt x="2256" y="1075"/>
                  </a:lnTo>
                  <a:lnTo>
                    <a:pt x="2254" y="1075"/>
                  </a:lnTo>
                  <a:lnTo>
                    <a:pt x="2250" y="1075"/>
                  </a:lnTo>
                  <a:lnTo>
                    <a:pt x="2247" y="1074"/>
                  </a:lnTo>
                  <a:lnTo>
                    <a:pt x="2239" y="1075"/>
                  </a:lnTo>
                  <a:lnTo>
                    <a:pt x="2235" y="1076"/>
                  </a:lnTo>
                  <a:lnTo>
                    <a:pt x="2230" y="1078"/>
                  </a:lnTo>
                  <a:lnTo>
                    <a:pt x="2225" y="1083"/>
                  </a:lnTo>
                  <a:lnTo>
                    <a:pt x="2222" y="1088"/>
                  </a:lnTo>
                  <a:lnTo>
                    <a:pt x="2219" y="1094"/>
                  </a:lnTo>
                  <a:lnTo>
                    <a:pt x="2218" y="1099"/>
                  </a:lnTo>
                  <a:lnTo>
                    <a:pt x="2216" y="1105"/>
                  </a:lnTo>
                  <a:lnTo>
                    <a:pt x="2215" y="1115"/>
                  </a:lnTo>
                  <a:lnTo>
                    <a:pt x="2215" y="1125"/>
                  </a:lnTo>
                  <a:lnTo>
                    <a:pt x="2218" y="1138"/>
                  </a:lnTo>
                  <a:lnTo>
                    <a:pt x="2219" y="1151"/>
                  </a:lnTo>
                  <a:lnTo>
                    <a:pt x="2219" y="1157"/>
                  </a:lnTo>
                  <a:lnTo>
                    <a:pt x="2219" y="1164"/>
                  </a:lnTo>
                  <a:lnTo>
                    <a:pt x="2218" y="1170"/>
                  </a:lnTo>
                  <a:lnTo>
                    <a:pt x="2217" y="1176"/>
                  </a:lnTo>
                  <a:lnTo>
                    <a:pt x="2213" y="1185"/>
                  </a:lnTo>
                  <a:lnTo>
                    <a:pt x="2207" y="1195"/>
                  </a:lnTo>
                  <a:lnTo>
                    <a:pt x="2201" y="1204"/>
                  </a:lnTo>
                  <a:lnTo>
                    <a:pt x="2195" y="1214"/>
                  </a:lnTo>
                  <a:lnTo>
                    <a:pt x="2190" y="1223"/>
                  </a:lnTo>
                  <a:lnTo>
                    <a:pt x="2185" y="1233"/>
                  </a:lnTo>
                  <a:lnTo>
                    <a:pt x="2180" y="1244"/>
                  </a:lnTo>
                  <a:lnTo>
                    <a:pt x="2175" y="1254"/>
                  </a:lnTo>
                  <a:lnTo>
                    <a:pt x="2174" y="1259"/>
                  </a:lnTo>
                  <a:lnTo>
                    <a:pt x="2174" y="1265"/>
                  </a:lnTo>
                  <a:lnTo>
                    <a:pt x="2174" y="1272"/>
                  </a:lnTo>
                  <a:lnTo>
                    <a:pt x="2176" y="1280"/>
                  </a:lnTo>
                  <a:lnTo>
                    <a:pt x="2178" y="1283"/>
                  </a:lnTo>
                  <a:lnTo>
                    <a:pt x="2179" y="1285"/>
                  </a:lnTo>
                  <a:lnTo>
                    <a:pt x="2179" y="1286"/>
                  </a:lnTo>
                  <a:lnTo>
                    <a:pt x="2180" y="1289"/>
                  </a:lnTo>
                  <a:lnTo>
                    <a:pt x="2181" y="1290"/>
                  </a:lnTo>
                  <a:lnTo>
                    <a:pt x="2185" y="1294"/>
                  </a:lnTo>
                  <a:lnTo>
                    <a:pt x="2188" y="1295"/>
                  </a:lnTo>
                  <a:lnTo>
                    <a:pt x="2193" y="1296"/>
                  </a:lnTo>
                  <a:lnTo>
                    <a:pt x="2198" y="1296"/>
                  </a:lnTo>
                  <a:lnTo>
                    <a:pt x="2201" y="1296"/>
                  </a:lnTo>
                  <a:lnTo>
                    <a:pt x="2206" y="1294"/>
                  </a:lnTo>
                  <a:lnTo>
                    <a:pt x="2209" y="1290"/>
                  </a:lnTo>
                  <a:lnTo>
                    <a:pt x="2211" y="1289"/>
                  </a:lnTo>
                  <a:lnTo>
                    <a:pt x="2215" y="1283"/>
                  </a:lnTo>
                  <a:lnTo>
                    <a:pt x="2216" y="1280"/>
                  </a:lnTo>
                  <a:lnTo>
                    <a:pt x="2217" y="1278"/>
                  </a:lnTo>
                  <a:lnTo>
                    <a:pt x="2217" y="1274"/>
                  </a:lnTo>
                  <a:lnTo>
                    <a:pt x="2218" y="1273"/>
                  </a:lnTo>
                  <a:lnTo>
                    <a:pt x="2219" y="1267"/>
                  </a:lnTo>
                  <a:lnTo>
                    <a:pt x="2219" y="1263"/>
                  </a:lnTo>
                  <a:lnTo>
                    <a:pt x="2220" y="1259"/>
                  </a:lnTo>
                  <a:lnTo>
                    <a:pt x="2223" y="1255"/>
                  </a:lnTo>
                  <a:lnTo>
                    <a:pt x="2224" y="1255"/>
                  </a:lnTo>
                  <a:lnTo>
                    <a:pt x="2226" y="1255"/>
                  </a:lnTo>
                  <a:lnTo>
                    <a:pt x="2229" y="1255"/>
                  </a:lnTo>
                  <a:lnTo>
                    <a:pt x="2230" y="1257"/>
                  </a:lnTo>
                  <a:lnTo>
                    <a:pt x="2231" y="1257"/>
                  </a:lnTo>
                  <a:lnTo>
                    <a:pt x="2232" y="1258"/>
                  </a:lnTo>
                  <a:lnTo>
                    <a:pt x="2234" y="1259"/>
                  </a:lnTo>
                  <a:lnTo>
                    <a:pt x="2235" y="1260"/>
                  </a:lnTo>
                  <a:lnTo>
                    <a:pt x="2236" y="1261"/>
                  </a:lnTo>
                  <a:lnTo>
                    <a:pt x="2237" y="1263"/>
                  </a:lnTo>
                  <a:lnTo>
                    <a:pt x="2238" y="1264"/>
                  </a:lnTo>
                  <a:lnTo>
                    <a:pt x="2238" y="1266"/>
                  </a:lnTo>
                  <a:lnTo>
                    <a:pt x="2241" y="1273"/>
                  </a:lnTo>
                  <a:lnTo>
                    <a:pt x="2241" y="1284"/>
                  </a:lnTo>
                  <a:lnTo>
                    <a:pt x="2239" y="1289"/>
                  </a:lnTo>
                  <a:lnTo>
                    <a:pt x="2238" y="1295"/>
                  </a:lnTo>
                  <a:lnTo>
                    <a:pt x="2237" y="1298"/>
                  </a:lnTo>
                  <a:lnTo>
                    <a:pt x="2236" y="1301"/>
                  </a:lnTo>
                  <a:lnTo>
                    <a:pt x="2235" y="1304"/>
                  </a:lnTo>
                  <a:lnTo>
                    <a:pt x="2234" y="1307"/>
                  </a:lnTo>
                  <a:lnTo>
                    <a:pt x="2234" y="1310"/>
                  </a:lnTo>
                  <a:lnTo>
                    <a:pt x="2234" y="1313"/>
                  </a:lnTo>
                  <a:lnTo>
                    <a:pt x="2234" y="1315"/>
                  </a:lnTo>
                  <a:lnTo>
                    <a:pt x="2235" y="1316"/>
                  </a:lnTo>
                  <a:lnTo>
                    <a:pt x="2239" y="1321"/>
                  </a:lnTo>
                  <a:lnTo>
                    <a:pt x="2244" y="1326"/>
                  </a:lnTo>
                  <a:lnTo>
                    <a:pt x="2248" y="1329"/>
                  </a:lnTo>
                  <a:lnTo>
                    <a:pt x="2250" y="1333"/>
                  </a:lnTo>
                  <a:lnTo>
                    <a:pt x="2251" y="1336"/>
                  </a:lnTo>
                  <a:lnTo>
                    <a:pt x="2251" y="1341"/>
                  </a:lnTo>
                  <a:lnTo>
                    <a:pt x="2249" y="1346"/>
                  </a:lnTo>
                  <a:lnTo>
                    <a:pt x="2244" y="1351"/>
                  </a:lnTo>
                  <a:lnTo>
                    <a:pt x="2239" y="1355"/>
                  </a:lnTo>
                  <a:lnTo>
                    <a:pt x="2236" y="1361"/>
                  </a:lnTo>
                  <a:lnTo>
                    <a:pt x="2232" y="1366"/>
                  </a:lnTo>
                  <a:lnTo>
                    <a:pt x="2231" y="1372"/>
                  </a:lnTo>
                  <a:lnTo>
                    <a:pt x="2232" y="1376"/>
                  </a:lnTo>
                  <a:lnTo>
                    <a:pt x="2234" y="1379"/>
                  </a:lnTo>
                  <a:lnTo>
                    <a:pt x="2239" y="1387"/>
                  </a:lnTo>
                  <a:lnTo>
                    <a:pt x="2245" y="1395"/>
                  </a:lnTo>
                  <a:lnTo>
                    <a:pt x="2243" y="1398"/>
                  </a:lnTo>
                  <a:lnTo>
                    <a:pt x="2241" y="1400"/>
                  </a:lnTo>
                  <a:lnTo>
                    <a:pt x="2236" y="1405"/>
                  </a:lnTo>
                  <a:lnTo>
                    <a:pt x="2232" y="1410"/>
                  </a:lnTo>
                  <a:lnTo>
                    <a:pt x="2229" y="1417"/>
                  </a:lnTo>
                  <a:lnTo>
                    <a:pt x="2228" y="1422"/>
                  </a:lnTo>
                  <a:lnTo>
                    <a:pt x="2228" y="1429"/>
                  </a:lnTo>
                  <a:lnTo>
                    <a:pt x="2226" y="1437"/>
                  </a:lnTo>
                  <a:lnTo>
                    <a:pt x="2223" y="1446"/>
                  </a:lnTo>
                  <a:lnTo>
                    <a:pt x="2217" y="1453"/>
                  </a:lnTo>
                  <a:lnTo>
                    <a:pt x="2205" y="1462"/>
                  </a:lnTo>
                  <a:lnTo>
                    <a:pt x="2195" y="1472"/>
                  </a:lnTo>
                  <a:lnTo>
                    <a:pt x="2193" y="1475"/>
                  </a:lnTo>
                  <a:lnTo>
                    <a:pt x="2191" y="1480"/>
                  </a:lnTo>
                  <a:lnTo>
                    <a:pt x="2190" y="1485"/>
                  </a:lnTo>
                  <a:lnTo>
                    <a:pt x="2190" y="1490"/>
                  </a:lnTo>
                  <a:lnTo>
                    <a:pt x="2191" y="1496"/>
                  </a:lnTo>
                  <a:lnTo>
                    <a:pt x="2193" y="1500"/>
                  </a:lnTo>
                  <a:lnTo>
                    <a:pt x="2194" y="1504"/>
                  </a:lnTo>
                  <a:lnTo>
                    <a:pt x="2194" y="1506"/>
                  </a:lnTo>
                  <a:lnTo>
                    <a:pt x="2194" y="1510"/>
                  </a:lnTo>
                  <a:lnTo>
                    <a:pt x="2193" y="1512"/>
                  </a:lnTo>
                  <a:lnTo>
                    <a:pt x="2190" y="1515"/>
                  </a:lnTo>
                  <a:lnTo>
                    <a:pt x="2187" y="1516"/>
                  </a:lnTo>
                  <a:lnTo>
                    <a:pt x="2184" y="1517"/>
                  </a:lnTo>
                  <a:lnTo>
                    <a:pt x="2179" y="1518"/>
                  </a:lnTo>
                  <a:lnTo>
                    <a:pt x="2169" y="1518"/>
                  </a:lnTo>
                  <a:lnTo>
                    <a:pt x="2159" y="1517"/>
                  </a:lnTo>
                  <a:lnTo>
                    <a:pt x="2150" y="1515"/>
                  </a:lnTo>
                  <a:lnTo>
                    <a:pt x="2144" y="1512"/>
                  </a:lnTo>
                  <a:lnTo>
                    <a:pt x="2134" y="1504"/>
                  </a:lnTo>
                  <a:lnTo>
                    <a:pt x="2123" y="1496"/>
                  </a:lnTo>
                  <a:lnTo>
                    <a:pt x="2118" y="1492"/>
                  </a:lnTo>
                  <a:lnTo>
                    <a:pt x="2113" y="1488"/>
                  </a:lnTo>
                  <a:lnTo>
                    <a:pt x="2108" y="1485"/>
                  </a:lnTo>
                  <a:lnTo>
                    <a:pt x="2102" y="1484"/>
                  </a:lnTo>
                  <a:lnTo>
                    <a:pt x="2096" y="1482"/>
                  </a:lnTo>
                  <a:lnTo>
                    <a:pt x="2085" y="1482"/>
                  </a:lnTo>
                  <a:lnTo>
                    <a:pt x="2078" y="1485"/>
                  </a:lnTo>
                  <a:lnTo>
                    <a:pt x="2069" y="1488"/>
                  </a:lnTo>
                  <a:lnTo>
                    <a:pt x="2061" y="1494"/>
                  </a:lnTo>
                  <a:lnTo>
                    <a:pt x="2052" y="1500"/>
                  </a:lnTo>
                  <a:lnTo>
                    <a:pt x="2035" y="1513"/>
                  </a:lnTo>
                  <a:lnTo>
                    <a:pt x="2024" y="1524"/>
                  </a:lnTo>
                  <a:lnTo>
                    <a:pt x="2022" y="1526"/>
                  </a:lnTo>
                  <a:lnTo>
                    <a:pt x="2020" y="1531"/>
                  </a:lnTo>
                  <a:lnTo>
                    <a:pt x="2020" y="1534"/>
                  </a:lnTo>
                  <a:lnTo>
                    <a:pt x="2020" y="1536"/>
                  </a:lnTo>
                  <a:lnTo>
                    <a:pt x="2021" y="1540"/>
                  </a:lnTo>
                  <a:lnTo>
                    <a:pt x="2023" y="1542"/>
                  </a:lnTo>
                  <a:lnTo>
                    <a:pt x="2028" y="1544"/>
                  </a:lnTo>
                  <a:lnTo>
                    <a:pt x="2034" y="1545"/>
                  </a:lnTo>
                  <a:lnTo>
                    <a:pt x="2037" y="1545"/>
                  </a:lnTo>
                  <a:lnTo>
                    <a:pt x="2041" y="1545"/>
                  </a:lnTo>
                  <a:lnTo>
                    <a:pt x="2045" y="1543"/>
                  </a:lnTo>
                  <a:lnTo>
                    <a:pt x="2049" y="1541"/>
                  </a:lnTo>
                  <a:lnTo>
                    <a:pt x="2056" y="1536"/>
                  </a:lnTo>
                  <a:lnTo>
                    <a:pt x="2066" y="1530"/>
                  </a:lnTo>
                  <a:lnTo>
                    <a:pt x="2073" y="1524"/>
                  </a:lnTo>
                  <a:lnTo>
                    <a:pt x="2080" y="1521"/>
                  </a:lnTo>
                  <a:lnTo>
                    <a:pt x="2083" y="1521"/>
                  </a:lnTo>
                  <a:lnTo>
                    <a:pt x="2085" y="1519"/>
                  </a:lnTo>
                  <a:lnTo>
                    <a:pt x="2087" y="1521"/>
                  </a:lnTo>
                  <a:lnTo>
                    <a:pt x="2088" y="1522"/>
                  </a:lnTo>
                  <a:lnTo>
                    <a:pt x="2090" y="1528"/>
                  </a:lnTo>
                  <a:lnTo>
                    <a:pt x="2087" y="1535"/>
                  </a:lnTo>
                  <a:lnTo>
                    <a:pt x="2085" y="1544"/>
                  </a:lnTo>
                  <a:lnTo>
                    <a:pt x="2081" y="1554"/>
                  </a:lnTo>
                  <a:lnTo>
                    <a:pt x="2079" y="1559"/>
                  </a:lnTo>
                  <a:lnTo>
                    <a:pt x="2077" y="1563"/>
                  </a:lnTo>
                  <a:lnTo>
                    <a:pt x="2075" y="1570"/>
                  </a:lnTo>
                  <a:lnTo>
                    <a:pt x="2074" y="1574"/>
                  </a:lnTo>
                  <a:lnTo>
                    <a:pt x="2075" y="1579"/>
                  </a:lnTo>
                  <a:lnTo>
                    <a:pt x="2079" y="1586"/>
                  </a:lnTo>
                  <a:lnTo>
                    <a:pt x="2084" y="1593"/>
                  </a:lnTo>
                  <a:lnTo>
                    <a:pt x="2087" y="1598"/>
                  </a:lnTo>
                  <a:lnTo>
                    <a:pt x="2090" y="1603"/>
                  </a:lnTo>
                  <a:lnTo>
                    <a:pt x="2088" y="1606"/>
                  </a:lnTo>
                  <a:lnTo>
                    <a:pt x="2085" y="1610"/>
                  </a:lnTo>
                  <a:lnTo>
                    <a:pt x="2080" y="1611"/>
                  </a:lnTo>
                  <a:lnTo>
                    <a:pt x="2074" y="1611"/>
                  </a:lnTo>
                  <a:lnTo>
                    <a:pt x="2067" y="1611"/>
                  </a:lnTo>
                  <a:lnTo>
                    <a:pt x="2060" y="1608"/>
                  </a:lnTo>
                  <a:lnTo>
                    <a:pt x="2052" y="1605"/>
                  </a:lnTo>
                  <a:lnTo>
                    <a:pt x="2034" y="1601"/>
                  </a:lnTo>
                  <a:lnTo>
                    <a:pt x="2021" y="1599"/>
                  </a:lnTo>
                  <a:lnTo>
                    <a:pt x="2020" y="1599"/>
                  </a:lnTo>
                  <a:lnTo>
                    <a:pt x="2018" y="1599"/>
                  </a:lnTo>
                  <a:lnTo>
                    <a:pt x="2011" y="1599"/>
                  </a:lnTo>
                  <a:lnTo>
                    <a:pt x="2003" y="1599"/>
                  </a:lnTo>
                  <a:lnTo>
                    <a:pt x="1996" y="1599"/>
                  </a:lnTo>
                  <a:lnTo>
                    <a:pt x="1990" y="1598"/>
                  </a:lnTo>
                  <a:lnTo>
                    <a:pt x="1987" y="1597"/>
                  </a:lnTo>
                  <a:lnTo>
                    <a:pt x="1985" y="1595"/>
                  </a:lnTo>
                  <a:lnTo>
                    <a:pt x="1982" y="1593"/>
                  </a:lnTo>
                  <a:lnTo>
                    <a:pt x="1978" y="1589"/>
                  </a:lnTo>
                  <a:lnTo>
                    <a:pt x="1977" y="1585"/>
                  </a:lnTo>
                  <a:lnTo>
                    <a:pt x="1976" y="1580"/>
                  </a:lnTo>
                  <a:lnTo>
                    <a:pt x="1974" y="1578"/>
                  </a:lnTo>
                  <a:lnTo>
                    <a:pt x="1974" y="1575"/>
                  </a:lnTo>
                  <a:lnTo>
                    <a:pt x="1973" y="1572"/>
                  </a:lnTo>
                  <a:lnTo>
                    <a:pt x="1972" y="1568"/>
                  </a:lnTo>
                  <a:lnTo>
                    <a:pt x="1970" y="1565"/>
                  </a:lnTo>
                  <a:lnTo>
                    <a:pt x="1967" y="1561"/>
                  </a:lnTo>
                  <a:lnTo>
                    <a:pt x="1962" y="1560"/>
                  </a:lnTo>
                  <a:lnTo>
                    <a:pt x="1959" y="1561"/>
                  </a:lnTo>
                  <a:lnTo>
                    <a:pt x="1951" y="1562"/>
                  </a:lnTo>
                  <a:lnTo>
                    <a:pt x="1946" y="1565"/>
                  </a:lnTo>
                  <a:lnTo>
                    <a:pt x="1943" y="1567"/>
                  </a:lnTo>
                  <a:lnTo>
                    <a:pt x="1939" y="1572"/>
                  </a:lnTo>
                  <a:lnTo>
                    <a:pt x="1936" y="1576"/>
                  </a:lnTo>
                  <a:lnTo>
                    <a:pt x="1933" y="1581"/>
                  </a:lnTo>
                  <a:lnTo>
                    <a:pt x="1932" y="1585"/>
                  </a:lnTo>
                  <a:lnTo>
                    <a:pt x="1932" y="1588"/>
                  </a:lnTo>
                  <a:lnTo>
                    <a:pt x="1930" y="1592"/>
                  </a:lnTo>
                  <a:lnTo>
                    <a:pt x="1932" y="1597"/>
                  </a:lnTo>
                  <a:lnTo>
                    <a:pt x="1932" y="1600"/>
                  </a:lnTo>
                  <a:lnTo>
                    <a:pt x="1933" y="1603"/>
                  </a:lnTo>
                  <a:lnTo>
                    <a:pt x="1933" y="1605"/>
                  </a:lnTo>
                  <a:lnTo>
                    <a:pt x="1932" y="1607"/>
                  </a:lnTo>
                  <a:lnTo>
                    <a:pt x="1929" y="1608"/>
                  </a:lnTo>
                  <a:lnTo>
                    <a:pt x="1927" y="1610"/>
                  </a:lnTo>
                  <a:lnTo>
                    <a:pt x="1923" y="1610"/>
                  </a:lnTo>
                  <a:lnTo>
                    <a:pt x="1921" y="1611"/>
                  </a:lnTo>
                  <a:lnTo>
                    <a:pt x="1919" y="1613"/>
                  </a:lnTo>
                  <a:lnTo>
                    <a:pt x="1917" y="1623"/>
                  </a:lnTo>
                  <a:lnTo>
                    <a:pt x="1917" y="1638"/>
                  </a:lnTo>
                  <a:lnTo>
                    <a:pt x="1919" y="1648"/>
                  </a:lnTo>
                  <a:lnTo>
                    <a:pt x="1920" y="1658"/>
                  </a:lnTo>
                  <a:lnTo>
                    <a:pt x="1919" y="1674"/>
                  </a:lnTo>
                  <a:lnTo>
                    <a:pt x="1917" y="1681"/>
                  </a:lnTo>
                  <a:lnTo>
                    <a:pt x="1914" y="1687"/>
                  </a:lnTo>
                  <a:lnTo>
                    <a:pt x="1911" y="1689"/>
                  </a:lnTo>
                  <a:lnTo>
                    <a:pt x="1909" y="1692"/>
                  </a:lnTo>
                  <a:lnTo>
                    <a:pt x="1907" y="1693"/>
                  </a:lnTo>
                  <a:lnTo>
                    <a:pt x="1904" y="1693"/>
                  </a:lnTo>
                  <a:lnTo>
                    <a:pt x="1902" y="1693"/>
                  </a:lnTo>
                  <a:lnTo>
                    <a:pt x="1898" y="1692"/>
                  </a:lnTo>
                  <a:lnTo>
                    <a:pt x="1896" y="1689"/>
                  </a:lnTo>
                  <a:lnTo>
                    <a:pt x="1894" y="1685"/>
                  </a:lnTo>
                  <a:lnTo>
                    <a:pt x="1891" y="1675"/>
                  </a:lnTo>
                  <a:lnTo>
                    <a:pt x="1889" y="1663"/>
                  </a:lnTo>
                  <a:lnTo>
                    <a:pt x="1888" y="1660"/>
                  </a:lnTo>
                  <a:lnTo>
                    <a:pt x="1888" y="1656"/>
                  </a:lnTo>
                  <a:lnTo>
                    <a:pt x="1883" y="1650"/>
                  </a:lnTo>
                  <a:lnTo>
                    <a:pt x="1877" y="1645"/>
                  </a:lnTo>
                  <a:lnTo>
                    <a:pt x="1875" y="1645"/>
                  </a:lnTo>
                  <a:lnTo>
                    <a:pt x="1872" y="1644"/>
                  </a:lnTo>
                  <a:lnTo>
                    <a:pt x="1865" y="1643"/>
                  </a:lnTo>
                  <a:lnTo>
                    <a:pt x="1855" y="1643"/>
                  </a:lnTo>
                  <a:lnTo>
                    <a:pt x="1850" y="1642"/>
                  </a:lnTo>
                  <a:lnTo>
                    <a:pt x="1844" y="1642"/>
                  </a:lnTo>
                  <a:lnTo>
                    <a:pt x="1840" y="1641"/>
                  </a:lnTo>
                  <a:lnTo>
                    <a:pt x="1835" y="1639"/>
                  </a:lnTo>
                  <a:lnTo>
                    <a:pt x="1831" y="1636"/>
                  </a:lnTo>
                  <a:lnTo>
                    <a:pt x="1827" y="1632"/>
                  </a:lnTo>
                  <a:lnTo>
                    <a:pt x="1821" y="1623"/>
                  </a:lnTo>
                  <a:lnTo>
                    <a:pt x="1815" y="1612"/>
                  </a:lnTo>
                  <a:lnTo>
                    <a:pt x="1809" y="1605"/>
                  </a:lnTo>
                  <a:lnTo>
                    <a:pt x="1803" y="1600"/>
                  </a:lnTo>
                  <a:lnTo>
                    <a:pt x="1801" y="1599"/>
                  </a:lnTo>
                  <a:lnTo>
                    <a:pt x="1798" y="1598"/>
                  </a:lnTo>
                  <a:lnTo>
                    <a:pt x="1796" y="1598"/>
                  </a:lnTo>
                  <a:lnTo>
                    <a:pt x="1795" y="1599"/>
                  </a:lnTo>
                  <a:lnTo>
                    <a:pt x="1791" y="1601"/>
                  </a:lnTo>
                  <a:lnTo>
                    <a:pt x="1789" y="1605"/>
                  </a:lnTo>
                  <a:lnTo>
                    <a:pt x="1788" y="1610"/>
                  </a:lnTo>
                  <a:lnTo>
                    <a:pt x="1785" y="1617"/>
                  </a:lnTo>
                  <a:lnTo>
                    <a:pt x="1784" y="1622"/>
                  </a:lnTo>
                  <a:lnTo>
                    <a:pt x="1783" y="1626"/>
                  </a:lnTo>
                  <a:lnTo>
                    <a:pt x="1781" y="1631"/>
                  </a:lnTo>
                  <a:lnTo>
                    <a:pt x="1777" y="1633"/>
                  </a:lnTo>
                  <a:lnTo>
                    <a:pt x="1773" y="1636"/>
                  </a:lnTo>
                  <a:lnTo>
                    <a:pt x="1770" y="1638"/>
                  </a:lnTo>
                  <a:lnTo>
                    <a:pt x="1765" y="1638"/>
                  </a:lnTo>
                  <a:lnTo>
                    <a:pt x="1760" y="1638"/>
                  </a:lnTo>
                  <a:lnTo>
                    <a:pt x="1753" y="1636"/>
                  </a:lnTo>
                  <a:lnTo>
                    <a:pt x="1746" y="1633"/>
                  </a:lnTo>
                  <a:lnTo>
                    <a:pt x="1743" y="1632"/>
                  </a:lnTo>
                  <a:lnTo>
                    <a:pt x="1739" y="1632"/>
                  </a:lnTo>
                  <a:lnTo>
                    <a:pt x="1737" y="1633"/>
                  </a:lnTo>
                  <a:lnTo>
                    <a:pt x="1735" y="1636"/>
                  </a:lnTo>
                  <a:lnTo>
                    <a:pt x="1734" y="1641"/>
                  </a:lnTo>
                  <a:lnTo>
                    <a:pt x="1735" y="1647"/>
                  </a:lnTo>
                  <a:lnTo>
                    <a:pt x="1737" y="1651"/>
                  </a:lnTo>
                  <a:lnTo>
                    <a:pt x="1737" y="1656"/>
                  </a:lnTo>
                  <a:lnTo>
                    <a:pt x="1733" y="1661"/>
                  </a:lnTo>
                  <a:lnTo>
                    <a:pt x="1729" y="1663"/>
                  </a:lnTo>
                  <a:lnTo>
                    <a:pt x="1726" y="1669"/>
                  </a:lnTo>
                  <a:lnTo>
                    <a:pt x="1725" y="1671"/>
                  </a:lnTo>
                  <a:lnTo>
                    <a:pt x="1724" y="1680"/>
                  </a:lnTo>
                  <a:lnTo>
                    <a:pt x="1724" y="1688"/>
                  </a:lnTo>
                  <a:lnTo>
                    <a:pt x="1725" y="1695"/>
                  </a:lnTo>
                  <a:lnTo>
                    <a:pt x="1726" y="1702"/>
                  </a:lnTo>
                  <a:lnTo>
                    <a:pt x="1726" y="1710"/>
                  </a:lnTo>
                  <a:lnTo>
                    <a:pt x="1725" y="1717"/>
                  </a:lnTo>
                  <a:lnTo>
                    <a:pt x="1722" y="1724"/>
                  </a:lnTo>
                  <a:lnTo>
                    <a:pt x="1718" y="1730"/>
                  </a:lnTo>
                  <a:lnTo>
                    <a:pt x="1712" y="1736"/>
                  </a:lnTo>
                  <a:lnTo>
                    <a:pt x="1703" y="1739"/>
                  </a:lnTo>
                  <a:lnTo>
                    <a:pt x="1695" y="1743"/>
                  </a:lnTo>
                  <a:lnTo>
                    <a:pt x="1684" y="1745"/>
                  </a:lnTo>
                  <a:lnTo>
                    <a:pt x="1664" y="1750"/>
                  </a:lnTo>
                  <a:lnTo>
                    <a:pt x="1647" y="1753"/>
                  </a:lnTo>
                  <a:lnTo>
                    <a:pt x="1638" y="1756"/>
                  </a:lnTo>
                  <a:lnTo>
                    <a:pt x="1626" y="1761"/>
                  </a:lnTo>
                  <a:lnTo>
                    <a:pt x="1615" y="1765"/>
                  </a:lnTo>
                  <a:lnTo>
                    <a:pt x="1605" y="1770"/>
                  </a:lnTo>
                  <a:lnTo>
                    <a:pt x="1599" y="1773"/>
                  </a:lnTo>
                  <a:lnTo>
                    <a:pt x="1593" y="1774"/>
                  </a:lnTo>
                  <a:lnTo>
                    <a:pt x="1588" y="1775"/>
                  </a:lnTo>
                  <a:lnTo>
                    <a:pt x="1583" y="1774"/>
                  </a:lnTo>
                  <a:lnTo>
                    <a:pt x="1580" y="1770"/>
                  </a:lnTo>
                  <a:lnTo>
                    <a:pt x="1579" y="1764"/>
                  </a:lnTo>
                  <a:lnTo>
                    <a:pt x="1577" y="1756"/>
                  </a:lnTo>
                  <a:lnTo>
                    <a:pt x="1577" y="1749"/>
                  </a:lnTo>
                  <a:lnTo>
                    <a:pt x="1576" y="1740"/>
                  </a:lnTo>
                  <a:lnTo>
                    <a:pt x="1576" y="1734"/>
                  </a:lnTo>
                  <a:lnTo>
                    <a:pt x="1575" y="1731"/>
                  </a:lnTo>
                  <a:lnTo>
                    <a:pt x="1574" y="1730"/>
                  </a:lnTo>
                  <a:lnTo>
                    <a:pt x="1573" y="1729"/>
                  </a:lnTo>
                  <a:lnTo>
                    <a:pt x="1571" y="1727"/>
                  </a:lnTo>
                  <a:lnTo>
                    <a:pt x="1569" y="1729"/>
                  </a:lnTo>
                  <a:lnTo>
                    <a:pt x="1567" y="1729"/>
                  </a:lnTo>
                  <a:lnTo>
                    <a:pt x="1561" y="1733"/>
                  </a:lnTo>
                  <a:lnTo>
                    <a:pt x="1556" y="1738"/>
                  </a:lnTo>
                  <a:lnTo>
                    <a:pt x="1554" y="1740"/>
                  </a:lnTo>
                  <a:lnTo>
                    <a:pt x="1550" y="1742"/>
                  </a:lnTo>
                  <a:lnTo>
                    <a:pt x="1549" y="1742"/>
                  </a:lnTo>
                  <a:lnTo>
                    <a:pt x="1546" y="1740"/>
                  </a:lnTo>
                  <a:lnTo>
                    <a:pt x="1544" y="1738"/>
                  </a:lnTo>
                  <a:lnTo>
                    <a:pt x="1540" y="1733"/>
                  </a:lnTo>
                  <a:lnTo>
                    <a:pt x="1539" y="1729"/>
                  </a:lnTo>
                  <a:lnTo>
                    <a:pt x="1538" y="1723"/>
                  </a:lnTo>
                  <a:lnTo>
                    <a:pt x="1538" y="1717"/>
                  </a:lnTo>
                  <a:lnTo>
                    <a:pt x="1538" y="1713"/>
                  </a:lnTo>
                  <a:lnTo>
                    <a:pt x="1538" y="1707"/>
                  </a:lnTo>
                  <a:lnTo>
                    <a:pt x="1538" y="1701"/>
                  </a:lnTo>
                  <a:lnTo>
                    <a:pt x="1538" y="1698"/>
                  </a:lnTo>
                  <a:lnTo>
                    <a:pt x="1538" y="1694"/>
                  </a:lnTo>
                  <a:lnTo>
                    <a:pt x="1536" y="1692"/>
                  </a:lnTo>
                  <a:lnTo>
                    <a:pt x="1535" y="1690"/>
                  </a:lnTo>
                  <a:lnTo>
                    <a:pt x="1532" y="1690"/>
                  </a:lnTo>
                  <a:lnTo>
                    <a:pt x="1530" y="1692"/>
                  </a:lnTo>
                  <a:lnTo>
                    <a:pt x="1526" y="1694"/>
                  </a:lnTo>
                  <a:lnTo>
                    <a:pt x="1520" y="1698"/>
                  </a:lnTo>
                  <a:lnTo>
                    <a:pt x="1511" y="1708"/>
                  </a:lnTo>
                  <a:lnTo>
                    <a:pt x="1500" y="1719"/>
                  </a:lnTo>
                  <a:lnTo>
                    <a:pt x="1493" y="1724"/>
                  </a:lnTo>
                  <a:lnTo>
                    <a:pt x="1487" y="1727"/>
                  </a:lnTo>
                  <a:lnTo>
                    <a:pt x="1482" y="1729"/>
                  </a:lnTo>
                  <a:lnTo>
                    <a:pt x="1474" y="1729"/>
                  </a:lnTo>
                  <a:lnTo>
                    <a:pt x="1468" y="1729"/>
                  </a:lnTo>
                  <a:lnTo>
                    <a:pt x="1463" y="1725"/>
                  </a:lnTo>
                  <a:lnTo>
                    <a:pt x="1458" y="1721"/>
                  </a:lnTo>
                  <a:lnTo>
                    <a:pt x="1454" y="1717"/>
                  </a:lnTo>
                  <a:lnTo>
                    <a:pt x="1450" y="1711"/>
                  </a:lnTo>
                  <a:lnTo>
                    <a:pt x="1447" y="1705"/>
                  </a:lnTo>
                  <a:lnTo>
                    <a:pt x="1445" y="1700"/>
                  </a:lnTo>
                  <a:lnTo>
                    <a:pt x="1444" y="1694"/>
                  </a:lnTo>
                  <a:lnTo>
                    <a:pt x="1444" y="1690"/>
                  </a:lnTo>
                  <a:lnTo>
                    <a:pt x="1443" y="1685"/>
                  </a:lnTo>
                  <a:lnTo>
                    <a:pt x="1443" y="1681"/>
                  </a:lnTo>
                  <a:lnTo>
                    <a:pt x="1443" y="1676"/>
                  </a:lnTo>
                  <a:lnTo>
                    <a:pt x="1443" y="1668"/>
                  </a:lnTo>
                  <a:lnTo>
                    <a:pt x="1441" y="1662"/>
                  </a:lnTo>
                  <a:lnTo>
                    <a:pt x="1441" y="1661"/>
                  </a:lnTo>
                  <a:lnTo>
                    <a:pt x="1439" y="1661"/>
                  </a:lnTo>
                  <a:lnTo>
                    <a:pt x="1435" y="1657"/>
                  </a:lnTo>
                  <a:lnTo>
                    <a:pt x="1432" y="1656"/>
                  </a:lnTo>
                  <a:lnTo>
                    <a:pt x="1430" y="1656"/>
                  </a:lnTo>
                  <a:lnTo>
                    <a:pt x="1425" y="1655"/>
                  </a:lnTo>
                  <a:lnTo>
                    <a:pt x="1423" y="1655"/>
                  </a:lnTo>
                  <a:lnTo>
                    <a:pt x="1419" y="1654"/>
                  </a:lnTo>
                  <a:lnTo>
                    <a:pt x="1414" y="1652"/>
                  </a:lnTo>
                  <a:lnTo>
                    <a:pt x="1410" y="1650"/>
                  </a:lnTo>
                  <a:lnTo>
                    <a:pt x="1407" y="1647"/>
                  </a:lnTo>
                  <a:lnTo>
                    <a:pt x="1405" y="1643"/>
                  </a:lnTo>
                  <a:lnTo>
                    <a:pt x="1403" y="1635"/>
                  </a:lnTo>
                  <a:lnTo>
                    <a:pt x="1401" y="1624"/>
                  </a:lnTo>
                  <a:lnTo>
                    <a:pt x="1400" y="1614"/>
                  </a:lnTo>
                  <a:lnTo>
                    <a:pt x="1399" y="1607"/>
                  </a:lnTo>
                  <a:lnTo>
                    <a:pt x="1397" y="1605"/>
                  </a:lnTo>
                  <a:lnTo>
                    <a:pt x="1395" y="1601"/>
                  </a:lnTo>
                  <a:lnTo>
                    <a:pt x="1393" y="1599"/>
                  </a:lnTo>
                  <a:lnTo>
                    <a:pt x="1390" y="1597"/>
                  </a:lnTo>
                  <a:lnTo>
                    <a:pt x="1384" y="1593"/>
                  </a:lnTo>
                  <a:lnTo>
                    <a:pt x="1378" y="1588"/>
                  </a:lnTo>
                  <a:lnTo>
                    <a:pt x="1373" y="1582"/>
                  </a:lnTo>
                  <a:lnTo>
                    <a:pt x="1369" y="1574"/>
                  </a:lnTo>
                  <a:lnTo>
                    <a:pt x="1368" y="1569"/>
                  </a:lnTo>
                  <a:lnTo>
                    <a:pt x="1366" y="1566"/>
                  </a:lnTo>
                  <a:lnTo>
                    <a:pt x="1363" y="1563"/>
                  </a:lnTo>
                  <a:lnTo>
                    <a:pt x="1361" y="1562"/>
                  </a:lnTo>
                  <a:lnTo>
                    <a:pt x="1359" y="1562"/>
                  </a:lnTo>
                  <a:lnTo>
                    <a:pt x="1355" y="1563"/>
                  </a:lnTo>
                  <a:lnTo>
                    <a:pt x="1350" y="1566"/>
                  </a:lnTo>
                  <a:lnTo>
                    <a:pt x="1346" y="1569"/>
                  </a:lnTo>
                  <a:lnTo>
                    <a:pt x="1340" y="1574"/>
                  </a:lnTo>
                  <a:lnTo>
                    <a:pt x="1334" y="1576"/>
                  </a:lnTo>
                  <a:lnTo>
                    <a:pt x="1328" y="1579"/>
                  </a:lnTo>
                  <a:lnTo>
                    <a:pt x="1323" y="1580"/>
                  </a:lnTo>
                  <a:lnTo>
                    <a:pt x="1321" y="1580"/>
                  </a:lnTo>
                  <a:lnTo>
                    <a:pt x="1319" y="1580"/>
                  </a:lnTo>
                  <a:lnTo>
                    <a:pt x="1313" y="1580"/>
                  </a:lnTo>
                  <a:lnTo>
                    <a:pt x="1310" y="1581"/>
                  </a:lnTo>
                  <a:lnTo>
                    <a:pt x="1306" y="1582"/>
                  </a:lnTo>
                  <a:lnTo>
                    <a:pt x="1305" y="1585"/>
                  </a:lnTo>
                  <a:lnTo>
                    <a:pt x="1302" y="1589"/>
                  </a:lnTo>
                  <a:lnTo>
                    <a:pt x="1299" y="1594"/>
                  </a:lnTo>
                  <a:lnTo>
                    <a:pt x="1292" y="1603"/>
                  </a:lnTo>
                  <a:lnTo>
                    <a:pt x="1281" y="1613"/>
                  </a:lnTo>
                  <a:lnTo>
                    <a:pt x="1275" y="1619"/>
                  </a:lnTo>
                  <a:lnTo>
                    <a:pt x="1271" y="1625"/>
                  </a:lnTo>
                  <a:lnTo>
                    <a:pt x="1268" y="1631"/>
                  </a:lnTo>
                  <a:lnTo>
                    <a:pt x="1267" y="1637"/>
                  </a:lnTo>
                  <a:lnTo>
                    <a:pt x="1267" y="1642"/>
                  </a:lnTo>
                  <a:lnTo>
                    <a:pt x="1268" y="1648"/>
                  </a:lnTo>
                  <a:lnTo>
                    <a:pt x="1269" y="1654"/>
                  </a:lnTo>
                  <a:lnTo>
                    <a:pt x="1272" y="1658"/>
                  </a:lnTo>
                  <a:lnTo>
                    <a:pt x="1277" y="1669"/>
                  </a:lnTo>
                  <a:lnTo>
                    <a:pt x="1279" y="1680"/>
                  </a:lnTo>
                  <a:lnTo>
                    <a:pt x="1280" y="1686"/>
                  </a:lnTo>
                  <a:lnTo>
                    <a:pt x="1280" y="1692"/>
                  </a:lnTo>
                  <a:lnTo>
                    <a:pt x="1279" y="1696"/>
                  </a:lnTo>
                  <a:lnTo>
                    <a:pt x="1277" y="1701"/>
                  </a:lnTo>
                  <a:lnTo>
                    <a:pt x="1272" y="1715"/>
                  </a:lnTo>
                  <a:lnTo>
                    <a:pt x="1267" y="1730"/>
                  </a:lnTo>
                  <a:lnTo>
                    <a:pt x="1266" y="1733"/>
                  </a:lnTo>
                  <a:lnTo>
                    <a:pt x="1265" y="1734"/>
                  </a:lnTo>
                  <a:lnTo>
                    <a:pt x="1262" y="1731"/>
                  </a:lnTo>
                  <a:lnTo>
                    <a:pt x="1261" y="1724"/>
                  </a:lnTo>
                  <a:lnTo>
                    <a:pt x="1260" y="1715"/>
                  </a:lnTo>
                  <a:lnTo>
                    <a:pt x="1256" y="1710"/>
                  </a:lnTo>
                  <a:lnTo>
                    <a:pt x="1255" y="1707"/>
                  </a:lnTo>
                  <a:lnTo>
                    <a:pt x="1253" y="1706"/>
                  </a:lnTo>
                  <a:lnTo>
                    <a:pt x="1250" y="1706"/>
                  </a:lnTo>
                  <a:lnTo>
                    <a:pt x="1248" y="1705"/>
                  </a:lnTo>
                  <a:lnTo>
                    <a:pt x="1246" y="1706"/>
                  </a:lnTo>
                  <a:lnTo>
                    <a:pt x="1243" y="1707"/>
                  </a:lnTo>
                  <a:lnTo>
                    <a:pt x="1242" y="1710"/>
                  </a:lnTo>
                  <a:lnTo>
                    <a:pt x="1241" y="1712"/>
                  </a:lnTo>
                  <a:lnTo>
                    <a:pt x="1239" y="1720"/>
                  </a:lnTo>
                  <a:lnTo>
                    <a:pt x="1236" y="1730"/>
                  </a:lnTo>
                  <a:lnTo>
                    <a:pt x="1234" y="1734"/>
                  </a:lnTo>
                  <a:lnTo>
                    <a:pt x="1230" y="1738"/>
                  </a:lnTo>
                  <a:lnTo>
                    <a:pt x="1228" y="1740"/>
                  </a:lnTo>
                  <a:lnTo>
                    <a:pt x="1224" y="1743"/>
                  </a:lnTo>
                  <a:lnTo>
                    <a:pt x="1216" y="1745"/>
                  </a:lnTo>
                  <a:lnTo>
                    <a:pt x="1209" y="1745"/>
                  </a:lnTo>
                  <a:lnTo>
                    <a:pt x="1199" y="1744"/>
                  </a:lnTo>
                  <a:lnTo>
                    <a:pt x="1190" y="1740"/>
                  </a:lnTo>
                  <a:lnTo>
                    <a:pt x="1177" y="1738"/>
                  </a:lnTo>
                  <a:lnTo>
                    <a:pt x="1164" y="1737"/>
                  </a:lnTo>
                  <a:lnTo>
                    <a:pt x="1157" y="1737"/>
                  </a:lnTo>
                  <a:lnTo>
                    <a:pt x="1148" y="1738"/>
                  </a:lnTo>
                  <a:lnTo>
                    <a:pt x="1141" y="1742"/>
                  </a:lnTo>
                  <a:lnTo>
                    <a:pt x="1134" y="1745"/>
                  </a:lnTo>
                  <a:lnTo>
                    <a:pt x="1128" y="1750"/>
                  </a:lnTo>
                  <a:lnTo>
                    <a:pt x="1121" y="1756"/>
                  </a:lnTo>
                  <a:lnTo>
                    <a:pt x="1115" y="1761"/>
                  </a:lnTo>
                  <a:lnTo>
                    <a:pt x="1109" y="1768"/>
                  </a:lnTo>
                  <a:lnTo>
                    <a:pt x="1103" y="1774"/>
                  </a:lnTo>
                  <a:lnTo>
                    <a:pt x="1094" y="1781"/>
                  </a:lnTo>
                  <a:lnTo>
                    <a:pt x="1083" y="1789"/>
                  </a:lnTo>
                  <a:lnTo>
                    <a:pt x="1072" y="1796"/>
                  </a:lnTo>
                  <a:lnTo>
                    <a:pt x="1048" y="1809"/>
                  </a:lnTo>
                  <a:lnTo>
                    <a:pt x="1029" y="1819"/>
                  </a:lnTo>
                  <a:lnTo>
                    <a:pt x="1021" y="1821"/>
                  </a:lnTo>
                  <a:lnTo>
                    <a:pt x="1014" y="1824"/>
                  </a:lnTo>
                  <a:lnTo>
                    <a:pt x="1006" y="1825"/>
                  </a:lnTo>
                  <a:lnTo>
                    <a:pt x="998" y="1825"/>
                  </a:lnTo>
                  <a:lnTo>
                    <a:pt x="985" y="1824"/>
                  </a:lnTo>
                  <a:lnTo>
                    <a:pt x="977" y="1822"/>
                  </a:lnTo>
                  <a:lnTo>
                    <a:pt x="970" y="1820"/>
                  </a:lnTo>
                  <a:lnTo>
                    <a:pt x="963" y="1820"/>
                  </a:lnTo>
                  <a:lnTo>
                    <a:pt x="957" y="1820"/>
                  </a:lnTo>
                  <a:lnTo>
                    <a:pt x="951" y="1822"/>
                  </a:lnTo>
                  <a:lnTo>
                    <a:pt x="950" y="1825"/>
                  </a:lnTo>
                  <a:lnTo>
                    <a:pt x="947" y="1827"/>
                  </a:lnTo>
                  <a:lnTo>
                    <a:pt x="947" y="1831"/>
                  </a:lnTo>
                  <a:lnTo>
                    <a:pt x="947" y="1834"/>
                  </a:lnTo>
                  <a:lnTo>
                    <a:pt x="950" y="1841"/>
                  </a:lnTo>
                  <a:lnTo>
                    <a:pt x="954" y="1852"/>
                  </a:lnTo>
                  <a:lnTo>
                    <a:pt x="958" y="1858"/>
                  </a:lnTo>
                  <a:lnTo>
                    <a:pt x="960" y="1864"/>
                  </a:lnTo>
                  <a:lnTo>
                    <a:pt x="960" y="1870"/>
                  </a:lnTo>
                  <a:lnTo>
                    <a:pt x="960" y="1876"/>
                  </a:lnTo>
                  <a:lnTo>
                    <a:pt x="960" y="1883"/>
                  </a:lnTo>
                  <a:lnTo>
                    <a:pt x="958" y="1889"/>
                  </a:lnTo>
                  <a:lnTo>
                    <a:pt x="956" y="1895"/>
                  </a:lnTo>
                  <a:lnTo>
                    <a:pt x="953" y="1901"/>
                  </a:lnTo>
                  <a:lnTo>
                    <a:pt x="950" y="1906"/>
                  </a:lnTo>
                  <a:lnTo>
                    <a:pt x="946" y="1909"/>
                  </a:lnTo>
                  <a:lnTo>
                    <a:pt x="941" y="1913"/>
                  </a:lnTo>
                  <a:lnTo>
                    <a:pt x="938" y="1915"/>
                  </a:lnTo>
                  <a:lnTo>
                    <a:pt x="928" y="1920"/>
                  </a:lnTo>
                  <a:lnTo>
                    <a:pt x="918" y="1926"/>
                  </a:lnTo>
                  <a:lnTo>
                    <a:pt x="908" y="1934"/>
                  </a:lnTo>
                  <a:lnTo>
                    <a:pt x="900" y="1942"/>
                  </a:lnTo>
                  <a:lnTo>
                    <a:pt x="895" y="1947"/>
                  </a:lnTo>
                  <a:lnTo>
                    <a:pt x="891" y="1951"/>
                  </a:lnTo>
                  <a:lnTo>
                    <a:pt x="888" y="1953"/>
                  </a:lnTo>
                  <a:lnTo>
                    <a:pt x="883" y="1954"/>
                  </a:lnTo>
                  <a:lnTo>
                    <a:pt x="880" y="1956"/>
                  </a:lnTo>
                  <a:lnTo>
                    <a:pt x="876" y="1954"/>
                  </a:lnTo>
                  <a:lnTo>
                    <a:pt x="874" y="1953"/>
                  </a:lnTo>
                  <a:lnTo>
                    <a:pt x="870" y="1951"/>
                  </a:lnTo>
                  <a:lnTo>
                    <a:pt x="864" y="1945"/>
                  </a:lnTo>
                  <a:lnTo>
                    <a:pt x="857" y="1935"/>
                  </a:lnTo>
                  <a:lnTo>
                    <a:pt x="853" y="1932"/>
                  </a:lnTo>
                  <a:lnTo>
                    <a:pt x="849" y="1929"/>
                  </a:lnTo>
                  <a:lnTo>
                    <a:pt x="843" y="1927"/>
                  </a:lnTo>
                  <a:lnTo>
                    <a:pt x="838" y="1927"/>
                  </a:lnTo>
                  <a:lnTo>
                    <a:pt x="826" y="1928"/>
                  </a:lnTo>
                  <a:lnTo>
                    <a:pt x="814" y="1931"/>
                  </a:lnTo>
                  <a:lnTo>
                    <a:pt x="808" y="1932"/>
                  </a:lnTo>
                  <a:lnTo>
                    <a:pt x="802" y="1932"/>
                  </a:lnTo>
                  <a:lnTo>
                    <a:pt x="798" y="1931"/>
                  </a:lnTo>
                  <a:lnTo>
                    <a:pt x="793" y="1929"/>
                  </a:lnTo>
                  <a:lnTo>
                    <a:pt x="789" y="1926"/>
                  </a:lnTo>
                  <a:lnTo>
                    <a:pt x="786" y="1922"/>
                  </a:lnTo>
                  <a:lnTo>
                    <a:pt x="783" y="1918"/>
                  </a:lnTo>
                  <a:lnTo>
                    <a:pt x="782" y="1913"/>
                  </a:lnTo>
                  <a:lnTo>
                    <a:pt x="780" y="1908"/>
                  </a:lnTo>
                  <a:lnTo>
                    <a:pt x="778" y="1904"/>
                  </a:lnTo>
                  <a:lnTo>
                    <a:pt x="775" y="1903"/>
                  </a:lnTo>
                  <a:lnTo>
                    <a:pt x="773" y="1902"/>
                  </a:lnTo>
                  <a:lnTo>
                    <a:pt x="764" y="1901"/>
                  </a:lnTo>
                  <a:lnTo>
                    <a:pt x="756" y="1900"/>
                  </a:lnTo>
                  <a:lnTo>
                    <a:pt x="746" y="1899"/>
                  </a:lnTo>
                  <a:lnTo>
                    <a:pt x="737" y="1895"/>
                  </a:lnTo>
                  <a:lnTo>
                    <a:pt x="729" y="1891"/>
                  </a:lnTo>
                  <a:lnTo>
                    <a:pt x="721" y="1888"/>
                  </a:lnTo>
                  <a:lnTo>
                    <a:pt x="714" y="1884"/>
                  </a:lnTo>
                  <a:lnTo>
                    <a:pt x="707" y="1882"/>
                  </a:lnTo>
                  <a:lnTo>
                    <a:pt x="699" y="1881"/>
                  </a:lnTo>
                  <a:lnTo>
                    <a:pt x="691" y="1879"/>
                  </a:lnTo>
                  <a:lnTo>
                    <a:pt x="687" y="1879"/>
                  </a:lnTo>
                  <a:lnTo>
                    <a:pt x="683" y="1878"/>
                  </a:lnTo>
                  <a:lnTo>
                    <a:pt x="681" y="1876"/>
                  </a:lnTo>
                  <a:lnTo>
                    <a:pt x="677" y="1872"/>
                  </a:lnTo>
                  <a:lnTo>
                    <a:pt x="673" y="1866"/>
                  </a:lnTo>
                  <a:lnTo>
                    <a:pt x="668" y="1858"/>
                  </a:lnTo>
                  <a:lnTo>
                    <a:pt x="664" y="1847"/>
                  </a:lnTo>
                  <a:lnTo>
                    <a:pt x="661" y="1838"/>
                  </a:lnTo>
                  <a:lnTo>
                    <a:pt x="658" y="1833"/>
                  </a:lnTo>
                  <a:lnTo>
                    <a:pt x="656" y="1828"/>
                  </a:lnTo>
                  <a:lnTo>
                    <a:pt x="654" y="1826"/>
                  </a:lnTo>
                  <a:lnTo>
                    <a:pt x="651" y="1824"/>
                  </a:lnTo>
                  <a:lnTo>
                    <a:pt x="642" y="1821"/>
                  </a:lnTo>
                  <a:lnTo>
                    <a:pt x="629" y="1821"/>
                  </a:lnTo>
                  <a:lnTo>
                    <a:pt x="613" y="1821"/>
                  </a:lnTo>
                  <a:lnTo>
                    <a:pt x="599" y="1821"/>
                  </a:lnTo>
                  <a:lnTo>
                    <a:pt x="594" y="1820"/>
                  </a:lnTo>
                  <a:lnTo>
                    <a:pt x="589" y="1819"/>
                  </a:lnTo>
                  <a:lnTo>
                    <a:pt x="586" y="1815"/>
                  </a:lnTo>
                  <a:lnTo>
                    <a:pt x="584" y="1812"/>
                  </a:lnTo>
                  <a:lnTo>
                    <a:pt x="579" y="1805"/>
                  </a:lnTo>
                  <a:lnTo>
                    <a:pt x="574" y="1795"/>
                  </a:lnTo>
                  <a:lnTo>
                    <a:pt x="572" y="1792"/>
                  </a:lnTo>
                  <a:lnTo>
                    <a:pt x="568" y="1789"/>
                  </a:lnTo>
                  <a:lnTo>
                    <a:pt x="565" y="1789"/>
                  </a:lnTo>
                  <a:lnTo>
                    <a:pt x="562" y="1789"/>
                  </a:lnTo>
                  <a:lnTo>
                    <a:pt x="559" y="1790"/>
                  </a:lnTo>
                  <a:lnTo>
                    <a:pt x="555" y="1792"/>
                  </a:lnTo>
                  <a:lnTo>
                    <a:pt x="550" y="1795"/>
                  </a:lnTo>
                  <a:lnTo>
                    <a:pt x="548" y="1800"/>
                  </a:lnTo>
                  <a:lnTo>
                    <a:pt x="540" y="1808"/>
                  </a:lnTo>
                  <a:lnTo>
                    <a:pt x="532" y="1815"/>
                  </a:lnTo>
                  <a:lnTo>
                    <a:pt x="524" y="1820"/>
                  </a:lnTo>
                  <a:lnTo>
                    <a:pt x="517" y="1822"/>
                  </a:lnTo>
                  <a:lnTo>
                    <a:pt x="513" y="1825"/>
                  </a:lnTo>
                  <a:lnTo>
                    <a:pt x="510" y="1828"/>
                  </a:lnTo>
                  <a:lnTo>
                    <a:pt x="507" y="1833"/>
                  </a:lnTo>
                  <a:lnTo>
                    <a:pt x="505" y="1839"/>
                  </a:lnTo>
                  <a:lnTo>
                    <a:pt x="500" y="1852"/>
                  </a:lnTo>
                  <a:lnTo>
                    <a:pt x="494" y="1865"/>
                  </a:lnTo>
                  <a:lnTo>
                    <a:pt x="490" y="1871"/>
                  </a:lnTo>
                  <a:lnTo>
                    <a:pt x="486" y="1876"/>
                  </a:lnTo>
                  <a:lnTo>
                    <a:pt x="481" y="1879"/>
                  </a:lnTo>
                  <a:lnTo>
                    <a:pt x="477" y="1882"/>
                  </a:lnTo>
                  <a:lnTo>
                    <a:pt x="467" y="1884"/>
                  </a:lnTo>
                  <a:lnTo>
                    <a:pt x="456" y="1885"/>
                  </a:lnTo>
                  <a:lnTo>
                    <a:pt x="452" y="1887"/>
                  </a:lnTo>
                  <a:lnTo>
                    <a:pt x="447" y="1889"/>
                  </a:lnTo>
                  <a:lnTo>
                    <a:pt x="443" y="1891"/>
                  </a:lnTo>
                  <a:lnTo>
                    <a:pt x="439" y="1895"/>
                  </a:lnTo>
                  <a:lnTo>
                    <a:pt x="431" y="1904"/>
                  </a:lnTo>
                  <a:lnTo>
                    <a:pt x="425" y="1913"/>
                  </a:lnTo>
                  <a:lnTo>
                    <a:pt x="419" y="1920"/>
                  </a:lnTo>
                  <a:lnTo>
                    <a:pt x="414" y="1923"/>
                  </a:lnTo>
                  <a:lnTo>
                    <a:pt x="408" y="1926"/>
                  </a:lnTo>
                  <a:lnTo>
                    <a:pt x="402" y="1927"/>
                  </a:lnTo>
                  <a:lnTo>
                    <a:pt x="396" y="1929"/>
                  </a:lnTo>
                  <a:lnTo>
                    <a:pt x="392" y="1932"/>
                  </a:lnTo>
                  <a:lnTo>
                    <a:pt x="389" y="1937"/>
                  </a:lnTo>
                  <a:lnTo>
                    <a:pt x="385" y="1944"/>
                  </a:lnTo>
                  <a:lnTo>
                    <a:pt x="383" y="1946"/>
                  </a:lnTo>
                  <a:lnTo>
                    <a:pt x="379" y="1948"/>
                  </a:lnTo>
                  <a:lnTo>
                    <a:pt x="377" y="1950"/>
                  </a:lnTo>
                  <a:lnTo>
                    <a:pt x="374" y="1948"/>
                  </a:lnTo>
                  <a:lnTo>
                    <a:pt x="368" y="1946"/>
                  </a:lnTo>
                  <a:lnTo>
                    <a:pt x="365" y="1941"/>
                  </a:lnTo>
                  <a:lnTo>
                    <a:pt x="361" y="1935"/>
                  </a:lnTo>
                  <a:lnTo>
                    <a:pt x="356" y="1929"/>
                  </a:lnTo>
                  <a:lnTo>
                    <a:pt x="352" y="1926"/>
                  </a:lnTo>
                  <a:lnTo>
                    <a:pt x="347" y="1922"/>
                  </a:lnTo>
                  <a:lnTo>
                    <a:pt x="342" y="1920"/>
                  </a:lnTo>
                  <a:lnTo>
                    <a:pt x="337" y="1918"/>
                  </a:lnTo>
                  <a:lnTo>
                    <a:pt x="333" y="1913"/>
                  </a:lnTo>
                  <a:lnTo>
                    <a:pt x="327" y="1907"/>
                  </a:lnTo>
                  <a:lnTo>
                    <a:pt x="323" y="1902"/>
                  </a:lnTo>
                  <a:lnTo>
                    <a:pt x="320" y="1900"/>
                  </a:lnTo>
                  <a:lnTo>
                    <a:pt x="315" y="1897"/>
                  </a:lnTo>
                  <a:lnTo>
                    <a:pt x="310" y="1896"/>
                  </a:lnTo>
                  <a:lnTo>
                    <a:pt x="307" y="1895"/>
                  </a:lnTo>
                  <a:lnTo>
                    <a:pt x="304" y="1894"/>
                  </a:lnTo>
                  <a:lnTo>
                    <a:pt x="302" y="1893"/>
                  </a:lnTo>
                  <a:lnTo>
                    <a:pt x="301" y="1888"/>
                  </a:lnTo>
                  <a:lnTo>
                    <a:pt x="299" y="1882"/>
                  </a:lnTo>
                  <a:lnTo>
                    <a:pt x="298" y="1876"/>
                  </a:lnTo>
                  <a:lnTo>
                    <a:pt x="299" y="1870"/>
                  </a:lnTo>
                  <a:lnTo>
                    <a:pt x="299" y="1865"/>
                  </a:lnTo>
                  <a:lnTo>
                    <a:pt x="303" y="1856"/>
                  </a:lnTo>
                  <a:lnTo>
                    <a:pt x="307" y="1846"/>
                  </a:lnTo>
                  <a:lnTo>
                    <a:pt x="310" y="1837"/>
                  </a:lnTo>
                  <a:lnTo>
                    <a:pt x="316" y="1828"/>
                  </a:lnTo>
                  <a:lnTo>
                    <a:pt x="326" y="1815"/>
                  </a:lnTo>
                  <a:lnTo>
                    <a:pt x="337" y="1801"/>
                  </a:lnTo>
                  <a:lnTo>
                    <a:pt x="349" y="1788"/>
                  </a:lnTo>
                  <a:lnTo>
                    <a:pt x="359" y="1776"/>
                  </a:lnTo>
                  <a:lnTo>
                    <a:pt x="360" y="1773"/>
                  </a:lnTo>
                  <a:lnTo>
                    <a:pt x="362" y="1767"/>
                  </a:lnTo>
                  <a:lnTo>
                    <a:pt x="362" y="1762"/>
                  </a:lnTo>
                  <a:lnTo>
                    <a:pt x="362" y="1761"/>
                  </a:lnTo>
                  <a:lnTo>
                    <a:pt x="361" y="1759"/>
                  </a:lnTo>
                  <a:lnTo>
                    <a:pt x="360" y="1759"/>
                  </a:lnTo>
                  <a:lnTo>
                    <a:pt x="351" y="1757"/>
                  </a:lnTo>
                  <a:lnTo>
                    <a:pt x="341" y="1751"/>
                  </a:lnTo>
                  <a:lnTo>
                    <a:pt x="339" y="1748"/>
                  </a:lnTo>
                  <a:lnTo>
                    <a:pt x="336" y="1743"/>
                  </a:lnTo>
                  <a:lnTo>
                    <a:pt x="337" y="1738"/>
                  </a:lnTo>
                  <a:lnTo>
                    <a:pt x="340" y="1732"/>
                  </a:lnTo>
                  <a:lnTo>
                    <a:pt x="341" y="1730"/>
                  </a:lnTo>
                  <a:lnTo>
                    <a:pt x="343" y="1729"/>
                  </a:lnTo>
                  <a:lnTo>
                    <a:pt x="347" y="1729"/>
                  </a:lnTo>
                  <a:lnTo>
                    <a:pt x="351" y="1729"/>
                  </a:lnTo>
                  <a:lnTo>
                    <a:pt x="361" y="1729"/>
                  </a:lnTo>
                  <a:lnTo>
                    <a:pt x="373" y="1727"/>
                  </a:lnTo>
                  <a:lnTo>
                    <a:pt x="376" y="1725"/>
                  </a:lnTo>
                  <a:lnTo>
                    <a:pt x="378" y="1721"/>
                  </a:lnTo>
                  <a:lnTo>
                    <a:pt x="379" y="1717"/>
                  </a:lnTo>
                  <a:lnTo>
                    <a:pt x="380" y="1712"/>
                  </a:lnTo>
                  <a:lnTo>
                    <a:pt x="381" y="1701"/>
                  </a:lnTo>
                  <a:lnTo>
                    <a:pt x="383" y="1696"/>
                  </a:lnTo>
                  <a:lnTo>
                    <a:pt x="385" y="1694"/>
                  </a:lnTo>
                  <a:lnTo>
                    <a:pt x="389" y="1694"/>
                  </a:lnTo>
                  <a:lnTo>
                    <a:pt x="392" y="1694"/>
                  </a:lnTo>
                  <a:lnTo>
                    <a:pt x="396" y="1696"/>
                  </a:lnTo>
                  <a:lnTo>
                    <a:pt x="403" y="1700"/>
                  </a:lnTo>
                  <a:lnTo>
                    <a:pt x="408" y="1704"/>
                  </a:lnTo>
                  <a:lnTo>
                    <a:pt x="410" y="1705"/>
                  </a:lnTo>
                  <a:lnTo>
                    <a:pt x="412" y="1705"/>
                  </a:lnTo>
                  <a:lnTo>
                    <a:pt x="414" y="1704"/>
                  </a:lnTo>
                  <a:lnTo>
                    <a:pt x="415" y="1702"/>
                  </a:lnTo>
                  <a:lnTo>
                    <a:pt x="417" y="1696"/>
                  </a:lnTo>
                  <a:lnTo>
                    <a:pt x="417" y="1689"/>
                  </a:lnTo>
                  <a:lnTo>
                    <a:pt x="418" y="1681"/>
                  </a:lnTo>
                  <a:lnTo>
                    <a:pt x="419" y="1674"/>
                  </a:lnTo>
                  <a:lnTo>
                    <a:pt x="419" y="1670"/>
                  </a:lnTo>
                  <a:lnTo>
                    <a:pt x="419" y="1667"/>
                  </a:lnTo>
                  <a:lnTo>
                    <a:pt x="418" y="1663"/>
                  </a:lnTo>
                  <a:lnTo>
                    <a:pt x="417" y="1661"/>
                  </a:lnTo>
                  <a:lnTo>
                    <a:pt x="414" y="1658"/>
                  </a:lnTo>
                  <a:lnTo>
                    <a:pt x="408" y="1657"/>
                  </a:lnTo>
                  <a:lnTo>
                    <a:pt x="402" y="1656"/>
                  </a:lnTo>
                  <a:lnTo>
                    <a:pt x="395" y="1655"/>
                  </a:lnTo>
                  <a:lnTo>
                    <a:pt x="380" y="1656"/>
                  </a:lnTo>
                  <a:lnTo>
                    <a:pt x="366" y="1657"/>
                  </a:lnTo>
                  <a:lnTo>
                    <a:pt x="360" y="1658"/>
                  </a:lnTo>
                  <a:lnTo>
                    <a:pt x="356" y="1658"/>
                  </a:lnTo>
                  <a:lnTo>
                    <a:pt x="353" y="1658"/>
                  </a:lnTo>
                  <a:lnTo>
                    <a:pt x="352" y="1657"/>
                  </a:lnTo>
                  <a:lnTo>
                    <a:pt x="349" y="1651"/>
                  </a:lnTo>
                  <a:lnTo>
                    <a:pt x="348" y="1642"/>
                  </a:lnTo>
                  <a:lnTo>
                    <a:pt x="347" y="1632"/>
                  </a:lnTo>
                  <a:lnTo>
                    <a:pt x="345" y="1626"/>
                  </a:lnTo>
                  <a:lnTo>
                    <a:pt x="340" y="1620"/>
                  </a:lnTo>
                  <a:lnTo>
                    <a:pt x="334" y="1616"/>
                  </a:lnTo>
                  <a:lnTo>
                    <a:pt x="329" y="1611"/>
                  </a:lnTo>
                  <a:lnTo>
                    <a:pt x="326" y="1604"/>
                  </a:lnTo>
                  <a:lnTo>
                    <a:pt x="323" y="1595"/>
                  </a:lnTo>
                  <a:lnTo>
                    <a:pt x="322" y="1585"/>
                  </a:lnTo>
                  <a:lnTo>
                    <a:pt x="322" y="1576"/>
                  </a:lnTo>
                  <a:lnTo>
                    <a:pt x="323" y="1567"/>
                  </a:lnTo>
                  <a:lnTo>
                    <a:pt x="323" y="1565"/>
                  </a:lnTo>
                  <a:lnTo>
                    <a:pt x="324" y="1561"/>
                  </a:lnTo>
                  <a:lnTo>
                    <a:pt x="326" y="1557"/>
                  </a:lnTo>
                  <a:lnTo>
                    <a:pt x="324" y="1553"/>
                  </a:lnTo>
                  <a:lnTo>
                    <a:pt x="322" y="1548"/>
                  </a:lnTo>
                  <a:lnTo>
                    <a:pt x="317" y="1544"/>
                  </a:lnTo>
                  <a:lnTo>
                    <a:pt x="314" y="1543"/>
                  </a:lnTo>
                  <a:lnTo>
                    <a:pt x="310" y="1542"/>
                  </a:lnTo>
                  <a:lnTo>
                    <a:pt x="307" y="1544"/>
                  </a:lnTo>
                  <a:lnTo>
                    <a:pt x="301" y="1551"/>
                  </a:lnTo>
                  <a:lnTo>
                    <a:pt x="295" y="1556"/>
                  </a:lnTo>
                  <a:lnTo>
                    <a:pt x="285" y="1561"/>
                  </a:lnTo>
                  <a:lnTo>
                    <a:pt x="279" y="1565"/>
                  </a:lnTo>
                  <a:lnTo>
                    <a:pt x="276" y="1565"/>
                  </a:lnTo>
                  <a:lnTo>
                    <a:pt x="273" y="1563"/>
                  </a:lnTo>
                  <a:lnTo>
                    <a:pt x="272" y="1562"/>
                  </a:lnTo>
                  <a:lnTo>
                    <a:pt x="272" y="1560"/>
                  </a:lnTo>
                  <a:lnTo>
                    <a:pt x="272" y="1556"/>
                  </a:lnTo>
                  <a:lnTo>
                    <a:pt x="272" y="1549"/>
                  </a:lnTo>
                  <a:lnTo>
                    <a:pt x="273" y="1540"/>
                  </a:lnTo>
                  <a:lnTo>
                    <a:pt x="272" y="1536"/>
                  </a:lnTo>
                  <a:lnTo>
                    <a:pt x="272" y="1534"/>
                  </a:lnTo>
                  <a:lnTo>
                    <a:pt x="270" y="1530"/>
                  </a:lnTo>
                  <a:lnTo>
                    <a:pt x="269" y="1528"/>
                  </a:lnTo>
                  <a:lnTo>
                    <a:pt x="263" y="1523"/>
                  </a:lnTo>
                  <a:lnTo>
                    <a:pt x="257" y="1518"/>
                  </a:lnTo>
                  <a:lnTo>
                    <a:pt x="244" y="1511"/>
                  </a:lnTo>
                  <a:lnTo>
                    <a:pt x="236" y="1504"/>
                  </a:lnTo>
                  <a:lnTo>
                    <a:pt x="234" y="1500"/>
                  </a:lnTo>
                  <a:lnTo>
                    <a:pt x="233" y="1496"/>
                  </a:lnTo>
                  <a:lnTo>
                    <a:pt x="233" y="1491"/>
                  </a:lnTo>
                  <a:lnTo>
                    <a:pt x="233" y="1485"/>
                  </a:lnTo>
                  <a:lnTo>
                    <a:pt x="234" y="1480"/>
                  </a:lnTo>
                  <a:lnTo>
                    <a:pt x="235" y="1475"/>
                  </a:lnTo>
                  <a:lnTo>
                    <a:pt x="238" y="1471"/>
                  </a:lnTo>
                  <a:lnTo>
                    <a:pt x="240" y="1467"/>
                  </a:lnTo>
                  <a:lnTo>
                    <a:pt x="248" y="1459"/>
                  </a:lnTo>
                  <a:lnTo>
                    <a:pt x="260" y="1447"/>
                  </a:lnTo>
                  <a:lnTo>
                    <a:pt x="265" y="1440"/>
                  </a:lnTo>
                  <a:lnTo>
                    <a:pt x="270" y="1433"/>
                  </a:lnTo>
                  <a:lnTo>
                    <a:pt x="273" y="1427"/>
                  </a:lnTo>
                  <a:lnTo>
                    <a:pt x="276" y="1421"/>
                  </a:lnTo>
                  <a:lnTo>
                    <a:pt x="276" y="1410"/>
                  </a:lnTo>
                  <a:lnTo>
                    <a:pt x="277" y="1397"/>
                  </a:lnTo>
                  <a:lnTo>
                    <a:pt x="279" y="1385"/>
                  </a:lnTo>
                  <a:lnTo>
                    <a:pt x="283" y="1376"/>
                  </a:lnTo>
                  <a:lnTo>
                    <a:pt x="288" y="1365"/>
                  </a:lnTo>
                  <a:lnTo>
                    <a:pt x="292" y="1354"/>
                  </a:lnTo>
                  <a:lnTo>
                    <a:pt x="296" y="1341"/>
                  </a:lnTo>
                  <a:lnTo>
                    <a:pt x="298" y="1329"/>
                  </a:lnTo>
                  <a:lnTo>
                    <a:pt x="298" y="1323"/>
                  </a:lnTo>
                  <a:lnTo>
                    <a:pt x="301" y="1320"/>
                  </a:lnTo>
                  <a:lnTo>
                    <a:pt x="302" y="1317"/>
                  </a:lnTo>
                  <a:lnTo>
                    <a:pt x="305" y="1316"/>
                  </a:lnTo>
                  <a:lnTo>
                    <a:pt x="311" y="1314"/>
                  </a:lnTo>
                  <a:lnTo>
                    <a:pt x="316" y="1311"/>
                  </a:lnTo>
                  <a:lnTo>
                    <a:pt x="318" y="1309"/>
                  </a:lnTo>
                  <a:lnTo>
                    <a:pt x="321" y="1305"/>
                  </a:lnTo>
                  <a:lnTo>
                    <a:pt x="322" y="1301"/>
                  </a:lnTo>
                  <a:lnTo>
                    <a:pt x="324" y="1295"/>
                  </a:lnTo>
                  <a:lnTo>
                    <a:pt x="327" y="1284"/>
                  </a:lnTo>
                  <a:lnTo>
                    <a:pt x="329" y="1273"/>
                  </a:lnTo>
                  <a:lnTo>
                    <a:pt x="332" y="1259"/>
                  </a:lnTo>
                  <a:lnTo>
                    <a:pt x="335" y="1242"/>
                  </a:lnTo>
                  <a:lnTo>
                    <a:pt x="337" y="1235"/>
                  </a:lnTo>
                  <a:lnTo>
                    <a:pt x="342" y="1229"/>
                  </a:lnTo>
                  <a:lnTo>
                    <a:pt x="348" y="1225"/>
                  </a:lnTo>
                  <a:lnTo>
                    <a:pt x="354" y="1219"/>
                  </a:lnTo>
                  <a:lnTo>
                    <a:pt x="361" y="1211"/>
                  </a:lnTo>
                  <a:lnTo>
                    <a:pt x="371" y="1206"/>
                  </a:lnTo>
                  <a:lnTo>
                    <a:pt x="378" y="1200"/>
                  </a:lnTo>
                  <a:lnTo>
                    <a:pt x="385" y="1196"/>
                  </a:lnTo>
                  <a:lnTo>
                    <a:pt x="393" y="1192"/>
                  </a:lnTo>
                  <a:lnTo>
                    <a:pt x="397" y="1189"/>
                  </a:lnTo>
                  <a:lnTo>
                    <a:pt x="397" y="1184"/>
                  </a:lnTo>
                  <a:lnTo>
                    <a:pt x="397" y="1177"/>
                  </a:lnTo>
                  <a:lnTo>
                    <a:pt x="395" y="1166"/>
                  </a:lnTo>
                  <a:lnTo>
                    <a:pt x="392" y="1157"/>
                  </a:lnTo>
                  <a:lnTo>
                    <a:pt x="387" y="1146"/>
                  </a:lnTo>
                  <a:lnTo>
                    <a:pt x="381" y="1134"/>
                  </a:lnTo>
                  <a:lnTo>
                    <a:pt x="376" y="1121"/>
                  </a:lnTo>
                  <a:lnTo>
                    <a:pt x="368" y="1109"/>
                  </a:lnTo>
                  <a:lnTo>
                    <a:pt x="361" y="1099"/>
                  </a:lnTo>
                  <a:lnTo>
                    <a:pt x="353" y="1090"/>
                  </a:lnTo>
                  <a:lnTo>
                    <a:pt x="343" y="1083"/>
                  </a:lnTo>
                  <a:lnTo>
                    <a:pt x="334" y="1076"/>
                  </a:lnTo>
                  <a:lnTo>
                    <a:pt x="326" y="1069"/>
                  </a:lnTo>
                  <a:lnTo>
                    <a:pt x="321" y="1063"/>
                  </a:lnTo>
                  <a:lnTo>
                    <a:pt x="317" y="1055"/>
                  </a:lnTo>
                  <a:lnTo>
                    <a:pt x="313" y="1046"/>
                  </a:lnTo>
                  <a:lnTo>
                    <a:pt x="310" y="1040"/>
                  </a:lnTo>
                  <a:lnTo>
                    <a:pt x="307" y="1037"/>
                  </a:lnTo>
                  <a:lnTo>
                    <a:pt x="302" y="1034"/>
                  </a:lnTo>
                  <a:lnTo>
                    <a:pt x="298" y="1032"/>
                  </a:lnTo>
                  <a:lnTo>
                    <a:pt x="295" y="1031"/>
                  </a:lnTo>
                  <a:lnTo>
                    <a:pt x="291" y="1031"/>
                  </a:lnTo>
                  <a:lnTo>
                    <a:pt x="289" y="1031"/>
                  </a:lnTo>
                  <a:lnTo>
                    <a:pt x="286" y="1032"/>
                  </a:lnTo>
                  <a:lnTo>
                    <a:pt x="272" y="1047"/>
                  </a:lnTo>
                  <a:lnTo>
                    <a:pt x="257" y="1063"/>
                  </a:lnTo>
                  <a:lnTo>
                    <a:pt x="253" y="1065"/>
                  </a:lnTo>
                  <a:lnTo>
                    <a:pt x="248" y="1066"/>
                  </a:lnTo>
                  <a:lnTo>
                    <a:pt x="244" y="1068"/>
                  </a:lnTo>
                  <a:lnTo>
                    <a:pt x="238" y="1068"/>
                  </a:lnTo>
                  <a:lnTo>
                    <a:pt x="228" y="1066"/>
                  </a:lnTo>
                  <a:lnTo>
                    <a:pt x="219" y="1064"/>
                  </a:lnTo>
                  <a:lnTo>
                    <a:pt x="210" y="1061"/>
                  </a:lnTo>
                  <a:lnTo>
                    <a:pt x="202" y="1059"/>
                  </a:lnTo>
                  <a:lnTo>
                    <a:pt x="194" y="1061"/>
                  </a:lnTo>
                  <a:lnTo>
                    <a:pt x="185" y="1063"/>
                  </a:lnTo>
                  <a:lnTo>
                    <a:pt x="181" y="1065"/>
                  </a:lnTo>
                  <a:lnTo>
                    <a:pt x="177" y="1070"/>
                  </a:lnTo>
                  <a:lnTo>
                    <a:pt x="173" y="1075"/>
                  </a:lnTo>
                  <a:lnTo>
                    <a:pt x="170" y="1080"/>
                  </a:lnTo>
                  <a:lnTo>
                    <a:pt x="166" y="1087"/>
                  </a:lnTo>
                  <a:lnTo>
                    <a:pt x="164" y="1090"/>
                  </a:lnTo>
                  <a:lnTo>
                    <a:pt x="160" y="1094"/>
                  </a:lnTo>
                  <a:lnTo>
                    <a:pt x="158" y="1096"/>
                  </a:lnTo>
                  <a:lnTo>
                    <a:pt x="150" y="1099"/>
                  </a:lnTo>
                  <a:lnTo>
                    <a:pt x="137" y="1100"/>
                  </a:lnTo>
                  <a:lnTo>
                    <a:pt x="122" y="1101"/>
                  </a:lnTo>
                  <a:lnTo>
                    <a:pt x="108" y="1101"/>
                  </a:lnTo>
                  <a:lnTo>
                    <a:pt x="95" y="1099"/>
                  </a:lnTo>
                  <a:lnTo>
                    <a:pt x="85" y="1096"/>
                  </a:lnTo>
                  <a:lnTo>
                    <a:pt x="77" y="1091"/>
                  </a:lnTo>
                  <a:lnTo>
                    <a:pt x="66" y="1084"/>
                  </a:lnTo>
                  <a:lnTo>
                    <a:pt x="55" y="1077"/>
                  </a:lnTo>
                  <a:lnTo>
                    <a:pt x="44" y="1069"/>
                  </a:lnTo>
                  <a:lnTo>
                    <a:pt x="43" y="1065"/>
                  </a:lnTo>
                  <a:lnTo>
                    <a:pt x="43" y="1062"/>
                  </a:lnTo>
                  <a:lnTo>
                    <a:pt x="43" y="1058"/>
                  </a:lnTo>
                  <a:lnTo>
                    <a:pt x="44" y="1056"/>
                  </a:lnTo>
                  <a:lnTo>
                    <a:pt x="47" y="1045"/>
                  </a:lnTo>
                  <a:lnTo>
                    <a:pt x="49" y="1032"/>
                  </a:lnTo>
                  <a:lnTo>
                    <a:pt x="49" y="1026"/>
                  </a:lnTo>
                  <a:lnTo>
                    <a:pt x="47" y="1019"/>
                  </a:lnTo>
                  <a:lnTo>
                    <a:pt x="45" y="1012"/>
                  </a:lnTo>
                  <a:lnTo>
                    <a:pt x="43" y="1005"/>
                  </a:lnTo>
                  <a:lnTo>
                    <a:pt x="38" y="990"/>
                  </a:lnTo>
                  <a:lnTo>
                    <a:pt x="34" y="980"/>
                  </a:lnTo>
                  <a:lnTo>
                    <a:pt x="33" y="974"/>
                  </a:lnTo>
                  <a:lnTo>
                    <a:pt x="33" y="969"/>
                  </a:lnTo>
                  <a:lnTo>
                    <a:pt x="34" y="963"/>
                  </a:lnTo>
                  <a:lnTo>
                    <a:pt x="36" y="958"/>
                  </a:lnTo>
                  <a:lnTo>
                    <a:pt x="39" y="950"/>
                  </a:lnTo>
                  <a:lnTo>
                    <a:pt x="45" y="943"/>
                  </a:lnTo>
                  <a:lnTo>
                    <a:pt x="50" y="938"/>
                  </a:lnTo>
                  <a:lnTo>
                    <a:pt x="55" y="933"/>
                  </a:lnTo>
                  <a:lnTo>
                    <a:pt x="56" y="930"/>
                  </a:lnTo>
                  <a:lnTo>
                    <a:pt x="57" y="926"/>
                  </a:lnTo>
                  <a:lnTo>
                    <a:pt x="57" y="921"/>
                  </a:lnTo>
                  <a:lnTo>
                    <a:pt x="56" y="916"/>
                  </a:lnTo>
                  <a:lnTo>
                    <a:pt x="53" y="904"/>
                  </a:lnTo>
                  <a:lnTo>
                    <a:pt x="50" y="892"/>
                  </a:lnTo>
                  <a:lnTo>
                    <a:pt x="45" y="882"/>
                  </a:lnTo>
                  <a:lnTo>
                    <a:pt x="39" y="875"/>
                  </a:lnTo>
                  <a:lnTo>
                    <a:pt x="34" y="870"/>
                  </a:lnTo>
                  <a:lnTo>
                    <a:pt x="30" y="867"/>
                  </a:lnTo>
                  <a:lnTo>
                    <a:pt x="26" y="866"/>
                  </a:lnTo>
                  <a:lnTo>
                    <a:pt x="21" y="867"/>
                  </a:lnTo>
                  <a:lnTo>
                    <a:pt x="17" y="868"/>
                  </a:lnTo>
                  <a:lnTo>
                    <a:pt x="12" y="873"/>
                  </a:lnTo>
                  <a:lnTo>
                    <a:pt x="8" y="878"/>
                  </a:lnTo>
                  <a:lnTo>
                    <a:pt x="6" y="879"/>
                  </a:lnTo>
                  <a:lnTo>
                    <a:pt x="3" y="878"/>
                  </a:lnTo>
                  <a:lnTo>
                    <a:pt x="1" y="873"/>
                  </a:lnTo>
                  <a:lnTo>
                    <a:pt x="0" y="870"/>
                  </a:lnTo>
                  <a:lnTo>
                    <a:pt x="0" y="867"/>
                  </a:lnTo>
                  <a:lnTo>
                    <a:pt x="1" y="864"/>
                  </a:lnTo>
                  <a:lnTo>
                    <a:pt x="2" y="864"/>
                  </a:lnTo>
                  <a:lnTo>
                    <a:pt x="9" y="863"/>
                  </a:lnTo>
                  <a:lnTo>
                    <a:pt x="15" y="861"/>
                  </a:lnTo>
                  <a:lnTo>
                    <a:pt x="17" y="860"/>
                  </a:lnTo>
                  <a:lnTo>
                    <a:pt x="18" y="857"/>
                  </a:lnTo>
                  <a:lnTo>
                    <a:pt x="17" y="854"/>
                  </a:lnTo>
                  <a:lnTo>
                    <a:pt x="13" y="849"/>
                  </a:lnTo>
                  <a:lnTo>
                    <a:pt x="11" y="847"/>
                  </a:lnTo>
                  <a:lnTo>
                    <a:pt x="9" y="844"/>
                  </a:lnTo>
                  <a:lnTo>
                    <a:pt x="9" y="843"/>
                  </a:lnTo>
                  <a:lnTo>
                    <a:pt x="9" y="841"/>
                  </a:lnTo>
                  <a:lnTo>
                    <a:pt x="12" y="837"/>
                  </a:lnTo>
                  <a:lnTo>
                    <a:pt x="17" y="835"/>
                  </a:lnTo>
                  <a:lnTo>
                    <a:pt x="28" y="828"/>
                  </a:lnTo>
                  <a:lnTo>
                    <a:pt x="40" y="819"/>
                  </a:lnTo>
                  <a:lnTo>
                    <a:pt x="53" y="805"/>
                  </a:lnTo>
                  <a:lnTo>
                    <a:pt x="68" y="791"/>
                  </a:lnTo>
                  <a:lnTo>
                    <a:pt x="83" y="774"/>
                  </a:lnTo>
                  <a:lnTo>
                    <a:pt x="96" y="760"/>
                  </a:lnTo>
                  <a:lnTo>
                    <a:pt x="107" y="747"/>
                  </a:lnTo>
                  <a:lnTo>
                    <a:pt x="114" y="735"/>
                  </a:lnTo>
                  <a:lnTo>
                    <a:pt x="119" y="724"/>
                  </a:lnTo>
                  <a:lnTo>
                    <a:pt x="121" y="713"/>
                  </a:lnTo>
                  <a:lnTo>
                    <a:pt x="122" y="709"/>
                  </a:lnTo>
                  <a:lnTo>
                    <a:pt x="125" y="704"/>
                  </a:lnTo>
                  <a:lnTo>
                    <a:pt x="127" y="702"/>
                  </a:lnTo>
                  <a:lnTo>
                    <a:pt x="129" y="699"/>
                  </a:lnTo>
                  <a:lnTo>
                    <a:pt x="132" y="699"/>
                  </a:lnTo>
                  <a:lnTo>
                    <a:pt x="134" y="699"/>
                  </a:lnTo>
                  <a:lnTo>
                    <a:pt x="138" y="699"/>
                  </a:lnTo>
                  <a:lnTo>
                    <a:pt x="141" y="700"/>
                  </a:lnTo>
                  <a:lnTo>
                    <a:pt x="150" y="705"/>
                  </a:lnTo>
                  <a:lnTo>
                    <a:pt x="159" y="710"/>
                  </a:lnTo>
                  <a:lnTo>
                    <a:pt x="164" y="712"/>
                  </a:lnTo>
                  <a:lnTo>
                    <a:pt x="167" y="716"/>
                  </a:lnTo>
                  <a:lnTo>
                    <a:pt x="171" y="718"/>
                  </a:lnTo>
                  <a:lnTo>
                    <a:pt x="172" y="721"/>
                  </a:lnTo>
                  <a:lnTo>
                    <a:pt x="173" y="728"/>
                  </a:lnTo>
                  <a:lnTo>
                    <a:pt x="177" y="734"/>
                  </a:lnTo>
                  <a:lnTo>
                    <a:pt x="181" y="740"/>
                  </a:lnTo>
                  <a:lnTo>
                    <a:pt x="184" y="743"/>
                  </a:lnTo>
                  <a:lnTo>
                    <a:pt x="196" y="752"/>
                  </a:lnTo>
                  <a:lnTo>
                    <a:pt x="207" y="762"/>
                  </a:lnTo>
                  <a:lnTo>
                    <a:pt x="213" y="772"/>
                  </a:lnTo>
                  <a:lnTo>
                    <a:pt x="219" y="781"/>
                  </a:lnTo>
                  <a:lnTo>
                    <a:pt x="222" y="785"/>
                  </a:lnTo>
                  <a:lnTo>
                    <a:pt x="227" y="787"/>
                  </a:lnTo>
                  <a:lnTo>
                    <a:pt x="230" y="787"/>
                  </a:lnTo>
                  <a:lnTo>
                    <a:pt x="234" y="786"/>
                  </a:lnTo>
                  <a:lnTo>
                    <a:pt x="240" y="780"/>
                  </a:lnTo>
                  <a:lnTo>
                    <a:pt x="246" y="774"/>
                  </a:lnTo>
                  <a:lnTo>
                    <a:pt x="258" y="760"/>
                  </a:lnTo>
                  <a:lnTo>
                    <a:pt x="270" y="746"/>
                  </a:lnTo>
                  <a:lnTo>
                    <a:pt x="279" y="732"/>
                  </a:lnTo>
                  <a:lnTo>
                    <a:pt x="288" y="722"/>
                  </a:lnTo>
                  <a:lnTo>
                    <a:pt x="291" y="717"/>
                  </a:lnTo>
                  <a:lnTo>
                    <a:pt x="296" y="713"/>
                  </a:lnTo>
                  <a:lnTo>
                    <a:pt x="299" y="711"/>
                  </a:lnTo>
                  <a:lnTo>
                    <a:pt x="304" y="709"/>
                  </a:lnTo>
                  <a:lnTo>
                    <a:pt x="308" y="708"/>
                  </a:lnTo>
                  <a:lnTo>
                    <a:pt x="313" y="708"/>
                  </a:lnTo>
                  <a:lnTo>
                    <a:pt x="317" y="710"/>
                  </a:lnTo>
                  <a:lnTo>
                    <a:pt x="322" y="712"/>
                  </a:lnTo>
                  <a:lnTo>
                    <a:pt x="333" y="719"/>
                  </a:lnTo>
                  <a:lnTo>
                    <a:pt x="343" y="730"/>
                  </a:lnTo>
                  <a:lnTo>
                    <a:pt x="348" y="737"/>
                  </a:lnTo>
                  <a:lnTo>
                    <a:pt x="352" y="743"/>
                  </a:lnTo>
                  <a:lnTo>
                    <a:pt x="355" y="750"/>
                  </a:lnTo>
                  <a:lnTo>
                    <a:pt x="356" y="757"/>
                  </a:lnTo>
                  <a:lnTo>
                    <a:pt x="359" y="769"/>
                  </a:lnTo>
                  <a:lnTo>
                    <a:pt x="361" y="776"/>
                  </a:lnTo>
                  <a:lnTo>
                    <a:pt x="364" y="779"/>
                  </a:lnTo>
                  <a:lnTo>
                    <a:pt x="366" y="780"/>
                  </a:lnTo>
                  <a:lnTo>
                    <a:pt x="368" y="781"/>
                  </a:lnTo>
                  <a:lnTo>
                    <a:pt x="372" y="781"/>
                  </a:lnTo>
                  <a:lnTo>
                    <a:pt x="381" y="782"/>
                  </a:lnTo>
                  <a:lnTo>
                    <a:pt x="397" y="782"/>
                  </a:lnTo>
                  <a:lnTo>
                    <a:pt x="416" y="781"/>
                  </a:lnTo>
                  <a:lnTo>
                    <a:pt x="435" y="780"/>
                  </a:lnTo>
                  <a:lnTo>
                    <a:pt x="449" y="779"/>
                  </a:lnTo>
                  <a:lnTo>
                    <a:pt x="455" y="778"/>
                  </a:lnTo>
                  <a:lnTo>
                    <a:pt x="460" y="775"/>
                  </a:lnTo>
                  <a:lnTo>
                    <a:pt x="468" y="774"/>
                  </a:lnTo>
                  <a:lnTo>
                    <a:pt x="471" y="774"/>
                  </a:lnTo>
                  <a:lnTo>
                    <a:pt x="473" y="774"/>
                  </a:lnTo>
                  <a:lnTo>
                    <a:pt x="474" y="775"/>
                  </a:lnTo>
                  <a:lnTo>
                    <a:pt x="477" y="776"/>
                  </a:lnTo>
                  <a:lnTo>
                    <a:pt x="478" y="780"/>
                  </a:lnTo>
                  <a:lnTo>
                    <a:pt x="479" y="785"/>
                  </a:lnTo>
                  <a:lnTo>
                    <a:pt x="480" y="790"/>
                  </a:lnTo>
                  <a:lnTo>
                    <a:pt x="481" y="793"/>
                  </a:lnTo>
                  <a:lnTo>
                    <a:pt x="482" y="794"/>
                  </a:lnTo>
                  <a:lnTo>
                    <a:pt x="484" y="795"/>
                  </a:lnTo>
                  <a:lnTo>
                    <a:pt x="486" y="795"/>
                  </a:lnTo>
                  <a:lnTo>
                    <a:pt x="488" y="795"/>
                  </a:lnTo>
                  <a:lnTo>
                    <a:pt x="496" y="794"/>
                  </a:lnTo>
                  <a:lnTo>
                    <a:pt x="502" y="791"/>
                  </a:lnTo>
                  <a:lnTo>
                    <a:pt x="509" y="785"/>
                  </a:lnTo>
                  <a:lnTo>
                    <a:pt x="518" y="775"/>
                  </a:lnTo>
                  <a:lnTo>
                    <a:pt x="530" y="766"/>
                  </a:lnTo>
                  <a:lnTo>
                    <a:pt x="542" y="756"/>
                  </a:lnTo>
                  <a:lnTo>
                    <a:pt x="555" y="749"/>
                  </a:lnTo>
                  <a:lnTo>
                    <a:pt x="567" y="744"/>
                  </a:lnTo>
                  <a:lnTo>
                    <a:pt x="573" y="743"/>
                  </a:lnTo>
                  <a:lnTo>
                    <a:pt x="579" y="744"/>
                  </a:lnTo>
                  <a:lnTo>
                    <a:pt x="585" y="746"/>
                  </a:lnTo>
                  <a:lnTo>
                    <a:pt x="589" y="748"/>
                  </a:lnTo>
                  <a:lnTo>
                    <a:pt x="600" y="755"/>
                  </a:lnTo>
                  <a:lnTo>
                    <a:pt x="609" y="762"/>
                  </a:lnTo>
                  <a:lnTo>
                    <a:pt x="612" y="765"/>
                  </a:lnTo>
                  <a:lnTo>
                    <a:pt x="614" y="766"/>
                  </a:lnTo>
                  <a:lnTo>
                    <a:pt x="617" y="767"/>
                  </a:lnTo>
                  <a:lnTo>
                    <a:pt x="619" y="766"/>
                  </a:lnTo>
                  <a:lnTo>
                    <a:pt x="622" y="760"/>
                  </a:lnTo>
                  <a:lnTo>
                    <a:pt x="625" y="747"/>
                  </a:lnTo>
                  <a:lnTo>
                    <a:pt x="629" y="732"/>
                  </a:lnTo>
                  <a:lnTo>
                    <a:pt x="632" y="718"/>
                  </a:lnTo>
                  <a:lnTo>
                    <a:pt x="635" y="704"/>
                  </a:lnTo>
                  <a:lnTo>
                    <a:pt x="637" y="689"/>
                  </a:lnTo>
                  <a:lnTo>
                    <a:pt x="638" y="681"/>
                  </a:lnTo>
                  <a:lnTo>
                    <a:pt x="641" y="675"/>
                  </a:lnTo>
                  <a:lnTo>
                    <a:pt x="644" y="671"/>
                  </a:lnTo>
                  <a:lnTo>
                    <a:pt x="649" y="666"/>
                  </a:lnTo>
                  <a:lnTo>
                    <a:pt x="657" y="658"/>
                  </a:lnTo>
                  <a:lnTo>
                    <a:pt x="663" y="649"/>
                  </a:lnTo>
                  <a:lnTo>
                    <a:pt x="666" y="645"/>
                  </a:lnTo>
                  <a:lnTo>
                    <a:pt x="666" y="640"/>
                  </a:lnTo>
                  <a:lnTo>
                    <a:pt x="667" y="635"/>
                  </a:lnTo>
                  <a:lnTo>
                    <a:pt x="666" y="631"/>
                  </a:lnTo>
                  <a:lnTo>
                    <a:pt x="664" y="627"/>
                  </a:lnTo>
                  <a:lnTo>
                    <a:pt x="663" y="623"/>
                  </a:lnTo>
                  <a:lnTo>
                    <a:pt x="661" y="620"/>
                  </a:lnTo>
                  <a:lnTo>
                    <a:pt x="658" y="617"/>
                  </a:lnTo>
                  <a:lnTo>
                    <a:pt x="656" y="615"/>
                  </a:lnTo>
                  <a:lnTo>
                    <a:pt x="656" y="614"/>
                  </a:lnTo>
                  <a:lnTo>
                    <a:pt x="657" y="612"/>
                  </a:lnTo>
                  <a:lnTo>
                    <a:pt x="660" y="612"/>
                  </a:lnTo>
                  <a:lnTo>
                    <a:pt x="666" y="614"/>
                  </a:lnTo>
                  <a:lnTo>
                    <a:pt x="673" y="611"/>
                  </a:lnTo>
                  <a:lnTo>
                    <a:pt x="685" y="607"/>
                  </a:lnTo>
                  <a:lnTo>
                    <a:pt x="699" y="601"/>
                  </a:lnTo>
                  <a:lnTo>
                    <a:pt x="712" y="596"/>
                  </a:lnTo>
                  <a:lnTo>
                    <a:pt x="724" y="592"/>
                  </a:lnTo>
                  <a:lnTo>
                    <a:pt x="729" y="592"/>
                  </a:lnTo>
                  <a:lnTo>
                    <a:pt x="732" y="592"/>
                  </a:lnTo>
                  <a:lnTo>
                    <a:pt x="737" y="592"/>
                  </a:lnTo>
                  <a:lnTo>
                    <a:pt x="740" y="595"/>
                  </a:lnTo>
                  <a:lnTo>
                    <a:pt x="748" y="598"/>
                  </a:lnTo>
                  <a:lnTo>
                    <a:pt x="756" y="605"/>
                  </a:lnTo>
                  <a:lnTo>
                    <a:pt x="773" y="620"/>
                  </a:lnTo>
                  <a:lnTo>
                    <a:pt x="786" y="633"/>
                  </a:lnTo>
                  <a:lnTo>
                    <a:pt x="789" y="635"/>
                  </a:lnTo>
                  <a:lnTo>
                    <a:pt x="793" y="637"/>
                  </a:lnTo>
                  <a:lnTo>
                    <a:pt x="795" y="639"/>
                  </a:lnTo>
                  <a:lnTo>
                    <a:pt x="799" y="639"/>
                  </a:lnTo>
                  <a:lnTo>
                    <a:pt x="802" y="639"/>
                  </a:lnTo>
                  <a:lnTo>
                    <a:pt x="806" y="639"/>
                  </a:lnTo>
                  <a:lnTo>
                    <a:pt x="809" y="637"/>
                  </a:lnTo>
                  <a:lnTo>
                    <a:pt x="814" y="635"/>
                  </a:lnTo>
                  <a:lnTo>
                    <a:pt x="822" y="630"/>
                  </a:lnTo>
                  <a:lnTo>
                    <a:pt x="830" y="628"/>
                  </a:lnTo>
                  <a:lnTo>
                    <a:pt x="839" y="626"/>
                  </a:lnTo>
                  <a:lnTo>
                    <a:pt x="850" y="624"/>
                  </a:lnTo>
                  <a:lnTo>
                    <a:pt x="862" y="624"/>
                  </a:lnTo>
                  <a:lnTo>
                    <a:pt x="871" y="622"/>
                  </a:lnTo>
                  <a:lnTo>
                    <a:pt x="881" y="620"/>
                  </a:lnTo>
                  <a:lnTo>
                    <a:pt x="889" y="617"/>
                  </a:lnTo>
                  <a:lnTo>
                    <a:pt x="896" y="616"/>
                  </a:lnTo>
                  <a:lnTo>
                    <a:pt x="903" y="615"/>
                  </a:lnTo>
                  <a:lnTo>
                    <a:pt x="910" y="614"/>
                  </a:lnTo>
                  <a:lnTo>
                    <a:pt x="920" y="614"/>
                  </a:lnTo>
                  <a:lnTo>
                    <a:pt x="931" y="614"/>
                  </a:lnTo>
                  <a:lnTo>
                    <a:pt x="941" y="612"/>
                  </a:lnTo>
                  <a:lnTo>
                    <a:pt x="952" y="610"/>
                  </a:lnTo>
                  <a:lnTo>
                    <a:pt x="963" y="605"/>
                  </a:lnTo>
                  <a:lnTo>
                    <a:pt x="972" y="599"/>
                  </a:lnTo>
                  <a:lnTo>
                    <a:pt x="979" y="597"/>
                  </a:lnTo>
                  <a:lnTo>
                    <a:pt x="983" y="596"/>
                  </a:lnTo>
                  <a:lnTo>
                    <a:pt x="985" y="597"/>
                  </a:lnTo>
                  <a:lnTo>
                    <a:pt x="990" y="598"/>
                  </a:lnTo>
                  <a:lnTo>
                    <a:pt x="994" y="601"/>
                  </a:lnTo>
                  <a:lnTo>
                    <a:pt x="1002" y="605"/>
                  </a:lnTo>
                  <a:lnTo>
                    <a:pt x="1010" y="609"/>
                  </a:lnTo>
                  <a:lnTo>
                    <a:pt x="1015" y="610"/>
                  </a:lnTo>
                  <a:lnTo>
                    <a:pt x="1020" y="610"/>
                  </a:lnTo>
                  <a:lnTo>
                    <a:pt x="1025" y="610"/>
                  </a:lnTo>
                  <a:lnTo>
                    <a:pt x="1031" y="609"/>
                  </a:lnTo>
                  <a:lnTo>
                    <a:pt x="1039" y="605"/>
                  </a:lnTo>
                  <a:lnTo>
                    <a:pt x="1048" y="601"/>
                  </a:lnTo>
                  <a:lnTo>
                    <a:pt x="1052" y="598"/>
                  </a:lnTo>
                  <a:lnTo>
                    <a:pt x="1054" y="596"/>
                  </a:lnTo>
                  <a:lnTo>
                    <a:pt x="1057" y="593"/>
                  </a:lnTo>
                  <a:lnTo>
                    <a:pt x="1058" y="591"/>
                  </a:lnTo>
                  <a:lnTo>
                    <a:pt x="1058" y="586"/>
                  </a:lnTo>
                  <a:lnTo>
                    <a:pt x="1058" y="579"/>
                  </a:lnTo>
                  <a:lnTo>
                    <a:pt x="1058" y="563"/>
                  </a:lnTo>
                  <a:lnTo>
                    <a:pt x="1059" y="545"/>
                  </a:lnTo>
                  <a:lnTo>
                    <a:pt x="1058" y="530"/>
                  </a:lnTo>
                  <a:lnTo>
                    <a:pt x="1055" y="521"/>
                  </a:lnTo>
                  <a:lnTo>
                    <a:pt x="1053" y="516"/>
                  </a:lnTo>
                  <a:lnTo>
                    <a:pt x="1051" y="514"/>
                  </a:lnTo>
                  <a:lnTo>
                    <a:pt x="1048" y="511"/>
                  </a:lnTo>
                  <a:lnTo>
                    <a:pt x="1045" y="510"/>
                  </a:lnTo>
                  <a:lnTo>
                    <a:pt x="1041" y="509"/>
                  </a:lnTo>
                  <a:lnTo>
                    <a:pt x="1038" y="507"/>
                  </a:lnTo>
                  <a:lnTo>
                    <a:pt x="1035" y="505"/>
                  </a:lnTo>
                  <a:lnTo>
                    <a:pt x="1034" y="502"/>
                  </a:lnTo>
                  <a:lnTo>
                    <a:pt x="1033" y="498"/>
                  </a:lnTo>
                  <a:lnTo>
                    <a:pt x="1032" y="494"/>
                  </a:lnTo>
                  <a:lnTo>
                    <a:pt x="1033" y="489"/>
                  </a:lnTo>
                  <a:lnTo>
                    <a:pt x="1034" y="482"/>
                  </a:lnTo>
                  <a:lnTo>
                    <a:pt x="1035" y="476"/>
                  </a:lnTo>
                  <a:lnTo>
                    <a:pt x="1035" y="472"/>
                  </a:lnTo>
                  <a:lnTo>
                    <a:pt x="1034" y="470"/>
                  </a:lnTo>
                  <a:lnTo>
                    <a:pt x="1031" y="466"/>
                  </a:lnTo>
                  <a:lnTo>
                    <a:pt x="1023" y="459"/>
                  </a:lnTo>
                  <a:lnTo>
                    <a:pt x="1019" y="452"/>
                  </a:lnTo>
                  <a:lnTo>
                    <a:pt x="1015" y="447"/>
                  </a:lnTo>
                  <a:lnTo>
                    <a:pt x="1009" y="442"/>
                  </a:lnTo>
                  <a:lnTo>
                    <a:pt x="1006" y="440"/>
                  </a:lnTo>
                  <a:lnTo>
                    <a:pt x="1001" y="439"/>
                  </a:lnTo>
                  <a:lnTo>
                    <a:pt x="996" y="439"/>
                  </a:lnTo>
                  <a:lnTo>
                    <a:pt x="990" y="439"/>
                  </a:lnTo>
                  <a:lnTo>
                    <a:pt x="976" y="442"/>
                  </a:lnTo>
                  <a:lnTo>
                    <a:pt x="963" y="446"/>
                  </a:lnTo>
                  <a:lnTo>
                    <a:pt x="950" y="450"/>
                  </a:lnTo>
                  <a:lnTo>
                    <a:pt x="938" y="452"/>
                  </a:lnTo>
                  <a:lnTo>
                    <a:pt x="929" y="453"/>
                  </a:lnTo>
                  <a:lnTo>
                    <a:pt x="921" y="452"/>
                  </a:lnTo>
                  <a:lnTo>
                    <a:pt x="913" y="451"/>
                  </a:lnTo>
                  <a:lnTo>
                    <a:pt x="904" y="450"/>
                  </a:lnTo>
                  <a:lnTo>
                    <a:pt x="897" y="447"/>
                  </a:lnTo>
                  <a:lnTo>
                    <a:pt x="890" y="445"/>
                  </a:lnTo>
                  <a:lnTo>
                    <a:pt x="885" y="441"/>
                  </a:lnTo>
                  <a:lnTo>
                    <a:pt x="882" y="438"/>
                  </a:lnTo>
                  <a:lnTo>
                    <a:pt x="881" y="433"/>
                  </a:lnTo>
                  <a:lnTo>
                    <a:pt x="882" y="428"/>
                  </a:lnTo>
                  <a:lnTo>
                    <a:pt x="882" y="422"/>
                  </a:lnTo>
                  <a:lnTo>
                    <a:pt x="883" y="416"/>
                  </a:lnTo>
                  <a:lnTo>
                    <a:pt x="884" y="410"/>
                  </a:lnTo>
                  <a:lnTo>
                    <a:pt x="884" y="404"/>
                  </a:lnTo>
                  <a:lnTo>
                    <a:pt x="884" y="399"/>
                  </a:lnTo>
                  <a:lnTo>
                    <a:pt x="882" y="391"/>
                  </a:lnTo>
                  <a:lnTo>
                    <a:pt x="874" y="379"/>
                  </a:lnTo>
                  <a:lnTo>
                    <a:pt x="864" y="368"/>
                  </a:lnTo>
                  <a:lnTo>
                    <a:pt x="856" y="359"/>
                  </a:lnTo>
                  <a:lnTo>
                    <a:pt x="850" y="356"/>
                  </a:lnTo>
                  <a:lnTo>
                    <a:pt x="845" y="355"/>
                  </a:lnTo>
                  <a:lnTo>
                    <a:pt x="841" y="356"/>
                  </a:lnTo>
                  <a:lnTo>
                    <a:pt x="838" y="359"/>
                  </a:lnTo>
                  <a:lnTo>
                    <a:pt x="834" y="365"/>
                  </a:lnTo>
                  <a:lnTo>
                    <a:pt x="833" y="369"/>
                  </a:lnTo>
                  <a:lnTo>
                    <a:pt x="831" y="371"/>
                  </a:lnTo>
                  <a:lnTo>
                    <a:pt x="827" y="372"/>
                  </a:lnTo>
                  <a:lnTo>
                    <a:pt x="824" y="374"/>
                  </a:lnTo>
                  <a:lnTo>
                    <a:pt x="819" y="374"/>
                  </a:lnTo>
                  <a:lnTo>
                    <a:pt x="815" y="372"/>
                  </a:lnTo>
                  <a:lnTo>
                    <a:pt x="811" y="370"/>
                  </a:lnTo>
                  <a:lnTo>
                    <a:pt x="807" y="366"/>
                  </a:lnTo>
                  <a:lnTo>
                    <a:pt x="803" y="362"/>
                  </a:lnTo>
                  <a:lnTo>
                    <a:pt x="801" y="356"/>
                  </a:lnTo>
                  <a:lnTo>
                    <a:pt x="799" y="349"/>
                  </a:lnTo>
                  <a:lnTo>
                    <a:pt x="796" y="341"/>
                  </a:lnTo>
                  <a:lnTo>
                    <a:pt x="794" y="325"/>
                  </a:lnTo>
                  <a:lnTo>
                    <a:pt x="793" y="307"/>
                  </a:lnTo>
                  <a:lnTo>
                    <a:pt x="792" y="299"/>
                  </a:lnTo>
                  <a:lnTo>
                    <a:pt x="793" y="293"/>
                  </a:lnTo>
                  <a:lnTo>
                    <a:pt x="793" y="286"/>
                  </a:lnTo>
                  <a:lnTo>
                    <a:pt x="794" y="281"/>
                  </a:lnTo>
                  <a:lnTo>
                    <a:pt x="796" y="276"/>
                  </a:lnTo>
                  <a:lnTo>
                    <a:pt x="799" y="273"/>
                  </a:lnTo>
                  <a:lnTo>
                    <a:pt x="802" y="269"/>
                  </a:lnTo>
                  <a:lnTo>
                    <a:pt x="806" y="267"/>
                  </a:lnTo>
                  <a:lnTo>
                    <a:pt x="817" y="251"/>
                  </a:lnTo>
                  <a:lnTo>
                    <a:pt x="828" y="232"/>
                  </a:lnTo>
                  <a:lnTo>
                    <a:pt x="832" y="229"/>
                  </a:lnTo>
                  <a:lnTo>
                    <a:pt x="837" y="226"/>
                  </a:lnTo>
                  <a:lnTo>
                    <a:pt x="841" y="226"/>
                  </a:lnTo>
                  <a:lnTo>
                    <a:pt x="845" y="226"/>
                  </a:lnTo>
                  <a:lnTo>
                    <a:pt x="853" y="230"/>
                  </a:lnTo>
                  <a:lnTo>
                    <a:pt x="861" y="234"/>
                  </a:lnTo>
                  <a:lnTo>
                    <a:pt x="864" y="236"/>
                  </a:lnTo>
                  <a:lnTo>
                    <a:pt x="870" y="237"/>
                  </a:lnTo>
                  <a:lnTo>
                    <a:pt x="876" y="238"/>
                  </a:lnTo>
                  <a:lnTo>
                    <a:pt x="883" y="238"/>
                  </a:lnTo>
                  <a:lnTo>
                    <a:pt x="889" y="236"/>
                  </a:lnTo>
                  <a:lnTo>
                    <a:pt x="895" y="232"/>
                  </a:lnTo>
                  <a:lnTo>
                    <a:pt x="897" y="230"/>
                  </a:lnTo>
                  <a:lnTo>
                    <a:pt x="900" y="227"/>
                  </a:lnTo>
                  <a:lnTo>
                    <a:pt x="901" y="224"/>
                  </a:lnTo>
                  <a:lnTo>
                    <a:pt x="902" y="220"/>
                  </a:lnTo>
                  <a:lnTo>
                    <a:pt x="904" y="212"/>
                  </a:lnTo>
                  <a:lnTo>
                    <a:pt x="907" y="204"/>
                  </a:lnTo>
                  <a:lnTo>
                    <a:pt x="910" y="196"/>
                  </a:lnTo>
                  <a:lnTo>
                    <a:pt x="913" y="189"/>
                  </a:lnTo>
                  <a:lnTo>
                    <a:pt x="918" y="183"/>
                  </a:lnTo>
                  <a:lnTo>
                    <a:pt x="921" y="177"/>
                  </a:lnTo>
                  <a:lnTo>
                    <a:pt x="925" y="173"/>
                  </a:lnTo>
                  <a:lnTo>
                    <a:pt x="929" y="170"/>
                  </a:lnTo>
                  <a:lnTo>
                    <a:pt x="933" y="168"/>
                  </a:lnTo>
                  <a:lnTo>
                    <a:pt x="938" y="168"/>
                  </a:lnTo>
                  <a:lnTo>
                    <a:pt x="943" y="168"/>
                  </a:lnTo>
                  <a:lnTo>
                    <a:pt x="946" y="170"/>
                  </a:lnTo>
                  <a:lnTo>
                    <a:pt x="951" y="174"/>
                  </a:lnTo>
                  <a:lnTo>
                    <a:pt x="956" y="177"/>
                  </a:lnTo>
                  <a:lnTo>
                    <a:pt x="959" y="182"/>
                  </a:lnTo>
                  <a:lnTo>
                    <a:pt x="962" y="188"/>
                  </a:lnTo>
                  <a:lnTo>
                    <a:pt x="969" y="200"/>
                  </a:lnTo>
                  <a:lnTo>
                    <a:pt x="976" y="211"/>
                  </a:lnTo>
                  <a:lnTo>
                    <a:pt x="979" y="215"/>
                  </a:lnTo>
                  <a:lnTo>
                    <a:pt x="983" y="219"/>
                  </a:lnTo>
                  <a:lnTo>
                    <a:pt x="988" y="223"/>
                  </a:lnTo>
                  <a:lnTo>
                    <a:pt x="992" y="225"/>
                  </a:lnTo>
                  <a:lnTo>
                    <a:pt x="1001" y="230"/>
                  </a:lnTo>
                  <a:lnTo>
                    <a:pt x="1007" y="236"/>
                  </a:lnTo>
                  <a:lnTo>
                    <a:pt x="1013" y="243"/>
                  </a:lnTo>
                  <a:lnTo>
                    <a:pt x="1017" y="250"/>
                  </a:lnTo>
                  <a:lnTo>
                    <a:pt x="1023" y="257"/>
                  </a:lnTo>
                  <a:lnTo>
                    <a:pt x="1031" y="262"/>
                  </a:lnTo>
                  <a:lnTo>
                    <a:pt x="1039" y="268"/>
                  </a:lnTo>
                  <a:lnTo>
                    <a:pt x="1048" y="273"/>
                  </a:lnTo>
                  <a:lnTo>
                    <a:pt x="1058" y="278"/>
                  </a:lnTo>
                  <a:lnTo>
                    <a:pt x="1063" y="284"/>
                  </a:lnTo>
                  <a:lnTo>
                    <a:pt x="1067" y="292"/>
                  </a:lnTo>
                  <a:lnTo>
                    <a:pt x="1071" y="297"/>
                  </a:lnTo>
                  <a:lnTo>
                    <a:pt x="1073" y="300"/>
                  </a:lnTo>
                  <a:lnTo>
                    <a:pt x="1077" y="302"/>
                  </a:lnTo>
                  <a:lnTo>
                    <a:pt x="1080" y="302"/>
                  </a:lnTo>
                  <a:lnTo>
                    <a:pt x="1084" y="302"/>
                  </a:lnTo>
                  <a:lnTo>
                    <a:pt x="1086" y="301"/>
                  </a:lnTo>
                  <a:lnTo>
                    <a:pt x="1089" y="299"/>
                  </a:lnTo>
                  <a:lnTo>
                    <a:pt x="1090" y="295"/>
                  </a:lnTo>
                  <a:lnTo>
                    <a:pt x="1091" y="290"/>
                  </a:lnTo>
                  <a:lnTo>
                    <a:pt x="1090" y="280"/>
                  </a:lnTo>
                  <a:lnTo>
                    <a:pt x="1088" y="269"/>
                  </a:lnTo>
                  <a:lnTo>
                    <a:pt x="1086" y="262"/>
                  </a:lnTo>
                  <a:lnTo>
                    <a:pt x="1085" y="256"/>
                  </a:lnTo>
                  <a:lnTo>
                    <a:pt x="1084" y="252"/>
                  </a:lnTo>
                  <a:lnTo>
                    <a:pt x="1084" y="251"/>
                  </a:lnTo>
                  <a:lnTo>
                    <a:pt x="1085" y="252"/>
                  </a:lnTo>
                  <a:lnTo>
                    <a:pt x="1091" y="253"/>
                  </a:lnTo>
                  <a:lnTo>
                    <a:pt x="1096" y="256"/>
                  </a:lnTo>
                  <a:lnTo>
                    <a:pt x="1102" y="259"/>
                  </a:lnTo>
                  <a:lnTo>
                    <a:pt x="1114" y="267"/>
                  </a:lnTo>
                  <a:lnTo>
                    <a:pt x="1124" y="274"/>
                  </a:lnTo>
                  <a:lnTo>
                    <a:pt x="1126" y="274"/>
                  </a:lnTo>
                  <a:lnTo>
                    <a:pt x="1128" y="274"/>
                  </a:lnTo>
                  <a:lnTo>
                    <a:pt x="1129" y="273"/>
                  </a:lnTo>
                  <a:lnTo>
                    <a:pt x="1130" y="270"/>
                  </a:lnTo>
                  <a:lnTo>
                    <a:pt x="1132" y="264"/>
                  </a:lnTo>
                  <a:lnTo>
                    <a:pt x="1132" y="255"/>
                  </a:lnTo>
                  <a:lnTo>
                    <a:pt x="1132" y="245"/>
                  </a:lnTo>
                  <a:lnTo>
                    <a:pt x="1133" y="237"/>
                  </a:lnTo>
                  <a:lnTo>
                    <a:pt x="1135" y="230"/>
                  </a:lnTo>
                  <a:lnTo>
                    <a:pt x="1139" y="224"/>
                  </a:lnTo>
                  <a:lnTo>
                    <a:pt x="1141" y="220"/>
                  </a:lnTo>
                  <a:lnTo>
                    <a:pt x="1142" y="217"/>
                  </a:lnTo>
                  <a:lnTo>
                    <a:pt x="1143" y="212"/>
                  </a:lnTo>
                  <a:lnTo>
                    <a:pt x="1143" y="207"/>
                  </a:lnTo>
                  <a:lnTo>
                    <a:pt x="1142" y="202"/>
                  </a:lnTo>
                  <a:lnTo>
                    <a:pt x="1141" y="196"/>
                  </a:lnTo>
                  <a:lnTo>
                    <a:pt x="1139" y="192"/>
                  </a:lnTo>
                  <a:lnTo>
                    <a:pt x="1136" y="186"/>
                  </a:lnTo>
                  <a:lnTo>
                    <a:pt x="1129" y="174"/>
                  </a:lnTo>
                  <a:lnTo>
                    <a:pt x="1122" y="163"/>
                  </a:lnTo>
                  <a:lnTo>
                    <a:pt x="1116" y="154"/>
                  </a:lnTo>
                  <a:lnTo>
                    <a:pt x="1113" y="144"/>
                  </a:lnTo>
                  <a:lnTo>
                    <a:pt x="1113" y="141"/>
                  </a:lnTo>
                  <a:lnTo>
                    <a:pt x="1114" y="138"/>
                  </a:lnTo>
                  <a:lnTo>
                    <a:pt x="1115" y="136"/>
                  </a:lnTo>
                  <a:lnTo>
                    <a:pt x="1117" y="133"/>
                  </a:lnTo>
                  <a:lnTo>
                    <a:pt x="1120" y="133"/>
                  </a:lnTo>
                  <a:lnTo>
                    <a:pt x="1123" y="135"/>
                  </a:lnTo>
                  <a:lnTo>
                    <a:pt x="1128" y="137"/>
                  </a:lnTo>
                  <a:lnTo>
                    <a:pt x="1133" y="141"/>
                  </a:lnTo>
                  <a:lnTo>
                    <a:pt x="1141" y="149"/>
                  </a:lnTo>
                  <a:lnTo>
                    <a:pt x="1147" y="157"/>
                  </a:lnTo>
                  <a:lnTo>
                    <a:pt x="1149" y="162"/>
                  </a:lnTo>
                  <a:lnTo>
                    <a:pt x="1151" y="167"/>
                  </a:lnTo>
                  <a:lnTo>
                    <a:pt x="1152" y="171"/>
                  </a:lnTo>
                  <a:lnTo>
                    <a:pt x="1153" y="176"/>
                  </a:lnTo>
                  <a:lnTo>
                    <a:pt x="1153" y="186"/>
                  </a:lnTo>
                  <a:lnTo>
                    <a:pt x="1154" y="192"/>
                  </a:lnTo>
                  <a:lnTo>
                    <a:pt x="1155" y="194"/>
                  </a:lnTo>
                  <a:lnTo>
                    <a:pt x="1158" y="196"/>
                  </a:lnTo>
                  <a:lnTo>
                    <a:pt x="1160" y="198"/>
                  </a:lnTo>
                  <a:lnTo>
                    <a:pt x="1164" y="199"/>
                  </a:lnTo>
                  <a:lnTo>
                    <a:pt x="1173" y="202"/>
                  </a:lnTo>
                  <a:lnTo>
                    <a:pt x="1183" y="207"/>
                  </a:lnTo>
                  <a:lnTo>
                    <a:pt x="1186" y="211"/>
                  </a:lnTo>
                  <a:lnTo>
                    <a:pt x="1189" y="215"/>
                  </a:lnTo>
                  <a:lnTo>
                    <a:pt x="1190" y="223"/>
                  </a:lnTo>
                  <a:lnTo>
                    <a:pt x="1187" y="230"/>
                  </a:lnTo>
                  <a:lnTo>
                    <a:pt x="1181" y="246"/>
                  </a:lnTo>
                  <a:lnTo>
                    <a:pt x="1176" y="261"/>
                  </a:lnTo>
                  <a:lnTo>
                    <a:pt x="1171" y="271"/>
                  </a:lnTo>
                  <a:lnTo>
                    <a:pt x="1170" y="280"/>
                  </a:lnTo>
                  <a:lnTo>
                    <a:pt x="1170" y="283"/>
                  </a:lnTo>
                  <a:lnTo>
                    <a:pt x="1170" y="286"/>
                  </a:lnTo>
                  <a:lnTo>
                    <a:pt x="1171" y="288"/>
                  </a:lnTo>
                  <a:lnTo>
                    <a:pt x="1172" y="289"/>
                  </a:lnTo>
                  <a:lnTo>
                    <a:pt x="1177" y="290"/>
                  </a:lnTo>
                  <a:lnTo>
                    <a:pt x="1183" y="292"/>
                  </a:lnTo>
                  <a:lnTo>
                    <a:pt x="1190" y="293"/>
                  </a:lnTo>
                  <a:lnTo>
                    <a:pt x="1196" y="294"/>
                  </a:lnTo>
                  <a:lnTo>
                    <a:pt x="1202" y="296"/>
                  </a:lnTo>
                  <a:lnTo>
                    <a:pt x="1208" y="301"/>
                  </a:lnTo>
                  <a:lnTo>
                    <a:pt x="1210" y="303"/>
                  </a:lnTo>
                  <a:lnTo>
                    <a:pt x="1211" y="305"/>
                  </a:lnTo>
                  <a:lnTo>
                    <a:pt x="1214" y="305"/>
                  </a:lnTo>
                  <a:lnTo>
                    <a:pt x="1216" y="303"/>
                  </a:lnTo>
                  <a:lnTo>
                    <a:pt x="1222" y="299"/>
                  </a:lnTo>
                  <a:lnTo>
                    <a:pt x="1228" y="293"/>
                  </a:lnTo>
                  <a:lnTo>
                    <a:pt x="1234" y="284"/>
                  </a:lnTo>
                  <a:lnTo>
                    <a:pt x="1237" y="276"/>
                  </a:lnTo>
                  <a:lnTo>
                    <a:pt x="1239" y="271"/>
                  </a:lnTo>
                  <a:lnTo>
                    <a:pt x="1239" y="267"/>
                  </a:lnTo>
                  <a:lnTo>
                    <a:pt x="1239" y="263"/>
                  </a:lnTo>
                  <a:lnTo>
                    <a:pt x="1237" y="258"/>
                  </a:lnTo>
                  <a:lnTo>
                    <a:pt x="1235" y="253"/>
                  </a:lnTo>
                  <a:lnTo>
                    <a:pt x="1234" y="248"/>
                  </a:lnTo>
                  <a:lnTo>
                    <a:pt x="1233" y="242"/>
                  </a:lnTo>
                  <a:lnTo>
                    <a:pt x="1233" y="236"/>
                  </a:lnTo>
                  <a:lnTo>
                    <a:pt x="1234" y="230"/>
                  </a:lnTo>
                  <a:lnTo>
                    <a:pt x="1236" y="223"/>
                  </a:lnTo>
                  <a:lnTo>
                    <a:pt x="1239" y="217"/>
                  </a:lnTo>
                  <a:lnTo>
                    <a:pt x="1242" y="210"/>
                  </a:lnTo>
                  <a:lnTo>
                    <a:pt x="1253" y="195"/>
                  </a:lnTo>
                  <a:lnTo>
                    <a:pt x="1262" y="182"/>
                  </a:lnTo>
                  <a:lnTo>
                    <a:pt x="1271" y="171"/>
                  </a:lnTo>
                  <a:lnTo>
                    <a:pt x="1278" y="167"/>
                  </a:lnTo>
                  <a:lnTo>
                    <a:pt x="1283" y="164"/>
                  </a:lnTo>
                  <a:lnTo>
                    <a:pt x="1287" y="163"/>
                  </a:lnTo>
                  <a:lnTo>
                    <a:pt x="1290" y="163"/>
                  </a:lnTo>
                  <a:lnTo>
                    <a:pt x="1292" y="166"/>
                  </a:lnTo>
                  <a:lnTo>
                    <a:pt x="1296" y="167"/>
                  </a:lnTo>
                  <a:lnTo>
                    <a:pt x="1298" y="170"/>
                  </a:lnTo>
                  <a:lnTo>
                    <a:pt x="1302" y="174"/>
                  </a:lnTo>
                  <a:lnTo>
                    <a:pt x="1304" y="176"/>
                  </a:lnTo>
                  <a:lnTo>
                    <a:pt x="1307" y="179"/>
                  </a:lnTo>
                  <a:lnTo>
                    <a:pt x="1310" y="179"/>
                  </a:lnTo>
                  <a:lnTo>
                    <a:pt x="1312" y="177"/>
                  </a:lnTo>
                  <a:lnTo>
                    <a:pt x="1315" y="175"/>
                  </a:lnTo>
                  <a:lnTo>
                    <a:pt x="1315" y="170"/>
                  </a:lnTo>
                  <a:lnTo>
                    <a:pt x="1315" y="163"/>
                  </a:lnTo>
                  <a:lnTo>
                    <a:pt x="1313" y="151"/>
                  </a:lnTo>
                  <a:lnTo>
                    <a:pt x="1315" y="143"/>
                  </a:lnTo>
                  <a:lnTo>
                    <a:pt x="1316" y="141"/>
                  </a:lnTo>
                  <a:lnTo>
                    <a:pt x="1318" y="137"/>
                  </a:lnTo>
                  <a:lnTo>
                    <a:pt x="1322" y="136"/>
                  </a:lnTo>
                  <a:lnTo>
                    <a:pt x="1325" y="135"/>
                  </a:lnTo>
                  <a:lnTo>
                    <a:pt x="1331" y="133"/>
                  </a:lnTo>
                  <a:lnTo>
                    <a:pt x="1338" y="135"/>
                  </a:lnTo>
                  <a:lnTo>
                    <a:pt x="1354" y="136"/>
                  </a:lnTo>
                  <a:lnTo>
                    <a:pt x="1369" y="139"/>
                  </a:lnTo>
                  <a:lnTo>
                    <a:pt x="1382" y="143"/>
                  </a:lnTo>
                  <a:lnTo>
                    <a:pt x="1392" y="148"/>
                  </a:lnTo>
                  <a:lnTo>
                    <a:pt x="1399" y="152"/>
                  </a:lnTo>
                  <a:lnTo>
                    <a:pt x="1403" y="158"/>
                  </a:lnTo>
                  <a:lnTo>
                    <a:pt x="1405" y="163"/>
                  </a:lnTo>
                  <a:lnTo>
                    <a:pt x="1407" y="170"/>
                  </a:lnTo>
                  <a:lnTo>
                    <a:pt x="1409" y="173"/>
                  </a:lnTo>
                  <a:lnTo>
                    <a:pt x="1411" y="176"/>
                  </a:lnTo>
                  <a:lnTo>
                    <a:pt x="1413" y="177"/>
                  </a:lnTo>
                  <a:lnTo>
                    <a:pt x="1416" y="179"/>
                  </a:lnTo>
                  <a:lnTo>
                    <a:pt x="1417" y="180"/>
                  </a:lnTo>
                  <a:lnTo>
                    <a:pt x="1418" y="180"/>
                  </a:lnTo>
                  <a:lnTo>
                    <a:pt x="1419" y="179"/>
                  </a:lnTo>
                  <a:lnTo>
                    <a:pt x="1422" y="179"/>
                  </a:lnTo>
                  <a:lnTo>
                    <a:pt x="1423" y="179"/>
                  </a:lnTo>
                  <a:lnTo>
                    <a:pt x="1425" y="177"/>
                  </a:lnTo>
                  <a:lnTo>
                    <a:pt x="1426" y="177"/>
                  </a:lnTo>
                  <a:lnTo>
                    <a:pt x="1428" y="176"/>
                  </a:lnTo>
                  <a:close/>
                </a:path>
              </a:pathLst>
            </a:custGeom>
            <a:grpFill/>
            <a:ln w="9525">
              <a:solidFill>
                <a:schemeClr val="bg1">
                  <a:alpha val="50000"/>
                </a:schemeClr>
              </a:solidFill>
              <a:round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5" name="Freeform 105"/>
            <p:cNvSpPr/>
            <p:nvPr/>
          </p:nvSpPr>
          <p:spPr bwMode="auto">
            <a:xfrm>
              <a:off x="6159577" y="5639095"/>
              <a:ext cx="19050" cy="19051"/>
            </a:xfrm>
            <a:custGeom>
              <a:avLst/>
              <a:gdLst>
                <a:gd name="T0" fmla="*/ 2 w 78"/>
                <a:gd name="T1" fmla="*/ 44 h 64"/>
                <a:gd name="T2" fmla="*/ 5 w 78"/>
                <a:gd name="T3" fmla="*/ 38 h 64"/>
                <a:gd name="T4" fmla="*/ 10 w 78"/>
                <a:gd name="T5" fmla="*/ 34 h 64"/>
                <a:gd name="T6" fmla="*/ 17 w 78"/>
                <a:gd name="T7" fmla="*/ 29 h 64"/>
                <a:gd name="T8" fmla="*/ 26 w 78"/>
                <a:gd name="T9" fmla="*/ 27 h 64"/>
                <a:gd name="T10" fmla="*/ 34 w 78"/>
                <a:gd name="T11" fmla="*/ 26 h 64"/>
                <a:gd name="T12" fmla="*/ 41 w 78"/>
                <a:gd name="T13" fmla="*/ 22 h 64"/>
                <a:gd name="T14" fmla="*/ 48 w 78"/>
                <a:gd name="T15" fmla="*/ 19 h 64"/>
                <a:gd name="T16" fmla="*/ 53 w 78"/>
                <a:gd name="T17" fmla="*/ 14 h 64"/>
                <a:gd name="T18" fmla="*/ 60 w 78"/>
                <a:gd name="T19" fmla="*/ 7 h 64"/>
                <a:gd name="T20" fmla="*/ 70 w 78"/>
                <a:gd name="T21" fmla="*/ 1 h 64"/>
                <a:gd name="T22" fmla="*/ 73 w 78"/>
                <a:gd name="T23" fmla="*/ 0 h 64"/>
                <a:gd name="T24" fmla="*/ 77 w 78"/>
                <a:gd name="T25" fmla="*/ 1 h 64"/>
                <a:gd name="T26" fmla="*/ 78 w 78"/>
                <a:gd name="T27" fmla="*/ 4 h 64"/>
                <a:gd name="T28" fmla="*/ 78 w 78"/>
                <a:gd name="T29" fmla="*/ 13 h 64"/>
                <a:gd name="T30" fmla="*/ 76 w 78"/>
                <a:gd name="T31" fmla="*/ 21 h 64"/>
                <a:gd name="T32" fmla="*/ 73 w 78"/>
                <a:gd name="T33" fmla="*/ 31 h 64"/>
                <a:gd name="T34" fmla="*/ 70 w 78"/>
                <a:gd name="T35" fmla="*/ 40 h 64"/>
                <a:gd name="T36" fmla="*/ 67 w 78"/>
                <a:gd name="T37" fmla="*/ 48 h 64"/>
                <a:gd name="T38" fmla="*/ 64 w 78"/>
                <a:gd name="T39" fmla="*/ 54 h 64"/>
                <a:gd name="T40" fmla="*/ 60 w 78"/>
                <a:gd name="T41" fmla="*/ 57 h 64"/>
                <a:gd name="T42" fmla="*/ 58 w 78"/>
                <a:gd name="T43" fmla="*/ 58 h 64"/>
                <a:gd name="T44" fmla="*/ 54 w 78"/>
                <a:gd name="T45" fmla="*/ 57 h 64"/>
                <a:gd name="T46" fmla="*/ 51 w 78"/>
                <a:gd name="T47" fmla="*/ 54 h 64"/>
                <a:gd name="T48" fmla="*/ 46 w 78"/>
                <a:gd name="T49" fmla="*/ 53 h 64"/>
                <a:gd name="T50" fmla="*/ 41 w 78"/>
                <a:gd name="T51" fmla="*/ 52 h 64"/>
                <a:gd name="T52" fmla="*/ 35 w 78"/>
                <a:gd name="T53" fmla="*/ 53 h 64"/>
                <a:gd name="T54" fmla="*/ 21 w 78"/>
                <a:gd name="T55" fmla="*/ 59 h 64"/>
                <a:gd name="T56" fmla="*/ 7 w 78"/>
                <a:gd name="T57" fmla="*/ 64 h 64"/>
                <a:gd name="T58" fmla="*/ 4 w 78"/>
                <a:gd name="T59" fmla="*/ 64 h 64"/>
                <a:gd name="T60" fmla="*/ 2 w 78"/>
                <a:gd name="T61" fmla="*/ 64 h 64"/>
                <a:gd name="T62" fmla="*/ 1 w 78"/>
                <a:gd name="T63" fmla="*/ 63 h 64"/>
                <a:gd name="T64" fmla="*/ 0 w 78"/>
                <a:gd name="T65" fmla="*/ 60 h 64"/>
                <a:gd name="T66" fmla="*/ 0 w 78"/>
                <a:gd name="T67" fmla="*/ 58 h 64"/>
                <a:gd name="T68" fmla="*/ 0 w 78"/>
                <a:gd name="T69" fmla="*/ 54 h 64"/>
                <a:gd name="T70" fmla="*/ 1 w 78"/>
                <a:gd name="T71" fmla="*/ 50 h 64"/>
                <a:gd name="T72" fmla="*/ 2 w 78"/>
                <a:gd name="T73" fmla="*/ 4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8" h="64">
                  <a:moveTo>
                    <a:pt x="2" y="44"/>
                  </a:moveTo>
                  <a:lnTo>
                    <a:pt x="5" y="38"/>
                  </a:lnTo>
                  <a:lnTo>
                    <a:pt x="10" y="34"/>
                  </a:lnTo>
                  <a:lnTo>
                    <a:pt x="17" y="29"/>
                  </a:lnTo>
                  <a:lnTo>
                    <a:pt x="26" y="27"/>
                  </a:lnTo>
                  <a:lnTo>
                    <a:pt x="34" y="26"/>
                  </a:lnTo>
                  <a:lnTo>
                    <a:pt x="41" y="22"/>
                  </a:lnTo>
                  <a:lnTo>
                    <a:pt x="48" y="19"/>
                  </a:lnTo>
                  <a:lnTo>
                    <a:pt x="53" y="14"/>
                  </a:lnTo>
                  <a:lnTo>
                    <a:pt x="60" y="7"/>
                  </a:lnTo>
                  <a:lnTo>
                    <a:pt x="70" y="1"/>
                  </a:lnTo>
                  <a:lnTo>
                    <a:pt x="73" y="0"/>
                  </a:lnTo>
                  <a:lnTo>
                    <a:pt x="77" y="1"/>
                  </a:lnTo>
                  <a:lnTo>
                    <a:pt x="78" y="4"/>
                  </a:lnTo>
                  <a:lnTo>
                    <a:pt x="78" y="13"/>
                  </a:lnTo>
                  <a:lnTo>
                    <a:pt x="76" y="21"/>
                  </a:lnTo>
                  <a:lnTo>
                    <a:pt x="73" y="31"/>
                  </a:lnTo>
                  <a:lnTo>
                    <a:pt x="70" y="40"/>
                  </a:lnTo>
                  <a:lnTo>
                    <a:pt x="67" y="48"/>
                  </a:lnTo>
                  <a:lnTo>
                    <a:pt x="64" y="54"/>
                  </a:lnTo>
                  <a:lnTo>
                    <a:pt x="60" y="57"/>
                  </a:lnTo>
                  <a:lnTo>
                    <a:pt x="58" y="58"/>
                  </a:lnTo>
                  <a:lnTo>
                    <a:pt x="54" y="57"/>
                  </a:lnTo>
                  <a:lnTo>
                    <a:pt x="51" y="54"/>
                  </a:lnTo>
                  <a:lnTo>
                    <a:pt x="46" y="53"/>
                  </a:lnTo>
                  <a:lnTo>
                    <a:pt x="41" y="52"/>
                  </a:lnTo>
                  <a:lnTo>
                    <a:pt x="35" y="53"/>
                  </a:lnTo>
                  <a:lnTo>
                    <a:pt x="21" y="59"/>
                  </a:lnTo>
                  <a:lnTo>
                    <a:pt x="7" y="64"/>
                  </a:lnTo>
                  <a:lnTo>
                    <a:pt x="4" y="64"/>
                  </a:lnTo>
                  <a:lnTo>
                    <a:pt x="2" y="64"/>
                  </a:lnTo>
                  <a:lnTo>
                    <a:pt x="1" y="63"/>
                  </a:lnTo>
                  <a:lnTo>
                    <a:pt x="0" y="60"/>
                  </a:lnTo>
                  <a:lnTo>
                    <a:pt x="0" y="58"/>
                  </a:lnTo>
                  <a:lnTo>
                    <a:pt x="0" y="54"/>
                  </a:lnTo>
                  <a:lnTo>
                    <a:pt x="1" y="50"/>
                  </a:lnTo>
                  <a:lnTo>
                    <a:pt x="2" y="44"/>
                  </a:lnTo>
                  <a:close/>
                </a:path>
              </a:pathLst>
            </a:custGeom>
            <a:grpFill/>
            <a:ln w="9525">
              <a:solidFill>
                <a:schemeClr val="bg1">
                  <a:alpha val="50000"/>
                </a:schemeClr>
              </a:solidFill>
              <a:round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6" name="台湾"/>
            <p:cNvSpPr/>
            <p:nvPr/>
          </p:nvSpPr>
          <p:spPr bwMode="auto">
            <a:xfrm>
              <a:off x="6807285" y="5248550"/>
              <a:ext cx="171452" cy="390545"/>
            </a:xfrm>
            <a:custGeom>
              <a:avLst/>
              <a:gdLst>
                <a:gd name="T0" fmla="*/ 213 w 666"/>
                <a:gd name="T1" fmla="*/ 320 h 1493"/>
                <a:gd name="T2" fmla="*/ 261 w 666"/>
                <a:gd name="T3" fmla="*/ 259 h 1493"/>
                <a:gd name="T4" fmla="*/ 280 w 666"/>
                <a:gd name="T5" fmla="*/ 186 h 1493"/>
                <a:gd name="T6" fmla="*/ 306 w 666"/>
                <a:gd name="T7" fmla="*/ 132 h 1493"/>
                <a:gd name="T8" fmla="*/ 345 w 666"/>
                <a:gd name="T9" fmla="*/ 106 h 1493"/>
                <a:gd name="T10" fmla="*/ 430 w 666"/>
                <a:gd name="T11" fmla="*/ 66 h 1493"/>
                <a:gd name="T12" fmla="*/ 446 w 666"/>
                <a:gd name="T13" fmla="*/ 33 h 1493"/>
                <a:gd name="T14" fmla="*/ 469 w 666"/>
                <a:gd name="T15" fmla="*/ 7 h 1493"/>
                <a:gd name="T16" fmla="*/ 495 w 666"/>
                <a:gd name="T17" fmla="*/ 0 h 1493"/>
                <a:gd name="T18" fmla="*/ 522 w 666"/>
                <a:gd name="T19" fmla="*/ 18 h 1493"/>
                <a:gd name="T20" fmla="*/ 564 w 666"/>
                <a:gd name="T21" fmla="*/ 43 h 1493"/>
                <a:gd name="T22" fmla="*/ 615 w 666"/>
                <a:gd name="T23" fmla="*/ 45 h 1493"/>
                <a:gd name="T24" fmla="*/ 652 w 666"/>
                <a:gd name="T25" fmla="*/ 80 h 1493"/>
                <a:gd name="T26" fmla="*/ 665 w 666"/>
                <a:gd name="T27" fmla="*/ 131 h 1493"/>
                <a:gd name="T28" fmla="*/ 634 w 666"/>
                <a:gd name="T29" fmla="*/ 168 h 1493"/>
                <a:gd name="T30" fmla="*/ 625 w 666"/>
                <a:gd name="T31" fmla="*/ 225 h 1493"/>
                <a:gd name="T32" fmla="*/ 644 w 666"/>
                <a:gd name="T33" fmla="*/ 283 h 1493"/>
                <a:gd name="T34" fmla="*/ 644 w 666"/>
                <a:gd name="T35" fmla="*/ 366 h 1493"/>
                <a:gd name="T36" fmla="*/ 606 w 666"/>
                <a:gd name="T37" fmla="*/ 451 h 1493"/>
                <a:gd name="T38" fmla="*/ 573 w 666"/>
                <a:gd name="T39" fmla="*/ 540 h 1493"/>
                <a:gd name="T40" fmla="*/ 570 w 666"/>
                <a:gd name="T41" fmla="*/ 674 h 1493"/>
                <a:gd name="T42" fmla="*/ 553 w 666"/>
                <a:gd name="T43" fmla="*/ 830 h 1493"/>
                <a:gd name="T44" fmla="*/ 537 w 666"/>
                <a:gd name="T45" fmla="*/ 925 h 1493"/>
                <a:gd name="T46" fmla="*/ 519 w 666"/>
                <a:gd name="T47" fmla="*/ 995 h 1493"/>
                <a:gd name="T48" fmla="*/ 433 w 666"/>
                <a:gd name="T49" fmla="*/ 1135 h 1493"/>
                <a:gd name="T50" fmla="*/ 388 w 666"/>
                <a:gd name="T51" fmla="*/ 1214 h 1493"/>
                <a:gd name="T52" fmla="*/ 370 w 666"/>
                <a:gd name="T53" fmla="*/ 1310 h 1493"/>
                <a:gd name="T54" fmla="*/ 384 w 666"/>
                <a:gd name="T55" fmla="*/ 1374 h 1493"/>
                <a:gd name="T56" fmla="*/ 386 w 666"/>
                <a:gd name="T57" fmla="*/ 1426 h 1493"/>
                <a:gd name="T58" fmla="*/ 373 w 666"/>
                <a:gd name="T59" fmla="*/ 1455 h 1493"/>
                <a:gd name="T60" fmla="*/ 387 w 666"/>
                <a:gd name="T61" fmla="*/ 1486 h 1493"/>
                <a:gd name="T62" fmla="*/ 374 w 666"/>
                <a:gd name="T63" fmla="*/ 1492 h 1493"/>
                <a:gd name="T64" fmla="*/ 343 w 666"/>
                <a:gd name="T65" fmla="*/ 1463 h 1493"/>
                <a:gd name="T66" fmla="*/ 310 w 666"/>
                <a:gd name="T67" fmla="*/ 1455 h 1493"/>
                <a:gd name="T68" fmla="*/ 299 w 666"/>
                <a:gd name="T69" fmla="*/ 1413 h 1493"/>
                <a:gd name="T70" fmla="*/ 270 w 666"/>
                <a:gd name="T71" fmla="*/ 1331 h 1493"/>
                <a:gd name="T72" fmla="*/ 228 w 666"/>
                <a:gd name="T73" fmla="*/ 1287 h 1493"/>
                <a:gd name="T74" fmla="*/ 132 w 666"/>
                <a:gd name="T75" fmla="*/ 1240 h 1493"/>
                <a:gd name="T76" fmla="*/ 119 w 666"/>
                <a:gd name="T77" fmla="*/ 1215 h 1493"/>
                <a:gd name="T78" fmla="*/ 88 w 666"/>
                <a:gd name="T79" fmla="*/ 1158 h 1493"/>
                <a:gd name="T80" fmla="*/ 41 w 666"/>
                <a:gd name="T81" fmla="*/ 1058 h 1493"/>
                <a:gd name="T82" fmla="*/ 14 w 666"/>
                <a:gd name="T83" fmla="*/ 1044 h 1493"/>
                <a:gd name="T84" fmla="*/ 2 w 666"/>
                <a:gd name="T85" fmla="*/ 1009 h 1493"/>
                <a:gd name="T86" fmla="*/ 12 w 666"/>
                <a:gd name="T87" fmla="*/ 918 h 1493"/>
                <a:gd name="T88" fmla="*/ 25 w 666"/>
                <a:gd name="T89" fmla="*/ 874 h 1493"/>
                <a:gd name="T90" fmla="*/ 19 w 666"/>
                <a:gd name="T91" fmla="*/ 813 h 1493"/>
                <a:gd name="T92" fmla="*/ 9 w 666"/>
                <a:gd name="T93" fmla="*/ 770 h 1493"/>
                <a:gd name="T94" fmla="*/ 29 w 666"/>
                <a:gd name="T95" fmla="*/ 720 h 1493"/>
                <a:gd name="T96" fmla="*/ 60 w 666"/>
                <a:gd name="T97" fmla="*/ 691 h 1493"/>
                <a:gd name="T98" fmla="*/ 52 w 666"/>
                <a:gd name="T99" fmla="*/ 672 h 1493"/>
                <a:gd name="T100" fmla="*/ 59 w 666"/>
                <a:gd name="T101" fmla="*/ 647 h 1493"/>
                <a:gd name="T102" fmla="*/ 132 w 666"/>
                <a:gd name="T103" fmla="*/ 501 h 1493"/>
                <a:gd name="T104" fmla="*/ 151 w 666"/>
                <a:gd name="T105" fmla="*/ 443 h 1493"/>
                <a:gd name="T106" fmla="*/ 181 w 666"/>
                <a:gd name="T107" fmla="*/ 383 h 14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666" h="1493">
                  <a:moveTo>
                    <a:pt x="187" y="371"/>
                  </a:moveTo>
                  <a:lnTo>
                    <a:pt x="195" y="353"/>
                  </a:lnTo>
                  <a:lnTo>
                    <a:pt x="204" y="335"/>
                  </a:lnTo>
                  <a:lnTo>
                    <a:pt x="207" y="327"/>
                  </a:lnTo>
                  <a:lnTo>
                    <a:pt x="213" y="320"/>
                  </a:lnTo>
                  <a:lnTo>
                    <a:pt x="219" y="312"/>
                  </a:lnTo>
                  <a:lnTo>
                    <a:pt x="228" y="303"/>
                  </a:lnTo>
                  <a:lnTo>
                    <a:pt x="241" y="288"/>
                  </a:lnTo>
                  <a:lnTo>
                    <a:pt x="254" y="270"/>
                  </a:lnTo>
                  <a:lnTo>
                    <a:pt x="261" y="259"/>
                  </a:lnTo>
                  <a:lnTo>
                    <a:pt x="266" y="249"/>
                  </a:lnTo>
                  <a:lnTo>
                    <a:pt x="269" y="237"/>
                  </a:lnTo>
                  <a:lnTo>
                    <a:pt x="273" y="224"/>
                  </a:lnTo>
                  <a:lnTo>
                    <a:pt x="276" y="203"/>
                  </a:lnTo>
                  <a:lnTo>
                    <a:pt x="280" y="186"/>
                  </a:lnTo>
                  <a:lnTo>
                    <a:pt x="285" y="168"/>
                  </a:lnTo>
                  <a:lnTo>
                    <a:pt x="292" y="152"/>
                  </a:lnTo>
                  <a:lnTo>
                    <a:pt x="295" y="145"/>
                  </a:lnTo>
                  <a:lnTo>
                    <a:pt x="300" y="138"/>
                  </a:lnTo>
                  <a:lnTo>
                    <a:pt x="306" y="132"/>
                  </a:lnTo>
                  <a:lnTo>
                    <a:pt x="312" y="126"/>
                  </a:lnTo>
                  <a:lnTo>
                    <a:pt x="319" y="120"/>
                  </a:lnTo>
                  <a:lnTo>
                    <a:pt x="326" y="114"/>
                  </a:lnTo>
                  <a:lnTo>
                    <a:pt x="336" y="109"/>
                  </a:lnTo>
                  <a:lnTo>
                    <a:pt x="345" y="106"/>
                  </a:lnTo>
                  <a:lnTo>
                    <a:pt x="381" y="93"/>
                  </a:lnTo>
                  <a:lnTo>
                    <a:pt x="407" y="82"/>
                  </a:lnTo>
                  <a:lnTo>
                    <a:pt x="418" y="77"/>
                  </a:lnTo>
                  <a:lnTo>
                    <a:pt x="426" y="70"/>
                  </a:lnTo>
                  <a:lnTo>
                    <a:pt x="430" y="66"/>
                  </a:lnTo>
                  <a:lnTo>
                    <a:pt x="433" y="60"/>
                  </a:lnTo>
                  <a:lnTo>
                    <a:pt x="437" y="54"/>
                  </a:lnTo>
                  <a:lnTo>
                    <a:pt x="439" y="46"/>
                  </a:lnTo>
                  <a:lnTo>
                    <a:pt x="443" y="39"/>
                  </a:lnTo>
                  <a:lnTo>
                    <a:pt x="446" y="33"/>
                  </a:lnTo>
                  <a:lnTo>
                    <a:pt x="450" y="26"/>
                  </a:lnTo>
                  <a:lnTo>
                    <a:pt x="455" y="22"/>
                  </a:lnTo>
                  <a:lnTo>
                    <a:pt x="458" y="16"/>
                  </a:lnTo>
                  <a:lnTo>
                    <a:pt x="464" y="12"/>
                  </a:lnTo>
                  <a:lnTo>
                    <a:pt x="469" y="7"/>
                  </a:lnTo>
                  <a:lnTo>
                    <a:pt x="474" y="5"/>
                  </a:lnTo>
                  <a:lnTo>
                    <a:pt x="480" y="3"/>
                  </a:lnTo>
                  <a:lnTo>
                    <a:pt x="484" y="0"/>
                  </a:lnTo>
                  <a:lnTo>
                    <a:pt x="490" y="0"/>
                  </a:lnTo>
                  <a:lnTo>
                    <a:pt x="495" y="0"/>
                  </a:lnTo>
                  <a:lnTo>
                    <a:pt x="500" y="1"/>
                  </a:lnTo>
                  <a:lnTo>
                    <a:pt x="505" y="3"/>
                  </a:lnTo>
                  <a:lnTo>
                    <a:pt x="509" y="6"/>
                  </a:lnTo>
                  <a:lnTo>
                    <a:pt x="514" y="10"/>
                  </a:lnTo>
                  <a:lnTo>
                    <a:pt x="522" y="18"/>
                  </a:lnTo>
                  <a:lnTo>
                    <a:pt x="529" y="25"/>
                  </a:lnTo>
                  <a:lnTo>
                    <a:pt x="538" y="31"/>
                  </a:lnTo>
                  <a:lnTo>
                    <a:pt x="546" y="37"/>
                  </a:lnTo>
                  <a:lnTo>
                    <a:pt x="554" y="41"/>
                  </a:lnTo>
                  <a:lnTo>
                    <a:pt x="564" y="43"/>
                  </a:lnTo>
                  <a:lnTo>
                    <a:pt x="573" y="45"/>
                  </a:lnTo>
                  <a:lnTo>
                    <a:pt x="584" y="44"/>
                  </a:lnTo>
                  <a:lnTo>
                    <a:pt x="596" y="44"/>
                  </a:lnTo>
                  <a:lnTo>
                    <a:pt x="606" y="44"/>
                  </a:lnTo>
                  <a:lnTo>
                    <a:pt x="615" y="45"/>
                  </a:lnTo>
                  <a:lnTo>
                    <a:pt x="623" y="49"/>
                  </a:lnTo>
                  <a:lnTo>
                    <a:pt x="631" y="54"/>
                  </a:lnTo>
                  <a:lnTo>
                    <a:pt x="638" y="61"/>
                  </a:lnTo>
                  <a:lnTo>
                    <a:pt x="645" y="69"/>
                  </a:lnTo>
                  <a:lnTo>
                    <a:pt x="652" y="80"/>
                  </a:lnTo>
                  <a:lnTo>
                    <a:pt x="658" y="90"/>
                  </a:lnTo>
                  <a:lnTo>
                    <a:pt x="663" y="101"/>
                  </a:lnTo>
                  <a:lnTo>
                    <a:pt x="665" y="112"/>
                  </a:lnTo>
                  <a:lnTo>
                    <a:pt x="666" y="121"/>
                  </a:lnTo>
                  <a:lnTo>
                    <a:pt x="665" y="131"/>
                  </a:lnTo>
                  <a:lnTo>
                    <a:pt x="661" y="139"/>
                  </a:lnTo>
                  <a:lnTo>
                    <a:pt x="655" y="146"/>
                  </a:lnTo>
                  <a:lnTo>
                    <a:pt x="648" y="152"/>
                  </a:lnTo>
                  <a:lnTo>
                    <a:pt x="641" y="159"/>
                  </a:lnTo>
                  <a:lnTo>
                    <a:pt x="634" y="168"/>
                  </a:lnTo>
                  <a:lnTo>
                    <a:pt x="628" y="178"/>
                  </a:lnTo>
                  <a:lnTo>
                    <a:pt x="625" y="190"/>
                  </a:lnTo>
                  <a:lnTo>
                    <a:pt x="623" y="203"/>
                  </a:lnTo>
                  <a:lnTo>
                    <a:pt x="623" y="216"/>
                  </a:lnTo>
                  <a:lnTo>
                    <a:pt x="625" y="225"/>
                  </a:lnTo>
                  <a:lnTo>
                    <a:pt x="627" y="232"/>
                  </a:lnTo>
                  <a:lnTo>
                    <a:pt x="629" y="240"/>
                  </a:lnTo>
                  <a:lnTo>
                    <a:pt x="633" y="249"/>
                  </a:lnTo>
                  <a:lnTo>
                    <a:pt x="639" y="265"/>
                  </a:lnTo>
                  <a:lnTo>
                    <a:pt x="644" y="283"/>
                  </a:lnTo>
                  <a:lnTo>
                    <a:pt x="647" y="300"/>
                  </a:lnTo>
                  <a:lnTo>
                    <a:pt x="648" y="316"/>
                  </a:lnTo>
                  <a:lnTo>
                    <a:pt x="648" y="333"/>
                  </a:lnTo>
                  <a:lnTo>
                    <a:pt x="647" y="350"/>
                  </a:lnTo>
                  <a:lnTo>
                    <a:pt x="644" y="366"/>
                  </a:lnTo>
                  <a:lnTo>
                    <a:pt x="639" y="383"/>
                  </a:lnTo>
                  <a:lnTo>
                    <a:pt x="632" y="400"/>
                  </a:lnTo>
                  <a:lnTo>
                    <a:pt x="623" y="416"/>
                  </a:lnTo>
                  <a:lnTo>
                    <a:pt x="615" y="433"/>
                  </a:lnTo>
                  <a:lnTo>
                    <a:pt x="606" y="451"/>
                  </a:lnTo>
                  <a:lnTo>
                    <a:pt x="596" y="468"/>
                  </a:lnTo>
                  <a:lnTo>
                    <a:pt x="588" y="485"/>
                  </a:lnTo>
                  <a:lnTo>
                    <a:pt x="582" y="503"/>
                  </a:lnTo>
                  <a:lnTo>
                    <a:pt x="577" y="520"/>
                  </a:lnTo>
                  <a:lnTo>
                    <a:pt x="573" y="540"/>
                  </a:lnTo>
                  <a:lnTo>
                    <a:pt x="572" y="564"/>
                  </a:lnTo>
                  <a:lnTo>
                    <a:pt x="571" y="590"/>
                  </a:lnTo>
                  <a:lnTo>
                    <a:pt x="571" y="618"/>
                  </a:lnTo>
                  <a:lnTo>
                    <a:pt x="570" y="647"/>
                  </a:lnTo>
                  <a:lnTo>
                    <a:pt x="570" y="674"/>
                  </a:lnTo>
                  <a:lnTo>
                    <a:pt x="570" y="698"/>
                  </a:lnTo>
                  <a:lnTo>
                    <a:pt x="568" y="718"/>
                  </a:lnTo>
                  <a:lnTo>
                    <a:pt x="563" y="760"/>
                  </a:lnTo>
                  <a:lnTo>
                    <a:pt x="557" y="807"/>
                  </a:lnTo>
                  <a:lnTo>
                    <a:pt x="553" y="830"/>
                  </a:lnTo>
                  <a:lnTo>
                    <a:pt x="551" y="850"/>
                  </a:lnTo>
                  <a:lnTo>
                    <a:pt x="547" y="867"/>
                  </a:lnTo>
                  <a:lnTo>
                    <a:pt x="544" y="880"/>
                  </a:lnTo>
                  <a:lnTo>
                    <a:pt x="539" y="901"/>
                  </a:lnTo>
                  <a:lnTo>
                    <a:pt x="537" y="925"/>
                  </a:lnTo>
                  <a:lnTo>
                    <a:pt x="534" y="939"/>
                  </a:lnTo>
                  <a:lnTo>
                    <a:pt x="532" y="952"/>
                  </a:lnTo>
                  <a:lnTo>
                    <a:pt x="529" y="965"/>
                  </a:lnTo>
                  <a:lnTo>
                    <a:pt x="525" y="980"/>
                  </a:lnTo>
                  <a:lnTo>
                    <a:pt x="519" y="995"/>
                  </a:lnTo>
                  <a:lnTo>
                    <a:pt x="509" y="1013"/>
                  </a:lnTo>
                  <a:lnTo>
                    <a:pt x="499" y="1034"/>
                  </a:lnTo>
                  <a:lnTo>
                    <a:pt x="485" y="1056"/>
                  </a:lnTo>
                  <a:lnTo>
                    <a:pt x="459" y="1097"/>
                  </a:lnTo>
                  <a:lnTo>
                    <a:pt x="433" y="1135"/>
                  </a:lnTo>
                  <a:lnTo>
                    <a:pt x="414" y="1159"/>
                  </a:lnTo>
                  <a:lnTo>
                    <a:pt x="402" y="1176"/>
                  </a:lnTo>
                  <a:lnTo>
                    <a:pt x="398" y="1185"/>
                  </a:lnTo>
                  <a:lnTo>
                    <a:pt x="393" y="1197"/>
                  </a:lnTo>
                  <a:lnTo>
                    <a:pt x="388" y="1214"/>
                  </a:lnTo>
                  <a:lnTo>
                    <a:pt x="382" y="1237"/>
                  </a:lnTo>
                  <a:lnTo>
                    <a:pt x="376" y="1261"/>
                  </a:lnTo>
                  <a:lnTo>
                    <a:pt x="373" y="1281"/>
                  </a:lnTo>
                  <a:lnTo>
                    <a:pt x="370" y="1297"/>
                  </a:lnTo>
                  <a:lnTo>
                    <a:pt x="370" y="1310"/>
                  </a:lnTo>
                  <a:lnTo>
                    <a:pt x="371" y="1321"/>
                  </a:lnTo>
                  <a:lnTo>
                    <a:pt x="373" y="1330"/>
                  </a:lnTo>
                  <a:lnTo>
                    <a:pt x="375" y="1341"/>
                  </a:lnTo>
                  <a:lnTo>
                    <a:pt x="378" y="1350"/>
                  </a:lnTo>
                  <a:lnTo>
                    <a:pt x="384" y="1374"/>
                  </a:lnTo>
                  <a:lnTo>
                    <a:pt x="388" y="1397"/>
                  </a:lnTo>
                  <a:lnTo>
                    <a:pt x="389" y="1407"/>
                  </a:lnTo>
                  <a:lnTo>
                    <a:pt x="389" y="1416"/>
                  </a:lnTo>
                  <a:lnTo>
                    <a:pt x="388" y="1423"/>
                  </a:lnTo>
                  <a:lnTo>
                    <a:pt x="386" y="1426"/>
                  </a:lnTo>
                  <a:lnTo>
                    <a:pt x="380" y="1434"/>
                  </a:lnTo>
                  <a:lnTo>
                    <a:pt x="374" y="1441"/>
                  </a:lnTo>
                  <a:lnTo>
                    <a:pt x="373" y="1445"/>
                  </a:lnTo>
                  <a:lnTo>
                    <a:pt x="373" y="1450"/>
                  </a:lnTo>
                  <a:lnTo>
                    <a:pt x="373" y="1455"/>
                  </a:lnTo>
                  <a:lnTo>
                    <a:pt x="375" y="1461"/>
                  </a:lnTo>
                  <a:lnTo>
                    <a:pt x="381" y="1472"/>
                  </a:lnTo>
                  <a:lnTo>
                    <a:pt x="386" y="1479"/>
                  </a:lnTo>
                  <a:lnTo>
                    <a:pt x="387" y="1482"/>
                  </a:lnTo>
                  <a:lnTo>
                    <a:pt x="387" y="1486"/>
                  </a:lnTo>
                  <a:lnTo>
                    <a:pt x="386" y="1488"/>
                  </a:lnTo>
                  <a:lnTo>
                    <a:pt x="383" y="1491"/>
                  </a:lnTo>
                  <a:lnTo>
                    <a:pt x="380" y="1493"/>
                  </a:lnTo>
                  <a:lnTo>
                    <a:pt x="376" y="1493"/>
                  </a:lnTo>
                  <a:lnTo>
                    <a:pt x="374" y="1492"/>
                  </a:lnTo>
                  <a:lnTo>
                    <a:pt x="370" y="1489"/>
                  </a:lnTo>
                  <a:lnTo>
                    <a:pt x="363" y="1483"/>
                  </a:lnTo>
                  <a:lnTo>
                    <a:pt x="356" y="1475"/>
                  </a:lnTo>
                  <a:lnTo>
                    <a:pt x="349" y="1468"/>
                  </a:lnTo>
                  <a:lnTo>
                    <a:pt x="343" y="1463"/>
                  </a:lnTo>
                  <a:lnTo>
                    <a:pt x="336" y="1461"/>
                  </a:lnTo>
                  <a:lnTo>
                    <a:pt x="326" y="1460"/>
                  </a:lnTo>
                  <a:lnTo>
                    <a:pt x="320" y="1460"/>
                  </a:lnTo>
                  <a:lnTo>
                    <a:pt x="314" y="1457"/>
                  </a:lnTo>
                  <a:lnTo>
                    <a:pt x="310" y="1455"/>
                  </a:lnTo>
                  <a:lnTo>
                    <a:pt x="306" y="1450"/>
                  </a:lnTo>
                  <a:lnTo>
                    <a:pt x="304" y="1444"/>
                  </a:lnTo>
                  <a:lnTo>
                    <a:pt x="301" y="1436"/>
                  </a:lnTo>
                  <a:lnTo>
                    <a:pt x="300" y="1426"/>
                  </a:lnTo>
                  <a:lnTo>
                    <a:pt x="299" y="1413"/>
                  </a:lnTo>
                  <a:lnTo>
                    <a:pt x="298" y="1399"/>
                  </a:lnTo>
                  <a:lnTo>
                    <a:pt x="294" y="1384"/>
                  </a:lnTo>
                  <a:lnTo>
                    <a:pt x="289" y="1366"/>
                  </a:lnTo>
                  <a:lnTo>
                    <a:pt x="281" y="1348"/>
                  </a:lnTo>
                  <a:lnTo>
                    <a:pt x="270" y="1331"/>
                  </a:lnTo>
                  <a:lnTo>
                    <a:pt x="258" y="1315"/>
                  </a:lnTo>
                  <a:lnTo>
                    <a:pt x="251" y="1308"/>
                  </a:lnTo>
                  <a:lnTo>
                    <a:pt x="244" y="1300"/>
                  </a:lnTo>
                  <a:lnTo>
                    <a:pt x="236" y="1293"/>
                  </a:lnTo>
                  <a:lnTo>
                    <a:pt x="228" y="1287"/>
                  </a:lnTo>
                  <a:lnTo>
                    <a:pt x="192" y="1270"/>
                  </a:lnTo>
                  <a:lnTo>
                    <a:pt x="160" y="1255"/>
                  </a:lnTo>
                  <a:lnTo>
                    <a:pt x="147" y="1249"/>
                  </a:lnTo>
                  <a:lnTo>
                    <a:pt x="136" y="1243"/>
                  </a:lnTo>
                  <a:lnTo>
                    <a:pt x="132" y="1240"/>
                  </a:lnTo>
                  <a:lnTo>
                    <a:pt x="129" y="1236"/>
                  </a:lnTo>
                  <a:lnTo>
                    <a:pt x="126" y="1234"/>
                  </a:lnTo>
                  <a:lnTo>
                    <a:pt x="125" y="1230"/>
                  </a:lnTo>
                  <a:lnTo>
                    <a:pt x="123" y="1223"/>
                  </a:lnTo>
                  <a:lnTo>
                    <a:pt x="119" y="1215"/>
                  </a:lnTo>
                  <a:lnTo>
                    <a:pt x="115" y="1205"/>
                  </a:lnTo>
                  <a:lnTo>
                    <a:pt x="109" y="1196"/>
                  </a:lnTo>
                  <a:lnTo>
                    <a:pt x="103" y="1184"/>
                  </a:lnTo>
                  <a:lnTo>
                    <a:pt x="96" y="1172"/>
                  </a:lnTo>
                  <a:lnTo>
                    <a:pt x="88" y="1158"/>
                  </a:lnTo>
                  <a:lnTo>
                    <a:pt x="82" y="1142"/>
                  </a:lnTo>
                  <a:lnTo>
                    <a:pt x="69" y="1109"/>
                  </a:lnTo>
                  <a:lnTo>
                    <a:pt x="56" y="1079"/>
                  </a:lnTo>
                  <a:lnTo>
                    <a:pt x="48" y="1067"/>
                  </a:lnTo>
                  <a:lnTo>
                    <a:pt x="41" y="1058"/>
                  </a:lnTo>
                  <a:lnTo>
                    <a:pt x="36" y="1053"/>
                  </a:lnTo>
                  <a:lnTo>
                    <a:pt x="33" y="1051"/>
                  </a:lnTo>
                  <a:lnTo>
                    <a:pt x="28" y="1047"/>
                  </a:lnTo>
                  <a:lnTo>
                    <a:pt x="23" y="1046"/>
                  </a:lnTo>
                  <a:lnTo>
                    <a:pt x="14" y="1044"/>
                  </a:lnTo>
                  <a:lnTo>
                    <a:pt x="8" y="1039"/>
                  </a:lnTo>
                  <a:lnTo>
                    <a:pt x="4" y="1033"/>
                  </a:lnTo>
                  <a:lnTo>
                    <a:pt x="2" y="1027"/>
                  </a:lnTo>
                  <a:lnTo>
                    <a:pt x="0" y="1019"/>
                  </a:lnTo>
                  <a:lnTo>
                    <a:pt x="2" y="1009"/>
                  </a:lnTo>
                  <a:lnTo>
                    <a:pt x="2" y="1000"/>
                  </a:lnTo>
                  <a:lnTo>
                    <a:pt x="3" y="988"/>
                  </a:lnTo>
                  <a:lnTo>
                    <a:pt x="6" y="962"/>
                  </a:lnTo>
                  <a:lnTo>
                    <a:pt x="10" y="932"/>
                  </a:lnTo>
                  <a:lnTo>
                    <a:pt x="12" y="918"/>
                  </a:lnTo>
                  <a:lnTo>
                    <a:pt x="15" y="906"/>
                  </a:lnTo>
                  <a:lnTo>
                    <a:pt x="18" y="896"/>
                  </a:lnTo>
                  <a:lnTo>
                    <a:pt x="21" y="890"/>
                  </a:lnTo>
                  <a:lnTo>
                    <a:pt x="24" y="883"/>
                  </a:lnTo>
                  <a:lnTo>
                    <a:pt x="25" y="874"/>
                  </a:lnTo>
                  <a:lnTo>
                    <a:pt x="27" y="862"/>
                  </a:lnTo>
                  <a:lnTo>
                    <a:pt x="25" y="849"/>
                  </a:lnTo>
                  <a:lnTo>
                    <a:pt x="24" y="837"/>
                  </a:lnTo>
                  <a:lnTo>
                    <a:pt x="22" y="824"/>
                  </a:lnTo>
                  <a:lnTo>
                    <a:pt x="19" y="813"/>
                  </a:lnTo>
                  <a:lnTo>
                    <a:pt x="16" y="805"/>
                  </a:lnTo>
                  <a:lnTo>
                    <a:pt x="12" y="798"/>
                  </a:lnTo>
                  <a:lnTo>
                    <a:pt x="10" y="789"/>
                  </a:lnTo>
                  <a:lnTo>
                    <a:pt x="9" y="780"/>
                  </a:lnTo>
                  <a:lnTo>
                    <a:pt x="9" y="770"/>
                  </a:lnTo>
                  <a:lnTo>
                    <a:pt x="10" y="760"/>
                  </a:lnTo>
                  <a:lnTo>
                    <a:pt x="12" y="750"/>
                  </a:lnTo>
                  <a:lnTo>
                    <a:pt x="16" y="739"/>
                  </a:lnTo>
                  <a:lnTo>
                    <a:pt x="23" y="729"/>
                  </a:lnTo>
                  <a:lnTo>
                    <a:pt x="29" y="720"/>
                  </a:lnTo>
                  <a:lnTo>
                    <a:pt x="36" y="713"/>
                  </a:lnTo>
                  <a:lnTo>
                    <a:pt x="41" y="709"/>
                  </a:lnTo>
                  <a:lnTo>
                    <a:pt x="47" y="704"/>
                  </a:lnTo>
                  <a:lnTo>
                    <a:pt x="54" y="698"/>
                  </a:lnTo>
                  <a:lnTo>
                    <a:pt x="60" y="691"/>
                  </a:lnTo>
                  <a:lnTo>
                    <a:pt x="61" y="687"/>
                  </a:lnTo>
                  <a:lnTo>
                    <a:pt x="60" y="685"/>
                  </a:lnTo>
                  <a:lnTo>
                    <a:pt x="58" y="681"/>
                  </a:lnTo>
                  <a:lnTo>
                    <a:pt x="54" y="678"/>
                  </a:lnTo>
                  <a:lnTo>
                    <a:pt x="52" y="672"/>
                  </a:lnTo>
                  <a:lnTo>
                    <a:pt x="52" y="666"/>
                  </a:lnTo>
                  <a:lnTo>
                    <a:pt x="52" y="661"/>
                  </a:lnTo>
                  <a:lnTo>
                    <a:pt x="54" y="657"/>
                  </a:lnTo>
                  <a:lnTo>
                    <a:pt x="56" y="651"/>
                  </a:lnTo>
                  <a:lnTo>
                    <a:pt x="59" y="647"/>
                  </a:lnTo>
                  <a:lnTo>
                    <a:pt x="79" y="615"/>
                  </a:lnTo>
                  <a:lnTo>
                    <a:pt x="97" y="583"/>
                  </a:lnTo>
                  <a:lnTo>
                    <a:pt x="113" y="550"/>
                  </a:lnTo>
                  <a:lnTo>
                    <a:pt x="128" y="517"/>
                  </a:lnTo>
                  <a:lnTo>
                    <a:pt x="132" y="501"/>
                  </a:lnTo>
                  <a:lnTo>
                    <a:pt x="136" y="484"/>
                  </a:lnTo>
                  <a:lnTo>
                    <a:pt x="138" y="478"/>
                  </a:lnTo>
                  <a:lnTo>
                    <a:pt x="141" y="472"/>
                  </a:lnTo>
                  <a:lnTo>
                    <a:pt x="145" y="458"/>
                  </a:lnTo>
                  <a:lnTo>
                    <a:pt x="151" y="443"/>
                  </a:lnTo>
                  <a:lnTo>
                    <a:pt x="156" y="430"/>
                  </a:lnTo>
                  <a:lnTo>
                    <a:pt x="162" y="416"/>
                  </a:lnTo>
                  <a:lnTo>
                    <a:pt x="168" y="404"/>
                  </a:lnTo>
                  <a:lnTo>
                    <a:pt x="174" y="394"/>
                  </a:lnTo>
                  <a:lnTo>
                    <a:pt x="181" y="383"/>
                  </a:lnTo>
                  <a:lnTo>
                    <a:pt x="187" y="371"/>
                  </a:lnTo>
                  <a:close/>
                </a:path>
              </a:pathLst>
            </a:custGeom>
            <a:grpFill/>
            <a:ln w="9525">
              <a:solidFill>
                <a:schemeClr val="bg1">
                  <a:alpha val="50000"/>
                </a:schemeClr>
              </a:solidFill>
              <a:round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7" name="海南"/>
            <p:cNvSpPr/>
            <p:nvPr/>
          </p:nvSpPr>
          <p:spPr bwMode="auto">
            <a:xfrm>
              <a:off x="5588069" y="5905808"/>
              <a:ext cx="266703" cy="219086"/>
            </a:xfrm>
            <a:custGeom>
              <a:avLst/>
              <a:gdLst>
                <a:gd name="T0" fmla="*/ 10 w 1013"/>
                <a:gd name="T1" fmla="*/ 523 h 846"/>
                <a:gd name="T2" fmla="*/ 0 w 1013"/>
                <a:gd name="T3" fmla="*/ 448 h 846"/>
                <a:gd name="T4" fmla="*/ 18 w 1013"/>
                <a:gd name="T5" fmla="*/ 400 h 846"/>
                <a:gd name="T6" fmla="*/ 8 w 1013"/>
                <a:gd name="T7" fmla="*/ 342 h 846"/>
                <a:gd name="T8" fmla="*/ 66 w 1013"/>
                <a:gd name="T9" fmla="*/ 318 h 846"/>
                <a:gd name="T10" fmla="*/ 196 w 1013"/>
                <a:gd name="T11" fmla="*/ 227 h 846"/>
                <a:gd name="T12" fmla="*/ 284 w 1013"/>
                <a:gd name="T13" fmla="*/ 170 h 846"/>
                <a:gd name="T14" fmla="*/ 260 w 1013"/>
                <a:gd name="T15" fmla="*/ 167 h 846"/>
                <a:gd name="T16" fmla="*/ 229 w 1013"/>
                <a:gd name="T17" fmla="*/ 165 h 846"/>
                <a:gd name="T18" fmla="*/ 260 w 1013"/>
                <a:gd name="T19" fmla="*/ 120 h 846"/>
                <a:gd name="T20" fmla="*/ 333 w 1013"/>
                <a:gd name="T21" fmla="*/ 114 h 846"/>
                <a:gd name="T22" fmla="*/ 383 w 1013"/>
                <a:gd name="T23" fmla="*/ 132 h 846"/>
                <a:gd name="T24" fmla="*/ 383 w 1013"/>
                <a:gd name="T25" fmla="*/ 104 h 846"/>
                <a:gd name="T26" fmla="*/ 418 w 1013"/>
                <a:gd name="T27" fmla="*/ 64 h 846"/>
                <a:gd name="T28" fmla="*/ 495 w 1013"/>
                <a:gd name="T29" fmla="*/ 88 h 846"/>
                <a:gd name="T30" fmla="*/ 535 w 1013"/>
                <a:gd name="T31" fmla="*/ 75 h 846"/>
                <a:gd name="T32" fmla="*/ 561 w 1013"/>
                <a:gd name="T33" fmla="*/ 102 h 846"/>
                <a:gd name="T34" fmla="*/ 592 w 1013"/>
                <a:gd name="T35" fmla="*/ 77 h 846"/>
                <a:gd name="T36" fmla="*/ 636 w 1013"/>
                <a:gd name="T37" fmla="*/ 77 h 846"/>
                <a:gd name="T38" fmla="*/ 654 w 1013"/>
                <a:gd name="T39" fmla="*/ 46 h 846"/>
                <a:gd name="T40" fmla="*/ 711 w 1013"/>
                <a:gd name="T41" fmla="*/ 37 h 846"/>
                <a:gd name="T42" fmla="*/ 765 w 1013"/>
                <a:gd name="T43" fmla="*/ 43 h 846"/>
                <a:gd name="T44" fmla="*/ 815 w 1013"/>
                <a:gd name="T45" fmla="*/ 69 h 846"/>
                <a:gd name="T46" fmla="*/ 827 w 1013"/>
                <a:gd name="T47" fmla="*/ 12 h 846"/>
                <a:gd name="T48" fmla="*/ 868 w 1013"/>
                <a:gd name="T49" fmla="*/ 14 h 846"/>
                <a:gd name="T50" fmla="*/ 942 w 1013"/>
                <a:gd name="T51" fmla="*/ 60 h 846"/>
                <a:gd name="T52" fmla="*/ 1009 w 1013"/>
                <a:gd name="T53" fmla="*/ 185 h 846"/>
                <a:gd name="T54" fmla="*/ 977 w 1013"/>
                <a:gd name="T55" fmla="*/ 243 h 846"/>
                <a:gd name="T56" fmla="*/ 946 w 1013"/>
                <a:gd name="T57" fmla="*/ 234 h 846"/>
                <a:gd name="T58" fmla="*/ 912 w 1013"/>
                <a:gd name="T59" fmla="*/ 223 h 846"/>
                <a:gd name="T60" fmla="*/ 928 w 1013"/>
                <a:gd name="T61" fmla="*/ 252 h 846"/>
                <a:gd name="T62" fmla="*/ 913 w 1013"/>
                <a:gd name="T63" fmla="*/ 289 h 846"/>
                <a:gd name="T64" fmla="*/ 819 w 1013"/>
                <a:gd name="T65" fmla="*/ 441 h 846"/>
                <a:gd name="T66" fmla="*/ 776 w 1013"/>
                <a:gd name="T67" fmla="*/ 533 h 846"/>
                <a:gd name="T68" fmla="*/ 775 w 1013"/>
                <a:gd name="T69" fmla="*/ 562 h 846"/>
                <a:gd name="T70" fmla="*/ 806 w 1013"/>
                <a:gd name="T71" fmla="*/ 545 h 846"/>
                <a:gd name="T72" fmla="*/ 810 w 1013"/>
                <a:gd name="T73" fmla="*/ 582 h 846"/>
                <a:gd name="T74" fmla="*/ 732 w 1013"/>
                <a:gd name="T75" fmla="*/ 628 h 846"/>
                <a:gd name="T76" fmla="*/ 651 w 1013"/>
                <a:gd name="T77" fmla="*/ 664 h 846"/>
                <a:gd name="T78" fmla="*/ 625 w 1013"/>
                <a:gd name="T79" fmla="*/ 730 h 846"/>
                <a:gd name="T80" fmla="*/ 579 w 1013"/>
                <a:gd name="T81" fmla="*/ 750 h 846"/>
                <a:gd name="T82" fmla="*/ 575 w 1013"/>
                <a:gd name="T83" fmla="*/ 731 h 846"/>
                <a:gd name="T84" fmla="*/ 574 w 1013"/>
                <a:gd name="T85" fmla="*/ 706 h 846"/>
                <a:gd name="T86" fmla="*/ 532 w 1013"/>
                <a:gd name="T87" fmla="*/ 745 h 846"/>
                <a:gd name="T88" fmla="*/ 490 w 1013"/>
                <a:gd name="T89" fmla="*/ 744 h 846"/>
                <a:gd name="T90" fmla="*/ 461 w 1013"/>
                <a:gd name="T91" fmla="*/ 777 h 846"/>
                <a:gd name="T92" fmla="*/ 476 w 1013"/>
                <a:gd name="T93" fmla="*/ 809 h 846"/>
                <a:gd name="T94" fmla="*/ 457 w 1013"/>
                <a:gd name="T95" fmla="*/ 825 h 846"/>
                <a:gd name="T96" fmla="*/ 417 w 1013"/>
                <a:gd name="T97" fmla="*/ 814 h 846"/>
                <a:gd name="T98" fmla="*/ 406 w 1013"/>
                <a:gd name="T99" fmla="*/ 846 h 846"/>
                <a:gd name="T100" fmla="*/ 367 w 1013"/>
                <a:gd name="T101" fmla="*/ 826 h 846"/>
                <a:gd name="T102" fmla="*/ 349 w 1013"/>
                <a:gd name="T103" fmla="*/ 808 h 846"/>
                <a:gd name="T104" fmla="*/ 292 w 1013"/>
                <a:gd name="T105" fmla="*/ 783 h 846"/>
                <a:gd name="T106" fmla="*/ 213 w 1013"/>
                <a:gd name="T107" fmla="*/ 766 h 846"/>
                <a:gd name="T108" fmla="*/ 153 w 1013"/>
                <a:gd name="T109" fmla="*/ 756 h 846"/>
                <a:gd name="T110" fmla="*/ 115 w 1013"/>
                <a:gd name="T111" fmla="*/ 730 h 846"/>
                <a:gd name="T112" fmla="*/ 85 w 1013"/>
                <a:gd name="T113" fmla="*/ 706 h 846"/>
                <a:gd name="T114" fmla="*/ 63 w 1013"/>
                <a:gd name="T115" fmla="*/ 699 h 846"/>
                <a:gd name="T116" fmla="*/ 25 w 1013"/>
                <a:gd name="T117" fmla="*/ 689 h 846"/>
                <a:gd name="T118" fmla="*/ 35 w 1013"/>
                <a:gd name="T119" fmla="*/ 623 h 8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013" h="846">
                  <a:moveTo>
                    <a:pt x="18" y="587"/>
                  </a:moveTo>
                  <a:lnTo>
                    <a:pt x="14" y="582"/>
                  </a:lnTo>
                  <a:lnTo>
                    <a:pt x="10" y="575"/>
                  </a:lnTo>
                  <a:lnTo>
                    <a:pt x="9" y="569"/>
                  </a:lnTo>
                  <a:lnTo>
                    <a:pt x="8" y="563"/>
                  </a:lnTo>
                  <a:lnTo>
                    <a:pt x="8" y="556"/>
                  </a:lnTo>
                  <a:lnTo>
                    <a:pt x="8" y="549"/>
                  </a:lnTo>
                  <a:lnTo>
                    <a:pt x="10" y="523"/>
                  </a:lnTo>
                  <a:lnTo>
                    <a:pt x="12" y="501"/>
                  </a:lnTo>
                  <a:lnTo>
                    <a:pt x="10" y="492"/>
                  </a:lnTo>
                  <a:lnTo>
                    <a:pt x="9" y="483"/>
                  </a:lnTo>
                  <a:lnTo>
                    <a:pt x="7" y="475"/>
                  </a:lnTo>
                  <a:lnTo>
                    <a:pt x="5" y="467"/>
                  </a:lnTo>
                  <a:lnTo>
                    <a:pt x="2" y="460"/>
                  </a:lnTo>
                  <a:lnTo>
                    <a:pt x="1" y="454"/>
                  </a:lnTo>
                  <a:lnTo>
                    <a:pt x="0" y="448"/>
                  </a:lnTo>
                  <a:lnTo>
                    <a:pt x="0" y="442"/>
                  </a:lnTo>
                  <a:lnTo>
                    <a:pt x="0" y="437"/>
                  </a:lnTo>
                  <a:lnTo>
                    <a:pt x="2" y="432"/>
                  </a:lnTo>
                  <a:lnTo>
                    <a:pt x="3" y="428"/>
                  </a:lnTo>
                  <a:lnTo>
                    <a:pt x="6" y="424"/>
                  </a:lnTo>
                  <a:lnTo>
                    <a:pt x="12" y="416"/>
                  </a:lnTo>
                  <a:lnTo>
                    <a:pt x="16" y="406"/>
                  </a:lnTo>
                  <a:lnTo>
                    <a:pt x="18" y="400"/>
                  </a:lnTo>
                  <a:lnTo>
                    <a:pt x="18" y="394"/>
                  </a:lnTo>
                  <a:lnTo>
                    <a:pt x="18" y="388"/>
                  </a:lnTo>
                  <a:lnTo>
                    <a:pt x="15" y="381"/>
                  </a:lnTo>
                  <a:lnTo>
                    <a:pt x="12" y="374"/>
                  </a:lnTo>
                  <a:lnTo>
                    <a:pt x="9" y="366"/>
                  </a:lnTo>
                  <a:lnTo>
                    <a:pt x="7" y="357"/>
                  </a:lnTo>
                  <a:lnTo>
                    <a:pt x="7" y="349"/>
                  </a:lnTo>
                  <a:lnTo>
                    <a:pt x="8" y="342"/>
                  </a:lnTo>
                  <a:lnTo>
                    <a:pt x="10" y="335"/>
                  </a:lnTo>
                  <a:lnTo>
                    <a:pt x="13" y="333"/>
                  </a:lnTo>
                  <a:lnTo>
                    <a:pt x="16" y="330"/>
                  </a:lnTo>
                  <a:lnTo>
                    <a:pt x="20" y="329"/>
                  </a:lnTo>
                  <a:lnTo>
                    <a:pt x="24" y="328"/>
                  </a:lnTo>
                  <a:lnTo>
                    <a:pt x="43" y="325"/>
                  </a:lnTo>
                  <a:lnTo>
                    <a:pt x="58" y="322"/>
                  </a:lnTo>
                  <a:lnTo>
                    <a:pt x="66" y="318"/>
                  </a:lnTo>
                  <a:lnTo>
                    <a:pt x="76" y="314"/>
                  </a:lnTo>
                  <a:lnTo>
                    <a:pt x="85" y="306"/>
                  </a:lnTo>
                  <a:lnTo>
                    <a:pt x="97" y="297"/>
                  </a:lnTo>
                  <a:lnTo>
                    <a:pt x="122" y="275"/>
                  </a:lnTo>
                  <a:lnTo>
                    <a:pt x="151" y="254"/>
                  </a:lnTo>
                  <a:lnTo>
                    <a:pt x="165" y="245"/>
                  </a:lnTo>
                  <a:lnTo>
                    <a:pt x="180" y="235"/>
                  </a:lnTo>
                  <a:lnTo>
                    <a:pt x="196" y="227"/>
                  </a:lnTo>
                  <a:lnTo>
                    <a:pt x="211" y="218"/>
                  </a:lnTo>
                  <a:lnTo>
                    <a:pt x="240" y="205"/>
                  </a:lnTo>
                  <a:lnTo>
                    <a:pt x="261" y="195"/>
                  </a:lnTo>
                  <a:lnTo>
                    <a:pt x="270" y="190"/>
                  </a:lnTo>
                  <a:lnTo>
                    <a:pt x="277" y="184"/>
                  </a:lnTo>
                  <a:lnTo>
                    <a:pt x="280" y="179"/>
                  </a:lnTo>
                  <a:lnTo>
                    <a:pt x="283" y="174"/>
                  </a:lnTo>
                  <a:lnTo>
                    <a:pt x="284" y="170"/>
                  </a:lnTo>
                  <a:lnTo>
                    <a:pt x="284" y="165"/>
                  </a:lnTo>
                  <a:lnTo>
                    <a:pt x="284" y="163"/>
                  </a:lnTo>
                  <a:lnTo>
                    <a:pt x="283" y="160"/>
                  </a:lnTo>
                  <a:lnTo>
                    <a:pt x="280" y="159"/>
                  </a:lnTo>
                  <a:lnTo>
                    <a:pt x="278" y="158"/>
                  </a:lnTo>
                  <a:lnTo>
                    <a:pt x="274" y="159"/>
                  </a:lnTo>
                  <a:lnTo>
                    <a:pt x="271" y="161"/>
                  </a:lnTo>
                  <a:lnTo>
                    <a:pt x="260" y="167"/>
                  </a:lnTo>
                  <a:lnTo>
                    <a:pt x="248" y="173"/>
                  </a:lnTo>
                  <a:lnTo>
                    <a:pt x="243" y="176"/>
                  </a:lnTo>
                  <a:lnTo>
                    <a:pt x="239" y="176"/>
                  </a:lnTo>
                  <a:lnTo>
                    <a:pt x="236" y="176"/>
                  </a:lnTo>
                  <a:lnTo>
                    <a:pt x="234" y="174"/>
                  </a:lnTo>
                  <a:lnTo>
                    <a:pt x="233" y="172"/>
                  </a:lnTo>
                  <a:lnTo>
                    <a:pt x="232" y="170"/>
                  </a:lnTo>
                  <a:lnTo>
                    <a:pt x="229" y="165"/>
                  </a:lnTo>
                  <a:lnTo>
                    <a:pt x="229" y="160"/>
                  </a:lnTo>
                  <a:lnTo>
                    <a:pt x="229" y="155"/>
                  </a:lnTo>
                  <a:lnTo>
                    <a:pt x="230" y="149"/>
                  </a:lnTo>
                  <a:lnTo>
                    <a:pt x="233" y="145"/>
                  </a:lnTo>
                  <a:lnTo>
                    <a:pt x="238" y="139"/>
                  </a:lnTo>
                  <a:lnTo>
                    <a:pt x="243" y="133"/>
                  </a:lnTo>
                  <a:lnTo>
                    <a:pt x="252" y="126"/>
                  </a:lnTo>
                  <a:lnTo>
                    <a:pt x="260" y="120"/>
                  </a:lnTo>
                  <a:lnTo>
                    <a:pt x="268" y="115"/>
                  </a:lnTo>
                  <a:lnTo>
                    <a:pt x="276" y="110"/>
                  </a:lnTo>
                  <a:lnTo>
                    <a:pt x="283" y="108"/>
                  </a:lnTo>
                  <a:lnTo>
                    <a:pt x="290" y="106"/>
                  </a:lnTo>
                  <a:lnTo>
                    <a:pt x="297" y="106"/>
                  </a:lnTo>
                  <a:lnTo>
                    <a:pt x="305" y="107"/>
                  </a:lnTo>
                  <a:lnTo>
                    <a:pt x="315" y="109"/>
                  </a:lnTo>
                  <a:lnTo>
                    <a:pt x="333" y="114"/>
                  </a:lnTo>
                  <a:lnTo>
                    <a:pt x="343" y="119"/>
                  </a:lnTo>
                  <a:lnTo>
                    <a:pt x="350" y="123"/>
                  </a:lnTo>
                  <a:lnTo>
                    <a:pt x="355" y="128"/>
                  </a:lnTo>
                  <a:lnTo>
                    <a:pt x="359" y="130"/>
                  </a:lnTo>
                  <a:lnTo>
                    <a:pt x="365" y="133"/>
                  </a:lnTo>
                  <a:lnTo>
                    <a:pt x="371" y="133"/>
                  </a:lnTo>
                  <a:lnTo>
                    <a:pt x="378" y="133"/>
                  </a:lnTo>
                  <a:lnTo>
                    <a:pt x="383" y="132"/>
                  </a:lnTo>
                  <a:lnTo>
                    <a:pt x="387" y="128"/>
                  </a:lnTo>
                  <a:lnTo>
                    <a:pt x="388" y="126"/>
                  </a:lnTo>
                  <a:lnTo>
                    <a:pt x="388" y="123"/>
                  </a:lnTo>
                  <a:lnTo>
                    <a:pt x="387" y="121"/>
                  </a:lnTo>
                  <a:lnTo>
                    <a:pt x="386" y="116"/>
                  </a:lnTo>
                  <a:lnTo>
                    <a:pt x="384" y="113"/>
                  </a:lnTo>
                  <a:lnTo>
                    <a:pt x="384" y="109"/>
                  </a:lnTo>
                  <a:lnTo>
                    <a:pt x="383" y="104"/>
                  </a:lnTo>
                  <a:lnTo>
                    <a:pt x="384" y="100"/>
                  </a:lnTo>
                  <a:lnTo>
                    <a:pt x="386" y="91"/>
                  </a:lnTo>
                  <a:lnTo>
                    <a:pt x="391" y="83"/>
                  </a:lnTo>
                  <a:lnTo>
                    <a:pt x="397" y="76"/>
                  </a:lnTo>
                  <a:lnTo>
                    <a:pt x="405" y="70"/>
                  </a:lnTo>
                  <a:lnTo>
                    <a:pt x="410" y="67"/>
                  </a:lnTo>
                  <a:lnTo>
                    <a:pt x="413" y="65"/>
                  </a:lnTo>
                  <a:lnTo>
                    <a:pt x="418" y="64"/>
                  </a:lnTo>
                  <a:lnTo>
                    <a:pt x="423" y="64"/>
                  </a:lnTo>
                  <a:lnTo>
                    <a:pt x="441" y="64"/>
                  </a:lnTo>
                  <a:lnTo>
                    <a:pt x="455" y="65"/>
                  </a:lnTo>
                  <a:lnTo>
                    <a:pt x="462" y="66"/>
                  </a:lnTo>
                  <a:lnTo>
                    <a:pt x="468" y="70"/>
                  </a:lnTo>
                  <a:lnTo>
                    <a:pt x="475" y="73"/>
                  </a:lnTo>
                  <a:lnTo>
                    <a:pt x="482" y="78"/>
                  </a:lnTo>
                  <a:lnTo>
                    <a:pt x="495" y="88"/>
                  </a:lnTo>
                  <a:lnTo>
                    <a:pt x="504" y="94"/>
                  </a:lnTo>
                  <a:lnTo>
                    <a:pt x="507" y="95"/>
                  </a:lnTo>
                  <a:lnTo>
                    <a:pt x="511" y="94"/>
                  </a:lnTo>
                  <a:lnTo>
                    <a:pt x="514" y="91"/>
                  </a:lnTo>
                  <a:lnTo>
                    <a:pt x="519" y="86"/>
                  </a:lnTo>
                  <a:lnTo>
                    <a:pt x="524" y="82"/>
                  </a:lnTo>
                  <a:lnTo>
                    <a:pt x="529" y="77"/>
                  </a:lnTo>
                  <a:lnTo>
                    <a:pt x="535" y="75"/>
                  </a:lnTo>
                  <a:lnTo>
                    <a:pt x="539" y="73"/>
                  </a:lnTo>
                  <a:lnTo>
                    <a:pt x="543" y="73"/>
                  </a:lnTo>
                  <a:lnTo>
                    <a:pt x="548" y="76"/>
                  </a:lnTo>
                  <a:lnTo>
                    <a:pt x="550" y="81"/>
                  </a:lnTo>
                  <a:lnTo>
                    <a:pt x="553" y="86"/>
                  </a:lnTo>
                  <a:lnTo>
                    <a:pt x="554" y="94"/>
                  </a:lnTo>
                  <a:lnTo>
                    <a:pt x="557" y="98"/>
                  </a:lnTo>
                  <a:lnTo>
                    <a:pt x="561" y="102"/>
                  </a:lnTo>
                  <a:lnTo>
                    <a:pt x="566" y="103"/>
                  </a:lnTo>
                  <a:lnTo>
                    <a:pt x="569" y="103"/>
                  </a:lnTo>
                  <a:lnTo>
                    <a:pt x="574" y="101"/>
                  </a:lnTo>
                  <a:lnTo>
                    <a:pt x="577" y="96"/>
                  </a:lnTo>
                  <a:lnTo>
                    <a:pt x="581" y="90"/>
                  </a:lnTo>
                  <a:lnTo>
                    <a:pt x="583" y="84"/>
                  </a:lnTo>
                  <a:lnTo>
                    <a:pt x="587" y="79"/>
                  </a:lnTo>
                  <a:lnTo>
                    <a:pt x="592" y="77"/>
                  </a:lnTo>
                  <a:lnTo>
                    <a:pt x="595" y="76"/>
                  </a:lnTo>
                  <a:lnTo>
                    <a:pt x="606" y="77"/>
                  </a:lnTo>
                  <a:lnTo>
                    <a:pt x="616" y="79"/>
                  </a:lnTo>
                  <a:lnTo>
                    <a:pt x="620" y="82"/>
                  </a:lnTo>
                  <a:lnTo>
                    <a:pt x="625" y="82"/>
                  </a:lnTo>
                  <a:lnTo>
                    <a:pt x="630" y="81"/>
                  </a:lnTo>
                  <a:lnTo>
                    <a:pt x="633" y="79"/>
                  </a:lnTo>
                  <a:lnTo>
                    <a:pt x="636" y="77"/>
                  </a:lnTo>
                  <a:lnTo>
                    <a:pt x="638" y="73"/>
                  </a:lnTo>
                  <a:lnTo>
                    <a:pt x="641" y="70"/>
                  </a:lnTo>
                  <a:lnTo>
                    <a:pt x="641" y="66"/>
                  </a:lnTo>
                  <a:lnTo>
                    <a:pt x="642" y="62"/>
                  </a:lnTo>
                  <a:lnTo>
                    <a:pt x="643" y="58"/>
                  </a:lnTo>
                  <a:lnTo>
                    <a:pt x="645" y="53"/>
                  </a:lnTo>
                  <a:lnTo>
                    <a:pt x="649" y="48"/>
                  </a:lnTo>
                  <a:lnTo>
                    <a:pt x="654" y="46"/>
                  </a:lnTo>
                  <a:lnTo>
                    <a:pt x="658" y="43"/>
                  </a:lnTo>
                  <a:lnTo>
                    <a:pt x="665" y="43"/>
                  </a:lnTo>
                  <a:lnTo>
                    <a:pt x="674" y="43"/>
                  </a:lnTo>
                  <a:lnTo>
                    <a:pt x="681" y="44"/>
                  </a:lnTo>
                  <a:lnTo>
                    <a:pt x="689" y="44"/>
                  </a:lnTo>
                  <a:lnTo>
                    <a:pt x="695" y="44"/>
                  </a:lnTo>
                  <a:lnTo>
                    <a:pt x="701" y="41"/>
                  </a:lnTo>
                  <a:lnTo>
                    <a:pt x="711" y="37"/>
                  </a:lnTo>
                  <a:lnTo>
                    <a:pt x="721" y="29"/>
                  </a:lnTo>
                  <a:lnTo>
                    <a:pt x="726" y="27"/>
                  </a:lnTo>
                  <a:lnTo>
                    <a:pt x="731" y="25"/>
                  </a:lnTo>
                  <a:lnTo>
                    <a:pt x="737" y="26"/>
                  </a:lnTo>
                  <a:lnTo>
                    <a:pt x="743" y="27"/>
                  </a:lnTo>
                  <a:lnTo>
                    <a:pt x="750" y="31"/>
                  </a:lnTo>
                  <a:lnTo>
                    <a:pt x="757" y="37"/>
                  </a:lnTo>
                  <a:lnTo>
                    <a:pt x="765" y="43"/>
                  </a:lnTo>
                  <a:lnTo>
                    <a:pt x="775" y="51"/>
                  </a:lnTo>
                  <a:lnTo>
                    <a:pt x="784" y="58"/>
                  </a:lnTo>
                  <a:lnTo>
                    <a:pt x="794" y="64"/>
                  </a:lnTo>
                  <a:lnTo>
                    <a:pt x="801" y="69"/>
                  </a:lnTo>
                  <a:lnTo>
                    <a:pt x="808" y="71"/>
                  </a:lnTo>
                  <a:lnTo>
                    <a:pt x="810" y="71"/>
                  </a:lnTo>
                  <a:lnTo>
                    <a:pt x="813" y="70"/>
                  </a:lnTo>
                  <a:lnTo>
                    <a:pt x="815" y="69"/>
                  </a:lnTo>
                  <a:lnTo>
                    <a:pt x="818" y="67"/>
                  </a:lnTo>
                  <a:lnTo>
                    <a:pt x="820" y="60"/>
                  </a:lnTo>
                  <a:lnTo>
                    <a:pt x="820" y="51"/>
                  </a:lnTo>
                  <a:lnTo>
                    <a:pt x="819" y="33"/>
                  </a:lnTo>
                  <a:lnTo>
                    <a:pt x="818" y="22"/>
                  </a:lnTo>
                  <a:lnTo>
                    <a:pt x="819" y="19"/>
                  </a:lnTo>
                  <a:lnTo>
                    <a:pt x="821" y="15"/>
                  </a:lnTo>
                  <a:lnTo>
                    <a:pt x="827" y="12"/>
                  </a:lnTo>
                  <a:lnTo>
                    <a:pt x="834" y="7"/>
                  </a:lnTo>
                  <a:lnTo>
                    <a:pt x="843" y="3"/>
                  </a:lnTo>
                  <a:lnTo>
                    <a:pt x="849" y="1"/>
                  </a:lnTo>
                  <a:lnTo>
                    <a:pt x="854" y="0"/>
                  </a:lnTo>
                  <a:lnTo>
                    <a:pt x="858" y="1"/>
                  </a:lnTo>
                  <a:lnTo>
                    <a:pt x="862" y="3"/>
                  </a:lnTo>
                  <a:lnTo>
                    <a:pt x="865" y="8"/>
                  </a:lnTo>
                  <a:lnTo>
                    <a:pt x="868" y="14"/>
                  </a:lnTo>
                  <a:lnTo>
                    <a:pt x="870" y="21"/>
                  </a:lnTo>
                  <a:lnTo>
                    <a:pt x="873" y="28"/>
                  </a:lnTo>
                  <a:lnTo>
                    <a:pt x="878" y="35"/>
                  </a:lnTo>
                  <a:lnTo>
                    <a:pt x="884" y="40"/>
                  </a:lnTo>
                  <a:lnTo>
                    <a:pt x="890" y="44"/>
                  </a:lnTo>
                  <a:lnTo>
                    <a:pt x="907" y="50"/>
                  </a:lnTo>
                  <a:lnTo>
                    <a:pt x="925" y="56"/>
                  </a:lnTo>
                  <a:lnTo>
                    <a:pt x="942" y="60"/>
                  </a:lnTo>
                  <a:lnTo>
                    <a:pt x="958" y="66"/>
                  </a:lnTo>
                  <a:lnTo>
                    <a:pt x="965" y="71"/>
                  </a:lnTo>
                  <a:lnTo>
                    <a:pt x="971" y="78"/>
                  </a:lnTo>
                  <a:lnTo>
                    <a:pt x="977" y="86"/>
                  </a:lnTo>
                  <a:lnTo>
                    <a:pt x="982" y="98"/>
                  </a:lnTo>
                  <a:lnTo>
                    <a:pt x="994" y="130"/>
                  </a:lnTo>
                  <a:lnTo>
                    <a:pt x="1005" y="169"/>
                  </a:lnTo>
                  <a:lnTo>
                    <a:pt x="1009" y="185"/>
                  </a:lnTo>
                  <a:lnTo>
                    <a:pt x="1011" y="201"/>
                  </a:lnTo>
                  <a:lnTo>
                    <a:pt x="1013" y="207"/>
                  </a:lnTo>
                  <a:lnTo>
                    <a:pt x="1013" y="211"/>
                  </a:lnTo>
                  <a:lnTo>
                    <a:pt x="1011" y="215"/>
                  </a:lnTo>
                  <a:lnTo>
                    <a:pt x="1009" y="217"/>
                  </a:lnTo>
                  <a:lnTo>
                    <a:pt x="998" y="226"/>
                  </a:lnTo>
                  <a:lnTo>
                    <a:pt x="984" y="237"/>
                  </a:lnTo>
                  <a:lnTo>
                    <a:pt x="977" y="243"/>
                  </a:lnTo>
                  <a:lnTo>
                    <a:pt x="970" y="248"/>
                  </a:lnTo>
                  <a:lnTo>
                    <a:pt x="963" y="252"/>
                  </a:lnTo>
                  <a:lnTo>
                    <a:pt x="957" y="253"/>
                  </a:lnTo>
                  <a:lnTo>
                    <a:pt x="953" y="252"/>
                  </a:lnTo>
                  <a:lnTo>
                    <a:pt x="950" y="249"/>
                  </a:lnTo>
                  <a:lnTo>
                    <a:pt x="948" y="247"/>
                  </a:lnTo>
                  <a:lnTo>
                    <a:pt x="947" y="242"/>
                  </a:lnTo>
                  <a:lnTo>
                    <a:pt x="946" y="234"/>
                  </a:lnTo>
                  <a:lnTo>
                    <a:pt x="944" y="224"/>
                  </a:lnTo>
                  <a:lnTo>
                    <a:pt x="941" y="221"/>
                  </a:lnTo>
                  <a:lnTo>
                    <a:pt x="939" y="218"/>
                  </a:lnTo>
                  <a:lnTo>
                    <a:pt x="935" y="217"/>
                  </a:lnTo>
                  <a:lnTo>
                    <a:pt x="931" y="216"/>
                  </a:lnTo>
                  <a:lnTo>
                    <a:pt x="922" y="218"/>
                  </a:lnTo>
                  <a:lnTo>
                    <a:pt x="914" y="222"/>
                  </a:lnTo>
                  <a:lnTo>
                    <a:pt x="912" y="223"/>
                  </a:lnTo>
                  <a:lnTo>
                    <a:pt x="909" y="226"/>
                  </a:lnTo>
                  <a:lnTo>
                    <a:pt x="909" y="227"/>
                  </a:lnTo>
                  <a:lnTo>
                    <a:pt x="909" y="229"/>
                  </a:lnTo>
                  <a:lnTo>
                    <a:pt x="913" y="233"/>
                  </a:lnTo>
                  <a:lnTo>
                    <a:pt x="919" y="239"/>
                  </a:lnTo>
                  <a:lnTo>
                    <a:pt x="922" y="241"/>
                  </a:lnTo>
                  <a:lnTo>
                    <a:pt x="926" y="246"/>
                  </a:lnTo>
                  <a:lnTo>
                    <a:pt x="928" y="252"/>
                  </a:lnTo>
                  <a:lnTo>
                    <a:pt x="931" y="258"/>
                  </a:lnTo>
                  <a:lnTo>
                    <a:pt x="931" y="265"/>
                  </a:lnTo>
                  <a:lnTo>
                    <a:pt x="931" y="271"/>
                  </a:lnTo>
                  <a:lnTo>
                    <a:pt x="928" y="274"/>
                  </a:lnTo>
                  <a:lnTo>
                    <a:pt x="927" y="277"/>
                  </a:lnTo>
                  <a:lnTo>
                    <a:pt x="925" y="280"/>
                  </a:lnTo>
                  <a:lnTo>
                    <a:pt x="921" y="283"/>
                  </a:lnTo>
                  <a:lnTo>
                    <a:pt x="913" y="289"/>
                  </a:lnTo>
                  <a:lnTo>
                    <a:pt x="902" y="298"/>
                  </a:lnTo>
                  <a:lnTo>
                    <a:pt x="890" y="311"/>
                  </a:lnTo>
                  <a:lnTo>
                    <a:pt x="877" y="327"/>
                  </a:lnTo>
                  <a:lnTo>
                    <a:pt x="864" y="343"/>
                  </a:lnTo>
                  <a:lnTo>
                    <a:pt x="852" y="362"/>
                  </a:lnTo>
                  <a:lnTo>
                    <a:pt x="840" y="382"/>
                  </a:lnTo>
                  <a:lnTo>
                    <a:pt x="832" y="403"/>
                  </a:lnTo>
                  <a:lnTo>
                    <a:pt x="819" y="441"/>
                  </a:lnTo>
                  <a:lnTo>
                    <a:pt x="812" y="473"/>
                  </a:lnTo>
                  <a:lnTo>
                    <a:pt x="808" y="486"/>
                  </a:lnTo>
                  <a:lnTo>
                    <a:pt x="802" y="499"/>
                  </a:lnTo>
                  <a:lnTo>
                    <a:pt x="800" y="505"/>
                  </a:lnTo>
                  <a:lnTo>
                    <a:pt x="795" y="511"/>
                  </a:lnTo>
                  <a:lnTo>
                    <a:pt x="791" y="517"/>
                  </a:lnTo>
                  <a:lnTo>
                    <a:pt x="786" y="523"/>
                  </a:lnTo>
                  <a:lnTo>
                    <a:pt x="776" y="533"/>
                  </a:lnTo>
                  <a:lnTo>
                    <a:pt x="771" y="543"/>
                  </a:lnTo>
                  <a:lnTo>
                    <a:pt x="769" y="546"/>
                  </a:lnTo>
                  <a:lnTo>
                    <a:pt x="769" y="551"/>
                  </a:lnTo>
                  <a:lnTo>
                    <a:pt x="769" y="554"/>
                  </a:lnTo>
                  <a:lnTo>
                    <a:pt x="769" y="557"/>
                  </a:lnTo>
                  <a:lnTo>
                    <a:pt x="770" y="558"/>
                  </a:lnTo>
                  <a:lnTo>
                    <a:pt x="772" y="561"/>
                  </a:lnTo>
                  <a:lnTo>
                    <a:pt x="775" y="562"/>
                  </a:lnTo>
                  <a:lnTo>
                    <a:pt x="777" y="562"/>
                  </a:lnTo>
                  <a:lnTo>
                    <a:pt x="780" y="561"/>
                  </a:lnTo>
                  <a:lnTo>
                    <a:pt x="783" y="560"/>
                  </a:lnTo>
                  <a:lnTo>
                    <a:pt x="787" y="558"/>
                  </a:lnTo>
                  <a:lnTo>
                    <a:pt x="790" y="555"/>
                  </a:lnTo>
                  <a:lnTo>
                    <a:pt x="796" y="550"/>
                  </a:lnTo>
                  <a:lnTo>
                    <a:pt x="802" y="546"/>
                  </a:lnTo>
                  <a:lnTo>
                    <a:pt x="806" y="545"/>
                  </a:lnTo>
                  <a:lnTo>
                    <a:pt x="809" y="546"/>
                  </a:lnTo>
                  <a:lnTo>
                    <a:pt x="810" y="550"/>
                  </a:lnTo>
                  <a:lnTo>
                    <a:pt x="813" y="555"/>
                  </a:lnTo>
                  <a:lnTo>
                    <a:pt x="813" y="562"/>
                  </a:lnTo>
                  <a:lnTo>
                    <a:pt x="813" y="569"/>
                  </a:lnTo>
                  <a:lnTo>
                    <a:pt x="813" y="574"/>
                  </a:lnTo>
                  <a:lnTo>
                    <a:pt x="812" y="579"/>
                  </a:lnTo>
                  <a:lnTo>
                    <a:pt x="810" y="582"/>
                  </a:lnTo>
                  <a:lnTo>
                    <a:pt x="808" y="587"/>
                  </a:lnTo>
                  <a:lnTo>
                    <a:pt x="801" y="594"/>
                  </a:lnTo>
                  <a:lnTo>
                    <a:pt x="794" y="601"/>
                  </a:lnTo>
                  <a:lnTo>
                    <a:pt x="775" y="614"/>
                  </a:lnTo>
                  <a:lnTo>
                    <a:pt x="756" y="625"/>
                  </a:lnTo>
                  <a:lnTo>
                    <a:pt x="747" y="628"/>
                  </a:lnTo>
                  <a:lnTo>
                    <a:pt x="739" y="628"/>
                  </a:lnTo>
                  <a:lnTo>
                    <a:pt x="732" y="628"/>
                  </a:lnTo>
                  <a:lnTo>
                    <a:pt x="724" y="627"/>
                  </a:lnTo>
                  <a:lnTo>
                    <a:pt x="715" y="627"/>
                  </a:lnTo>
                  <a:lnTo>
                    <a:pt x="706" y="628"/>
                  </a:lnTo>
                  <a:lnTo>
                    <a:pt x="694" y="632"/>
                  </a:lnTo>
                  <a:lnTo>
                    <a:pt x="682" y="639"/>
                  </a:lnTo>
                  <a:lnTo>
                    <a:pt x="670" y="649"/>
                  </a:lnTo>
                  <a:lnTo>
                    <a:pt x="660" y="656"/>
                  </a:lnTo>
                  <a:lnTo>
                    <a:pt x="651" y="664"/>
                  </a:lnTo>
                  <a:lnTo>
                    <a:pt x="644" y="671"/>
                  </a:lnTo>
                  <a:lnTo>
                    <a:pt x="638" y="678"/>
                  </a:lnTo>
                  <a:lnTo>
                    <a:pt x="635" y="686"/>
                  </a:lnTo>
                  <a:lnTo>
                    <a:pt x="632" y="693"/>
                  </a:lnTo>
                  <a:lnTo>
                    <a:pt x="630" y="700"/>
                  </a:lnTo>
                  <a:lnTo>
                    <a:pt x="629" y="714"/>
                  </a:lnTo>
                  <a:lnTo>
                    <a:pt x="626" y="725"/>
                  </a:lnTo>
                  <a:lnTo>
                    <a:pt x="625" y="730"/>
                  </a:lnTo>
                  <a:lnTo>
                    <a:pt x="623" y="734"/>
                  </a:lnTo>
                  <a:lnTo>
                    <a:pt x="619" y="738"/>
                  </a:lnTo>
                  <a:lnTo>
                    <a:pt x="614" y="741"/>
                  </a:lnTo>
                  <a:lnTo>
                    <a:pt x="608" y="745"/>
                  </a:lnTo>
                  <a:lnTo>
                    <a:pt x="601" y="747"/>
                  </a:lnTo>
                  <a:lnTo>
                    <a:pt x="593" y="750"/>
                  </a:lnTo>
                  <a:lnTo>
                    <a:pt x="586" y="750"/>
                  </a:lnTo>
                  <a:lnTo>
                    <a:pt x="579" y="750"/>
                  </a:lnTo>
                  <a:lnTo>
                    <a:pt x="573" y="749"/>
                  </a:lnTo>
                  <a:lnTo>
                    <a:pt x="570" y="747"/>
                  </a:lnTo>
                  <a:lnTo>
                    <a:pt x="568" y="746"/>
                  </a:lnTo>
                  <a:lnTo>
                    <a:pt x="568" y="744"/>
                  </a:lnTo>
                  <a:lnTo>
                    <a:pt x="567" y="741"/>
                  </a:lnTo>
                  <a:lnTo>
                    <a:pt x="568" y="738"/>
                  </a:lnTo>
                  <a:lnTo>
                    <a:pt x="572" y="734"/>
                  </a:lnTo>
                  <a:lnTo>
                    <a:pt x="575" y="731"/>
                  </a:lnTo>
                  <a:lnTo>
                    <a:pt x="579" y="728"/>
                  </a:lnTo>
                  <a:lnTo>
                    <a:pt x="582" y="725"/>
                  </a:lnTo>
                  <a:lnTo>
                    <a:pt x="585" y="722"/>
                  </a:lnTo>
                  <a:lnTo>
                    <a:pt x="585" y="719"/>
                  </a:lnTo>
                  <a:lnTo>
                    <a:pt x="583" y="715"/>
                  </a:lnTo>
                  <a:lnTo>
                    <a:pt x="581" y="711"/>
                  </a:lnTo>
                  <a:lnTo>
                    <a:pt x="577" y="708"/>
                  </a:lnTo>
                  <a:lnTo>
                    <a:pt x="574" y="706"/>
                  </a:lnTo>
                  <a:lnTo>
                    <a:pt x="570" y="706"/>
                  </a:lnTo>
                  <a:lnTo>
                    <a:pt x="566" y="707"/>
                  </a:lnTo>
                  <a:lnTo>
                    <a:pt x="561" y="711"/>
                  </a:lnTo>
                  <a:lnTo>
                    <a:pt x="555" y="716"/>
                  </a:lnTo>
                  <a:lnTo>
                    <a:pt x="550" y="725"/>
                  </a:lnTo>
                  <a:lnTo>
                    <a:pt x="544" y="733"/>
                  </a:lnTo>
                  <a:lnTo>
                    <a:pt x="538" y="740"/>
                  </a:lnTo>
                  <a:lnTo>
                    <a:pt x="532" y="745"/>
                  </a:lnTo>
                  <a:lnTo>
                    <a:pt x="526" y="747"/>
                  </a:lnTo>
                  <a:lnTo>
                    <a:pt x="520" y="750"/>
                  </a:lnTo>
                  <a:lnTo>
                    <a:pt x="514" y="750"/>
                  </a:lnTo>
                  <a:lnTo>
                    <a:pt x="510" y="749"/>
                  </a:lnTo>
                  <a:lnTo>
                    <a:pt x="505" y="747"/>
                  </a:lnTo>
                  <a:lnTo>
                    <a:pt x="500" y="745"/>
                  </a:lnTo>
                  <a:lnTo>
                    <a:pt x="494" y="744"/>
                  </a:lnTo>
                  <a:lnTo>
                    <a:pt x="490" y="744"/>
                  </a:lnTo>
                  <a:lnTo>
                    <a:pt x="485" y="744"/>
                  </a:lnTo>
                  <a:lnTo>
                    <a:pt x="480" y="746"/>
                  </a:lnTo>
                  <a:lnTo>
                    <a:pt x="475" y="749"/>
                  </a:lnTo>
                  <a:lnTo>
                    <a:pt x="472" y="752"/>
                  </a:lnTo>
                  <a:lnTo>
                    <a:pt x="468" y="758"/>
                  </a:lnTo>
                  <a:lnTo>
                    <a:pt x="465" y="764"/>
                  </a:lnTo>
                  <a:lnTo>
                    <a:pt x="462" y="771"/>
                  </a:lnTo>
                  <a:lnTo>
                    <a:pt x="461" y="777"/>
                  </a:lnTo>
                  <a:lnTo>
                    <a:pt x="460" y="783"/>
                  </a:lnTo>
                  <a:lnTo>
                    <a:pt x="461" y="788"/>
                  </a:lnTo>
                  <a:lnTo>
                    <a:pt x="462" y="793"/>
                  </a:lnTo>
                  <a:lnTo>
                    <a:pt x="465" y="797"/>
                  </a:lnTo>
                  <a:lnTo>
                    <a:pt x="468" y="800"/>
                  </a:lnTo>
                  <a:lnTo>
                    <a:pt x="472" y="803"/>
                  </a:lnTo>
                  <a:lnTo>
                    <a:pt x="474" y="807"/>
                  </a:lnTo>
                  <a:lnTo>
                    <a:pt x="476" y="809"/>
                  </a:lnTo>
                  <a:lnTo>
                    <a:pt x="476" y="813"/>
                  </a:lnTo>
                  <a:lnTo>
                    <a:pt x="476" y="816"/>
                  </a:lnTo>
                  <a:lnTo>
                    <a:pt x="475" y="819"/>
                  </a:lnTo>
                  <a:lnTo>
                    <a:pt x="472" y="821"/>
                  </a:lnTo>
                  <a:lnTo>
                    <a:pt x="469" y="823"/>
                  </a:lnTo>
                  <a:lnTo>
                    <a:pt x="465" y="825"/>
                  </a:lnTo>
                  <a:lnTo>
                    <a:pt x="461" y="825"/>
                  </a:lnTo>
                  <a:lnTo>
                    <a:pt x="457" y="825"/>
                  </a:lnTo>
                  <a:lnTo>
                    <a:pt x="453" y="825"/>
                  </a:lnTo>
                  <a:lnTo>
                    <a:pt x="444" y="821"/>
                  </a:lnTo>
                  <a:lnTo>
                    <a:pt x="434" y="816"/>
                  </a:lnTo>
                  <a:lnTo>
                    <a:pt x="429" y="814"/>
                  </a:lnTo>
                  <a:lnTo>
                    <a:pt x="425" y="813"/>
                  </a:lnTo>
                  <a:lnTo>
                    <a:pt x="422" y="813"/>
                  </a:lnTo>
                  <a:lnTo>
                    <a:pt x="419" y="813"/>
                  </a:lnTo>
                  <a:lnTo>
                    <a:pt x="417" y="814"/>
                  </a:lnTo>
                  <a:lnTo>
                    <a:pt x="416" y="816"/>
                  </a:lnTo>
                  <a:lnTo>
                    <a:pt x="416" y="819"/>
                  </a:lnTo>
                  <a:lnTo>
                    <a:pt x="416" y="823"/>
                  </a:lnTo>
                  <a:lnTo>
                    <a:pt x="415" y="832"/>
                  </a:lnTo>
                  <a:lnTo>
                    <a:pt x="413" y="840"/>
                  </a:lnTo>
                  <a:lnTo>
                    <a:pt x="412" y="842"/>
                  </a:lnTo>
                  <a:lnTo>
                    <a:pt x="410" y="845"/>
                  </a:lnTo>
                  <a:lnTo>
                    <a:pt x="406" y="846"/>
                  </a:lnTo>
                  <a:lnTo>
                    <a:pt x="404" y="846"/>
                  </a:lnTo>
                  <a:lnTo>
                    <a:pt x="397" y="831"/>
                  </a:lnTo>
                  <a:lnTo>
                    <a:pt x="388" y="814"/>
                  </a:lnTo>
                  <a:lnTo>
                    <a:pt x="384" y="814"/>
                  </a:lnTo>
                  <a:lnTo>
                    <a:pt x="379" y="816"/>
                  </a:lnTo>
                  <a:lnTo>
                    <a:pt x="374" y="820"/>
                  </a:lnTo>
                  <a:lnTo>
                    <a:pt x="369" y="823"/>
                  </a:lnTo>
                  <a:lnTo>
                    <a:pt x="367" y="826"/>
                  </a:lnTo>
                  <a:lnTo>
                    <a:pt x="365" y="826"/>
                  </a:lnTo>
                  <a:lnTo>
                    <a:pt x="362" y="827"/>
                  </a:lnTo>
                  <a:lnTo>
                    <a:pt x="360" y="826"/>
                  </a:lnTo>
                  <a:lnTo>
                    <a:pt x="358" y="825"/>
                  </a:lnTo>
                  <a:lnTo>
                    <a:pt x="355" y="822"/>
                  </a:lnTo>
                  <a:lnTo>
                    <a:pt x="353" y="819"/>
                  </a:lnTo>
                  <a:lnTo>
                    <a:pt x="352" y="813"/>
                  </a:lnTo>
                  <a:lnTo>
                    <a:pt x="349" y="808"/>
                  </a:lnTo>
                  <a:lnTo>
                    <a:pt x="346" y="803"/>
                  </a:lnTo>
                  <a:lnTo>
                    <a:pt x="343" y="798"/>
                  </a:lnTo>
                  <a:lnTo>
                    <a:pt x="340" y="795"/>
                  </a:lnTo>
                  <a:lnTo>
                    <a:pt x="331" y="790"/>
                  </a:lnTo>
                  <a:lnTo>
                    <a:pt x="323" y="787"/>
                  </a:lnTo>
                  <a:lnTo>
                    <a:pt x="314" y="784"/>
                  </a:lnTo>
                  <a:lnTo>
                    <a:pt x="303" y="783"/>
                  </a:lnTo>
                  <a:lnTo>
                    <a:pt x="292" y="783"/>
                  </a:lnTo>
                  <a:lnTo>
                    <a:pt x="281" y="784"/>
                  </a:lnTo>
                  <a:lnTo>
                    <a:pt x="262" y="787"/>
                  </a:lnTo>
                  <a:lnTo>
                    <a:pt x="247" y="789"/>
                  </a:lnTo>
                  <a:lnTo>
                    <a:pt x="240" y="789"/>
                  </a:lnTo>
                  <a:lnTo>
                    <a:pt x="234" y="788"/>
                  </a:lnTo>
                  <a:lnTo>
                    <a:pt x="228" y="784"/>
                  </a:lnTo>
                  <a:lnTo>
                    <a:pt x="222" y="778"/>
                  </a:lnTo>
                  <a:lnTo>
                    <a:pt x="213" y="766"/>
                  </a:lnTo>
                  <a:lnTo>
                    <a:pt x="204" y="759"/>
                  </a:lnTo>
                  <a:lnTo>
                    <a:pt x="201" y="757"/>
                  </a:lnTo>
                  <a:lnTo>
                    <a:pt x="195" y="756"/>
                  </a:lnTo>
                  <a:lnTo>
                    <a:pt x="188" y="756"/>
                  </a:lnTo>
                  <a:lnTo>
                    <a:pt x="177" y="757"/>
                  </a:lnTo>
                  <a:lnTo>
                    <a:pt x="167" y="758"/>
                  </a:lnTo>
                  <a:lnTo>
                    <a:pt x="159" y="757"/>
                  </a:lnTo>
                  <a:lnTo>
                    <a:pt x="153" y="756"/>
                  </a:lnTo>
                  <a:lnTo>
                    <a:pt x="148" y="753"/>
                  </a:lnTo>
                  <a:lnTo>
                    <a:pt x="141" y="746"/>
                  </a:lnTo>
                  <a:lnTo>
                    <a:pt x="136" y="739"/>
                  </a:lnTo>
                  <a:lnTo>
                    <a:pt x="134" y="737"/>
                  </a:lnTo>
                  <a:lnTo>
                    <a:pt x="132" y="734"/>
                  </a:lnTo>
                  <a:lnTo>
                    <a:pt x="128" y="732"/>
                  </a:lnTo>
                  <a:lnTo>
                    <a:pt x="125" y="731"/>
                  </a:lnTo>
                  <a:lnTo>
                    <a:pt x="115" y="730"/>
                  </a:lnTo>
                  <a:lnTo>
                    <a:pt x="107" y="728"/>
                  </a:lnTo>
                  <a:lnTo>
                    <a:pt x="102" y="727"/>
                  </a:lnTo>
                  <a:lnTo>
                    <a:pt x="97" y="725"/>
                  </a:lnTo>
                  <a:lnTo>
                    <a:pt x="94" y="721"/>
                  </a:lnTo>
                  <a:lnTo>
                    <a:pt x="91" y="718"/>
                  </a:lnTo>
                  <a:lnTo>
                    <a:pt x="88" y="714"/>
                  </a:lnTo>
                  <a:lnTo>
                    <a:pt x="87" y="711"/>
                  </a:lnTo>
                  <a:lnTo>
                    <a:pt x="85" y="706"/>
                  </a:lnTo>
                  <a:lnTo>
                    <a:pt x="84" y="702"/>
                  </a:lnTo>
                  <a:lnTo>
                    <a:pt x="84" y="696"/>
                  </a:lnTo>
                  <a:lnTo>
                    <a:pt x="81" y="690"/>
                  </a:lnTo>
                  <a:lnTo>
                    <a:pt x="78" y="688"/>
                  </a:lnTo>
                  <a:lnTo>
                    <a:pt x="76" y="688"/>
                  </a:lnTo>
                  <a:lnTo>
                    <a:pt x="72" y="690"/>
                  </a:lnTo>
                  <a:lnTo>
                    <a:pt x="68" y="694"/>
                  </a:lnTo>
                  <a:lnTo>
                    <a:pt x="63" y="699"/>
                  </a:lnTo>
                  <a:lnTo>
                    <a:pt x="56" y="701"/>
                  </a:lnTo>
                  <a:lnTo>
                    <a:pt x="47" y="702"/>
                  </a:lnTo>
                  <a:lnTo>
                    <a:pt x="40" y="701"/>
                  </a:lnTo>
                  <a:lnTo>
                    <a:pt x="35" y="700"/>
                  </a:lnTo>
                  <a:lnTo>
                    <a:pt x="32" y="699"/>
                  </a:lnTo>
                  <a:lnTo>
                    <a:pt x="29" y="696"/>
                  </a:lnTo>
                  <a:lnTo>
                    <a:pt x="27" y="693"/>
                  </a:lnTo>
                  <a:lnTo>
                    <a:pt x="25" y="689"/>
                  </a:lnTo>
                  <a:lnTo>
                    <a:pt x="22" y="684"/>
                  </a:lnTo>
                  <a:lnTo>
                    <a:pt x="22" y="680"/>
                  </a:lnTo>
                  <a:lnTo>
                    <a:pt x="22" y="675"/>
                  </a:lnTo>
                  <a:lnTo>
                    <a:pt x="25" y="661"/>
                  </a:lnTo>
                  <a:lnTo>
                    <a:pt x="27" y="649"/>
                  </a:lnTo>
                  <a:lnTo>
                    <a:pt x="31" y="639"/>
                  </a:lnTo>
                  <a:lnTo>
                    <a:pt x="33" y="630"/>
                  </a:lnTo>
                  <a:lnTo>
                    <a:pt x="35" y="623"/>
                  </a:lnTo>
                  <a:lnTo>
                    <a:pt x="35" y="617"/>
                  </a:lnTo>
                  <a:lnTo>
                    <a:pt x="35" y="611"/>
                  </a:lnTo>
                  <a:lnTo>
                    <a:pt x="33" y="606"/>
                  </a:lnTo>
                  <a:lnTo>
                    <a:pt x="31" y="601"/>
                  </a:lnTo>
                  <a:lnTo>
                    <a:pt x="27" y="596"/>
                  </a:lnTo>
                  <a:lnTo>
                    <a:pt x="24" y="592"/>
                  </a:lnTo>
                  <a:lnTo>
                    <a:pt x="18" y="587"/>
                  </a:lnTo>
                  <a:close/>
                </a:path>
              </a:pathLst>
            </a:custGeom>
            <a:grpFill/>
            <a:ln w="9525">
              <a:solidFill>
                <a:schemeClr val="bg1">
                  <a:alpha val="50000"/>
                </a:schemeClr>
              </a:solidFill>
              <a:round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8" name="Freeform 108"/>
            <p:cNvSpPr/>
            <p:nvPr/>
          </p:nvSpPr>
          <p:spPr bwMode="auto">
            <a:xfrm>
              <a:off x="6807304" y="4496041"/>
              <a:ext cx="76201" cy="38102"/>
            </a:xfrm>
            <a:custGeom>
              <a:avLst/>
              <a:gdLst>
                <a:gd name="T0" fmla="*/ 147 w 268"/>
                <a:gd name="T1" fmla="*/ 108 h 134"/>
                <a:gd name="T2" fmla="*/ 129 w 268"/>
                <a:gd name="T3" fmla="*/ 101 h 134"/>
                <a:gd name="T4" fmla="*/ 104 w 268"/>
                <a:gd name="T5" fmla="*/ 93 h 134"/>
                <a:gd name="T6" fmla="*/ 79 w 268"/>
                <a:gd name="T7" fmla="*/ 85 h 134"/>
                <a:gd name="T8" fmla="*/ 61 w 268"/>
                <a:gd name="T9" fmla="*/ 76 h 134"/>
                <a:gd name="T10" fmla="*/ 50 w 268"/>
                <a:gd name="T11" fmla="*/ 68 h 134"/>
                <a:gd name="T12" fmla="*/ 41 w 268"/>
                <a:gd name="T13" fmla="*/ 60 h 134"/>
                <a:gd name="T14" fmla="*/ 34 w 268"/>
                <a:gd name="T15" fmla="*/ 52 h 134"/>
                <a:gd name="T16" fmla="*/ 25 w 268"/>
                <a:gd name="T17" fmla="*/ 48 h 134"/>
                <a:gd name="T18" fmla="*/ 17 w 268"/>
                <a:gd name="T19" fmla="*/ 44 h 134"/>
                <a:gd name="T20" fmla="*/ 10 w 268"/>
                <a:gd name="T21" fmla="*/ 42 h 134"/>
                <a:gd name="T22" fmla="*/ 4 w 268"/>
                <a:gd name="T23" fmla="*/ 38 h 134"/>
                <a:gd name="T24" fmla="*/ 2 w 268"/>
                <a:gd name="T25" fmla="*/ 33 h 134"/>
                <a:gd name="T26" fmla="*/ 0 w 268"/>
                <a:gd name="T27" fmla="*/ 31 h 134"/>
                <a:gd name="T28" fmla="*/ 0 w 268"/>
                <a:gd name="T29" fmla="*/ 28 h 134"/>
                <a:gd name="T30" fmla="*/ 2 w 268"/>
                <a:gd name="T31" fmla="*/ 25 h 134"/>
                <a:gd name="T32" fmla="*/ 3 w 268"/>
                <a:gd name="T33" fmla="*/ 22 h 134"/>
                <a:gd name="T34" fmla="*/ 9 w 268"/>
                <a:gd name="T35" fmla="*/ 16 h 134"/>
                <a:gd name="T36" fmla="*/ 16 w 268"/>
                <a:gd name="T37" fmla="*/ 10 h 134"/>
                <a:gd name="T38" fmla="*/ 22 w 268"/>
                <a:gd name="T39" fmla="*/ 7 h 134"/>
                <a:gd name="T40" fmla="*/ 29 w 268"/>
                <a:gd name="T41" fmla="*/ 5 h 134"/>
                <a:gd name="T42" fmla="*/ 37 w 268"/>
                <a:gd name="T43" fmla="*/ 3 h 134"/>
                <a:gd name="T44" fmla="*/ 46 w 268"/>
                <a:gd name="T45" fmla="*/ 1 h 134"/>
                <a:gd name="T46" fmla="*/ 54 w 268"/>
                <a:gd name="T47" fmla="*/ 0 h 134"/>
                <a:gd name="T48" fmla="*/ 62 w 268"/>
                <a:gd name="T49" fmla="*/ 0 h 134"/>
                <a:gd name="T50" fmla="*/ 69 w 268"/>
                <a:gd name="T51" fmla="*/ 1 h 134"/>
                <a:gd name="T52" fmla="*/ 74 w 268"/>
                <a:gd name="T53" fmla="*/ 5 h 134"/>
                <a:gd name="T54" fmla="*/ 83 w 268"/>
                <a:gd name="T55" fmla="*/ 13 h 134"/>
                <a:gd name="T56" fmla="*/ 91 w 268"/>
                <a:gd name="T57" fmla="*/ 20 h 134"/>
                <a:gd name="T58" fmla="*/ 100 w 268"/>
                <a:gd name="T59" fmla="*/ 26 h 134"/>
                <a:gd name="T60" fmla="*/ 111 w 268"/>
                <a:gd name="T61" fmla="*/ 31 h 134"/>
                <a:gd name="T62" fmla="*/ 123 w 268"/>
                <a:gd name="T63" fmla="*/ 35 h 134"/>
                <a:gd name="T64" fmla="*/ 135 w 268"/>
                <a:gd name="T65" fmla="*/ 39 h 134"/>
                <a:gd name="T66" fmla="*/ 140 w 268"/>
                <a:gd name="T67" fmla="*/ 42 h 134"/>
                <a:gd name="T68" fmla="*/ 144 w 268"/>
                <a:gd name="T69" fmla="*/ 44 h 134"/>
                <a:gd name="T70" fmla="*/ 148 w 268"/>
                <a:gd name="T71" fmla="*/ 48 h 134"/>
                <a:gd name="T72" fmla="*/ 151 w 268"/>
                <a:gd name="T73" fmla="*/ 52 h 134"/>
                <a:gd name="T74" fmla="*/ 156 w 268"/>
                <a:gd name="T75" fmla="*/ 57 h 134"/>
                <a:gd name="T76" fmla="*/ 161 w 268"/>
                <a:gd name="T77" fmla="*/ 61 h 134"/>
                <a:gd name="T78" fmla="*/ 168 w 268"/>
                <a:gd name="T79" fmla="*/ 66 h 134"/>
                <a:gd name="T80" fmla="*/ 176 w 268"/>
                <a:gd name="T81" fmla="*/ 69 h 134"/>
                <a:gd name="T82" fmla="*/ 192 w 268"/>
                <a:gd name="T83" fmla="*/ 75 h 134"/>
                <a:gd name="T84" fmla="*/ 209 w 268"/>
                <a:gd name="T85" fmla="*/ 80 h 134"/>
                <a:gd name="T86" fmla="*/ 224 w 268"/>
                <a:gd name="T87" fmla="*/ 83 h 134"/>
                <a:gd name="T88" fmla="*/ 242 w 268"/>
                <a:gd name="T89" fmla="*/ 87 h 134"/>
                <a:gd name="T90" fmla="*/ 250 w 268"/>
                <a:gd name="T91" fmla="*/ 88 h 134"/>
                <a:gd name="T92" fmla="*/ 257 w 268"/>
                <a:gd name="T93" fmla="*/ 91 h 134"/>
                <a:gd name="T94" fmla="*/ 262 w 268"/>
                <a:gd name="T95" fmla="*/ 94 h 134"/>
                <a:gd name="T96" fmla="*/ 267 w 268"/>
                <a:gd name="T97" fmla="*/ 99 h 134"/>
                <a:gd name="T98" fmla="*/ 268 w 268"/>
                <a:gd name="T99" fmla="*/ 104 h 134"/>
                <a:gd name="T100" fmla="*/ 268 w 268"/>
                <a:gd name="T101" fmla="*/ 110 h 134"/>
                <a:gd name="T102" fmla="*/ 267 w 268"/>
                <a:gd name="T103" fmla="*/ 114 h 134"/>
                <a:gd name="T104" fmla="*/ 263 w 268"/>
                <a:gd name="T105" fmla="*/ 119 h 134"/>
                <a:gd name="T106" fmla="*/ 255 w 268"/>
                <a:gd name="T107" fmla="*/ 127 h 134"/>
                <a:gd name="T108" fmla="*/ 245 w 268"/>
                <a:gd name="T109" fmla="*/ 133 h 134"/>
                <a:gd name="T110" fmla="*/ 239 w 268"/>
                <a:gd name="T111" fmla="*/ 134 h 134"/>
                <a:gd name="T112" fmla="*/ 229 w 268"/>
                <a:gd name="T113" fmla="*/ 133 h 134"/>
                <a:gd name="T114" fmla="*/ 216 w 268"/>
                <a:gd name="T115" fmla="*/ 131 h 134"/>
                <a:gd name="T116" fmla="*/ 200 w 268"/>
                <a:gd name="T117" fmla="*/ 126 h 134"/>
                <a:gd name="T118" fmla="*/ 169 w 268"/>
                <a:gd name="T119" fmla="*/ 117 h 134"/>
                <a:gd name="T120" fmla="*/ 147 w 268"/>
                <a:gd name="T121" fmla="*/ 108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68" h="134">
                  <a:moveTo>
                    <a:pt x="147" y="108"/>
                  </a:moveTo>
                  <a:lnTo>
                    <a:pt x="129" y="101"/>
                  </a:lnTo>
                  <a:lnTo>
                    <a:pt x="104" y="93"/>
                  </a:lnTo>
                  <a:lnTo>
                    <a:pt x="79" y="85"/>
                  </a:lnTo>
                  <a:lnTo>
                    <a:pt x="61" y="76"/>
                  </a:lnTo>
                  <a:lnTo>
                    <a:pt x="50" y="68"/>
                  </a:lnTo>
                  <a:lnTo>
                    <a:pt x="41" y="60"/>
                  </a:lnTo>
                  <a:lnTo>
                    <a:pt x="34" y="52"/>
                  </a:lnTo>
                  <a:lnTo>
                    <a:pt x="25" y="48"/>
                  </a:lnTo>
                  <a:lnTo>
                    <a:pt x="17" y="44"/>
                  </a:lnTo>
                  <a:lnTo>
                    <a:pt x="10" y="42"/>
                  </a:lnTo>
                  <a:lnTo>
                    <a:pt x="4" y="38"/>
                  </a:lnTo>
                  <a:lnTo>
                    <a:pt x="2" y="33"/>
                  </a:lnTo>
                  <a:lnTo>
                    <a:pt x="0" y="31"/>
                  </a:lnTo>
                  <a:lnTo>
                    <a:pt x="0" y="28"/>
                  </a:lnTo>
                  <a:lnTo>
                    <a:pt x="2" y="25"/>
                  </a:lnTo>
                  <a:lnTo>
                    <a:pt x="3" y="22"/>
                  </a:lnTo>
                  <a:lnTo>
                    <a:pt x="9" y="16"/>
                  </a:lnTo>
                  <a:lnTo>
                    <a:pt x="16" y="10"/>
                  </a:lnTo>
                  <a:lnTo>
                    <a:pt x="22" y="7"/>
                  </a:lnTo>
                  <a:lnTo>
                    <a:pt x="29" y="5"/>
                  </a:lnTo>
                  <a:lnTo>
                    <a:pt x="37" y="3"/>
                  </a:lnTo>
                  <a:lnTo>
                    <a:pt x="46" y="1"/>
                  </a:lnTo>
                  <a:lnTo>
                    <a:pt x="54" y="0"/>
                  </a:lnTo>
                  <a:lnTo>
                    <a:pt x="62" y="0"/>
                  </a:lnTo>
                  <a:lnTo>
                    <a:pt x="69" y="1"/>
                  </a:lnTo>
                  <a:lnTo>
                    <a:pt x="74" y="5"/>
                  </a:lnTo>
                  <a:lnTo>
                    <a:pt x="83" y="13"/>
                  </a:lnTo>
                  <a:lnTo>
                    <a:pt x="91" y="20"/>
                  </a:lnTo>
                  <a:lnTo>
                    <a:pt x="100" y="26"/>
                  </a:lnTo>
                  <a:lnTo>
                    <a:pt x="111" y="31"/>
                  </a:lnTo>
                  <a:lnTo>
                    <a:pt x="123" y="35"/>
                  </a:lnTo>
                  <a:lnTo>
                    <a:pt x="135" y="39"/>
                  </a:lnTo>
                  <a:lnTo>
                    <a:pt x="140" y="42"/>
                  </a:lnTo>
                  <a:lnTo>
                    <a:pt x="144" y="44"/>
                  </a:lnTo>
                  <a:lnTo>
                    <a:pt x="148" y="48"/>
                  </a:lnTo>
                  <a:lnTo>
                    <a:pt x="151" y="52"/>
                  </a:lnTo>
                  <a:lnTo>
                    <a:pt x="156" y="57"/>
                  </a:lnTo>
                  <a:lnTo>
                    <a:pt x="161" y="61"/>
                  </a:lnTo>
                  <a:lnTo>
                    <a:pt x="168" y="66"/>
                  </a:lnTo>
                  <a:lnTo>
                    <a:pt x="176" y="69"/>
                  </a:lnTo>
                  <a:lnTo>
                    <a:pt x="192" y="75"/>
                  </a:lnTo>
                  <a:lnTo>
                    <a:pt x="209" y="80"/>
                  </a:lnTo>
                  <a:lnTo>
                    <a:pt x="224" y="83"/>
                  </a:lnTo>
                  <a:lnTo>
                    <a:pt x="242" y="87"/>
                  </a:lnTo>
                  <a:lnTo>
                    <a:pt x="250" y="88"/>
                  </a:lnTo>
                  <a:lnTo>
                    <a:pt x="257" y="91"/>
                  </a:lnTo>
                  <a:lnTo>
                    <a:pt x="262" y="94"/>
                  </a:lnTo>
                  <a:lnTo>
                    <a:pt x="267" y="99"/>
                  </a:lnTo>
                  <a:lnTo>
                    <a:pt x="268" y="104"/>
                  </a:lnTo>
                  <a:lnTo>
                    <a:pt x="268" y="110"/>
                  </a:lnTo>
                  <a:lnTo>
                    <a:pt x="267" y="114"/>
                  </a:lnTo>
                  <a:lnTo>
                    <a:pt x="263" y="119"/>
                  </a:lnTo>
                  <a:lnTo>
                    <a:pt x="255" y="127"/>
                  </a:lnTo>
                  <a:lnTo>
                    <a:pt x="245" y="133"/>
                  </a:lnTo>
                  <a:lnTo>
                    <a:pt x="239" y="134"/>
                  </a:lnTo>
                  <a:lnTo>
                    <a:pt x="229" y="133"/>
                  </a:lnTo>
                  <a:lnTo>
                    <a:pt x="216" y="131"/>
                  </a:lnTo>
                  <a:lnTo>
                    <a:pt x="200" y="126"/>
                  </a:lnTo>
                  <a:lnTo>
                    <a:pt x="169" y="117"/>
                  </a:lnTo>
                  <a:lnTo>
                    <a:pt x="147" y="108"/>
                  </a:lnTo>
                  <a:close/>
                </a:path>
              </a:pathLst>
            </a:custGeom>
            <a:grpFill/>
            <a:ln w="9525">
              <a:solidFill>
                <a:schemeClr val="bg1">
                  <a:alpha val="50000"/>
                </a:schemeClr>
              </a:solidFill>
              <a:round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9" name="Freeform 109"/>
            <p:cNvSpPr/>
            <p:nvPr/>
          </p:nvSpPr>
          <p:spPr bwMode="auto">
            <a:xfrm>
              <a:off x="6854995" y="4543538"/>
              <a:ext cx="19051" cy="9525"/>
            </a:xfrm>
            <a:custGeom>
              <a:avLst/>
              <a:gdLst>
                <a:gd name="T0" fmla="*/ 27 w 68"/>
                <a:gd name="T1" fmla="*/ 22 h 35"/>
                <a:gd name="T2" fmla="*/ 15 w 68"/>
                <a:gd name="T3" fmla="*/ 16 h 35"/>
                <a:gd name="T4" fmla="*/ 2 w 68"/>
                <a:gd name="T5" fmla="*/ 9 h 35"/>
                <a:gd name="T6" fmla="*/ 1 w 68"/>
                <a:gd name="T7" fmla="*/ 8 h 35"/>
                <a:gd name="T8" fmla="*/ 0 w 68"/>
                <a:gd name="T9" fmla="*/ 6 h 35"/>
                <a:gd name="T10" fmla="*/ 0 w 68"/>
                <a:gd name="T11" fmla="*/ 3 h 35"/>
                <a:gd name="T12" fmla="*/ 1 w 68"/>
                <a:gd name="T13" fmla="*/ 2 h 35"/>
                <a:gd name="T14" fmla="*/ 6 w 68"/>
                <a:gd name="T15" fmla="*/ 0 h 35"/>
                <a:gd name="T16" fmla="*/ 13 w 68"/>
                <a:gd name="T17" fmla="*/ 0 h 35"/>
                <a:gd name="T18" fmla="*/ 23 w 68"/>
                <a:gd name="T19" fmla="*/ 2 h 35"/>
                <a:gd name="T20" fmla="*/ 34 w 68"/>
                <a:gd name="T21" fmla="*/ 7 h 35"/>
                <a:gd name="T22" fmla="*/ 45 w 68"/>
                <a:gd name="T23" fmla="*/ 10 h 35"/>
                <a:gd name="T24" fmla="*/ 53 w 68"/>
                <a:gd name="T25" fmla="*/ 14 h 35"/>
                <a:gd name="T26" fmla="*/ 59 w 68"/>
                <a:gd name="T27" fmla="*/ 18 h 35"/>
                <a:gd name="T28" fmla="*/ 64 w 68"/>
                <a:gd name="T29" fmla="*/ 23 h 35"/>
                <a:gd name="T30" fmla="*/ 65 w 68"/>
                <a:gd name="T31" fmla="*/ 26 h 35"/>
                <a:gd name="T32" fmla="*/ 66 w 68"/>
                <a:gd name="T33" fmla="*/ 28 h 35"/>
                <a:gd name="T34" fmla="*/ 68 w 68"/>
                <a:gd name="T35" fmla="*/ 32 h 35"/>
                <a:gd name="T36" fmla="*/ 66 w 68"/>
                <a:gd name="T37" fmla="*/ 34 h 35"/>
                <a:gd name="T38" fmla="*/ 65 w 68"/>
                <a:gd name="T39" fmla="*/ 35 h 35"/>
                <a:gd name="T40" fmla="*/ 61 w 68"/>
                <a:gd name="T41" fmla="*/ 35 h 35"/>
                <a:gd name="T42" fmla="*/ 56 w 68"/>
                <a:gd name="T43" fmla="*/ 34 h 35"/>
                <a:gd name="T44" fmla="*/ 50 w 68"/>
                <a:gd name="T45" fmla="*/ 33 h 35"/>
                <a:gd name="T46" fmla="*/ 37 w 68"/>
                <a:gd name="T47" fmla="*/ 28 h 35"/>
                <a:gd name="T48" fmla="*/ 27 w 68"/>
                <a:gd name="T49" fmla="*/ 22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8" h="35">
                  <a:moveTo>
                    <a:pt x="27" y="22"/>
                  </a:moveTo>
                  <a:lnTo>
                    <a:pt x="15" y="16"/>
                  </a:lnTo>
                  <a:lnTo>
                    <a:pt x="2" y="9"/>
                  </a:lnTo>
                  <a:lnTo>
                    <a:pt x="1" y="8"/>
                  </a:lnTo>
                  <a:lnTo>
                    <a:pt x="0" y="6"/>
                  </a:lnTo>
                  <a:lnTo>
                    <a:pt x="0" y="3"/>
                  </a:lnTo>
                  <a:lnTo>
                    <a:pt x="1" y="2"/>
                  </a:lnTo>
                  <a:lnTo>
                    <a:pt x="6" y="0"/>
                  </a:lnTo>
                  <a:lnTo>
                    <a:pt x="13" y="0"/>
                  </a:lnTo>
                  <a:lnTo>
                    <a:pt x="23" y="2"/>
                  </a:lnTo>
                  <a:lnTo>
                    <a:pt x="34" y="7"/>
                  </a:lnTo>
                  <a:lnTo>
                    <a:pt x="45" y="10"/>
                  </a:lnTo>
                  <a:lnTo>
                    <a:pt x="53" y="14"/>
                  </a:lnTo>
                  <a:lnTo>
                    <a:pt x="59" y="18"/>
                  </a:lnTo>
                  <a:lnTo>
                    <a:pt x="64" y="23"/>
                  </a:lnTo>
                  <a:lnTo>
                    <a:pt x="65" y="26"/>
                  </a:lnTo>
                  <a:lnTo>
                    <a:pt x="66" y="28"/>
                  </a:lnTo>
                  <a:lnTo>
                    <a:pt x="68" y="32"/>
                  </a:lnTo>
                  <a:lnTo>
                    <a:pt x="66" y="34"/>
                  </a:lnTo>
                  <a:lnTo>
                    <a:pt x="65" y="35"/>
                  </a:lnTo>
                  <a:lnTo>
                    <a:pt x="61" y="35"/>
                  </a:lnTo>
                  <a:lnTo>
                    <a:pt x="56" y="34"/>
                  </a:lnTo>
                  <a:lnTo>
                    <a:pt x="50" y="33"/>
                  </a:lnTo>
                  <a:lnTo>
                    <a:pt x="37" y="28"/>
                  </a:lnTo>
                  <a:lnTo>
                    <a:pt x="27" y="22"/>
                  </a:lnTo>
                  <a:close/>
                </a:path>
              </a:pathLst>
            </a:custGeom>
            <a:grpFill/>
            <a:ln w="9525">
              <a:solidFill>
                <a:schemeClr val="bg1">
                  <a:alpha val="50000"/>
                </a:schemeClr>
              </a:solidFill>
              <a:round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0" name="Freeform 110"/>
            <p:cNvSpPr/>
            <p:nvPr/>
          </p:nvSpPr>
          <p:spPr bwMode="auto">
            <a:xfrm>
              <a:off x="6873875" y="4543425"/>
              <a:ext cx="9525" cy="9525"/>
            </a:xfrm>
            <a:custGeom>
              <a:avLst/>
              <a:gdLst>
                <a:gd name="T0" fmla="*/ 19 w 25"/>
                <a:gd name="T1" fmla="*/ 24 h 24"/>
                <a:gd name="T2" fmla="*/ 16 w 25"/>
                <a:gd name="T3" fmla="*/ 23 h 24"/>
                <a:gd name="T4" fmla="*/ 12 w 25"/>
                <a:gd name="T5" fmla="*/ 21 h 24"/>
                <a:gd name="T6" fmla="*/ 9 w 25"/>
                <a:gd name="T7" fmla="*/ 18 h 24"/>
                <a:gd name="T8" fmla="*/ 5 w 25"/>
                <a:gd name="T9" fmla="*/ 13 h 24"/>
                <a:gd name="T10" fmla="*/ 3 w 25"/>
                <a:gd name="T11" fmla="*/ 10 h 24"/>
                <a:gd name="T12" fmla="*/ 0 w 25"/>
                <a:gd name="T13" fmla="*/ 5 h 24"/>
                <a:gd name="T14" fmla="*/ 0 w 25"/>
                <a:gd name="T15" fmla="*/ 3 h 24"/>
                <a:gd name="T16" fmla="*/ 0 w 25"/>
                <a:gd name="T17" fmla="*/ 2 h 24"/>
                <a:gd name="T18" fmla="*/ 2 w 25"/>
                <a:gd name="T19" fmla="*/ 0 h 24"/>
                <a:gd name="T20" fmla="*/ 3 w 25"/>
                <a:gd name="T21" fmla="*/ 0 h 24"/>
                <a:gd name="T22" fmla="*/ 8 w 25"/>
                <a:gd name="T23" fmla="*/ 0 h 24"/>
                <a:gd name="T24" fmla="*/ 13 w 25"/>
                <a:gd name="T25" fmla="*/ 3 h 24"/>
                <a:gd name="T26" fmla="*/ 17 w 25"/>
                <a:gd name="T27" fmla="*/ 4 h 24"/>
                <a:gd name="T28" fmla="*/ 19 w 25"/>
                <a:gd name="T29" fmla="*/ 6 h 24"/>
                <a:gd name="T30" fmla="*/ 22 w 25"/>
                <a:gd name="T31" fmla="*/ 9 h 24"/>
                <a:gd name="T32" fmla="*/ 24 w 25"/>
                <a:gd name="T33" fmla="*/ 11 h 24"/>
                <a:gd name="T34" fmla="*/ 25 w 25"/>
                <a:gd name="T35" fmla="*/ 17 h 24"/>
                <a:gd name="T36" fmla="*/ 24 w 25"/>
                <a:gd name="T37" fmla="*/ 21 h 24"/>
                <a:gd name="T38" fmla="*/ 22 w 25"/>
                <a:gd name="T39" fmla="*/ 23 h 24"/>
                <a:gd name="T40" fmla="*/ 19 w 25"/>
                <a:gd name="T41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5" h="24">
                  <a:moveTo>
                    <a:pt x="19" y="24"/>
                  </a:moveTo>
                  <a:lnTo>
                    <a:pt x="16" y="23"/>
                  </a:lnTo>
                  <a:lnTo>
                    <a:pt x="12" y="21"/>
                  </a:lnTo>
                  <a:lnTo>
                    <a:pt x="9" y="18"/>
                  </a:lnTo>
                  <a:lnTo>
                    <a:pt x="5" y="13"/>
                  </a:lnTo>
                  <a:lnTo>
                    <a:pt x="3" y="10"/>
                  </a:lnTo>
                  <a:lnTo>
                    <a:pt x="0" y="5"/>
                  </a:lnTo>
                  <a:lnTo>
                    <a:pt x="0" y="3"/>
                  </a:lnTo>
                  <a:lnTo>
                    <a:pt x="0" y="2"/>
                  </a:lnTo>
                  <a:lnTo>
                    <a:pt x="2" y="0"/>
                  </a:lnTo>
                  <a:lnTo>
                    <a:pt x="3" y="0"/>
                  </a:lnTo>
                  <a:lnTo>
                    <a:pt x="8" y="0"/>
                  </a:lnTo>
                  <a:lnTo>
                    <a:pt x="13" y="3"/>
                  </a:lnTo>
                  <a:lnTo>
                    <a:pt x="17" y="4"/>
                  </a:lnTo>
                  <a:lnTo>
                    <a:pt x="19" y="6"/>
                  </a:lnTo>
                  <a:lnTo>
                    <a:pt x="22" y="9"/>
                  </a:lnTo>
                  <a:lnTo>
                    <a:pt x="24" y="11"/>
                  </a:lnTo>
                  <a:lnTo>
                    <a:pt x="25" y="17"/>
                  </a:lnTo>
                  <a:lnTo>
                    <a:pt x="24" y="21"/>
                  </a:lnTo>
                  <a:lnTo>
                    <a:pt x="22" y="23"/>
                  </a:lnTo>
                  <a:lnTo>
                    <a:pt x="19" y="24"/>
                  </a:lnTo>
                  <a:close/>
                </a:path>
              </a:pathLst>
            </a:custGeom>
            <a:grpFill/>
            <a:ln w="9525">
              <a:solidFill>
                <a:schemeClr val="bg1">
                  <a:alpha val="50000"/>
                </a:schemeClr>
              </a:solidFill>
              <a:round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58" name="KSO_Shape"/>
          <p:cNvSpPr/>
          <p:nvPr/>
        </p:nvSpPr>
        <p:spPr bwMode="auto">
          <a:xfrm>
            <a:off x="4655455" y="3528570"/>
            <a:ext cx="238020" cy="234242"/>
          </a:xfrm>
          <a:custGeom>
            <a:avLst/>
            <a:gdLst>
              <a:gd name="T0" fmla="*/ 1800397 w 3395"/>
              <a:gd name="T1" fmla="*/ 871431 h 3342"/>
              <a:gd name="T2" fmla="*/ 1259482 w 3395"/>
              <a:gd name="T3" fmla="*/ 812027 h 3342"/>
              <a:gd name="T4" fmla="*/ 912661 w 3395"/>
              <a:gd name="T5" fmla="*/ 692690 h 3342"/>
              <a:gd name="T6" fmla="*/ 912661 w 3395"/>
              <a:gd name="T7" fmla="*/ 1571546 h 3342"/>
              <a:gd name="T8" fmla="*/ 768417 w 3395"/>
              <a:gd name="T9" fmla="*/ 1571546 h 3342"/>
              <a:gd name="T10" fmla="*/ 768417 w 3395"/>
              <a:gd name="T11" fmla="*/ 0 h 3342"/>
              <a:gd name="T12" fmla="*/ 912661 w 3395"/>
              <a:gd name="T13" fmla="*/ 0 h 3342"/>
              <a:gd name="T14" fmla="*/ 912661 w 3395"/>
              <a:gd name="T15" fmla="*/ 97061 h 3342"/>
              <a:gd name="T16" fmla="*/ 1259482 w 3395"/>
              <a:gd name="T17" fmla="*/ 216399 h 3342"/>
              <a:gd name="T18" fmla="*/ 1800397 w 3395"/>
              <a:gd name="T19" fmla="*/ 275803 h 3342"/>
              <a:gd name="T20" fmla="*/ 1621683 w 3395"/>
              <a:gd name="T21" fmla="*/ 573882 h 3342"/>
              <a:gd name="T22" fmla="*/ 1800397 w 3395"/>
              <a:gd name="T23" fmla="*/ 871431 h 3342"/>
              <a:gd name="T24" fmla="*/ 226972 w 3395"/>
              <a:gd name="T25" fmla="*/ 1499413 h 3342"/>
              <a:gd name="T26" fmla="*/ 843721 w 3395"/>
              <a:gd name="T27" fmla="*/ 1677094 h 3342"/>
              <a:gd name="T28" fmla="*/ 1460469 w 3395"/>
              <a:gd name="T29" fmla="*/ 1499413 h 3342"/>
              <a:gd name="T30" fmla="*/ 1097738 w 3395"/>
              <a:gd name="T31" fmla="*/ 1340296 h 3342"/>
              <a:gd name="T32" fmla="*/ 1106754 w 3395"/>
              <a:gd name="T33" fmla="*/ 1240583 h 3342"/>
              <a:gd name="T34" fmla="*/ 1687441 w 3395"/>
              <a:gd name="T35" fmla="*/ 1499413 h 3342"/>
              <a:gd name="T36" fmla="*/ 843721 w 3395"/>
              <a:gd name="T37" fmla="*/ 1772564 h 3342"/>
              <a:gd name="T38" fmla="*/ 0 w 3395"/>
              <a:gd name="T39" fmla="*/ 1499413 h 3342"/>
              <a:gd name="T40" fmla="*/ 573794 w 3395"/>
              <a:gd name="T41" fmla="*/ 1241113 h 3342"/>
              <a:gd name="T42" fmla="*/ 582279 w 3395"/>
              <a:gd name="T43" fmla="*/ 1341357 h 3342"/>
              <a:gd name="T44" fmla="*/ 226972 w 3395"/>
              <a:gd name="T45" fmla="*/ 1499413 h 3342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0" t="0" r="r" b="b"/>
            <a:pathLst>
              <a:path w="3395" h="3342">
                <a:moveTo>
                  <a:pt x="3395" y="1643"/>
                </a:moveTo>
                <a:cubicBezTo>
                  <a:pt x="3395" y="1643"/>
                  <a:pt x="2824" y="1531"/>
                  <a:pt x="2375" y="1531"/>
                </a:cubicBezTo>
                <a:cubicBezTo>
                  <a:pt x="1926" y="1531"/>
                  <a:pt x="1721" y="1306"/>
                  <a:pt x="1721" y="1306"/>
                </a:cubicBezTo>
                <a:cubicBezTo>
                  <a:pt x="1721" y="2963"/>
                  <a:pt x="1721" y="2963"/>
                  <a:pt x="1721" y="2963"/>
                </a:cubicBezTo>
                <a:cubicBezTo>
                  <a:pt x="1449" y="2963"/>
                  <a:pt x="1449" y="2963"/>
                  <a:pt x="1449" y="2963"/>
                </a:cubicBezTo>
                <a:cubicBezTo>
                  <a:pt x="1449" y="0"/>
                  <a:pt x="1449" y="0"/>
                  <a:pt x="1449" y="0"/>
                </a:cubicBezTo>
                <a:cubicBezTo>
                  <a:pt x="1721" y="0"/>
                  <a:pt x="1721" y="0"/>
                  <a:pt x="1721" y="0"/>
                </a:cubicBezTo>
                <a:cubicBezTo>
                  <a:pt x="1721" y="183"/>
                  <a:pt x="1721" y="183"/>
                  <a:pt x="1721" y="183"/>
                </a:cubicBezTo>
                <a:cubicBezTo>
                  <a:pt x="1721" y="183"/>
                  <a:pt x="1926" y="408"/>
                  <a:pt x="2375" y="408"/>
                </a:cubicBezTo>
                <a:cubicBezTo>
                  <a:pt x="2824" y="408"/>
                  <a:pt x="3395" y="520"/>
                  <a:pt x="3395" y="520"/>
                </a:cubicBezTo>
                <a:cubicBezTo>
                  <a:pt x="3058" y="1082"/>
                  <a:pt x="3058" y="1082"/>
                  <a:pt x="3058" y="1082"/>
                </a:cubicBezTo>
                <a:lnTo>
                  <a:pt x="3395" y="1643"/>
                </a:lnTo>
                <a:close/>
                <a:moveTo>
                  <a:pt x="428" y="2827"/>
                </a:moveTo>
                <a:cubicBezTo>
                  <a:pt x="428" y="3012"/>
                  <a:pt x="1020" y="3162"/>
                  <a:pt x="1591" y="3162"/>
                </a:cubicBezTo>
                <a:cubicBezTo>
                  <a:pt x="2162" y="3162"/>
                  <a:pt x="2754" y="3012"/>
                  <a:pt x="2754" y="2827"/>
                </a:cubicBezTo>
                <a:cubicBezTo>
                  <a:pt x="2754" y="2695"/>
                  <a:pt x="2451" y="2581"/>
                  <a:pt x="2070" y="2527"/>
                </a:cubicBezTo>
                <a:cubicBezTo>
                  <a:pt x="2087" y="2339"/>
                  <a:pt x="2087" y="2339"/>
                  <a:pt x="2087" y="2339"/>
                </a:cubicBezTo>
                <a:cubicBezTo>
                  <a:pt x="2723" y="2406"/>
                  <a:pt x="3182" y="2599"/>
                  <a:pt x="3182" y="2827"/>
                </a:cubicBezTo>
                <a:cubicBezTo>
                  <a:pt x="3182" y="3112"/>
                  <a:pt x="2470" y="3342"/>
                  <a:pt x="1591" y="3342"/>
                </a:cubicBezTo>
                <a:cubicBezTo>
                  <a:pt x="712" y="3342"/>
                  <a:pt x="0" y="3112"/>
                  <a:pt x="0" y="2827"/>
                </a:cubicBezTo>
                <a:cubicBezTo>
                  <a:pt x="0" y="2601"/>
                  <a:pt x="453" y="2409"/>
                  <a:pt x="1082" y="2340"/>
                </a:cubicBezTo>
                <a:cubicBezTo>
                  <a:pt x="1098" y="2529"/>
                  <a:pt x="1098" y="2529"/>
                  <a:pt x="1098" y="2529"/>
                </a:cubicBezTo>
                <a:cubicBezTo>
                  <a:pt x="723" y="2584"/>
                  <a:pt x="428" y="2697"/>
                  <a:pt x="428" y="2827"/>
                </a:cubicBez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txBody>
          <a:bodyPr anchor="ctr" anchorCtr="1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59" name="KSO_Shape"/>
          <p:cNvSpPr/>
          <p:nvPr/>
        </p:nvSpPr>
        <p:spPr bwMode="auto">
          <a:xfrm>
            <a:off x="4342269" y="4874135"/>
            <a:ext cx="238020" cy="234242"/>
          </a:xfrm>
          <a:custGeom>
            <a:avLst/>
            <a:gdLst>
              <a:gd name="T0" fmla="*/ 1800397 w 3395"/>
              <a:gd name="T1" fmla="*/ 871431 h 3342"/>
              <a:gd name="T2" fmla="*/ 1259482 w 3395"/>
              <a:gd name="T3" fmla="*/ 812027 h 3342"/>
              <a:gd name="T4" fmla="*/ 912661 w 3395"/>
              <a:gd name="T5" fmla="*/ 692690 h 3342"/>
              <a:gd name="T6" fmla="*/ 912661 w 3395"/>
              <a:gd name="T7" fmla="*/ 1571546 h 3342"/>
              <a:gd name="T8" fmla="*/ 768417 w 3395"/>
              <a:gd name="T9" fmla="*/ 1571546 h 3342"/>
              <a:gd name="T10" fmla="*/ 768417 w 3395"/>
              <a:gd name="T11" fmla="*/ 0 h 3342"/>
              <a:gd name="T12" fmla="*/ 912661 w 3395"/>
              <a:gd name="T13" fmla="*/ 0 h 3342"/>
              <a:gd name="T14" fmla="*/ 912661 w 3395"/>
              <a:gd name="T15" fmla="*/ 97061 h 3342"/>
              <a:gd name="T16" fmla="*/ 1259482 w 3395"/>
              <a:gd name="T17" fmla="*/ 216399 h 3342"/>
              <a:gd name="T18" fmla="*/ 1800397 w 3395"/>
              <a:gd name="T19" fmla="*/ 275803 h 3342"/>
              <a:gd name="T20" fmla="*/ 1621683 w 3395"/>
              <a:gd name="T21" fmla="*/ 573882 h 3342"/>
              <a:gd name="T22" fmla="*/ 1800397 w 3395"/>
              <a:gd name="T23" fmla="*/ 871431 h 3342"/>
              <a:gd name="T24" fmla="*/ 226972 w 3395"/>
              <a:gd name="T25" fmla="*/ 1499413 h 3342"/>
              <a:gd name="T26" fmla="*/ 843721 w 3395"/>
              <a:gd name="T27" fmla="*/ 1677094 h 3342"/>
              <a:gd name="T28" fmla="*/ 1460469 w 3395"/>
              <a:gd name="T29" fmla="*/ 1499413 h 3342"/>
              <a:gd name="T30" fmla="*/ 1097738 w 3395"/>
              <a:gd name="T31" fmla="*/ 1340296 h 3342"/>
              <a:gd name="T32" fmla="*/ 1106754 w 3395"/>
              <a:gd name="T33" fmla="*/ 1240583 h 3342"/>
              <a:gd name="T34" fmla="*/ 1687441 w 3395"/>
              <a:gd name="T35" fmla="*/ 1499413 h 3342"/>
              <a:gd name="T36" fmla="*/ 843721 w 3395"/>
              <a:gd name="T37" fmla="*/ 1772564 h 3342"/>
              <a:gd name="T38" fmla="*/ 0 w 3395"/>
              <a:gd name="T39" fmla="*/ 1499413 h 3342"/>
              <a:gd name="T40" fmla="*/ 573794 w 3395"/>
              <a:gd name="T41" fmla="*/ 1241113 h 3342"/>
              <a:gd name="T42" fmla="*/ 582279 w 3395"/>
              <a:gd name="T43" fmla="*/ 1341357 h 3342"/>
              <a:gd name="T44" fmla="*/ 226972 w 3395"/>
              <a:gd name="T45" fmla="*/ 1499413 h 3342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0" t="0" r="r" b="b"/>
            <a:pathLst>
              <a:path w="3395" h="3342">
                <a:moveTo>
                  <a:pt x="3395" y="1643"/>
                </a:moveTo>
                <a:cubicBezTo>
                  <a:pt x="3395" y="1643"/>
                  <a:pt x="2824" y="1531"/>
                  <a:pt x="2375" y="1531"/>
                </a:cubicBezTo>
                <a:cubicBezTo>
                  <a:pt x="1926" y="1531"/>
                  <a:pt x="1721" y="1306"/>
                  <a:pt x="1721" y="1306"/>
                </a:cubicBezTo>
                <a:cubicBezTo>
                  <a:pt x="1721" y="2963"/>
                  <a:pt x="1721" y="2963"/>
                  <a:pt x="1721" y="2963"/>
                </a:cubicBezTo>
                <a:cubicBezTo>
                  <a:pt x="1449" y="2963"/>
                  <a:pt x="1449" y="2963"/>
                  <a:pt x="1449" y="2963"/>
                </a:cubicBezTo>
                <a:cubicBezTo>
                  <a:pt x="1449" y="0"/>
                  <a:pt x="1449" y="0"/>
                  <a:pt x="1449" y="0"/>
                </a:cubicBezTo>
                <a:cubicBezTo>
                  <a:pt x="1721" y="0"/>
                  <a:pt x="1721" y="0"/>
                  <a:pt x="1721" y="0"/>
                </a:cubicBezTo>
                <a:cubicBezTo>
                  <a:pt x="1721" y="183"/>
                  <a:pt x="1721" y="183"/>
                  <a:pt x="1721" y="183"/>
                </a:cubicBezTo>
                <a:cubicBezTo>
                  <a:pt x="1721" y="183"/>
                  <a:pt x="1926" y="408"/>
                  <a:pt x="2375" y="408"/>
                </a:cubicBezTo>
                <a:cubicBezTo>
                  <a:pt x="2824" y="408"/>
                  <a:pt x="3395" y="520"/>
                  <a:pt x="3395" y="520"/>
                </a:cubicBezTo>
                <a:cubicBezTo>
                  <a:pt x="3058" y="1082"/>
                  <a:pt x="3058" y="1082"/>
                  <a:pt x="3058" y="1082"/>
                </a:cubicBezTo>
                <a:lnTo>
                  <a:pt x="3395" y="1643"/>
                </a:lnTo>
                <a:close/>
                <a:moveTo>
                  <a:pt x="428" y="2827"/>
                </a:moveTo>
                <a:cubicBezTo>
                  <a:pt x="428" y="3012"/>
                  <a:pt x="1020" y="3162"/>
                  <a:pt x="1591" y="3162"/>
                </a:cubicBezTo>
                <a:cubicBezTo>
                  <a:pt x="2162" y="3162"/>
                  <a:pt x="2754" y="3012"/>
                  <a:pt x="2754" y="2827"/>
                </a:cubicBezTo>
                <a:cubicBezTo>
                  <a:pt x="2754" y="2695"/>
                  <a:pt x="2451" y="2581"/>
                  <a:pt x="2070" y="2527"/>
                </a:cubicBezTo>
                <a:cubicBezTo>
                  <a:pt x="2087" y="2339"/>
                  <a:pt x="2087" y="2339"/>
                  <a:pt x="2087" y="2339"/>
                </a:cubicBezTo>
                <a:cubicBezTo>
                  <a:pt x="2723" y="2406"/>
                  <a:pt x="3182" y="2599"/>
                  <a:pt x="3182" y="2827"/>
                </a:cubicBezTo>
                <a:cubicBezTo>
                  <a:pt x="3182" y="3112"/>
                  <a:pt x="2470" y="3342"/>
                  <a:pt x="1591" y="3342"/>
                </a:cubicBezTo>
                <a:cubicBezTo>
                  <a:pt x="712" y="3342"/>
                  <a:pt x="0" y="3112"/>
                  <a:pt x="0" y="2827"/>
                </a:cubicBezTo>
                <a:cubicBezTo>
                  <a:pt x="0" y="2601"/>
                  <a:pt x="453" y="2409"/>
                  <a:pt x="1082" y="2340"/>
                </a:cubicBezTo>
                <a:cubicBezTo>
                  <a:pt x="1098" y="2529"/>
                  <a:pt x="1098" y="2529"/>
                  <a:pt x="1098" y="2529"/>
                </a:cubicBezTo>
                <a:cubicBezTo>
                  <a:pt x="723" y="2584"/>
                  <a:pt x="428" y="2697"/>
                  <a:pt x="428" y="2827"/>
                </a:cubicBez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txBody>
          <a:bodyPr anchor="ctr" anchorCtr="1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60" name="KSO_Shape"/>
          <p:cNvSpPr/>
          <p:nvPr/>
        </p:nvSpPr>
        <p:spPr bwMode="auto">
          <a:xfrm>
            <a:off x="3678728" y="3436159"/>
            <a:ext cx="238020" cy="234242"/>
          </a:xfrm>
          <a:custGeom>
            <a:avLst/>
            <a:gdLst>
              <a:gd name="T0" fmla="*/ 1800397 w 3395"/>
              <a:gd name="T1" fmla="*/ 871431 h 3342"/>
              <a:gd name="T2" fmla="*/ 1259482 w 3395"/>
              <a:gd name="T3" fmla="*/ 812027 h 3342"/>
              <a:gd name="T4" fmla="*/ 912661 w 3395"/>
              <a:gd name="T5" fmla="*/ 692690 h 3342"/>
              <a:gd name="T6" fmla="*/ 912661 w 3395"/>
              <a:gd name="T7" fmla="*/ 1571546 h 3342"/>
              <a:gd name="T8" fmla="*/ 768417 w 3395"/>
              <a:gd name="T9" fmla="*/ 1571546 h 3342"/>
              <a:gd name="T10" fmla="*/ 768417 w 3395"/>
              <a:gd name="T11" fmla="*/ 0 h 3342"/>
              <a:gd name="T12" fmla="*/ 912661 w 3395"/>
              <a:gd name="T13" fmla="*/ 0 h 3342"/>
              <a:gd name="T14" fmla="*/ 912661 w 3395"/>
              <a:gd name="T15" fmla="*/ 97061 h 3342"/>
              <a:gd name="T16" fmla="*/ 1259482 w 3395"/>
              <a:gd name="T17" fmla="*/ 216399 h 3342"/>
              <a:gd name="T18" fmla="*/ 1800397 w 3395"/>
              <a:gd name="T19" fmla="*/ 275803 h 3342"/>
              <a:gd name="T20" fmla="*/ 1621683 w 3395"/>
              <a:gd name="T21" fmla="*/ 573882 h 3342"/>
              <a:gd name="T22" fmla="*/ 1800397 w 3395"/>
              <a:gd name="T23" fmla="*/ 871431 h 3342"/>
              <a:gd name="T24" fmla="*/ 226972 w 3395"/>
              <a:gd name="T25" fmla="*/ 1499413 h 3342"/>
              <a:gd name="T26" fmla="*/ 843721 w 3395"/>
              <a:gd name="T27" fmla="*/ 1677094 h 3342"/>
              <a:gd name="T28" fmla="*/ 1460469 w 3395"/>
              <a:gd name="T29" fmla="*/ 1499413 h 3342"/>
              <a:gd name="T30" fmla="*/ 1097738 w 3395"/>
              <a:gd name="T31" fmla="*/ 1340296 h 3342"/>
              <a:gd name="T32" fmla="*/ 1106754 w 3395"/>
              <a:gd name="T33" fmla="*/ 1240583 h 3342"/>
              <a:gd name="T34" fmla="*/ 1687441 w 3395"/>
              <a:gd name="T35" fmla="*/ 1499413 h 3342"/>
              <a:gd name="T36" fmla="*/ 843721 w 3395"/>
              <a:gd name="T37" fmla="*/ 1772564 h 3342"/>
              <a:gd name="T38" fmla="*/ 0 w 3395"/>
              <a:gd name="T39" fmla="*/ 1499413 h 3342"/>
              <a:gd name="T40" fmla="*/ 573794 w 3395"/>
              <a:gd name="T41" fmla="*/ 1241113 h 3342"/>
              <a:gd name="T42" fmla="*/ 582279 w 3395"/>
              <a:gd name="T43" fmla="*/ 1341357 h 3342"/>
              <a:gd name="T44" fmla="*/ 226972 w 3395"/>
              <a:gd name="T45" fmla="*/ 1499413 h 3342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0" t="0" r="r" b="b"/>
            <a:pathLst>
              <a:path w="3395" h="3342">
                <a:moveTo>
                  <a:pt x="3395" y="1643"/>
                </a:moveTo>
                <a:cubicBezTo>
                  <a:pt x="3395" y="1643"/>
                  <a:pt x="2824" y="1531"/>
                  <a:pt x="2375" y="1531"/>
                </a:cubicBezTo>
                <a:cubicBezTo>
                  <a:pt x="1926" y="1531"/>
                  <a:pt x="1721" y="1306"/>
                  <a:pt x="1721" y="1306"/>
                </a:cubicBezTo>
                <a:cubicBezTo>
                  <a:pt x="1721" y="2963"/>
                  <a:pt x="1721" y="2963"/>
                  <a:pt x="1721" y="2963"/>
                </a:cubicBezTo>
                <a:cubicBezTo>
                  <a:pt x="1449" y="2963"/>
                  <a:pt x="1449" y="2963"/>
                  <a:pt x="1449" y="2963"/>
                </a:cubicBezTo>
                <a:cubicBezTo>
                  <a:pt x="1449" y="0"/>
                  <a:pt x="1449" y="0"/>
                  <a:pt x="1449" y="0"/>
                </a:cubicBezTo>
                <a:cubicBezTo>
                  <a:pt x="1721" y="0"/>
                  <a:pt x="1721" y="0"/>
                  <a:pt x="1721" y="0"/>
                </a:cubicBezTo>
                <a:cubicBezTo>
                  <a:pt x="1721" y="183"/>
                  <a:pt x="1721" y="183"/>
                  <a:pt x="1721" y="183"/>
                </a:cubicBezTo>
                <a:cubicBezTo>
                  <a:pt x="1721" y="183"/>
                  <a:pt x="1926" y="408"/>
                  <a:pt x="2375" y="408"/>
                </a:cubicBezTo>
                <a:cubicBezTo>
                  <a:pt x="2824" y="408"/>
                  <a:pt x="3395" y="520"/>
                  <a:pt x="3395" y="520"/>
                </a:cubicBezTo>
                <a:cubicBezTo>
                  <a:pt x="3058" y="1082"/>
                  <a:pt x="3058" y="1082"/>
                  <a:pt x="3058" y="1082"/>
                </a:cubicBezTo>
                <a:lnTo>
                  <a:pt x="3395" y="1643"/>
                </a:lnTo>
                <a:close/>
                <a:moveTo>
                  <a:pt x="428" y="2827"/>
                </a:moveTo>
                <a:cubicBezTo>
                  <a:pt x="428" y="3012"/>
                  <a:pt x="1020" y="3162"/>
                  <a:pt x="1591" y="3162"/>
                </a:cubicBezTo>
                <a:cubicBezTo>
                  <a:pt x="2162" y="3162"/>
                  <a:pt x="2754" y="3012"/>
                  <a:pt x="2754" y="2827"/>
                </a:cubicBezTo>
                <a:cubicBezTo>
                  <a:pt x="2754" y="2695"/>
                  <a:pt x="2451" y="2581"/>
                  <a:pt x="2070" y="2527"/>
                </a:cubicBezTo>
                <a:cubicBezTo>
                  <a:pt x="2087" y="2339"/>
                  <a:pt x="2087" y="2339"/>
                  <a:pt x="2087" y="2339"/>
                </a:cubicBezTo>
                <a:cubicBezTo>
                  <a:pt x="2723" y="2406"/>
                  <a:pt x="3182" y="2599"/>
                  <a:pt x="3182" y="2827"/>
                </a:cubicBezTo>
                <a:cubicBezTo>
                  <a:pt x="3182" y="3112"/>
                  <a:pt x="2470" y="3342"/>
                  <a:pt x="1591" y="3342"/>
                </a:cubicBezTo>
                <a:cubicBezTo>
                  <a:pt x="712" y="3342"/>
                  <a:pt x="0" y="3112"/>
                  <a:pt x="0" y="2827"/>
                </a:cubicBezTo>
                <a:cubicBezTo>
                  <a:pt x="0" y="2601"/>
                  <a:pt x="453" y="2409"/>
                  <a:pt x="1082" y="2340"/>
                </a:cubicBezTo>
                <a:cubicBezTo>
                  <a:pt x="1098" y="2529"/>
                  <a:pt x="1098" y="2529"/>
                  <a:pt x="1098" y="2529"/>
                </a:cubicBezTo>
                <a:cubicBezTo>
                  <a:pt x="723" y="2584"/>
                  <a:pt x="428" y="2697"/>
                  <a:pt x="428" y="2827"/>
                </a:cubicBez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txBody>
          <a:bodyPr anchor="ctr" anchorCtr="1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/>
          </a:p>
        </p:txBody>
      </p:sp>
      <p:grpSp>
        <p:nvGrpSpPr>
          <p:cNvPr id="63" name="组合 62"/>
          <p:cNvGrpSpPr/>
          <p:nvPr/>
        </p:nvGrpSpPr>
        <p:grpSpPr>
          <a:xfrm>
            <a:off x="6466553" y="1644650"/>
            <a:ext cx="473710" cy="473710"/>
            <a:chOff x="6597650" y="1644650"/>
            <a:chExt cx="755650" cy="755650"/>
          </a:xfrm>
        </p:grpSpPr>
        <p:sp>
          <p:nvSpPr>
            <p:cNvPr id="61" name="KSO_Shape"/>
            <p:cNvSpPr/>
            <p:nvPr/>
          </p:nvSpPr>
          <p:spPr bwMode="auto">
            <a:xfrm>
              <a:off x="6762243" y="1812628"/>
              <a:ext cx="426464" cy="419694"/>
            </a:xfrm>
            <a:custGeom>
              <a:avLst/>
              <a:gdLst>
                <a:gd name="T0" fmla="*/ 1800397 w 3395"/>
                <a:gd name="T1" fmla="*/ 871431 h 3342"/>
                <a:gd name="T2" fmla="*/ 1259482 w 3395"/>
                <a:gd name="T3" fmla="*/ 812027 h 3342"/>
                <a:gd name="T4" fmla="*/ 912661 w 3395"/>
                <a:gd name="T5" fmla="*/ 692690 h 3342"/>
                <a:gd name="T6" fmla="*/ 912661 w 3395"/>
                <a:gd name="T7" fmla="*/ 1571546 h 3342"/>
                <a:gd name="T8" fmla="*/ 768417 w 3395"/>
                <a:gd name="T9" fmla="*/ 1571546 h 3342"/>
                <a:gd name="T10" fmla="*/ 768417 w 3395"/>
                <a:gd name="T11" fmla="*/ 0 h 3342"/>
                <a:gd name="T12" fmla="*/ 912661 w 3395"/>
                <a:gd name="T13" fmla="*/ 0 h 3342"/>
                <a:gd name="T14" fmla="*/ 912661 w 3395"/>
                <a:gd name="T15" fmla="*/ 97061 h 3342"/>
                <a:gd name="T16" fmla="*/ 1259482 w 3395"/>
                <a:gd name="T17" fmla="*/ 216399 h 3342"/>
                <a:gd name="T18" fmla="*/ 1800397 w 3395"/>
                <a:gd name="T19" fmla="*/ 275803 h 3342"/>
                <a:gd name="T20" fmla="*/ 1621683 w 3395"/>
                <a:gd name="T21" fmla="*/ 573882 h 3342"/>
                <a:gd name="T22" fmla="*/ 1800397 w 3395"/>
                <a:gd name="T23" fmla="*/ 871431 h 3342"/>
                <a:gd name="T24" fmla="*/ 226972 w 3395"/>
                <a:gd name="T25" fmla="*/ 1499413 h 3342"/>
                <a:gd name="T26" fmla="*/ 843721 w 3395"/>
                <a:gd name="T27" fmla="*/ 1677094 h 3342"/>
                <a:gd name="T28" fmla="*/ 1460469 w 3395"/>
                <a:gd name="T29" fmla="*/ 1499413 h 3342"/>
                <a:gd name="T30" fmla="*/ 1097738 w 3395"/>
                <a:gd name="T31" fmla="*/ 1340296 h 3342"/>
                <a:gd name="T32" fmla="*/ 1106754 w 3395"/>
                <a:gd name="T33" fmla="*/ 1240583 h 3342"/>
                <a:gd name="T34" fmla="*/ 1687441 w 3395"/>
                <a:gd name="T35" fmla="*/ 1499413 h 3342"/>
                <a:gd name="T36" fmla="*/ 843721 w 3395"/>
                <a:gd name="T37" fmla="*/ 1772564 h 3342"/>
                <a:gd name="T38" fmla="*/ 0 w 3395"/>
                <a:gd name="T39" fmla="*/ 1499413 h 3342"/>
                <a:gd name="T40" fmla="*/ 573794 w 3395"/>
                <a:gd name="T41" fmla="*/ 1241113 h 3342"/>
                <a:gd name="T42" fmla="*/ 582279 w 3395"/>
                <a:gd name="T43" fmla="*/ 1341357 h 3342"/>
                <a:gd name="T44" fmla="*/ 226972 w 3395"/>
                <a:gd name="T45" fmla="*/ 1499413 h 3342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0" t="0" r="r" b="b"/>
              <a:pathLst>
                <a:path w="3395" h="3342">
                  <a:moveTo>
                    <a:pt x="3395" y="1643"/>
                  </a:moveTo>
                  <a:cubicBezTo>
                    <a:pt x="3395" y="1643"/>
                    <a:pt x="2824" y="1531"/>
                    <a:pt x="2375" y="1531"/>
                  </a:cubicBezTo>
                  <a:cubicBezTo>
                    <a:pt x="1926" y="1531"/>
                    <a:pt x="1721" y="1306"/>
                    <a:pt x="1721" y="1306"/>
                  </a:cubicBezTo>
                  <a:cubicBezTo>
                    <a:pt x="1721" y="2963"/>
                    <a:pt x="1721" y="2963"/>
                    <a:pt x="1721" y="2963"/>
                  </a:cubicBezTo>
                  <a:cubicBezTo>
                    <a:pt x="1449" y="2963"/>
                    <a:pt x="1449" y="2963"/>
                    <a:pt x="1449" y="2963"/>
                  </a:cubicBezTo>
                  <a:cubicBezTo>
                    <a:pt x="1449" y="0"/>
                    <a:pt x="1449" y="0"/>
                    <a:pt x="1449" y="0"/>
                  </a:cubicBezTo>
                  <a:cubicBezTo>
                    <a:pt x="1721" y="0"/>
                    <a:pt x="1721" y="0"/>
                    <a:pt x="1721" y="0"/>
                  </a:cubicBezTo>
                  <a:cubicBezTo>
                    <a:pt x="1721" y="183"/>
                    <a:pt x="1721" y="183"/>
                    <a:pt x="1721" y="183"/>
                  </a:cubicBezTo>
                  <a:cubicBezTo>
                    <a:pt x="1721" y="183"/>
                    <a:pt x="1926" y="408"/>
                    <a:pt x="2375" y="408"/>
                  </a:cubicBezTo>
                  <a:cubicBezTo>
                    <a:pt x="2824" y="408"/>
                    <a:pt x="3395" y="520"/>
                    <a:pt x="3395" y="520"/>
                  </a:cubicBezTo>
                  <a:cubicBezTo>
                    <a:pt x="3058" y="1082"/>
                    <a:pt x="3058" y="1082"/>
                    <a:pt x="3058" y="1082"/>
                  </a:cubicBezTo>
                  <a:lnTo>
                    <a:pt x="3395" y="1643"/>
                  </a:lnTo>
                  <a:close/>
                  <a:moveTo>
                    <a:pt x="428" y="2827"/>
                  </a:moveTo>
                  <a:cubicBezTo>
                    <a:pt x="428" y="3012"/>
                    <a:pt x="1020" y="3162"/>
                    <a:pt x="1591" y="3162"/>
                  </a:cubicBezTo>
                  <a:cubicBezTo>
                    <a:pt x="2162" y="3162"/>
                    <a:pt x="2754" y="3012"/>
                    <a:pt x="2754" y="2827"/>
                  </a:cubicBezTo>
                  <a:cubicBezTo>
                    <a:pt x="2754" y="2695"/>
                    <a:pt x="2451" y="2581"/>
                    <a:pt x="2070" y="2527"/>
                  </a:cubicBezTo>
                  <a:cubicBezTo>
                    <a:pt x="2087" y="2339"/>
                    <a:pt x="2087" y="2339"/>
                    <a:pt x="2087" y="2339"/>
                  </a:cubicBezTo>
                  <a:cubicBezTo>
                    <a:pt x="2723" y="2406"/>
                    <a:pt x="3182" y="2599"/>
                    <a:pt x="3182" y="2827"/>
                  </a:cubicBezTo>
                  <a:cubicBezTo>
                    <a:pt x="3182" y="3112"/>
                    <a:pt x="2470" y="3342"/>
                    <a:pt x="1591" y="3342"/>
                  </a:cubicBezTo>
                  <a:cubicBezTo>
                    <a:pt x="712" y="3342"/>
                    <a:pt x="0" y="3112"/>
                    <a:pt x="0" y="2827"/>
                  </a:cubicBezTo>
                  <a:cubicBezTo>
                    <a:pt x="0" y="2601"/>
                    <a:pt x="453" y="2409"/>
                    <a:pt x="1082" y="2340"/>
                  </a:cubicBezTo>
                  <a:cubicBezTo>
                    <a:pt x="1098" y="2529"/>
                    <a:pt x="1098" y="2529"/>
                    <a:pt x="1098" y="2529"/>
                  </a:cubicBezTo>
                  <a:cubicBezTo>
                    <a:pt x="723" y="2584"/>
                    <a:pt x="428" y="2697"/>
                    <a:pt x="428" y="2827"/>
                  </a:cubicBez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62" name="椭圆 61"/>
            <p:cNvSpPr/>
            <p:nvPr/>
          </p:nvSpPr>
          <p:spPr>
            <a:xfrm>
              <a:off x="6597650" y="1644650"/>
              <a:ext cx="755650" cy="755650"/>
            </a:xfrm>
            <a:prstGeom prst="ellipse">
              <a:avLst/>
            </a:prstGeom>
            <a:noFill/>
            <a:ln>
              <a:gradFill>
                <a:gsLst>
                  <a:gs pos="0">
                    <a:schemeClr val="bg1">
                      <a:lumMod val="95000"/>
                    </a:schemeClr>
                  </a:gs>
                  <a:gs pos="68000">
                    <a:srgbClr val="BB5BA0"/>
                  </a:gs>
                  <a:gs pos="43000">
                    <a:srgbClr val="C784BF"/>
                  </a:gs>
                  <a:gs pos="100000">
                    <a:schemeClr val="bg1">
                      <a:lumMod val="95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7068008" y="1555204"/>
            <a:ext cx="4353342" cy="1028467"/>
            <a:chOff x="7068008" y="1555204"/>
            <a:chExt cx="4353342" cy="1028467"/>
          </a:xfrm>
        </p:grpSpPr>
        <p:grpSp>
          <p:nvGrpSpPr>
            <p:cNvPr id="64" name="组合 63"/>
            <p:cNvGrpSpPr/>
            <p:nvPr/>
          </p:nvGrpSpPr>
          <p:grpSpPr>
            <a:xfrm>
              <a:off x="7144933" y="1555204"/>
              <a:ext cx="1432591" cy="338554"/>
              <a:chOff x="5376818" y="5407708"/>
              <a:chExt cx="1432591" cy="338554"/>
            </a:xfrm>
          </p:grpSpPr>
          <p:sp>
            <p:nvSpPr>
              <p:cNvPr id="65" name="文本框 64"/>
              <p:cNvSpPr txBox="1"/>
              <p:nvPr/>
            </p:nvSpPr>
            <p:spPr>
              <a:xfrm>
                <a:off x="5376818" y="5407708"/>
                <a:ext cx="1432591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600" b="1" dirty="0">
                    <a:solidFill>
                      <a:srgbClr val="DBAFD6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TITLE HERE</a:t>
                </a:r>
                <a:endParaRPr lang="en-US" altLang="zh-CN" sz="1600" b="1" dirty="0">
                  <a:solidFill>
                    <a:srgbClr val="DBAFD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grpSp>
            <p:nvGrpSpPr>
              <p:cNvPr id="66" name="组合 65"/>
              <p:cNvGrpSpPr/>
              <p:nvPr/>
            </p:nvGrpSpPr>
            <p:grpSpPr>
              <a:xfrm>
                <a:off x="5400185" y="5501815"/>
                <a:ext cx="74916" cy="115989"/>
                <a:chOff x="6037835" y="3836343"/>
                <a:chExt cx="382110" cy="591601"/>
              </a:xfrm>
            </p:grpSpPr>
            <p:cxnSp>
              <p:nvCxnSpPr>
                <p:cNvPr id="70" name="直接连接符 69"/>
                <p:cNvCxnSpPr/>
                <p:nvPr/>
              </p:nvCxnSpPr>
              <p:spPr>
                <a:xfrm flipV="1">
                  <a:off x="6074262" y="3836343"/>
                  <a:ext cx="0" cy="591601"/>
                </a:xfrm>
                <a:prstGeom prst="line">
                  <a:avLst/>
                </a:prstGeom>
                <a:ln w="19050">
                  <a:solidFill>
                    <a:schemeClr val="bg1">
                      <a:lumMod val="8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1" name="直接连接符 70"/>
                <p:cNvCxnSpPr/>
                <p:nvPr/>
              </p:nvCxnSpPr>
              <p:spPr>
                <a:xfrm flipH="1">
                  <a:off x="6037835" y="3860632"/>
                  <a:ext cx="382110" cy="0"/>
                </a:xfrm>
                <a:prstGeom prst="line">
                  <a:avLst/>
                </a:prstGeom>
                <a:ln w="19050">
                  <a:solidFill>
                    <a:schemeClr val="bg1">
                      <a:lumMod val="8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67" name="组合 66"/>
              <p:cNvGrpSpPr/>
              <p:nvPr/>
            </p:nvGrpSpPr>
            <p:grpSpPr>
              <a:xfrm rot="10800000">
                <a:off x="6711127" y="5536167"/>
                <a:ext cx="74916" cy="115989"/>
                <a:chOff x="6037835" y="3836343"/>
                <a:chExt cx="382110" cy="591601"/>
              </a:xfrm>
            </p:grpSpPr>
            <p:cxnSp>
              <p:nvCxnSpPr>
                <p:cNvPr id="68" name="直接连接符 67"/>
                <p:cNvCxnSpPr/>
                <p:nvPr/>
              </p:nvCxnSpPr>
              <p:spPr>
                <a:xfrm flipV="1">
                  <a:off x="6074262" y="3836343"/>
                  <a:ext cx="0" cy="591601"/>
                </a:xfrm>
                <a:prstGeom prst="line">
                  <a:avLst/>
                </a:prstGeom>
                <a:ln w="19050">
                  <a:solidFill>
                    <a:schemeClr val="bg1">
                      <a:lumMod val="8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9" name="直接连接符 68"/>
                <p:cNvCxnSpPr/>
                <p:nvPr/>
              </p:nvCxnSpPr>
              <p:spPr>
                <a:xfrm flipH="1">
                  <a:off x="6037835" y="3860632"/>
                  <a:ext cx="382110" cy="0"/>
                </a:xfrm>
                <a:prstGeom prst="line">
                  <a:avLst/>
                </a:prstGeom>
                <a:ln w="19050">
                  <a:solidFill>
                    <a:schemeClr val="bg1">
                      <a:lumMod val="8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72" name="文本框 71"/>
            <p:cNvSpPr txBox="1"/>
            <p:nvPr/>
          </p:nvSpPr>
          <p:spPr>
            <a:xfrm>
              <a:off x="7068008" y="1845007"/>
              <a:ext cx="4353342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50" dirty="0">
                  <a:solidFill>
                    <a:srgbClr val="ECD4E9"/>
                  </a:solidFill>
                </a:rPr>
                <a:t>Love is a lamp</a:t>
              </a:r>
              <a:r>
                <a:rPr lang="en-US" altLang="zh-CN" sz="1050" dirty="0">
                  <a:solidFill>
                    <a:schemeClr val="bg1">
                      <a:lumMod val="95000"/>
                    </a:schemeClr>
                  </a:solidFill>
                </a:rPr>
                <a:t>, while friendship is the shadow. When the lamp is </a:t>
              </a:r>
              <a:r>
                <a:rPr lang="en-US" altLang="zh-CN" sz="1050" dirty="0" err="1">
                  <a:solidFill>
                    <a:schemeClr val="bg1">
                      <a:lumMod val="95000"/>
                    </a:schemeClr>
                  </a:solidFill>
                </a:rPr>
                <a:t>off,you</a:t>
              </a:r>
              <a:r>
                <a:rPr lang="en-US" altLang="zh-CN" sz="1050" dirty="0">
                  <a:solidFill>
                    <a:schemeClr val="bg1">
                      <a:lumMod val="95000"/>
                    </a:schemeClr>
                  </a:solidFill>
                </a:rPr>
                <a:t> will find the shadow everywhere. Friend is who can give you strength at last,</a:t>
              </a:r>
              <a:r>
                <a:rPr lang="en-US" altLang="zh-CN" sz="1050" dirty="0">
                  <a:solidFill>
                    <a:srgbClr val="ECD4E9"/>
                  </a:solidFill>
                </a:rPr>
                <a:t> </a:t>
              </a:r>
              <a:r>
                <a:rPr lang="en-US" altLang="zh-CN" sz="1050" dirty="0">
                  <a:solidFill>
                    <a:srgbClr val="F2F2F2"/>
                  </a:solidFill>
                </a:rPr>
                <a:t>Love is a lamp</a:t>
              </a:r>
              <a:r>
                <a:rPr lang="en-US" altLang="zh-CN" sz="1050" dirty="0">
                  <a:solidFill>
                    <a:schemeClr val="bg1">
                      <a:lumMod val="95000"/>
                    </a:schemeClr>
                  </a:solidFill>
                </a:rPr>
                <a:t>, while friendship is the shadow. When the lamp is </a:t>
              </a:r>
              <a:r>
                <a:rPr lang="en-US" altLang="zh-CN" sz="1050" dirty="0" err="1">
                  <a:solidFill>
                    <a:schemeClr val="bg1">
                      <a:lumMod val="95000"/>
                    </a:schemeClr>
                  </a:solidFill>
                </a:rPr>
                <a:t>off,you</a:t>
              </a:r>
              <a:r>
                <a:rPr lang="en-US" altLang="zh-CN" sz="1050" dirty="0">
                  <a:solidFill>
                    <a:schemeClr val="bg1">
                      <a:lumMod val="95000"/>
                    </a:schemeClr>
                  </a:solidFill>
                </a:rPr>
                <a:t> will find</a:t>
              </a:r>
              <a:endParaRPr lang="en-US" altLang="zh-CN" sz="1050" dirty="0">
                <a:solidFill>
                  <a:schemeClr val="bg1">
                    <a:lumMod val="95000"/>
                  </a:schemeClr>
                </a:solidFill>
              </a:endParaRPr>
            </a:p>
          </p:txBody>
        </p:sp>
      </p:grpSp>
      <p:sp>
        <p:nvSpPr>
          <p:cNvPr id="73" name="文本框 72"/>
          <p:cNvSpPr txBox="1"/>
          <p:nvPr/>
        </p:nvSpPr>
        <p:spPr>
          <a:xfrm>
            <a:off x="6396123" y="4240779"/>
            <a:ext cx="203653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chemeClr val="accent4">
                    <a:lumMod val="60000"/>
                    <a:lumOff val="40000"/>
                  </a:schemeClr>
                </a:solidFill>
                <a:latin typeface="+mj-ea"/>
                <a:ea typeface="+mj-ea"/>
              </a:rPr>
              <a:t>COME ON</a:t>
            </a:r>
            <a:endParaRPr lang="en-US" altLang="zh-CN" sz="3200" dirty="0">
              <a:solidFill>
                <a:schemeClr val="accent4">
                  <a:lumMod val="60000"/>
                  <a:lumOff val="40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74" name="椭圆 73"/>
          <p:cNvSpPr/>
          <p:nvPr/>
        </p:nvSpPr>
        <p:spPr>
          <a:xfrm>
            <a:off x="8420823" y="4261093"/>
            <a:ext cx="161930" cy="161930"/>
          </a:xfrm>
          <a:prstGeom prst="ellipse">
            <a:avLst/>
          </a:prstGeom>
          <a:ln w="12700">
            <a:solidFill>
              <a:srgbClr val="DBAFD6"/>
            </a:solidFill>
          </a:ln>
          <a:effectLst>
            <a:glow rad="63500">
              <a:schemeClr val="accent1">
                <a:alpha val="2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文本框 74"/>
          <p:cNvSpPr txBox="1"/>
          <p:nvPr/>
        </p:nvSpPr>
        <p:spPr>
          <a:xfrm>
            <a:off x="6426603" y="4971146"/>
            <a:ext cx="435334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50" dirty="0">
                <a:solidFill>
                  <a:srgbClr val="ECD4E9"/>
                </a:solidFill>
              </a:rPr>
              <a:t>Love is a lamp</a:t>
            </a:r>
            <a:r>
              <a:rPr lang="en-US" altLang="zh-CN" sz="1050" dirty="0">
                <a:solidFill>
                  <a:schemeClr val="bg1">
                    <a:lumMod val="95000"/>
                  </a:schemeClr>
                </a:solidFill>
              </a:rPr>
              <a:t>, while friendship is the shadow. When the lamp is </a:t>
            </a:r>
            <a:r>
              <a:rPr lang="en-US" altLang="zh-CN" sz="1050" dirty="0" err="1">
                <a:solidFill>
                  <a:schemeClr val="bg1">
                    <a:lumMod val="95000"/>
                  </a:schemeClr>
                </a:solidFill>
              </a:rPr>
              <a:t>off,you</a:t>
            </a:r>
            <a:r>
              <a:rPr lang="en-US" altLang="zh-CN" sz="1050" dirty="0">
                <a:solidFill>
                  <a:schemeClr val="bg1">
                    <a:lumMod val="95000"/>
                  </a:schemeClr>
                </a:solidFill>
              </a:rPr>
              <a:t> will find the shadow everywhere. Friend is who can give you strength at last,</a:t>
            </a:r>
            <a:r>
              <a:rPr lang="en-US" altLang="zh-CN" sz="1050" dirty="0">
                <a:solidFill>
                  <a:srgbClr val="ECD4E9"/>
                </a:solidFill>
              </a:rPr>
              <a:t> </a:t>
            </a:r>
            <a:r>
              <a:rPr lang="en-US" altLang="zh-CN" sz="1050" dirty="0">
                <a:solidFill>
                  <a:srgbClr val="F2F2F2"/>
                </a:solidFill>
              </a:rPr>
              <a:t>Love is a lamp</a:t>
            </a:r>
            <a:r>
              <a:rPr lang="en-US" altLang="zh-CN" sz="1050" dirty="0">
                <a:solidFill>
                  <a:schemeClr val="bg1">
                    <a:lumMod val="95000"/>
                  </a:schemeClr>
                </a:solidFill>
              </a:rPr>
              <a:t>, while friendship is the shadow. When the lamp is </a:t>
            </a:r>
            <a:r>
              <a:rPr lang="en-US" altLang="zh-CN" sz="1050" dirty="0" err="1">
                <a:solidFill>
                  <a:schemeClr val="bg1">
                    <a:lumMod val="95000"/>
                  </a:schemeClr>
                </a:solidFill>
              </a:rPr>
              <a:t>off,you</a:t>
            </a:r>
            <a:r>
              <a:rPr lang="en-US" altLang="zh-CN" sz="1050" dirty="0">
                <a:solidFill>
                  <a:schemeClr val="bg1">
                    <a:lumMod val="95000"/>
                  </a:schemeClr>
                </a:solidFill>
              </a:rPr>
              <a:t> will find</a:t>
            </a:r>
            <a:endParaRPr lang="en-US" altLang="zh-CN" sz="1050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76" name="文本框 75"/>
          <p:cNvSpPr txBox="1"/>
          <p:nvPr/>
        </p:nvSpPr>
        <p:spPr>
          <a:xfrm flipH="1">
            <a:off x="6426603" y="4749905"/>
            <a:ext cx="157721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i="1" dirty="0">
                <a:solidFill>
                  <a:srgbClr val="ECD4E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TITLE HERE</a:t>
            </a:r>
            <a:endParaRPr lang="en-US" altLang="zh-CN" sz="1000" i="1" dirty="0">
              <a:solidFill>
                <a:srgbClr val="ECD4E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95" name="组合 94"/>
          <p:cNvGrpSpPr/>
          <p:nvPr/>
        </p:nvGrpSpPr>
        <p:grpSpPr>
          <a:xfrm>
            <a:off x="6377754" y="2829223"/>
            <a:ext cx="2623371" cy="369332"/>
            <a:chOff x="6377754" y="2829223"/>
            <a:chExt cx="2623371" cy="369332"/>
          </a:xfrm>
        </p:grpSpPr>
        <p:grpSp>
          <p:nvGrpSpPr>
            <p:cNvPr id="84" name="组合 83"/>
            <p:cNvGrpSpPr/>
            <p:nvPr/>
          </p:nvGrpSpPr>
          <p:grpSpPr>
            <a:xfrm>
              <a:off x="7166692" y="2951758"/>
              <a:ext cx="1834433" cy="124262"/>
              <a:chOff x="7205758" y="2790904"/>
              <a:chExt cx="2296546" cy="220033"/>
            </a:xfrm>
          </p:grpSpPr>
          <p:sp>
            <p:nvSpPr>
              <p:cNvPr id="77" name="平行四边形 76"/>
              <p:cNvSpPr/>
              <p:nvPr/>
            </p:nvSpPr>
            <p:spPr>
              <a:xfrm>
                <a:off x="7205758" y="2790904"/>
                <a:ext cx="325559" cy="220033"/>
              </a:xfrm>
              <a:prstGeom prst="parallelogram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 w="38100">
                <a:noFill/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8" name="平行四边形 77"/>
              <p:cNvSpPr/>
              <p:nvPr/>
            </p:nvSpPr>
            <p:spPr>
              <a:xfrm>
                <a:off x="7534256" y="2790904"/>
                <a:ext cx="325559" cy="220033"/>
              </a:xfrm>
              <a:prstGeom prst="parallelogram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 w="38100">
                <a:noFill/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9" name="平行四边形 78"/>
              <p:cNvSpPr/>
              <p:nvPr/>
            </p:nvSpPr>
            <p:spPr>
              <a:xfrm>
                <a:off x="7862754" y="2790904"/>
                <a:ext cx="325559" cy="220033"/>
              </a:xfrm>
              <a:prstGeom prst="parallelogram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 w="38100">
                <a:noFill/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0" name="平行四边形 79"/>
              <p:cNvSpPr/>
              <p:nvPr/>
            </p:nvSpPr>
            <p:spPr>
              <a:xfrm>
                <a:off x="8191252" y="2790904"/>
                <a:ext cx="325559" cy="220033"/>
              </a:xfrm>
              <a:prstGeom prst="parallelogram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 w="38100">
                <a:noFill/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1" name="平行四边形 80"/>
              <p:cNvSpPr/>
              <p:nvPr/>
            </p:nvSpPr>
            <p:spPr>
              <a:xfrm>
                <a:off x="8519750" y="2790904"/>
                <a:ext cx="325559" cy="220033"/>
              </a:xfrm>
              <a:prstGeom prst="parallelogram">
                <a:avLst/>
              </a:prstGeom>
              <a:solidFill>
                <a:srgbClr val="8E809C"/>
              </a:solidFill>
              <a:ln w="38100">
                <a:noFill/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82" name="平行四边形 81"/>
              <p:cNvSpPr/>
              <p:nvPr/>
            </p:nvSpPr>
            <p:spPr>
              <a:xfrm>
                <a:off x="8848248" y="2790904"/>
                <a:ext cx="325559" cy="220033"/>
              </a:xfrm>
              <a:prstGeom prst="parallelogram">
                <a:avLst/>
              </a:prstGeom>
              <a:solidFill>
                <a:srgbClr val="8E809C"/>
              </a:solidFill>
              <a:ln w="38100">
                <a:noFill/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3" name="平行四边形 82"/>
              <p:cNvSpPr/>
              <p:nvPr/>
            </p:nvSpPr>
            <p:spPr>
              <a:xfrm>
                <a:off x="9176745" y="2790904"/>
                <a:ext cx="325559" cy="220033"/>
              </a:xfrm>
              <a:prstGeom prst="parallelogram">
                <a:avLst/>
              </a:prstGeom>
              <a:solidFill>
                <a:srgbClr val="8E809C"/>
              </a:solidFill>
              <a:ln w="38100">
                <a:noFill/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3" name="文本框 92"/>
            <p:cNvSpPr txBox="1"/>
            <p:nvPr/>
          </p:nvSpPr>
          <p:spPr>
            <a:xfrm>
              <a:off x="6377754" y="2829223"/>
              <a:ext cx="71945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solidFill>
                    <a:schemeClr val="accent4">
                      <a:lumMod val="60000"/>
                      <a:lumOff val="40000"/>
                    </a:schemeClr>
                  </a:solidFill>
                  <a:latin typeface="+mj-ea"/>
                  <a:ea typeface="+mj-ea"/>
                </a:rPr>
                <a:t>2016</a:t>
              </a:r>
              <a:endParaRPr lang="en-US" altLang="zh-CN" dirty="0">
                <a:solidFill>
                  <a:schemeClr val="accent4">
                    <a:lumMod val="60000"/>
                    <a:lumOff val="40000"/>
                  </a:schemeClr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96" name="组合 95"/>
          <p:cNvGrpSpPr/>
          <p:nvPr/>
        </p:nvGrpSpPr>
        <p:grpSpPr>
          <a:xfrm>
            <a:off x="6377754" y="3211102"/>
            <a:ext cx="2623371" cy="369332"/>
            <a:chOff x="6377754" y="2829223"/>
            <a:chExt cx="2623371" cy="369332"/>
          </a:xfrm>
        </p:grpSpPr>
        <p:grpSp>
          <p:nvGrpSpPr>
            <p:cNvPr id="97" name="组合 96"/>
            <p:cNvGrpSpPr/>
            <p:nvPr/>
          </p:nvGrpSpPr>
          <p:grpSpPr>
            <a:xfrm>
              <a:off x="7166692" y="2951758"/>
              <a:ext cx="1834433" cy="124262"/>
              <a:chOff x="7205758" y="2790904"/>
              <a:chExt cx="2296546" cy="220033"/>
            </a:xfrm>
          </p:grpSpPr>
          <p:sp>
            <p:nvSpPr>
              <p:cNvPr id="99" name="平行四边形 98"/>
              <p:cNvSpPr/>
              <p:nvPr/>
            </p:nvSpPr>
            <p:spPr>
              <a:xfrm>
                <a:off x="7205758" y="2790904"/>
                <a:ext cx="325559" cy="220033"/>
              </a:xfrm>
              <a:prstGeom prst="parallelogram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 w="38100">
                <a:noFill/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0" name="平行四边形 99"/>
              <p:cNvSpPr/>
              <p:nvPr/>
            </p:nvSpPr>
            <p:spPr>
              <a:xfrm>
                <a:off x="7534256" y="2790904"/>
                <a:ext cx="325559" cy="220033"/>
              </a:xfrm>
              <a:prstGeom prst="parallelogram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 w="38100">
                <a:noFill/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1" name="平行四边形 100"/>
              <p:cNvSpPr/>
              <p:nvPr/>
            </p:nvSpPr>
            <p:spPr>
              <a:xfrm>
                <a:off x="7862754" y="2790904"/>
                <a:ext cx="325559" cy="220033"/>
              </a:xfrm>
              <a:prstGeom prst="parallelogram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 w="38100">
                <a:noFill/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2" name="平行四边形 101"/>
              <p:cNvSpPr/>
              <p:nvPr/>
            </p:nvSpPr>
            <p:spPr>
              <a:xfrm>
                <a:off x="8191252" y="2790904"/>
                <a:ext cx="325559" cy="220033"/>
              </a:xfrm>
              <a:prstGeom prst="parallelogram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 w="38100">
                <a:noFill/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3" name="平行四边形 102"/>
              <p:cNvSpPr/>
              <p:nvPr/>
            </p:nvSpPr>
            <p:spPr>
              <a:xfrm>
                <a:off x="8519750" y="2790904"/>
                <a:ext cx="325559" cy="220033"/>
              </a:xfrm>
              <a:prstGeom prst="parallelogram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 w="38100">
                <a:noFill/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04" name="平行四边形 103"/>
              <p:cNvSpPr/>
              <p:nvPr/>
            </p:nvSpPr>
            <p:spPr>
              <a:xfrm>
                <a:off x="8848248" y="2790904"/>
                <a:ext cx="325559" cy="220033"/>
              </a:xfrm>
              <a:prstGeom prst="parallelogram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 w="38100">
                <a:noFill/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5" name="平行四边形 104"/>
              <p:cNvSpPr/>
              <p:nvPr/>
            </p:nvSpPr>
            <p:spPr>
              <a:xfrm>
                <a:off x="9176745" y="2790904"/>
                <a:ext cx="325559" cy="220033"/>
              </a:xfrm>
              <a:prstGeom prst="parallelogram">
                <a:avLst/>
              </a:prstGeom>
              <a:solidFill>
                <a:srgbClr val="8E809C"/>
              </a:solidFill>
              <a:ln w="38100">
                <a:noFill/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8" name="文本框 97"/>
            <p:cNvSpPr txBox="1"/>
            <p:nvPr/>
          </p:nvSpPr>
          <p:spPr>
            <a:xfrm>
              <a:off x="6377754" y="2829223"/>
              <a:ext cx="71945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solidFill>
                    <a:schemeClr val="accent4">
                      <a:lumMod val="60000"/>
                      <a:lumOff val="40000"/>
                    </a:schemeClr>
                  </a:solidFill>
                  <a:latin typeface="+mj-ea"/>
                  <a:ea typeface="+mj-ea"/>
                </a:rPr>
                <a:t>2017</a:t>
              </a:r>
              <a:endParaRPr lang="en-US" altLang="zh-CN" dirty="0">
                <a:solidFill>
                  <a:schemeClr val="accent4">
                    <a:lumMod val="60000"/>
                    <a:lumOff val="40000"/>
                  </a:schemeClr>
                </a:solidFill>
                <a:latin typeface="+mj-ea"/>
                <a:ea typeface="+mj-ea"/>
              </a:endParaRPr>
            </a:p>
          </p:txBody>
        </p:sp>
      </p:grpSp>
      <p:cxnSp>
        <p:nvCxnSpPr>
          <p:cNvPr id="106" name="直接连接符 105"/>
          <p:cNvCxnSpPr/>
          <p:nvPr/>
        </p:nvCxnSpPr>
        <p:spPr>
          <a:xfrm flipV="1">
            <a:off x="6574989" y="3211102"/>
            <a:ext cx="4004979" cy="907142"/>
          </a:xfrm>
          <a:prstGeom prst="line">
            <a:avLst/>
          </a:prstGeom>
          <a:ln w="12700">
            <a:gradFill>
              <a:gsLst>
                <a:gs pos="50000">
                  <a:srgbClr val="ECD4E9">
                    <a:alpha val="20000"/>
                  </a:srgbClr>
                </a:gs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9" name="直接连接符 108"/>
          <p:cNvCxnSpPr/>
          <p:nvPr/>
        </p:nvCxnSpPr>
        <p:spPr>
          <a:xfrm flipV="1">
            <a:off x="7718200" y="3722324"/>
            <a:ext cx="1718556" cy="389259"/>
          </a:xfrm>
          <a:prstGeom prst="line">
            <a:avLst/>
          </a:prstGeom>
          <a:ln w="12700">
            <a:gradFill>
              <a:gsLst>
                <a:gs pos="50000">
                  <a:srgbClr val="ECD4E9">
                    <a:alpha val="20000"/>
                  </a:srgbClr>
                </a:gs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1" name="直接连接符 110"/>
          <p:cNvCxnSpPr/>
          <p:nvPr/>
        </p:nvCxnSpPr>
        <p:spPr>
          <a:xfrm flipV="1">
            <a:off x="5602348" y="3739298"/>
            <a:ext cx="1718556" cy="389259"/>
          </a:xfrm>
          <a:prstGeom prst="line">
            <a:avLst/>
          </a:prstGeom>
          <a:ln w="12700">
            <a:gradFill>
              <a:gsLst>
                <a:gs pos="50000">
                  <a:srgbClr val="ECD4E9">
                    <a:alpha val="20000"/>
                  </a:srgbClr>
                </a:gs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2" name="直接连接符 111"/>
          <p:cNvCxnSpPr/>
          <p:nvPr/>
        </p:nvCxnSpPr>
        <p:spPr>
          <a:xfrm flipV="1">
            <a:off x="8682887" y="3586338"/>
            <a:ext cx="2649836" cy="600198"/>
          </a:xfrm>
          <a:prstGeom prst="line">
            <a:avLst/>
          </a:prstGeom>
          <a:ln w="12700">
            <a:gradFill>
              <a:gsLst>
                <a:gs pos="50000">
                  <a:srgbClr val="ECD4E9">
                    <a:alpha val="20000"/>
                  </a:srgbClr>
                </a:gs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0">
        <p:fade/>
      </p:transition>
    </mc:Choice>
    <mc:Fallback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repeatCount="indefinite" accel="50000" decel="50000" autoRev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8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7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7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7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7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7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7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7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7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7" presetClass="entr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7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7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41" presetClass="entr" presetSubtype="0" fill="hold" grpId="0" nodeType="withEffect">
                                  <p:stCondLst>
                                    <p:cond delay="38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 tmFilter="0,0; .5, 1; 1, 1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49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58" grpId="0" animBg="1"/>
      <p:bldP spid="59" grpId="0" animBg="1"/>
      <p:bldP spid="60" grpId="0" animBg="1"/>
      <p:bldP spid="73" grpId="0"/>
      <p:bldP spid="74" grpId="0" animBg="1"/>
      <p:bldP spid="75" grpId="0"/>
      <p:bldP spid="7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40309"/>
            </a:gs>
            <a:gs pos="82000">
              <a:srgbClr val="181A42"/>
            </a:gs>
            <a:gs pos="61025">
              <a:srgbClr val="182543"/>
            </a:gs>
            <a:gs pos="42087">
              <a:srgbClr val="13162D"/>
            </a:gs>
            <a:gs pos="21100">
              <a:srgbClr val="090913"/>
            </a:gs>
            <a:gs pos="100000">
              <a:srgbClr val="272D66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5" name="矩形 4"/>
          <p:cNvSpPr/>
          <p:nvPr/>
        </p:nvSpPr>
        <p:spPr>
          <a:xfrm>
            <a:off x="-2877164" y="0"/>
            <a:ext cx="18022528" cy="970444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0" y="0"/>
            <a:ext cx="12192000" cy="6857999"/>
          </a:xfrm>
          <a:prstGeom prst="rect">
            <a:avLst/>
          </a:prstGeom>
          <a:gradFill flip="none" rotWithShape="1">
            <a:gsLst>
              <a:gs pos="61000">
                <a:srgbClr val="C784BF">
                  <a:alpha val="10000"/>
                </a:srgbClr>
              </a:gs>
              <a:gs pos="38000">
                <a:srgbClr val="BB5BA0">
                  <a:alpha val="20000"/>
                </a:srgbClr>
              </a:gs>
              <a:gs pos="0">
                <a:srgbClr val="612748">
                  <a:alpha val="25000"/>
                </a:srgbClr>
              </a:gs>
              <a:gs pos="19000">
                <a:srgbClr val="752F5B">
                  <a:alpha val="25000"/>
                </a:srgbClr>
              </a:gs>
              <a:gs pos="100000">
                <a:srgbClr val="B04787">
                  <a:alpha val="0"/>
                </a:srgbClr>
              </a:gs>
            </a:gsLst>
            <a:path path="circle">
              <a:fillToRect t="100000" r="100000"/>
            </a:path>
            <a:tileRect l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504412" y="299679"/>
            <a:ext cx="6181189" cy="661215"/>
            <a:chOff x="504412" y="299679"/>
            <a:chExt cx="6181189" cy="661215"/>
          </a:xfrm>
        </p:grpSpPr>
        <p:grpSp>
          <p:nvGrpSpPr>
            <p:cNvPr id="7" name="组合 6"/>
            <p:cNvGrpSpPr/>
            <p:nvPr/>
          </p:nvGrpSpPr>
          <p:grpSpPr>
            <a:xfrm>
              <a:off x="1104151" y="299679"/>
              <a:ext cx="5581450" cy="661215"/>
              <a:chOff x="1009850" y="330159"/>
              <a:chExt cx="5581450" cy="661215"/>
            </a:xfrm>
          </p:grpSpPr>
          <p:sp>
            <p:nvSpPr>
              <p:cNvPr id="11" name="矩形 10"/>
              <p:cNvSpPr/>
              <p:nvPr/>
            </p:nvSpPr>
            <p:spPr>
              <a:xfrm>
                <a:off x="1954825" y="330159"/>
                <a:ext cx="309880" cy="39878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endParaRPr lang="zh-CN" altLang="en-US" sz="2000" b="1" dirty="0">
                  <a:solidFill>
                    <a:srgbClr val="ECD4E9"/>
                  </a:solidFill>
                  <a:latin typeface="MyriadSetPro-Ultralight" panose="02000103050000020004" pitchFamily="2" charset="0"/>
                </a:endParaRPr>
              </a:p>
            </p:txBody>
          </p:sp>
          <p:sp>
            <p:nvSpPr>
              <p:cNvPr id="12" name="文本框 11"/>
              <p:cNvSpPr txBox="1"/>
              <p:nvPr/>
            </p:nvSpPr>
            <p:spPr>
              <a:xfrm>
                <a:off x="1009850" y="591264"/>
                <a:ext cx="5581450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000" dirty="0">
                    <a:solidFill>
                      <a:srgbClr val="ECD4E9"/>
                    </a:solidFill>
                  </a:rPr>
                  <a:t>Love is a lamp</a:t>
                </a:r>
                <a:r>
                  <a:rPr lang="en-US" altLang="zh-CN" sz="1000" dirty="0">
                    <a:solidFill>
                      <a:schemeClr val="bg1">
                        <a:lumMod val="95000"/>
                      </a:schemeClr>
                    </a:solidFill>
                  </a:rPr>
                  <a:t>, while friendship is the shadow. When the lamp is </a:t>
                </a:r>
                <a:r>
                  <a:rPr lang="en-US" altLang="zh-CN" sz="1000" dirty="0" err="1">
                    <a:solidFill>
                      <a:schemeClr val="bg1">
                        <a:lumMod val="95000"/>
                      </a:schemeClr>
                    </a:solidFill>
                  </a:rPr>
                  <a:t>off,you</a:t>
                </a:r>
                <a:r>
                  <a:rPr lang="en-US" altLang="zh-CN" sz="1000" dirty="0">
                    <a:solidFill>
                      <a:schemeClr val="bg1">
                        <a:lumMod val="95000"/>
                      </a:schemeClr>
                    </a:solidFill>
                  </a:rPr>
                  <a:t> will find the shadow everywhere. Friend is who can give you strength at last</a:t>
                </a:r>
                <a:endParaRPr lang="en-US" altLang="zh-CN" sz="1000" dirty="0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>
              <a:off x="504412" y="344802"/>
              <a:ext cx="598727" cy="584775"/>
              <a:chOff x="502031" y="325753"/>
              <a:chExt cx="598727" cy="584775"/>
            </a:xfrm>
          </p:grpSpPr>
          <p:sp>
            <p:nvSpPr>
              <p:cNvPr id="9" name="矩形 8"/>
              <p:cNvSpPr/>
              <p:nvPr/>
            </p:nvSpPr>
            <p:spPr>
              <a:xfrm>
                <a:off x="502031" y="325753"/>
                <a:ext cx="598727" cy="58477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altLang="zh-CN" sz="3200" b="1" dirty="0">
                    <a:solidFill>
                      <a:srgbClr val="ECD4E9"/>
                    </a:solidFill>
                    <a:latin typeface="MyriadSetPro-Ultralight" panose="02000103050000020004" pitchFamily="2" charset="0"/>
                  </a:rPr>
                  <a:t>01</a:t>
                </a:r>
                <a:endParaRPr lang="zh-CN" altLang="en-US" sz="3200" b="1" dirty="0">
                  <a:solidFill>
                    <a:srgbClr val="ECD4E9"/>
                  </a:solidFill>
                  <a:latin typeface="MyriadSetPro-Ultralight" panose="02000103050000020004" pitchFamily="2" charset="0"/>
                </a:endParaRPr>
              </a:p>
            </p:txBody>
          </p:sp>
          <p:sp>
            <p:nvSpPr>
              <p:cNvPr id="10" name="矩形: 圆角 9"/>
              <p:cNvSpPr/>
              <p:nvPr/>
            </p:nvSpPr>
            <p:spPr>
              <a:xfrm>
                <a:off x="547792" y="368256"/>
                <a:ext cx="494505" cy="499768"/>
              </a:xfrm>
              <a:prstGeom prst="roundRect">
                <a:avLst/>
              </a:prstGeom>
              <a:noFill/>
              <a:ln>
                <a:gradFill>
                  <a:gsLst>
                    <a:gs pos="0">
                      <a:srgbClr val="ECD4E9"/>
                    </a:gs>
                    <a:gs pos="68000">
                      <a:srgbClr val="BB5BA0"/>
                    </a:gs>
                    <a:gs pos="43000">
                      <a:srgbClr val="B04787"/>
                    </a:gs>
                    <a:gs pos="100000">
                      <a:srgbClr val="ECD4E9"/>
                    </a:gs>
                  </a:gsLst>
                  <a:lin ang="5400000" scaled="1"/>
                </a:gra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13" name="组合 12"/>
          <p:cNvGrpSpPr/>
          <p:nvPr/>
        </p:nvGrpSpPr>
        <p:grpSpPr bwMode="auto">
          <a:xfrm>
            <a:off x="797424" y="1274379"/>
            <a:ext cx="10330651" cy="5318030"/>
            <a:chOff x="1595438" y="968375"/>
            <a:chExt cx="5953125" cy="4921250"/>
          </a:xfrm>
          <a:solidFill>
            <a:srgbClr val="8F809C"/>
          </a:solidFill>
          <a:effectLst>
            <a:outerShdw blurRad="152400" dist="889000" dir="4020000" algn="ctr" rotWithShape="0">
              <a:srgbClr val="000000"/>
            </a:outerShdw>
          </a:effectLst>
          <a:scene3d>
            <a:camera prst="orthographicFront">
              <a:rot lat="18450000" lon="132000" rev="21318000"/>
            </a:camera>
            <a:lightRig rig="balanced" dir="t"/>
          </a:scene3d>
        </p:grpSpPr>
        <p:sp>
          <p:nvSpPr>
            <p:cNvPr id="14" name="内蒙古"/>
            <p:cNvSpPr/>
            <p:nvPr/>
          </p:nvSpPr>
          <p:spPr bwMode="auto">
            <a:xfrm>
              <a:off x="4095750" y="1023938"/>
              <a:ext cx="2608263" cy="2225675"/>
            </a:xfrm>
            <a:custGeom>
              <a:avLst/>
              <a:gdLst>
                <a:gd name="T0" fmla="*/ 2147483646 w 1428"/>
                <a:gd name="T1" fmla="*/ 2147483646 h 1218"/>
                <a:gd name="T2" fmla="*/ 2147483646 w 1428"/>
                <a:gd name="T3" fmla="*/ 2147483646 h 1218"/>
                <a:gd name="T4" fmla="*/ 2147483646 w 1428"/>
                <a:gd name="T5" fmla="*/ 2147483646 h 1218"/>
                <a:gd name="T6" fmla="*/ 2147483646 w 1428"/>
                <a:gd name="T7" fmla="*/ 2147483646 h 1218"/>
                <a:gd name="T8" fmla="*/ 2147483646 w 1428"/>
                <a:gd name="T9" fmla="*/ 2147483646 h 1218"/>
                <a:gd name="T10" fmla="*/ 2147483646 w 1428"/>
                <a:gd name="T11" fmla="*/ 2147483646 h 1218"/>
                <a:gd name="T12" fmla="*/ 2147483646 w 1428"/>
                <a:gd name="T13" fmla="*/ 2147483646 h 1218"/>
                <a:gd name="T14" fmla="*/ 2147483646 w 1428"/>
                <a:gd name="T15" fmla="*/ 2147483646 h 1218"/>
                <a:gd name="T16" fmla="*/ 2147483646 w 1428"/>
                <a:gd name="T17" fmla="*/ 2147483646 h 1218"/>
                <a:gd name="T18" fmla="*/ 2147483646 w 1428"/>
                <a:gd name="T19" fmla="*/ 2147483646 h 1218"/>
                <a:gd name="T20" fmla="*/ 2147483646 w 1428"/>
                <a:gd name="T21" fmla="*/ 2147483646 h 1218"/>
                <a:gd name="T22" fmla="*/ 2147483646 w 1428"/>
                <a:gd name="T23" fmla="*/ 2147483646 h 1218"/>
                <a:gd name="T24" fmla="*/ 2147483646 w 1428"/>
                <a:gd name="T25" fmla="*/ 2147483646 h 1218"/>
                <a:gd name="T26" fmla="*/ 2147483646 w 1428"/>
                <a:gd name="T27" fmla="*/ 2147483646 h 1218"/>
                <a:gd name="T28" fmla="*/ 2147483646 w 1428"/>
                <a:gd name="T29" fmla="*/ 2147483646 h 1218"/>
                <a:gd name="T30" fmla="*/ 2147483646 w 1428"/>
                <a:gd name="T31" fmla="*/ 2147483646 h 1218"/>
                <a:gd name="T32" fmla="*/ 2147483646 w 1428"/>
                <a:gd name="T33" fmla="*/ 2147483646 h 1218"/>
                <a:gd name="T34" fmla="*/ 2147483646 w 1428"/>
                <a:gd name="T35" fmla="*/ 2147483646 h 1218"/>
                <a:gd name="T36" fmla="*/ 2147483646 w 1428"/>
                <a:gd name="T37" fmla="*/ 2147483646 h 1218"/>
                <a:gd name="T38" fmla="*/ 2147483646 w 1428"/>
                <a:gd name="T39" fmla="*/ 2147483646 h 1218"/>
                <a:gd name="T40" fmla="*/ 2147483646 w 1428"/>
                <a:gd name="T41" fmla="*/ 2147483646 h 1218"/>
                <a:gd name="T42" fmla="*/ 2147483646 w 1428"/>
                <a:gd name="T43" fmla="*/ 2147483646 h 1218"/>
                <a:gd name="T44" fmla="*/ 0 w 1428"/>
                <a:gd name="T45" fmla="*/ 2147483646 h 1218"/>
                <a:gd name="T46" fmla="*/ 2147483646 w 1428"/>
                <a:gd name="T47" fmla="*/ 2147483646 h 1218"/>
                <a:gd name="T48" fmla="*/ 2147483646 w 1428"/>
                <a:gd name="T49" fmla="*/ 2147483646 h 1218"/>
                <a:gd name="T50" fmla="*/ 2147483646 w 1428"/>
                <a:gd name="T51" fmla="*/ 2147483646 h 1218"/>
                <a:gd name="T52" fmla="*/ 2147483646 w 1428"/>
                <a:gd name="T53" fmla="*/ 2147483646 h 1218"/>
                <a:gd name="T54" fmla="*/ 2147483646 w 1428"/>
                <a:gd name="T55" fmla="*/ 2147483646 h 1218"/>
                <a:gd name="T56" fmla="*/ 2147483646 w 1428"/>
                <a:gd name="T57" fmla="*/ 2147483646 h 1218"/>
                <a:gd name="T58" fmla="*/ 2147483646 w 1428"/>
                <a:gd name="T59" fmla="*/ 2147483646 h 1218"/>
                <a:gd name="T60" fmla="*/ 2147483646 w 1428"/>
                <a:gd name="T61" fmla="*/ 2147483646 h 1218"/>
                <a:gd name="T62" fmla="*/ 2147483646 w 1428"/>
                <a:gd name="T63" fmla="*/ 2147483646 h 1218"/>
                <a:gd name="T64" fmla="*/ 2147483646 w 1428"/>
                <a:gd name="T65" fmla="*/ 2147483646 h 1218"/>
                <a:gd name="T66" fmla="*/ 2147483646 w 1428"/>
                <a:gd name="T67" fmla="*/ 2147483646 h 1218"/>
                <a:gd name="T68" fmla="*/ 2147483646 w 1428"/>
                <a:gd name="T69" fmla="*/ 2147483646 h 1218"/>
                <a:gd name="T70" fmla="*/ 2147483646 w 1428"/>
                <a:gd name="T71" fmla="*/ 2147483646 h 1218"/>
                <a:gd name="T72" fmla="*/ 2147483646 w 1428"/>
                <a:gd name="T73" fmla="*/ 2147483646 h 1218"/>
                <a:gd name="T74" fmla="*/ 2147483646 w 1428"/>
                <a:gd name="T75" fmla="*/ 2147483646 h 1218"/>
                <a:gd name="T76" fmla="*/ 2147483646 w 1428"/>
                <a:gd name="T77" fmla="*/ 2147483646 h 1218"/>
                <a:gd name="T78" fmla="*/ 2147483646 w 1428"/>
                <a:gd name="T79" fmla="*/ 2147483646 h 1218"/>
                <a:gd name="T80" fmla="*/ 2147483646 w 1428"/>
                <a:gd name="T81" fmla="*/ 2147483646 h 1218"/>
                <a:gd name="T82" fmla="*/ 2147483646 w 1428"/>
                <a:gd name="T83" fmla="*/ 2147483646 h 1218"/>
                <a:gd name="T84" fmla="*/ 2147483646 w 1428"/>
                <a:gd name="T85" fmla="*/ 2147483646 h 1218"/>
                <a:gd name="T86" fmla="*/ 2147483646 w 1428"/>
                <a:gd name="T87" fmla="*/ 2147483646 h 1218"/>
                <a:gd name="T88" fmla="*/ 2147483646 w 1428"/>
                <a:gd name="T89" fmla="*/ 2147483646 h 1218"/>
                <a:gd name="T90" fmla="*/ 2147483646 w 1428"/>
                <a:gd name="T91" fmla="*/ 2147483646 h 1218"/>
                <a:gd name="T92" fmla="*/ 2147483646 w 1428"/>
                <a:gd name="T93" fmla="*/ 2147483646 h 1218"/>
                <a:gd name="T94" fmla="*/ 2147483646 w 1428"/>
                <a:gd name="T95" fmla="*/ 2147483646 h 1218"/>
                <a:gd name="T96" fmla="*/ 2147483646 w 1428"/>
                <a:gd name="T97" fmla="*/ 2147483646 h 1218"/>
                <a:gd name="T98" fmla="*/ 2147483646 w 1428"/>
                <a:gd name="T99" fmla="*/ 2147483646 h 1218"/>
                <a:gd name="T100" fmla="*/ 2147483646 w 1428"/>
                <a:gd name="T101" fmla="*/ 2147483646 h 1218"/>
                <a:gd name="T102" fmla="*/ 2147483646 w 1428"/>
                <a:gd name="T103" fmla="*/ 2147483646 h 1218"/>
                <a:gd name="T104" fmla="*/ 2147483646 w 1428"/>
                <a:gd name="T105" fmla="*/ 2147483646 h 1218"/>
                <a:gd name="T106" fmla="*/ 2147483646 w 1428"/>
                <a:gd name="T107" fmla="*/ 2147483646 h 1218"/>
                <a:gd name="T108" fmla="*/ 2147483646 w 1428"/>
                <a:gd name="T109" fmla="*/ 2147483646 h 1218"/>
                <a:gd name="T110" fmla="*/ 2147483646 w 1428"/>
                <a:gd name="T111" fmla="*/ 2147483646 h 1218"/>
                <a:gd name="T112" fmla="*/ 2147483646 w 1428"/>
                <a:gd name="T113" fmla="*/ 2147483646 h 1218"/>
                <a:gd name="T114" fmla="*/ 2147483646 w 1428"/>
                <a:gd name="T115" fmla="*/ 2147483646 h 1218"/>
                <a:gd name="T116" fmla="*/ 2147483646 w 1428"/>
                <a:gd name="T117" fmla="*/ 2147483646 h 1218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1428" h="1218">
                  <a:moveTo>
                    <a:pt x="1398" y="128"/>
                  </a:moveTo>
                  <a:lnTo>
                    <a:pt x="1394" y="112"/>
                  </a:lnTo>
                  <a:lnTo>
                    <a:pt x="1378" y="86"/>
                  </a:lnTo>
                  <a:lnTo>
                    <a:pt x="1366" y="80"/>
                  </a:lnTo>
                  <a:lnTo>
                    <a:pt x="1354" y="86"/>
                  </a:lnTo>
                  <a:lnTo>
                    <a:pt x="1348" y="100"/>
                  </a:lnTo>
                  <a:lnTo>
                    <a:pt x="1346" y="102"/>
                  </a:lnTo>
                  <a:lnTo>
                    <a:pt x="1344" y="102"/>
                  </a:lnTo>
                  <a:lnTo>
                    <a:pt x="1322" y="106"/>
                  </a:lnTo>
                  <a:lnTo>
                    <a:pt x="1318" y="108"/>
                  </a:lnTo>
                  <a:lnTo>
                    <a:pt x="1316" y="112"/>
                  </a:lnTo>
                  <a:lnTo>
                    <a:pt x="1310" y="116"/>
                  </a:lnTo>
                  <a:lnTo>
                    <a:pt x="1298" y="126"/>
                  </a:lnTo>
                  <a:lnTo>
                    <a:pt x="1296" y="128"/>
                  </a:lnTo>
                  <a:lnTo>
                    <a:pt x="1286" y="130"/>
                  </a:lnTo>
                  <a:lnTo>
                    <a:pt x="1276" y="126"/>
                  </a:lnTo>
                  <a:lnTo>
                    <a:pt x="1264" y="118"/>
                  </a:lnTo>
                  <a:lnTo>
                    <a:pt x="1262" y="116"/>
                  </a:lnTo>
                  <a:lnTo>
                    <a:pt x="1244" y="96"/>
                  </a:lnTo>
                  <a:lnTo>
                    <a:pt x="1240" y="90"/>
                  </a:lnTo>
                  <a:lnTo>
                    <a:pt x="1238" y="84"/>
                  </a:lnTo>
                  <a:lnTo>
                    <a:pt x="1238" y="62"/>
                  </a:lnTo>
                  <a:lnTo>
                    <a:pt x="1238" y="60"/>
                  </a:lnTo>
                  <a:lnTo>
                    <a:pt x="1242" y="56"/>
                  </a:lnTo>
                  <a:lnTo>
                    <a:pt x="1218" y="48"/>
                  </a:lnTo>
                  <a:lnTo>
                    <a:pt x="1218" y="56"/>
                  </a:lnTo>
                  <a:lnTo>
                    <a:pt x="1216" y="60"/>
                  </a:lnTo>
                  <a:lnTo>
                    <a:pt x="1210" y="64"/>
                  </a:lnTo>
                  <a:lnTo>
                    <a:pt x="1202" y="68"/>
                  </a:lnTo>
                  <a:lnTo>
                    <a:pt x="1200" y="68"/>
                  </a:lnTo>
                  <a:lnTo>
                    <a:pt x="1200" y="66"/>
                  </a:lnTo>
                  <a:lnTo>
                    <a:pt x="1188" y="64"/>
                  </a:lnTo>
                  <a:lnTo>
                    <a:pt x="1190" y="72"/>
                  </a:lnTo>
                  <a:lnTo>
                    <a:pt x="1170" y="60"/>
                  </a:lnTo>
                  <a:lnTo>
                    <a:pt x="1168" y="60"/>
                  </a:lnTo>
                  <a:lnTo>
                    <a:pt x="1168" y="58"/>
                  </a:lnTo>
                  <a:lnTo>
                    <a:pt x="1164" y="46"/>
                  </a:lnTo>
                  <a:lnTo>
                    <a:pt x="1162" y="32"/>
                  </a:lnTo>
                  <a:lnTo>
                    <a:pt x="1164" y="22"/>
                  </a:lnTo>
                  <a:lnTo>
                    <a:pt x="1166" y="16"/>
                  </a:lnTo>
                  <a:lnTo>
                    <a:pt x="1172" y="6"/>
                  </a:lnTo>
                  <a:lnTo>
                    <a:pt x="1170" y="0"/>
                  </a:lnTo>
                  <a:lnTo>
                    <a:pt x="1150" y="2"/>
                  </a:lnTo>
                  <a:lnTo>
                    <a:pt x="1142" y="4"/>
                  </a:lnTo>
                  <a:lnTo>
                    <a:pt x="1136" y="8"/>
                  </a:lnTo>
                  <a:lnTo>
                    <a:pt x="1132" y="14"/>
                  </a:lnTo>
                  <a:lnTo>
                    <a:pt x="1128" y="22"/>
                  </a:lnTo>
                  <a:lnTo>
                    <a:pt x="1116" y="40"/>
                  </a:lnTo>
                  <a:lnTo>
                    <a:pt x="1128" y="40"/>
                  </a:lnTo>
                  <a:lnTo>
                    <a:pt x="1130" y="40"/>
                  </a:lnTo>
                  <a:lnTo>
                    <a:pt x="1140" y="44"/>
                  </a:lnTo>
                  <a:lnTo>
                    <a:pt x="1142" y="44"/>
                  </a:lnTo>
                  <a:lnTo>
                    <a:pt x="1142" y="46"/>
                  </a:lnTo>
                  <a:lnTo>
                    <a:pt x="1142" y="48"/>
                  </a:lnTo>
                  <a:lnTo>
                    <a:pt x="1144" y="64"/>
                  </a:lnTo>
                  <a:lnTo>
                    <a:pt x="1150" y="80"/>
                  </a:lnTo>
                  <a:lnTo>
                    <a:pt x="1150" y="82"/>
                  </a:lnTo>
                  <a:lnTo>
                    <a:pt x="1150" y="84"/>
                  </a:lnTo>
                  <a:lnTo>
                    <a:pt x="1122" y="136"/>
                  </a:lnTo>
                  <a:lnTo>
                    <a:pt x="1120" y="142"/>
                  </a:lnTo>
                  <a:lnTo>
                    <a:pt x="1118" y="154"/>
                  </a:lnTo>
                  <a:lnTo>
                    <a:pt x="1114" y="190"/>
                  </a:lnTo>
                  <a:lnTo>
                    <a:pt x="1114" y="192"/>
                  </a:lnTo>
                  <a:lnTo>
                    <a:pt x="1104" y="212"/>
                  </a:lnTo>
                  <a:lnTo>
                    <a:pt x="1110" y="220"/>
                  </a:lnTo>
                  <a:lnTo>
                    <a:pt x="1110" y="222"/>
                  </a:lnTo>
                  <a:lnTo>
                    <a:pt x="1110" y="236"/>
                  </a:lnTo>
                  <a:lnTo>
                    <a:pt x="1110" y="242"/>
                  </a:lnTo>
                  <a:lnTo>
                    <a:pt x="1108" y="244"/>
                  </a:lnTo>
                  <a:lnTo>
                    <a:pt x="1106" y="244"/>
                  </a:lnTo>
                  <a:lnTo>
                    <a:pt x="1098" y="250"/>
                  </a:lnTo>
                  <a:lnTo>
                    <a:pt x="1088" y="262"/>
                  </a:lnTo>
                  <a:lnTo>
                    <a:pt x="1052" y="302"/>
                  </a:lnTo>
                  <a:lnTo>
                    <a:pt x="1050" y="304"/>
                  </a:lnTo>
                  <a:lnTo>
                    <a:pt x="1048" y="304"/>
                  </a:lnTo>
                  <a:lnTo>
                    <a:pt x="1046" y="302"/>
                  </a:lnTo>
                  <a:lnTo>
                    <a:pt x="1030" y="292"/>
                  </a:lnTo>
                  <a:lnTo>
                    <a:pt x="1020" y="282"/>
                  </a:lnTo>
                  <a:lnTo>
                    <a:pt x="1014" y="280"/>
                  </a:lnTo>
                  <a:lnTo>
                    <a:pt x="1008" y="278"/>
                  </a:lnTo>
                  <a:lnTo>
                    <a:pt x="982" y="276"/>
                  </a:lnTo>
                  <a:lnTo>
                    <a:pt x="982" y="314"/>
                  </a:lnTo>
                  <a:lnTo>
                    <a:pt x="966" y="384"/>
                  </a:lnTo>
                  <a:lnTo>
                    <a:pt x="964" y="392"/>
                  </a:lnTo>
                  <a:lnTo>
                    <a:pt x="964" y="402"/>
                  </a:lnTo>
                  <a:lnTo>
                    <a:pt x="962" y="432"/>
                  </a:lnTo>
                  <a:lnTo>
                    <a:pt x="968" y="440"/>
                  </a:lnTo>
                  <a:lnTo>
                    <a:pt x="974" y="430"/>
                  </a:lnTo>
                  <a:lnTo>
                    <a:pt x="974" y="428"/>
                  </a:lnTo>
                  <a:lnTo>
                    <a:pt x="994" y="420"/>
                  </a:lnTo>
                  <a:lnTo>
                    <a:pt x="1044" y="428"/>
                  </a:lnTo>
                  <a:lnTo>
                    <a:pt x="1050" y="420"/>
                  </a:lnTo>
                  <a:lnTo>
                    <a:pt x="1058" y="408"/>
                  </a:lnTo>
                  <a:lnTo>
                    <a:pt x="1060" y="406"/>
                  </a:lnTo>
                  <a:lnTo>
                    <a:pt x="1080" y="402"/>
                  </a:lnTo>
                  <a:lnTo>
                    <a:pt x="1106" y="400"/>
                  </a:lnTo>
                  <a:lnTo>
                    <a:pt x="1112" y="404"/>
                  </a:lnTo>
                  <a:lnTo>
                    <a:pt x="1120" y="410"/>
                  </a:lnTo>
                  <a:lnTo>
                    <a:pt x="1136" y="428"/>
                  </a:lnTo>
                  <a:lnTo>
                    <a:pt x="1158" y="440"/>
                  </a:lnTo>
                  <a:lnTo>
                    <a:pt x="1174" y="452"/>
                  </a:lnTo>
                  <a:lnTo>
                    <a:pt x="1184" y="462"/>
                  </a:lnTo>
                  <a:lnTo>
                    <a:pt x="1190" y="472"/>
                  </a:lnTo>
                  <a:lnTo>
                    <a:pt x="1192" y="480"/>
                  </a:lnTo>
                  <a:lnTo>
                    <a:pt x="1190" y="488"/>
                  </a:lnTo>
                  <a:lnTo>
                    <a:pt x="1186" y="492"/>
                  </a:lnTo>
                  <a:lnTo>
                    <a:pt x="1184" y="496"/>
                  </a:lnTo>
                  <a:lnTo>
                    <a:pt x="1174" y="498"/>
                  </a:lnTo>
                  <a:lnTo>
                    <a:pt x="1172" y="498"/>
                  </a:lnTo>
                  <a:lnTo>
                    <a:pt x="1126" y="498"/>
                  </a:lnTo>
                  <a:lnTo>
                    <a:pt x="1112" y="498"/>
                  </a:lnTo>
                  <a:lnTo>
                    <a:pt x="1102" y="500"/>
                  </a:lnTo>
                  <a:lnTo>
                    <a:pt x="1084" y="512"/>
                  </a:lnTo>
                  <a:lnTo>
                    <a:pt x="1054" y="532"/>
                  </a:lnTo>
                  <a:lnTo>
                    <a:pt x="1042" y="536"/>
                  </a:lnTo>
                  <a:lnTo>
                    <a:pt x="1034" y="538"/>
                  </a:lnTo>
                  <a:lnTo>
                    <a:pt x="1018" y="540"/>
                  </a:lnTo>
                  <a:lnTo>
                    <a:pt x="1010" y="580"/>
                  </a:lnTo>
                  <a:lnTo>
                    <a:pt x="1004" y="596"/>
                  </a:lnTo>
                  <a:lnTo>
                    <a:pt x="1000" y="602"/>
                  </a:lnTo>
                  <a:lnTo>
                    <a:pt x="996" y="606"/>
                  </a:lnTo>
                  <a:lnTo>
                    <a:pt x="990" y="610"/>
                  </a:lnTo>
                  <a:lnTo>
                    <a:pt x="984" y="614"/>
                  </a:lnTo>
                  <a:lnTo>
                    <a:pt x="966" y="620"/>
                  </a:lnTo>
                  <a:lnTo>
                    <a:pt x="956" y="622"/>
                  </a:lnTo>
                  <a:lnTo>
                    <a:pt x="946" y="626"/>
                  </a:lnTo>
                  <a:lnTo>
                    <a:pt x="926" y="634"/>
                  </a:lnTo>
                  <a:lnTo>
                    <a:pt x="914" y="664"/>
                  </a:lnTo>
                  <a:lnTo>
                    <a:pt x="912" y="664"/>
                  </a:lnTo>
                  <a:lnTo>
                    <a:pt x="910" y="664"/>
                  </a:lnTo>
                  <a:lnTo>
                    <a:pt x="874" y="680"/>
                  </a:lnTo>
                  <a:lnTo>
                    <a:pt x="872" y="680"/>
                  </a:lnTo>
                  <a:lnTo>
                    <a:pt x="854" y="676"/>
                  </a:lnTo>
                  <a:lnTo>
                    <a:pt x="834" y="670"/>
                  </a:lnTo>
                  <a:lnTo>
                    <a:pt x="820" y="664"/>
                  </a:lnTo>
                  <a:lnTo>
                    <a:pt x="814" y="662"/>
                  </a:lnTo>
                  <a:lnTo>
                    <a:pt x="806" y="660"/>
                  </a:lnTo>
                  <a:lnTo>
                    <a:pt x="798" y="660"/>
                  </a:lnTo>
                  <a:lnTo>
                    <a:pt x="790" y="662"/>
                  </a:lnTo>
                  <a:lnTo>
                    <a:pt x="784" y="672"/>
                  </a:lnTo>
                  <a:lnTo>
                    <a:pt x="778" y="684"/>
                  </a:lnTo>
                  <a:lnTo>
                    <a:pt x="776" y="698"/>
                  </a:lnTo>
                  <a:lnTo>
                    <a:pt x="776" y="710"/>
                  </a:lnTo>
                  <a:lnTo>
                    <a:pt x="778" y="722"/>
                  </a:lnTo>
                  <a:lnTo>
                    <a:pt x="782" y="728"/>
                  </a:lnTo>
                  <a:lnTo>
                    <a:pt x="786" y="728"/>
                  </a:lnTo>
                  <a:lnTo>
                    <a:pt x="794" y="724"/>
                  </a:lnTo>
                  <a:lnTo>
                    <a:pt x="794" y="748"/>
                  </a:lnTo>
                  <a:lnTo>
                    <a:pt x="794" y="756"/>
                  </a:lnTo>
                  <a:lnTo>
                    <a:pt x="792" y="760"/>
                  </a:lnTo>
                  <a:lnTo>
                    <a:pt x="790" y="764"/>
                  </a:lnTo>
                  <a:lnTo>
                    <a:pt x="786" y="768"/>
                  </a:lnTo>
                  <a:lnTo>
                    <a:pt x="776" y="774"/>
                  </a:lnTo>
                  <a:lnTo>
                    <a:pt x="764" y="778"/>
                  </a:lnTo>
                  <a:lnTo>
                    <a:pt x="758" y="780"/>
                  </a:lnTo>
                  <a:lnTo>
                    <a:pt x="750" y="786"/>
                  </a:lnTo>
                  <a:lnTo>
                    <a:pt x="738" y="798"/>
                  </a:lnTo>
                  <a:lnTo>
                    <a:pt x="724" y="818"/>
                  </a:lnTo>
                  <a:lnTo>
                    <a:pt x="708" y="844"/>
                  </a:lnTo>
                  <a:lnTo>
                    <a:pt x="706" y="844"/>
                  </a:lnTo>
                  <a:lnTo>
                    <a:pt x="682" y="860"/>
                  </a:lnTo>
                  <a:lnTo>
                    <a:pt x="688" y="860"/>
                  </a:lnTo>
                  <a:lnTo>
                    <a:pt x="688" y="862"/>
                  </a:lnTo>
                  <a:lnTo>
                    <a:pt x="688" y="864"/>
                  </a:lnTo>
                  <a:lnTo>
                    <a:pt x="686" y="868"/>
                  </a:lnTo>
                  <a:lnTo>
                    <a:pt x="678" y="868"/>
                  </a:lnTo>
                  <a:lnTo>
                    <a:pt x="610" y="868"/>
                  </a:lnTo>
                  <a:lnTo>
                    <a:pt x="584" y="868"/>
                  </a:lnTo>
                  <a:lnTo>
                    <a:pt x="558" y="870"/>
                  </a:lnTo>
                  <a:lnTo>
                    <a:pt x="532" y="874"/>
                  </a:lnTo>
                  <a:lnTo>
                    <a:pt x="510" y="882"/>
                  </a:lnTo>
                  <a:lnTo>
                    <a:pt x="488" y="890"/>
                  </a:lnTo>
                  <a:lnTo>
                    <a:pt x="468" y="900"/>
                  </a:lnTo>
                  <a:lnTo>
                    <a:pt x="450" y="914"/>
                  </a:lnTo>
                  <a:lnTo>
                    <a:pt x="434" y="928"/>
                  </a:lnTo>
                  <a:lnTo>
                    <a:pt x="432" y="930"/>
                  </a:lnTo>
                  <a:lnTo>
                    <a:pt x="430" y="930"/>
                  </a:lnTo>
                  <a:lnTo>
                    <a:pt x="402" y="934"/>
                  </a:lnTo>
                  <a:lnTo>
                    <a:pt x="400" y="934"/>
                  </a:lnTo>
                  <a:lnTo>
                    <a:pt x="398" y="934"/>
                  </a:lnTo>
                  <a:lnTo>
                    <a:pt x="390" y="916"/>
                  </a:lnTo>
                  <a:lnTo>
                    <a:pt x="362" y="922"/>
                  </a:lnTo>
                  <a:lnTo>
                    <a:pt x="350" y="922"/>
                  </a:lnTo>
                  <a:lnTo>
                    <a:pt x="336" y="920"/>
                  </a:lnTo>
                  <a:lnTo>
                    <a:pt x="320" y="916"/>
                  </a:lnTo>
                  <a:lnTo>
                    <a:pt x="304" y="908"/>
                  </a:lnTo>
                  <a:lnTo>
                    <a:pt x="290" y="900"/>
                  </a:lnTo>
                  <a:lnTo>
                    <a:pt x="274" y="892"/>
                  </a:lnTo>
                  <a:lnTo>
                    <a:pt x="246" y="872"/>
                  </a:lnTo>
                  <a:lnTo>
                    <a:pt x="238" y="866"/>
                  </a:lnTo>
                  <a:lnTo>
                    <a:pt x="226" y="860"/>
                  </a:lnTo>
                  <a:lnTo>
                    <a:pt x="214" y="856"/>
                  </a:lnTo>
                  <a:lnTo>
                    <a:pt x="202" y="854"/>
                  </a:lnTo>
                  <a:lnTo>
                    <a:pt x="176" y="852"/>
                  </a:lnTo>
                  <a:lnTo>
                    <a:pt x="148" y="856"/>
                  </a:lnTo>
                  <a:lnTo>
                    <a:pt x="116" y="858"/>
                  </a:lnTo>
                  <a:lnTo>
                    <a:pt x="86" y="856"/>
                  </a:lnTo>
                  <a:lnTo>
                    <a:pt x="68" y="854"/>
                  </a:lnTo>
                  <a:lnTo>
                    <a:pt x="48" y="852"/>
                  </a:lnTo>
                  <a:lnTo>
                    <a:pt x="2" y="838"/>
                  </a:lnTo>
                  <a:lnTo>
                    <a:pt x="0" y="844"/>
                  </a:lnTo>
                  <a:lnTo>
                    <a:pt x="2" y="844"/>
                  </a:lnTo>
                  <a:lnTo>
                    <a:pt x="2" y="852"/>
                  </a:lnTo>
                  <a:lnTo>
                    <a:pt x="10" y="868"/>
                  </a:lnTo>
                  <a:lnTo>
                    <a:pt x="26" y="888"/>
                  </a:lnTo>
                  <a:lnTo>
                    <a:pt x="28" y="892"/>
                  </a:lnTo>
                  <a:lnTo>
                    <a:pt x="24" y="906"/>
                  </a:lnTo>
                  <a:lnTo>
                    <a:pt x="24" y="908"/>
                  </a:lnTo>
                  <a:lnTo>
                    <a:pt x="14" y="920"/>
                  </a:lnTo>
                  <a:lnTo>
                    <a:pt x="24" y="930"/>
                  </a:lnTo>
                  <a:lnTo>
                    <a:pt x="30" y="936"/>
                  </a:lnTo>
                  <a:lnTo>
                    <a:pt x="30" y="940"/>
                  </a:lnTo>
                  <a:lnTo>
                    <a:pt x="34" y="956"/>
                  </a:lnTo>
                  <a:lnTo>
                    <a:pt x="46" y="968"/>
                  </a:lnTo>
                  <a:lnTo>
                    <a:pt x="46" y="970"/>
                  </a:lnTo>
                  <a:lnTo>
                    <a:pt x="46" y="980"/>
                  </a:lnTo>
                  <a:lnTo>
                    <a:pt x="46" y="988"/>
                  </a:lnTo>
                  <a:lnTo>
                    <a:pt x="54" y="994"/>
                  </a:lnTo>
                  <a:lnTo>
                    <a:pt x="58" y="992"/>
                  </a:lnTo>
                  <a:lnTo>
                    <a:pt x="60" y="990"/>
                  </a:lnTo>
                  <a:lnTo>
                    <a:pt x="64" y="982"/>
                  </a:lnTo>
                  <a:lnTo>
                    <a:pt x="72" y="980"/>
                  </a:lnTo>
                  <a:lnTo>
                    <a:pt x="78" y="976"/>
                  </a:lnTo>
                  <a:lnTo>
                    <a:pt x="120" y="972"/>
                  </a:lnTo>
                  <a:lnTo>
                    <a:pt x="138" y="966"/>
                  </a:lnTo>
                  <a:lnTo>
                    <a:pt x="142" y="964"/>
                  </a:lnTo>
                  <a:lnTo>
                    <a:pt x="150" y="984"/>
                  </a:lnTo>
                  <a:lnTo>
                    <a:pt x="150" y="990"/>
                  </a:lnTo>
                  <a:lnTo>
                    <a:pt x="148" y="996"/>
                  </a:lnTo>
                  <a:lnTo>
                    <a:pt x="126" y="1028"/>
                  </a:lnTo>
                  <a:lnTo>
                    <a:pt x="126" y="1034"/>
                  </a:lnTo>
                  <a:lnTo>
                    <a:pt x="138" y="1044"/>
                  </a:lnTo>
                  <a:lnTo>
                    <a:pt x="148" y="1052"/>
                  </a:lnTo>
                  <a:lnTo>
                    <a:pt x="156" y="1060"/>
                  </a:lnTo>
                  <a:lnTo>
                    <a:pt x="162" y="1064"/>
                  </a:lnTo>
                  <a:lnTo>
                    <a:pt x="170" y="1068"/>
                  </a:lnTo>
                  <a:lnTo>
                    <a:pt x="178" y="1076"/>
                  </a:lnTo>
                  <a:lnTo>
                    <a:pt x="178" y="1078"/>
                  </a:lnTo>
                  <a:lnTo>
                    <a:pt x="186" y="1082"/>
                  </a:lnTo>
                  <a:lnTo>
                    <a:pt x="190" y="1082"/>
                  </a:lnTo>
                  <a:lnTo>
                    <a:pt x="192" y="1092"/>
                  </a:lnTo>
                  <a:lnTo>
                    <a:pt x="194" y="1100"/>
                  </a:lnTo>
                  <a:lnTo>
                    <a:pt x="196" y="1112"/>
                  </a:lnTo>
                  <a:lnTo>
                    <a:pt x="216" y="1116"/>
                  </a:lnTo>
                  <a:lnTo>
                    <a:pt x="218" y="1116"/>
                  </a:lnTo>
                  <a:lnTo>
                    <a:pt x="218" y="1118"/>
                  </a:lnTo>
                  <a:lnTo>
                    <a:pt x="220" y="1120"/>
                  </a:lnTo>
                  <a:lnTo>
                    <a:pt x="226" y="1130"/>
                  </a:lnTo>
                  <a:lnTo>
                    <a:pt x="242" y="1136"/>
                  </a:lnTo>
                  <a:lnTo>
                    <a:pt x="252" y="1130"/>
                  </a:lnTo>
                  <a:lnTo>
                    <a:pt x="250" y="1124"/>
                  </a:lnTo>
                  <a:lnTo>
                    <a:pt x="240" y="1114"/>
                  </a:lnTo>
                  <a:lnTo>
                    <a:pt x="242" y="1112"/>
                  </a:lnTo>
                  <a:lnTo>
                    <a:pt x="250" y="1094"/>
                  </a:lnTo>
                  <a:lnTo>
                    <a:pt x="270" y="1094"/>
                  </a:lnTo>
                  <a:lnTo>
                    <a:pt x="270" y="1096"/>
                  </a:lnTo>
                  <a:lnTo>
                    <a:pt x="298" y="1104"/>
                  </a:lnTo>
                  <a:lnTo>
                    <a:pt x="314" y="1102"/>
                  </a:lnTo>
                  <a:lnTo>
                    <a:pt x="326" y="1092"/>
                  </a:lnTo>
                  <a:lnTo>
                    <a:pt x="334" y="1080"/>
                  </a:lnTo>
                  <a:lnTo>
                    <a:pt x="342" y="1074"/>
                  </a:lnTo>
                  <a:lnTo>
                    <a:pt x="348" y="1070"/>
                  </a:lnTo>
                  <a:lnTo>
                    <a:pt x="354" y="1072"/>
                  </a:lnTo>
                  <a:lnTo>
                    <a:pt x="360" y="1070"/>
                  </a:lnTo>
                  <a:lnTo>
                    <a:pt x="368" y="1072"/>
                  </a:lnTo>
                  <a:lnTo>
                    <a:pt x="374" y="1072"/>
                  </a:lnTo>
                  <a:lnTo>
                    <a:pt x="374" y="1076"/>
                  </a:lnTo>
                  <a:lnTo>
                    <a:pt x="378" y="1084"/>
                  </a:lnTo>
                  <a:lnTo>
                    <a:pt x="382" y="1096"/>
                  </a:lnTo>
                  <a:lnTo>
                    <a:pt x="386" y="1108"/>
                  </a:lnTo>
                  <a:lnTo>
                    <a:pt x="386" y="1110"/>
                  </a:lnTo>
                  <a:lnTo>
                    <a:pt x="382" y="1124"/>
                  </a:lnTo>
                  <a:lnTo>
                    <a:pt x="368" y="1140"/>
                  </a:lnTo>
                  <a:lnTo>
                    <a:pt x="366" y="1142"/>
                  </a:lnTo>
                  <a:lnTo>
                    <a:pt x="338" y="1154"/>
                  </a:lnTo>
                  <a:lnTo>
                    <a:pt x="334" y="1162"/>
                  </a:lnTo>
                  <a:lnTo>
                    <a:pt x="330" y="1186"/>
                  </a:lnTo>
                  <a:lnTo>
                    <a:pt x="332" y="1196"/>
                  </a:lnTo>
                  <a:lnTo>
                    <a:pt x="340" y="1208"/>
                  </a:lnTo>
                  <a:lnTo>
                    <a:pt x="342" y="1212"/>
                  </a:lnTo>
                  <a:lnTo>
                    <a:pt x="352" y="1218"/>
                  </a:lnTo>
                  <a:lnTo>
                    <a:pt x="386" y="1218"/>
                  </a:lnTo>
                  <a:lnTo>
                    <a:pt x="414" y="1214"/>
                  </a:lnTo>
                  <a:lnTo>
                    <a:pt x="418" y="1210"/>
                  </a:lnTo>
                  <a:lnTo>
                    <a:pt x="424" y="1204"/>
                  </a:lnTo>
                  <a:lnTo>
                    <a:pt x="428" y="1204"/>
                  </a:lnTo>
                  <a:lnTo>
                    <a:pt x="448" y="1206"/>
                  </a:lnTo>
                  <a:lnTo>
                    <a:pt x="450" y="1204"/>
                  </a:lnTo>
                  <a:lnTo>
                    <a:pt x="448" y="1196"/>
                  </a:lnTo>
                  <a:lnTo>
                    <a:pt x="450" y="1188"/>
                  </a:lnTo>
                  <a:lnTo>
                    <a:pt x="458" y="1174"/>
                  </a:lnTo>
                  <a:lnTo>
                    <a:pt x="458" y="1148"/>
                  </a:lnTo>
                  <a:lnTo>
                    <a:pt x="474" y="1106"/>
                  </a:lnTo>
                  <a:lnTo>
                    <a:pt x="474" y="1104"/>
                  </a:lnTo>
                  <a:lnTo>
                    <a:pt x="500" y="1084"/>
                  </a:lnTo>
                  <a:lnTo>
                    <a:pt x="502" y="1082"/>
                  </a:lnTo>
                  <a:lnTo>
                    <a:pt x="522" y="1092"/>
                  </a:lnTo>
                  <a:lnTo>
                    <a:pt x="536" y="1102"/>
                  </a:lnTo>
                  <a:lnTo>
                    <a:pt x="538" y="1108"/>
                  </a:lnTo>
                  <a:lnTo>
                    <a:pt x="540" y="1110"/>
                  </a:lnTo>
                  <a:lnTo>
                    <a:pt x="538" y="1128"/>
                  </a:lnTo>
                  <a:lnTo>
                    <a:pt x="530" y="1140"/>
                  </a:lnTo>
                  <a:lnTo>
                    <a:pt x="526" y="1156"/>
                  </a:lnTo>
                  <a:lnTo>
                    <a:pt x="526" y="1172"/>
                  </a:lnTo>
                  <a:lnTo>
                    <a:pt x="530" y="1180"/>
                  </a:lnTo>
                  <a:lnTo>
                    <a:pt x="538" y="1180"/>
                  </a:lnTo>
                  <a:lnTo>
                    <a:pt x="540" y="1180"/>
                  </a:lnTo>
                  <a:lnTo>
                    <a:pt x="552" y="1180"/>
                  </a:lnTo>
                  <a:lnTo>
                    <a:pt x="556" y="1182"/>
                  </a:lnTo>
                  <a:lnTo>
                    <a:pt x="560" y="1186"/>
                  </a:lnTo>
                  <a:lnTo>
                    <a:pt x="566" y="1196"/>
                  </a:lnTo>
                  <a:lnTo>
                    <a:pt x="572" y="1200"/>
                  </a:lnTo>
                  <a:lnTo>
                    <a:pt x="574" y="1200"/>
                  </a:lnTo>
                  <a:lnTo>
                    <a:pt x="602" y="1212"/>
                  </a:lnTo>
                  <a:lnTo>
                    <a:pt x="614" y="1216"/>
                  </a:lnTo>
                  <a:lnTo>
                    <a:pt x="630" y="1214"/>
                  </a:lnTo>
                  <a:lnTo>
                    <a:pt x="638" y="1204"/>
                  </a:lnTo>
                  <a:lnTo>
                    <a:pt x="646" y="1164"/>
                  </a:lnTo>
                  <a:lnTo>
                    <a:pt x="648" y="1144"/>
                  </a:lnTo>
                  <a:lnTo>
                    <a:pt x="648" y="1142"/>
                  </a:lnTo>
                  <a:lnTo>
                    <a:pt x="650" y="1140"/>
                  </a:lnTo>
                  <a:lnTo>
                    <a:pt x="666" y="1128"/>
                  </a:lnTo>
                  <a:lnTo>
                    <a:pt x="674" y="1116"/>
                  </a:lnTo>
                  <a:lnTo>
                    <a:pt x="690" y="1108"/>
                  </a:lnTo>
                  <a:lnTo>
                    <a:pt x="700" y="1102"/>
                  </a:lnTo>
                  <a:lnTo>
                    <a:pt x="712" y="1098"/>
                  </a:lnTo>
                  <a:lnTo>
                    <a:pt x="706" y="1074"/>
                  </a:lnTo>
                  <a:lnTo>
                    <a:pt x="734" y="1076"/>
                  </a:lnTo>
                  <a:lnTo>
                    <a:pt x="734" y="1078"/>
                  </a:lnTo>
                  <a:lnTo>
                    <a:pt x="748" y="1084"/>
                  </a:lnTo>
                  <a:lnTo>
                    <a:pt x="748" y="1082"/>
                  </a:lnTo>
                  <a:lnTo>
                    <a:pt x="752" y="1068"/>
                  </a:lnTo>
                  <a:lnTo>
                    <a:pt x="752" y="1064"/>
                  </a:lnTo>
                  <a:lnTo>
                    <a:pt x="754" y="1066"/>
                  </a:lnTo>
                  <a:lnTo>
                    <a:pt x="756" y="1066"/>
                  </a:lnTo>
                  <a:lnTo>
                    <a:pt x="768" y="1068"/>
                  </a:lnTo>
                  <a:lnTo>
                    <a:pt x="774" y="1068"/>
                  </a:lnTo>
                  <a:lnTo>
                    <a:pt x="786" y="1056"/>
                  </a:lnTo>
                  <a:lnTo>
                    <a:pt x="788" y="1056"/>
                  </a:lnTo>
                  <a:lnTo>
                    <a:pt x="788" y="1054"/>
                  </a:lnTo>
                  <a:lnTo>
                    <a:pt x="790" y="1054"/>
                  </a:lnTo>
                  <a:lnTo>
                    <a:pt x="806" y="1052"/>
                  </a:lnTo>
                  <a:lnTo>
                    <a:pt x="818" y="1038"/>
                  </a:lnTo>
                  <a:lnTo>
                    <a:pt x="826" y="1028"/>
                  </a:lnTo>
                  <a:lnTo>
                    <a:pt x="826" y="1016"/>
                  </a:lnTo>
                  <a:lnTo>
                    <a:pt x="828" y="1010"/>
                  </a:lnTo>
                  <a:lnTo>
                    <a:pt x="834" y="1004"/>
                  </a:lnTo>
                  <a:lnTo>
                    <a:pt x="836" y="1004"/>
                  </a:lnTo>
                  <a:lnTo>
                    <a:pt x="850" y="1006"/>
                  </a:lnTo>
                  <a:lnTo>
                    <a:pt x="858" y="1002"/>
                  </a:lnTo>
                  <a:lnTo>
                    <a:pt x="860" y="992"/>
                  </a:lnTo>
                  <a:lnTo>
                    <a:pt x="876" y="986"/>
                  </a:lnTo>
                  <a:lnTo>
                    <a:pt x="878" y="986"/>
                  </a:lnTo>
                  <a:lnTo>
                    <a:pt x="898" y="988"/>
                  </a:lnTo>
                  <a:lnTo>
                    <a:pt x="914" y="984"/>
                  </a:lnTo>
                  <a:lnTo>
                    <a:pt x="922" y="976"/>
                  </a:lnTo>
                  <a:lnTo>
                    <a:pt x="930" y="962"/>
                  </a:lnTo>
                  <a:lnTo>
                    <a:pt x="918" y="950"/>
                  </a:lnTo>
                  <a:lnTo>
                    <a:pt x="918" y="948"/>
                  </a:lnTo>
                  <a:lnTo>
                    <a:pt x="914" y="940"/>
                  </a:lnTo>
                  <a:lnTo>
                    <a:pt x="912" y="924"/>
                  </a:lnTo>
                  <a:lnTo>
                    <a:pt x="918" y="912"/>
                  </a:lnTo>
                  <a:lnTo>
                    <a:pt x="920" y="904"/>
                  </a:lnTo>
                  <a:lnTo>
                    <a:pt x="928" y="896"/>
                  </a:lnTo>
                  <a:lnTo>
                    <a:pt x="936" y="878"/>
                  </a:lnTo>
                  <a:lnTo>
                    <a:pt x="936" y="876"/>
                  </a:lnTo>
                  <a:lnTo>
                    <a:pt x="938" y="876"/>
                  </a:lnTo>
                  <a:lnTo>
                    <a:pt x="946" y="864"/>
                  </a:lnTo>
                  <a:lnTo>
                    <a:pt x="958" y="840"/>
                  </a:lnTo>
                  <a:lnTo>
                    <a:pt x="968" y="856"/>
                  </a:lnTo>
                  <a:lnTo>
                    <a:pt x="970" y="856"/>
                  </a:lnTo>
                  <a:lnTo>
                    <a:pt x="970" y="858"/>
                  </a:lnTo>
                  <a:lnTo>
                    <a:pt x="974" y="874"/>
                  </a:lnTo>
                  <a:lnTo>
                    <a:pt x="976" y="890"/>
                  </a:lnTo>
                  <a:lnTo>
                    <a:pt x="986" y="896"/>
                  </a:lnTo>
                  <a:lnTo>
                    <a:pt x="988" y="896"/>
                  </a:lnTo>
                  <a:lnTo>
                    <a:pt x="990" y="896"/>
                  </a:lnTo>
                  <a:lnTo>
                    <a:pt x="992" y="896"/>
                  </a:lnTo>
                  <a:lnTo>
                    <a:pt x="1002" y="880"/>
                  </a:lnTo>
                  <a:lnTo>
                    <a:pt x="1006" y="864"/>
                  </a:lnTo>
                  <a:lnTo>
                    <a:pt x="1010" y="864"/>
                  </a:lnTo>
                  <a:lnTo>
                    <a:pt x="1012" y="864"/>
                  </a:lnTo>
                  <a:lnTo>
                    <a:pt x="1034" y="872"/>
                  </a:lnTo>
                  <a:lnTo>
                    <a:pt x="1046" y="864"/>
                  </a:lnTo>
                  <a:lnTo>
                    <a:pt x="1048" y="864"/>
                  </a:lnTo>
                  <a:lnTo>
                    <a:pt x="1060" y="862"/>
                  </a:lnTo>
                  <a:lnTo>
                    <a:pt x="1068" y="848"/>
                  </a:lnTo>
                  <a:lnTo>
                    <a:pt x="1068" y="832"/>
                  </a:lnTo>
                  <a:lnTo>
                    <a:pt x="1074" y="806"/>
                  </a:lnTo>
                  <a:lnTo>
                    <a:pt x="1074" y="808"/>
                  </a:lnTo>
                  <a:lnTo>
                    <a:pt x="1078" y="808"/>
                  </a:lnTo>
                  <a:lnTo>
                    <a:pt x="1094" y="812"/>
                  </a:lnTo>
                  <a:lnTo>
                    <a:pt x="1102" y="796"/>
                  </a:lnTo>
                  <a:lnTo>
                    <a:pt x="1104" y="796"/>
                  </a:lnTo>
                  <a:lnTo>
                    <a:pt x="1106" y="796"/>
                  </a:lnTo>
                  <a:lnTo>
                    <a:pt x="1122" y="796"/>
                  </a:lnTo>
                  <a:lnTo>
                    <a:pt x="1124" y="796"/>
                  </a:lnTo>
                  <a:lnTo>
                    <a:pt x="1126" y="796"/>
                  </a:lnTo>
                  <a:lnTo>
                    <a:pt x="1134" y="808"/>
                  </a:lnTo>
                  <a:lnTo>
                    <a:pt x="1134" y="810"/>
                  </a:lnTo>
                  <a:lnTo>
                    <a:pt x="1134" y="812"/>
                  </a:lnTo>
                  <a:lnTo>
                    <a:pt x="1136" y="828"/>
                  </a:lnTo>
                  <a:lnTo>
                    <a:pt x="1144" y="834"/>
                  </a:lnTo>
                  <a:lnTo>
                    <a:pt x="1154" y="824"/>
                  </a:lnTo>
                  <a:lnTo>
                    <a:pt x="1158" y="828"/>
                  </a:lnTo>
                  <a:lnTo>
                    <a:pt x="1162" y="834"/>
                  </a:lnTo>
                  <a:lnTo>
                    <a:pt x="1162" y="840"/>
                  </a:lnTo>
                  <a:lnTo>
                    <a:pt x="1162" y="854"/>
                  </a:lnTo>
                  <a:lnTo>
                    <a:pt x="1158" y="868"/>
                  </a:lnTo>
                  <a:lnTo>
                    <a:pt x="1162" y="876"/>
                  </a:lnTo>
                  <a:lnTo>
                    <a:pt x="1170" y="884"/>
                  </a:lnTo>
                  <a:lnTo>
                    <a:pt x="1202" y="888"/>
                  </a:lnTo>
                  <a:lnTo>
                    <a:pt x="1204" y="890"/>
                  </a:lnTo>
                  <a:lnTo>
                    <a:pt x="1206" y="890"/>
                  </a:lnTo>
                  <a:lnTo>
                    <a:pt x="1208" y="892"/>
                  </a:lnTo>
                  <a:lnTo>
                    <a:pt x="1218" y="880"/>
                  </a:lnTo>
                  <a:lnTo>
                    <a:pt x="1226" y="872"/>
                  </a:lnTo>
                  <a:lnTo>
                    <a:pt x="1222" y="860"/>
                  </a:lnTo>
                  <a:lnTo>
                    <a:pt x="1214" y="808"/>
                  </a:lnTo>
                  <a:lnTo>
                    <a:pt x="1238" y="820"/>
                  </a:lnTo>
                  <a:lnTo>
                    <a:pt x="1250" y="832"/>
                  </a:lnTo>
                  <a:lnTo>
                    <a:pt x="1256" y="838"/>
                  </a:lnTo>
                  <a:lnTo>
                    <a:pt x="1266" y="832"/>
                  </a:lnTo>
                  <a:lnTo>
                    <a:pt x="1298" y="796"/>
                  </a:lnTo>
                  <a:lnTo>
                    <a:pt x="1300" y="796"/>
                  </a:lnTo>
                  <a:lnTo>
                    <a:pt x="1312" y="786"/>
                  </a:lnTo>
                  <a:lnTo>
                    <a:pt x="1326" y="768"/>
                  </a:lnTo>
                  <a:lnTo>
                    <a:pt x="1326" y="766"/>
                  </a:lnTo>
                  <a:lnTo>
                    <a:pt x="1344" y="770"/>
                  </a:lnTo>
                  <a:lnTo>
                    <a:pt x="1354" y="770"/>
                  </a:lnTo>
                  <a:lnTo>
                    <a:pt x="1354" y="762"/>
                  </a:lnTo>
                  <a:lnTo>
                    <a:pt x="1356" y="756"/>
                  </a:lnTo>
                  <a:lnTo>
                    <a:pt x="1370" y="740"/>
                  </a:lnTo>
                  <a:lnTo>
                    <a:pt x="1374" y="736"/>
                  </a:lnTo>
                  <a:lnTo>
                    <a:pt x="1390" y="742"/>
                  </a:lnTo>
                  <a:lnTo>
                    <a:pt x="1408" y="740"/>
                  </a:lnTo>
                  <a:lnTo>
                    <a:pt x="1422" y="726"/>
                  </a:lnTo>
                  <a:lnTo>
                    <a:pt x="1428" y="714"/>
                  </a:lnTo>
                  <a:lnTo>
                    <a:pt x="1424" y="708"/>
                  </a:lnTo>
                  <a:lnTo>
                    <a:pt x="1412" y="714"/>
                  </a:lnTo>
                  <a:lnTo>
                    <a:pt x="1412" y="712"/>
                  </a:lnTo>
                  <a:lnTo>
                    <a:pt x="1410" y="712"/>
                  </a:lnTo>
                  <a:lnTo>
                    <a:pt x="1396" y="700"/>
                  </a:lnTo>
                  <a:lnTo>
                    <a:pt x="1396" y="698"/>
                  </a:lnTo>
                  <a:lnTo>
                    <a:pt x="1402" y="676"/>
                  </a:lnTo>
                  <a:lnTo>
                    <a:pt x="1402" y="660"/>
                  </a:lnTo>
                  <a:lnTo>
                    <a:pt x="1398" y="648"/>
                  </a:lnTo>
                  <a:lnTo>
                    <a:pt x="1388" y="644"/>
                  </a:lnTo>
                  <a:lnTo>
                    <a:pt x="1388" y="642"/>
                  </a:lnTo>
                  <a:lnTo>
                    <a:pt x="1386" y="642"/>
                  </a:lnTo>
                  <a:lnTo>
                    <a:pt x="1386" y="640"/>
                  </a:lnTo>
                  <a:lnTo>
                    <a:pt x="1376" y="622"/>
                  </a:lnTo>
                  <a:lnTo>
                    <a:pt x="1374" y="620"/>
                  </a:lnTo>
                  <a:lnTo>
                    <a:pt x="1362" y="636"/>
                  </a:lnTo>
                  <a:lnTo>
                    <a:pt x="1348" y="644"/>
                  </a:lnTo>
                  <a:lnTo>
                    <a:pt x="1344" y="646"/>
                  </a:lnTo>
                  <a:lnTo>
                    <a:pt x="1344" y="644"/>
                  </a:lnTo>
                  <a:lnTo>
                    <a:pt x="1342" y="644"/>
                  </a:lnTo>
                  <a:lnTo>
                    <a:pt x="1328" y="630"/>
                  </a:lnTo>
                  <a:lnTo>
                    <a:pt x="1328" y="628"/>
                  </a:lnTo>
                  <a:lnTo>
                    <a:pt x="1318" y="606"/>
                  </a:lnTo>
                  <a:lnTo>
                    <a:pt x="1314" y="590"/>
                  </a:lnTo>
                  <a:lnTo>
                    <a:pt x="1314" y="588"/>
                  </a:lnTo>
                  <a:lnTo>
                    <a:pt x="1314" y="564"/>
                  </a:lnTo>
                  <a:lnTo>
                    <a:pt x="1312" y="550"/>
                  </a:lnTo>
                  <a:lnTo>
                    <a:pt x="1300" y="546"/>
                  </a:lnTo>
                  <a:lnTo>
                    <a:pt x="1274" y="526"/>
                  </a:lnTo>
                  <a:lnTo>
                    <a:pt x="1276" y="524"/>
                  </a:lnTo>
                  <a:lnTo>
                    <a:pt x="1288" y="510"/>
                  </a:lnTo>
                  <a:lnTo>
                    <a:pt x="1288" y="508"/>
                  </a:lnTo>
                  <a:lnTo>
                    <a:pt x="1290" y="508"/>
                  </a:lnTo>
                  <a:lnTo>
                    <a:pt x="1302" y="508"/>
                  </a:lnTo>
                  <a:lnTo>
                    <a:pt x="1304" y="508"/>
                  </a:lnTo>
                  <a:lnTo>
                    <a:pt x="1310" y="510"/>
                  </a:lnTo>
                  <a:lnTo>
                    <a:pt x="1314" y="514"/>
                  </a:lnTo>
                  <a:lnTo>
                    <a:pt x="1326" y="522"/>
                  </a:lnTo>
                  <a:lnTo>
                    <a:pt x="1338" y="512"/>
                  </a:lnTo>
                  <a:lnTo>
                    <a:pt x="1346" y="500"/>
                  </a:lnTo>
                  <a:lnTo>
                    <a:pt x="1346" y="490"/>
                  </a:lnTo>
                  <a:lnTo>
                    <a:pt x="1344" y="464"/>
                  </a:lnTo>
                  <a:lnTo>
                    <a:pt x="1342" y="454"/>
                  </a:lnTo>
                  <a:lnTo>
                    <a:pt x="1324" y="452"/>
                  </a:lnTo>
                  <a:lnTo>
                    <a:pt x="1324" y="440"/>
                  </a:lnTo>
                  <a:lnTo>
                    <a:pt x="1308" y="420"/>
                  </a:lnTo>
                  <a:lnTo>
                    <a:pt x="1306" y="420"/>
                  </a:lnTo>
                  <a:lnTo>
                    <a:pt x="1298" y="406"/>
                  </a:lnTo>
                  <a:lnTo>
                    <a:pt x="1298" y="404"/>
                  </a:lnTo>
                  <a:lnTo>
                    <a:pt x="1298" y="402"/>
                  </a:lnTo>
                  <a:lnTo>
                    <a:pt x="1314" y="380"/>
                  </a:lnTo>
                  <a:lnTo>
                    <a:pt x="1314" y="378"/>
                  </a:lnTo>
                  <a:lnTo>
                    <a:pt x="1316" y="378"/>
                  </a:lnTo>
                  <a:lnTo>
                    <a:pt x="1316" y="376"/>
                  </a:lnTo>
                  <a:lnTo>
                    <a:pt x="1318" y="376"/>
                  </a:lnTo>
                  <a:lnTo>
                    <a:pt x="1324" y="376"/>
                  </a:lnTo>
                  <a:lnTo>
                    <a:pt x="1334" y="368"/>
                  </a:lnTo>
                  <a:lnTo>
                    <a:pt x="1344" y="336"/>
                  </a:lnTo>
                  <a:lnTo>
                    <a:pt x="1358" y="322"/>
                  </a:lnTo>
                  <a:lnTo>
                    <a:pt x="1358" y="320"/>
                  </a:lnTo>
                  <a:lnTo>
                    <a:pt x="1374" y="316"/>
                  </a:lnTo>
                  <a:lnTo>
                    <a:pt x="1374" y="318"/>
                  </a:lnTo>
                  <a:lnTo>
                    <a:pt x="1382" y="326"/>
                  </a:lnTo>
                  <a:lnTo>
                    <a:pt x="1386" y="328"/>
                  </a:lnTo>
                  <a:lnTo>
                    <a:pt x="1392" y="302"/>
                  </a:lnTo>
                  <a:lnTo>
                    <a:pt x="1386" y="284"/>
                  </a:lnTo>
                  <a:lnTo>
                    <a:pt x="1386" y="282"/>
                  </a:lnTo>
                  <a:lnTo>
                    <a:pt x="1388" y="262"/>
                  </a:lnTo>
                  <a:lnTo>
                    <a:pt x="1388" y="260"/>
                  </a:lnTo>
                  <a:lnTo>
                    <a:pt x="1398" y="250"/>
                  </a:lnTo>
                  <a:lnTo>
                    <a:pt x="1404" y="240"/>
                  </a:lnTo>
                  <a:lnTo>
                    <a:pt x="1404" y="230"/>
                  </a:lnTo>
                  <a:lnTo>
                    <a:pt x="1402" y="220"/>
                  </a:lnTo>
                  <a:lnTo>
                    <a:pt x="1398" y="204"/>
                  </a:lnTo>
                  <a:lnTo>
                    <a:pt x="1398" y="186"/>
                  </a:lnTo>
                  <a:lnTo>
                    <a:pt x="1398" y="184"/>
                  </a:lnTo>
                  <a:lnTo>
                    <a:pt x="1402" y="168"/>
                  </a:lnTo>
                  <a:lnTo>
                    <a:pt x="1398" y="158"/>
                  </a:lnTo>
                  <a:lnTo>
                    <a:pt x="1396" y="152"/>
                  </a:lnTo>
                  <a:lnTo>
                    <a:pt x="1398" y="128"/>
                  </a:lnTo>
                  <a:close/>
                </a:path>
              </a:pathLst>
            </a:custGeom>
            <a:grpFill/>
            <a:ln>
              <a:noFill/>
            </a:ln>
            <a:sp3d extrusionH="266700" prstMaterial="plastic"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5" name="甘肃"/>
            <p:cNvSpPr/>
            <p:nvPr/>
          </p:nvSpPr>
          <p:spPr bwMode="auto">
            <a:xfrm>
              <a:off x="3594100" y="2528888"/>
              <a:ext cx="1666875" cy="1411287"/>
            </a:xfrm>
            <a:custGeom>
              <a:avLst/>
              <a:gdLst>
                <a:gd name="T0" fmla="*/ 2147483646 w 912"/>
                <a:gd name="T1" fmla="*/ 2147483646 h 772"/>
                <a:gd name="T2" fmla="*/ 2147483646 w 912"/>
                <a:gd name="T3" fmla="*/ 2147483646 h 772"/>
                <a:gd name="T4" fmla="*/ 2147483646 w 912"/>
                <a:gd name="T5" fmla="*/ 2147483646 h 772"/>
                <a:gd name="T6" fmla="*/ 2147483646 w 912"/>
                <a:gd name="T7" fmla="*/ 2147483646 h 772"/>
                <a:gd name="T8" fmla="*/ 2147483646 w 912"/>
                <a:gd name="T9" fmla="*/ 2147483646 h 772"/>
                <a:gd name="T10" fmla="*/ 2147483646 w 912"/>
                <a:gd name="T11" fmla="*/ 2147483646 h 772"/>
                <a:gd name="T12" fmla="*/ 2147483646 w 912"/>
                <a:gd name="T13" fmla="*/ 2147483646 h 772"/>
                <a:gd name="T14" fmla="*/ 2147483646 w 912"/>
                <a:gd name="T15" fmla="*/ 2147483646 h 772"/>
                <a:gd name="T16" fmla="*/ 2147483646 w 912"/>
                <a:gd name="T17" fmla="*/ 2147483646 h 772"/>
                <a:gd name="T18" fmla="*/ 2147483646 w 912"/>
                <a:gd name="T19" fmla="*/ 2147483646 h 772"/>
                <a:gd name="T20" fmla="*/ 2147483646 w 912"/>
                <a:gd name="T21" fmla="*/ 2147483646 h 772"/>
                <a:gd name="T22" fmla="*/ 2147483646 w 912"/>
                <a:gd name="T23" fmla="*/ 2147483646 h 772"/>
                <a:gd name="T24" fmla="*/ 2147483646 w 912"/>
                <a:gd name="T25" fmla="*/ 2147483646 h 772"/>
                <a:gd name="T26" fmla="*/ 2147483646 w 912"/>
                <a:gd name="T27" fmla="*/ 2147483646 h 772"/>
                <a:gd name="T28" fmla="*/ 2147483646 w 912"/>
                <a:gd name="T29" fmla="*/ 2147483646 h 772"/>
                <a:gd name="T30" fmla="*/ 2147483646 w 912"/>
                <a:gd name="T31" fmla="*/ 2147483646 h 772"/>
                <a:gd name="T32" fmla="*/ 2147483646 w 912"/>
                <a:gd name="T33" fmla="*/ 2147483646 h 772"/>
                <a:gd name="T34" fmla="*/ 2147483646 w 912"/>
                <a:gd name="T35" fmla="*/ 2147483646 h 772"/>
                <a:gd name="T36" fmla="*/ 2147483646 w 912"/>
                <a:gd name="T37" fmla="*/ 2147483646 h 772"/>
                <a:gd name="T38" fmla="*/ 2147483646 w 912"/>
                <a:gd name="T39" fmla="*/ 2147483646 h 772"/>
                <a:gd name="T40" fmla="*/ 2147483646 w 912"/>
                <a:gd name="T41" fmla="*/ 2147483646 h 772"/>
                <a:gd name="T42" fmla="*/ 2147483646 w 912"/>
                <a:gd name="T43" fmla="*/ 2147483646 h 772"/>
                <a:gd name="T44" fmla="*/ 2147483646 w 912"/>
                <a:gd name="T45" fmla="*/ 2147483646 h 772"/>
                <a:gd name="T46" fmla="*/ 2147483646 w 912"/>
                <a:gd name="T47" fmla="*/ 2147483646 h 772"/>
                <a:gd name="T48" fmla="*/ 2147483646 w 912"/>
                <a:gd name="T49" fmla="*/ 2147483646 h 772"/>
                <a:gd name="T50" fmla="*/ 2147483646 w 912"/>
                <a:gd name="T51" fmla="*/ 2147483646 h 772"/>
                <a:gd name="T52" fmla="*/ 2147483646 w 912"/>
                <a:gd name="T53" fmla="*/ 2147483646 h 772"/>
                <a:gd name="T54" fmla="*/ 2147483646 w 912"/>
                <a:gd name="T55" fmla="*/ 2147483646 h 772"/>
                <a:gd name="T56" fmla="*/ 2147483646 w 912"/>
                <a:gd name="T57" fmla="*/ 2147483646 h 772"/>
                <a:gd name="T58" fmla="*/ 2147483646 w 912"/>
                <a:gd name="T59" fmla="*/ 2147483646 h 772"/>
                <a:gd name="T60" fmla="*/ 2147483646 w 912"/>
                <a:gd name="T61" fmla="*/ 2147483646 h 772"/>
                <a:gd name="T62" fmla="*/ 2147483646 w 912"/>
                <a:gd name="T63" fmla="*/ 2147483646 h 772"/>
                <a:gd name="T64" fmla="*/ 2147483646 w 912"/>
                <a:gd name="T65" fmla="*/ 2147483646 h 772"/>
                <a:gd name="T66" fmla="*/ 2147483646 w 912"/>
                <a:gd name="T67" fmla="*/ 2147483646 h 772"/>
                <a:gd name="T68" fmla="*/ 2147483646 w 912"/>
                <a:gd name="T69" fmla="*/ 2147483646 h 772"/>
                <a:gd name="T70" fmla="*/ 2147483646 w 912"/>
                <a:gd name="T71" fmla="*/ 2147483646 h 772"/>
                <a:gd name="T72" fmla="*/ 2147483646 w 912"/>
                <a:gd name="T73" fmla="*/ 2147483646 h 772"/>
                <a:gd name="T74" fmla="*/ 2147483646 w 912"/>
                <a:gd name="T75" fmla="*/ 2147483646 h 772"/>
                <a:gd name="T76" fmla="*/ 2147483646 w 912"/>
                <a:gd name="T77" fmla="*/ 2147483646 h 772"/>
                <a:gd name="T78" fmla="*/ 2147483646 w 912"/>
                <a:gd name="T79" fmla="*/ 2147483646 h 772"/>
                <a:gd name="T80" fmla="*/ 2147483646 w 912"/>
                <a:gd name="T81" fmla="*/ 2147483646 h 772"/>
                <a:gd name="T82" fmla="*/ 2147483646 w 912"/>
                <a:gd name="T83" fmla="*/ 2147483646 h 772"/>
                <a:gd name="T84" fmla="*/ 2147483646 w 912"/>
                <a:gd name="T85" fmla="*/ 2147483646 h 772"/>
                <a:gd name="T86" fmla="*/ 2147483646 w 912"/>
                <a:gd name="T87" fmla="*/ 2147483646 h 772"/>
                <a:gd name="T88" fmla="*/ 2147483646 w 912"/>
                <a:gd name="T89" fmla="*/ 2147483646 h 772"/>
                <a:gd name="T90" fmla="*/ 2147483646 w 912"/>
                <a:gd name="T91" fmla="*/ 2147483646 h 772"/>
                <a:gd name="T92" fmla="*/ 2147483646 w 912"/>
                <a:gd name="T93" fmla="*/ 2147483646 h 772"/>
                <a:gd name="T94" fmla="*/ 2147483646 w 912"/>
                <a:gd name="T95" fmla="*/ 2147483646 h 772"/>
                <a:gd name="T96" fmla="*/ 2147483646 w 912"/>
                <a:gd name="T97" fmla="*/ 2147483646 h 772"/>
                <a:gd name="T98" fmla="*/ 2147483646 w 912"/>
                <a:gd name="T99" fmla="*/ 2147483646 h 772"/>
                <a:gd name="T100" fmla="*/ 2147483646 w 912"/>
                <a:gd name="T101" fmla="*/ 2147483646 h 772"/>
                <a:gd name="T102" fmla="*/ 2147483646 w 912"/>
                <a:gd name="T103" fmla="*/ 2147483646 h 772"/>
                <a:gd name="T104" fmla="*/ 2147483646 w 912"/>
                <a:gd name="T105" fmla="*/ 2147483646 h 772"/>
                <a:gd name="T106" fmla="*/ 2147483646 w 912"/>
                <a:gd name="T107" fmla="*/ 2147483646 h 772"/>
                <a:gd name="T108" fmla="*/ 2147483646 w 912"/>
                <a:gd name="T109" fmla="*/ 2147483646 h 772"/>
                <a:gd name="T110" fmla="*/ 2147483646 w 912"/>
                <a:gd name="T111" fmla="*/ 2147483646 h 772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912" h="772">
                  <a:moveTo>
                    <a:pt x="542" y="280"/>
                  </a:moveTo>
                  <a:lnTo>
                    <a:pt x="530" y="280"/>
                  </a:lnTo>
                  <a:lnTo>
                    <a:pt x="526" y="288"/>
                  </a:lnTo>
                  <a:lnTo>
                    <a:pt x="532" y="296"/>
                  </a:lnTo>
                  <a:lnTo>
                    <a:pt x="536" y="308"/>
                  </a:lnTo>
                  <a:lnTo>
                    <a:pt x="536" y="310"/>
                  </a:lnTo>
                  <a:lnTo>
                    <a:pt x="536" y="312"/>
                  </a:lnTo>
                  <a:lnTo>
                    <a:pt x="518" y="320"/>
                  </a:lnTo>
                  <a:lnTo>
                    <a:pt x="516" y="320"/>
                  </a:lnTo>
                  <a:lnTo>
                    <a:pt x="506" y="320"/>
                  </a:lnTo>
                  <a:lnTo>
                    <a:pt x="500" y="316"/>
                  </a:lnTo>
                  <a:lnTo>
                    <a:pt x="494" y="314"/>
                  </a:lnTo>
                  <a:lnTo>
                    <a:pt x="492" y="310"/>
                  </a:lnTo>
                  <a:lnTo>
                    <a:pt x="488" y="300"/>
                  </a:lnTo>
                  <a:lnTo>
                    <a:pt x="464" y="296"/>
                  </a:lnTo>
                  <a:lnTo>
                    <a:pt x="456" y="264"/>
                  </a:lnTo>
                  <a:lnTo>
                    <a:pt x="450" y="262"/>
                  </a:lnTo>
                  <a:lnTo>
                    <a:pt x="446" y="258"/>
                  </a:lnTo>
                  <a:lnTo>
                    <a:pt x="444" y="256"/>
                  </a:lnTo>
                  <a:lnTo>
                    <a:pt x="440" y="250"/>
                  </a:lnTo>
                  <a:lnTo>
                    <a:pt x="432" y="248"/>
                  </a:lnTo>
                  <a:lnTo>
                    <a:pt x="424" y="242"/>
                  </a:lnTo>
                  <a:lnTo>
                    <a:pt x="416" y="232"/>
                  </a:lnTo>
                  <a:lnTo>
                    <a:pt x="406" y="228"/>
                  </a:lnTo>
                  <a:lnTo>
                    <a:pt x="392" y="214"/>
                  </a:lnTo>
                  <a:lnTo>
                    <a:pt x="390" y="204"/>
                  </a:lnTo>
                  <a:lnTo>
                    <a:pt x="390" y="202"/>
                  </a:lnTo>
                  <a:lnTo>
                    <a:pt x="416" y="168"/>
                  </a:lnTo>
                  <a:lnTo>
                    <a:pt x="416" y="164"/>
                  </a:lnTo>
                  <a:lnTo>
                    <a:pt x="416" y="162"/>
                  </a:lnTo>
                  <a:lnTo>
                    <a:pt x="412" y="152"/>
                  </a:lnTo>
                  <a:lnTo>
                    <a:pt x="398" y="156"/>
                  </a:lnTo>
                  <a:lnTo>
                    <a:pt x="396" y="156"/>
                  </a:lnTo>
                  <a:lnTo>
                    <a:pt x="396" y="158"/>
                  </a:lnTo>
                  <a:lnTo>
                    <a:pt x="360" y="160"/>
                  </a:lnTo>
                  <a:lnTo>
                    <a:pt x="348" y="164"/>
                  </a:lnTo>
                  <a:lnTo>
                    <a:pt x="342" y="168"/>
                  </a:lnTo>
                  <a:lnTo>
                    <a:pt x="340" y="172"/>
                  </a:lnTo>
                  <a:lnTo>
                    <a:pt x="334" y="178"/>
                  </a:lnTo>
                  <a:lnTo>
                    <a:pt x="330" y="178"/>
                  </a:lnTo>
                  <a:lnTo>
                    <a:pt x="324" y="178"/>
                  </a:lnTo>
                  <a:lnTo>
                    <a:pt x="324" y="176"/>
                  </a:lnTo>
                  <a:lnTo>
                    <a:pt x="312" y="168"/>
                  </a:lnTo>
                  <a:lnTo>
                    <a:pt x="312" y="148"/>
                  </a:lnTo>
                  <a:lnTo>
                    <a:pt x="304" y="142"/>
                  </a:lnTo>
                  <a:lnTo>
                    <a:pt x="300" y="134"/>
                  </a:lnTo>
                  <a:lnTo>
                    <a:pt x="296" y="116"/>
                  </a:lnTo>
                  <a:lnTo>
                    <a:pt x="288" y="108"/>
                  </a:lnTo>
                  <a:lnTo>
                    <a:pt x="280" y="100"/>
                  </a:lnTo>
                  <a:lnTo>
                    <a:pt x="276" y="98"/>
                  </a:lnTo>
                  <a:lnTo>
                    <a:pt x="290" y="80"/>
                  </a:lnTo>
                  <a:lnTo>
                    <a:pt x="292" y="68"/>
                  </a:lnTo>
                  <a:lnTo>
                    <a:pt x="276" y="48"/>
                  </a:lnTo>
                  <a:lnTo>
                    <a:pt x="268" y="32"/>
                  </a:lnTo>
                  <a:lnTo>
                    <a:pt x="268" y="24"/>
                  </a:lnTo>
                  <a:lnTo>
                    <a:pt x="256" y="16"/>
                  </a:lnTo>
                  <a:lnTo>
                    <a:pt x="256" y="14"/>
                  </a:lnTo>
                  <a:lnTo>
                    <a:pt x="246" y="2"/>
                  </a:lnTo>
                  <a:lnTo>
                    <a:pt x="232" y="0"/>
                  </a:lnTo>
                  <a:lnTo>
                    <a:pt x="216" y="4"/>
                  </a:lnTo>
                  <a:lnTo>
                    <a:pt x="212" y="8"/>
                  </a:lnTo>
                  <a:lnTo>
                    <a:pt x="210" y="30"/>
                  </a:lnTo>
                  <a:lnTo>
                    <a:pt x="210" y="56"/>
                  </a:lnTo>
                  <a:lnTo>
                    <a:pt x="208" y="56"/>
                  </a:lnTo>
                  <a:lnTo>
                    <a:pt x="192" y="62"/>
                  </a:lnTo>
                  <a:lnTo>
                    <a:pt x="178" y="64"/>
                  </a:lnTo>
                  <a:lnTo>
                    <a:pt x="168" y="70"/>
                  </a:lnTo>
                  <a:lnTo>
                    <a:pt x="154" y="74"/>
                  </a:lnTo>
                  <a:lnTo>
                    <a:pt x="152" y="76"/>
                  </a:lnTo>
                  <a:lnTo>
                    <a:pt x="124" y="68"/>
                  </a:lnTo>
                  <a:lnTo>
                    <a:pt x="114" y="80"/>
                  </a:lnTo>
                  <a:lnTo>
                    <a:pt x="108" y="86"/>
                  </a:lnTo>
                  <a:lnTo>
                    <a:pt x="98" y="88"/>
                  </a:lnTo>
                  <a:lnTo>
                    <a:pt x="82" y="102"/>
                  </a:lnTo>
                  <a:lnTo>
                    <a:pt x="72" y="116"/>
                  </a:lnTo>
                  <a:lnTo>
                    <a:pt x="72" y="118"/>
                  </a:lnTo>
                  <a:lnTo>
                    <a:pt x="66" y="128"/>
                  </a:lnTo>
                  <a:lnTo>
                    <a:pt x="60" y="132"/>
                  </a:lnTo>
                  <a:lnTo>
                    <a:pt x="50" y="144"/>
                  </a:lnTo>
                  <a:lnTo>
                    <a:pt x="50" y="146"/>
                  </a:lnTo>
                  <a:lnTo>
                    <a:pt x="44" y="150"/>
                  </a:lnTo>
                  <a:lnTo>
                    <a:pt x="32" y="152"/>
                  </a:lnTo>
                  <a:lnTo>
                    <a:pt x="12" y="152"/>
                  </a:lnTo>
                  <a:lnTo>
                    <a:pt x="8" y="158"/>
                  </a:lnTo>
                  <a:lnTo>
                    <a:pt x="0" y="172"/>
                  </a:lnTo>
                  <a:lnTo>
                    <a:pt x="4" y="184"/>
                  </a:lnTo>
                  <a:lnTo>
                    <a:pt x="2" y="216"/>
                  </a:lnTo>
                  <a:lnTo>
                    <a:pt x="8" y="224"/>
                  </a:lnTo>
                  <a:lnTo>
                    <a:pt x="8" y="226"/>
                  </a:lnTo>
                  <a:lnTo>
                    <a:pt x="10" y="232"/>
                  </a:lnTo>
                  <a:lnTo>
                    <a:pt x="22" y="232"/>
                  </a:lnTo>
                  <a:lnTo>
                    <a:pt x="40" y="236"/>
                  </a:lnTo>
                  <a:lnTo>
                    <a:pt x="66" y="238"/>
                  </a:lnTo>
                  <a:lnTo>
                    <a:pt x="76" y="236"/>
                  </a:lnTo>
                  <a:lnTo>
                    <a:pt x="78" y="236"/>
                  </a:lnTo>
                  <a:lnTo>
                    <a:pt x="80" y="236"/>
                  </a:lnTo>
                  <a:lnTo>
                    <a:pt x="100" y="244"/>
                  </a:lnTo>
                  <a:lnTo>
                    <a:pt x="102" y="244"/>
                  </a:lnTo>
                  <a:lnTo>
                    <a:pt x="112" y="254"/>
                  </a:lnTo>
                  <a:lnTo>
                    <a:pt x="136" y="262"/>
                  </a:lnTo>
                  <a:lnTo>
                    <a:pt x="138" y="262"/>
                  </a:lnTo>
                  <a:lnTo>
                    <a:pt x="154" y="272"/>
                  </a:lnTo>
                  <a:lnTo>
                    <a:pt x="192" y="308"/>
                  </a:lnTo>
                  <a:lnTo>
                    <a:pt x="210" y="316"/>
                  </a:lnTo>
                  <a:lnTo>
                    <a:pt x="218" y="312"/>
                  </a:lnTo>
                  <a:lnTo>
                    <a:pt x="224" y="300"/>
                  </a:lnTo>
                  <a:lnTo>
                    <a:pt x="220" y="278"/>
                  </a:lnTo>
                  <a:lnTo>
                    <a:pt x="222" y="274"/>
                  </a:lnTo>
                  <a:lnTo>
                    <a:pt x="224" y="270"/>
                  </a:lnTo>
                  <a:lnTo>
                    <a:pt x="236" y="264"/>
                  </a:lnTo>
                  <a:lnTo>
                    <a:pt x="236" y="262"/>
                  </a:lnTo>
                  <a:lnTo>
                    <a:pt x="286" y="292"/>
                  </a:lnTo>
                  <a:lnTo>
                    <a:pt x="292" y="290"/>
                  </a:lnTo>
                  <a:lnTo>
                    <a:pt x="302" y="284"/>
                  </a:lnTo>
                  <a:lnTo>
                    <a:pt x="304" y="284"/>
                  </a:lnTo>
                  <a:lnTo>
                    <a:pt x="310" y="284"/>
                  </a:lnTo>
                  <a:lnTo>
                    <a:pt x="320" y="276"/>
                  </a:lnTo>
                  <a:lnTo>
                    <a:pt x="322" y="276"/>
                  </a:lnTo>
                  <a:lnTo>
                    <a:pt x="324" y="276"/>
                  </a:lnTo>
                  <a:lnTo>
                    <a:pt x="352" y="296"/>
                  </a:lnTo>
                  <a:lnTo>
                    <a:pt x="354" y="298"/>
                  </a:lnTo>
                  <a:lnTo>
                    <a:pt x="372" y="312"/>
                  </a:lnTo>
                  <a:lnTo>
                    <a:pt x="380" y="320"/>
                  </a:lnTo>
                  <a:lnTo>
                    <a:pt x="388" y="330"/>
                  </a:lnTo>
                  <a:lnTo>
                    <a:pt x="398" y="340"/>
                  </a:lnTo>
                  <a:lnTo>
                    <a:pt x="404" y="338"/>
                  </a:lnTo>
                  <a:lnTo>
                    <a:pt x="412" y="324"/>
                  </a:lnTo>
                  <a:lnTo>
                    <a:pt x="430" y="336"/>
                  </a:lnTo>
                  <a:lnTo>
                    <a:pt x="432" y="336"/>
                  </a:lnTo>
                  <a:lnTo>
                    <a:pt x="444" y="352"/>
                  </a:lnTo>
                  <a:lnTo>
                    <a:pt x="480" y="380"/>
                  </a:lnTo>
                  <a:lnTo>
                    <a:pt x="492" y="392"/>
                  </a:lnTo>
                  <a:lnTo>
                    <a:pt x="522" y="382"/>
                  </a:lnTo>
                  <a:lnTo>
                    <a:pt x="524" y="406"/>
                  </a:lnTo>
                  <a:lnTo>
                    <a:pt x="538" y="420"/>
                  </a:lnTo>
                  <a:lnTo>
                    <a:pt x="548" y="436"/>
                  </a:lnTo>
                  <a:lnTo>
                    <a:pt x="548" y="438"/>
                  </a:lnTo>
                  <a:lnTo>
                    <a:pt x="548" y="440"/>
                  </a:lnTo>
                  <a:lnTo>
                    <a:pt x="560" y="494"/>
                  </a:lnTo>
                  <a:lnTo>
                    <a:pt x="572" y="516"/>
                  </a:lnTo>
                  <a:lnTo>
                    <a:pt x="556" y="558"/>
                  </a:lnTo>
                  <a:lnTo>
                    <a:pt x="556" y="560"/>
                  </a:lnTo>
                  <a:lnTo>
                    <a:pt x="544" y="564"/>
                  </a:lnTo>
                  <a:lnTo>
                    <a:pt x="544" y="576"/>
                  </a:lnTo>
                  <a:lnTo>
                    <a:pt x="542" y="576"/>
                  </a:lnTo>
                  <a:lnTo>
                    <a:pt x="528" y="598"/>
                  </a:lnTo>
                  <a:lnTo>
                    <a:pt x="508" y="600"/>
                  </a:lnTo>
                  <a:lnTo>
                    <a:pt x="488" y="616"/>
                  </a:lnTo>
                  <a:lnTo>
                    <a:pt x="494" y="620"/>
                  </a:lnTo>
                  <a:lnTo>
                    <a:pt x="500" y="622"/>
                  </a:lnTo>
                  <a:lnTo>
                    <a:pt x="504" y="626"/>
                  </a:lnTo>
                  <a:lnTo>
                    <a:pt x="508" y="630"/>
                  </a:lnTo>
                  <a:lnTo>
                    <a:pt x="508" y="634"/>
                  </a:lnTo>
                  <a:lnTo>
                    <a:pt x="504" y="642"/>
                  </a:lnTo>
                  <a:lnTo>
                    <a:pt x="504" y="644"/>
                  </a:lnTo>
                  <a:lnTo>
                    <a:pt x="492" y="656"/>
                  </a:lnTo>
                  <a:lnTo>
                    <a:pt x="490" y="656"/>
                  </a:lnTo>
                  <a:lnTo>
                    <a:pt x="490" y="658"/>
                  </a:lnTo>
                  <a:lnTo>
                    <a:pt x="488" y="658"/>
                  </a:lnTo>
                  <a:lnTo>
                    <a:pt x="450" y="652"/>
                  </a:lnTo>
                  <a:lnTo>
                    <a:pt x="448" y="666"/>
                  </a:lnTo>
                  <a:lnTo>
                    <a:pt x="452" y="696"/>
                  </a:lnTo>
                  <a:lnTo>
                    <a:pt x="484" y="708"/>
                  </a:lnTo>
                  <a:lnTo>
                    <a:pt x="484" y="710"/>
                  </a:lnTo>
                  <a:lnTo>
                    <a:pt x="496" y="706"/>
                  </a:lnTo>
                  <a:lnTo>
                    <a:pt x="498" y="706"/>
                  </a:lnTo>
                  <a:lnTo>
                    <a:pt x="500" y="704"/>
                  </a:lnTo>
                  <a:lnTo>
                    <a:pt x="500" y="706"/>
                  </a:lnTo>
                  <a:lnTo>
                    <a:pt x="510" y="712"/>
                  </a:lnTo>
                  <a:lnTo>
                    <a:pt x="524" y="712"/>
                  </a:lnTo>
                  <a:lnTo>
                    <a:pt x="528" y="710"/>
                  </a:lnTo>
                  <a:lnTo>
                    <a:pt x="524" y="696"/>
                  </a:lnTo>
                  <a:lnTo>
                    <a:pt x="520" y="680"/>
                  </a:lnTo>
                  <a:lnTo>
                    <a:pt x="520" y="678"/>
                  </a:lnTo>
                  <a:lnTo>
                    <a:pt x="520" y="676"/>
                  </a:lnTo>
                  <a:lnTo>
                    <a:pt x="526" y="670"/>
                  </a:lnTo>
                  <a:lnTo>
                    <a:pt x="528" y="668"/>
                  </a:lnTo>
                  <a:lnTo>
                    <a:pt x="536" y="656"/>
                  </a:lnTo>
                  <a:lnTo>
                    <a:pt x="538" y="654"/>
                  </a:lnTo>
                  <a:lnTo>
                    <a:pt x="552" y="644"/>
                  </a:lnTo>
                  <a:lnTo>
                    <a:pt x="552" y="642"/>
                  </a:lnTo>
                  <a:lnTo>
                    <a:pt x="554" y="642"/>
                  </a:lnTo>
                  <a:lnTo>
                    <a:pt x="572" y="640"/>
                  </a:lnTo>
                  <a:lnTo>
                    <a:pt x="572" y="644"/>
                  </a:lnTo>
                  <a:lnTo>
                    <a:pt x="572" y="656"/>
                  </a:lnTo>
                  <a:lnTo>
                    <a:pt x="576" y="664"/>
                  </a:lnTo>
                  <a:lnTo>
                    <a:pt x="580" y="674"/>
                  </a:lnTo>
                  <a:lnTo>
                    <a:pt x="596" y="684"/>
                  </a:lnTo>
                  <a:lnTo>
                    <a:pt x="640" y="688"/>
                  </a:lnTo>
                  <a:lnTo>
                    <a:pt x="642" y="688"/>
                  </a:lnTo>
                  <a:lnTo>
                    <a:pt x="644" y="688"/>
                  </a:lnTo>
                  <a:lnTo>
                    <a:pt x="644" y="690"/>
                  </a:lnTo>
                  <a:lnTo>
                    <a:pt x="644" y="692"/>
                  </a:lnTo>
                  <a:lnTo>
                    <a:pt x="644" y="706"/>
                  </a:lnTo>
                  <a:lnTo>
                    <a:pt x="656" y="720"/>
                  </a:lnTo>
                  <a:lnTo>
                    <a:pt x="666" y="724"/>
                  </a:lnTo>
                  <a:lnTo>
                    <a:pt x="668" y="724"/>
                  </a:lnTo>
                  <a:lnTo>
                    <a:pt x="668" y="726"/>
                  </a:lnTo>
                  <a:lnTo>
                    <a:pt x="668" y="732"/>
                  </a:lnTo>
                  <a:lnTo>
                    <a:pt x="668" y="740"/>
                  </a:lnTo>
                  <a:lnTo>
                    <a:pt x="664" y="756"/>
                  </a:lnTo>
                  <a:lnTo>
                    <a:pt x="670" y="760"/>
                  </a:lnTo>
                  <a:lnTo>
                    <a:pt x="678" y="760"/>
                  </a:lnTo>
                  <a:lnTo>
                    <a:pt x="684" y="762"/>
                  </a:lnTo>
                  <a:lnTo>
                    <a:pt x="688" y="764"/>
                  </a:lnTo>
                  <a:lnTo>
                    <a:pt x="706" y="772"/>
                  </a:lnTo>
                  <a:lnTo>
                    <a:pt x="716" y="764"/>
                  </a:lnTo>
                  <a:lnTo>
                    <a:pt x="728" y="750"/>
                  </a:lnTo>
                  <a:lnTo>
                    <a:pt x="730" y="744"/>
                  </a:lnTo>
                  <a:lnTo>
                    <a:pt x="732" y="742"/>
                  </a:lnTo>
                  <a:lnTo>
                    <a:pt x="734" y="740"/>
                  </a:lnTo>
                  <a:lnTo>
                    <a:pt x="730" y="722"/>
                  </a:lnTo>
                  <a:lnTo>
                    <a:pt x="728" y="714"/>
                  </a:lnTo>
                  <a:lnTo>
                    <a:pt x="728" y="712"/>
                  </a:lnTo>
                  <a:lnTo>
                    <a:pt x="728" y="710"/>
                  </a:lnTo>
                  <a:lnTo>
                    <a:pt x="736" y="700"/>
                  </a:lnTo>
                  <a:lnTo>
                    <a:pt x="748" y="690"/>
                  </a:lnTo>
                  <a:lnTo>
                    <a:pt x="750" y="690"/>
                  </a:lnTo>
                  <a:lnTo>
                    <a:pt x="776" y="690"/>
                  </a:lnTo>
                  <a:lnTo>
                    <a:pt x="780" y="688"/>
                  </a:lnTo>
                  <a:lnTo>
                    <a:pt x="780" y="676"/>
                  </a:lnTo>
                  <a:lnTo>
                    <a:pt x="776" y="664"/>
                  </a:lnTo>
                  <a:lnTo>
                    <a:pt x="766" y="648"/>
                  </a:lnTo>
                  <a:lnTo>
                    <a:pt x="766" y="628"/>
                  </a:lnTo>
                  <a:lnTo>
                    <a:pt x="766" y="626"/>
                  </a:lnTo>
                  <a:lnTo>
                    <a:pt x="770" y="614"/>
                  </a:lnTo>
                  <a:lnTo>
                    <a:pt x="772" y="614"/>
                  </a:lnTo>
                  <a:lnTo>
                    <a:pt x="792" y="582"/>
                  </a:lnTo>
                  <a:lnTo>
                    <a:pt x="794" y="582"/>
                  </a:lnTo>
                  <a:lnTo>
                    <a:pt x="796" y="580"/>
                  </a:lnTo>
                  <a:lnTo>
                    <a:pt x="800" y="580"/>
                  </a:lnTo>
                  <a:lnTo>
                    <a:pt x="808" y="582"/>
                  </a:lnTo>
                  <a:lnTo>
                    <a:pt x="828" y="592"/>
                  </a:lnTo>
                  <a:lnTo>
                    <a:pt x="840" y="596"/>
                  </a:lnTo>
                  <a:lnTo>
                    <a:pt x="840" y="590"/>
                  </a:lnTo>
                  <a:lnTo>
                    <a:pt x="838" y="588"/>
                  </a:lnTo>
                  <a:lnTo>
                    <a:pt x="838" y="586"/>
                  </a:lnTo>
                  <a:lnTo>
                    <a:pt x="840" y="580"/>
                  </a:lnTo>
                  <a:lnTo>
                    <a:pt x="846" y="572"/>
                  </a:lnTo>
                  <a:lnTo>
                    <a:pt x="860" y="562"/>
                  </a:lnTo>
                  <a:lnTo>
                    <a:pt x="860" y="560"/>
                  </a:lnTo>
                  <a:lnTo>
                    <a:pt x="876" y="556"/>
                  </a:lnTo>
                  <a:lnTo>
                    <a:pt x="890" y="556"/>
                  </a:lnTo>
                  <a:lnTo>
                    <a:pt x="892" y="556"/>
                  </a:lnTo>
                  <a:lnTo>
                    <a:pt x="900" y="556"/>
                  </a:lnTo>
                  <a:lnTo>
                    <a:pt x="904" y="536"/>
                  </a:lnTo>
                  <a:lnTo>
                    <a:pt x="904" y="524"/>
                  </a:lnTo>
                  <a:lnTo>
                    <a:pt x="906" y="512"/>
                  </a:lnTo>
                  <a:lnTo>
                    <a:pt x="906" y="510"/>
                  </a:lnTo>
                  <a:lnTo>
                    <a:pt x="908" y="508"/>
                  </a:lnTo>
                  <a:lnTo>
                    <a:pt x="912" y="496"/>
                  </a:lnTo>
                  <a:lnTo>
                    <a:pt x="906" y="488"/>
                  </a:lnTo>
                  <a:lnTo>
                    <a:pt x="896" y="480"/>
                  </a:lnTo>
                  <a:lnTo>
                    <a:pt x="876" y="476"/>
                  </a:lnTo>
                  <a:lnTo>
                    <a:pt x="868" y="472"/>
                  </a:lnTo>
                  <a:lnTo>
                    <a:pt x="852" y="460"/>
                  </a:lnTo>
                  <a:lnTo>
                    <a:pt x="840" y="456"/>
                  </a:lnTo>
                  <a:lnTo>
                    <a:pt x="840" y="454"/>
                  </a:lnTo>
                  <a:lnTo>
                    <a:pt x="824" y="436"/>
                  </a:lnTo>
                  <a:lnTo>
                    <a:pt x="812" y="436"/>
                  </a:lnTo>
                  <a:lnTo>
                    <a:pt x="810" y="436"/>
                  </a:lnTo>
                  <a:lnTo>
                    <a:pt x="798" y="430"/>
                  </a:lnTo>
                  <a:lnTo>
                    <a:pt x="790" y="440"/>
                  </a:lnTo>
                  <a:lnTo>
                    <a:pt x="788" y="476"/>
                  </a:lnTo>
                  <a:lnTo>
                    <a:pt x="792" y="492"/>
                  </a:lnTo>
                  <a:lnTo>
                    <a:pt x="796" y="492"/>
                  </a:lnTo>
                  <a:lnTo>
                    <a:pt x="798" y="492"/>
                  </a:lnTo>
                  <a:lnTo>
                    <a:pt x="808" y="496"/>
                  </a:lnTo>
                  <a:lnTo>
                    <a:pt x="814" y="510"/>
                  </a:lnTo>
                  <a:lnTo>
                    <a:pt x="816" y="510"/>
                  </a:lnTo>
                  <a:lnTo>
                    <a:pt x="816" y="512"/>
                  </a:lnTo>
                  <a:lnTo>
                    <a:pt x="812" y="536"/>
                  </a:lnTo>
                  <a:lnTo>
                    <a:pt x="812" y="538"/>
                  </a:lnTo>
                  <a:lnTo>
                    <a:pt x="812" y="540"/>
                  </a:lnTo>
                  <a:lnTo>
                    <a:pt x="800" y="546"/>
                  </a:lnTo>
                  <a:lnTo>
                    <a:pt x="798" y="548"/>
                  </a:lnTo>
                  <a:lnTo>
                    <a:pt x="798" y="546"/>
                  </a:lnTo>
                  <a:lnTo>
                    <a:pt x="796" y="546"/>
                  </a:lnTo>
                  <a:lnTo>
                    <a:pt x="792" y="544"/>
                  </a:lnTo>
                  <a:lnTo>
                    <a:pt x="778" y="550"/>
                  </a:lnTo>
                  <a:lnTo>
                    <a:pt x="778" y="552"/>
                  </a:lnTo>
                  <a:lnTo>
                    <a:pt x="780" y="552"/>
                  </a:lnTo>
                  <a:lnTo>
                    <a:pt x="782" y="574"/>
                  </a:lnTo>
                  <a:lnTo>
                    <a:pt x="780" y="578"/>
                  </a:lnTo>
                  <a:lnTo>
                    <a:pt x="776" y="580"/>
                  </a:lnTo>
                  <a:lnTo>
                    <a:pt x="768" y="580"/>
                  </a:lnTo>
                  <a:lnTo>
                    <a:pt x="762" y="578"/>
                  </a:lnTo>
                  <a:lnTo>
                    <a:pt x="758" y="576"/>
                  </a:lnTo>
                  <a:lnTo>
                    <a:pt x="748" y="568"/>
                  </a:lnTo>
                  <a:lnTo>
                    <a:pt x="746" y="568"/>
                  </a:lnTo>
                  <a:lnTo>
                    <a:pt x="746" y="566"/>
                  </a:lnTo>
                  <a:lnTo>
                    <a:pt x="740" y="552"/>
                  </a:lnTo>
                  <a:lnTo>
                    <a:pt x="736" y="550"/>
                  </a:lnTo>
                  <a:lnTo>
                    <a:pt x="728" y="546"/>
                  </a:lnTo>
                  <a:lnTo>
                    <a:pt x="726" y="546"/>
                  </a:lnTo>
                  <a:lnTo>
                    <a:pt x="714" y="538"/>
                  </a:lnTo>
                  <a:lnTo>
                    <a:pt x="712" y="538"/>
                  </a:lnTo>
                  <a:lnTo>
                    <a:pt x="712" y="536"/>
                  </a:lnTo>
                  <a:lnTo>
                    <a:pt x="710" y="524"/>
                  </a:lnTo>
                  <a:lnTo>
                    <a:pt x="712" y="512"/>
                  </a:lnTo>
                  <a:lnTo>
                    <a:pt x="716" y="506"/>
                  </a:lnTo>
                  <a:lnTo>
                    <a:pt x="716" y="502"/>
                  </a:lnTo>
                  <a:lnTo>
                    <a:pt x="712" y="488"/>
                  </a:lnTo>
                  <a:lnTo>
                    <a:pt x="700" y="478"/>
                  </a:lnTo>
                  <a:lnTo>
                    <a:pt x="700" y="476"/>
                  </a:lnTo>
                  <a:lnTo>
                    <a:pt x="698" y="444"/>
                  </a:lnTo>
                  <a:lnTo>
                    <a:pt x="690" y="436"/>
                  </a:lnTo>
                  <a:lnTo>
                    <a:pt x="688" y="436"/>
                  </a:lnTo>
                  <a:lnTo>
                    <a:pt x="688" y="434"/>
                  </a:lnTo>
                  <a:lnTo>
                    <a:pt x="682" y="420"/>
                  </a:lnTo>
                  <a:lnTo>
                    <a:pt x="652" y="416"/>
                  </a:lnTo>
                  <a:lnTo>
                    <a:pt x="644" y="410"/>
                  </a:lnTo>
                  <a:lnTo>
                    <a:pt x="638" y="402"/>
                  </a:lnTo>
                  <a:lnTo>
                    <a:pt x="624" y="402"/>
                  </a:lnTo>
                  <a:lnTo>
                    <a:pt x="618" y="398"/>
                  </a:lnTo>
                  <a:lnTo>
                    <a:pt x="610" y="392"/>
                  </a:lnTo>
                  <a:lnTo>
                    <a:pt x="608" y="390"/>
                  </a:lnTo>
                  <a:lnTo>
                    <a:pt x="604" y="384"/>
                  </a:lnTo>
                  <a:lnTo>
                    <a:pt x="598" y="376"/>
                  </a:lnTo>
                  <a:lnTo>
                    <a:pt x="596" y="362"/>
                  </a:lnTo>
                  <a:lnTo>
                    <a:pt x="596" y="360"/>
                  </a:lnTo>
                  <a:lnTo>
                    <a:pt x="600" y="336"/>
                  </a:lnTo>
                  <a:lnTo>
                    <a:pt x="604" y="324"/>
                  </a:lnTo>
                  <a:lnTo>
                    <a:pt x="606" y="324"/>
                  </a:lnTo>
                  <a:lnTo>
                    <a:pt x="636" y="310"/>
                  </a:lnTo>
                  <a:lnTo>
                    <a:pt x="648" y="296"/>
                  </a:lnTo>
                  <a:lnTo>
                    <a:pt x="650" y="284"/>
                  </a:lnTo>
                  <a:lnTo>
                    <a:pt x="648" y="276"/>
                  </a:lnTo>
                  <a:lnTo>
                    <a:pt x="644" y="262"/>
                  </a:lnTo>
                  <a:lnTo>
                    <a:pt x="640" y="254"/>
                  </a:lnTo>
                  <a:lnTo>
                    <a:pt x="634" y="256"/>
                  </a:lnTo>
                  <a:lnTo>
                    <a:pt x="624" y="254"/>
                  </a:lnTo>
                  <a:lnTo>
                    <a:pt x="616" y="260"/>
                  </a:lnTo>
                  <a:lnTo>
                    <a:pt x="606" y="272"/>
                  </a:lnTo>
                  <a:lnTo>
                    <a:pt x="592" y="286"/>
                  </a:lnTo>
                  <a:lnTo>
                    <a:pt x="590" y="286"/>
                  </a:lnTo>
                  <a:lnTo>
                    <a:pt x="578" y="290"/>
                  </a:lnTo>
                  <a:lnTo>
                    <a:pt x="568" y="288"/>
                  </a:lnTo>
                  <a:lnTo>
                    <a:pt x="542" y="280"/>
                  </a:lnTo>
                  <a:close/>
                </a:path>
              </a:pathLst>
            </a:custGeom>
            <a:grpFill/>
            <a:ln>
              <a:noFill/>
            </a:ln>
            <a:sp3d extrusionH="266700" prstMaterial="plastic"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6" name="宁夏"/>
            <p:cNvSpPr/>
            <p:nvPr/>
          </p:nvSpPr>
          <p:spPr bwMode="auto">
            <a:xfrm>
              <a:off x="4778375" y="3019425"/>
              <a:ext cx="336550" cy="555625"/>
            </a:xfrm>
            <a:custGeom>
              <a:avLst/>
              <a:gdLst>
                <a:gd name="T0" fmla="*/ 2147483646 w 184"/>
                <a:gd name="T1" fmla="*/ 2147483646 h 304"/>
                <a:gd name="T2" fmla="*/ 2147483646 w 184"/>
                <a:gd name="T3" fmla="*/ 2147483646 h 304"/>
                <a:gd name="T4" fmla="*/ 2147483646 w 184"/>
                <a:gd name="T5" fmla="*/ 2147483646 h 304"/>
                <a:gd name="T6" fmla="*/ 2147483646 w 184"/>
                <a:gd name="T7" fmla="*/ 2147483646 h 304"/>
                <a:gd name="T8" fmla="*/ 2147483646 w 184"/>
                <a:gd name="T9" fmla="*/ 2147483646 h 304"/>
                <a:gd name="T10" fmla="*/ 2147483646 w 184"/>
                <a:gd name="T11" fmla="*/ 2147483646 h 304"/>
                <a:gd name="T12" fmla="*/ 2147483646 w 184"/>
                <a:gd name="T13" fmla="*/ 2147483646 h 304"/>
                <a:gd name="T14" fmla="*/ 2147483646 w 184"/>
                <a:gd name="T15" fmla="*/ 2147483646 h 304"/>
                <a:gd name="T16" fmla="*/ 2147483646 w 184"/>
                <a:gd name="T17" fmla="*/ 2147483646 h 304"/>
                <a:gd name="T18" fmla="*/ 2147483646 w 184"/>
                <a:gd name="T19" fmla="*/ 2147483646 h 304"/>
                <a:gd name="T20" fmla="*/ 2147483646 w 184"/>
                <a:gd name="T21" fmla="*/ 2147483646 h 304"/>
                <a:gd name="T22" fmla="*/ 2147483646 w 184"/>
                <a:gd name="T23" fmla="*/ 2147483646 h 304"/>
                <a:gd name="T24" fmla="*/ 2147483646 w 184"/>
                <a:gd name="T25" fmla="*/ 2147483646 h 304"/>
                <a:gd name="T26" fmla="*/ 2147483646 w 184"/>
                <a:gd name="T27" fmla="*/ 2147483646 h 304"/>
                <a:gd name="T28" fmla="*/ 2147483646 w 184"/>
                <a:gd name="T29" fmla="*/ 2147483646 h 304"/>
                <a:gd name="T30" fmla="*/ 2147483646 w 184"/>
                <a:gd name="T31" fmla="*/ 2147483646 h 304"/>
                <a:gd name="T32" fmla="*/ 2147483646 w 184"/>
                <a:gd name="T33" fmla="*/ 2147483646 h 304"/>
                <a:gd name="T34" fmla="*/ 2147483646 w 184"/>
                <a:gd name="T35" fmla="*/ 2147483646 h 304"/>
                <a:gd name="T36" fmla="*/ 2147483646 w 184"/>
                <a:gd name="T37" fmla="*/ 2147483646 h 304"/>
                <a:gd name="T38" fmla="*/ 2147483646 w 184"/>
                <a:gd name="T39" fmla="*/ 2147483646 h 304"/>
                <a:gd name="T40" fmla="*/ 2147483646 w 184"/>
                <a:gd name="T41" fmla="*/ 2147483646 h 304"/>
                <a:gd name="T42" fmla="*/ 2147483646 w 184"/>
                <a:gd name="T43" fmla="*/ 2147483646 h 304"/>
                <a:gd name="T44" fmla="*/ 2147483646 w 184"/>
                <a:gd name="T45" fmla="*/ 2147483646 h 304"/>
                <a:gd name="T46" fmla="*/ 2147483646 w 184"/>
                <a:gd name="T47" fmla="*/ 2147483646 h 304"/>
                <a:gd name="T48" fmla="*/ 2147483646 w 184"/>
                <a:gd name="T49" fmla="*/ 2147483646 h 304"/>
                <a:gd name="T50" fmla="*/ 2147483646 w 184"/>
                <a:gd name="T51" fmla="*/ 2147483646 h 304"/>
                <a:gd name="T52" fmla="*/ 2147483646 w 184"/>
                <a:gd name="T53" fmla="*/ 2147483646 h 304"/>
                <a:gd name="T54" fmla="*/ 2147483646 w 184"/>
                <a:gd name="T55" fmla="*/ 2147483646 h 304"/>
                <a:gd name="T56" fmla="*/ 2147483646 w 184"/>
                <a:gd name="T57" fmla="*/ 2147483646 h 304"/>
                <a:gd name="T58" fmla="*/ 2147483646 w 184"/>
                <a:gd name="T59" fmla="*/ 2147483646 h 304"/>
                <a:gd name="T60" fmla="*/ 2147483646 w 184"/>
                <a:gd name="T61" fmla="*/ 2147483646 h 304"/>
                <a:gd name="T62" fmla="*/ 2147483646 w 184"/>
                <a:gd name="T63" fmla="*/ 2147483646 h 304"/>
                <a:gd name="T64" fmla="*/ 2147483646 w 184"/>
                <a:gd name="T65" fmla="*/ 2147483646 h 304"/>
                <a:gd name="T66" fmla="*/ 2147483646 w 184"/>
                <a:gd name="T67" fmla="*/ 2147483646 h 304"/>
                <a:gd name="T68" fmla="*/ 2147483646 w 184"/>
                <a:gd name="T69" fmla="*/ 2147483646 h 304"/>
                <a:gd name="T70" fmla="*/ 2147483646 w 184"/>
                <a:gd name="T71" fmla="*/ 2147483646 h 304"/>
                <a:gd name="T72" fmla="*/ 2147483646 w 184"/>
                <a:gd name="T73" fmla="*/ 2147483646 h 304"/>
                <a:gd name="T74" fmla="*/ 2147483646 w 184"/>
                <a:gd name="T75" fmla="*/ 2147483646 h 304"/>
                <a:gd name="T76" fmla="*/ 2147483646 w 184"/>
                <a:gd name="T77" fmla="*/ 2147483646 h 304"/>
                <a:gd name="T78" fmla="*/ 2147483646 w 184"/>
                <a:gd name="T79" fmla="*/ 2147483646 h 304"/>
                <a:gd name="T80" fmla="*/ 2147483646 w 184"/>
                <a:gd name="T81" fmla="*/ 2147483646 h 304"/>
                <a:gd name="T82" fmla="*/ 2147483646 w 184"/>
                <a:gd name="T83" fmla="*/ 2147483646 h 304"/>
                <a:gd name="T84" fmla="*/ 2147483646 w 184"/>
                <a:gd name="T85" fmla="*/ 2147483646 h 304"/>
                <a:gd name="T86" fmla="*/ 2147483646 w 184"/>
                <a:gd name="T87" fmla="*/ 2147483646 h 304"/>
                <a:gd name="T88" fmla="*/ 2147483646 w 184"/>
                <a:gd name="T89" fmla="*/ 2147483646 h 304"/>
                <a:gd name="T90" fmla="*/ 2147483646 w 184"/>
                <a:gd name="T91" fmla="*/ 2147483646 h 304"/>
                <a:gd name="T92" fmla="*/ 2147483646 w 184"/>
                <a:gd name="T93" fmla="*/ 2147483646 h 304"/>
                <a:gd name="T94" fmla="*/ 2147483646 w 184"/>
                <a:gd name="T95" fmla="*/ 2147483646 h 304"/>
                <a:gd name="T96" fmla="*/ 2147483646 w 184"/>
                <a:gd name="T97" fmla="*/ 2147483646 h 304"/>
                <a:gd name="T98" fmla="*/ 2147483646 w 184"/>
                <a:gd name="T99" fmla="*/ 0 h 304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184" h="304">
                  <a:moveTo>
                    <a:pt x="108" y="18"/>
                  </a:moveTo>
                  <a:lnTo>
                    <a:pt x="92" y="58"/>
                  </a:lnTo>
                  <a:lnTo>
                    <a:pt x="92" y="84"/>
                  </a:lnTo>
                  <a:lnTo>
                    <a:pt x="92" y="86"/>
                  </a:lnTo>
                  <a:lnTo>
                    <a:pt x="84" y="100"/>
                  </a:lnTo>
                  <a:lnTo>
                    <a:pt x="84" y="108"/>
                  </a:lnTo>
                  <a:lnTo>
                    <a:pt x="84" y="112"/>
                  </a:lnTo>
                  <a:lnTo>
                    <a:pt x="82" y="116"/>
                  </a:lnTo>
                  <a:lnTo>
                    <a:pt x="80" y="120"/>
                  </a:lnTo>
                  <a:lnTo>
                    <a:pt x="76" y="122"/>
                  </a:lnTo>
                  <a:lnTo>
                    <a:pt x="76" y="124"/>
                  </a:lnTo>
                  <a:lnTo>
                    <a:pt x="74" y="124"/>
                  </a:lnTo>
                  <a:lnTo>
                    <a:pt x="74" y="122"/>
                  </a:lnTo>
                  <a:lnTo>
                    <a:pt x="54" y="120"/>
                  </a:lnTo>
                  <a:lnTo>
                    <a:pt x="44" y="130"/>
                  </a:lnTo>
                  <a:lnTo>
                    <a:pt x="12" y="134"/>
                  </a:lnTo>
                  <a:lnTo>
                    <a:pt x="0" y="134"/>
                  </a:lnTo>
                  <a:lnTo>
                    <a:pt x="8" y="140"/>
                  </a:lnTo>
                  <a:lnTo>
                    <a:pt x="36" y="144"/>
                  </a:lnTo>
                  <a:lnTo>
                    <a:pt x="38" y="144"/>
                  </a:lnTo>
                  <a:lnTo>
                    <a:pt x="40" y="144"/>
                  </a:lnTo>
                  <a:lnTo>
                    <a:pt x="48" y="162"/>
                  </a:lnTo>
                  <a:lnTo>
                    <a:pt x="56" y="168"/>
                  </a:lnTo>
                  <a:lnTo>
                    <a:pt x="60" y="174"/>
                  </a:lnTo>
                  <a:lnTo>
                    <a:pt x="60" y="184"/>
                  </a:lnTo>
                  <a:lnTo>
                    <a:pt x="60" y="206"/>
                  </a:lnTo>
                  <a:lnTo>
                    <a:pt x="70" y="216"/>
                  </a:lnTo>
                  <a:lnTo>
                    <a:pt x="72" y="216"/>
                  </a:lnTo>
                  <a:lnTo>
                    <a:pt x="76" y="232"/>
                  </a:lnTo>
                  <a:lnTo>
                    <a:pt x="76" y="240"/>
                  </a:lnTo>
                  <a:lnTo>
                    <a:pt x="72" y="248"/>
                  </a:lnTo>
                  <a:lnTo>
                    <a:pt x="70" y="256"/>
                  </a:lnTo>
                  <a:lnTo>
                    <a:pt x="72" y="264"/>
                  </a:lnTo>
                  <a:lnTo>
                    <a:pt x="82" y="270"/>
                  </a:lnTo>
                  <a:lnTo>
                    <a:pt x="94" y="276"/>
                  </a:lnTo>
                  <a:lnTo>
                    <a:pt x="100" y="280"/>
                  </a:lnTo>
                  <a:lnTo>
                    <a:pt x="106" y="292"/>
                  </a:lnTo>
                  <a:lnTo>
                    <a:pt x="114" y="298"/>
                  </a:lnTo>
                  <a:lnTo>
                    <a:pt x="116" y="302"/>
                  </a:lnTo>
                  <a:lnTo>
                    <a:pt x="124" y="304"/>
                  </a:lnTo>
                  <a:lnTo>
                    <a:pt x="122" y="288"/>
                  </a:lnTo>
                  <a:lnTo>
                    <a:pt x="122" y="282"/>
                  </a:lnTo>
                  <a:lnTo>
                    <a:pt x="122" y="278"/>
                  </a:lnTo>
                  <a:lnTo>
                    <a:pt x="126" y="274"/>
                  </a:lnTo>
                  <a:lnTo>
                    <a:pt x="128" y="272"/>
                  </a:lnTo>
                  <a:lnTo>
                    <a:pt x="140" y="268"/>
                  </a:lnTo>
                  <a:lnTo>
                    <a:pt x="142" y="268"/>
                  </a:lnTo>
                  <a:lnTo>
                    <a:pt x="144" y="268"/>
                  </a:lnTo>
                  <a:lnTo>
                    <a:pt x="148" y="270"/>
                  </a:lnTo>
                  <a:lnTo>
                    <a:pt x="156" y="266"/>
                  </a:lnTo>
                  <a:lnTo>
                    <a:pt x="156" y="264"/>
                  </a:lnTo>
                  <a:lnTo>
                    <a:pt x="158" y="244"/>
                  </a:lnTo>
                  <a:lnTo>
                    <a:pt x="154" y="236"/>
                  </a:lnTo>
                  <a:lnTo>
                    <a:pt x="148" y="232"/>
                  </a:lnTo>
                  <a:lnTo>
                    <a:pt x="140" y="232"/>
                  </a:lnTo>
                  <a:lnTo>
                    <a:pt x="138" y="232"/>
                  </a:lnTo>
                  <a:lnTo>
                    <a:pt x="136" y="230"/>
                  </a:lnTo>
                  <a:lnTo>
                    <a:pt x="132" y="210"/>
                  </a:lnTo>
                  <a:lnTo>
                    <a:pt x="134" y="168"/>
                  </a:lnTo>
                  <a:lnTo>
                    <a:pt x="136" y="168"/>
                  </a:lnTo>
                  <a:lnTo>
                    <a:pt x="148" y="150"/>
                  </a:lnTo>
                  <a:lnTo>
                    <a:pt x="164" y="160"/>
                  </a:lnTo>
                  <a:lnTo>
                    <a:pt x="176" y="160"/>
                  </a:lnTo>
                  <a:lnTo>
                    <a:pt x="184" y="108"/>
                  </a:lnTo>
                  <a:lnTo>
                    <a:pt x="180" y="100"/>
                  </a:lnTo>
                  <a:lnTo>
                    <a:pt x="174" y="96"/>
                  </a:lnTo>
                  <a:lnTo>
                    <a:pt x="168" y="96"/>
                  </a:lnTo>
                  <a:lnTo>
                    <a:pt x="166" y="96"/>
                  </a:lnTo>
                  <a:lnTo>
                    <a:pt x="154" y="98"/>
                  </a:lnTo>
                  <a:lnTo>
                    <a:pt x="152" y="96"/>
                  </a:lnTo>
                  <a:lnTo>
                    <a:pt x="144" y="84"/>
                  </a:lnTo>
                  <a:lnTo>
                    <a:pt x="142" y="84"/>
                  </a:lnTo>
                  <a:lnTo>
                    <a:pt x="142" y="64"/>
                  </a:lnTo>
                  <a:lnTo>
                    <a:pt x="146" y="52"/>
                  </a:lnTo>
                  <a:lnTo>
                    <a:pt x="148" y="48"/>
                  </a:lnTo>
                  <a:lnTo>
                    <a:pt x="150" y="42"/>
                  </a:lnTo>
                  <a:lnTo>
                    <a:pt x="152" y="36"/>
                  </a:lnTo>
                  <a:lnTo>
                    <a:pt x="156" y="32"/>
                  </a:lnTo>
                  <a:lnTo>
                    <a:pt x="156" y="20"/>
                  </a:lnTo>
                  <a:lnTo>
                    <a:pt x="144" y="8"/>
                  </a:lnTo>
                  <a:lnTo>
                    <a:pt x="128" y="0"/>
                  </a:lnTo>
                  <a:lnTo>
                    <a:pt x="108" y="18"/>
                  </a:lnTo>
                  <a:close/>
                </a:path>
              </a:pathLst>
            </a:custGeom>
            <a:grpFill/>
            <a:ln>
              <a:noFill/>
            </a:ln>
            <a:sp3d extrusionH="266700" prstMaterial="plastic"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7" name="新疆"/>
            <p:cNvSpPr/>
            <p:nvPr/>
          </p:nvSpPr>
          <p:spPr bwMode="auto">
            <a:xfrm>
              <a:off x="1595438" y="1557338"/>
              <a:ext cx="2382837" cy="1801812"/>
            </a:xfrm>
            <a:custGeom>
              <a:avLst/>
              <a:gdLst>
                <a:gd name="T0" fmla="*/ 2147483646 w 1304"/>
                <a:gd name="T1" fmla="*/ 2147483646 h 986"/>
                <a:gd name="T2" fmla="*/ 2147483646 w 1304"/>
                <a:gd name="T3" fmla="*/ 2147483646 h 986"/>
                <a:gd name="T4" fmla="*/ 2147483646 w 1304"/>
                <a:gd name="T5" fmla="*/ 2147483646 h 986"/>
                <a:gd name="T6" fmla="*/ 2147483646 w 1304"/>
                <a:gd name="T7" fmla="*/ 2147483646 h 986"/>
                <a:gd name="T8" fmla="*/ 2147483646 w 1304"/>
                <a:gd name="T9" fmla="*/ 2147483646 h 986"/>
                <a:gd name="T10" fmla="*/ 2147483646 w 1304"/>
                <a:gd name="T11" fmla="*/ 2147483646 h 986"/>
                <a:gd name="T12" fmla="*/ 2147483646 w 1304"/>
                <a:gd name="T13" fmla="*/ 2147483646 h 986"/>
                <a:gd name="T14" fmla="*/ 2147483646 w 1304"/>
                <a:gd name="T15" fmla="*/ 2147483646 h 986"/>
                <a:gd name="T16" fmla="*/ 2147483646 w 1304"/>
                <a:gd name="T17" fmla="*/ 2147483646 h 986"/>
                <a:gd name="T18" fmla="*/ 2147483646 w 1304"/>
                <a:gd name="T19" fmla="*/ 2147483646 h 986"/>
                <a:gd name="T20" fmla="*/ 2147483646 w 1304"/>
                <a:gd name="T21" fmla="*/ 2147483646 h 986"/>
                <a:gd name="T22" fmla="*/ 2147483646 w 1304"/>
                <a:gd name="T23" fmla="*/ 2147483646 h 986"/>
                <a:gd name="T24" fmla="*/ 2147483646 w 1304"/>
                <a:gd name="T25" fmla="*/ 2147483646 h 986"/>
                <a:gd name="T26" fmla="*/ 2147483646 w 1304"/>
                <a:gd name="T27" fmla="*/ 2147483646 h 986"/>
                <a:gd name="T28" fmla="*/ 2147483646 w 1304"/>
                <a:gd name="T29" fmla="*/ 2147483646 h 986"/>
                <a:gd name="T30" fmla="*/ 2147483646 w 1304"/>
                <a:gd name="T31" fmla="*/ 2147483646 h 986"/>
                <a:gd name="T32" fmla="*/ 2147483646 w 1304"/>
                <a:gd name="T33" fmla="*/ 2147483646 h 986"/>
                <a:gd name="T34" fmla="*/ 2147483646 w 1304"/>
                <a:gd name="T35" fmla="*/ 2147483646 h 986"/>
                <a:gd name="T36" fmla="*/ 2147483646 w 1304"/>
                <a:gd name="T37" fmla="*/ 2147483646 h 986"/>
                <a:gd name="T38" fmla="*/ 2147483646 w 1304"/>
                <a:gd name="T39" fmla="*/ 2147483646 h 986"/>
                <a:gd name="T40" fmla="*/ 2147483646 w 1304"/>
                <a:gd name="T41" fmla="*/ 2147483646 h 986"/>
                <a:gd name="T42" fmla="*/ 2147483646 w 1304"/>
                <a:gd name="T43" fmla="*/ 2147483646 h 986"/>
                <a:gd name="T44" fmla="*/ 2147483646 w 1304"/>
                <a:gd name="T45" fmla="*/ 2147483646 h 986"/>
                <a:gd name="T46" fmla="*/ 2147483646 w 1304"/>
                <a:gd name="T47" fmla="*/ 2147483646 h 986"/>
                <a:gd name="T48" fmla="*/ 2147483646 w 1304"/>
                <a:gd name="T49" fmla="*/ 2147483646 h 986"/>
                <a:gd name="T50" fmla="*/ 2147483646 w 1304"/>
                <a:gd name="T51" fmla="*/ 2147483646 h 986"/>
                <a:gd name="T52" fmla="*/ 2147483646 w 1304"/>
                <a:gd name="T53" fmla="*/ 2147483646 h 986"/>
                <a:gd name="T54" fmla="*/ 2147483646 w 1304"/>
                <a:gd name="T55" fmla="*/ 2147483646 h 986"/>
                <a:gd name="T56" fmla="*/ 2147483646 w 1304"/>
                <a:gd name="T57" fmla="*/ 2147483646 h 986"/>
                <a:gd name="T58" fmla="*/ 2147483646 w 1304"/>
                <a:gd name="T59" fmla="*/ 2147483646 h 986"/>
                <a:gd name="T60" fmla="*/ 2147483646 w 1304"/>
                <a:gd name="T61" fmla="*/ 2147483646 h 986"/>
                <a:gd name="T62" fmla="*/ 2147483646 w 1304"/>
                <a:gd name="T63" fmla="*/ 2147483646 h 986"/>
                <a:gd name="T64" fmla="*/ 2147483646 w 1304"/>
                <a:gd name="T65" fmla="*/ 2147483646 h 986"/>
                <a:gd name="T66" fmla="*/ 2147483646 w 1304"/>
                <a:gd name="T67" fmla="*/ 2147483646 h 986"/>
                <a:gd name="T68" fmla="*/ 2147483646 w 1304"/>
                <a:gd name="T69" fmla="*/ 2147483646 h 986"/>
                <a:gd name="T70" fmla="*/ 2147483646 w 1304"/>
                <a:gd name="T71" fmla="*/ 2147483646 h 986"/>
                <a:gd name="T72" fmla="*/ 2147483646 w 1304"/>
                <a:gd name="T73" fmla="*/ 2147483646 h 986"/>
                <a:gd name="T74" fmla="*/ 2147483646 w 1304"/>
                <a:gd name="T75" fmla="*/ 2147483646 h 986"/>
                <a:gd name="T76" fmla="*/ 2147483646 w 1304"/>
                <a:gd name="T77" fmla="*/ 2147483646 h 986"/>
                <a:gd name="T78" fmla="*/ 2147483646 w 1304"/>
                <a:gd name="T79" fmla="*/ 2147483646 h 986"/>
                <a:gd name="T80" fmla="*/ 2147483646 w 1304"/>
                <a:gd name="T81" fmla="*/ 2147483646 h 986"/>
                <a:gd name="T82" fmla="*/ 2147483646 w 1304"/>
                <a:gd name="T83" fmla="*/ 2147483646 h 986"/>
                <a:gd name="T84" fmla="*/ 2147483646 w 1304"/>
                <a:gd name="T85" fmla="*/ 2147483646 h 986"/>
                <a:gd name="T86" fmla="*/ 2147483646 w 1304"/>
                <a:gd name="T87" fmla="*/ 2147483646 h 986"/>
                <a:gd name="T88" fmla="*/ 2147483646 w 1304"/>
                <a:gd name="T89" fmla="*/ 2147483646 h 986"/>
                <a:gd name="T90" fmla="*/ 2147483646 w 1304"/>
                <a:gd name="T91" fmla="*/ 2147483646 h 986"/>
                <a:gd name="T92" fmla="*/ 2147483646 w 1304"/>
                <a:gd name="T93" fmla="*/ 2147483646 h 986"/>
                <a:gd name="T94" fmla="*/ 2147483646 w 1304"/>
                <a:gd name="T95" fmla="*/ 2147483646 h 986"/>
                <a:gd name="T96" fmla="*/ 2147483646 w 1304"/>
                <a:gd name="T97" fmla="*/ 2147483646 h 986"/>
                <a:gd name="T98" fmla="*/ 2147483646 w 1304"/>
                <a:gd name="T99" fmla="*/ 2147483646 h 986"/>
                <a:gd name="T100" fmla="*/ 2147483646 w 1304"/>
                <a:gd name="T101" fmla="*/ 2147483646 h 986"/>
                <a:gd name="T102" fmla="*/ 2147483646 w 1304"/>
                <a:gd name="T103" fmla="*/ 2147483646 h 986"/>
                <a:gd name="T104" fmla="*/ 2147483646 w 1304"/>
                <a:gd name="T105" fmla="*/ 2147483646 h 986"/>
                <a:gd name="T106" fmla="*/ 2147483646 w 1304"/>
                <a:gd name="T107" fmla="*/ 2147483646 h 986"/>
                <a:gd name="T108" fmla="*/ 2147483646 w 1304"/>
                <a:gd name="T109" fmla="*/ 2147483646 h 986"/>
                <a:gd name="T110" fmla="*/ 2147483646 w 1304"/>
                <a:gd name="T111" fmla="*/ 2147483646 h 986"/>
                <a:gd name="T112" fmla="*/ 2147483646 w 1304"/>
                <a:gd name="T113" fmla="*/ 2147483646 h 986"/>
                <a:gd name="T114" fmla="*/ 2147483646 w 1304"/>
                <a:gd name="T115" fmla="*/ 2147483646 h 98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0" t="0" r="r" b="b"/>
              <a:pathLst>
                <a:path w="1304" h="986">
                  <a:moveTo>
                    <a:pt x="1302" y="530"/>
                  </a:moveTo>
                  <a:lnTo>
                    <a:pt x="1304" y="530"/>
                  </a:lnTo>
                  <a:lnTo>
                    <a:pt x="1304" y="528"/>
                  </a:lnTo>
                  <a:lnTo>
                    <a:pt x="1278" y="456"/>
                  </a:lnTo>
                  <a:lnTo>
                    <a:pt x="1262" y="444"/>
                  </a:lnTo>
                  <a:lnTo>
                    <a:pt x="1262" y="442"/>
                  </a:lnTo>
                  <a:lnTo>
                    <a:pt x="1258" y="412"/>
                  </a:lnTo>
                  <a:lnTo>
                    <a:pt x="1226" y="408"/>
                  </a:lnTo>
                  <a:lnTo>
                    <a:pt x="1224" y="408"/>
                  </a:lnTo>
                  <a:lnTo>
                    <a:pt x="1222" y="408"/>
                  </a:lnTo>
                  <a:lnTo>
                    <a:pt x="1222" y="406"/>
                  </a:lnTo>
                  <a:lnTo>
                    <a:pt x="1222" y="404"/>
                  </a:lnTo>
                  <a:lnTo>
                    <a:pt x="1218" y="396"/>
                  </a:lnTo>
                  <a:lnTo>
                    <a:pt x="1212" y="386"/>
                  </a:lnTo>
                  <a:lnTo>
                    <a:pt x="1202" y="378"/>
                  </a:lnTo>
                  <a:lnTo>
                    <a:pt x="1192" y="368"/>
                  </a:lnTo>
                  <a:lnTo>
                    <a:pt x="1178" y="360"/>
                  </a:lnTo>
                  <a:lnTo>
                    <a:pt x="1166" y="354"/>
                  </a:lnTo>
                  <a:lnTo>
                    <a:pt x="1152" y="346"/>
                  </a:lnTo>
                  <a:lnTo>
                    <a:pt x="1140" y="340"/>
                  </a:lnTo>
                  <a:lnTo>
                    <a:pt x="1116" y="336"/>
                  </a:lnTo>
                  <a:lnTo>
                    <a:pt x="1084" y="334"/>
                  </a:lnTo>
                  <a:lnTo>
                    <a:pt x="1042" y="332"/>
                  </a:lnTo>
                  <a:lnTo>
                    <a:pt x="1040" y="332"/>
                  </a:lnTo>
                  <a:lnTo>
                    <a:pt x="1032" y="320"/>
                  </a:lnTo>
                  <a:lnTo>
                    <a:pt x="1028" y="310"/>
                  </a:lnTo>
                  <a:lnTo>
                    <a:pt x="1026" y="300"/>
                  </a:lnTo>
                  <a:lnTo>
                    <a:pt x="1028" y="288"/>
                  </a:lnTo>
                  <a:lnTo>
                    <a:pt x="1034" y="272"/>
                  </a:lnTo>
                  <a:lnTo>
                    <a:pt x="1044" y="246"/>
                  </a:lnTo>
                  <a:lnTo>
                    <a:pt x="1058" y="214"/>
                  </a:lnTo>
                  <a:lnTo>
                    <a:pt x="1048" y="180"/>
                  </a:lnTo>
                  <a:lnTo>
                    <a:pt x="1036" y="124"/>
                  </a:lnTo>
                  <a:lnTo>
                    <a:pt x="1032" y="118"/>
                  </a:lnTo>
                  <a:lnTo>
                    <a:pt x="1024" y="112"/>
                  </a:lnTo>
                  <a:lnTo>
                    <a:pt x="1012" y="106"/>
                  </a:lnTo>
                  <a:lnTo>
                    <a:pt x="996" y="100"/>
                  </a:lnTo>
                  <a:lnTo>
                    <a:pt x="990" y="98"/>
                  </a:lnTo>
                  <a:lnTo>
                    <a:pt x="982" y="94"/>
                  </a:lnTo>
                  <a:lnTo>
                    <a:pt x="976" y="90"/>
                  </a:lnTo>
                  <a:lnTo>
                    <a:pt x="970" y="86"/>
                  </a:lnTo>
                  <a:lnTo>
                    <a:pt x="966" y="80"/>
                  </a:lnTo>
                  <a:lnTo>
                    <a:pt x="964" y="74"/>
                  </a:lnTo>
                  <a:lnTo>
                    <a:pt x="960" y="68"/>
                  </a:lnTo>
                  <a:lnTo>
                    <a:pt x="954" y="60"/>
                  </a:lnTo>
                  <a:lnTo>
                    <a:pt x="948" y="54"/>
                  </a:lnTo>
                  <a:lnTo>
                    <a:pt x="940" y="50"/>
                  </a:lnTo>
                  <a:lnTo>
                    <a:pt x="938" y="50"/>
                  </a:lnTo>
                  <a:lnTo>
                    <a:pt x="938" y="48"/>
                  </a:lnTo>
                  <a:lnTo>
                    <a:pt x="928" y="0"/>
                  </a:lnTo>
                  <a:lnTo>
                    <a:pt x="890" y="4"/>
                  </a:lnTo>
                  <a:lnTo>
                    <a:pt x="886" y="14"/>
                  </a:lnTo>
                  <a:lnTo>
                    <a:pt x="882" y="24"/>
                  </a:lnTo>
                  <a:lnTo>
                    <a:pt x="878" y="32"/>
                  </a:lnTo>
                  <a:lnTo>
                    <a:pt x="876" y="36"/>
                  </a:lnTo>
                  <a:lnTo>
                    <a:pt x="870" y="38"/>
                  </a:lnTo>
                  <a:lnTo>
                    <a:pt x="846" y="46"/>
                  </a:lnTo>
                  <a:lnTo>
                    <a:pt x="828" y="56"/>
                  </a:lnTo>
                  <a:lnTo>
                    <a:pt x="822" y="60"/>
                  </a:lnTo>
                  <a:lnTo>
                    <a:pt x="816" y="66"/>
                  </a:lnTo>
                  <a:lnTo>
                    <a:pt x="814" y="74"/>
                  </a:lnTo>
                  <a:lnTo>
                    <a:pt x="810" y="92"/>
                  </a:lnTo>
                  <a:lnTo>
                    <a:pt x="806" y="110"/>
                  </a:lnTo>
                  <a:lnTo>
                    <a:pt x="802" y="122"/>
                  </a:lnTo>
                  <a:lnTo>
                    <a:pt x="798" y="130"/>
                  </a:lnTo>
                  <a:lnTo>
                    <a:pt x="792" y="136"/>
                  </a:lnTo>
                  <a:lnTo>
                    <a:pt x="786" y="142"/>
                  </a:lnTo>
                  <a:lnTo>
                    <a:pt x="778" y="144"/>
                  </a:lnTo>
                  <a:lnTo>
                    <a:pt x="770" y="146"/>
                  </a:lnTo>
                  <a:lnTo>
                    <a:pt x="760" y="146"/>
                  </a:lnTo>
                  <a:lnTo>
                    <a:pt x="750" y="144"/>
                  </a:lnTo>
                  <a:lnTo>
                    <a:pt x="738" y="140"/>
                  </a:lnTo>
                  <a:lnTo>
                    <a:pt x="724" y="134"/>
                  </a:lnTo>
                  <a:lnTo>
                    <a:pt x="708" y="126"/>
                  </a:lnTo>
                  <a:lnTo>
                    <a:pt x="674" y="104"/>
                  </a:lnTo>
                  <a:lnTo>
                    <a:pt x="608" y="188"/>
                  </a:lnTo>
                  <a:lnTo>
                    <a:pt x="616" y="224"/>
                  </a:lnTo>
                  <a:lnTo>
                    <a:pt x="618" y="224"/>
                  </a:lnTo>
                  <a:lnTo>
                    <a:pt x="616" y="226"/>
                  </a:lnTo>
                  <a:lnTo>
                    <a:pt x="610" y="232"/>
                  </a:lnTo>
                  <a:lnTo>
                    <a:pt x="602" y="236"/>
                  </a:lnTo>
                  <a:lnTo>
                    <a:pt x="598" y="236"/>
                  </a:lnTo>
                  <a:lnTo>
                    <a:pt x="594" y="234"/>
                  </a:lnTo>
                  <a:lnTo>
                    <a:pt x="582" y="230"/>
                  </a:lnTo>
                  <a:lnTo>
                    <a:pt x="576" y="226"/>
                  </a:lnTo>
                  <a:lnTo>
                    <a:pt x="564" y="224"/>
                  </a:lnTo>
                  <a:lnTo>
                    <a:pt x="548" y="220"/>
                  </a:lnTo>
                  <a:lnTo>
                    <a:pt x="528" y="220"/>
                  </a:lnTo>
                  <a:lnTo>
                    <a:pt x="514" y="218"/>
                  </a:lnTo>
                  <a:lnTo>
                    <a:pt x="494" y="216"/>
                  </a:lnTo>
                  <a:lnTo>
                    <a:pt x="474" y="220"/>
                  </a:lnTo>
                  <a:lnTo>
                    <a:pt x="482" y="234"/>
                  </a:lnTo>
                  <a:lnTo>
                    <a:pt x="492" y="248"/>
                  </a:lnTo>
                  <a:lnTo>
                    <a:pt x="494" y="252"/>
                  </a:lnTo>
                  <a:lnTo>
                    <a:pt x="494" y="256"/>
                  </a:lnTo>
                  <a:lnTo>
                    <a:pt x="484" y="308"/>
                  </a:lnTo>
                  <a:lnTo>
                    <a:pt x="488" y="336"/>
                  </a:lnTo>
                  <a:lnTo>
                    <a:pt x="490" y="336"/>
                  </a:lnTo>
                  <a:lnTo>
                    <a:pt x="488" y="336"/>
                  </a:lnTo>
                  <a:lnTo>
                    <a:pt x="472" y="388"/>
                  </a:lnTo>
                  <a:lnTo>
                    <a:pt x="470" y="394"/>
                  </a:lnTo>
                  <a:lnTo>
                    <a:pt x="468" y="396"/>
                  </a:lnTo>
                  <a:lnTo>
                    <a:pt x="466" y="396"/>
                  </a:lnTo>
                  <a:lnTo>
                    <a:pt x="466" y="394"/>
                  </a:lnTo>
                  <a:lnTo>
                    <a:pt x="464" y="390"/>
                  </a:lnTo>
                  <a:lnTo>
                    <a:pt x="460" y="384"/>
                  </a:lnTo>
                  <a:lnTo>
                    <a:pt x="460" y="382"/>
                  </a:lnTo>
                  <a:lnTo>
                    <a:pt x="458" y="382"/>
                  </a:lnTo>
                  <a:lnTo>
                    <a:pt x="454" y="384"/>
                  </a:lnTo>
                  <a:lnTo>
                    <a:pt x="452" y="392"/>
                  </a:lnTo>
                  <a:lnTo>
                    <a:pt x="450" y="404"/>
                  </a:lnTo>
                  <a:lnTo>
                    <a:pt x="444" y="414"/>
                  </a:lnTo>
                  <a:lnTo>
                    <a:pt x="436" y="422"/>
                  </a:lnTo>
                  <a:lnTo>
                    <a:pt x="426" y="432"/>
                  </a:lnTo>
                  <a:lnTo>
                    <a:pt x="412" y="444"/>
                  </a:lnTo>
                  <a:lnTo>
                    <a:pt x="406" y="448"/>
                  </a:lnTo>
                  <a:lnTo>
                    <a:pt x="404" y="448"/>
                  </a:lnTo>
                  <a:lnTo>
                    <a:pt x="352" y="448"/>
                  </a:lnTo>
                  <a:lnTo>
                    <a:pt x="332" y="468"/>
                  </a:lnTo>
                  <a:lnTo>
                    <a:pt x="330" y="468"/>
                  </a:lnTo>
                  <a:lnTo>
                    <a:pt x="274" y="460"/>
                  </a:lnTo>
                  <a:lnTo>
                    <a:pt x="268" y="466"/>
                  </a:lnTo>
                  <a:lnTo>
                    <a:pt x="260" y="470"/>
                  </a:lnTo>
                  <a:lnTo>
                    <a:pt x="254" y="470"/>
                  </a:lnTo>
                  <a:lnTo>
                    <a:pt x="248" y="470"/>
                  </a:lnTo>
                  <a:lnTo>
                    <a:pt x="240" y="470"/>
                  </a:lnTo>
                  <a:lnTo>
                    <a:pt x="232" y="470"/>
                  </a:lnTo>
                  <a:lnTo>
                    <a:pt x="206" y="478"/>
                  </a:lnTo>
                  <a:lnTo>
                    <a:pt x="184" y="504"/>
                  </a:lnTo>
                  <a:lnTo>
                    <a:pt x="184" y="506"/>
                  </a:lnTo>
                  <a:lnTo>
                    <a:pt x="148" y="508"/>
                  </a:lnTo>
                  <a:lnTo>
                    <a:pt x="148" y="478"/>
                  </a:lnTo>
                  <a:lnTo>
                    <a:pt x="126" y="478"/>
                  </a:lnTo>
                  <a:lnTo>
                    <a:pt x="122" y="490"/>
                  </a:lnTo>
                  <a:lnTo>
                    <a:pt x="106" y="494"/>
                  </a:lnTo>
                  <a:lnTo>
                    <a:pt x="104" y="494"/>
                  </a:lnTo>
                  <a:lnTo>
                    <a:pt x="102" y="494"/>
                  </a:lnTo>
                  <a:lnTo>
                    <a:pt x="86" y="486"/>
                  </a:lnTo>
                  <a:lnTo>
                    <a:pt x="66" y="480"/>
                  </a:lnTo>
                  <a:lnTo>
                    <a:pt x="60" y="482"/>
                  </a:lnTo>
                  <a:lnTo>
                    <a:pt x="54" y="484"/>
                  </a:lnTo>
                  <a:lnTo>
                    <a:pt x="38" y="496"/>
                  </a:lnTo>
                  <a:lnTo>
                    <a:pt x="20" y="512"/>
                  </a:lnTo>
                  <a:lnTo>
                    <a:pt x="14" y="520"/>
                  </a:lnTo>
                  <a:lnTo>
                    <a:pt x="10" y="528"/>
                  </a:lnTo>
                  <a:lnTo>
                    <a:pt x="12" y="530"/>
                  </a:lnTo>
                  <a:lnTo>
                    <a:pt x="14" y="536"/>
                  </a:lnTo>
                  <a:lnTo>
                    <a:pt x="16" y="546"/>
                  </a:lnTo>
                  <a:lnTo>
                    <a:pt x="16" y="554"/>
                  </a:lnTo>
                  <a:lnTo>
                    <a:pt x="14" y="562"/>
                  </a:lnTo>
                  <a:lnTo>
                    <a:pt x="10" y="568"/>
                  </a:lnTo>
                  <a:lnTo>
                    <a:pt x="6" y="570"/>
                  </a:lnTo>
                  <a:lnTo>
                    <a:pt x="4" y="574"/>
                  </a:lnTo>
                  <a:lnTo>
                    <a:pt x="0" y="590"/>
                  </a:lnTo>
                  <a:lnTo>
                    <a:pt x="14" y="598"/>
                  </a:lnTo>
                  <a:lnTo>
                    <a:pt x="30" y="580"/>
                  </a:lnTo>
                  <a:lnTo>
                    <a:pt x="54" y="604"/>
                  </a:lnTo>
                  <a:lnTo>
                    <a:pt x="54" y="606"/>
                  </a:lnTo>
                  <a:lnTo>
                    <a:pt x="58" y="650"/>
                  </a:lnTo>
                  <a:lnTo>
                    <a:pt x="58" y="652"/>
                  </a:lnTo>
                  <a:lnTo>
                    <a:pt x="44" y="712"/>
                  </a:lnTo>
                  <a:lnTo>
                    <a:pt x="42" y="712"/>
                  </a:lnTo>
                  <a:lnTo>
                    <a:pt x="18" y="712"/>
                  </a:lnTo>
                  <a:lnTo>
                    <a:pt x="12" y="714"/>
                  </a:lnTo>
                  <a:lnTo>
                    <a:pt x="6" y="716"/>
                  </a:lnTo>
                  <a:lnTo>
                    <a:pt x="8" y="720"/>
                  </a:lnTo>
                  <a:lnTo>
                    <a:pt x="12" y="724"/>
                  </a:lnTo>
                  <a:lnTo>
                    <a:pt x="28" y="736"/>
                  </a:lnTo>
                  <a:lnTo>
                    <a:pt x="40" y="734"/>
                  </a:lnTo>
                  <a:lnTo>
                    <a:pt x="42" y="734"/>
                  </a:lnTo>
                  <a:lnTo>
                    <a:pt x="70" y="760"/>
                  </a:lnTo>
                  <a:lnTo>
                    <a:pt x="72" y="764"/>
                  </a:lnTo>
                  <a:lnTo>
                    <a:pt x="76" y="768"/>
                  </a:lnTo>
                  <a:lnTo>
                    <a:pt x="76" y="778"/>
                  </a:lnTo>
                  <a:lnTo>
                    <a:pt x="74" y="792"/>
                  </a:lnTo>
                  <a:lnTo>
                    <a:pt x="66" y="806"/>
                  </a:lnTo>
                  <a:lnTo>
                    <a:pt x="70" y="832"/>
                  </a:lnTo>
                  <a:lnTo>
                    <a:pt x="80" y="834"/>
                  </a:lnTo>
                  <a:lnTo>
                    <a:pt x="120" y="834"/>
                  </a:lnTo>
                  <a:lnTo>
                    <a:pt x="100" y="852"/>
                  </a:lnTo>
                  <a:lnTo>
                    <a:pt x="112" y="860"/>
                  </a:lnTo>
                  <a:lnTo>
                    <a:pt x="128" y="868"/>
                  </a:lnTo>
                  <a:lnTo>
                    <a:pt x="170" y="886"/>
                  </a:lnTo>
                  <a:lnTo>
                    <a:pt x="172" y="888"/>
                  </a:lnTo>
                  <a:lnTo>
                    <a:pt x="174" y="888"/>
                  </a:lnTo>
                  <a:lnTo>
                    <a:pt x="178" y="952"/>
                  </a:lnTo>
                  <a:lnTo>
                    <a:pt x="180" y="962"/>
                  </a:lnTo>
                  <a:lnTo>
                    <a:pt x="186" y="970"/>
                  </a:lnTo>
                  <a:lnTo>
                    <a:pt x="194" y="976"/>
                  </a:lnTo>
                  <a:lnTo>
                    <a:pt x="206" y="982"/>
                  </a:lnTo>
                  <a:lnTo>
                    <a:pt x="210" y="980"/>
                  </a:lnTo>
                  <a:lnTo>
                    <a:pt x="212" y="980"/>
                  </a:lnTo>
                  <a:lnTo>
                    <a:pt x="256" y="986"/>
                  </a:lnTo>
                  <a:lnTo>
                    <a:pt x="260" y="986"/>
                  </a:lnTo>
                  <a:lnTo>
                    <a:pt x="260" y="984"/>
                  </a:lnTo>
                  <a:lnTo>
                    <a:pt x="268" y="968"/>
                  </a:lnTo>
                  <a:lnTo>
                    <a:pt x="268" y="966"/>
                  </a:lnTo>
                  <a:lnTo>
                    <a:pt x="268" y="960"/>
                  </a:lnTo>
                  <a:lnTo>
                    <a:pt x="270" y="956"/>
                  </a:lnTo>
                  <a:lnTo>
                    <a:pt x="274" y="952"/>
                  </a:lnTo>
                  <a:lnTo>
                    <a:pt x="278" y="948"/>
                  </a:lnTo>
                  <a:lnTo>
                    <a:pt x="286" y="940"/>
                  </a:lnTo>
                  <a:lnTo>
                    <a:pt x="290" y="932"/>
                  </a:lnTo>
                  <a:lnTo>
                    <a:pt x="294" y="928"/>
                  </a:lnTo>
                  <a:lnTo>
                    <a:pt x="298" y="926"/>
                  </a:lnTo>
                  <a:lnTo>
                    <a:pt x="306" y="926"/>
                  </a:lnTo>
                  <a:lnTo>
                    <a:pt x="314" y="928"/>
                  </a:lnTo>
                  <a:lnTo>
                    <a:pt x="316" y="928"/>
                  </a:lnTo>
                  <a:lnTo>
                    <a:pt x="330" y="936"/>
                  </a:lnTo>
                  <a:lnTo>
                    <a:pt x="382" y="946"/>
                  </a:lnTo>
                  <a:lnTo>
                    <a:pt x="412" y="944"/>
                  </a:lnTo>
                  <a:lnTo>
                    <a:pt x="434" y="934"/>
                  </a:lnTo>
                  <a:lnTo>
                    <a:pt x="440" y="928"/>
                  </a:lnTo>
                  <a:lnTo>
                    <a:pt x="444" y="924"/>
                  </a:lnTo>
                  <a:lnTo>
                    <a:pt x="452" y="924"/>
                  </a:lnTo>
                  <a:lnTo>
                    <a:pt x="460" y="930"/>
                  </a:lnTo>
                  <a:lnTo>
                    <a:pt x="464" y="932"/>
                  </a:lnTo>
                  <a:lnTo>
                    <a:pt x="468" y="938"/>
                  </a:lnTo>
                  <a:lnTo>
                    <a:pt x="472" y="948"/>
                  </a:lnTo>
                  <a:lnTo>
                    <a:pt x="488" y="960"/>
                  </a:lnTo>
                  <a:lnTo>
                    <a:pt x="500" y="960"/>
                  </a:lnTo>
                  <a:lnTo>
                    <a:pt x="502" y="960"/>
                  </a:lnTo>
                  <a:lnTo>
                    <a:pt x="504" y="960"/>
                  </a:lnTo>
                  <a:lnTo>
                    <a:pt x="520" y="968"/>
                  </a:lnTo>
                  <a:lnTo>
                    <a:pt x="552" y="964"/>
                  </a:lnTo>
                  <a:lnTo>
                    <a:pt x="570" y="960"/>
                  </a:lnTo>
                  <a:lnTo>
                    <a:pt x="614" y="964"/>
                  </a:lnTo>
                  <a:lnTo>
                    <a:pt x="634" y="958"/>
                  </a:lnTo>
                  <a:lnTo>
                    <a:pt x="658" y="948"/>
                  </a:lnTo>
                  <a:lnTo>
                    <a:pt x="666" y="944"/>
                  </a:lnTo>
                  <a:lnTo>
                    <a:pt x="676" y="940"/>
                  </a:lnTo>
                  <a:lnTo>
                    <a:pt x="720" y="940"/>
                  </a:lnTo>
                  <a:lnTo>
                    <a:pt x="736" y="934"/>
                  </a:lnTo>
                  <a:lnTo>
                    <a:pt x="746" y="930"/>
                  </a:lnTo>
                  <a:lnTo>
                    <a:pt x="754" y="928"/>
                  </a:lnTo>
                  <a:lnTo>
                    <a:pt x="778" y="928"/>
                  </a:lnTo>
                  <a:lnTo>
                    <a:pt x="790" y="936"/>
                  </a:lnTo>
                  <a:lnTo>
                    <a:pt x="826" y="944"/>
                  </a:lnTo>
                  <a:lnTo>
                    <a:pt x="830" y="944"/>
                  </a:lnTo>
                  <a:lnTo>
                    <a:pt x="832" y="948"/>
                  </a:lnTo>
                  <a:lnTo>
                    <a:pt x="842" y="956"/>
                  </a:lnTo>
                  <a:lnTo>
                    <a:pt x="858" y="964"/>
                  </a:lnTo>
                  <a:lnTo>
                    <a:pt x="858" y="966"/>
                  </a:lnTo>
                  <a:lnTo>
                    <a:pt x="892" y="968"/>
                  </a:lnTo>
                  <a:lnTo>
                    <a:pt x="908" y="976"/>
                  </a:lnTo>
                  <a:lnTo>
                    <a:pt x="928" y="980"/>
                  </a:lnTo>
                  <a:lnTo>
                    <a:pt x="946" y="982"/>
                  </a:lnTo>
                  <a:lnTo>
                    <a:pt x="950" y="972"/>
                  </a:lnTo>
                  <a:lnTo>
                    <a:pt x="942" y="956"/>
                  </a:lnTo>
                  <a:lnTo>
                    <a:pt x="940" y="940"/>
                  </a:lnTo>
                  <a:lnTo>
                    <a:pt x="938" y="940"/>
                  </a:lnTo>
                  <a:lnTo>
                    <a:pt x="942" y="936"/>
                  </a:lnTo>
                  <a:lnTo>
                    <a:pt x="952" y="922"/>
                  </a:lnTo>
                  <a:lnTo>
                    <a:pt x="952" y="920"/>
                  </a:lnTo>
                  <a:lnTo>
                    <a:pt x="954" y="920"/>
                  </a:lnTo>
                  <a:lnTo>
                    <a:pt x="964" y="912"/>
                  </a:lnTo>
                  <a:lnTo>
                    <a:pt x="962" y="908"/>
                  </a:lnTo>
                  <a:lnTo>
                    <a:pt x="958" y="892"/>
                  </a:lnTo>
                  <a:lnTo>
                    <a:pt x="956" y="888"/>
                  </a:lnTo>
                  <a:lnTo>
                    <a:pt x="950" y="884"/>
                  </a:lnTo>
                  <a:lnTo>
                    <a:pt x="938" y="872"/>
                  </a:lnTo>
                  <a:lnTo>
                    <a:pt x="922" y="858"/>
                  </a:lnTo>
                  <a:lnTo>
                    <a:pt x="922" y="856"/>
                  </a:lnTo>
                  <a:lnTo>
                    <a:pt x="920" y="856"/>
                  </a:lnTo>
                  <a:lnTo>
                    <a:pt x="922" y="856"/>
                  </a:lnTo>
                  <a:lnTo>
                    <a:pt x="922" y="854"/>
                  </a:lnTo>
                  <a:lnTo>
                    <a:pt x="924" y="838"/>
                  </a:lnTo>
                  <a:lnTo>
                    <a:pt x="924" y="828"/>
                  </a:lnTo>
                  <a:lnTo>
                    <a:pt x="916" y="808"/>
                  </a:lnTo>
                  <a:lnTo>
                    <a:pt x="934" y="804"/>
                  </a:lnTo>
                  <a:lnTo>
                    <a:pt x="944" y="796"/>
                  </a:lnTo>
                  <a:lnTo>
                    <a:pt x="966" y="796"/>
                  </a:lnTo>
                  <a:lnTo>
                    <a:pt x="988" y="792"/>
                  </a:lnTo>
                  <a:lnTo>
                    <a:pt x="990" y="792"/>
                  </a:lnTo>
                  <a:lnTo>
                    <a:pt x="1004" y="794"/>
                  </a:lnTo>
                  <a:lnTo>
                    <a:pt x="1022" y="788"/>
                  </a:lnTo>
                  <a:lnTo>
                    <a:pt x="1042" y="784"/>
                  </a:lnTo>
                  <a:lnTo>
                    <a:pt x="1054" y="780"/>
                  </a:lnTo>
                  <a:lnTo>
                    <a:pt x="1056" y="780"/>
                  </a:lnTo>
                  <a:lnTo>
                    <a:pt x="1090" y="772"/>
                  </a:lnTo>
                  <a:lnTo>
                    <a:pt x="1096" y="768"/>
                  </a:lnTo>
                  <a:lnTo>
                    <a:pt x="1094" y="760"/>
                  </a:lnTo>
                  <a:lnTo>
                    <a:pt x="1088" y="750"/>
                  </a:lnTo>
                  <a:lnTo>
                    <a:pt x="1088" y="748"/>
                  </a:lnTo>
                  <a:lnTo>
                    <a:pt x="1086" y="748"/>
                  </a:lnTo>
                  <a:lnTo>
                    <a:pt x="1088" y="736"/>
                  </a:lnTo>
                  <a:lnTo>
                    <a:pt x="1090" y="734"/>
                  </a:lnTo>
                  <a:lnTo>
                    <a:pt x="1090" y="718"/>
                  </a:lnTo>
                  <a:lnTo>
                    <a:pt x="1086" y="704"/>
                  </a:lnTo>
                  <a:lnTo>
                    <a:pt x="1086" y="702"/>
                  </a:lnTo>
                  <a:lnTo>
                    <a:pt x="1094" y="686"/>
                  </a:lnTo>
                  <a:lnTo>
                    <a:pt x="1100" y="678"/>
                  </a:lnTo>
                  <a:lnTo>
                    <a:pt x="1102" y="676"/>
                  </a:lnTo>
                  <a:lnTo>
                    <a:pt x="1106" y="676"/>
                  </a:lnTo>
                  <a:lnTo>
                    <a:pt x="1126" y="676"/>
                  </a:lnTo>
                  <a:lnTo>
                    <a:pt x="1132" y="676"/>
                  </a:lnTo>
                  <a:lnTo>
                    <a:pt x="1138" y="672"/>
                  </a:lnTo>
                  <a:lnTo>
                    <a:pt x="1170" y="630"/>
                  </a:lnTo>
                  <a:lnTo>
                    <a:pt x="1170" y="628"/>
                  </a:lnTo>
                  <a:lnTo>
                    <a:pt x="1186" y="614"/>
                  </a:lnTo>
                  <a:lnTo>
                    <a:pt x="1188" y="612"/>
                  </a:lnTo>
                  <a:lnTo>
                    <a:pt x="1196" y="610"/>
                  </a:lnTo>
                  <a:lnTo>
                    <a:pt x="1202" y="608"/>
                  </a:lnTo>
                  <a:lnTo>
                    <a:pt x="1206" y="604"/>
                  </a:lnTo>
                  <a:lnTo>
                    <a:pt x="1214" y="596"/>
                  </a:lnTo>
                  <a:lnTo>
                    <a:pt x="1218" y="592"/>
                  </a:lnTo>
                  <a:lnTo>
                    <a:pt x="1246" y="598"/>
                  </a:lnTo>
                  <a:lnTo>
                    <a:pt x="1270" y="588"/>
                  </a:lnTo>
                  <a:lnTo>
                    <a:pt x="1284" y="586"/>
                  </a:lnTo>
                  <a:lnTo>
                    <a:pt x="1296" y="580"/>
                  </a:lnTo>
                  <a:lnTo>
                    <a:pt x="1296" y="562"/>
                  </a:lnTo>
                  <a:lnTo>
                    <a:pt x="1298" y="540"/>
                  </a:lnTo>
                  <a:lnTo>
                    <a:pt x="1298" y="538"/>
                  </a:lnTo>
                  <a:lnTo>
                    <a:pt x="1302" y="532"/>
                  </a:lnTo>
                  <a:lnTo>
                    <a:pt x="1302" y="530"/>
                  </a:lnTo>
                  <a:close/>
                </a:path>
              </a:pathLst>
            </a:custGeom>
            <a:grpFill/>
            <a:ln>
              <a:noFill/>
            </a:ln>
            <a:sp3d extrusionH="266700" prstMaterial="plastic"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8" name="青海"/>
            <p:cNvSpPr/>
            <p:nvPr/>
          </p:nvSpPr>
          <p:spPr bwMode="auto">
            <a:xfrm>
              <a:off x="3141663" y="2971800"/>
              <a:ext cx="1482725" cy="1063625"/>
            </a:xfrm>
            <a:custGeom>
              <a:avLst/>
              <a:gdLst>
                <a:gd name="T0" fmla="*/ 2147483646 w 812"/>
                <a:gd name="T1" fmla="*/ 2147483646 h 582"/>
                <a:gd name="T2" fmla="*/ 2147483646 w 812"/>
                <a:gd name="T3" fmla="*/ 2147483646 h 582"/>
                <a:gd name="T4" fmla="*/ 2147483646 w 812"/>
                <a:gd name="T5" fmla="*/ 2147483646 h 582"/>
                <a:gd name="T6" fmla="*/ 2147483646 w 812"/>
                <a:gd name="T7" fmla="*/ 2147483646 h 582"/>
                <a:gd name="T8" fmla="*/ 2147483646 w 812"/>
                <a:gd name="T9" fmla="*/ 2147483646 h 582"/>
                <a:gd name="T10" fmla="*/ 2147483646 w 812"/>
                <a:gd name="T11" fmla="*/ 2147483646 h 582"/>
                <a:gd name="T12" fmla="*/ 2147483646 w 812"/>
                <a:gd name="T13" fmla="*/ 2147483646 h 582"/>
                <a:gd name="T14" fmla="*/ 2147483646 w 812"/>
                <a:gd name="T15" fmla="*/ 2147483646 h 582"/>
                <a:gd name="T16" fmla="*/ 2147483646 w 812"/>
                <a:gd name="T17" fmla="*/ 2147483646 h 582"/>
                <a:gd name="T18" fmla="*/ 2147483646 w 812"/>
                <a:gd name="T19" fmla="*/ 2147483646 h 582"/>
                <a:gd name="T20" fmla="*/ 2147483646 w 812"/>
                <a:gd name="T21" fmla="*/ 2147483646 h 582"/>
                <a:gd name="T22" fmla="*/ 2147483646 w 812"/>
                <a:gd name="T23" fmla="*/ 2147483646 h 582"/>
                <a:gd name="T24" fmla="*/ 2147483646 w 812"/>
                <a:gd name="T25" fmla="*/ 2147483646 h 582"/>
                <a:gd name="T26" fmla="*/ 2147483646 w 812"/>
                <a:gd name="T27" fmla="*/ 2147483646 h 582"/>
                <a:gd name="T28" fmla="*/ 2147483646 w 812"/>
                <a:gd name="T29" fmla="*/ 2147483646 h 582"/>
                <a:gd name="T30" fmla="*/ 2147483646 w 812"/>
                <a:gd name="T31" fmla="*/ 2147483646 h 582"/>
                <a:gd name="T32" fmla="*/ 2147483646 w 812"/>
                <a:gd name="T33" fmla="*/ 2147483646 h 582"/>
                <a:gd name="T34" fmla="*/ 0 w 812"/>
                <a:gd name="T35" fmla="*/ 2147483646 h 582"/>
                <a:gd name="T36" fmla="*/ 2147483646 w 812"/>
                <a:gd name="T37" fmla="*/ 2147483646 h 582"/>
                <a:gd name="T38" fmla="*/ 2147483646 w 812"/>
                <a:gd name="T39" fmla="*/ 2147483646 h 582"/>
                <a:gd name="T40" fmla="*/ 2147483646 w 812"/>
                <a:gd name="T41" fmla="*/ 2147483646 h 582"/>
                <a:gd name="T42" fmla="*/ 2147483646 w 812"/>
                <a:gd name="T43" fmla="*/ 2147483646 h 582"/>
                <a:gd name="T44" fmla="*/ 2147483646 w 812"/>
                <a:gd name="T45" fmla="*/ 2147483646 h 582"/>
                <a:gd name="T46" fmla="*/ 2147483646 w 812"/>
                <a:gd name="T47" fmla="*/ 2147483646 h 582"/>
                <a:gd name="T48" fmla="*/ 2147483646 w 812"/>
                <a:gd name="T49" fmla="*/ 2147483646 h 582"/>
                <a:gd name="T50" fmla="*/ 2147483646 w 812"/>
                <a:gd name="T51" fmla="*/ 2147483646 h 582"/>
                <a:gd name="T52" fmla="*/ 2147483646 w 812"/>
                <a:gd name="T53" fmla="*/ 2147483646 h 582"/>
                <a:gd name="T54" fmla="*/ 2147483646 w 812"/>
                <a:gd name="T55" fmla="*/ 2147483646 h 582"/>
                <a:gd name="T56" fmla="*/ 2147483646 w 812"/>
                <a:gd name="T57" fmla="*/ 2147483646 h 582"/>
                <a:gd name="T58" fmla="*/ 2147483646 w 812"/>
                <a:gd name="T59" fmla="*/ 2147483646 h 582"/>
                <a:gd name="T60" fmla="*/ 2147483646 w 812"/>
                <a:gd name="T61" fmla="*/ 2147483646 h 582"/>
                <a:gd name="T62" fmla="*/ 2147483646 w 812"/>
                <a:gd name="T63" fmla="*/ 2147483646 h 582"/>
                <a:gd name="T64" fmla="*/ 2147483646 w 812"/>
                <a:gd name="T65" fmla="*/ 2147483646 h 582"/>
                <a:gd name="T66" fmla="*/ 2147483646 w 812"/>
                <a:gd name="T67" fmla="*/ 2147483646 h 582"/>
                <a:gd name="T68" fmla="*/ 2147483646 w 812"/>
                <a:gd name="T69" fmla="*/ 2147483646 h 582"/>
                <a:gd name="T70" fmla="*/ 2147483646 w 812"/>
                <a:gd name="T71" fmla="*/ 2147483646 h 582"/>
                <a:gd name="T72" fmla="*/ 2147483646 w 812"/>
                <a:gd name="T73" fmla="*/ 2147483646 h 582"/>
                <a:gd name="T74" fmla="*/ 2147483646 w 812"/>
                <a:gd name="T75" fmla="*/ 2147483646 h 582"/>
                <a:gd name="T76" fmla="*/ 2147483646 w 812"/>
                <a:gd name="T77" fmla="*/ 2147483646 h 582"/>
                <a:gd name="T78" fmla="*/ 2147483646 w 812"/>
                <a:gd name="T79" fmla="*/ 2147483646 h 582"/>
                <a:gd name="T80" fmla="*/ 2147483646 w 812"/>
                <a:gd name="T81" fmla="*/ 2147483646 h 582"/>
                <a:gd name="T82" fmla="*/ 2147483646 w 812"/>
                <a:gd name="T83" fmla="*/ 2147483646 h 582"/>
                <a:gd name="T84" fmla="*/ 2147483646 w 812"/>
                <a:gd name="T85" fmla="*/ 2147483646 h 582"/>
                <a:gd name="T86" fmla="*/ 2147483646 w 812"/>
                <a:gd name="T87" fmla="*/ 2147483646 h 582"/>
                <a:gd name="T88" fmla="*/ 2147483646 w 812"/>
                <a:gd name="T89" fmla="*/ 2147483646 h 582"/>
                <a:gd name="T90" fmla="*/ 2147483646 w 812"/>
                <a:gd name="T91" fmla="*/ 2147483646 h 582"/>
                <a:gd name="T92" fmla="*/ 2147483646 w 812"/>
                <a:gd name="T93" fmla="*/ 2147483646 h 582"/>
                <a:gd name="T94" fmla="*/ 2147483646 w 812"/>
                <a:gd name="T95" fmla="*/ 2147483646 h 582"/>
                <a:gd name="T96" fmla="*/ 2147483646 w 812"/>
                <a:gd name="T97" fmla="*/ 2147483646 h 582"/>
                <a:gd name="T98" fmla="*/ 2147483646 w 812"/>
                <a:gd name="T99" fmla="*/ 2147483646 h 582"/>
                <a:gd name="T100" fmla="*/ 2147483646 w 812"/>
                <a:gd name="T101" fmla="*/ 2147483646 h 582"/>
                <a:gd name="T102" fmla="*/ 2147483646 w 812"/>
                <a:gd name="T103" fmla="*/ 2147483646 h 582"/>
                <a:gd name="T104" fmla="*/ 2147483646 w 812"/>
                <a:gd name="T105" fmla="*/ 2147483646 h 582"/>
                <a:gd name="T106" fmla="*/ 2147483646 w 812"/>
                <a:gd name="T107" fmla="*/ 2147483646 h 58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812" h="582">
                  <a:moveTo>
                    <a:pt x="484" y="30"/>
                  </a:moveTo>
                  <a:lnTo>
                    <a:pt x="476" y="36"/>
                  </a:lnTo>
                  <a:lnTo>
                    <a:pt x="480" y="56"/>
                  </a:lnTo>
                  <a:lnTo>
                    <a:pt x="480" y="58"/>
                  </a:lnTo>
                  <a:lnTo>
                    <a:pt x="482" y="58"/>
                  </a:lnTo>
                  <a:lnTo>
                    <a:pt x="480" y="58"/>
                  </a:lnTo>
                  <a:lnTo>
                    <a:pt x="472" y="78"/>
                  </a:lnTo>
                  <a:lnTo>
                    <a:pt x="460" y="82"/>
                  </a:lnTo>
                  <a:lnTo>
                    <a:pt x="458" y="84"/>
                  </a:lnTo>
                  <a:lnTo>
                    <a:pt x="456" y="84"/>
                  </a:lnTo>
                  <a:lnTo>
                    <a:pt x="436" y="74"/>
                  </a:lnTo>
                  <a:lnTo>
                    <a:pt x="396" y="38"/>
                  </a:lnTo>
                  <a:lnTo>
                    <a:pt x="380" y="28"/>
                  </a:lnTo>
                  <a:lnTo>
                    <a:pt x="356" y="20"/>
                  </a:lnTo>
                  <a:lnTo>
                    <a:pt x="356" y="18"/>
                  </a:lnTo>
                  <a:lnTo>
                    <a:pt x="344" y="10"/>
                  </a:lnTo>
                  <a:lnTo>
                    <a:pt x="324" y="4"/>
                  </a:lnTo>
                  <a:lnTo>
                    <a:pt x="314" y="6"/>
                  </a:lnTo>
                  <a:lnTo>
                    <a:pt x="312" y="6"/>
                  </a:lnTo>
                  <a:lnTo>
                    <a:pt x="288" y="4"/>
                  </a:lnTo>
                  <a:lnTo>
                    <a:pt x="286" y="4"/>
                  </a:lnTo>
                  <a:lnTo>
                    <a:pt x="268" y="0"/>
                  </a:lnTo>
                  <a:lnTo>
                    <a:pt x="256" y="0"/>
                  </a:lnTo>
                  <a:lnTo>
                    <a:pt x="248" y="6"/>
                  </a:lnTo>
                  <a:lnTo>
                    <a:pt x="240" y="8"/>
                  </a:lnTo>
                  <a:lnTo>
                    <a:pt x="228" y="10"/>
                  </a:lnTo>
                  <a:lnTo>
                    <a:pt x="212" y="14"/>
                  </a:lnTo>
                  <a:lnTo>
                    <a:pt x="198" y="18"/>
                  </a:lnTo>
                  <a:lnTo>
                    <a:pt x="196" y="20"/>
                  </a:lnTo>
                  <a:lnTo>
                    <a:pt x="180" y="22"/>
                  </a:lnTo>
                  <a:lnTo>
                    <a:pt x="160" y="28"/>
                  </a:lnTo>
                  <a:lnTo>
                    <a:pt x="158" y="28"/>
                  </a:lnTo>
                  <a:lnTo>
                    <a:pt x="144" y="26"/>
                  </a:lnTo>
                  <a:lnTo>
                    <a:pt x="120" y="30"/>
                  </a:lnTo>
                  <a:lnTo>
                    <a:pt x="100" y="30"/>
                  </a:lnTo>
                  <a:lnTo>
                    <a:pt x="92" y="38"/>
                  </a:lnTo>
                  <a:lnTo>
                    <a:pt x="82" y="40"/>
                  </a:lnTo>
                  <a:lnTo>
                    <a:pt x="86" y="50"/>
                  </a:lnTo>
                  <a:lnTo>
                    <a:pt x="86" y="66"/>
                  </a:lnTo>
                  <a:lnTo>
                    <a:pt x="84" y="78"/>
                  </a:lnTo>
                  <a:lnTo>
                    <a:pt x="98" y="90"/>
                  </a:lnTo>
                  <a:lnTo>
                    <a:pt x="110" y="102"/>
                  </a:lnTo>
                  <a:lnTo>
                    <a:pt x="118" y="110"/>
                  </a:lnTo>
                  <a:lnTo>
                    <a:pt x="120" y="114"/>
                  </a:lnTo>
                  <a:lnTo>
                    <a:pt x="120" y="118"/>
                  </a:lnTo>
                  <a:lnTo>
                    <a:pt x="124" y="130"/>
                  </a:lnTo>
                  <a:lnTo>
                    <a:pt x="130" y="142"/>
                  </a:lnTo>
                  <a:lnTo>
                    <a:pt x="128" y="142"/>
                  </a:lnTo>
                  <a:lnTo>
                    <a:pt x="112" y="154"/>
                  </a:lnTo>
                  <a:lnTo>
                    <a:pt x="102" y="166"/>
                  </a:lnTo>
                  <a:lnTo>
                    <a:pt x="104" y="178"/>
                  </a:lnTo>
                  <a:lnTo>
                    <a:pt x="112" y="196"/>
                  </a:lnTo>
                  <a:lnTo>
                    <a:pt x="112" y="198"/>
                  </a:lnTo>
                  <a:lnTo>
                    <a:pt x="112" y="204"/>
                  </a:lnTo>
                  <a:lnTo>
                    <a:pt x="108" y="210"/>
                  </a:lnTo>
                  <a:lnTo>
                    <a:pt x="106" y="214"/>
                  </a:lnTo>
                  <a:lnTo>
                    <a:pt x="102" y="216"/>
                  </a:lnTo>
                  <a:lnTo>
                    <a:pt x="96" y="216"/>
                  </a:lnTo>
                  <a:lnTo>
                    <a:pt x="80" y="214"/>
                  </a:lnTo>
                  <a:lnTo>
                    <a:pt x="60" y="210"/>
                  </a:lnTo>
                  <a:lnTo>
                    <a:pt x="58" y="210"/>
                  </a:lnTo>
                  <a:lnTo>
                    <a:pt x="44" y="202"/>
                  </a:lnTo>
                  <a:lnTo>
                    <a:pt x="20" y="202"/>
                  </a:lnTo>
                  <a:lnTo>
                    <a:pt x="22" y="202"/>
                  </a:lnTo>
                  <a:lnTo>
                    <a:pt x="20" y="242"/>
                  </a:lnTo>
                  <a:lnTo>
                    <a:pt x="18" y="246"/>
                  </a:lnTo>
                  <a:lnTo>
                    <a:pt x="16" y="248"/>
                  </a:lnTo>
                  <a:lnTo>
                    <a:pt x="8" y="250"/>
                  </a:lnTo>
                  <a:lnTo>
                    <a:pt x="6" y="254"/>
                  </a:lnTo>
                  <a:lnTo>
                    <a:pt x="6" y="262"/>
                  </a:lnTo>
                  <a:lnTo>
                    <a:pt x="4" y="262"/>
                  </a:lnTo>
                  <a:lnTo>
                    <a:pt x="4" y="272"/>
                  </a:lnTo>
                  <a:lnTo>
                    <a:pt x="10" y="280"/>
                  </a:lnTo>
                  <a:lnTo>
                    <a:pt x="14" y="284"/>
                  </a:lnTo>
                  <a:lnTo>
                    <a:pt x="18" y="304"/>
                  </a:lnTo>
                  <a:lnTo>
                    <a:pt x="18" y="310"/>
                  </a:lnTo>
                  <a:lnTo>
                    <a:pt x="16" y="322"/>
                  </a:lnTo>
                  <a:lnTo>
                    <a:pt x="10" y="338"/>
                  </a:lnTo>
                  <a:lnTo>
                    <a:pt x="0" y="358"/>
                  </a:lnTo>
                  <a:lnTo>
                    <a:pt x="0" y="362"/>
                  </a:lnTo>
                  <a:lnTo>
                    <a:pt x="0" y="370"/>
                  </a:lnTo>
                  <a:lnTo>
                    <a:pt x="12" y="384"/>
                  </a:lnTo>
                  <a:lnTo>
                    <a:pt x="16" y="394"/>
                  </a:lnTo>
                  <a:lnTo>
                    <a:pt x="26" y="406"/>
                  </a:lnTo>
                  <a:lnTo>
                    <a:pt x="40" y="422"/>
                  </a:lnTo>
                  <a:lnTo>
                    <a:pt x="48" y="430"/>
                  </a:lnTo>
                  <a:lnTo>
                    <a:pt x="52" y="430"/>
                  </a:lnTo>
                  <a:lnTo>
                    <a:pt x="68" y="422"/>
                  </a:lnTo>
                  <a:lnTo>
                    <a:pt x="72" y="418"/>
                  </a:lnTo>
                  <a:lnTo>
                    <a:pt x="76" y="418"/>
                  </a:lnTo>
                  <a:lnTo>
                    <a:pt x="84" y="420"/>
                  </a:lnTo>
                  <a:lnTo>
                    <a:pt x="92" y="424"/>
                  </a:lnTo>
                  <a:lnTo>
                    <a:pt x="92" y="426"/>
                  </a:lnTo>
                  <a:lnTo>
                    <a:pt x="100" y="434"/>
                  </a:lnTo>
                  <a:lnTo>
                    <a:pt x="104" y="444"/>
                  </a:lnTo>
                  <a:lnTo>
                    <a:pt x="108" y="448"/>
                  </a:lnTo>
                  <a:lnTo>
                    <a:pt x="110" y="450"/>
                  </a:lnTo>
                  <a:lnTo>
                    <a:pt x="120" y="458"/>
                  </a:lnTo>
                  <a:lnTo>
                    <a:pt x="126" y="458"/>
                  </a:lnTo>
                  <a:lnTo>
                    <a:pt x="132" y="460"/>
                  </a:lnTo>
                  <a:lnTo>
                    <a:pt x="136" y="464"/>
                  </a:lnTo>
                  <a:lnTo>
                    <a:pt x="144" y="468"/>
                  </a:lnTo>
                  <a:lnTo>
                    <a:pt x="160" y="474"/>
                  </a:lnTo>
                  <a:lnTo>
                    <a:pt x="162" y="474"/>
                  </a:lnTo>
                  <a:lnTo>
                    <a:pt x="186" y="482"/>
                  </a:lnTo>
                  <a:lnTo>
                    <a:pt x="188" y="482"/>
                  </a:lnTo>
                  <a:lnTo>
                    <a:pt x="204" y="490"/>
                  </a:lnTo>
                  <a:lnTo>
                    <a:pt x="232" y="498"/>
                  </a:lnTo>
                  <a:lnTo>
                    <a:pt x="234" y="498"/>
                  </a:lnTo>
                  <a:lnTo>
                    <a:pt x="272" y="500"/>
                  </a:lnTo>
                  <a:lnTo>
                    <a:pt x="288" y="494"/>
                  </a:lnTo>
                  <a:lnTo>
                    <a:pt x="304" y="494"/>
                  </a:lnTo>
                  <a:lnTo>
                    <a:pt x="304" y="496"/>
                  </a:lnTo>
                  <a:lnTo>
                    <a:pt x="316" y="512"/>
                  </a:lnTo>
                  <a:lnTo>
                    <a:pt x="324" y="526"/>
                  </a:lnTo>
                  <a:lnTo>
                    <a:pt x="332" y="532"/>
                  </a:lnTo>
                  <a:lnTo>
                    <a:pt x="340" y="536"/>
                  </a:lnTo>
                  <a:lnTo>
                    <a:pt x="340" y="538"/>
                  </a:lnTo>
                  <a:lnTo>
                    <a:pt x="342" y="538"/>
                  </a:lnTo>
                  <a:lnTo>
                    <a:pt x="348" y="554"/>
                  </a:lnTo>
                  <a:lnTo>
                    <a:pt x="350" y="554"/>
                  </a:lnTo>
                  <a:lnTo>
                    <a:pt x="350" y="556"/>
                  </a:lnTo>
                  <a:lnTo>
                    <a:pt x="354" y="574"/>
                  </a:lnTo>
                  <a:lnTo>
                    <a:pt x="364" y="578"/>
                  </a:lnTo>
                  <a:lnTo>
                    <a:pt x="366" y="578"/>
                  </a:lnTo>
                  <a:lnTo>
                    <a:pt x="376" y="582"/>
                  </a:lnTo>
                  <a:lnTo>
                    <a:pt x="388" y="580"/>
                  </a:lnTo>
                  <a:lnTo>
                    <a:pt x="390" y="568"/>
                  </a:lnTo>
                  <a:lnTo>
                    <a:pt x="392" y="566"/>
                  </a:lnTo>
                  <a:lnTo>
                    <a:pt x="404" y="554"/>
                  </a:lnTo>
                  <a:lnTo>
                    <a:pt x="420" y="558"/>
                  </a:lnTo>
                  <a:lnTo>
                    <a:pt x="428" y="574"/>
                  </a:lnTo>
                  <a:lnTo>
                    <a:pt x="442" y="570"/>
                  </a:lnTo>
                  <a:lnTo>
                    <a:pt x="444" y="554"/>
                  </a:lnTo>
                  <a:lnTo>
                    <a:pt x="444" y="552"/>
                  </a:lnTo>
                  <a:lnTo>
                    <a:pt x="456" y="546"/>
                  </a:lnTo>
                  <a:lnTo>
                    <a:pt x="452" y="524"/>
                  </a:lnTo>
                  <a:lnTo>
                    <a:pt x="452" y="522"/>
                  </a:lnTo>
                  <a:lnTo>
                    <a:pt x="464" y="496"/>
                  </a:lnTo>
                  <a:lnTo>
                    <a:pt x="476" y="492"/>
                  </a:lnTo>
                  <a:lnTo>
                    <a:pt x="472" y="470"/>
                  </a:lnTo>
                  <a:lnTo>
                    <a:pt x="484" y="470"/>
                  </a:lnTo>
                  <a:lnTo>
                    <a:pt x="484" y="458"/>
                  </a:lnTo>
                  <a:lnTo>
                    <a:pt x="476" y="438"/>
                  </a:lnTo>
                  <a:lnTo>
                    <a:pt x="476" y="436"/>
                  </a:lnTo>
                  <a:lnTo>
                    <a:pt x="478" y="420"/>
                  </a:lnTo>
                  <a:lnTo>
                    <a:pt x="478" y="418"/>
                  </a:lnTo>
                  <a:lnTo>
                    <a:pt x="480" y="418"/>
                  </a:lnTo>
                  <a:lnTo>
                    <a:pt x="488" y="406"/>
                  </a:lnTo>
                  <a:lnTo>
                    <a:pt x="490" y="406"/>
                  </a:lnTo>
                  <a:lnTo>
                    <a:pt x="492" y="406"/>
                  </a:lnTo>
                  <a:lnTo>
                    <a:pt x="514" y="410"/>
                  </a:lnTo>
                  <a:lnTo>
                    <a:pt x="532" y="414"/>
                  </a:lnTo>
                  <a:lnTo>
                    <a:pt x="548" y="410"/>
                  </a:lnTo>
                  <a:lnTo>
                    <a:pt x="556" y="426"/>
                  </a:lnTo>
                  <a:lnTo>
                    <a:pt x="556" y="428"/>
                  </a:lnTo>
                  <a:lnTo>
                    <a:pt x="556" y="440"/>
                  </a:lnTo>
                  <a:lnTo>
                    <a:pt x="560" y="452"/>
                  </a:lnTo>
                  <a:lnTo>
                    <a:pt x="562" y="458"/>
                  </a:lnTo>
                  <a:lnTo>
                    <a:pt x="568" y="462"/>
                  </a:lnTo>
                  <a:lnTo>
                    <a:pt x="578" y="464"/>
                  </a:lnTo>
                  <a:lnTo>
                    <a:pt x="580" y="468"/>
                  </a:lnTo>
                  <a:lnTo>
                    <a:pt x="580" y="470"/>
                  </a:lnTo>
                  <a:lnTo>
                    <a:pt x="584" y="478"/>
                  </a:lnTo>
                  <a:lnTo>
                    <a:pt x="590" y="486"/>
                  </a:lnTo>
                  <a:lnTo>
                    <a:pt x="598" y="498"/>
                  </a:lnTo>
                  <a:lnTo>
                    <a:pt x="602" y="506"/>
                  </a:lnTo>
                  <a:lnTo>
                    <a:pt x="610" y="506"/>
                  </a:lnTo>
                  <a:lnTo>
                    <a:pt x="624" y="494"/>
                  </a:lnTo>
                  <a:lnTo>
                    <a:pt x="632" y="512"/>
                  </a:lnTo>
                  <a:lnTo>
                    <a:pt x="650" y="518"/>
                  </a:lnTo>
                  <a:lnTo>
                    <a:pt x="652" y="518"/>
                  </a:lnTo>
                  <a:lnTo>
                    <a:pt x="660" y="534"/>
                  </a:lnTo>
                  <a:lnTo>
                    <a:pt x="664" y="538"/>
                  </a:lnTo>
                  <a:lnTo>
                    <a:pt x="664" y="522"/>
                  </a:lnTo>
                  <a:lnTo>
                    <a:pt x="664" y="518"/>
                  </a:lnTo>
                  <a:lnTo>
                    <a:pt x="700" y="518"/>
                  </a:lnTo>
                  <a:lnTo>
                    <a:pt x="700" y="514"/>
                  </a:lnTo>
                  <a:lnTo>
                    <a:pt x="702" y="512"/>
                  </a:lnTo>
                  <a:lnTo>
                    <a:pt x="700" y="508"/>
                  </a:lnTo>
                  <a:lnTo>
                    <a:pt x="698" y="500"/>
                  </a:lnTo>
                  <a:lnTo>
                    <a:pt x="696" y="494"/>
                  </a:lnTo>
                  <a:lnTo>
                    <a:pt x="696" y="486"/>
                  </a:lnTo>
                  <a:lnTo>
                    <a:pt x="698" y="480"/>
                  </a:lnTo>
                  <a:lnTo>
                    <a:pt x="702" y="478"/>
                  </a:lnTo>
                  <a:lnTo>
                    <a:pt x="706" y="478"/>
                  </a:lnTo>
                  <a:lnTo>
                    <a:pt x="720" y="482"/>
                  </a:lnTo>
                  <a:lnTo>
                    <a:pt x="722" y="472"/>
                  </a:lnTo>
                  <a:lnTo>
                    <a:pt x="696" y="460"/>
                  </a:lnTo>
                  <a:lnTo>
                    <a:pt x="694" y="460"/>
                  </a:lnTo>
                  <a:lnTo>
                    <a:pt x="692" y="458"/>
                  </a:lnTo>
                  <a:lnTo>
                    <a:pt x="688" y="426"/>
                  </a:lnTo>
                  <a:lnTo>
                    <a:pt x="690" y="406"/>
                  </a:lnTo>
                  <a:lnTo>
                    <a:pt x="690" y="402"/>
                  </a:lnTo>
                  <a:lnTo>
                    <a:pt x="734" y="406"/>
                  </a:lnTo>
                  <a:lnTo>
                    <a:pt x="744" y="396"/>
                  </a:lnTo>
                  <a:lnTo>
                    <a:pt x="746" y="392"/>
                  </a:lnTo>
                  <a:lnTo>
                    <a:pt x="744" y="388"/>
                  </a:lnTo>
                  <a:lnTo>
                    <a:pt x="732" y="382"/>
                  </a:lnTo>
                  <a:lnTo>
                    <a:pt x="730" y="378"/>
                  </a:lnTo>
                  <a:lnTo>
                    <a:pt x="728" y="374"/>
                  </a:lnTo>
                  <a:lnTo>
                    <a:pt x="730" y="372"/>
                  </a:lnTo>
                  <a:lnTo>
                    <a:pt x="732" y="368"/>
                  </a:lnTo>
                  <a:lnTo>
                    <a:pt x="752" y="350"/>
                  </a:lnTo>
                  <a:lnTo>
                    <a:pt x="772" y="348"/>
                  </a:lnTo>
                  <a:lnTo>
                    <a:pt x="782" y="330"/>
                  </a:lnTo>
                  <a:lnTo>
                    <a:pt x="782" y="314"/>
                  </a:lnTo>
                  <a:lnTo>
                    <a:pt x="796" y="310"/>
                  </a:lnTo>
                  <a:lnTo>
                    <a:pt x="804" y="290"/>
                  </a:lnTo>
                  <a:lnTo>
                    <a:pt x="812" y="276"/>
                  </a:lnTo>
                  <a:lnTo>
                    <a:pt x="800" y="256"/>
                  </a:lnTo>
                  <a:lnTo>
                    <a:pt x="800" y="254"/>
                  </a:lnTo>
                  <a:lnTo>
                    <a:pt x="792" y="228"/>
                  </a:lnTo>
                  <a:lnTo>
                    <a:pt x="792" y="226"/>
                  </a:lnTo>
                  <a:lnTo>
                    <a:pt x="788" y="198"/>
                  </a:lnTo>
                  <a:lnTo>
                    <a:pt x="778" y="182"/>
                  </a:lnTo>
                  <a:lnTo>
                    <a:pt x="764" y="168"/>
                  </a:lnTo>
                  <a:lnTo>
                    <a:pt x="764" y="166"/>
                  </a:lnTo>
                  <a:lnTo>
                    <a:pt x="762" y="150"/>
                  </a:lnTo>
                  <a:lnTo>
                    <a:pt x="736" y="158"/>
                  </a:lnTo>
                  <a:lnTo>
                    <a:pt x="724" y="144"/>
                  </a:lnTo>
                  <a:lnTo>
                    <a:pt x="688" y="118"/>
                  </a:lnTo>
                  <a:lnTo>
                    <a:pt x="686" y="118"/>
                  </a:lnTo>
                  <a:lnTo>
                    <a:pt x="672" y="100"/>
                  </a:lnTo>
                  <a:lnTo>
                    <a:pt x="664" y="94"/>
                  </a:lnTo>
                  <a:lnTo>
                    <a:pt x="658" y="102"/>
                  </a:lnTo>
                  <a:lnTo>
                    <a:pt x="658" y="104"/>
                  </a:lnTo>
                  <a:lnTo>
                    <a:pt x="658" y="106"/>
                  </a:lnTo>
                  <a:lnTo>
                    <a:pt x="656" y="106"/>
                  </a:lnTo>
                  <a:lnTo>
                    <a:pt x="644" y="106"/>
                  </a:lnTo>
                  <a:lnTo>
                    <a:pt x="642" y="106"/>
                  </a:lnTo>
                  <a:lnTo>
                    <a:pt x="616" y="78"/>
                  </a:lnTo>
                  <a:lnTo>
                    <a:pt x="606" y="72"/>
                  </a:lnTo>
                  <a:lnTo>
                    <a:pt x="596" y="62"/>
                  </a:lnTo>
                  <a:lnTo>
                    <a:pt x="584" y="54"/>
                  </a:lnTo>
                  <a:lnTo>
                    <a:pt x="584" y="52"/>
                  </a:lnTo>
                  <a:lnTo>
                    <a:pt x="570" y="44"/>
                  </a:lnTo>
                  <a:lnTo>
                    <a:pt x="562" y="50"/>
                  </a:lnTo>
                  <a:lnTo>
                    <a:pt x="560" y="52"/>
                  </a:lnTo>
                  <a:lnTo>
                    <a:pt x="552" y="50"/>
                  </a:lnTo>
                  <a:lnTo>
                    <a:pt x="544" y="54"/>
                  </a:lnTo>
                  <a:lnTo>
                    <a:pt x="542" y="56"/>
                  </a:lnTo>
                  <a:lnTo>
                    <a:pt x="530" y="58"/>
                  </a:lnTo>
                  <a:lnTo>
                    <a:pt x="484" y="30"/>
                  </a:lnTo>
                  <a:close/>
                </a:path>
              </a:pathLst>
            </a:custGeom>
            <a:grpFill/>
            <a:ln>
              <a:noFill/>
            </a:ln>
            <a:sp3d extrusionH="266700" prstMaterial="plastic"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9" name="四川"/>
            <p:cNvSpPr/>
            <p:nvPr/>
          </p:nvSpPr>
          <p:spPr bwMode="auto">
            <a:xfrm>
              <a:off x="3992563" y="3717925"/>
              <a:ext cx="1282700" cy="1125538"/>
            </a:xfrm>
            <a:custGeom>
              <a:avLst/>
              <a:gdLst>
                <a:gd name="T0" fmla="*/ 2147483646 w 702"/>
                <a:gd name="T1" fmla="*/ 2147483646 h 616"/>
                <a:gd name="T2" fmla="*/ 2147483646 w 702"/>
                <a:gd name="T3" fmla="*/ 2147483646 h 616"/>
                <a:gd name="T4" fmla="*/ 2147483646 w 702"/>
                <a:gd name="T5" fmla="*/ 2147483646 h 616"/>
                <a:gd name="T6" fmla="*/ 2147483646 w 702"/>
                <a:gd name="T7" fmla="*/ 2147483646 h 616"/>
                <a:gd name="T8" fmla="*/ 2147483646 w 702"/>
                <a:gd name="T9" fmla="*/ 2147483646 h 616"/>
                <a:gd name="T10" fmla="*/ 2147483646 w 702"/>
                <a:gd name="T11" fmla="*/ 2147483646 h 616"/>
                <a:gd name="T12" fmla="*/ 2147483646 w 702"/>
                <a:gd name="T13" fmla="*/ 2147483646 h 616"/>
                <a:gd name="T14" fmla="*/ 2147483646 w 702"/>
                <a:gd name="T15" fmla="*/ 2147483646 h 616"/>
                <a:gd name="T16" fmla="*/ 2147483646 w 702"/>
                <a:gd name="T17" fmla="*/ 2147483646 h 616"/>
                <a:gd name="T18" fmla="*/ 2147483646 w 702"/>
                <a:gd name="T19" fmla="*/ 2147483646 h 616"/>
                <a:gd name="T20" fmla="*/ 2147483646 w 702"/>
                <a:gd name="T21" fmla="*/ 2147483646 h 616"/>
                <a:gd name="T22" fmla="*/ 2147483646 w 702"/>
                <a:gd name="T23" fmla="*/ 2147483646 h 616"/>
                <a:gd name="T24" fmla="*/ 2147483646 w 702"/>
                <a:gd name="T25" fmla="*/ 2147483646 h 616"/>
                <a:gd name="T26" fmla="*/ 2147483646 w 702"/>
                <a:gd name="T27" fmla="*/ 2147483646 h 616"/>
                <a:gd name="T28" fmla="*/ 2147483646 w 702"/>
                <a:gd name="T29" fmla="*/ 2147483646 h 616"/>
                <a:gd name="T30" fmla="*/ 2147483646 w 702"/>
                <a:gd name="T31" fmla="*/ 2147483646 h 616"/>
                <a:gd name="T32" fmla="*/ 2147483646 w 702"/>
                <a:gd name="T33" fmla="*/ 2147483646 h 616"/>
                <a:gd name="T34" fmla="*/ 2147483646 w 702"/>
                <a:gd name="T35" fmla="*/ 2147483646 h 616"/>
                <a:gd name="T36" fmla="*/ 2147483646 w 702"/>
                <a:gd name="T37" fmla="*/ 2147483646 h 616"/>
                <a:gd name="T38" fmla="*/ 2147483646 w 702"/>
                <a:gd name="T39" fmla="*/ 2147483646 h 616"/>
                <a:gd name="T40" fmla="*/ 2147483646 w 702"/>
                <a:gd name="T41" fmla="*/ 2147483646 h 616"/>
                <a:gd name="T42" fmla="*/ 2147483646 w 702"/>
                <a:gd name="T43" fmla="*/ 2147483646 h 616"/>
                <a:gd name="T44" fmla="*/ 2147483646 w 702"/>
                <a:gd name="T45" fmla="*/ 2147483646 h 616"/>
                <a:gd name="T46" fmla="*/ 2147483646 w 702"/>
                <a:gd name="T47" fmla="*/ 2147483646 h 616"/>
                <a:gd name="T48" fmla="*/ 2147483646 w 702"/>
                <a:gd name="T49" fmla="*/ 2147483646 h 616"/>
                <a:gd name="T50" fmla="*/ 2147483646 w 702"/>
                <a:gd name="T51" fmla="*/ 2147483646 h 616"/>
                <a:gd name="T52" fmla="*/ 2147483646 w 702"/>
                <a:gd name="T53" fmla="*/ 2147483646 h 616"/>
                <a:gd name="T54" fmla="*/ 2147483646 w 702"/>
                <a:gd name="T55" fmla="*/ 2147483646 h 616"/>
                <a:gd name="T56" fmla="*/ 2147483646 w 702"/>
                <a:gd name="T57" fmla="*/ 2147483646 h 616"/>
                <a:gd name="T58" fmla="*/ 2147483646 w 702"/>
                <a:gd name="T59" fmla="*/ 2147483646 h 616"/>
                <a:gd name="T60" fmla="*/ 2147483646 w 702"/>
                <a:gd name="T61" fmla="*/ 2147483646 h 616"/>
                <a:gd name="T62" fmla="*/ 2147483646 w 702"/>
                <a:gd name="T63" fmla="*/ 2147483646 h 616"/>
                <a:gd name="T64" fmla="*/ 2147483646 w 702"/>
                <a:gd name="T65" fmla="*/ 2147483646 h 616"/>
                <a:gd name="T66" fmla="*/ 2147483646 w 702"/>
                <a:gd name="T67" fmla="*/ 2147483646 h 616"/>
                <a:gd name="T68" fmla="*/ 2147483646 w 702"/>
                <a:gd name="T69" fmla="*/ 2147483646 h 616"/>
                <a:gd name="T70" fmla="*/ 2147483646 w 702"/>
                <a:gd name="T71" fmla="*/ 2147483646 h 616"/>
                <a:gd name="T72" fmla="*/ 2147483646 w 702"/>
                <a:gd name="T73" fmla="*/ 2147483646 h 616"/>
                <a:gd name="T74" fmla="*/ 2147483646 w 702"/>
                <a:gd name="T75" fmla="*/ 2147483646 h 616"/>
                <a:gd name="T76" fmla="*/ 2147483646 w 702"/>
                <a:gd name="T77" fmla="*/ 2147483646 h 616"/>
                <a:gd name="T78" fmla="*/ 2147483646 w 702"/>
                <a:gd name="T79" fmla="*/ 2147483646 h 616"/>
                <a:gd name="T80" fmla="*/ 2147483646 w 702"/>
                <a:gd name="T81" fmla="*/ 2147483646 h 616"/>
                <a:gd name="T82" fmla="*/ 2147483646 w 702"/>
                <a:gd name="T83" fmla="*/ 2147483646 h 616"/>
                <a:gd name="T84" fmla="*/ 2147483646 w 702"/>
                <a:gd name="T85" fmla="*/ 2147483646 h 616"/>
                <a:gd name="T86" fmla="*/ 2147483646 w 702"/>
                <a:gd name="T87" fmla="*/ 2147483646 h 616"/>
                <a:gd name="T88" fmla="*/ 2147483646 w 702"/>
                <a:gd name="T89" fmla="*/ 2147483646 h 616"/>
                <a:gd name="T90" fmla="*/ 2147483646 w 702"/>
                <a:gd name="T91" fmla="*/ 2147483646 h 616"/>
                <a:gd name="T92" fmla="*/ 2147483646 w 702"/>
                <a:gd name="T93" fmla="*/ 2147483646 h 616"/>
                <a:gd name="T94" fmla="*/ 2147483646 w 702"/>
                <a:gd name="T95" fmla="*/ 2147483646 h 616"/>
                <a:gd name="T96" fmla="*/ 2147483646 w 702"/>
                <a:gd name="T97" fmla="*/ 2147483646 h 616"/>
                <a:gd name="T98" fmla="*/ 2147483646 w 702"/>
                <a:gd name="T99" fmla="*/ 0 h 616"/>
                <a:gd name="T100" fmla="*/ 2147483646 w 702"/>
                <a:gd name="T101" fmla="*/ 2147483646 h 616"/>
                <a:gd name="T102" fmla="*/ 2147483646 w 702"/>
                <a:gd name="T103" fmla="*/ 2147483646 h 616"/>
                <a:gd name="T104" fmla="*/ 2147483646 w 702"/>
                <a:gd name="T105" fmla="*/ 2147483646 h 616"/>
                <a:gd name="T106" fmla="*/ 2147483646 w 702"/>
                <a:gd name="T107" fmla="*/ 2147483646 h 616"/>
                <a:gd name="T108" fmla="*/ 2147483646 w 702"/>
                <a:gd name="T109" fmla="*/ 2147483646 h 616"/>
                <a:gd name="T110" fmla="*/ 2147483646 w 702"/>
                <a:gd name="T111" fmla="*/ 2147483646 h 616"/>
                <a:gd name="T112" fmla="*/ 2147483646 w 702"/>
                <a:gd name="T113" fmla="*/ 2147483646 h 616"/>
                <a:gd name="T114" fmla="*/ 2147483646 w 702"/>
                <a:gd name="T115" fmla="*/ 2147483646 h 616"/>
                <a:gd name="T116" fmla="*/ 2147483646 w 702"/>
                <a:gd name="T117" fmla="*/ 2147483646 h 616"/>
                <a:gd name="T118" fmla="*/ 2147483646 w 702"/>
                <a:gd name="T119" fmla="*/ 2147483646 h 61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702" h="616">
                  <a:moveTo>
                    <a:pt x="66" y="14"/>
                  </a:moveTo>
                  <a:lnTo>
                    <a:pt x="46" y="10"/>
                  </a:lnTo>
                  <a:lnTo>
                    <a:pt x="28" y="6"/>
                  </a:lnTo>
                  <a:lnTo>
                    <a:pt x="22" y="14"/>
                  </a:lnTo>
                  <a:lnTo>
                    <a:pt x="20" y="28"/>
                  </a:lnTo>
                  <a:lnTo>
                    <a:pt x="26" y="50"/>
                  </a:lnTo>
                  <a:lnTo>
                    <a:pt x="26" y="66"/>
                  </a:lnTo>
                  <a:lnTo>
                    <a:pt x="26" y="70"/>
                  </a:lnTo>
                  <a:lnTo>
                    <a:pt x="18" y="70"/>
                  </a:lnTo>
                  <a:lnTo>
                    <a:pt x="22" y="90"/>
                  </a:lnTo>
                  <a:lnTo>
                    <a:pt x="6" y="94"/>
                  </a:lnTo>
                  <a:lnTo>
                    <a:pt x="0" y="106"/>
                  </a:lnTo>
                  <a:lnTo>
                    <a:pt x="8" y="114"/>
                  </a:lnTo>
                  <a:lnTo>
                    <a:pt x="10" y="114"/>
                  </a:lnTo>
                  <a:lnTo>
                    <a:pt x="38" y="136"/>
                  </a:lnTo>
                  <a:lnTo>
                    <a:pt x="38" y="138"/>
                  </a:lnTo>
                  <a:lnTo>
                    <a:pt x="42" y="158"/>
                  </a:lnTo>
                  <a:lnTo>
                    <a:pt x="56" y="178"/>
                  </a:lnTo>
                  <a:lnTo>
                    <a:pt x="62" y="184"/>
                  </a:lnTo>
                  <a:lnTo>
                    <a:pt x="70" y="194"/>
                  </a:lnTo>
                  <a:lnTo>
                    <a:pt x="72" y="194"/>
                  </a:lnTo>
                  <a:lnTo>
                    <a:pt x="70" y="196"/>
                  </a:lnTo>
                  <a:lnTo>
                    <a:pt x="70" y="214"/>
                  </a:lnTo>
                  <a:lnTo>
                    <a:pt x="74" y="226"/>
                  </a:lnTo>
                  <a:lnTo>
                    <a:pt x="74" y="244"/>
                  </a:lnTo>
                  <a:lnTo>
                    <a:pt x="82" y="258"/>
                  </a:lnTo>
                  <a:lnTo>
                    <a:pt x="84" y="266"/>
                  </a:lnTo>
                  <a:lnTo>
                    <a:pt x="86" y="274"/>
                  </a:lnTo>
                  <a:lnTo>
                    <a:pt x="90" y="286"/>
                  </a:lnTo>
                  <a:lnTo>
                    <a:pt x="92" y="302"/>
                  </a:lnTo>
                  <a:lnTo>
                    <a:pt x="90" y="314"/>
                  </a:lnTo>
                  <a:lnTo>
                    <a:pt x="88" y="320"/>
                  </a:lnTo>
                  <a:lnTo>
                    <a:pt x="90" y="326"/>
                  </a:lnTo>
                  <a:lnTo>
                    <a:pt x="94" y="336"/>
                  </a:lnTo>
                  <a:lnTo>
                    <a:pt x="98" y="346"/>
                  </a:lnTo>
                  <a:lnTo>
                    <a:pt x="100" y="346"/>
                  </a:lnTo>
                  <a:lnTo>
                    <a:pt x="100" y="348"/>
                  </a:lnTo>
                  <a:lnTo>
                    <a:pt x="100" y="350"/>
                  </a:lnTo>
                  <a:lnTo>
                    <a:pt x="86" y="378"/>
                  </a:lnTo>
                  <a:lnTo>
                    <a:pt x="90" y="386"/>
                  </a:lnTo>
                  <a:lnTo>
                    <a:pt x="90" y="392"/>
                  </a:lnTo>
                  <a:lnTo>
                    <a:pt x="86" y="418"/>
                  </a:lnTo>
                  <a:lnTo>
                    <a:pt x="86" y="428"/>
                  </a:lnTo>
                  <a:lnTo>
                    <a:pt x="88" y="432"/>
                  </a:lnTo>
                  <a:lnTo>
                    <a:pt x="90" y="434"/>
                  </a:lnTo>
                  <a:lnTo>
                    <a:pt x="94" y="436"/>
                  </a:lnTo>
                  <a:lnTo>
                    <a:pt x="102" y="442"/>
                  </a:lnTo>
                  <a:lnTo>
                    <a:pt x="104" y="448"/>
                  </a:lnTo>
                  <a:lnTo>
                    <a:pt x="102" y="462"/>
                  </a:lnTo>
                  <a:lnTo>
                    <a:pt x="106" y="462"/>
                  </a:lnTo>
                  <a:lnTo>
                    <a:pt x="108" y="464"/>
                  </a:lnTo>
                  <a:lnTo>
                    <a:pt x="110" y="462"/>
                  </a:lnTo>
                  <a:lnTo>
                    <a:pt x="114" y="458"/>
                  </a:lnTo>
                  <a:lnTo>
                    <a:pt x="116" y="452"/>
                  </a:lnTo>
                  <a:lnTo>
                    <a:pt x="118" y="450"/>
                  </a:lnTo>
                  <a:lnTo>
                    <a:pt x="118" y="448"/>
                  </a:lnTo>
                  <a:lnTo>
                    <a:pt x="122" y="444"/>
                  </a:lnTo>
                  <a:lnTo>
                    <a:pt x="126" y="440"/>
                  </a:lnTo>
                  <a:lnTo>
                    <a:pt x="126" y="434"/>
                  </a:lnTo>
                  <a:lnTo>
                    <a:pt x="124" y="426"/>
                  </a:lnTo>
                  <a:lnTo>
                    <a:pt x="122" y="422"/>
                  </a:lnTo>
                  <a:lnTo>
                    <a:pt x="126" y="420"/>
                  </a:lnTo>
                  <a:lnTo>
                    <a:pt x="136" y="418"/>
                  </a:lnTo>
                  <a:lnTo>
                    <a:pt x="142" y="418"/>
                  </a:lnTo>
                  <a:lnTo>
                    <a:pt x="146" y="420"/>
                  </a:lnTo>
                  <a:lnTo>
                    <a:pt x="150" y="424"/>
                  </a:lnTo>
                  <a:lnTo>
                    <a:pt x="156" y="440"/>
                  </a:lnTo>
                  <a:lnTo>
                    <a:pt x="156" y="442"/>
                  </a:lnTo>
                  <a:lnTo>
                    <a:pt x="158" y="468"/>
                  </a:lnTo>
                  <a:lnTo>
                    <a:pt x="170" y="474"/>
                  </a:lnTo>
                  <a:lnTo>
                    <a:pt x="178" y="478"/>
                  </a:lnTo>
                  <a:lnTo>
                    <a:pt x="184" y="472"/>
                  </a:lnTo>
                  <a:lnTo>
                    <a:pt x="190" y="466"/>
                  </a:lnTo>
                  <a:lnTo>
                    <a:pt x="194" y="466"/>
                  </a:lnTo>
                  <a:lnTo>
                    <a:pt x="200" y="470"/>
                  </a:lnTo>
                  <a:lnTo>
                    <a:pt x="204" y="478"/>
                  </a:lnTo>
                  <a:lnTo>
                    <a:pt x="206" y="498"/>
                  </a:lnTo>
                  <a:lnTo>
                    <a:pt x="208" y="502"/>
                  </a:lnTo>
                  <a:lnTo>
                    <a:pt x="230" y="548"/>
                  </a:lnTo>
                  <a:lnTo>
                    <a:pt x="238" y="556"/>
                  </a:lnTo>
                  <a:lnTo>
                    <a:pt x="238" y="558"/>
                  </a:lnTo>
                  <a:lnTo>
                    <a:pt x="242" y="578"/>
                  </a:lnTo>
                  <a:lnTo>
                    <a:pt x="244" y="596"/>
                  </a:lnTo>
                  <a:lnTo>
                    <a:pt x="246" y="598"/>
                  </a:lnTo>
                  <a:lnTo>
                    <a:pt x="254" y="588"/>
                  </a:lnTo>
                  <a:lnTo>
                    <a:pt x="256" y="586"/>
                  </a:lnTo>
                  <a:lnTo>
                    <a:pt x="258" y="586"/>
                  </a:lnTo>
                  <a:lnTo>
                    <a:pt x="262" y="588"/>
                  </a:lnTo>
                  <a:lnTo>
                    <a:pt x="262" y="592"/>
                  </a:lnTo>
                  <a:lnTo>
                    <a:pt x="262" y="598"/>
                  </a:lnTo>
                  <a:lnTo>
                    <a:pt x="262" y="612"/>
                  </a:lnTo>
                  <a:lnTo>
                    <a:pt x="262" y="616"/>
                  </a:lnTo>
                  <a:lnTo>
                    <a:pt x="268" y="616"/>
                  </a:lnTo>
                  <a:lnTo>
                    <a:pt x="270" y="614"/>
                  </a:lnTo>
                  <a:lnTo>
                    <a:pt x="278" y="602"/>
                  </a:lnTo>
                  <a:lnTo>
                    <a:pt x="288" y="594"/>
                  </a:lnTo>
                  <a:lnTo>
                    <a:pt x="296" y="588"/>
                  </a:lnTo>
                  <a:lnTo>
                    <a:pt x="306" y="586"/>
                  </a:lnTo>
                  <a:lnTo>
                    <a:pt x="322" y="590"/>
                  </a:lnTo>
                  <a:lnTo>
                    <a:pt x="328" y="588"/>
                  </a:lnTo>
                  <a:lnTo>
                    <a:pt x="336" y="576"/>
                  </a:lnTo>
                  <a:lnTo>
                    <a:pt x="334" y="558"/>
                  </a:lnTo>
                  <a:lnTo>
                    <a:pt x="330" y="546"/>
                  </a:lnTo>
                  <a:lnTo>
                    <a:pt x="328" y="540"/>
                  </a:lnTo>
                  <a:lnTo>
                    <a:pt x="328" y="536"/>
                  </a:lnTo>
                  <a:lnTo>
                    <a:pt x="330" y="522"/>
                  </a:lnTo>
                  <a:lnTo>
                    <a:pt x="330" y="520"/>
                  </a:lnTo>
                  <a:lnTo>
                    <a:pt x="332" y="518"/>
                  </a:lnTo>
                  <a:lnTo>
                    <a:pt x="346" y="510"/>
                  </a:lnTo>
                  <a:lnTo>
                    <a:pt x="348" y="510"/>
                  </a:lnTo>
                  <a:lnTo>
                    <a:pt x="358" y="502"/>
                  </a:lnTo>
                  <a:lnTo>
                    <a:pt x="372" y="484"/>
                  </a:lnTo>
                  <a:lnTo>
                    <a:pt x="374" y="470"/>
                  </a:lnTo>
                  <a:lnTo>
                    <a:pt x="358" y="436"/>
                  </a:lnTo>
                  <a:lnTo>
                    <a:pt x="390" y="450"/>
                  </a:lnTo>
                  <a:lnTo>
                    <a:pt x="390" y="438"/>
                  </a:lnTo>
                  <a:lnTo>
                    <a:pt x="390" y="436"/>
                  </a:lnTo>
                  <a:lnTo>
                    <a:pt x="402" y="426"/>
                  </a:lnTo>
                  <a:lnTo>
                    <a:pt x="426" y="420"/>
                  </a:lnTo>
                  <a:lnTo>
                    <a:pt x="428" y="420"/>
                  </a:lnTo>
                  <a:lnTo>
                    <a:pt x="442" y="450"/>
                  </a:lnTo>
                  <a:lnTo>
                    <a:pt x="440" y="462"/>
                  </a:lnTo>
                  <a:lnTo>
                    <a:pt x="442" y="472"/>
                  </a:lnTo>
                  <a:lnTo>
                    <a:pt x="444" y="478"/>
                  </a:lnTo>
                  <a:lnTo>
                    <a:pt x="448" y="480"/>
                  </a:lnTo>
                  <a:lnTo>
                    <a:pt x="454" y="478"/>
                  </a:lnTo>
                  <a:lnTo>
                    <a:pt x="458" y="474"/>
                  </a:lnTo>
                  <a:lnTo>
                    <a:pt x="458" y="472"/>
                  </a:lnTo>
                  <a:lnTo>
                    <a:pt x="460" y="472"/>
                  </a:lnTo>
                  <a:lnTo>
                    <a:pt x="478" y="466"/>
                  </a:lnTo>
                  <a:lnTo>
                    <a:pt x="480" y="466"/>
                  </a:lnTo>
                  <a:lnTo>
                    <a:pt x="492" y="468"/>
                  </a:lnTo>
                  <a:lnTo>
                    <a:pt x="496" y="470"/>
                  </a:lnTo>
                  <a:lnTo>
                    <a:pt x="498" y="472"/>
                  </a:lnTo>
                  <a:lnTo>
                    <a:pt x="498" y="494"/>
                  </a:lnTo>
                  <a:lnTo>
                    <a:pt x="502" y="496"/>
                  </a:lnTo>
                  <a:lnTo>
                    <a:pt x="510" y="498"/>
                  </a:lnTo>
                  <a:lnTo>
                    <a:pt x="522" y="498"/>
                  </a:lnTo>
                  <a:lnTo>
                    <a:pt x="542" y="492"/>
                  </a:lnTo>
                  <a:lnTo>
                    <a:pt x="554" y="482"/>
                  </a:lnTo>
                  <a:lnTo>
                    <a:pt x="556" y="472"/>
                  </a:lnTo>
                  <a:lnTo>
                    <a:pt x="550" y="466"/>
                  </a:lnTo>
                  <a:lnTo>
                    <a:pt x="530" y="458"/>
                  </a:lnTo>
                  <a:lnTo>
                    <a:pt x="528" y="458"/>
                  </a:lnTo>
                  <a:lnTo>
                    <a:pt x="504" y="434"/>
                  </a:lnTo>
                  <a:lnTo>
                    <a:pt x="506" y="432"/>
                  </a:lnTo>
                  <a:lnTo>
                    <a:pt x="518" y="422"/>
                  </a:lnTo>
                  <a:lnTo>
                    <a:pt x="518" y="420"/>
                  </a:lnTo>
                  <a:lnTo>
                    <a:pt x="530" y="416"/>
                  </a:lnTo>
                  <a:lnTo>
                    <a:pt x="534" y="416"/>
                  </a:lnTo>
                  <a:lnTo>
                    <a:pt x="550" y="418"/>
                  </a:lnTo>
                  <a:lnTo>
                    <a:pt x="550" y="420"/>
                  </a:lnTo>
                  <a:lnTo>
                    <a:pt x="550" y="414"/>
                  </a:lnTo>
                  <a:lnTo>
                    <a:pt x="544" y="402"/>
                  </a:lnTo>
                  <a:lnTo>
                    <a:pt x="532" y="396"/>
                  </a:lnTo>
                  <a:lnTo>
                    <a:pt x="518" y="374"/>
                  </a:lnTo>
                  <a:lnTo>
                    <a:pt x="516" y="372"/>
                  </a:lnTo>
                  <a:lnTo>
                    <a:pt x="510" y="346"/>
                  </a:lnTo>
                  <a:lnTo>
                    <a:pt x="510" y="326"/>
                  </a:lnTo>
                  <a:lnTo>
                    <a:pt x="522" y="314"/>
                  </a:lnTo>
                  <a:lnTo>
                    <a:pt x="542" y="314"/>
                  </a:lnTo>
                  <a:lnTo>
                    <a:pt x="586" y="318"/>
                  </a:lnTo>
                  <a:lnTo>
                    <a:pt x="606" y="288"/>
                  </a:lnTo>
                  <a:lnTo>
                    <a:pt x="606" y="286"/>
                  </a:lnTo>
                  <a:lnTo>
                    <a:pt x="608" y="286"/>
                  </a:lnTo>
                  <a:lnTo>
                    <a:pt x="626" y="278"/>
                  </a:lnTo>
                  <a:lnTo>
                    <a:pt x="634" y="260"/>
                  </a:lnTo>
                  <a:lnTo>
                    <a:pt x="634" y="258"/>
                  </a:lnTo>
                  <a:lnTo>
                    <a:pt x="654" y="242"/>
                  </a:lnTo>
                  <a:lnTo>
                    <a:pt x="664" y="224"/>
                  </a:lnTo>
                  <a:lnTo>
                    <a:pt x="666" y="224"/>
                  </a:lnTo>
                  <a:lnTo>
                    <a:pt x="666" y="222"/>
                  </a:lnTo>
                  <a:lnTo>
                    <a:pt x="674" y="214"/>
                  </a:lnTo>
                  <a:lnTo>
                    <a:pt x="682" y="198"/>
                  </a:lnTo>
                  <a:lnTo>
                    <a:pt x="686" y="174"/>
                  </a:lnTo>
                  <a:lnTo>
                    <a:pt x="686" y="172"/>
                  </a:lnTo>
                  <a:lnTo>
                    <a:pt x="686" y="170"/>
                  </a:lnTo>
                  <a:lnTo>
                    <a:pt x="700" y="162"/>
                  </a:lnTo>
                  <a:lnTo>
                    <a:pt x="702" y="158"/>
                  </a:lnTo>
                  <a:lnTo>
                    <a:pt x="684" y="156"/>
                  </a:lnTo>
                  <a:lnTo>
                    <a:pt x="652" y="158"/>
                  </a:lnTo>
                  <a:lnTo>
                    <a:pt x="650" y="156"/>
                  </a:lnTo>
                  <a:lnTo>
                    <a:pt x="638" y="146"/>
                  </a:lnTo>
                  <a:lnTo>
                    <a:pt x="630" y="136"/>
                  </a:lnTo>
                  <a:lnTo>
                    <a:pt x="630" y="138"/>
                  </a:lnTo>
                  <a:lnTo>
                    <a:pt x="628" y="138"/>
                  </a:lnTo>
                  <a:lnTo>
                    <a:pt x="624" y="142"/>
                  </a:lnTo>
                  <a:lnTo>
                    <a:pt x="618" y="142"/>
                  </a:lnTo>
                  <a:lnTo>
                    <a:pt x="614" y="144"/>
                  </a:lnTo>
                  <a:lnTo>
                    <a:pt x="612" y="146"/>
                  </a:lnTo>
                  <a:lnTo>
                    <a:pt x="608" y="146"/>
                  </a:lnTo>
                  <a:lnTo>
                    <a:pt x="606" y="144"/>
                  </a:lnTo>
                  <a:lnTo>
                    <a:pt x="604" y="138"/>
                  </a:lnTo>
                  <a:lnTo>
                    <a:pt x="602" y="132"/>
                  </a:lnTo>
                  <a:lnTo>
                    <a:pt x="598" y="126"/>
                  </a:lnTo>
                  <a:lnTo>
                    <a:pt x="596" y="126"/>
                  </a:lnTo>
                  <a:lnTo>
                    <a:pt x="592" y="114"/>
                  </a:lnTo>
                  <a:lnTo>
                    <a:pt x="588" y="114"/>
                  </a:lnTo>
                  <a:lnTo>
                    <a:pt x="576" y="122"/>
                  </a:lnTo>
                  <a:lnTo>
                    <a:pt x="576" y="124"/>
                  </a:lnTo>
                  <a:lnTo>
                    <a:pt x="574" y="124"/>
                  </a:lnTo>
                  <a:lnTo>
                    <a:pt x="546" y="130"/>
                  </a:lnTo>
                  <a:lnTo>
                    <a:pt x="544" y="128"/>
                  </a:lnTo>
                  <a:lnTo>
                    <a:pt x="526" y="116"/>
                  </a:lnTo>
                  <a:lnTo>
                    <a:pt x="524" y="114"/>
                  </a:lnTo>
                  <a:lnTo>
                    <a:pt x="518" y="104"/>
                  </a:lnTo>
                  <a:lnTo>
                    <a:pt x="506" y="118"/>
                  </a:lnTo>
                  <a:lnTo>
                    <a:pt x="498" y="126"/>
                  </a:lnTo>
                  <a:lnTo>
                    <a:pt x="492" y="130"/>
                  </a:lnTo>
                  <a:lnTo>
                    <a:pt x="488" y="132"/>
                  </a:lnTo>
                  <a:lnTo>
                    <a:pt x="484" y="130"/>
                  </a:lnTo>
                  <a:lnTo>
                    <a:pt x="466" y="120"/>
                  </a:lnTo>
                  <a:lnTo>
                    <a:pt x="452" y="118"/>
                  </a:lnTo>
                  <a:lnTo>
                    <a:pt x="450" y="120"/>
                  </a:lnTo>
                  <a:lnTo>
                    <a:pt x="438" y="110"/>
                  </a:lnTo>
                  <a:lnTo>
                    <a:pt x="436" y="110"/>
                  </a:lnTo>
                  <a:lnTo>
                    <a:pt x="442" y="88"/>
                  </a:lnTo>
                  <a:lnTo>
                    <a:pt x="442" y="80"/>
                  </a:lnTo>
                  <a:lnTo>
                    <a:pt x="434" y="78"/>
                  </a:lnTo>
                  <a:lnTo>
                    <a:pt x="416" y="58"/>
                  </a:lnTo>
                  <a:lnTo>
                    <a:pt x="418" y="46"/>
                  </a:lnTo>
                  <a:lnTo>
                    <a:pt x="376" y="42"/>
                  </a:lnTo>
                  <a:lnTo>
                    <a:pt x="360" y="32"/>
                  </a:lnTo>
                  <a:lnTo>
                    <a:pt x="354" y="28"/>
                  </a:lnTo>
                  <a:lnTo>
                    <a:pt x="350" y="18"/>
                  </a:lnTo>
                  <a:lnTo>
                    <a:pt x="348" y="12"/>
                  </a:lnTo>
                  <a:lnTo>
                    <a:pt x="344" y="0"/>
                  </a:lnTo>
                  <a:lnTo>
                    <a:pt x="338" y="0"/>
                  </a:lnTo>
                  <a:lnTo>
                    <a:pt x="326" y="10"/>
                  </a:lnTo>
                  <a:lnTo>
                    <a:pt x="310" y="30"/>
                  </a:lnTo>
                  <a:lnTo>
                    <a:pt x="314" y="42"/>
                  </a:lnTo>
                  <a:lnTo>
                    <a:pt x="318" y="60"/>
                  </a:lnTo>
                  <a:lnTo>
                    <a:pt x="318" y="62"/>
                  </a:lnTo>
                  <a:lnTo>
                    <a:pt x="320" y="62"/>
                  </a:lnTo>
                  <a:lnTo>
                    <a:pt x="318" y="62"/>
                  </a:lnTo>
                  <a:lnTo>
                    <a:pt x="318" y="66"/>
                  </a:lnTo>
                  <a:lnTo>
                    <a:pt x="314" y="68"/>
                  </a:lnTo>
                  <a:lnTo>
                    <a:pt x="306" y="70"/>
                  </a:lnTo>
                  <a:lnTo>
                    <a:pt x="290" y="70"/>
                  </a:lnTo>
                  <a:lnTo>
                    <a:pt x="280" y="66"/>
                  </a:lnTo>
                  <a:lnTo>
                    <a:pt x="268" y="70"/>
                  </a:lnTo>
                  <a:lnTo>
                    <a:pt x="266" y="70"/>
                  </a:lnTo>
                  <a:lnTo>
                    <a:pt x="264" y="70"/>
                  </a:lnTo>
                  <a:lnTo>
                    <a:pt x="262" y="82"/>
                  </a:lnTo>
                  <a:lnTo>
                    <a:pt x="262" y="86"/>
                  </a:lnTo>
                  <a:lnTo>
                    <a:pt x="258" y="86"/>
                  </a:lnTo>
                  <a:lnTo>
                    <a:pt x="238" y="78"/>
                  </a:lnTo>
                  <a:lnTo>
                    <a:pt x="240" y="88"/>
                  </a:lnTo>
                  <a:lnTo>
                    <a:pt x="242" y="96"/>
                  </a:lnTo>
                  <a:lnTo>
                    <a:pt x="246" y="104"/>
                  </a:lnTo>
                  <a:lnTo>
                    <a:pt x="244" y="110"/>
                  </a:lnTo>
                  <a:lnTo>
                    <a:pt x="242" y="116"/>
                  </a:lnTo>
                  <a:lnTo>
                    <a:pt x="234" y="118"/>
                  </a:lnTo>
                  <a:lnTo>
                    <a:pt x="222" y="118"/>
                  </a:lnTo>
                  <a:lnTo>
                    <a:pt x="208" y="118"/>
                  </a:lnTo>
                  <a:lnTo>
                    <a:pt x="206" y="142"/>
                  </a:lnTo>
                  <a:lnTo>
                    <a:pt x="190" y="134"/>
                  </a:lnTo>
                  <a:lnTo>
                    <a:pt x="188" y="134"/>
                  </a:lnTo>
                  <a:lnTo>
                    <a:pt x="178" y="118"/>
                  </a:lnTo>
                  <a:lnTo>
                    <a:pt x="160" y="110"/>
                  </a:lnTo>
                  <a:lnTo>
                    <a:pt x="154" y="100"/>
                  </a:lnTo>
                  <a:lnTo>
                    <a:pt x="148" y="106"/>
                  </a:lnTo>
                  <a:lnTo>
                    <a:pt x="146" y="106"/>
                  </a:lnTo>
                  <a:lnTo>
                    <a:pt x="134" y="108"/>
                  </a:lnTo>
                  <a:lnTo>
                    <a:pt x="132" y="108"/>
                  </a:lnTo>
                  <a:lnTo>
                    <a:pt x="126" y="94"/>
                  </a:lnTo>
                  <a:lnTo>
                    <a:pt x="118" y="86"/>
                  </a:lnTo>
                  <a:lnTo>
                    <a:pt x="118" y="84"/>
                  </a:lnTo>
                  <a:lnTo>
                    <a:pt x="110" y="74"/>
                  </a:lnTo>
                  <a:lnTo>
                    <a:pt x="106" y="66"/>
                  </a:lnTo>
                  <a:lnTo>
                    <a:pt x="106" y="64"/>
                  </a:lnTo>
                  <a:lnTo>
                    <a:pt x="102" y="62"/>
                  </a:lnTo>
                  <a:lnTo>
                    <a:pt x="98" y="62"/>
                  </a:lnTo>
                  <a:lnTo>
                    <a:pt x="90" y="56"/>
                  </a:lnTo>
                  <a:lnTo>
                    <a:pt x="86" y="46"/>
                  </a:lnTo>
                  <a:lnTo>
                    <a:pt x="82" y="34"/>
                  </a:lnTo>
                  <a:lnTo>
                    <a:pt x="82" y="22"/>
                  </a:lnTo>
                  <a:lnTo>
                    <a:pt x="78" y="12"/>
                  </a:lnTo>
                  <a:lnTo>
                    <a:pt x="68" y="14"/>
                  </a:lnTo>
                  <a:lnTo>
                    <a:pt x="66" y="14"/>
                  </a:lnTo>
                  <a:close/>
                </a:path>
              </a:pathLst>
            </a:custGeom>
            <a:grpFill/>
            <a:ln>
              <a:noFill/>
            </a:ln>
            <a:sp3d extrusionH="266700" prstMaterial="plastic"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0" name="西藏"/>
            <p:cNvSpPr/>
            <p:nvPr/>
          </p:nvSpPr>
          <p:spPr bwMode="auto">
            <a:xfrm>
              <a:off x="1862138" y="3260725"/>
              <a:ext cx="2295525" cy="1397000"/>
            </a:xfrm>
            <a:custGeom>
              <a:avLst/>
              <a:gdLst>
                <a:gd name="T0" fmla="*/ 2147483646 w 1256"/>
                <a:gd name="T1" fmla="*/ 2147483646 h 764"/>
                <a:gd name="T2" fmla="*/ 2147483646 w 1256"/>
                <a:gd name="T3" fmla="*/ 2147483646 h 764"/>
                <a:gd name="T4" fmla="*/ 2147483646 w 1256"/>
                <a:gd name="T5" fmla="*/ 2147483646 h 764"/>
                <a:gd name="T6" fmla="*/ 2147483646 w 1256"/>
                <a:gd name="T7" fmla="*/ 2147483646 h 764"/>
                <a:gd name="T8" fmla="*/ 2147483646 w 1256"/>
                <a:gd name="T9" fmla="*/ 2147483646 h 764"/>
                <a:gd name="T10" fmla="*/ 2147483646 w 1256"/>
                <a:gd name="T11" fmla="*/ 2147483646 h 764"/>
                <a:gd name="T12" fmla="*/ 2147483646 w 1256"/>
                <a:gd name="T13" fmla="*/ 2147483646 h 764"/>
                <a:gd name="T14" fmla="*/ 2147483646 w 1256"/>
                <a:gd name="T15" fmla="*/ 2147483646 h 764"/>
                <a:gd name="T16" fmla="*/ 2147483646 w 1256"/>
                <a:gd name="T17" fmla="*/ 2147483646 h 764"/>
                <a:gd name="T18" fmla="*/ 2147483646 w 1256"/>
                <a:gd name="T19" fmla="*/ 2147483646 h 764"/>
                <a:gd name="T20" fmla="*/ 2147483646 w 1256"/>
                <a:gd name="T21" fmla="*/ 2147483646 h 764"/>
                <a:gd name="T22" fmla="*/ 2147483646 w 1256"/>
                <a:gd name="T23" fmla="*/ 2147483646 h 764"/>
                <a:gd name="T24" fmla="*/ 2147483646 w 1256"/>
                <a:gd name="T25" fmla="*/ 2147483646 h 764"/>
                <a:gd name="T26" fmla="*/ 2147483646 w 1256"/>
                <a:gd name="T27" fmla="*/ 2147483646 h 764"/>
                <a:gd name="T28" fmla="*/ 2147483646 w 1256"/>
                <a:gd name="T29" fmla="*/ 2147483646 h 764"/>
                <a:gd name="T30" fmla="*/ 2147483646 w 1256"/>
                <a:gd name="T31" fmla="*/ 2147483646 h 764"/>
                <a:gd name="T32" fmla="*/ 2147483646 w 1256"/>
                <a:gd name="T33" fmla="*/ 2147483646 h 764"/>
                <a:gd name="T34" fmla="*/ 2147483646 w 1256"/>
                <a:gd name="T35" fmla="*/ 2147483646 h 764"/>
                <a:gd name="T36" fmla="*/ 2147483646 w 1256"/>
                <a:gd name="T37" fmla="*/ 2147483646 h 764"/>
                <a:gd name="T38" fmla="*/ 2147483646 w 1256"/>
                <a:gd name="T39" fmla="*/ 2147483646 h 764"/>
                <a:gd name="T40" fmla="*/ 2147483646 w 1256"/>
                <a:gd name="T41" fmla="*/ 2147483646 h 764"/>
                <a:gd name="T42" fmla="*/ 2147483646 w 1256"/>
                <a:gd name="T43" fmla="*/ 2147483646 h 764"/>
                <a:gd name="T44" fmla="*/ 2147483646 w 1256"/>
                <a:gd name="T45" fmla="*/ 2147483646 h 764"/>
                <a:gd name="T46" fmla="*/ 2147483646 w 1256"/>
                <a:gd name="T47" fmla="*/ 2147483646 h 764"/>
                <a:gd name="T48" fmla="*/ 2147483646 w 1256"/>
                <a:gd name="T49" fmla="*/ 2147483646 h 764"/>
                <a:gd name="T50" fmla="*/ 2147483646 w 1256"/>
                <a:gd name="T51" fmla="*/ 2147483646 h 764"/>
                <a:gd name="T52" fmla="*/ 2147483646 w 1256"/>
                <a:gd name="T53" fmla="*/ 2147483646 h 764"/>
                <a:gd name="T54" fmla="*/ 2147483646 w 1256"/>
                <a:gd name="T55" fmla="*/ 2147483646 h 764"/>
                <a:gd name="T56" fmla="*/ 2147483646 w 1256"/>
                <a:gd name="T57" fmla="*/ 2147483646 h 764"/>
                <a:gd name="T58" fmla="*/ 2147483646 w 1256"/>
                <a:gd name="T59" fmla="*/ 2147483646 h 764"/>
                <a:gd name="T60" fmla="*/ 2147483646 w 1256"/>
                <a:gd name="T61" fmla="*/ 2147483646 h 764"/>
                <a:gd name="T62" fmla="*/ 2147483646 w 1256"/>
                <a:gd name="T63" fmla="*/ 2147483646 h 764"/>
                <a:gd name="T64" fmla="*/ 2147483646 w 1256"/>
                <a:gd name="T65" fmla="*/ 2147483646 h 764"/>
                <a:gd name="T66" fmla="*/ 2147483646 w 1256"/>
                <a:gd name="T67" fmla="*/ 2147483646 h 764"/>
                <a:gd name="T68" fmla="*/ 2147483646 w 1256"/>
                <a:gd name="T69" fmla="*/ 2147483646 h 764"/>
                <a:gd name="T70" fmla="*/ 2147483646 w 1256"/>
                <a:gd name="T71" fmla="*/ 2147483646 h 764"/>
                <a:gd name="T72" fmla="*/ 2147483646 w 1256"/>
                <a:gd name="T73" fmla="*/ 2147483646 h 764"/>
                <a:gd name="T74" fmla="*/ 2147483646 w 1256"/>
                <a:gd name="T75" fmla="*/ 2147483646 h 764"/>
                <a:gd name="T76" fmla="*/ 2147483646 w 1256"/>
                <a:gd name="T77" fmla="*/ 2147483646 h 764"/>
                <a:gd name="T78" fmla="*/ 2147483646 w 1256"/>
                <a:gd name="T79" fmla="*/ 2147483646 h 764"/>
                <a:gd name="T80" fmla="*/ 2147483646 w 1256"/>
                <a:gd name="T81" fmla="*/ 2147483646 h 764"/>
                <a:gd name="T82" fmla="*/ 2147483646 w 1256"/>
                <a:gd name="T83" fmla="*/ 2147483646 h 764"/>
                <a:gd name="T84" fmla="*/ 2147483646 w 1256"/>
                <a:gd name="T85" fmla="*/ 2147483646 h 764"/>
                <a:gd name="T86" fmla="*/ 2147483646 w 1256"/>
                <a:gd name="T87" fmla="*/ 2147483646 h 764"/>
                <a:gd name="T88" fmla="*/ 2147483646 w 1256"/>
                <a:gd name="T89" fmla="*/ 2147483646 h 764"/>
                <a:gd name="T90" fmla="*/ 2147483646 w 1256"/>
                <a:gd name="T91" fmla="*/ 2147483646 h 764"/>
                <a:gd name="T92" fmla="*/ 2147483646 w 1256"/>
                <a:gd name="T93" fmla="*/ 2147483646 h 764"/>
                <a:gd name="T94" fmla="*/ 2147483646 w 1256"/>
                <a:gd name="T95" fmla="*/ 2147483646 h 764"/>
                <a:gd name="T96" fmla="*/ 2147483646 w 1256"/>
                <a:gd name="T97" fmla="*/ 2147483646 h 764"/>
                <a:gd name="T98" fmla="*/ 2147483646 w 1256"/>
                <a:gd name="T99" fmla="*/ 2147483646 h 764"/>
                <a:gd name="T100" fmla="*/ 2147483646 w 1256"/>
                <a:gd name="T101" fmla="*/ 2147483646 h 764"/>
                <a:gd name="T102" fmla="*/ 2147483646 w 1256"/>
                <a:gd name="T103" fmla="*/ 2147483646 h 764"/>
                <a:gd name="T104" fmla="*/ 2147483646 w 1256"/>
                <a:gd name="T105" fmla="*/ 2147483646 h 764"/>
                <a:gd name="T106" fmla="*/ 2147483646 w 1256"/>
                <a:gd name="T107" fmla="*/ 2147483646 h 764"/>
                <a:gd name="T108" fmla="*/ 2147483646 w 1256"/>
                <a:gd name="T109" fmla="*/ 2147483646 h 764"/>
                <a:gd name="T110" fmla="*/ 2147483646 w 1256"/>
                <a:gd name="T111" fmla="*/ 2147483646 h 764"/>
                <a:gd name="T112" fmla="*/ 2147483646 w 1256"/>
                <a:gd name="T113" fmla="*/ 2147483646 h 764"/>
                <a:gd name="T114" fmla="*/ 2147483646 w 1256"/>
                <a:gd name="T115" fmla="*/ 2147483646 h 764"/>
                <a:gd name="T116" fmla="*/ 2147483646 w 1256"/>
                <a:gd name="T117" fmla="*/ 2147483646 h 764"/>
                <a:gd name="T118" fmla="*/ 2147483646 w 1256"/>
                <a:gd name="T119" fmla="*/ 2147483646 h 764"/>
                <a:gd name="T120" fmla="*/ 2147483646 w 1256"/>
                <a:gd name="T121" fmla="*/ 2147483646 h 764"/>
                <a:gd name="T122" fmla="*/ 2147483646 w 1256"/>
                <a:gd name="T123" fmla="*/ 2147483646 h 764"/>
                <a:gd name="T124" fmla="*/ 2147483646 w 1256"/>
                <a:gd name="T125" fmla="*/ 2147483646 h 76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1256" h="764">
                  <a:moveTo>
                    <a:pt x="152" y="4"/>
                  </a:moveTo>
                  <a:lnTo>
                    <a:pt x="152" y="4"/>
                  </a:lnTo>
                  <a:lnTo>
                    <a:pt x="146" y="14"/>
                  </a:lnTo>
                  <a:lnTo>
                    <a:pt x="138" y="22"/>
                  </a:lnTo>
                  <a:lnTo>
                    <a:pt x="132" y="26"/>
                  </a:lnTo>
                  <a:lnTo>
                    <a:pt x="132" y="32"/>
                  </a:lnTo>
                  <a:lnTo>
                    <a:pt x="132" y="36"/>
                  </a:lnTo>
                  <a:lnTo>
                    <a:pt x="130" y="44"/>
                  </a:lnTo>
                  <a:lnTo>
                    <a:pt x="122" y="56"/>
                  </a:lnTo>
                  <a:lnTo>
                    <a:pt x="122" y="60"/>
                  </a:lnTo>
                  <a:lnTo>
                    <a:pt x="118" y="62"/>
                  </a:lnTo>
                  <a:lnTo>
                    <a:pt x="112" y="64"/>
                  </a:lnTo>
                  <a:lnTo>
                    <a:pt x="66" y="58"/>
                  </a:lnTo>
                  <a:lnTo>
                    <a:pt x="62" y="68"/>
                  </a:lnTo>
                  <a:lnTo>
                    <a:pt x="62" y="70"/>
                  </a:lnTo>
                  <a:lnTo>
                    <a:pt x="48" y="92"/>
                  </a:lnTo>
                  <a:lnTo>
                    <a:pt x="42" y="100"/>
                  </a:lnTo>
                  <a:lnTo>
                    <a:pt x="40" y="108"/>
                  </a:lnTo>
                  <a:lnTo>
                    <a:pt x="42" y="112"/>
                  </a:lnTo>
                  <a:lnTo>
                    <a:pt x="44" y="122"/>
                  </a:lnTo>
                  <a:lnTo>
                    <a:pt x="56" y="150"/>
                  </a:lnTo>
                  <a:lnTo>
                    <a:pt x="62" y="168"/>
                  </a:lnTo>
                  <a:lnTo>
                    <a:pt x="64" y="174"/>
                  </a:lnTo>
                  <a:lnTo>
                    <a:pt x="64" y="180"/>
                  </a:lnTo>
                  <a:lnTo>
                    <a:pt x="60" y="188"/>
                  </a:lnTo>
                  <a:lnTo>
                    <a:pt x="56" y="196"/>
                  </a:lnTo>
                  <a:lnTo>
                    <a:pt x="42" y="210"/>
                  </a:lnTo>
                  <a:lnTo>
                    <a:pt x="18" y="210"/>
                  </a:lnTo>
                  <a:lnTo>
                    <a:pt x="12" y="184"/>
                  </a:lnTo>
                  <a:lnTo>
                    <a:pt x="6" y="216"/>
                  </a:lnTo>
                  <a:lnTo>
                    <a:pt x="16" y="232"/>
                  </a:lnTo>
                  <a:lnTo>
                    <a:pt x="16" y="236"/>
                  </a:lnTo>
                  <a:lnTo>
                    <a:pt x="16" y="238"/>
                  </a:lnTo>
                  <a:lnTo>
                    <a:pt x="10" y="246"/>
                  </a:lnTo>
                  <a:lnTo>
                    <a:pt x="2" y="262"/>
                  </a:lnTo>
                  <a:lnTo>
                    <a:pt x="0" y="272"/>
                  </a:lnTo>
                  <a:lnTo>
                    <a:pt x="0" y="280"/>
                  </a:lnTo>
                  <a:lnTo>
                    <a:pt x="4" y="290"/>
                  </a:lnTo>
                  <a:lnTo>
                    <a:pt x="10" y="300"/>
                  </a:lnTo>
                  <a:lnTo>
                    <a:pt x="28" y="300"/>
                  </a:lnTo>
                  <a:lnTo>
                    <a:pt x="34" y="302"/>
                  </a:lnTo>
                  <a:lnTo>
                    <a:pt x="42" y="308"/>
                  </a:lnTo>
                  <a:lnTo>
                    <a:pt x="58" y="330"/>
                  </a:lnTo>
                  <a:lnTo>
                    <a:pt x="60" y="332"/>
                  </a:lnTo>
                  <a:lnTo>
                    <a:pt x="62" y="338"/>
                  </a:lnTo>
                  <a:lnTo>
                    <a:pt x="66" y="344"/>
                  </a:lnTo>
                  <a:lnTo>
                    <a:pt x="108" y="384"/>
                  </a:lnTo>
                  <a:lnTo>
                    <a:pt x="128" y="408"/>
                  </a:lnTo>
                  <a:lnTo>
                    <a:pt x="138" y="408"/>
                  </a:lnTo>
                  <a:lnTo>
                    <a:pt x="150" y="386"/>
                  </a:lnTo>
                  <a:lnTo>
                    <a:pt x="152" y="384"/>
                  </a:lnTo>
                  <a:lnTo>
                    <a:pt x="182" y="392"/>
                  </a:lnTo>
                  <a:lnTo>
                    <a:pt x="182" y="394"/>
                  </a:lnTo>
                  <a:lnTo>
                    <a:pt x="186" y="414"/>
                  </a:lnTo>
                  <a:lnTo>
                    <a:pt x="222" y="454"/>
                  </a:lnTo>
                  <a:lnTo>
                    <a:pt x="234" y="460"/>
                  </a:lnTo>
                  <a:lnTo>
                    <a:pt x="240" y="464"/>
                  </a:lnTo>
                  <a:lnTo>
                    <a:pt x="268" y="504"/>
                  </a:lnTo>
                  <a:lnTo>
                    <a:pt x="288" y="500"/>
                  </a:lnTo>
                  <a:lnTo>
                    <a:pt x="290" y="500"/>
                  </a:lnTo>
                  <a:lnTo>
                    <a:pt x="292" y="500"/>
                  </a:lnTo>
                  <a:lnTo>
                    <a:pt x="292" y="502"/>
                  </a:lnTo>
                  <a:lnTo>
                    <a:pt x="294" y="504"/>
                  </a:lnTo>
                  <a:lnTo>
                    <a:pt x="312" y="542"/>
                  </a:lnTo>
                  <a:lnTo>
                    <a:pt x="334" y="556"/>
                  </a:lnTo>
                  <a:lnTo>
                    <a:pt x="352" y="560"/>
                  </a:lnTo>
                  <a:lnTo>
                    <a:pt x="362" y="584"/>
                  </a:lnTo>
                  <a:lnTo>
                    <a:pt x="376" y="584"/>
                  </a:lnTo>
                  <a:lnTo>
                    <a:pt x="376" y="586"/>
                  </a:lnTo>
                  <a:lnTo>
                    <a:pt x="404" y="602"/>
                  </a:lnTo>
                  <a:lnTo>
                    <a:pt x="406" y="604"/>
                  </a:lnTo>
                  <a:lnTo>
                    <a:pt x="426" y="628"/>
                  </a:lnTo>
                  <a:lnTo>
                    <a:pt x="456" y="624"/>
                  </a:lnTo>
                  <a:lnTo>
                    <a:pt x="458" y="624"/>
                  </a:lnTo>
                  <a:lnTo>
                    <a:pt x="470" y="628"/>
                  </a:lnTo>
                  <a:lnTo>
                    <a:pt x="490" y="644"/>
                  </a:lnTo>
                  <a:lnTo>
                    <a:pt x="524" y="648"/>
                  </a:lnTo>
                  <a:lnTo>
                    <a:pt x="544" y="644"/>
                  </a:lnTo>
                  <a:lnTo>
                    <a:pt x="564" y="642"/>
                  </a:lnTo>
                  <a:lnTo>
                    <a:pt x="580" y="642"/>
                  </a:lnTo>
                  <a:lnTo>
                    <a:pt x="590" y="644"/>
                  </a:lnTo>
                  <a:lnTo>
                    <a:pt x="596" y="648"/>
                  </a:lnTo>
                  <a:lnTo>
                    <a:pt x="598" y="654"/>
                  </a:lnTo>
                  <a:lnTo>
                    <a:pt x="598" y="658"/>
                  </a:lnTo>
                  <a:lnTo>
                    <a:pt x="594" y="664"/>
                  </a:lnTo>
                  <a:lnTo>
                    <a:pt x="588" y="670"/>
                  </a:lnTo>
                  <a:lnTo>
                    <a:pt x="580" y="678"/>
                  </a:lnTo>
                  <a:lnTo>
                    <a:pt x="580" y="682"/>
                  </a:lnTo>
                  <a:lnTo>
                    <a:pt x="582" y="686"/>
                  </a:lnTo>
                  <a:lnTo>
                    <a:pt x="586" y="692"/>
                  </a:lnTo>
                  <a:lnTo>
                    <a:pt x="592" y="698"/>
                  </a:lnTo>
                  <a:lnTo>
                    <a:pt x="592" y="700"/>
                  </a:lnTo>
                  <a:lnTo>
                    <a:pt x="598" y="704"/>
                  </a:lnTo>
                  <a:lnTo>
                    <a:pt x="600" y="702"/>
                  </a:lnTo>
                  <a:lnTo>
                    <a:pt x="616" y="676"/>
                  </a:lnTo>
                  <a:lnTo>
                    <a:pt x="628" y="658"/>
                  </a:lnTo>
                  <a:lnTo>
                    <a:pt x="638" y="646"/>
                  </a:lnTo>
                  <a:lnTo>
                    <a:pt x="648" y="640"/>
                  </a:lnTo>
                  <a:lnTo>
                    <a:pt x="654" y="638"/>
                  </a:lnTo>
                  <a:lnTo>
                    <a:pt x="660" y="638"/>
                  </a:lnTo>
                  <a:lnTo>
                    <a:pt x="676" y="644"/>
                  </a:lnTo>
                  <a:lnTo>
                    <a:pt x="698" y="654"/>
                  </a:lnTo>
                  <a:lnTo>
                    <a:pt x="724" y="670"/>
                  </a:lnTo>
                  <a:lnTo>
                    <a:pt x="772" y="678"/>
                  </a:lnTo>
                  <a:lnTo>
                    <a:pt x="772" y="680"/>
                  </a:lnTo>
                  <a:lnTo>
                    <a:pt x="772" y="682"/>
                  </a:lnTo>
                  <a:lnTo>
                    <a:pt x="768" y="704"/>
                  </a:lnTo>
                  <a:lnTo>
                    <a:pt x="792" y="708"/>
                  </a:lnTo>
                  <a:lnTo>
                    <a:pt x="792" y="738"/>
                  </a:lnTo>
                  <a:lnTo>
                    <a:pt x="802" y="754"/>
                  </a:lnTo>
                  <a:lnTo>
                    <a:pt x="808" y="762"/>
                  </a:lnTo>
                  <a:lnTo>
                    <a:pt x="816" y="764"/>
                  </a:lnTo>
                  <a:lnTo>
                    <a:pt x="830" y="764"/>
                  </a:lnTo>
                  <a:lnTo>
                    <a:pt x="880" y="762"/>
                  </a:lnTo>
                  <a:lnTo>
                    <a:pt x="904" y="748"/>
                  </a:lnTo>
                  <a:lnTo>
                    <a:pt x="928" y="716"/>
                  </a:lnTo>
                  <a:lnTo>
                    <a:pt x="956" y="714"/>
                  </a:lnTo>
                  <a:lnTo>
                    <a:pt x="970" y="710"/>
                  </a:lnTo>
                  <a:lnTo>
                    <a:pt x="1022" y="680"/>
                  </a:lnTo>
                  <a:lnTo>
                    <a:pt x="1024" y="680"/>
                  </a:lnTo>
                  <a:lnTo>
                    <a:pt x="1060" y="676"/>
                  </a:lnTo>
                  <a:lnTo>
                    <a:pt x="1070" y="678"/>
                  </a:lnTo>
                  <a:lnTo>
                    <a:pt x="1076" y="680"/>
                  </a:lnTo>
                  <a:lnTo>
                    <a:pt x="1112" y="708"/>
                  </a:lnTo>
                  <a:lnTo>
                    <a:pt x="1122" y="712"/>
                  </a:lnTo>
                  <a:lnTo>
                    <a:pt x="1124" y="714"/>
                  </a:lnTo>
                  <a:lnTo>
                    <a:pt x="1136" y="720"/>
                  </a:lnTo>
                  <a:lnTo>
                    <a:pt x="1138" y="720"/>
                  </a:lnTo>
                  <a:lnTo>
                    <a:pt x="1138" y="718"/>
                  </a:lnTo>
                  <a:lnTo>
                    <a:pt x="1138" y="716"/>
                  </a:lnTo>
                  <a:lnTo>
                    <a:pt x="1144" y="692"/>
                  </a:lnTo>
                  <a:lnTo>
                    <a:pt x="1142" y="682"/>
                  </a:lnTo>
                  <a:lnTo>
                    <a:pt x="1144" y="674"/>
                  </a:lnTo>
                  <a:lnTo>
                    <a:pt x="1148" y="668"/>
                  </a:lnTo>
                  <a:lnTo>
                    <a:pt x="1156" y="666"/>
                  </a:lnTo>
                  <a:lnTo>
                    <a:pt x="1164" y="666"/>
                  </a:lnTo>
                  <a:lnTo>
                    <a:pt x="1172" y="672"/>
                  </a:lnTo>
                  <a:lnTo>
                    <a:pt x="1182" y="682"/>
                  </a:lnTo>
                  <a:lnTo>
                    <a:pt x="1190" y="696"/>
                  </a:lnTo>
                  <a:lnTo>
                    <a:pt x="1192" y="696"/>
                  </a:lnTo>
                  <a:lnTo>
                    <a:pt x="1212" y="688"/>
                  </a:lnTo>
                  <a:lnTo>
                    <a:pt x="1214" y="686"/>
                  </a:lnTo>
                  <a:lnTo>
                    <a:pt x="1216" y="684"/>
                  </a:lnTo>
                  <a:lnTo>
                    <a:pt x="1218" y="680"/>
                  </a:lnTo>
                  <a:lnTo>
                    <a:pt x="1214" y="664"/>
                  </a:lnTo>
                  <a:lnTo>
                    <a:pt x="1214" y="660"/>
                  </a:lnTo>
                  <a:lnTo>
                    <a:pt x="1214" y="656"/>
                  </a:lnTo>
                  <a:lnTo>
                    <a:pt x="1216" y="652"/>
                  </a:lnTo>
                  <a:lnTo>
                    <a:pt x="1220" y="650"/>
                  </a:lnTo>
                  <a:lnTo>
                    <a:pt x="1228" y="644"/>
                  </a:lnTo>
                  <a:lnTo>
                    <a:pt x="1244" y="624"/>
                  </a:lnTo>
                  <a:lnTo>
                    <a:pt x="1256" y="598"/>
                  </a:lnTo>
                  <a:lnTo>
                    <a:pt x="1250" y="586"/>
                  </a:lnTo>
                  <a:lnTo>
                    <a:pt x="1246" y="576"/>
                  </a:lnTo>
                  <a:lnTo>
                    <a:pt x="1246" y="568"/>
                  </a:lnTo>
                  <a:lnTo>
                    <a:pt x="1246" y="562"/>
                  </a:lnTo>
                  <a:lnTo>
                    <a:pt x="1248" y="540"/>
                  </a:lnTo>
                  <a:lnTo>
                    <a:pt x="1244" y="528"/>
                  </a:lnTo>
                  <a:lnTo>
                    <a:pt x="1242" y="518"/>
                  </a:lnTo>
                  <a:lnTo>
                    <a:pt x="1240" y="510"/>
                  </a:lnTo>
                  <a:lnTo>
                    <a:pt x="1232" y="498"/>
                  </a:lnTo>
                  <a:lnTo>
                    <a:pt x="1232" y="496"/>
                  </a:lnTo>
                  <a:lnTo>
                    <a:pt x="1228" y="468"/>
                  </a:lnTo>
                  <a:lnTo>
                    <a:pt x="1228" y="458"/>
                  </a:lnTo>
                  <a:lnTo>
                    <a:pt x="1228" y="448"/>
                  </a:lnTo>
                  <a:lnTo>
                    <a:pt x="1220" y="440"/>
                  </a:lnTo>
                  <a:lnTo>
                    <a:pt x="1214" y="432"/>
                  </a:lnTo>
                  <a:lnTo>
                    <a:pt x="1202" y="416"/>
                  </a:lnTo>
                  <a:lnTo>
                    <a:pt x="1200" y="414"/>
                  </a:lnTo>
                  <a:lnTo>
                    <a:pt x="1200" y="412"/>
                  </a:lnTo>
                  <a:lnTo>
                    <a:pt x="1196" y="392"/>
                  </a:lnTo>
                  <a:lnTo>
                    <a:pt x="1184" y="382"/>
                  </a:lnTo>
                  <a:lnTo>
                    <a:pt x="1184" y="384"/>
                  </a:lnTo>
                  <a:lnTo>
                    <a:pt x="1162" y="364"/>
                  </a:lnTo>
                  <a:lnTo>
                    <a:pt x="1162" y="366"/>
                  </a:lnTo>
                  <a:lnTo>
                    <a:pt x="1164" y="392"/>
                  </a:lnTo>
                  <a:lnTo>
                    <a:pt x="1164" y="394"/>
                  </a:lnTo>
                  <a:lnTo>
                    <a:pt x="1152" y="400"/>
                  </a:lnTo>
                  <a:lnTo>
                    <a:pt x="1152" y="416"/>
                  </a:lnTo>
                  <a:lnTo>
                    <a:pt x="1152" y="418"/>
                  </a:lnTo>
                  <a:lnTo>
                    <a:pt x="1124" y="428"/>
                  </a:lnTo>
                  <a:lnTo>
                    <a:pt x="1114" y="406"/>
                  </a:lnTo>
                  <a:lnTo>
                    <a:pt x="1108" y="404"/>
                  </a:lnTo>
                  <a:lnTo>
                    <a:pt x="1100" y="414"/>
                  </a:lnTo>
                  <a:lnTo>
                    <a:pt x="1094" y="430"/>
                  </a:lnTo>
                  <a:lnTo>
                    <a:pt x="1074" y="436"/>
                  </a:lnTo>
                  <a:lnTo>
                    <a:pt x="1062" y="428"/>
                  </a:lnTo>
                  <a:lnTo>
                    <a:pt x="1046" y="422"/>
                  </a:lnTo>
                  <a:lnTo>
                    <a:pt x="1042" y="400"/>
                  </a:lnTo>
                  <a:lnTo>
                    <a:pt x="1036" y="386"/>
                  </a:lnTo>
                  <a:lnTo>
                    <a:pt x="1026" y="382"/>
                  </a:lnTo>
                  <a:lnTo>
                    <a:pt x="1024" y="380"/>
                  </a:lnTo>
                  <a:lnTo>
                    <a:pt x="1018" y="372"/>
                  </a:lnTo>
                  <a:lnTo>
                    <a:pt x="1010" y="360"/>
                  </a:lnTo>
                  <a:lnTo>
                    <a:pt x="1000" y="344"/>
                  </a:lnTo>
                  <a:lnTo>
                    <a:pt x="990" y="344"/>
                  </a:lnTo>
                  <a:lnTo>
                    <a:pt x="974" y="350"/>
                  </a:lnTo>
                  <a:lnTo>
                    <a:pt x="972" y="352"/>
                  </a:lnTo>
                  <a:lnTo>
                    <a:pt x="932" y="348"/>
                  </a:lnTo>
                  <a:lnTo>
                    <a:pt x="900" y="342"/>
                  </a:lnTo>
                  <a:lnTo>
                    <a:pt x="884" y="332"/>
                  </a:lnTo>
                  <a:lnTo>
                    <a:pt x="860" y="324"/>
                  </a:lnTo>
                  <a:lnTo>
                    <a:pt x="838" y="318"/>
                  </a:lnTo>
                  <a:lnTo>
                    <a:pt x="832" y="314"/>
                  </a:lnTo>
                  <a:lnTo>
                    <a:pt x="828" y="312"/>
                  </a:lnTo>
                  <a:lnTo>
                    <a:pt x="824" y="308"/>
                  </a:lnTo>
                  <a:lnTo>
                    <a:pt x="820" y="308"/>
                  </a:lnTo>
                  <a:lnTo>
                    <a:pt x="804" y="300"/>
                  </a:lnTo>
                  <a:lnTo>
                    <a:pt x="804" y="298"/>
                  </a:lnTo>
                  <a:lnTo>
                    <a:pt x="796" y="290"/>
                  </a:lnTo>
                  <a:lnTo>
                    <a:pt x="794" y="282"/>
                  </a:lnTo>
                  <a:lnTo>
                    <a:pt x="788" y="272"/>
                  </a:lnTo>
                  <a:lnTo>
                    <a:pt x="776" y="268"/>
                  </a:lnTo>
                  <a:lnTo>
                    <a:pt x="772" y="270"/>
                  </a:lnTo>
                  <a:lnTo>
                    <a:pt x="768" y="274"/>
                  </a:lnTo>
                  <a:lnTo>
                    <a:pt x="766" y="276"/>
                  </a:lnTo>
                  <a:lnTo>
                    <a:pt x="760" y="280"/>
                  </a:lnTo>
                  <a:lnTo>
                    <a:pt x="756" y="280"/>
                  </a:lnTo>
                  <a:lnTo>
                    <a:pt x="750" y="282"/>
                  </a:lnTo>
                  <a:lnTo>
                    <a:pt x="746" y="280"/>
                  </a:lnTo>
                  <a:lnTo>
                    <a:pt x="740" y="276"/>
                  </a:lnTo>
                  <a:lnTo>
                    <a:pt x="736" y="272"/>
                  </a:lnTo>
                  <a:lnTo>
                    <a:pt x="720" y="256"/>
                  </a:lnTo>
                  <a:lnTo>
                    <a:pt x="714" y="246"/>
                  </a:lnTo>
                  <a:lnTo>
                    <a:pt x="708" y="238"/>
                  </a:lnTo>
                  <a:lnTo>
                    <a:pt x="704" y="232"/>
                  </a:lnTo>
                  <a:lnTo>
                    <a:pt x="698" y="224"/>
                  </a:lnTo>
                  <a:lnTo>
                    <a:pt x="692" y="216"/>
                  </a:lnTo>
                  <a:lnTo>
                    <a:pt x="690" y="206"/>
                  </a:lnTo>
                  <a:lnTo>
                    <a:pt x="692" y="196"/>
                  </a:lnTo>
                  <a:lnTo>
                    <a:pt x="702" y="178"/>
                  </a:lnTo>
                  <a:lnTo>
                    <a:pt x="708" y="160"/>
                  </a:lnTo>
                  <a:lnTo>
                    <a:pt x="710" y="148"/>
                  </a:lnTo>
                  <a:lnTo>
                    <a:pt x="706" y="128"/>
                  </a:lnTo>
                  <a:lnTo>
                    <a:pt x="694" y="118"/>
                  </a:lnTo>
                  <a:lnTo>
                    <a:pt x="696" y="104"/>
                  </a:lnTo>
                  <a:lnTo>
                    <a:pt x="698" y="96"/>
                  </a:lnTo>
                  <a:lnTo>
                    <a:pt x="700" y="90"/>
                  </a:lnTo>
                  <a:lnTo>
                    <a:pt x="704" y="86"/>
                  </a:lnTo>
                  <a:lnTo>
                    <a:pt x="708" y="84"/>
                  </a:lnTo>
                  <a:lnTo>
                    <a:pt x="712" y="84"/>
                  </a:lnTo>
                  <a:lnTo>
                    <a:pt x="712" y="80"/>
                  </a:lnTo>
                  <a:lnTo>
                    <a:pt x="712" y="78"/>
                  </a:lnTo>
                  <a:lnTo>
                    <a:pt x="712" y="62"/>
                  </a:lnTo>
                  <a:lnTo>
                    <a:pt x="712" y="44"/>
                  </a:lnTo>
                  <a:lnTo>
                    <a:pt x="710" y="42"/>
                  </a:lnTo>
                  <a:lnTo>
                    <a:pt x="708" y="40"/>
                  </a:lnTo>
                  <a:lnTo>
                    <a:pt x="706" y="40"/>
                  </a:lnTo>
                  <a:lnTo>
                    <a:pt x="692" y="30"/>
                  </a:lnTo>
                  <a:lnTo>
                    <a:pt x="680" y="20"/>
                  </a:lnTo>
                  <a:lnTo>
                    <a:pt x="642" y="14"/>
                  </a:lnTo>
                  <a:lnTo>
                    <a:pt x="630" y="4"/>
                  </a:lnTo>
                  <a:lnTo>
                    <a:pt x="608" y="4"/>
                  </a:lnTo>
                  <a:lnTo>
                    <a:pt x="602" y="6"/>
                  </a:lnTo>
                  <a:lnTo>
                    <a:pt x="596" y="10"/>
                  </a:lnTo>
                  <a:lnTo>
                    <a:pt x="594" y="10"/>
                  </a:lnTo>
                  <a:lnTo>
                    <a:pt x="576" y="16"/>
                  </a:lnTo>
                  <a:lnTo>
                    <a:pt x="532" y="16"/>
                  </a:lnTo>
                  <a:lnTo>
                    <a:pt x="524" y="20"/>
                  </a:lnTo>
                  <a:lnTo>
                    <a:pt x="518" y="24"/>
                  </a:lnTo>
                  <a:lnTo>
                    <a:pt x="508" y="28"/>
                  </a:lnTo>
                  <a:lnTo>
                    <a:pt x="492" y="34"/>
                  </a:lnTo>
                  <a:lnTo>
                    <a:pt x="472" y="40"/>
                  </a:lnTo>
                  <a:lnTo>
                    <a:pt x="470" y="40"/>
                  </a:lnTo>
                  <a:lnTo>
                    <a:pt x="440" y="36"/>
                  </a:lnTo>
                  <a:lnTo>
                    <a:pt x="438" y="36"/>
                  </a:lnTo>
                  <a:lnTo>
                    <a:pt x="428" y="36"/>
                  </a:lnTo>
                  <a:lnTo>
                    <a:pt x="410" y="40"/>
                  </a:lnTo>
                  <a:lnTo>
                    <a:pt x="374" y="44"/>
                  </a:lnTo>
                  <a:lnTo>
                    <a:pt x="372" y="44"/>
                  </a:lnTo>
                  <a:lnTo>
                    <a:pt x="356" y="36"/>
                  </a:lnTo>
                  <a:lnTo>
                    <a:pt x="340" y="36"/>
                  </a:lnTo>
                  <a:lnTo>
                    <a:pt x="330" y="32"/>
                  </a:lnTo>
                  <a:lnTo>
                    <a:pt x="320" y="20"/>
                  </a:lnTo>
                  <a:lnTo>
                    <a:pt x="318" y="20"/>
                  </a:lnTo>
                  <a:lnTo>
                    <a:pt x="316" y="12"/>
                  </a:lnTo>
                  <a:lnTo>
                    <a:pt x="314" y="8"/>
                  </a:lnTo>
                  <a:lnTo>
                    <a:pt x="310" y="4"/>
                  </a:lnTo>
                  <a:lnTo>
                    <a:pt x="302" y="0"/>
                  </a:lnTo>
                  <a:lnTo>
                    <a:pt x="296" y="8"/>
                  </a:lnTo>
                  <a:lnTo>
                    <a:pt x="270" y="20"/>
                  </a:lnTo>
                  <a:lnTo>
                    <a:pt x="268" y="20"/>
                  </a:lnTo>
                  <a:lnTo>
                    <a:pt x="236" y="22"/>
                  </a:lnTo>
                  <a:lnTo>
                    <a:pt x="226" y="20"/>
                  </a:lnTo>
                  <a:lnTo>
                    <a:pt x="210" y="16"/>
                  </a:lnTo>
                  <a:lnTo>
                    <a:pt x="184" y="12"/>
                  </a:lnTo>
                  <a:lnTo>
                    <a:pt x="182" y="12"/>
                  </a:lnTo>
                  <a:lnTo>
                    <a:pt x="166" y="4"/>
                  </a:lnTo>
                  <a:lnTo>
                    <a:pt x="152" y="4"/>
                  </a:lnTo>
                  <a:close/>
                </a:path>
              </a:pathLst>
            </a:custGeom>
            <a:grpFill/>
            <a:ln>
              <a:noFill/>
            </a:ln>
            <a:sp3d extrusionH="266700" prstMaterial="plastic"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1" name="云南"/>
            <p:cNvSpPr/>
            <p:nvPr/>
          </p:nvSpPr>
          <p:spPr bwMode="auto">
            <a:xfrm>
              <a:off x="3952875" y="4422775"/>
              <a:ext cx="1038225" cy="1082675"/>
            </a:xfrm>
            <a:custGeom>
              <a:avLst/>
              <a:gdLst>
                <a:gd name="T0" fmla="*/ 2147483646 w 568"/>
                <a:gd name="T1" fmla="*/ 2147483646 h 592"/>
                <a:gd name="T2" fmla="*/ 2147483646 w 568"/>
                <a:gd name="T3" fmla="*/ 2147483646 h 592"/>
                <a:gd name="T4" fmla="*/ 2147483646 w 568"/>
                <a:gd name="T5" fmla="*/ 2147483646 h 592"/>
                <a:gd name="T6" fmla="*/ 2147483646 w 568"/>
                <a:gd name="T7" fmla="*/ 2147483646 h 592"/>
                <a:gd name="T8" fmla="*/ 2147483646 w 568"/>
                <a:gd name="T9" fmla="*/ 2147483646 h 592"/>
                <a:gd name="T10" fmla="*/ 2147483646 w 568"/>
                <a:gd name="T11" fmla="*/ 2147483646 h 592"/>
                <a:gd name="T12" fmla="*/ 2147483646 w 568"/>
                <a:gd name="T13" fmla="*/ 2147483646 h 592"/>
                <a:gd name="T14" fmla="*/ 2147483646 w 568"/>
                <a:gd name="T15" fmla="*/ 2147483646 h 592"/>
                <a:gd name="T16" fmla="*/ 2147483646 w 568"/>
                <a:gd name="T17" fmla="*/ 2147483646 h 592"/>
                <a:gd name="T18" fmla="*/ 2147483646 w 568"/>
                <a:gd name="T19" fmla="*/ 2147483646 h 592"/>
                <a:gd name="T20" fmla="*/ 2147483646 w 568"/>
                <a:gd name="T21" fmla="*/ 2147483646 h 592"/>
                <a:gd name="T22" fmla="*/ 2147483646 w 568"/>
                <a:gd name="T23" fmla="*/ 2147483646 h 592"/>
                <a:gd name="T24" fmla="*/ 2147483646 w 568"/>
                <a:gd name="T25" fmla="*/ 2147483646 h 592"/>
                <a:gd name="T26" fmla="*/ 2147483646 w 568"/>
                <a:gd name="T27" fmla="*/ 2147483646 h 592"/>
                <a:gd name="T28" fmla="*/ 2147483646 w 568"/>
                <a:gd name="T29" fmla="*/ 2147483646 h 592"/>
                <a:gd name="T30" fmla="*/ 2147483646 w 568"/>
                <a:gd name="T31" fmla="*/ 2147483646 h 592"/>
                <a:gd name="T32" fmla="*/ 2147483646 w 568"/>
                <a:gd name="T33" fmla="*/ 2147483646 h 592"/>
                <a:gd name="T34" fmla="*/ 2147483646 w 568"/>
                <a:gd name="T35" fmla="*/ 2147483646 h 592"/>
                <a:gd name="T36" fmla="*/ 2147483646 w 568"/>
                <a:gd name="T37" fmla="*/ 2147483646 h 592"/>
                <a:gd name="T38" fmla="*/ 2147483646 w 568"/>
                <a:gd name="T39" fmla="*/ 2147483646 h 592"/>
                <a:gd name="T40" fmla="*/ 2147483646 w 568"/>
                <a:gd name="T41" fmla="*/ 2147483646 h 592"/>
                <a:gd name="T42" fmla="*/ 2147483646 w 568"/>
                <a:gd name="T43" fmla="*/ 2147483646 h 592"/>
                <a:gd name="T44" fmla="*/ 2147483646 w 568"/>
                <a:gd name="T45" fmla="*/ 2147483646 h 592"/>
                <a:gd name="T46" fmla="*/ 2147483646 w 568"/>
                <a:gd name="T47" fmla="*/ 2147483646 h 592"/>
                <a:gd name="T48" fmla="*/ 2147483646 w 568"/>
                <a:gd name="T49" fmla="*/ 2147483646 h 592"/>
                <a:gd name="T50" fmla="*/ 2147483646 w 568"/>
                <a:gd name="T51" fmla="*/ 2147483646 h 592"/>
                <a:gd name="T52" fmla="*/ 2147483646 w 568"/>
                <a:gd name="T53" fmla="*/ 2147483646 h 592"/>
                <a:gd name="T54" fmla="*/ 2147483646 w 568"/>
                <a:gd name="T55" fmla="*/ 2147483646 h 592"/>
                <a:gd name="T56" fmla="*/ 2147483646 w 568"/>
                <a:gd name="T57" fmla="*/ 2147483646 h 592"/>
                <a:gd name="T58" fmla="*/ 2147483646 w 568"/>
                <a:gd name="T59" fmla="*/ 2147483646 h 592"/>
                <a:gd name="T60" fmla="*/ 2147483646 w 568"/>
                <a:gd name="T61" fmla="*/ 2147483646 h 592"/>
                <a:gd name="T62" fmla="*/ 2147483646 w 568"/>
                <a:gd name="T63" fmla="*/ 2147483646 h 592"/>
                <a:gd name="T64" fmla="*/ 2147483646 w 568"/>
                <a:gd name="T65" fmla="*/ 2147483646 h 592"/>
                <a:gd name="T66" fmla="*/ 2147483646 w 568"/>
                <a:gd name="T67" fmla="*/ 2147483646 h 592"/>
                <a:gd name="T68" fmla="*/ 2147483646 w 568"/>
                <a:gd name="T69" fmla="*/ 2147483646 h 592"/>
                <a:gd name="T70" fmla="*/ 2147483646 w 568"/>
                <a:gd name="T71" fmla="*/ 2147483646 h 592"/>
                <a:gd name="T72" fmla="*/ 2147483646 w 568"/>
                <a:gd name="T73" fmla="*/ 2147483646 h 592"/>
                <a:gd name="T74" fmla="*/ 2147483646 w 568"/>
                <a:gd name="T75" fmla="*/ 2147483646 h 592"/>
                <a:gd name="T76" fmla="*/ 2147483646 w 568"/>
                <a:gd name="T77" fmla="*/ 2147483646 h 592"/>
                <a:gd name="T78" fmla="*/ 2147483646 w 568"/>
                <a:gd name="T79" fmla="*/ 2147483646 h 592"/>
                <a:gd name="T80" fmla="*/ 2147483646 w 568"/>
                <a:gd name="T81" fmla="*/ 2147483646 h 592"/>
                <a:gd name="T82" fmla="*/ 2147483646 w 568"/>
                <a:gd name="T83" fmla="*/ 2147483646 h 592"/>
                <a:gd name="T84" fmla="*/ 2147483646 w 568"/>
                <a:gd name="T85" fmla="*/ 2147483646 h 592"/>
                <a:gd name="T86" fmla="*/ 2147483646 w 568"/>
                <a:gd name="T87" fmla="*/ 2147483646 h 592"/>
                <a:gd name="T88" fmla="*/ 2147483646 w 568"/>
                <a:gd name="T89" fmla="*/ 2147483646 h 592"/>
                <a:gd name="T90" fmla="*/ 2147483646 w 568"/>
                <a:gd name="T91" fmla="*/ 2147483646 h 592"/>
                <a:gd name="T92" fmla="*/ 2147483646 w 568"/>
                <a:gd name="T93" fmla="*/ 2147483646 h 592"/>
                <a:gd name="T94" fmla="*/ 2147483646 w 568"/>
                <a:gd name="T95" fmla="*/ 2147483646 h 592"/>
                <a:gd name="T96" fmla="*/ 2147483646 w 568"/>
                <a:gd name="T97" fmla="*/ 2147483646 h 592"/>
                <a:gd name="T98" fmla="*/ 2147483646 w 568"/>
                <a:gd name="T99" fmla="*/ 2147483646 h 592"/>
                <a:gd name="T100" fmla="*/ 2147483646 w 568"/>
                <a:gd name="T101" fmla="*/ 2147483646 h 592"/>
                <a:gd name="T102" fmla="*/ 2147483646 w 568"/>
                <a:gd name="T103" fmla="*/ 2147483646 h 592"/>
                <a:gd name="T104" fmla="*/ 2147483646 w 568"/>
                <a:gd name="T105" fmla="*/ 2147483646 h 592"/>
                <a:gd name="T106" fmla="*/ 2147483646 w 568"/>
                <a:gd name="T107" fmla="*/ 2147483646 h 59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568" h="592">
                  <a:moveTo>
                    <a:pt x="4" y="364"/>
                  </a:moveTo>
                  <a:lnTo>
                    <a:pt x="0" y="374"/>
                  </a:lnTo>
                  <a:lnTo>
                    <a:pt x="10" y="372"/>
                  </a:lnTo>
                  <a:lnTo>
                    <a:pt x="18" y="366"/>
                  </a:lnTo>
                  <a:lnTo>
                    <a:pt x="20" y="364"/>
                  </a:lnTo>
                  <a:lnTo>
                    <a:pt x="52" y="360"/>
                  </a:lnTo>
                  <a:lnTo>
                    <a:pt x="74" y="350"/>
                  </a:lnTo>
                  <a:lnTo>
                    <a:pt x="82" y="362"/>
                  </a:lnTo>
                  <a:lnTo>
                    <a:pt x="84" y="362"/>
                  </a:lnTo>
                  <a:lnTo>
                    <a:pt x="74" y="378"/>
                  </a:lnTo>
                  <a:lnTo>
                    <a:pt x="84" y="388"/>
                  </a:lnTo>
                  <a:lnTo>
                    <a:pt x="84" y="390"/>
                  </a:lnTo>
                  <a:lnTo>
                    <a:pt x="84" y="392"/>
                  </a:lnTo>
                  <a:lnTo>
                    <a:pt x="76" y="426"/>
                  </a:lnTo>
                  <a:lnTo>
                    <a:pt x="98" y="440"/>
                  </a:lnTo>
                  <a:lnTo>
                    <a:pt x="136" y="442"/>
                  </a:lnTo>
                  <a:lnTo>
                    <a:pt x="130" y="450"/>
                  </a:lnTo>
                  <a:lnTo>
                    <a:pt x="104" y="486"/>
                  </a:lnTo>
                  <a:lnTo>
                    <a:pt x="98" y="496"/>
                  </a:lnTo>
                  <a:lnTo>
                    <a:pt x="96" y="502"/>
                  </a:lnTo>
                  <a:lnTo>
                    <a:pt x="110" y="506"/>
                  </a:lnTo>
                  <a:lnTo>
                    <a:pt x="122" y="508"/>
                  </a:lnTo>
                  <a:lnTo>
                    <a:pt x="132" y="510"/>
                  </a:lnTo>
                  <a:lnTo>
                    <a:pt x="140" y="516"/>
                  </a:lnTo>
                  <a:lnTo>
                    <a:pt x="144" y="520"/>
                  </a:lnTo>
                  <a:lnTo>
                    <a:pt x="152" y="534"/>
                  </a:lnTo>
                  <a:lnTo>
                    <a:pt x="158" y="550"/>
                  </a:lnTo>
                  <a:lnTo>
                    <a:pt x="180" y="562"/>
                  </a:lnTo>
                  <a:lnTo>
                    <a:pt x="192" y="564"/>
                  </a:lnTo>
                  <a:lnTo>
                    <a:pt x="220" y="540"/>
                  </a:lnTo>
                  <a:lnTo>
                    <a:pt x="236" y="562"/>
                  </a:lnTo>
                  <a:lnTo>
                    <a:pt x="236" y="564"/>
                  </a:lnTo>
                  <a:lnTo>
                    <a:pt x="240" y="584"/>
                  </a:lnTo>
                  <a:lnTo>
                    <a:pt x="252" y="586"/>
                  </a:lnTo>
                  <a:lnTo>
                    <a:pt x="272" y="592"/>
                  </a:lnTo>
                  <a:lnTo>
                    <a:pt x="276" y="592"/>
                  </a:lnTo>
                  <a:lnTo>
                    <a:pt x="276" y="590"/>
                  </a:lnTo>
                  <a:lnTo>
                    <a:pt x="272" y="570"/>
                  </a:lnTo>
                  <a:lnTo>
                    <a:pt x="272" y="568"/>
                  </a:lnTo>
                  <a:lnTo>
                    <a:pt x="262" y="522"/>
                  </a:lnTo>
                  <a:lnTo>
                    <a:pt x="262" y="520"/>
                  </a:lnTo>
                  <a:lnTo>
                    <a:pt x="268" y="488"/>
                  </a:lnTo>
                  <a:lnTo>
                    <a:pt x="270" y="488"/>
                  </a:lnTo>
                  <a:lnTo>
                    <a:pt x="272" y="488"/>
                  </a:lnTo>
                  <a:lnTo>
                    <a:pt x="294" y="490"/>
                  </a:lnTo>
                  <a:lnTo>
                    <a:pt x="320" y="470"/>
                  </a:lnTo>
                  <a:lnTo>
                    <a:pt x="324" y="472"/>
                  </a:lnTo>
                  <a:lnTo>
                    <a:pt x="342" y="486"/>
                  </a:lnTo>
                  <a:lnTo>
                    <a:pt x="352" y="498"/>
                  </a:lnTo>
                  <a:lnTo>
                    <a:pt x="362" y="490"/>
                  </a:lnTo>
                  <a:lnTo>
                    <a:pt x="378" y="474"/>
                  </a:lnTo>
                  <a:lnTo>
                    <a:pt x="378" y="472"/>
                  </a:lnTo>
                  <a:lnTo>
                    <a:pt x="380" y="472"/>
                  </a:lnTo>
                  <a:lnTo>
                    <a:pt x="420" y="482"/>
                  </a:lnTo>
                  <a:lnTo>
                    <a:pt x="438" y="468"/>
                  </a:lnTo>
                  <a:lnTo>
                    <a:pt x="438" y="466"/>
                  </a:lnTo>
                  <a:lnTo>
                    <a:pt x="440" y="466"/>
                  </a:lnTo>
                  <a:lnTo>
                    <a:pt x="458" y="470"/>
                  </a:lnTo>
                  <a:lnTo>
                    <a:pt x="512" y="422"/>
                  </a:lnTo>
                  <a:lnTo>
                    <a:pt x="528" y="426"/>
                  </a:lnTo>
                  <a:lnTo>
                    <a:pt x="530" y="428"/>
                  </a:lnTo>
                  <a:lnTo>
                    <a:pt x="532" y="428"/>
                  </a:lnTo>
                  <a:lnTo>
                    <a:pt x="536" y="436"/>
                  </a:lnTo>
                  <a:lnTo>
                    <a:pt x="540" y="432"/>
                  </a:lnTo>
                  <a:lnTo>
                    <a:pt x="540" y="430"/>
                  </a:lnTo>
                  <a:lnTo>
                    <a:pt x="556" y="422"/>
                  </a:lnTo>
                  <a:lnTo>
                    <a:pt x="568" y="410"/>
                  </a:lnTo>
                  <a:lnTo>
                    <a:pt x="566" y="386"/>
                  </a:lnTo>
                  <a:lnTo>
                    <a:pt x="564" y="382"/>
                  </a:lnTo>
                  <a:lnTo>
                    <a:pt x="548" y="388"/>
                  </a:lnTo>
                  <a:lnTo>
                    <a:pt x="542" y="392"/>
                  </a:lnTo>
                  <a:lnTo>
                    <a:pt x="534" y="392"/>
                  </a:lnTo>
                  <a:lnTo>
                    <a:pt x="516" y="392"/>
                  </a:lnTo>
                  <a:lnTo>
                    <a:pt x="510" y="390"/>
                  </a:lnTo>
                  <a:lnTo>
                    <a:pt x="504" y="386"/>
                  </a:lnTo>
                  <a:lnTo>
                    <a:pt x="504" y="360"/>
                  </a:lnTo>
                  <a:lnTo>
                    <a:pt x="496" y="358"/>
                  </a:lnTo>
                  <a:lnTo>
                    <a:pt x="492" y="356"/>
                  </a:lnTo>
                  <a:lnTo>
                    <a:pt x="488" y="358"/>
                  </a:lnTo>
                  <a:lnTo>
                    <a:pt x="484" y="360"/>
                  </a:lnTo>
                  <a:lnTo>
                    <a:pt x="472" y="364"/>
                  </a:lnTo>
                  <a:lnTo>
                    <a:pt x="468" y="364"/>
                  </a:lnTo>
                  <a:lnTo>
                    <a:pt x="468" y="362"/>
                  </a:lnTo>
                  <a:lnTo>
                    <a:pt x="462" y="350"/>
                  </a:lnTo>
                  <a:lnTo>
                    <a:pt x="460" y="340"/>
                  </a:lnTo>
                  <a:lnTo>
                    <a:pt x="468" y="310"/>
                  </a:lnTo>
                  <a:lnTo>
                    <a:pt x="468" y="308"/>
                  </a:lnTo>
                  <a:lnTo>
                    <a:pt x="476" y="294"/>
                  </a:lnTo>
                  <a:lnTo>
                    <a:pt x="452" y="274"/>
                  </a:lnTo>
                  <a:lnTo>
                    <a:pt x="452" y="272"/>
                  </a:lnTo>
                  <a:lnTo>
                    <a:pt x="452" y="248"/>
                  </a:lnTo>
                  <a:lnTo>
                    <a:pt x="464" y="212"/>
                  </a:lnTo>
                  <a:lnTo>
                    <a:pt x="456" y="192"/>
                  </a:lnTo>
                  <a:lnTo>
                    <a:pt x="450" y="190"/>
                  </a:lnTo>
                  <a:lnTo>
                    <a:pt x="440" y="190"/>
                  </a:lnTo>
                  <a:lnTo>
                    <a:pt x="432" y="204"/>
                  </a:lnTo>
                  <a:lnTo>
                    <a:pt x="420" y="196"/>
                  </a:lnTo>
                  <a:lnTo>
                    <a:pt x="410" y="190"/>
                  </a:lnTo>
                  <a:lnTo>
                    <a:pt x="400" y="168"/>
                  </a:lnTo>
                  <a:lnTo>
                    <a:pt x="398" y="152"/>
                  </a:lnTo>
                  <a:lnTo>
                    <a:pt x="398" y="150"/>
                  </a:lnTo>
                  <a:lnTo>
                    <a:pt x="396" y="148"/>
                  </a:lnTo>
                  <a:lnTo>
                    <a:pt x="400" y="148"/>
                  </a:lnTo>
                  <a:lnTo>
                    <a:pt x="410" y="132"/>
                  </a:lnTo>
                  <a:lnTo>
                    <a:pt x="412" y="132"/>
                  </a:lnTo>
                  <a:lnTo>
                    <a:pt x="420" y="130"/>
                  </a:lnTo>
                  <a:lnTo>
                    <a:pt x="430" y="128"/>
                  </a:lnTo>
                  <a:lnTo>
                    <a:pt x="472" y="126"/>
                  </a:lnTo>
                  <a:lnTo>
                    <a:pt x="478" y="128"/>
                  </a:lnTo>
                  <a:lnTo>
                    <a:pt x="480" y="128"/>
                  </a:lnTo>
                  <a:lnTo>
                    <a:pt x="486" y="132"/>
                  </a:lnTo>
                  <a:lnTo>
                    <a:pt x="496" y="126"/>
                  </a:lnTo>
                  <a:lnTo>
                    <a:pt x="506" y="120"/>
                  </a:lnTo>
                  <a:lnTo>
                    <a:pt x="512" y="112"/>
                  </a:lnTo>
                  <a:lnTo>
                    <a:pt x="512" y="108"/>
                  </a:lnTo>
                  <a:lnTo>
                    <a:pt x="512" y="90"/>
                  </a:lnTo>
                  <a:lnTo>
                    <a:pt x="502" y="88"/>
                  </a:lnTo>
                  <a:lnTo>
                    <a:pt x="486" y="94"/>
                  </a:lnTo>
                  <a:lnTo>
                    <a:pt x="478" y="100"/>
                  </a:lnTo>
                  <a:lnTo>
                    <a:pt x="474" y="102"/>
                  </a:lnTo>
                  <a:lnTo>
                    <a:pt x="470" y="104"/>
                  </a:lnTo>
                  <a:lnTo>
                    <a:pt x="466" y="102"/>
                  </a:lnTo>
                  <a:lnTo>
                    <a:pt x="462" y="100"/>
                  </a:lnTo>
                  <a:lnTo>
                    <a:pt x="454" y="90"/>
                  </a:lnTo>
                  <a:lnTo>
                    <a:pt x="454" y="88"/>
                  </a:lnTo>
                  <a:lnTo>
                    <a:pt x="452" y="78"/>
                  </a:lnTo>
                  <a:lnTo>
                    <a:pt x="452" y="76"/>
                  </a:lnTo>
                  <a:lnTo>
                    <a:pt x="454" y="66"/>
                  </a:lnTo>
                  <a:lnTo>
                    <a:pt x="444" y="44"/>
                  </a:lnTo>
                  <a:lnTo>
                    <a:pt x="428" y="48"/>
                  </a:lnTo>
                  <a:lnTo>
                    <a:pt x="420" y="56"/>
                  </a:lnTo>
                  <a:lnTo>
                    <a:pt x="424" y="80"/>
                  </a:lnTo>
                  <a:lnTo>
                    <a:pt x="396" y="68"/>
                  </a:lnTo>
                  <a:lnTo>
                    <a:pt x="404" y="82"/>
                  </a:lnTo>
                  <a:lnTo>
                    <a:pt x="404" y="84"/>
                  </a:lnTo>
                  <a:lnTo>
                    <a:pt x="402" y="100"/>
                  </a:lnTo>
                  <a:lnTo>
                    <a:pt x="402" y="102"/>
                  </a:lnTo>
                  <a:lnTo>
                    <a:pt x="400" y="102"/>
                  </a:lnTo>
                  <a:lnTo>
                    <a:pt x="386" y="124"/>
                  </a:lnTo>
                  <a:lnTo>
                    <a:pt x="360" y="138"/>
                  </a:lnTo>
                  <a:lnTo>
                    <a:pt x="358" y="152"/>
                  </a:lnTo>
                  <a:lnTo>
                    <a:pt x="360" y="160"/>
                  </a:lnTo>
                  <a:lnTo>
                    <a:pt x="364" y="170"/>
                  </a:lnTo>
                  <a:lnTo>
                    <a:pt x="366" y="170"/>
                  </a:lnTo>
                  <a:lnTo>
                    <a:pt x="366" y="172"/>
                  </a:lnTo>
                  <a:lnTo>
                    <a:pt x="368" y="192"/>
                  </a:lnTo>
                  <a:lnTo>
                    <a:pt x="368" y="194"/>
                  </a:lnTo>
                  <a:lnTo>
                    <a:pt x="366" y="196"/>
                  </a:lnTo>
                  <a:lnTo>
                    <a:pt x="356" y="208"/>
                  </a:lnTo>
                  <a:lnTo>
                    <a:pt x="348" y="214"/>
                  </a:lnTo>
                  <a:lnTo>
                    <a:pt x="346" y="214"/>
                  </a:lnTo>
                  <a:lnTo>
                    <a:pt x="344" y="214"/>
                  </a:lnTo>
                  <a:lnTo>
                    <a:pt x="326" y="210"/>
                  </a:lnTo>
                  <a:lnTo>
                    <a:pt x="322" y="210"/>
                  </a:lnTo>
                  <a:lnTo>
                    <a:pt x="316" y="214"/>
                  </a:lnTo>
                  <a:lnTo>
                    <a:pt x="308" y="224"/>
                  </a:lnTo>
                  <a:lnTo>
                    <a:pt x="300" y="232"/>
                  </a:lnTo>
                  <a:lnTo>
                    <a:pt x="298" y="236"/>
                  </a:lnTo>
                  <a:lnTo>
                    <a:pt x="294" y="238"/>
                  </a:lnTo>
                  <a:lnTo>
                    <a:pt x="288" y="240"/>
                  </a:lnTo>
                  <a:lnTo>
                    <a:pt x="282" y="238"/>
                  </a:lnTo>
                  <a:lnTo>
                    <a:pt x="280" y="238"/>
                  </a:lnTo>
                  <a:lnTo>
                    <a:pt x="278" y="234"/>
                  </a:lnTo>
                  <a:lnTo>
                    <a:pt x="276" y="230"/>
                  </a:lnTo>
                  <a:lnTo>
                    <a:pt x="276" y="224"/>
                  </a:lnTo>
                  <a:lnTo>
                    <a:pt x="276" y="220"/>
                  </a:lnTo>
                  <a:lnTo>
                    <a:pt x="276" y="214"/>
                  </a:lnTo>
                  <a:lnTo>
                    <a:pt x="272" y="218"/>
                  </a:lnTo>
                  <a:lnTo>
                    <a:pt x="270" y="220"/>
                  </a:lnTo>
                  <a:lnTo>
                    <a:pt x="264" y="222"/>
                  </a:lnTo>
                  <a:lnTo>
                    <a:pt x="260" y="218"/>
                  </a:lnTo>
                  <a:lnTo>
                    <a:pt x="258" y="212"/>
                  </a:lnTo>
                  <a:lnTo>
                    <a:pt x="256" y="192"/>
                  </a:lnTo>
                  <a:lnTo>
                    <a:pt x="252" y="176"/>
                  </a:lnTo>
                  <a:lnTo>
                    <a:pt x="244" y="168"/>
                  </a:lnTo>
                  <a:lnTo>
                    <a:pt x="244" y="166"/>
                  </a:lnTo>
                  <a:lnTo>
                    <a:pt x="226" y="128"/>
                  </a:lnTo>
                  <a:lnTo>
                    <a:pt x="220" y="116"/>
                  </a:lnTo>
                  <a:lnTo>
                    <a:pt x="220" y="114"/>
                  </a:lnTo>
                  <a:lnTo>
                    <a:pt x="216" y="94"/>
                  </a:lnTo>
                  <a:lnTo>
                    <a:pt x="214" y="90"/>
                  </a:lnTo>
                  <a:lnTo>
                    <a:pt x="212" y="92"/>
                  </a:lnTo>
                  <a:lnTo>
                    <a:pt x="204" y="100"/>
                  </a:lnTo>
                  <a:lnTo>
                    <a:pt x="200" y="104"/>
                  </a:lnTo>
                  <a:lnTo>
                    <a:pt x="196" y="102"/>
                  </a:lnTo>
                  <a:lnTo>
                    <a:pt x="188" y="96"/>
                  </a:lnTo>
                  <a:lnTo>
                    <a:pt x="176" y="90"/>
                  </a:lnTo>
                  <a:lnTo>
                    <a:pt x="174" y="88"/>
                  </a:lnTo>
                  <a:lnTo>
                    <a:pt x="172" y="88"/>
                  </a:lnTo>
                  <a:lnTo>
                    <a:pt x="172" y="86"/>
                  </a:lnTo>
                  <a:lnTo>
                    <a:pt x="172" y="70"/>
                  </a:lnTo>
                  <a:lnTo>
                    <a:pt x="168" y="58"/>
                  </a:lnTo>
                  <a:lnTo>
                    <a:pt x="162" y="42"/>
                  </a:lnTo>
                  <a:lnTo>
                    <a:pt x="156" y="42"/>
                  </a:lnTo>
                  <a:lnTo>
                    <a:pt x="156" y="50"/>
                  </a:lnTo>
                  <a:lnTo>
                    <a:pt x="154" y="58"/>
                  </a:lnTo>
                  <a:lnTo>
                    <a:pt x="150" y="64"/>
                  </a:lnTo>
                  <a:lnTo>
                    <a:pt x="144" y="70"/>
                  </a:lnTo>
                  <a:lnTo>
                    <a:pt x="142" y="78"/>
                  </a:lnTo>
                  <a:lnTo>
                    <a:pt x="138" y="82"/>
                  </a:lnTo>
                  <a:lnTo>
                    <a:pt x="134" y="86"/>
                  </a:lnTo>
                  <a:lnTo>
                    <a:pt x="130" y="86"/>
                  </a:lnTo>
                  <a:lnTo>
                    <a:pt x="128" y="86"/>
                  </a:lnTo>
                  <a:lnTo>
                    <a:pt x="124" y="84"/>
                  </a:lnTo>
                  <a:lnTo>
                    <a:pt x="122" y="84"/>
                  </a:lnTo>
                  <a:lnTo>
                    <a:pt x="118" y="82"/>
                  </a:lnTo>
                  <a:lnTo>
                    <a:pt x="118" y="78"/>
                  </a:lnTo>
                  <a:lnTo>
                    <a:pt x="116" y="66"/>
                  </a:lnTo>
                  <a:lnTo>
                    <a:pt x="116" y="62"/>
                  </a:lnTo>
                  <a:lnTo>
                    <a:pt x="106" y="56"/>
                  </a:lnTo>
                  <a:lnTo>
                    <a:pt x="104" y="54"/>
                  </a:lnTo>
                  <a:lnTo>
                    <a:pt x="102" y="50"/>
                  </a:lnTo>
                  <a:lnTo>
                    <a:pt x="100" y="42"/>
                  </a:lnTo>
                  <a:lnTo>
                    <a:pt x="104" y="6"/>
                  </a:lnTo>
                  <a:lnTo>
                    <a:pt x="102" y="0"/>
                  </a:lnTo>
                  <a:lnTo>
                    <a:pt x="88" y="14"/>
                  </a:lnTo>
                  <a:lnTo>
                    <a:pt x="80" y="20"/>
                  </a:lnTo>
                  <a:lnTo>
                    <a:pt x="78" y="26"/>
                  </a:lnTo>
                  <a:lnTo>
                    <a:pt x="82" y="36"/>
                  </a:lnTo>
                  <a:lnTo>
                    <a:pt x="82" y="44"/>
                  </a:lnTo>
                  <a:lnTo>
                    <a:pt x="82" y="48"/>
                  </a:lnTo>
                  <a:lnTo>
                    <a:pt x="80" y="54"/>
                  </a:lnTo>
                  <a:lnTo>
                    <a:pt x="76" y="58"/>
                  </a:lnTo>
                  <a:lnTo>
                    <a:pt x="72" y="60"/>
                  </a:lnTo>
                  <a:lnTo>
                    <a:pt x="56" y="66"/>
                  </a:lnTo>
                  <a:lnTo>
                    <a:pt x="52" y="68"/>
                  </a:lnTo>
                  <a:lnTo>
                    <a:pt x="52" y="74"/>
                  </a:lnTo>
                  <a:lnTo>
                    <a:pt x="52" y="96"/>
                  </a:lnTo>
                  <a:lnTo>
                    <a:pt x="54" y="104"/>
                  </a:lnTo>
                  <a:lnTo>
                    <a:pt x="54" y="106"/>
                  </a:lnTo>
                  <a:lnTo>
                    <a:pt x="56" y="108"/>
                  </a:lnTo>
                  <a:lnTo>
                    <a:pt x="64" y="108"/>
                  </a:lnTo>
                  <a:lnTo>
                    <a:pt x="68" y="108"/>
                  </a:lnTo>
                  <a:lnTo>
                    <a:pt x="72" y="106"/>
                  </a:lnTo>
                  <a:lnTo>
                    <a:pt x="76" y="104"/>
                  </a:lnTo>
                  <a:lnTo>
                    <a:pt x="92" y="138"/>
                  </a:lnTo>
                  <a:lnTo>
                    <a:pt x="92" y="140"/>
                  </a:lnTo>
                  <a:lnTo>
                    <a:pt x="88" y="184"/>
                  </a:lnTo>
                  <a:lnTo>
                    <a:pt x="82" y="216"/>
                  </a:lnTo>
                  <a:lnTo>
                    <a:pt x="78" y="238"/>
                  </a:lnTo>
                  <a:lnTo>
                    <a:pt x="72" y="250"/>
                  </a:lnTo>
                  <a:lnTo>
                    <a:pt x="68" y="254"/>
                  </a:lnTo>
                  <a:lnTo>
                    <a:pt x="62" y="256"/>
                  </a:lnTo>
                  <a:lnTo>
                    <a:pt x="54" y="254"/>
                  </a:lnTo>
                  <a:lnTo>
                    <a:pt x="48" y="252"/>
                  </a:lnTo>
                  <a:lnTo>
                    <a:pt x="22" y="298"/>
                  </a:lnTo>
                  <a:lnTo>
                    <a:pt x="12" y="312"/>
                  </a:lnTo>
                  <a:lnTo>
                    <a:pt x="6" y="318"/>
                  </a:lnTo>
                  <a:lnTo>
                    <a:pt x="8" y="318"/>
                  </a:lnTo>
                  <a:lnTo>
                    <a:pt x="6" y="320"/>
                  </a:lnTo>
                  <a:lnTo>
                    <a:pt x="4" y="326"/>
                  </a:lnTo>
                  <a:lnTo>
                    <a:pt x="4" y="348"/>
                  </a:lnTo>
                  <a:lnTo>
                    <a:pt x="8" y="352"/>
                  </a:lnTo>
                  <a:lnTo>
                    <a:pt x="10" y="352"/>
                  </a:lnTo>
                  <a:lnTo>
                    <a:pt x="12" y="354"/>
                  </a:lnTo>
                  <a:lnTo>
                    <a:pt x="4" y="364"/>
                  </a:lnTo>
                  <a:close/>
                </a:path>
              </a:pathLst>
            </a:custGeom>
            <a:grpFill/>
            <a:ln>
              <a:noFill/>
            </a:ln>
            <a:sp3d extrusionH="266700" prstMaterial="plastic"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2" name="贵州"/>
            <p:cNvSpPr/>
            <p:nvPr/>
          </p:nvSpPr>
          <p:spPr bwMode="auto">
            <a:xfrm>
              <a:off x="4697413" y="4408488"/>
              <a:ext cx="701675" cy="608012"/>
            </a:xfrm>
            <a:custGeom>
              <a:avLst/>
              <a:gdLst>
                <a:gd name="T0" fmla="*/ 2147483646 w 384"/>
                <a:gd name="T1" fmla="*/ 2147483646 h 332"/>
                <a:gd name="T2" fmla="*/ 2147483646 w 384"/>
                <a:gd name="T3" fmla="*/ 2147483646 h 332"/>
                <a:gd name="T4" fmla="*/ 2147483646 w 384"/>
                <a:gd name="T5" fmla="*/ 2147483646 h 332"/>
                <a:gd name="T6" fmla="*/ 2147483646 w 384"/>
                <a:gd name="T7" fmla="*/ 2147483646 h 332"/>
                <a:gd name="T8" fmla="*/ 2147483646 w 384"/>
                <a:gd name="T9" fmla="*/ 2147483646 h 332"/>
                <a:gd name="T10" fmla="*/ 2147483646 w 384"/>
                <a:gd name="T11" fmla="*/ 2147483646 h 332"/>
                <a:gd name="T12" fmla="*/ 2147483646 w 384"/>
                <a:gd name="T13" fmla="*/ 2147483646 h 332"/>
                <a:gd name="T14" fmla="*/ 2147483646 w 384"/>
                <a:gd name="T15" fmla="*/ 2147483646 h 332"/>
                <a:gd name="T16" fmla="*/ 2147483646 w 384"/>
                <a:gd name="T17" fmla="*/ 2147483646 h 332"/>
                <a:gd name="T18" fmla="*/ 2147483646 w 384"/>
                <a:gd name="T19" fmla="*/ 2147483646 h 332"/>
                <a:gd name="T20" fmla="*/ 2147483646 w 384"/>
                <a:gd name="T21" fmla="*/ 2147483646 h 332"/>
                <a:gd name="T22" fmla="*/ 2147483646 w 384"/>
                <a:gd name="T23" fmla="*/ 2147483646 h 332"/>
                <a:gd name="T24" fmla="*/ 2147483646 w 384"/>
                <a:gd name="T25" fmla="*/ 2147483646 h 332"/>
                <a:gd name="T26" fmla="*/ 2147483646 w 384"/>
                <a:gd name="T27" fmla="*/ 2147483646 h 332"/>
                <a:gd name="T28" fmla="*/ 2147483646 w 384"/>
                <a:gd name="T29" fmla="*/ 2147483646 h 332"/>
                <a:gd name="T30" fmla="*/ 2147483646 w 384"/>
                <a:gd name="T31" fmla="*/ 2147483646 h 332"/>
                <a:gd name="T32" fmla="*/ 2147483646 w 384"/>
                <a:gd name="T33" fmla="*/ 2147483646 h 332"/>
                <a:gd name="T34" fmla="*/ 2147483646 w 384"/>
                <a:gd name="T35" fmla="*/ 2147483646 h 332"/>
                <a:gd name="T36" fmla="*/ 2147483646 w 384"/>
                <a:gd name="T37" fmla="*/ 2147483646 h 332"/>
                <a:gd name="T38" fmla="*/ 2147483646 w 384"/>
                <a:gd name="T39" fmla="*/ 2147483646 h 332"/>
                <a:gd name="T40" fmla="*/ 2147483646 w 384"/>
                <a:gd name="T41" fmla="*/ 2147483646 h 332"/>
                <a:gd name="T42" fmla="*/ 0 w 384"/>
                <a:gd name="T43" fmla="*/ 2147483646 h 332"/>
                <a:gd name="T44" fmla="*/ 2147483646 w 384"/>
                <a:gd name="T45" fmla="*/ 2147483646 h 332"/>
                <a:gd name="T46" fmla="*/ 2147483646 w 384"/>
                <a:gd name="T47" fmla="*/ 2147483646 h 332"/>
                <a:gd name="T48" fmla="*/ 2147483646 w 384"/>
                <a:gd name="T49" fmla="*/ 2147483646 h 332"/>
                <a:gd name="T50" fmla="*/ 2147483646 w 384"/>
                <a:gd name="T51" fmla="*/ 2147483646 h 332"/>
                <a:gd name="T52" fmla="*/ 2147483646 w 384"/>
                <a:gd name="T53" fmla="*/ 2147483646 h 332"/>
                <a:gd name="T54" fmla="*/ 2147483646 w 384"/>
                <a:gd name="T55" fmla="*/ 2147483646 h 332"/>
                <a:gd name="T56" fmla="*/ 2147483646 w 384"/>
                <a:gd name="T57" fmla="*/ 2147483646 h 332"/>
                <a:gd name="T58" fmla="*/ 2147483646 w 384"/>
                <a:gd name="T59" fmla="*/ 2147483646 h 332"/>
                <a:gd name="T60" fmla="*/ 2147483646 w 384"/>
                <a:gd name="T61" fmla="*/ 2147483646 h 332"/>
                <a:gd name="T62" fmla="*/ 2147483646 w 384"/>
                <a:gd name="T63" fmla="*/ 2147483646 h 332"/>
                <a:gd name="T64" fmla="*/ 2147483646 w 384"/>
                <a:gd name="T65" fmla="*/ 2147483646 h 332"/>
                <a:gd name="T66" fmla="*/ 2147483646 w 384"/>
                <a:gd name="T67" fmla="*/ 2147483646 h 332"/>
                <a:gd name="T68" fmla="*/ 2147483646 w 384"/>
                <a:gd name="T69" fmla="*/ 2147483646 h 332"/>
                <a:gd name="T70" fmla="*/ 2147483646 w 384"/>
                <a:gd name="T71" fmla="*/ 2147483646 h 332"/>
                <a:gd name="T72" fmla="*/ 2147483646 w 384"/>
                <a:gd name="T73" fmla="*/ 2147483646 h 332"/>
                <a:gd name="T74" fmla="*/ 2147483646 w 384"/>
                <a:gd name="T75" fmla="*/ 2147483646 h 332"/>
                <a:gd name="T76" fmla="*/ 2147483646 w 384"/>
                <a:gd name="T77" fmla="*/ 2147483646 h 332"/>
                <a:gd name="T78" fmla="*/ 2147483646 w 384"/>
                <a:gd name="T79" fmla="*/ 2147483646 h 332"/>
                <a:gd name="T80" fmla="*/ 2147483646 w 384"/>
                <a:gd name="T81" fmla="*/ 2147483646 h 332"/>
                <a:gd name="T82" fmla="*/ 2147483646 w 384"/>
                <a:gd name="T83" fmla="*/ 2147483646 h 332"/>
                <a:gd name="T84" fmla="*/ 2147483646 w 384"/>
                <a:gd name="T85" fmla="*/ 2147483646 h 332"/>
                <a:gd name="T86" fmla="*/ 2147483646 w 384"/>
                <a:gd name="T87" fmla="*/ 2147483646 h 332"/>
                <a:gd name="T88" fmla="*/ 2147483646 w 384"/>
                <a:gd name="T89" fmla="*/ 2147483646 h 332"/>
                <a:gd name="T90" fmla="*/ 2147483646 w 384"/>
                <a:gd name="T91" fmla="*/ 2147483646 h 332"/>
                <a:gd name="T92" fmla="*/ 2147483646 w 384"/>
                <a:gd name="T93" fmla="*/ 2147483646 h 332"/>
                <a:gd name="T94" fmla="*/ 2147483646 w 384"/>
                <a:gd name="T95" fmla="*/ 2147483646 h 332"/>
                <a:gd name="T96" fmla="*/ 2147483646 w 384"/>
                <a:gd name="T97" fmla="*/ 2147483646 h 332"/>
                <a:gd name="T98" fmla="*/ 2147483646 w 384"/>
                <a:gd name="T99" fmla="*/ 2147483646 h 332"/>
                <a:gd name="T100" fmla="*/ 2147483646 w 384"/>
                <a:gd name="T101" fmla="*/ 2147483646 h 332"/>
                <a:gd name="T102" fmla="*/ 2147483646 w 384"/>
                <a:gd name="T103" fmla="*/ 2147483646 h 332"/>
                <a:gd name="T104" fmla="*/ 2147483646 w 384"/>
                <a:gd name="T105" fmla="*/ 2147483646 h 332"/>
                <a:gd name="T106" fmla="*/ 2147483646 w 384"/>
                <a:gd name="T107" fmla="*/ 2147483646 h 332"/>
                <a:gd name="T108" fmla="*/ 2147483646 w 384"/>
                <a:gd name="T109" fmla="*/ 2147483646 h 332"/>
                <a:gd name="T110" fmla="*/ 2147483646 w 384"/>
                <a:gd name="T111" fmla="*/ 2147483646 h 332"/>
                <a:gd name="T112" fmla="*/ 2147483646 w 384"/>
                <a:gd name="T113" fmla="*/ 2147483646 h 332"/>
                <a:gd name="T114" fmla="*/ 2147483646 w 384"/>
                <a:gd name="T115" fmla="*/ 2147483646 h 332"/>
                <a:gd name="T116" fmla="*/ 2147483646 w 384"/>
                <a:gd name="T117" fmla="*/ 2147483646 h 332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384" h="332">
                  <a:moveTo>
                    <a:pt x="300" y="6"/>
                  </a:moveTo>
                  <a:lnTo>
                    <a:pt x="296" y="4"/>
                  </a:lnTo>
                  <a:lnTo>
                    <a:pt x="288" y="8"/>
                  </a:lnTo>
                  <a:lnTo>
                    <a:pt x="284" y="14"/>
                  </a:lnTo>
                  <a:lnTo>
                    <a:pt x="280" y="22"/>
                  </a:lnTo>
                  <a:lnTo>
                    <a:pt x="276" y="24"/>
                  </a:lnTo>
                  <a:lnTo>
                    <a:pt x="272" y="26"/>
                  </a:lnTo>
                  <a:lnTo>
                    <a:pt x="268" y="24"/>
                  </a:lnTo>
                  <a:lnTo>
                    <a:pt x="264" y="20"/>
                  </a:lnTo>
                  <a:lnTo>
                    <a:pt x="262" y="20"/>
                  </a:lnTo>
                  <a:lnTo>
                    <a:pt x="260" y="12"/>
                  </a:lnTo>
                  <a:lnTo>
                    <a:pt x="260" y="10"/>
                  </a:lnTo>
                  <a:lnTo>
                    <a:pt x="258" y="0"/>
                  </a:lnTo>
                  <a:lnTo>
                    <a:pt x="254" y="0"/>
                  </a:lnTo>
                  <a:lnTo>
                    <a:pt x="252" y="0"/>
                  </a:lnTo>
                  <a:lnTo>
                    <a:pt x="250" y="8"/>
                  </a:lnTo>
                  <a:lnTo>
                    <a:pt x="250" y="20"/>
                  </a:lnTo>
                  <a:lnTo>
                    <a:pt x="248" y="20"/>
                  </a:lnTo>
                  <a:lnTo>
                    <a:pt x="240" y="34"/>
                  </a:lnTo>
                  <a:lnTo>
                    <a:pt x="238" y="36"/>
                  </a:lnTo>
                  <a:lnTo>
                    <a:pt x="236" y="36"/>
                  </a:lnTo>
                  <a:lnTo>
                    <a:pt x="216" y="34"/>
                  </a:lnTo>
                  <a:lnTo>
                    <a:pt x="216" y="36"/>
                  </a:lnTo>
                  <a:lnTo>
                    <a:pt x="208" y="44"/>
                  </a:lnTo>
                  <a:lnTo>
                    <a:pt x="212" y="50"/>
                  </a:lnTo>
                  <a:lnTo>
                    <a:pt x="206" y="58"/>
                  </a:lnTo>
                  <a:lnTo>
                    <a:pt x="188" y="58"/>
                  </a:lnTo>
                  <a:lnTo>
                    <a:pt x="188" y="56"/>
                  </a:lnTo>
                  <a:lnTo>
                    <a:pt x="188" y="54"/>
                  </a:lnTo>
                  <a:lnTo>
                    <a:pt x="184" y="52"/>
                  </a:lnTo>
                  <a:lnTo>
                    <a:pt x="182" y="58"/>
                  </a:lnTo>
                  <a:lnTo>
                    <a:pt x="180" y="60"/>
                  </a:lnTo>
                  <a:lnTo>
                    <a:pt x="168" y="60"/>
                  </a:lnTo>
                  <a:lnTo>
                    <a:pt x="160" y="54"/>
                  </a:lnTo>
                  <a:lnTo>
                    <a:pt x="160" y="52"/>
                  </a:lnTo>
                  <a:lnTo>
                    <a:pt x="160" y="50"/>
                  </a:lnTo>
                  <a:lnTo>
                    <a:pt x="146" y="48"/>
                  </a:lnTo>
                  <a:lnTo>
                    <a:pt x="136" y="52"/>
                  </a:lnTo>
                  <a:lnTo>
                    <a:pt x="132" y="56"/>
                  </a:lnTo>
                  <a:lnTo>
                    <a:pt x="148" y="74"/>
                  </a:lnTo>
                  <a:lnTo>
                    <a:pt x="168" y="80"/>
                  </a:lnTo>
                  <a:lnTo>
                    <a:pt x="170" y="82"/>
                  </a:lnTo>
                  <a:lnTo>
                    <a:pt x="180" y="92"/>
                  </a:lnTo>
                  <a:lnTo>
                    <a:pt x="176" y="108"/>
                  </a:lnTo>
                  <a:lnTo>
                    <a:pt x="176" y="110"/>
                  </a:lnTo>
                  <a:lnTo>
                    <a:pt x="162" y="120"/>
                  </a:lnTo>
                  <a:lnTo>
                    <a:pt x="162" y="122"/>
                  </a:lnTo>
                  <a:lnTo>
                    <a:pt x="160" y="122"/>
                  </a:lnTo>
                  <a:lnTo>
                    <a:pt x="138" y="128"/>
                  </a:lnTo>
                  <a:lnTo>
                    <a:pt x="124" y="130"/>
                  </a:lnTo>
                  <a:lnTo>
                    <a:pt x="114" y="126"/>
                  </a:lnTo>
                  <a:lnTo>
                    <a:pt x="110" y="126"/>
                  </a:lnTo>
                  <a:lnTo>
                    <a:pt x="104" y="134"/>
                  </a:lnTo>
                  <a:lnTo>
                    <a:pt x="94" y="142"/>
                  </a:lnTo>
                  <a:lnTo>
                    <a:pt x="92" y="142"/>
                  </a:lnTo>
                  <a:lnTo>
                    <a:pt x="78" y="148"/>
                  </a:lnTo>
                  <a:lnTo>
                    <a:pt x="60" y="142"/>
                  </a:lnTo>
                  <a:lnTo>
                    <a:pt x="24" y="144"/>
                  </a:lnTo>
                  <a:lnTo>
                    <a:pt x="16" y="146"/>
                  </a:lnTo>
                  <a:lnTo>
                    <a:pt x="16" y="148"/>
                  </a:lnTo>
                  <a:lnTo>
                    <a:pt x="8" y="148"/>
                  </a:lnTo>
                  <a:lnTo>
                    <a:pt x="0" y="160"/>
                  </a:lnTo>
                  <a:lnTo>
                    <a:pt x="0" y="172"/>
                  </a:lnTo>
                  <a:lnTo>
                    <a:pt x="8" y="192"/>
                  </a:lnTo>
                  <a:lnTo>
                    <a:pt x="18" y="196"/>
                  </a:lnTo>
                  <a:lnTo>
                    <a:pt x="22" y="200"/>
                  </a:lnTo>
                  <a:lnTo>
                    <a:pt x="28" y="192"/>
                  </a:lnTo>
                  <a:lnTo>
                    <a:pt x="28" y="190"/>
                  </a:lnTo>
                  <a:lnTo>
                    <a:pt x="30" y="190"/>
                  </a:lnTo>
                  <a:lnTo>
                    <a:pt x="42" y="188"/>
                  </a:lnTo>
                  <a:lnTo>
                    <a:pt x="44" y="188"/>
                  </a:lnTo>
                  <a:lnTo>
                    <a:pt x="56" y="192"/>
                  </a:lnTo>
                  <a:lnTo>
                    <a:pt x="68" y="220"/>
                  </a:lnTo>
                  <a:lnTo>
                    <a:pt x="66" y="220"/>
                  </a:lnTo>
                  <a:lnTo>
                    <a:pt x="62" y="236"/>
                  </a:lnTo>
                  <a:lnTo>
                    <a:pt x="58" y="244"/>
                  </a:lnTo>
                  <a:lnTo>
                    <a:pt x="58" y="246"/>
                  </a:lnTo>
                  <a:lnTo>
                    <a:pt x="52" y="260"/>
                  </a:lnTo>
                  <a:lnTo>
                    <a:pt x="52" y="276"/>
                  </a:lnTo>
                  <a:lnTo>
                    <a:pt x="62" y="286"/>
                  </a:lnTo>
                  <a:lnTo>
                    <a:pt x="76" y="296"/>
                  </a:lnTo>
                  <a:lnTo>
                    <a:pt x="76" y="298"/>
                  </a:lnTo>
                  <a:lnTo>
                    <a:pt x="78" y="298"/>
                  </a:lnTo>
                  <a:lnTo>
                    <a:pt x="68" y="320"/>
                  </a:lnTo>
                  <a:lnTo>
                    <a:pt x="66" y="332"/>
                  </a:lnTo>
                  <a:lnTo>
                    <a:pt x="68" y="330"/>
                  </a:lnTo>
                  <a:lnTo>
                    <a:pt x="70" y="330"/>
                  </a:lnTo>
                  <a:lnTo>
                    <a:pt x="78" y="326"/>
                  </a:lnTo>
                  <a:lnTo>
                    <a:pt x="92" y="318"/>
                  </a:lnTo>
                  <a:lnTo>
                    <a:pt x="108" y="320"/>
                  </a:lnTo>
                  <a:lnTo>
                    <a:pt x="110" y="320"/>
                  </a:lnTo>
                  <a:lnTo>
                    <a:pt x="134" y="330"/>
                  </a:lnTo>
                  <a:lnTo>
                    <a:pt x="160" y="330"/>
                  </a:lnTo>
                  <a:lnTo>
                    <a:pt x="168" y="320"/>
                  </a:lnTo>
                  <a:lnTo>
                    <a:pt x="182" y="312"/>
                  </a:lnTo>
                  <a:lnTo>
                    <a:pt x="196" y="302"/>
                  </a:lnTo>
                  <a:lnTo>
                    <a:pt x="196" y="300"/>
                  </a:lnTo>
                  <a:lnTo>
                    <a:pt x="206" y="298"/>
                  </a:lnTo>
                  <a:lnTo>
                    <a:pt x="216" y="290"/>
                  </a:lnTo>
                  <a:lnTo>
                    <a:pt x="228" y="274"/>
                  </a:lnTo>
                  <a:lnTo>
                    <a:pt x="246" y="280"/>
                  </a:lnTo>
                  <a:lnTo>
                    <a:pt x="248" y="280"/>
                  </a:lnTo>
                  <a:lnTo>
                    <a:pt x="248" y="282"/>
                  </a:lnTo>
                  <a:lnTo>
                    <a:pt x="252" y="290"/>
                  </a:lnTo>
                  <a:lnTo>
                    <a:pt x="256" y="292"/>
                  </a:lnTo>
                  <a:lnTo>
                    <a:pt x="266" y="292"/>
                  </a:lnTo>
                  <a:lnTo>
                    <a:pt x="268" y="292"/>
                  </a:lnTo>
                  <a:lnTo>
                    <a:pt x="274" y="292"/>
                  </a:lnTo>
                  <a:lnTo>
                    <a:pt x="276" y="292"/>
                  </a:lnTo>
                  <a:lnTo>
                    <a:pt x="276" y="294"/>
                  </a:lnTo>
                  <a:lnTo>
                    <a:pt x="288" y="298"/>
                  </a:lnTo>
                  <a:lnTo>
                    <a:pt x="292" y="298"/>
                  </a:lnTo>
                  <a:lnTo>
                    <a:pt x="294" y="296"/>
                  </a:lnTo>
                  <a:lnTo>
                    <a:pt x="296" y="290"/>
                  </a:lnTo>
                  <a:lnTo>
                    <a:pt x="296" y="288"/>
                  </a:lnTo>
                  <a:lnTo>
                    <a:pt x="302" y="284"/>
                  </a:lnTo>
                  <a:lnTo>
                    <a:pt x="312" y="276"/>
                  </a:lnTo>
                  <a:lnTo>
                    <a:pt x="314" y="276"/>
                  </a:lnTo>
                  <a:lnTo>
                    <a:pt x="322" y="276"/>
                  </a:lnTo>
                  <a:lnTo>
                    <a:pt x="324" y="268"/>
                  </a:lnTo>
                  <a:lnTo>
                    <a:pt x="330" y="262"/>
                  </a:lnTo>
                  <a:lnTo>
                    <a:pt x="336" y="258"/>
                  </a:lnTo>
                  <a:lnTo>
                    <a:pt x="342" y="256"/>
                  </a:lnTo>
                  <a:lnTo>
                    <a:pt x="346" y="252"/>
                  </a:lnTo>
                  <a:lnTo>
                    <a:pt x="348" y="252"/>
                  </a:lnTo>
                  <a:lnTo>
                    <a:pt x="352" y="248"/>
                  </a:lnTo>
                  <a:lnTo>
                    <a:pt x="352" y="246"/>
                  </a:lnTo>
                  <a:lnTo>
                    <a:pt x="354" y="246"/>
                  </a:lnTo>
                  <a:lnTo>
                    <a:pt x="366" y="244"/>
                  </a:lnTo>
                  <a:lnTo>
                    <a:pt x="374" y="244"/>
                  </a:lnTo>
                  <a:lnTo>
                    <a:pt x="376" y="240"/>
                  </a:lnTo>
                  <a:lnTo>
                    <a:pt x="380" y="236"/>
                  </a:lnTo>
                  <a:lnTo>
                    <a:pt x="384" y="228"/>
                  </a:lnTo>
                  <a:lnTo>
                    <a:pt x="382" y="228"/>
                  </a:lnTo>
                  <a:lnTo>
                    <a:pt x="376" y="218"/>
                  </a:lnTo>
                  <a:lnTo>
                    <a:pt x="372" y="206"/>
                  </a:lnTo>
                  <a:lnTo>
                    <a:pt x="372" y="204"/>
                  </a:lnTo>
                  <a:lnTo>
                    <a:pt x="376" y="188"/>
                  </a:lnTo>
                  <a:lnTo>
                    <a:pt x="376" y="180"/>
                  </a:lnTo>
                  <a:lnTo>
                    <a:pt x="380" y="174"/>
                  </a:lnTo>
                  <a:lnTo>
                    <a:pt x="380" y="160"/>
                  </a:lnTo>
                  <a:lnTo>
                    <a:pt x="378" y="158"/>
                  </a:lnTo>
                  <a:lnTo>
                    <a:pt x="372" y="156"/>
                  </a:lnTo>
                  <a:lnTo>
                    <a:pt x="348" y="166"/>
                  </a:lnTo>
                  <a:lnTo>
                    <a:pt x="348" y="140"/>
                  </a:lnTo>
                  <a:lnTo>
                    <a:pt x="350" y="136"/>
                  </a:lnTo>
                  <a:lnTo>
                    <a:pt x="356" y="132"/>
                  </a:lnTo>
                  <a:lnTo>
                    <a:pt x="372" y="120"/>
                  </a:lnTo>
                  <a:lnTo>
                    <a:pt x="366" y="92"/>
                  </a:lnTo>
                  <a:lnTo>
                    <a:pt x="366" y="84"/>
                  </a:lnTo>
                  <a:lnTo>
                    <a:pt x="366" y="78"/>
                  </a:lnTo>
                  <a:lnTo>
                    <a:pt x="368" y="74"/>
                  </a:lnTo>
                  <a:lnTo>
                    <a:pt x="372" y="68"/>
                  </a:lnTo>
                  <a:lnTo>
                    <a:pt x="372" y="64"/>
                  </a:lnTo>
                  <a:lnTo>
                    <a:pt x="364" y="64"/>
                  </a:lnTo>
                  <a:lnTo>
                    <a:pt x="360" y="64"/>
                  </a:lnTo>
                  <a:lnTo>
                    <a:pt x="356" y="76"/>
                  </a:lnTo>
                  <a:lnTo>
                    <a:pt x="352" y="80"/>
                  </a:lnTo>
                  <a:lnTo>
                    <a:pt x="348" y="82"/>
                  </a:lnTo>
                  <a:lnTo>
                    <a:pt x="346" y="82"/>
                  </a:lnTo>
                  <a:lnTo>
                    <a:pt x="338" y="76"/>
                  </a:lnTo>
                  <a:lnTo>
                    <a:pt x="336" y="76"/>
                  </a:lnTo>
                  <a:lnTo>
                    <a:pt x="336" y="74"/>
                  </a:lnTo>
                  <a:lnTo>
                    <a:pt x="334" y="68"/>
                  </a:lnTo>
                  <a:lnTo>
                    <a:pt x="332" y="60"/>
                  </a:lnTo>
                  <a:lnTo>
                    <a:pt x="332" y="64"/>
                  </a:lnTo>
                  <a:lnTo>
                    <a:pt x="316" y="64"/>
                  </a:lnTo>
                  <a:lnTo>
                    <a:pt x="316" y="60"/>
                  </a:lnTo>
                  <a:lnTo>
                    <a:pt x="312" y="52"/>
                  </a:lnTo>
                  <a:lnTo>
                    <a:pt x="312" y="40"/>
                  </a:lnTo>
                  <a:lnTo>
                    <a:pt x="304" y="24"/>
                  </a:lnTo>
                  <a:lnTo>
                    <a:pt x="304" y="12"/>
                  </a:lnTo>
                  <a:lnTo>
                    <a:pt x="300" y="6"/>
                  </a:lnTo>
                  <a:close/>
                </a:path>
              </a:pathLst>
            </a:custGeom>
            <a:grpFill/>
            <a:ln>
              <a:noFill/>
            </a:ln>
            <a:sp3d extrusionH="266700" prstMaterial="plastic"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3" name="广西"/>
            <p:cNvSpPr/>
            <p:nvPr/>
          </p:nvSpPr>
          <p:spPr bwMode="auto">
            <a:xfrm>
              <a:off x="4811713" y="4781550"/>
              <a:ext cx="917575" cy="698500"/>
            </a:xfrm>
            <a:custGeom>
              <a:avLst/>
              <a:gdLst>
                <a:gd name="T0" fmla="*/ 2147483646 w 502"/>
                <a:gd name="T1" fmla="*/ 2147483646 h 382"/>
                <a:gd name="T2" fmla="*/ 2147483646 w 502"/>
                <a:gd name="T3" fmla="*/ 2147483646 h 382"/>
                <a:gd name="T4" fmla="*/ 2147483646 w 502"/>
                <a:gd name="T5" fmla="*/ 2147483646 h 382"/>
                <a:gd name="T6" fmla="*/ 2147483646 w 502"/>
                <a:gd name="T7" fmla="*/ 2147483646 h 382"/>
                <a:gd name="T8" fmla="*/ 2147483646 w 502"/>
                <a:gd name="T9" fmla="*/ 2147483646 h 382"/>
                <a:gd name="T10" fmla="*/ 2147483646 w 502"/>
                <a:gd name="T11" fmla="*/ 2147483646 h 382"/>
                <a:gd name="T12" fmla="*/ 2147483646 w 502"/>
                <a:gd name="T13" fmla="*/ 2147483646 h 382"/>
                <a:gd name="T14" fmla="*/ 2147483646 w 502"/>
                <a:gd name="T15" fmla="*/ 2147483646 h 382"/>
                <a:gd name="T16" fmla="*/ 2147483646 w 502"/>
                <a:gd name="T17" fmla="*/ 2147483646 h 382"/>
                <a:gd name="T18" fmla="*/ 2147483646 w 502"/>
                <a:gd name="T19" fmla="*/ 2147483646 h 382"/>
                <a:gd name="T20" fmla="*/ 2147483646 w 502"/>
                <a:gd name="T21" fmla="*/ 2147483646 h 382"/>
                <a:gd name="T22" fmla="*/ 2147483646 w 502"/>
                <a:gd name="T23" fmla="*/ 2147483646 h 382"/>
                <a:gd name="T24" fmla="*/ 2147483646 w 502"/>
                <a:gd name="T25" fmla="*/ 2147483646 h 382"/>
                <a:gd name="T26" fmla="*/ 2147483646 w 502"/>
                <a:gd name="T27" fmla="*/ 2147483646 h 382"/>
                <a:gd name="T28" fmla="*/ 2147483646 w 502"/>
                <a:gd name="T29" fmla="*/ 2147483646 h 382"/>
                <a:gd name="T30" fmla="*/ 2147483646 w 502"/>
                <a:gd name="T31" fmla="*/ 2147483646 h 382"/>
                <a:gd name="T32" fmla="*/ 2147483646 w 502"/>
                <a:gd name="T33" fmla="*/ 2147483646 h 382"/>
                <a:gd name="T34" fmla="*/ 2147483646 w 502"/>
                <a:gd name="T35" fmla="*/ 2147483646 h 382"/>
                <a:gd name="T36" fmla="*/ 2147483646 w 502"/>
                <a:gd name="T37" fmla="*/ 2147483646 h 382"/>
                <a:gd name="T38" fmla="*/ 2147483646 w 502"/>
                <a:gd name="T39" fmla="*/ 2147483646 h 382"/>
                <a:gd name="T40" fmla="*/ 2147483646 w 502"/>
                <a:gd name="T41" fmla="*/ 2147483646 h 382"/>
                <a:gd name="T42" fmla="*/ 2147483646 w 502"/>
                <a:gd name="T43" fmla="*/ 2147483646 h 382"/>
                <a:gd name="T44" fmla="*/ 2147483646 w 502"/>
                <a:gd name="T45" fmla="*/ 2147483646 h 382"/>
                <a:gd name="T46" fmla="*/ 2147483646 w 502"/>
                <a:gd name="T47" fmla="*/ 2147483646 h 382"/>
                <a:gd name="T48" fmla="*/ 2147483646 w 502"/>
                <a:gd name="T49" fmla="*/ 2147483646 h 382"/>
                <a:gd name="T50" fmla="*/ 2147483646 w 502"/>
                <a:gd name="T51" fmla="*/ 2147483646 h 382"/>
                <a:gd name="T52" fmla="*/ 2147483646 w 502"/>
                <a:gd name="T53" fmla="*/ 2147483646 h 382"/>
                <a:gd name="T54" fmla="*/ 2147483646 w 502"/>
                <a:gd name="T55" fmla="*/ 2147483646 h 382"/>
                <a:gd name="T56" fmla="*/ 2147483646 w 502"/>
                <a:gd name="T57" fmla="*/ 2147483646 h 382"/>
                <a:gd name="T58" fmla="*/ 2147483646 w 502"/>
                <a:gd name="T59" fmla="*/ 2147483646 h 382"/>
                <a:gd name="T60" fmla="*/ 2147483646 w 502"/>
                <a:gd name="T61" fmla="*/ 2147483646 h 382"/>
                <a:gd name="T62" fmla="*/ 2147483646 w 502"/>
                <a:gd name="T63" fmla="*/ 2147483646 h 382"/>
                <a:gd name="T64" fmla="*/ 2147483646 w 502"/>
                <a:gd name="T65" fmla="*/ 2147483646 h 382"/>
                <a:gd name="T66" fmla="*/ 2147483646 w 502"/>
                <a:gd name="T67" fmla="*/ 2147483646 h 382"/>
                <a:gd name="T68" fmla="*/ 2147483646 w 502"/>
                <a:gd name="T69" fmla="*/ 2147483646 h 382"/>
                <a:gd name="T70" fmla="*/ 2147483646 w 502"/>
                <a:gd name="T71" fmla="*/ 2147483646 h 382"/>
                <a:gd name="T72" fmla="*/ 2147483646 w 502"/>
                <a:gd name="T73" fmla="*/ 2147483646 h 382"/>
                <a:gd name="T74" fmla="*/ 2147483646 w 502"/>
                <a:gd name="T75" fmla="*/ 2147483646 h 382"/>
                <a:gd name="T76" fmla="*/ 2147483646 w 502"/>
                <a:gd name="T77" fmla="*/ 2147483646 h 382"/>
                <a:gd name="T78" fmla="*/ 2147483646 w 502"/>
                <a:gd name="T79" fmla="*/ 2147483646 h 382"/>
                <a:gd name="T80" fmla="*/ 2147483646 w 502"/>
                <a:gd name="T81" fmla="*/ 2147483646 h 382"/>
                <a:gd name="T82" fmla="*/ 2147483646 w 502"/>
                <a:gd name="T83" fmla="*/ 2147483646 h 382"/>
                <a:gd name="T84" fmla="*/ 2147483646 w 502"/>
                <a:gd name="T85" fmla="*/ 2147483646 h 382"/>
                <a:gd name="T86" fmla="*/ 2147483646 w 502"/>
                <a:gd name="T87" fmla="*/ 2147483646 h 382"/>
                <a:gd name="T88" fmla="*/ 2147483646 w 502"/>
                <a:gd name="T89" fmla="*/ 2147483646 h 382"/>
                <a:gd name="T90" fmla="*/ 2147483646 w 502"/>
                <a:gd name="T91" fmla="*/ 2147483646 h 382"/>
                <a:gd name="T92" fmla="*/ 2147483646 w 502"/>
                <a:gd name="T93" fmla="*/ 2147483646 h 382"/>
                <a:gd name="T94" fmla="*/ 2147483646 w 502"/>
                <a:gd name="T95" fmla="*/ 2147483646 h 382"/>
                <a:gd name="T96" fmla="*/ 2147483646 w 502"/>
                <a:gd name="T97" fmla="*/ 2147483646 h 382"/>
                <a:gd name="T98" fmla="*/ 2147483646 w 502"/>
                <a:gd name="T99" fmla="*/ 2147483646 h 382"/>
                <a:gd name="T100" fmla="*/ 2147483646 w 502"/>
                <a:gd name="T101" fmla="*/ 2147483646 h 382"/>
                <a:gd name="T102" fmla="*/ 2147483646 w 502"/>
                <a:gd name="T103" fmla="*/ 2147483646 h 382"/>
                <a:gd name="T104" fmla="*/ 2147483646 w 502"/>
                <a:gd name="T105" fmla="*/ 2147483646 h 382"/>
                <a:gd name="T106" fmla="*/ 2147483646 w 502"/>
                <a:gd name="T107" fmla="*/ 2147483646 h 382"/>
                <a:gd name="T108" fmla="*/ 2147483646 w 502"/>
                <a:gd name="T109" fmla="*/ 2147483646 h 382"/>
                <a:gd name="T110" fmla="*/ 2147483646 w 502"/>
                <a:gd name="T111" fmla="*/ 2147483646 h 382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502" h="382">
                  <a:moveTo>
                    <a:pt x="402" y="8"/>
                  </a:moveTo>
                  <a:lnTo>
                    <a:pt x="402" y="10"/>
                  </a:lnTo>
                  <a:lnTo>
                    <a:pt x="404" y="12"/>
                  </a:lnTo>
                  <a:lnTo>
                    <a:pt x="394" y="28"/>
                  </a:lnTo>
                  <a:lnTo>
                    <a:pt x="386" y="34"/>
                  </a:lnTo>
                  <a:lnTo>
                    <a:pt x="378" y="36"/>
                  </a:lnTo>
                  <a:lnTo>
                    <a:pt x="376" y="36"/>
                  </a:lnTo>
                  <a:lnTo>
                    <a:pt x="368" y="30"/>
                  </a:lnTo>
                  <a:lnTo>
                    <a:pt x="360" y="32"/>
                  </a:lnTo>
                  <a:lnTo>
                    <a:pt x="344" y="44"/>
                  </a:lnTo>
                  <a:lnTo>
                    <a:pt x="340" y="44"/>
                  </a:lnTo>
                  <a:lnTo>
                    <a:pt x="336" y="42"/>
                  </a:lnTo>
                  <a:lnTo>
                    <a:pt x="328" y="32"/>
                  </a:lnTo>
                  <a:lnTo>
                    <a:pt x="322" y="42"/>
                  </a:lnTo>
                  <a:lnTo>
                    <a:pt x="316" y="48"/>
                  </a:lnTo>
                  <a:lnTo>
                    <a:pt x="306" y="48"/>
                  </a:lnTo>
                  <a:lnTo>
                    <a:pt x="294" y="52"/>
                  </a:lnTo>
                  <a:lnTo>
                    <a:pt x="282" y="60"/>
                  </a:lnTo>
                  <a:lnTo>
                    <a:pt x="278" y="60"/>
                  </a:lnTo>
                  <a:lnTo>
                    <a:pt x="274" y="64"/>
                  </a:lnTo>
                  <a:lnTo>
                    <a:pt x="270" y="70"/>
                  </a:lnTo>
                  <a:lnTo>
                    <a:pt x="270" y="72"/>
                  </a:lnTo>
                  <a:lnTo>
                    <a:pt x="270" y="74"/>
                  </a:lnTo>
                  <a:lnTo>
                    <a:pt x="276" y="82"/>
                  </a:lnTo>
                  <a:lnTo>
                    <a:pt x="254" y="80"/>
                  </a:lnTo>
                  <a:lnTo>
                    <a:pt x="242" y="90"/>
                  </a:lnTo>
                  <a:lnTo>
                    <a:pt x="240" y="94"/>
                  </a:lnTo>
                  <a:lnTo>
                    <a:pt x="238" y="100"/>
                  </a:lnTo>
                  <a:lnTo>
                    <a:pt x="236" y="102"/>
                  </a:lnTo>
                  <a:lnTo>
                    <a:pt x="224" y="102"/>
                  </a:lnTo>
                  <a:lnTo>
                    <a:pt x="210" y="96"/>
                  </a:lnTo>
                  <a:lnTo>
                    <a:pt x="206" y="96"/>
                  </a:lnTo>
                  <a:lnTo>
                    <a:pt x="194" y="98"/>
                  </a:lnTo>
                  <a:lnTo>
                    <a:pt x="190" y="96"/>
                  </a:lnTo>
                  <a:lnTo>
                    <a:pt x="186" y="94"/>
                  </a:lnTo>
                  <a:lnTo>
                    <a:pt x="178" y="84"/>
                  </a:lnTo>
                  <a:lnTo>
                    <a:pt x="170" y="80"/>
                  </a:lnTo>
                  <a:lnTo>
                    <a:pt x="162" y="92"/>
                  </a:lnTo>
                  <a:lnTo>
                    <a:pt x="160" y="92"/>
                  </a:lnTo>
                  <a:lnTo>
                    <a:pt x="150" y="100"/>
                  </a:lnTo>
                  <a:lnTo>
                    <a:pt x="148" y="100"/>
                  </a:lnTo>
                  <a:lnTo>
                    <a:pt x="148" y="102"/>
                  </a:lnTo>
                  <a:lnTo>
                    <a:pt x="146" y="102"/>
                  </a:lnTo>
                  <a:lnTo>
                    <a:pt x="138" y="104"/>
                  </a:lnTo>
                  <a:lnTo>
                    <a:pt x="126" y="116"/>
                  </a:lnTo>
                  <a:lnTo>
                    <a:pt x="112" y="122"/>
                  </a:lnTo>
                  <a:lnTo>
                    <a:pt x="102" y="134"/>
                  </a:lnTo>
                  <a:lnTo>
                    <a:pt x="70" y="134"/>
                  </a:lnTo>
                  <a:lnTo>
                    <a:pt x="46" y="124"/>
                  </a:lnTo>
                  <a:lnTo>
                    <a:pt x="32" y="124"/>
                  </a:lnTo>
                  <a:lnTo>
                    <a:pt x="20" y="130"/>
                  </a:lnTo>
                  <a:lnTo>
                    <a:pt x="18" y="130"/>
                  </a:lnTo>
                  <a:lnTo>
                    <a:pt x="10" y="132"/>
                  </a:lnTo>
                  <a:lnTo>
                    <a:pt x="2" y="138"/>
                  </a:lnTo>
                  <a:lnTo>
                    <a:pt x="0" y="142"/>
                  </a:lnTo>
                  <a:lnTo>
                    <a:pt x="0" y="152"/>
                  </a:lnTo>
                  <a:lnTo>
                    <a:pt x="4" y="158"/>
                  </a:lnTo>
                  <a:lnTo>
                    <a:pt x="22" y="152"/>
                  </a:lnTo>
                  <a:lnTo>
                    <a:pt x="30" y="154"/>
                  </a:lnTo>
                  <a:lnTo>
                    <a:pt x="40" y="158"/>
                  </a:lnTo>
                  <a:lnTo>
                    <a:pt x="42" y="158"/>
                  </a:lnTo>
                  <a:lnTo>
                    <a:pt x="42" y="160"/>
                  </a:lnTo>
                  <a:lnTo>
                    <a:pt x="42" y="186"/>
                  </a:lnTo>
                  <a:lnTo>
                    <a:pt x="46" y="188"/>
                  </a:lnTo>
                  <a:lnTo>
                    <a:pt x="64" y="188"/>
                  </a:lnTo>
                  <a:lnTo>
                    <a:pt x="74" y="184"/>
                  </a:lnTo>
                  <a:lnTo>
                    <a:pt x="76" y="184"/>
                  </a:lnTo>
                  <a:lnTo>
                    <a:pt x="86" y="180"/>
                  </a:lnTo>
                  <a:lnTo>
                    <a:pt x="94" y="176"/>
                  </a:lnTo>
                  <a:lnTo>
                    <a:pt x="98" y="176"/>
                  </a:lnTo>
                  <a:lnTo>
                    <a:pt x="100" y="178"/>
                  </a:lnTo>
                  <a:lnTo>
                    <a:pt x="104" y="188"/>
                  </a:lnTo>
                  <a:lnTo>
                    <a:pt x="106" y="216"/>
                  </a:lnTo>
                  <a:lnTo>
                    <a:pt x="106" y="218"/>
                  </a:lnTo>
                  <a:lnTo>
                    <a:pt x="92" y="232"/>
                  </a:lnTo>
                  <a:lnTo>
                    <a:pt x="92" y="234"/>
                  </a:lnTo>
                  <a:lnTo>
                    <a:pt x="74" y="242"/>
                  </a:lnTo>
                  <a:lnTo>
                    <a:pt x="70" y="248"/>
                  </a:lnTo>
                  <a:lnTo>
                    <a:pt x="72" y="252"/>
                  </a:lnTo>
                  <a:lnTo>
                    <a:pt x="106" y="256"/>
                  </a:lnTo>
                  <a:lnTo>
                    <a:pt x="108" y="258"/>
                  </a:lnTo>
                  <a:lnTo>
                    <a:pt x="122" y="266"/>
                  </a:lnTo>
                  <a:lnTo>
                    <a:pt x="152" y="264"/>
                  </a:lnTo>
                  <a:lnTo>
                    <a:pt x="152" y="268"/>
                  </a:lnTo>
                  <a:lnTo>
                    <a:pt x="154" y="284"/>
                  </a:lnTo>
                  <a:lnTo>
                    <a:pt x="154" y="286"/>
                  </a:lnTo>
                  <a:lnTo>
                    <a:pt x="140" y="300"/>
                  </a:lnTo>
                  <a:lnTo>
                    <a:pt x="140" y="312"/>
                  </a:lnTo>
                  <a:lnTo>
                    <a:pt x="142" y="320"/>
                  </a:lnTo>
                  <a:lnTo>
                    <a:pt x="144" y="326"/>
                  </a:lnTo>
                  <a:lnTo>
                    <a:pt x="150" y="330"/>
                  </a:lnTo>
                  <a:lnTo>
                    <a:pt x="174" y="344"/>
                  </a:lnTo>
                  <a:lnTo>
                    <a:pt x="194" y="356"/>
                  </a:lnTo>
                  <a:lnTo>
                    <a:pt x="212" y="348"/>
                  </a:lnTo>
                  <a:lnTo>
                    <a:pt x="214" y="348"/>
                  </a:lnTo>
                  <a:lnTo>
                    <a:pt x="216" y="348"/>
                  </a:lnTo>
                  <a:lnTo>
                    <a:pt x="242" y="368"/>
                  </a:lnTo>
                  <a:lnTo>
                    <a:pt x="246" y="368"/>
                  </a:lnTo>
                  <a:lnTo>
                    <a:pt x="252" y="360"/>
                  </a:lnTo>
                  <a:lnTo>
                    <a:pt x="254" y="360"/>
                  </a:lnTo>
                  <a:lnTo>
                    <a:pt x="254" y="358"/>
                  </a:lnTo>
                  <a:lnTo>
                    <a:pt x="256" y="358"/>
                  </a:lnTo>
                  <a:lnTo>
                    <a:pt x="270" y="360"/>
                  </a:lnTo>
                  <a:lnTo>
                    <a:pt x="274" y="334"/>
                  </a:lnTo>
                  <a:lnTo>
                    <a:pt x="294" y="368"/>
                  </a:lnTo>
                  <a:lnTo>
                    <a:pt x="310" y="370"/>
                  </a:lnTo>
                  <a:lnTo>
                    <a:pt x="312" y="370"/>
                  </a:lnTo>
                  <a:lnTo>
                    <a:pt x="314" y="370"/>
                  </a:lnTo>
                  <a:lnTo>
                    <a:pt x="314" y="372"/>
                  </a:lnTo>
                  <a:lnTo>
                    <a:pt x="314" y="382"/>
                  </a:lnTo>
                  <a:lnTo>
                    <a:pt x="320" y="380"/>
                  </a:lnTo>
                  <a:lnTo>
                    <a:pt x="346" y="346"/>
                  </a:lnTo>
                  <a:lnTo>
                    <a:pt x="358" y="362"/>
                  </a:lnTo>
                  <a:lnTo>
                    <a:pt x="358" y="356"/>
                  </a:lnTo>
                  <a:lnTo>
                    <a:pt x="366" y="340"/>
                  </a:lnTo>
                  <a:lnTo>
                    <a:pt x="372" y="328"/>
                  </a:lnTo>
                  <a:lnTo>
                    <a:pt x="392" y="328"/>
                  </a:lnTo>
                  <a:lnTo>
                    <a:pt x="396" y="304"/>
                  </a:lnTo>
                  <a:lnTo>
                    <a:pt x="398" y="304"/>
                  </a:lnTo>
                  <a:lnTo>
                    <a:pt x="400" y="306"/>
                  </a:lnTo>
                  <a:lnTo>
                    <a:pt x="414" y="308"/>
                  </a:lnTo>
                  <a:lnTo>
                    <a:pt x="416" y="300"/>
                  </a:lnTo>
                  <a:lnTo>
                    <a:pt x="410" y="288"/>
                  </a:lnTo>
                  <a:lnTo>
                    <a:pt x="410" y="286"/>
                  </a:lnTo>
                  <a:lnTo>
                    <a:pt x="414" y="276"/>
                  </a:lnTo>
                  <a:lnTo>
                    <a:pt x="414" y="274"/>
                  </a:lnTo>
                  <a:lnTo>
                    <a:pt x="416" y="274"/>
                  </a:lnTo>
                  <a:lnTo>
                    <a:pt x="458" y="252"/>
                  </a:lnTo>
                  <a:lnTo>
                    <a:pt x="456" y="230"/>
                  </a:lnTo>
                  <a:lnTo>
                    <a:pt x="456" y="228"/>
                  </a:lnTo>
                  <a:lnTo>
                    <a:pt x="464" y="212"/>
                  </a:lnTo>
                  <a:lnTo>
                    <a:pt x="466" y="210"/>
                  </a:lnTo>
                  <a:lnTo>
                    <a:pt x="478" y="180"/>
                  </a:lnTo>
                  <a:lnTo>
                    <a:pt x="490" y="168"/>
                  </a:lnTo>
                  <a:lnTo>
                    <a:pt x="496" y="156"/>
                  </a:lnTo>
                  <a:lnTo>
                    <a:pt x="502" y="146"/>
                  </a:lnTo>
                  <a:lnTo>
                    <a:pt x="496" y="134"/>
                  </a:lnTo>
                  <a:lnTo>
                    <a:pt x="496" y="132"/>
                  </a:lnTo>
                  <a:lnTo>
                    <a:pt x="496" y="120"/>
                  </a:lnTo>
                  <a:lnTo>
                    <a:pt x="490" y="120"/>
                  </a:lnTo>
                  <a:lnTo>
                    <a:pt x="478" y="126"/>
                  </a:lnTo>
                  <a:lnTo>
                    <a:pt x="472" y="128"/>
                  </a:lnTo>
                  <a:lnTo>
                    <a:pt x="468" y="128"/>
                  </a:lnTo>
                  <a:lnTo>
                    <a:pt x="460" y="126"/>
                  </a:lnTo>
                  <a:lnTo>
                    <a:pt x="454" y="122"/>
                  </a:lnTo>
                  <a:lnTo>
                    <a:pt x="452" y="118"/>
                  </a:lnTo>
                  <a:lnTo>
                    <a:pt x="450" y="114"/>
                  </a:lnTo>
                  <a:lnTo>
                    <a:pt x="452" y="98"/>
                  </a:lnTo>
                  <a:lnTo>
                    <a:pt x="446" y="98"/>
                  </a:lnTo>
                  <a:lnTo>
                    <a:pt x="442" y="102"/>
                  </a:lnTo>
                  <a:lnTo>
                    <a:pt x="432" y="112"/>
                  </a:lnTo>
                  <a:lnTo>
                    <a:pt x="428" y="114"/>
                  </a:lnTo>
                  <a:lnTo>
                    <a:pt x="424" y="114"/>
                  </a:lnTo>
                  <a:lnTo>
                    <a:pt x="422" y="108"/>
                  </a:lnTo>
                  <a:lnTo>
                    <a:pt x="422" y="100"/>
                  </a:lnTo>
                  <a:lnTo>
                    <a:pt x="422" y="92"/>
                  </a:lnTo>
                  <a:lnTo>
                    <a:pt x="424" y="88"/>
                  </a:lnTo>
                  <a:lnTo>
                    <a:pt x="426" y="86"/>
                  </a:lnTo>
                  <a:lnTo>
                    <a:pt x="428" y="86"/>
                  </a:lnTo>
                  <a:lnTo>
                    <a:pt x="444" y="58"/>
                  </a:lnTo>
                  <a:lnTo>
                    <a:pt x="448" y="48"/>
                  </a:lnTo>
                  <a:lnTo>
                    <a:pt x="450" y="36"/>
                  </a:lnTo>
                  <a:lnTo>
                    <a:pt x="442" y="28"/>
                  </a:lnTo>
                  <a:lnTo>
                    <a:pt x="440" y="22"/>
                  </a:lnTo>
                  <a:lnTo>
                    <a:pt x="440" y="12"/>
                  </a:lnTo>
                  <a:lnTo>
                    <a:pt x="440" y="8"/>
                  </a:lnTo>
                  <a:lnTo>
                    <a:pt x="438" y="4"/>
                  </a:lnTo>
                  <a:lnTo>
                    <a:pt x="434" y="0"/>
                  </a:lnTo>
                  <a:lnTo>
                    <a:pt x="432" y="2"/>
                  </a:lnTo>
                  <a:lnTo>
                    <a:pt x="430" y="6"/>
                  </a:lnTo>
                  <a:lnTo>
                    <a:pt x="426" y="8"/>
                  </a:lnTo>
                  <a:lnTo>
                    <a:pt x="422" y="10"/>
                  </a:lnTo>
                  <a:lnTo>
                    <a:pt x="416" y="8"/>
                  </a:lnTo>
                  <a:lnTo>
                    <a:pt x="410" y="8"/>
                  </a:lnTo>
                  <a:lnTo>
                    <a:pt x="402" y="8"/>
                  </a:lnTo>
                  <a:close/>
                </a:path>
              </a:pathLst>
            </a:custGeom>
            <a:grpFill/>
            <a:ln>
              <a:noFill/>
            </a:ln>
            <a:sp3d extrusionH="266700" prstMaterial="plastic"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4" name="重庆"/>
            <p:cNvSpPr/>
            <p:nvPr/>
          </p:nvSpPr>
          <p:spPr bwMode="auto">
            <a:xfrm>
              <a:off x="4938713" y="4013200"/>
              <a:ext cx="519112" cy="527050"/>
            </a:xfrm>
            <a:custGeom>
              <a:avLst/>
              <a:gdLst>
                <a:gd name="T0" fmla="*/ 2147483646 w 284"/>
                <a:gd name="T1" fmla="*/ 2147483646 h 288"/>
                <a:gd name="T2" fmla="*/ 2147483646 w 284"/>
                <a:gd name="T3" fmla="*/ 2147483646 h 288"/>
                <a:gd name="T4" fmla="*/ 2147483646 w 284"/>
                <a:gd name="T5" fmla="*/ 2147483646 h 288"/>
                <a:gd name="T6" fmla="*/ 2147483646 w 284"/>
                <a:gd name="T7" fmla="*/ 2147483646 h 288"/>
                <a:gd name="T8" fmla="*/ 2147483646 w 284"/>
                <a:gd name="T9" fmla="*/ 2147483646 h 288"/>
                <a:gd name="T10" fmla="*/ 2147483646 w 284"/>
                <a:gd name="T11" fmla="*/ 2147483646 h 288"/>
                <a:gd name="T12" fmla="*/ 2147483646 w 284"/>
                <a:gd name="T13" fmla="*/ 2147483646 h 288"/>
                <a:gd name="T14" fmla="*/ 2147483646 w 284"/>
                <a:gd name="T15" fmla="*/ 2147483646 h 288"/>
                <a:gd name="T16" fmla="*/ 2147483646 w 284"/>
                <a:gd name="T17" fmla="*/ 2147483646 h 288"/>
                <a:gd name="T18" fmla="*/ 2147483646 w 284"/>
                <a:gd name="T19" fmla="*/ 2147483646 h 288"/>
                <a:gd name="T20" fmla="*/ 2147483646 w 284"/>
                <a:gd name="T21" fmla="*/ 2147483646 h 288"/>
                <a:gd name="T22" fmla="*/ 2147483646 w 284"/>
                <a:gd name="T23" fmla="*/ 2147483646 h 288"/>
                <a:gd name="T24" fmla="*/ 2147483646 w 284"/>
                <a:gd name="T25" fmla="*/ 2147483646 h 288"/>
                <a:gd name="T26" fmla="*/ 2147483646 w 284"/>
                <a:gd name="T27" fmla="*/ 2147483646 h 288"/>
                <a:gd name="T28" fmla="*/ 2147483646 w 284"/>
                <a:gd name="T29" fmla="*/ 2147483646 h 288"/>
                <a:gd name="T30" fmla="*/ 2147483646 w 284"/>
                <a:gd name="T31" fmla="*/ 2147483646 h 288"/>
                <a:gd name="T32" fmla="*/ 2147483646 w 284"/>
                <a:gd name="T33" fmla="*/ 2147483646 h 288"/>
                <a:gd name="T34" fmla="*/ 2147483646 w 284"/>
                <a:gd name="T35" fmla="*/ 2147483646 h 288"/>
                <a:gd name="T36" fmla="*/ 2147483646 w 284"/>
                <a:gd name="T37" fmla="*/ 2147483646 h 288"/>
                <a:gd name="T38" fmla="*/ 2147483646 w 284"/>
                <a:gd name="T39" fmla="*/ 2147483646 h 288"/>
                <a:gd name="T40" fmla="*/ 2147483646 w 284"/>
                <a:gd name="T41" fmla="*/ 2147483646 h 288"/>
                <a:gd name="T42" fmla="*/ 2147483646 w 284"/>
                <a:gd name="T43" fmla="*/ 2147483646 h 288"/>
                <a:gd name="T44" fmla="*/ 2147483646 w 284"/>
                <a:gd name="T45" fmla="*/ 2147483646 h 288"/>
                <a:gd name="T46" fmla="*/ 2147483646 w 284"/>
                <a:gd name="T47" fmla="*/ 2147483646 h 288"/>
                <a:gd name="T48" fmla="*/ 2147483646 w 284"/>
                <a:gd name="T49" fmla="*/ 2147483646 h 288"/>
                <a:gd name="T50" fmla="*/ 2147483646 w 284"/>
                <a:gd name="T51" fmla="*/ 2147483646 h 288"/>
                <a:gd name="T52" fmla="*/ 2147483646 w 284"/>
                <a:gd name="T53" fmla="*/ 2147483646 h 288"/>
                <a:gd name="T54" fmla="*/ 2147483646 w 284"/>
                <a:gd name="T55" fmla="*/ 2147483646 h 288"/>
                <a:gd name="T56" fmla="*/ 2147483646 w 284"/>
                <a:gd name="T57" fmla="*/ 2147483646 h 288"/>
                <a:gd name="T58" fmla="*/ 2147483646 w 284"/>
                <a:gd name="T59" fmla="*/ 2147483646 h 288"/>
                <a:gd name="T60" fmla="*/ 2147483646 w 284"/>
                <a:gd name="T61" fmla="*/ 2147483646 h 288"/>
                <a:gd name="T62" fmla="*/ 2147483646 w 284"/>
                <a:gd name="T63" fmla="*/ 2147483646 h 288"/>
                <a:gd name="T64" fmla="*/ 2147483646 w 284"/>
                <a:gd name="T65" fmla="*/ 2147483646 h 288"/>
                <a:gd name="T66" fmla="*/ 2147483646 w 284"/>
                <a:gd name="T67" fmla="*/ 2147483646 h 288"/>
                <a:gd name="T68" fmla="*/ 2147483646 w 284"/>
                <a:gd name="T69" fmla="*/ 2147483646 h 288"/>
                <a:gd name="T70" fmla="*/ 2147483646 w 284"/>
                <a:gd name="T71" fmla="*/ 2147483646 h 288"/>
                <a:gd name="T72" fmla="*/ 2147483646 w 284"/>
                <a:gd name="T73" fmla="*/ 2147483646 h 288"/>
                <a:gd name="T74" fmla="*/ 2147483646 w 284"/>
                <a:gd name="T75" fmla="*/ 2147483646 h 288"/>
                <a:gd name="T76" fmla="*/ 2147483646 w 284"/>
                <a:gd name="T77" fmla="*/ 2147483646 h 288"/>
                <a:gd name="T78" fmla="*/ 2147483646 w 284"/>
                <a:gd name="T79" fmla="*/ 2147483646 h 288"/>
                <a:gd name="T80" fmla="*/ 2147483646 w 284"/>
                <a:gd name="T81" fmla="*/ 2147483646 h 288"/>
                <a:gd name="T82" fmla="*/ 2147483646 w 284"/>
                <a:gd name="T83" fmla="*/ 2147483646 h 288"/>
                <a:gd name="T84" fmla="*/ 2147483646 w 284"/>
                <a:gd name="T85" fmla="*/ 2147483646 h 288"/>
                <a:gd name="T86" fmla="*/ 2147483646 w 284"/>
                <a:gd name="T87" fmla="*/ 2147483646 h 288"/>
                <a:gd name="T88" fmla="*/ 2147483646 w 284"/>
                <a:gd name="T89" fmla="*/ 2147483646 h 288"/>
                <a:gd name="T90" fmla="*/ 2147483646 w 284"/>
                <a:gd name="T91" fmla="*/ 2147483646 h 288"/>
                <a:gd name="T92" fmla="*/ 2147483646 w 284"/>
                <a:gd name="T93" fmla="*/ 2147483646 h 288"/>
                <a:gd name="T94" fmla="*/ 2147483646 w 284"/>
                <a:gd name="T95" fmla="*/ 2147483646 h 288"/>
                <a:gd name="T96" fmla="*/ 2147483646 w 284"/>
                <a:gd name="T97" fmla="*/ 2147483646 h 288"/>
                <a:gd name="T98" fmla="*/ 2147483646 w 284"/>
                <a:gd name="T99" fmla="*/ 2147483646 h 288"/>
                <a:gd name="T100" fmla="*/ 2147483646 w 284"/>
                <a:gd name="T101" fmla="*/ 2147483646 h 288"/>
                <a:gd name="T102" fmla="*/ 2147483646 w 284"/>
                <a:gd name="T103" fmla="*/ 2147483646 h 288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284" h="288">
                  <a:moveTo>
                    <a:pt x="284" y="58"/>
                  </a:moveTo>
                  <a:lnTo>
                    <a:pt x="278" y="44"/>
                  </a:lnTo>
                  <a:lnTo>
                    <a:pt x="268" y="32"/>
                  </a:lnTo>
                  <a:lnTo>
                    <a:pt x="260" y="30"/>
                  </a:lnTo>
                  <a:lnTo>
                    <a:pt x="258" y="30"/>
                  </a:lnTo>
                  <a:lnTo>
                    <a:pt x="258" y="28"/>
                  </a:lnTo>
                  <a:lnTo>
                    <a:pt x="250" y="24"/>
                  </a:lnTo>
                  <a:lnTo>
                    <a:pt x="248" y="24"/>
                  </a:lnTo>
                  <a:lnTo>
                    <a:pt x="244" y="26"/>
                  </a:lnTo>
                  <a:lnTo>
                    <a:pt x="234" y="28"/>
                  </a:lnTo>
                  <a:lnTo>
                    <a:pt x="232" y="26"/>
                  </a:lnTo>
                  <a:lnTo>
                    <a:pt x="222" y="22"/>
                  </a:lnTo>
                  <a:lnTo>
                    <a:pt x="220" y="22"/>
                  </a:lnTo>
                  <a:lnTo>
                    <a:pt x="220" y="20"/>
                  </a:lnTo>
                  <a:lnTo>
                    <a:pt x="212" y="12"/>
                  </a:lnTo>
                  <a:lnTo>
                    <a:pt x="204" y="4"/>
                  </a:lnTo>
                  <a:lnTo>
                    <a:pt x="196" y="0"/>
                  </a:lnTo>
                  <a:lnTo>
                    <a:pt x="188" y="8"/>
                  </a:lnTo>
                  <a:lnTo>
                    <a:pt x="176" y="16"/>
                  </a:lnTo>
                  <a:lnTo>
                    <a:pt x="172" y="40"/>
                  </a:lnTo>
                  <a:lnTo>
                    <a:pt x="162" y="58"/>
                  </a:lnTo>
                  <a:lnTo>
                    <a:pt x="162" y="60"/>
                  </a:lnTo>
                  <a:lnTo>
                    <a:pt x="154" y="68"/>
                  </a:lnTo>
                  <a:lnTo>
                    <a:pt x="144" y="86"/>
                  </a:lnTo>
                  <a:lnTo>
                    <a:pt x="144" y="88"/>
                  </a:lnTo>
                  <a:lnTo>
                    <a:pt x="124" y="104"/>
                  </a:lnTo>
                  <a:lnTo>
                    <a:pt x="116" y="118"/>
                  </a:lnTo>
                  <a:lnTo>
                    <a:pt x="114" y="120"/>
                  </a:lnTo>
                  <a:lnTo>
                    <a:pt x="110" y="124"/>
                  </a:lnTo>
                  <a:lnTo>
                    <a:pt x="96" y="132"/>
                  </a:lnTo>
                  <a:lnTo>
                    <a:pt x="88" y="144"/>
                  </a:lnTo>
                  <a:lnTo>
                    <a:pt x="74" y="164"/>
                  </a:lnTo>
                  <a:lnTo>
                    <a:pt x="72" y="164"/>
                  </a:lnTo>
                  <a:lnTo>
                    <a:pt x="8" y="160"/>
                  </a:lnTo>
                  <a:lnTo>
                    <a:pt x="0" y="168"/>
                  </a:lnTo>
                  <a:lnTo>
                    <a:pt x="0" y="180"/>
                  </a:lnTo>
                  <a:lnTo>
                    <a:pt x="6" y="208"/>
                  </a:lnTo>
                  <a:lnTo>
                    <a:pt x="20" y="226"/>
                  </a:lnTo>
                  <a:lnTo>
                    <a:pt x="32" y="232"/>
                  </a:lnTo>
                  <a:lnTo>
                    <a:pt x="32" y="234"/>
                  </a:lnTo>
                  <a:lnTo>
                    <a:pt x="40" y="244"/>
                  </a:lnTo>
                  <a:lnTo>
                    <a:pt x="42" y="252"/>
                  </a:lnTo>
                  <a:lnTo>
                    <a:pt x="42" y="262"/>
                  </a:lnTo>
                  <a:lnTo>
                    <a:pt x="38" y="266"/>
                  </a:lnTo>
                  <a:lnTo>
                    <a:pt x="40" y="268"/>
                  </a:lnTo>
                  <a:lnTo>
                    <a:pt x="44" y="268"/>
                  </a:lnTo>
                  <a:lnTo>
                    <a:pt x="48" y="258"/>
                  </a:lnTo>
                  <a:lnTo>
                    <a:pt x="50" y="258"/>
                  </a:lnTo>
                  <a:lnTo>
                    <a:pt x="62" y="262"/>
                  </a:lnTo>
                  <a:lnTo>
                    <a:pt x="64" y="266"/>
                  </a:lnTo>
                  <a:lnTo>
                    <a:pt x="70" y="266"/>
                  </a:lnTo>
                  <a:lnTo>
                    <a:pt x="68" y="260"/>
                  </a:lnTo>
                  <a:lnTo>
                    <a:pt x="76" y="246"/>
                  </a:lnTo>
                  <a:lnTo>
                    <a:pt x="78" y="244"/>
                  </a:lnTo>
                  <a:lnTo>
                    <a:pt x="80" y="242"/>
                  </a:lnTo>
                  <a:lnTo>
                    <a:pt x="88" y="242"/>
                  </a:lnTo>
                  <a:lnTo>
                    <a:pt x="102" y="242"/>
                  </a:lnTo>
                  <a:lnTo>
                    <a:pt x="110" y="232"/>
                  </a:lnTo>
                  <a:lnTo>
                    <a:pt x="110" y="222"/>
                  </a:lnTo>
                  <a:lnTo>
                    <a:pt x="112" y="212"/>
                  </a:lnTo>
                  <a:lnTo>
                    <a:pt x="114" y="210"/>
                  </a:lnTo>
                  <a:lnTo>
                    <a:pt x="120" y="206"/>
                  </a:lnTo>
                  <a:lnTo>
                    <a:pt x="122" y="206"/>
                  </a:lnTo>
                  <a:lnTo>
                    <a:pt x="134" y="208"/>
                  </a:lnTo>
                  <a:lnTo>
                    <a:pt x="134" y="210"/>
                  </a:lnTo>
                  <a:lnTo>
                    <a:pt x="136" y="220"/>
                  </a:lnTo>
                  <a:lnTo>
                    <a:pt x="136" y="224"/>
                  </a:lnTo>
                  <a:lnTo>
                    <a:pt x="138" y="232"/>
                  </a:lnTo>
                  <a:lnTo>
                    <a:pt x="140" y="232"/>
                  </a:lnTo>
                  <a:lnTo>
                    <a:pt x="144" y="226"/>
                  </a:lnTo>
                  <a:lnTo>
                    <a:pt x="152" y="216"/>
                  </a:lnTo>
                  <a:lnTo>
                    <a:pt x="160" y="212"/>
                  </a:lnTo>
                  <a:lnTo>
                    <a:pt x="162" y="212"/>
                  </a:lnTo>
                  <a:lnTo>
                    <a:pt x="162" y="210"/>
                  </a:lnTo>
                  <a:lnTo>
                    <a:pt x="172" y="214"/>
                  </a:lnTo>
                  <a:lnTo>
                    <a:pt x="174" y="214"/>
                  </a:lnTo>
                  <a:lnTo>
                    <a:pt x="176" y="214"/>
                  </a:lnTo>
                  <a:lnTo>
                    <a:pt x="180" y="226"/>
                  </a:lnTo>
                  <a:lnTo>
                    <a:pt x="180" y="236"/>
                  </a:lnTo>
                  <a:lnTo>
                    <a:pt x="188" y="252"/>
                  </a:lnTo>
                  <a:lnTo>
                    <a:pt x="188" y="254"/>
                  </a:lnTo>
                  <a:lnTo>
                    <a:pt x="188" y="264"/>
                  </a:lnTo>
                  <a:lnTo>
                    <a:pt x="192" y="270"/>
                  </a:lnTo>
                  <a:lnTo>
                    <a:pt x="194" y="270"/>
                  </a:lnTo>
                  <a:lnTo>
                    <a:pt x="196" y="266"/>
                  </a:lnTo>
                  <a:lnTo>
                    <a:pt x="198" y="264"/>
                  </a:lnTo>
                  <a:lnTo>
                    <a:pt x="208" y="270"/>
                  </a:lnTo>
                  <a:lnTo>
                    <a:pt x="208" y="272"/>
                  </a:lnTo>
                  <a:lnTo>
                    <a:pt x="212" y="286"/>
                  </a:lnTo>
                  <a:lnTo>
                    <a:pt x="216" y="288"/>
                  </a:lnTo>
                  <a:lnTo>
                    <a:pt x="216" y="286"/>
                  </a:lnTo>
                  <a:lnTo>
                    <a:pt x="220" y="276"/>
                  </a:lnTo>
                  <a:lnTo>
                    <a:pt x="222" y="274"/>
                  </a:lnTo>
                  <a:lnTo>
                    <a:pt x="224" y="274"/>
                  </a:lnTo>
                  <a:lnTo>
                    <a:pt x="228" y="270"/>
                  </a:lnTo>
                  <a:lnTo>
                    <a:pt x="230" y="270"/>
                  </a:lnTo>
                  <a:lnTo>
                    <a:pt x="236" y="270"/>
                  </a:lnTo>
                  <a:lnTo>
                    <a:pt x="236" y="266"/>
                  </a:lnTo>
                  <a:lnTo>
                    <a:pt x="236" y="264"/>
                  </a:lnTo>
                  <a:lnTo>
                    <a:pt x="232" y="226"/>
                  </a:lnTo>
                  <a:lnTo>
                    <a:pt x="216" y="202"/>
                  </a:lnTo>
                  <a:lnTo>
                    <a:pt x="188" y="168"/>
                  </a:lnTo>
                  <a:lnTo>
                    <a:pt x="186" y="168"/>
                  </a:lnTo>
                  <a:lnTo>
                    <a:pt x="184" y="146"/>
                  </a:lnTo>
                  <a:lnTo>
                    <a:pt x="176" y="128"/>
                  </a:lnTo>
                  <a:lnTo>
                    <a:pt x="174" y="128"/>
                  </a:lnTo>
                  <a:lnTo>
                    <a:pt x="176" y="126"/>
                  </a:lnTo>
                  <a:lnTo>
                    <a:pt x="180" y="104"/>
                  </a:lnTo>
                  <a:lnTo>
                    <a:pt x="182" y="104"/>
                  </a:lnTo>
                  <a:lnTo>
                    <a:pt x="184" y="104"/>
                  </a:lnTo>
                  <a:lnTo>
                    <a:pt x="234" y="102"/>
                  </a:lnTo>
                  <a:lnTo>
                    <a:pt x="260" y="88"/>
                  </a:lnTo>
                  <a:lnTo>
                    <a:pt x="262" y="86"/>
                  </a:lnTo>
                  <a:lnTo>
                    <a:pt x="274" y="82"/>
                  </a:lnTo>
                  <a:lnTo>
                    <a:pt x="278" y="78"/>
                  </a:lnTo>
                  <a:lnTo>
                    <a:pt x="280" y="76"/>
                  </a:lnTo>
                  <a:lnTo>
                    <a:pt x="282" y="68"/>
                  </a:lnTo>
                  <a:lnTo>
                    <a:pt x="284" y="58"/>
                  </a:lnTo>
                  <a:close/>
                </a:path>
              </a:pathLst>
            </a:custGeom>
            <a:grpFill/>
            <a:ln>
              <a:noFill/>
            </a:ln>
            <a:sp3d extrusionH="266700" prstMaterial="plastic"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5" name="陕西"/>
            <p:cNvSpPr/>
            <p:nvPr/>
          </p:nvSpPr>
          <p:spPr bwMode="auto">
            <a:xfrm>
              <a:off x="4938713" y="2990850"/>
              <a:ext cx="592137" cy="1055688"/>
            </a:xfrm>
            <a:custGeom>
              <a:avLst/>
              <a:gdLst>
                <a:gd name="T0" fmla="*/ 2147483646 w 324"/>
                <a:gd name="T1" fmla="*/ 2147483646 h 578"/>
                <a:gd name="T2" fmla="*/ 2147483646 w 324"/>
                <a:gd name="T3" fmla="*/ 2147483646 h 578"/>
                <a:gd name="T4" fmla="*/ 2147483646 w 324"/>
                <a:gd name="T5" fmla="*/ 2147483646 h 578"/>
                <a:gd name="T6" fmla="*/ 2147483646 w 324"/>
                <a:gd name="T7" fmla="*/ 2147483646 h 578"/>
                <a:gd name="T8" fmla="*/ 2147483646 w 324"/>
                <a:gd name="T9" fmla="*/ 2147483646 h 578"/>
                <a:gd name="T10" fmla="*/ 2147483646 w 324"/>
                <a:gd name="T11" fmla="*/ 2147483646 h 578"/>
                <a:gd name="T12" fmla="*/ 2147483646 w 324"/>
                <a:gd name="T13" fmla="*/ 2147483646 h 578"/>
                <a:gd name="T14" fmla="*/ 2147483646 w 324"/>
                <a:gd name="T15" fmla="*/ 2147483646 h 578"/>
                <a:gd name="T16" fmla="*/ 2147483646 w 324"/>
                <a:gd name="T17" fmla="*/ 2147483646 h 578"/>
                <a:gd name="T18" fmla="*/ 2147483646 w 324"/>
                <a:gd name="T19" fmla="*/ 2147483646 h 578"/>
                <a:gd name="T20" fmla="*/ 2147483646 w 324"/>
                <a:gd name="T21" fmla="*/ 2147483646 h 578"/>
                <a:gd name="T22" fmla="*/ 2147483646 w 324"/>
                <a:gd name="T23" fmla="*/ 2147483646 h 578"/>
                <a:gd name="T24" fmla="*/ 2147483646 w 324"/>
                <a:gd name="T25" fmla="*/ 2147483646 h 578"/>
                <a:gd name="T26" fmla="*/ 2147483646 w 324"/>
                <a:gd name="T27" fmla="*/ 2147483646 h 578"/>
                <a:gd name="T28" fmla="*/ 2147483646 w 324"/>
                <a:gd name="T29" fmla="*/ 2147483646 h 578"/>
                <a:gd name="T30" fmla="*/ 2147483646 w 324"/>
                <a:gd name="T31" fmla="*/ 2147483646 h 578"/>
                <a:gd name="T32" fmla="*/ 2147483646 w 324"/>
                <a:gd name="T33" fmla="*/ 2147483646 h 578"/>
                <a:gd name="T34" fmla="*/ 2147483646 w 324"/>
                <a:gd name="T35" fmla="*/ 2147483646 h 578"/>
                <a:gd name="T36" fmla="*/ 2147483646 w 324"/>
                <a:gd name="T37" fmla="*/ 2147483646 h 578"/>
                <a:gd name="T38" fmla="*/ 2147483646 w 324"/>
                <a:gd name="T39" fmla="*/ 2147483646 h 578"/>
                <a:gd name="T40" fmla="*/ 2147483646 w 324"/>
                <a:gd name="T41" fmla="*/ 2147483646 h 578"/>
                <a:gd name="T42" fmla="*/ 2147483646 w 324"/>
                <a:gd name="T43" fmla="*/ 2147483646 h 578"/>
                <a:gd name="T44" fmla="*/ 2147483646 w 324"/>
                <a:gd name="T45" fmla="*/ 2147483646 h 578"/>
                <a:gd name="T46" fmla="*/ 2147483646 w 324"/>
                <a:gd name="T47" fmla="*/ 2147483646 h 578"/>
                <a:gd name="T48" fmla="*/ 2147483646 w 324"/>
                <a:gd name="T49" fmla="*/ 2147483646 h 578"/>
                <a:gd name="T50" fmla="*/ 2147483646 w 324"/>
                <a:gd name="T51" fmla="*/ 2147483646 h 578"/>
                <a:gd name="T52" fmla="*/ 2147483646 w 324"/>
                <a:gd name="T53" fmla="*/ 2147483646 h 578"/>
                <a:gd name="T54" fmla="*/ 2147483646 w 324"/>
                <a:gd name="T55" fmla="*/ 2147483646 h 578"/>
                <a:gd name="T56" fmla="*/ 2147483646 w 324"/>
                <a:gd name="T57" fmla="*/ 2147483646 h 578"/>
                <a:gd name="T58" fmla="*/ 2147483646 w 324"/>
                <a:gd name="T59" fmla="*/ 2147483646 h 578"/>
                <a:gd name="T60" fmla="*/ 2147483646 w 324"/>
                <a:gd name="T61" fmla="*/ 2147483646 h 578"/>
                <a:gd name="T62" fmla="*/ 2147483646 w 324"/>
                <a:gd name="T63" fmla="*/ 2147483646 h 578"/>
                <a:gd name="T64" fmla="*/ 2147483646 w 324"/>
                <a:gd name="T65" fmla="*/ 2147483646 h 578"/>
                <a:gd name="T66" fmla="*/ 2147483646 w 324"/>
                <a:gd name="T67" fmla="*/ 2147483646 h 578"/>
                <a:gd name="T68" fmla="*/ 2147483646 w 324"/>
                <a:gd name="T69" fmla="*/ 2147483646 h 578"/>
                <a:gd name="T70" fmla="*/ 2147483646 w 324"/>
                <a:gd name="T71" fmla="*/ 2147483646 h 578"/>
                <a:gd name="T72" fmla="*/ 2147483646 w 324"/>
                <a:gd name="T73" fmla="*/ 2147483646 h 578"/>
                <a:gd name="T74" fmla="*/ 2147483646 w 324"/>
                <a:gd name="T75" fmla="*/ 2147483646 h 578"/>
                <a:gd name="T76" fmla="*/ 2147483646 w 324"/>
                <a:gd name="T77" fmla="*/ 2147483646 h 578"/>
                <a:gd name="T78" fmla="*/ 2147483646 w 324"/>
                <a:gd name="T79" fmla="*/ 2147483646 h 578"/>
                <a:gd name="T80" fmla="*/ 2147483646 w 324"/>
                <a:gd name="T81" fmla="*/ 2147483646 h 578"/>
                <a:gd name="T82" fmla="*/ 2147483646 w 324"/>
                <a:gd name="T83" fmla="*/ 2147483646 h 578"/>
                <a:gd name="T84" fmla="*/ 2147483646 w 324"/>
                <a:gd name="T85" fmla="*/ 2147483646 h 578"/>
                <a:gd name="T86" fmla="*/ 2147483646 w 324"/>
                <a:gd name="T87" fmla="*/ 2147483646 h 578"/>
                <a:gd name="T88" fmla="*/ 2147483646 w 324"/>
                <a:gd name="T89" fmla="*/ 2147483646 h 578"/>
                <a:gd name="T90" fmla="*/ 2147483646 w 324"/>
                <a:gd name="T91" fmla="*/ 2147483646 h 578"/>
                <a:gd name="T92" fmla="*/ 2147483646 w 324"/>
                <a:gd name="T93" fmla="*/ 2147483646 h 578"/>
                <a:gd name="T94" fmla="*/ 2147483646 w 324"/>
                <a:gd name="T95" fmla="*/ 2147483646 h 578"/>
                <a:gd name="T96" fmla="*/ 2147483646 w 324"/>
                <a:gd name="T97" fmla="*/ 2147483646 h 578"/>
                <a:gd name="T98" fmla="*/ 2147483646 w 324"/>
                <a:gd name="T99" fmla="*/ 2147483646 h 578"/>
                <a:gd name="T100" fmla="*/ 2147483646 w 324"/>
                <a:gd name="T101" fmla="*/ 2147483646 h 578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324" h="578">
                  <a:moveTo>
                    <a:pt x="108" y="132"/>
                  </a:moveTo>
                  <a:lnTo>
                    <a:pt x="104" y="130"/>
                  </a:lnTo>
                  <a:lnTo>
                    <a:pt x="96" y="180"/>
                  </a:lnTo>
                  <a:lnTo>
                    <a:pt x="108" y="196"/>
                  </a:lnTo>
                  <a:lnTo>
                    <a:pt x="122" y="200"/>
                  </a:lnTo>
                  <a:lnTo>
                    <a:pt x="124" y="202"/>
                  </a:lnTo>
                  <a:lnTo>
                    <a:pt x="140" y="216"/>
                  </a:lnTo>
                  <a:lnTo>
                    <a:pt x="164" y="220"/>
                  </a:lnTo>
                  <a:lnTo>
                    <a:pt x="176" y="228"/>
                  </a:lnTo>
                  <a:lnTo>
                    <a:pt x="176" y="230"/>
                  </a:lnTo>
                  <a:lnTo>
                    <a:pt x="186" y="244"/>
                  </a:lnTo>
                  <a:lnTo>
                    <a:pt x="188" y="244"/>
                  </a:lnTo>
                  <a:lnTo>
                    <a:pt x="186" y="246"/>
                  </a:lnTo>
                  <a:lnTo>
                    <a:pt x="178" y="260"/>
                  </a:lnTo>
                  <a:lnTo>
                    <a:pt x="178" y="264"/>
                  </a:lnTo>
                  <a:lnTo>
                    <a:pt x="176" y="272"/>
                  </a:lnTo>
                  <a:lnTo>
                    <a:pt x="178" y="272"/>
                  </a:lnTo>
                  <a:lnTo>
                    <a:pt x="178" y="286"/>
                  </a:lnTo>
                  <a:lnTo>
                    <a:pt x="176" y="288"/>
                  </a:lnTo>
                  <a:lnTo>
                    <a:pt x="170" y="312"/>
                  </a:lnTo>
                  <a:lnTo>
                    <a:pt x="168" y="316"/>
                  </a:lnTo>
                  <a:lnTo>
                    <a:pt x="164" y="314"/>
                  </a:lnTo>
                  <a:lnTo>
                    <a:pt x="154" y="312"/>
                  </a:lnTo>
                  <a:lnTo>
                    <a:pt x="140" y="312"/>
                  </a:lnTo>
                  <a:lnTo>
                    <a:pt x="128" y="316"/>
                  </a:lnTo>
                  <a:lnTo>
                    <a:pt x="116" y="328"/>
                  </a:lnTo>
                  <a:lnTo>
                    <a:pt x="112" y="332"/>
                  </a:lnTo>
                  <a:lnTo>
                    <a:pt x="130" y="340"/>
                  </a:lnTo>
                  <a:lnTo>
                    <a:pt x="128" y="344"/>
                  </a:lnTo>
                  <a:lnTo>
                    <a:pt x="124" y="350"/>
                  </a:lnTo>
                  <a:lnTo>
                    <a:pt x="116" y="354"/>
                  </a:lnTo>
                  <a:lnTo>
                    <a:pt x="106" y="354"/>
                  </a:lnTo>
                  <a:lnTo>
                    <a:pt x="88" y="348"/>
                  </a:lnTo>
                  <a:lnTo>
                    <a:pt x="70" y="338"/>
                  </a:lnTo>
                  <a:lnTo>
                    <a:pt x="64" y="338"/>
                  </a:lnTo>
                  <a:lnTo>
                    <a:pt x="44" y="366"/>
                  </a:lnTo>
                  <a:lnTo>
                    <a:pt x="40" y="376"/>
                  </a:lnTo>
                  <a:lnTo>
                    <a:pt x="40" y="392"/>
                  </a:lnTo>
                  <a:lnTo>
                    <a:pt x="48" y="406"/>
                  </a:lnTo>
                  <a:lnTo>
                    <a:pt x="48" y="408"/>
                  </a:lnTo>
                  <a:lnTo>
                    <a:pt x="52" y="420"/>
                  </a:lnTo>
                  <a:lnTo>
                    <a:pt x="52" y="422"/>
                  </a:lnTo>
                  <a:lnTo>
                    <a:pt x="52" y="440"/>
                  </a:lnTo>
                  <a:lnTo>
                    <a:pt x="52" y="442"/>
                  </a:lnTo>
                  <a:lnTo>
                    <a:pt x="54" y="444"/>
                  </a:lnTo>
                  <a:lnTo>
                    <a:pt x="40" y="446"/>
                  </a:lnTo>
                  <a:lnTo>
                    <a:pt x="16" y="446"/>
                  </a:lnTo>
                  <a:lnTo>
                    <a:pt x="6" y="454"/>
                  </a:lnTo>
                  <a:lnTo>
                    <a:pt x="0" y="462"/>
                  </a:lnTo>
                  <a:lnTo>
                    <a:pt x="2" y="462"/>
                  </a:lnTo>
                  <a:lnTo>
                    <a:pt x="6" y="486"/>
                  </a:lnTo>
                  <a:lnTo>
                    <a:pt x="8" y="486"/>
                  </a:lnTo>
                  <a:lnTo>
                    <a:pt x="8" y="496"/>
                  </a:lnTo>
                  <a:lnTo>
                    <a:pt x="12" y="508"/>
                  </a:lnTo>
                  <a:lnTo>
                    <a:pt x="30" y="518"/>
                  </a:lnTo>
                  <a:lnTo>
                    <a:pt x="54" y="512"/>
                  </a:lnTo>
                  <a:lnTo>
                    <a:pt x="66" y="504"/>
                  </a:lnTo>
                  <a:lnTo>
                    <a:pt x="68" y="504"/>
                  </a:lnTo>
                  <a:lnTo>
                    <a:pt x="80" y="504"/>
                  </a:lnTo>
                  <a:lnTo>
                    <a:pt x="86" y="520"/>
                  </a:lnTo>
                  <a:lnTo>
                    <a:pt x="92" y="526"/>
                  </a:lnTo>
                  <a:lnTo>
                    <a:pt x="94" y="532"/>
                  </a:lnTo>
                  <a:lnTo>
                    <a:pt x="100" y="532"/>
                  </a:lnTo>
                  <a:lnTo>
                    <a:pt x="102" y="532"/>
                  </a:lnTo>
                  <a:lnTo>
                    <a:pt x="104" y="532"/>
                  </a:lnTo>
                  <a:lnTo>
                    <a:pt x="104" y="530"/>
                  </a:lnTo>
                  <a:lnTo>
                    <a:pt x="116" y="520"/>
                  </a:lnTo>
                  <a:lnTo>
                    <a:pt x="126" y="540"/>
                  </a:lnTo>
                  <a:lnTo>
                    <a:pt x="136" y="546"/>
                  </a:lnTo>
                  <a:lnTo>
                    <a:pt x="152" y="546"/>
                  </a:lnTo>
                  <a:lnTo>
                    <a:pt x="164" y="544"/>
                  </a:lnTo>
                  <a:lnTo>
                    <a:pt x="168" y="544"/>
                  </a:lnTo>
                  <a:lnTo>
                    <a:pt x="196" y="548"/>
                  </a:lnTo>
                  <a:lnTo>
                    <a:pt x="196" y="550"/>
                  </a:lnTo>
                  <a:lnTo>
                    <a:pt x="208" y="556"/>
                  </a:lnTo>
                  <a:lnTo>
                    <a:pt x="208" y="558"/>
                  </a:lnTo>
                  <a:lnTo>
                    <a:pt x="220" y="566"/>
                  </a:lnTo>
                  <a:lnTo>
                    <a:pt x="226" y="574"/>
                  </a:lnTo>
                  <a:lnTo>
                    <a:pt x="234" y="578"/>
                  </a:lnTo>
                  <a:lnTo>
                    <a:pt x="248" y="576"/>
                  </a:lnTo>
                  <a:lnTo>
                    <a:pt x="248" y="560"/>
                  </a:lnTo>
                  <a:lnTo>
                    <a:pt x="240" y="548"/>
                  </a:lnTo>
                  <a:lnTo>
                    <a:pt x="236" y="526"/>
                  </a:lnTo>
                  <a:lnTo>
                    <a:pt x="246" y="516"/>
                  </a:lnTo>
                  <a:lnTo>
                    <a:pt x="248" y="514"/>
                  </a:lnTo>
                  <a:lnTo>
                    <a:pt x="258" y="512"/>
                  </a:lnTo>
                  <a:lnTo>
                    <a:pt x="268" y="512"/>
                  </a:lnTo>
                  <a:lnTo>
                    <a:pt x="272" y="508"/>
                  </a:lnTo>
                  <a:lnTo>
                    <a:pt x="264" y="500"/>
                  </a:lnTo>
                  <a:lnTo>
                    <a:pt x="242" y="484"/>
                  </a:lnTo>
                  <a:lnTo>
                    <a:pt x="236" y="476"/>
                  </a:lnTo>
                  <a:lnTo>
                    <a:pt x="234" y="474"/>
                  </a:lnTo>
                  <a:lnTo>
                    <a:pt x="236" y="472"/>
                  </a:lnTo>
                  <a:lnTo>
                    <a:pt x="242" y="460"/>
                  </a:lnTo>
                  <a:lnTo>
                    <a:pt x="244" y="462"/>
                  </a:lnTo>
                  <a:lnTo>
                    <a:pt x="260" y="466"/>
                  </a:lnTo>
                  <a:lnTo>
                    <a:pt x="302" y="464"/>
                  </a:lnTo>
                  <a:lnTo>
                    <a:pt x="302" y="466"/>
                  </a:lnTo>
                  <a:lnTo>
                    <a:pt x="304" y="466"/>
                  </a:lnTo>
                  <a:lnTo>
                    <a:pt x="316" y="470"/>
                  </a:lnTo>
                  <a:lnTo>
                    <a:pt x="324" y="462"/>
                  </a:lnTo>
                  <a:lnTo>
                    <a:pt x="320" y="438"/>
                  </a:lnTo>
                  <a:lnTo>
                    <a:pt x="304" y="428"/>
                  </a:lnTo>
                  <a:lnTo>
                    <a:pt x="300" y="424"/>
                  </a:lnTo>
                  <a:lnTo>
                    <a:pt x="296" y="420"/>
                  </a:lnTo>
                  <a:lnTo>
                    <a:pt x="292" y="410"/>
                  </a:lnTo>
                  <a:lnTo>
                    <a:pt x="290" y="394"/>
                  </a:lnTo>
                  <a:lnTo>
                    <a:pt x="290" y="374"/>
                  </a:lnTo>
                  <a:lnTo>
                    <a:pt x="276" y="368"/>
                  </a:lnTo>
                  <a:lnTo>
                    <a:pt x="274" y="368"/>
                  </a:lnTo>
                  <a:lnTo>
                    <a:pt x="274" y="366"/>
                  </a:lnTo>
                  <a:lnTo>
                    <a:pt x="274" y="364"/>
                  </a:lnTo>
                  <a:lnTo>
                    <a:pt x="272" y="344"/>
                  </a:lnTo>
                  <a:lnTo>
                    <a:pt x="288" y="262"/>
                  </a:lnTo>
                  <a:lnTo>
                    <a:pt x="280" y="232"/>
                  </a:lnTo>
                  <a:lnTo>
                    <a:pt x="278" y="214"/>
                  </a:lnTo>
                  <a:lnTo>
                    <a:pt x="276" y="190"/>
                  </a:lnTo>
                  <a:lnTo>
                    <a:pt x="278" y="164"/>
                  </a:lnTo>
                  <a:lnTo>
                    <a:pt x="278" y="162"/>
                  </a:lnTo>
                  <a:lnTo>
                    <a:pt x="280" y="160"/>
                  </a:lnTo>
                  <a:lnTo>
                    <a:pt x="296" y="148"/>
                  </a:lnTo>
                  <a:lnTo>
                    <a:pt x="296" y="136"/>
                  </a:lnTo>
                  <a:lnTo>
                    <a:pt x="294" y="130"/>
                  </a:lnTo>
                  <a:lnTo>
                    <a:pt x="290" y="122"/>
                  </a:lnTo>
                  <a:lnTo>
                    <a:pt x="280" y="110"/>
                  </a:lnTo>
                  <a:lnTo>
                    <a:pt x="278" y="110"/>
                  </a:lnTo>
                  <a:lnTo>
                    <a:pt x="278" y="108"/>
                  </a:lnTo>
                  <a:lnTo>
                    <a:pt x="276" y="88"/>
                  </a:lnTo>
                  <a:lnTo>
                    <a:pt x="276" y="86"/>
                  </a:lnTo>
                  <a:lnTo>
                    <a:pt x="298" y="60"/>
                  </a:lnTo>
                  <a:lnTo>
                    <a:pt x="298" y="48"/>
                  </a:lnTo>
                  <a:lnTo>
                    <a:pt x="292" y="36"/>
                  </a:lnTo>
                  <a:lnTo>
                    <a:pt x="290" y="34"/>
                  </a:lnTo>
                  <a:lnTo>
                    <a:pt x="300" y="20"/>
                  </a:lnTo>
                  <a:lnTo>
                    <a:pt x="302" y="20"/>
                  </a:lnTo>
                  <a:lnTo>
                    <a:pt x="312" y="12"/>
                  </a:lnTo>
                  <a:lnTo>
                    <a:pt x="312" y="0"/>
                  </a:lnTo>
                  <a:lnTo>
                    <a:pt x="306" y="0"/>
                  </a:lnTo>
                  <a:lnTo>
                    <a:pt x="296" y="0"/>
                  </a:lnTo>
                  <a:lnTo>
                    <a:pt x="292" y="18"/>
                  </a:lnTo>
                  <a:lnTo>
                    <a:pt x="290" y="18"/>
                  </a:lnTo>
                  <a:lnTo>
                    <a:pt x="268" y="10"/>
                  </a:lnTo>
                  <a:lnTo>
                    <a:pt x="256" y="8"/>
                  </a:lnTo>
                  <a:lnTo>
                    <a:pt x="260" y="28"/>
                  </a:lnTo>
                  <a:lnTo>
                    <a:pt x="244" y="32"/>
                  </a:lnTo>
                  <a:lnTo>
                    <a:pt x="218" y="46"/>
                  </a:lnTo>
                  <a:lnTo>
                    <a:pt x="210" y="56"/>
                  </a:lnTo>
                  <a:lnTo>
                    <a:pt x="210" y="58"/>
                  </a:lnTo>
                  <a:lnTo>
                    <a:pt x="208" y="58"/>
                  </a:lnTo>
                  <a:lnTo>
                    <a:pt x="196" y="70"/>
                  </a:lnTo>
                  <a:lnTo>
                    <a:pt x="192" y="88"/>
                  </a:lnTo>
                  <a:lnTo>
                    <a:pt x="192" y="90"/>
                  </a:lnTo>
                  <a:lnTo>
                    <a:pt x="186" y="118"/>
                  </a:lnTo>
                  <a:lnTo>
                    <a:pt x="184" y="130"/>
                  </a:lnTo>
                  <a:lnTo>
                    <a:pt x="184" y="132"/>
                  </a:lnTo>
                  <a:lnTo>
                    <a:pt x="182" y="132"/>
                  </a:lnTo>
                  <a:lnTo>
                    <a:pt x="174" y="144"/>
                  </a:lnTo>
                  <a:lnTo>
                    <a:pt x="172" y="144"/>
                  </a:lnTo>
                  <a:lnTo>
                    <a:pt x="172" y="146"/>
                  </a:lnTo>
                  <a:lnTo>
                    <a:pt x="152" y="148"/>
                  </a:lnTo>
                  <a:lnTo>
                    <a:pt x="122" y="138"/>
                  </a:lnTo>
                  <a:lnTo>
                    <a:pt x="108" y="132"/>
                  </a:lnTo>
                  <a:close/>
                </a:path>
              </a:pathLst>
            </a:custGeom>
            <a:grpFill/>
            <a:ln>
              <a:noFill/>
            </a:ln>
            <a:sp3d extrusionH="266700" prstMaterial="plastic"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6" name="山西"/>
            <p:cNvSpPr/>
            <p:nvPr/>
          </p:nvSpPr>
          <p:spPr bwMode="auto">
            <a:xfrm>
              <a:off x="5451475" y="2792413"/>
              <a:ext cx="393700" cy="866775"/>
            </a:xfrm>
            <a:custGeom>
              <a:avLst/>
              <a:gdLst>
                <a:gd name="T0" fmla="*/ 2147483646 w 216"/>
                <a:gd name="T1" fmla="*/ 2147483646 h 474"/>
                <a:gd name="T2" fmla="*/ 2147483646 w 216"/>
                <a:gd name="T3" fmla="*/ 2147483646 h 474"/>
                <a:gd name="T4" fmla="*/ 2147483646 w 216"/>
                <a:gd name="T5" fmla="*/ 2147483646 h 474"/>
                <a:gd name="T6" fmla="*/ 2147483646 w 216"/>
                <a:gd name="T7" fmla="*/ 2147483646 h 474"/>
                <a:gd name="T8" fmla="*/ 2147483646 w 216"/>
                <a:gd name="T9" fmla="*/ 2147483646 h 474"/>
                <a:gd name="T10" fmla="*/ 2147483646 w 216"/>
                <a:gd name="T11" fmla="*/ 2147483646 h 474"/>
                <a:gd name="T12" fmla="*/ 2147483646 w 216"/>
                <a:gd name="T13" fmla="*/ 2147483646 h 474"/>
                <a:gd name="T14" fmla="*/ 2147483646 w 216"/>
                <a:gd name="T15" fmla="*/ 2147483646 h 474"/>
                <a:gd name="T16" fmla="*/ 2147483646 w 216"/>
                <a:gd name="T17" fmla="*/ 2147483646 h 474"/>
                <a:gd name="T18" fmla="*/ 2147483646 w 216"/>
                <a:gd name="T19" fmla="*/ 2147483646 h 474"/>
                <a:gd name="T20" fmla="*/ 2147483646 w 216"/>
                <a:gd name="T21" fmla="*/ 2147483646 h 474"/>
                <a:gd name="T22" fmla="*/ 2147483646 w 216"/>
                <a:gd name="T23" fmla="*/ 2147483646 h 474"/>
                <a:gd name="T24" fmla="*/ 2147483646 w 216"/>
                <a:gd name="T25" fmla="*/ 2147483646 h 474"/>
                <a:gd name="T26" fmla="*/ 2147483646 w 216"/>
                <a:gd name="T27" fmla="*/ 2147483646 h 474"/>
                <a:gd name="T28" fmla="*/ 2147483646 w 216"/>
                <a:gd name="T29" fmla="*/ 2147483646 h 474"/>
                <a:gd name="T30" fmla="*/ 2147483646 w 216"/>
                <a:gd name="T31" fmla="*/ 2147483646 h 474"/>
                <a:gd name="T32" fmla="*/ 2147483646 w 216"/>
                <a:gd name="T33" fmla="*/ 2147483646 h 474"/>
                <a:gd name="T34" fmla="*/ 2147483646 w 216"/>
                <a:gd name="T35" fmla="*/ 2147483646 h 474"/>
                <a:gd name="T36" fmla="*/ 2147483646 w 216"/>
                <a:gd name="T37" fmla="*/ 2147483646 h 474"/>
                <a:gd name="T38" fmla="*/ 2147483646 w 216"/>
                <a:gd name="T39" fmla="*/ 2147483646 h 474"/>
                <a:gd name="T40" fmla="*/ 2147483646 w 216"/>
                <a:gd name="T41" fmla="*/ 2147483646 h 474"/>
                <a:gd name="T42" fmla="*/ 2147483646 w 216"/>
                <a:gd name="T43" fmla="*/ 2147483646 h 474"/>
                <a:gd name="T44" fmla="*/ 2147483646 w 216"/>
                <a:gd name="T45" fmla="*/ 2147483646 h 474"/>
                <a:gd name="T46" fmla="*/ 2147483646 w 216"/>
                <a:gd name="T47" fmla="*/ 2147483646 h 474"/>
                <a:gd name="T48" fmla="*/ 2147483646 w 216"/>
                <a:gd name="T49" fmla="*/ 2147483646 h 474"/>
                <a:gd name="T50" fmla="*/ 2147483646 w 216"/>
                <a:gd name="T51" fmla="*/ 2147483646 h 474"/>
                <a:gd name="T52" fmla="*/ 2147483646 w 216"/>
                <a:gd name="T53" fmla="*/ 2147483646 h 474"/>
                <a:gd name="T54" fmla="*/ 2147483646 w 216"/>
                <a:gd name="T55" fmla="*/ 2147483646 h 474"/>
                <a:gd name="T56" fmla="*/ 2147483646 w 216"/>
                <a:gd name="T57" fmla="*/ 2147483646 h 474"/>
                <a:gd name="T58" fmla="*/ 2147483646 w 216"/>
                <a:gd name="T59" fmla="*/ 2147483646 h 474"/>
                <a:gd name="T60" fmla="*/ 2147483646 w 216"/>
                <a:gd name="T61" fmla="*/ 2147483646 h 474"/>
                <a:gd name="T62" fmla="*/ 2147483646 w 216"/>
                <a:gd name="T63" fmla="*/ 2147483646 h 474"/>
                <a:gd name="T64" fmla="*/ 2147483646 w 216"/>
                <a:gd name="T65" fmla="*/ 2147483646 h 474"/>
                <a:gd name="T66" fmla="*/ 2147483646 w 216"/>
                <a:gd name="T67" fmla="*/ 2147483646 h 474"/>
                <a:gd name="T68" fmla="*/ 2147483646 w 216"/>
                <a:gd name="T69" fmla="*/ 2147483646 h 474"/>
                <a:gd name="T70" fmla="*/ 2147483646 w 216"/>
                <a:gd name="T71" fmla="*/ 2147483646 h 474"/>
                <a:gd name="T72" fmla="*/ 2147483646 w 216"/>
                <a:gd name="T73" fmla="*/ 2147483646 h 474"/>
                <a:gd name="T74" fmla="*/ 2147483646 w 216"/>
                <a:gd name="T75" fmla="*/ 2147483646 h 474"/>
                <a:gd name="T76" fmla="*/ 2147483646 w 216"/>
                <a:gd name="T77" fmla="*/ 2147483646 h 474"/>
                <a:gd name="T78" fmla="*/ 2147483646 w 216"/>
                <a:gd name="T79" fmla="*/ 2147483646 h 474"/>
                <a:gd name="T80" fmla="*/ 2147483646 w 216"/>
                <a:gd name="T81" fmla="*/ 2147483646 h 474"/>
                <a:gd name="T82" fmla="*/ 2147483646 w 216"/>
                <a:gd name="T83" fmla="*/ 2147483646 h 474"/>
                <a:gd name="T84" fmla="*/ 2147483646 w 216"/>
                <a:gd name="T85" fmla="*/ 2147483646 h 474"/>
                <a:gd name="T86" fmla="*/ 2147483646 w 216"/>
                <a:gd name="T87" fmla="*/ 2147483646 h 474"/>
                <a:gd name="T88" fmla="*/ 2147483646 w 216"/>
                <a:gd name="T89" fmla="*/ 2147483646 h 474"/>
                <a:gd name="T90" fmla="*/ 2147483646 w 216"/>
                <a:gd name="T91" fmla="*/ 2147483646 h 474"/>
                <a:gd name="T92" fmla="*/ 2147483646 w 216"/>
                <a:gd name="T93" fmla="*/ 2147483646 h 474"/>
                <a:gd name="T94" fmla="*/ 2147483646 w 216"/>
                <a:gd name="T95" fmla="*/ 2147483646 h 474"/>
                <a:gd name="T96" fmla="*/ 2147483646 w 216"/>
                <a:gd name="T97" fmla="*/ 2147483646 h 474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0" t="0" r="r" b="b"/>
              <a:pathLst>
                <a:path w="216" h="474">
                  <a:moveTo>
                    <a:pt x="202" y="24"/>
                  </a:moveTo>
                  <a:lnTo>
                    <a:pt x="204" y="20"/>
                  </a:lnTo>
                  <a:lnTo>
                    <a:pt x="200" y="8"/>
                  </a:lnTo>
                  <a:lnTo>
                    <a:pt x="194" y="0"/>
                  </a:lnTo>
                  <a:lnTo>
                    <a:pt x="188" y="12"/>
                  </a:lnTo>
                  <a:lnTo>
                    <a:pt x="176" y="24"/>
                  </a:lnTo>
                  <a:lnTo>
                    <a:pt x="174" y="24"/>
                  </a:lnTo>
                  <a:lnTo>
                    <a:pt x="156" y="30"/>
                  </a:lnTo>
                  <a:lnTo>
                    <a:pt x="154" y="30"/>
                  </a:lnTo>
                  <a:lnTo>
                    <a:pt x="136" y="28"/>
                  </a:lnTo>
                  <a:lnTo>
                    <a:pt x="124" y="30"/>
                  </a:lnTo>
                  <a:lnTo>
                    <a:pt x="122" y="40"/>
                  </a:lnTo>
                  <a:lnTo>
                    <a:pt x="112" y="46"/>
                  </a:lnTo>
                  <a:lnTo>
                    <a:pt x="112" y="48"/>
                  </a:lnTo>
                  <a:lnTo>
                    <a:pt x="110" y="48"/>
                  </a:lnTo>
                  <a:lnTo>
                    <a:pt x="94" y="46"/>
                  </a:lnTo>
                  <a:lnTo>
                    <a:pt x="92" y="48"/>
                  </a:lnTo>
                  <a:lnTo>
                    <a:pt x="92" y="64"/>
                  </a:lnTo>
                  <a:lnTo>
                    <a:pt x="84" y="76"/>
                  </a:lnTo>
                  <a:lnTo>
                    <a:pt x="82" y="76"/>
                  </a:lnTo>
                  <a:lnTo>
                    <a:pt x="68" y="92"/>
                  </a:lnTo>
                  <a:lnTo>
                    <a:pt x="66" y="92"/>
                  </a:lnTo>
                  <a:lnTo>
                    <a:pt x="50" y="96"/>
                  </a:lnTo>
                  <a:lnTo>
                    <a:pt x="40" y="106"/>
                  </a:lnTo>
                  <a:lnTo>
                    <a:pt x="42" y="120"/>
                  </a:lnTo>
                  <a:lnTo>
                    <a:pt x="42" y="124"/>
                  </a:lnTo>
                  <a:lnTo>
                    <a:pt x="40" y="124"/>
                  </a:lnTo>
                  <a:lnTo>
                    <a:pt x="28" y="136"/>
                  </a:lnTo>
                  <a:lnTo>
                    <a:pt x="20" y="144"/>
                  </a:lnTo>
                  <a:lnTo>
                    <a:pt x="26" y="154"/>
                  </a:lnTo>
                  <a:lnTo>
                    <a:pt x="26" y="156"/>
                  </a:lnTo>
                  <a:lnTo>
                    <a:pt x="26" y="170"/>
                  </a:lnTo>
                  <a:lnTo>
                    <a:pt x="26" y="172"/>
                  </a:lnTo>
                  <a:lnTo>
                    <a:pt x="16" y="184"/>
                  </a:lnTo>
                  <a:lnTo>
                    <a:pt x="4" y="198"/>
                  </a:lnTo>
                  <a:lnTo>
                    <a:pt x="6" y="214"/>
                  </a:lnTo>
                  <a:lnTo>
                    <a:pt x="16" y="224"/>
                  </a:lnTo>
                  <a:lnTo>
                    <a:pt x="22" y="236"/>
                  </a:lnTo>
                  <a:lnTo>
                    <a:pt x="24" y="244"/>
                  </a:lnTo>
                  <a:lnTo>
                    <a:pt x="24" y="262"/>
                  </a:lnTo>
                  <a:lnTo>
                    <a:pt x="22" y="264"/>
                  </a:lnTo>
                  <a:lnTo>
                    <a:pt x="6" y="276"/>
                  </a:lnTo>
                  <a:lnTo>
                    <a:pt x="4" y="300"/>
                  </a:lnTo>
                  <a:lnTo>
                    <a:pt x="6" y="324"/>
                  </a:lnTo>
                  <a:lnTo>
                    <a:pt x="10" y="340"/>
                  </a:lnTo>
                  <a:lnTo>
                    <a:pt x="18" y="368"/>
                  </a:lnTo>
                  <a:lnTo>
                    <a:pt x="18" y="370"/>
                  </a:lnTo>
                  <a:lnTo>
                    <a:pt x="18" y="372"/>
                  </a:lnTo>
                  <a:lnTo>
                    <a:pt x="0" y="452"/>
                  </a:lnTo>
                  <a:lnTo>
                    <a:pt x="2" y="468"/>
                  </a:lnTo>
                  <a:lnTo>
                    <a:pt x="14" y="474"/>
                  </a:lnTo>
                  <a:lnTo>
                    <a:pt x="32" y="456"/>
                  </a:lnTo>
                  <a:lnTo>
                    <a:pt x="34" y="456"/>
                  </a:lnTo>
                  <a:lnTo>
                    <a:pt x="96" y="432"/>
                  </a:lnTo>
                  <a:lnTo>
                    <a:pt x="112" y="416"/>
                  </a:lnTo>
                  <a:lnTo>
                    <a:pt x="114" y="416"/>
                  </a:lnTo>
                  <a:lnTo>
                    <a:pt x="116" y="416"/>
                  </a:lnTo>
                  <a:lnTo>
                    <a:pt x="150" y="420"/>
                  </a:lnTo>
                  <a:lnTo>
                    <a:pt x="162" y="416"/>
                  </a:lnTo>
                  <a:lnTo>
                    <a:pt x="180" y="408"/>
                  </a:lnTo>
                  <a:lnTo>
                    <a:pt x="180" y="392"/>
                  </a:lnTo>
                  <a:lnTo>
                    <a:pt x="182" y="392"/>
                  </a:lnTo>
                  <a:lnTo>
                    <a:pt x="192" y="382"/>
                  </a:lnTo>
                  <a:lnTo>
                    <a:pt x="190" y="372"/>
                  </a:lnTo>
                  <a:lnTo>
                    <a:pt x="190" y="370"/>
                  </a:lnTo>
                  <a:lnTo>
                    <a:pt x="190" y="368"/>
                  </a:lnTo>
                  <a:lnTo>
                    <a:pt x="194" y="364"/>
                  </a:lnTo>
                  <a:lnTo>
                    <a:pt x="192" y="360"/>
                  </a:lnTo>
                  <a:lnTo>
                    <a:pt x="190" y="356"/>
                  </a:lnTo>
                  <a:lnTo>
                    <a:pt x="190" y="352"/>
                  </a:lnTo>
                  <a:lnTo>
                    <a:pt x="194" y="340"/>
                  </a:lnTo>
                  <a:lnTo>
                    <a:pt x="198" y="336"/>
                  </a:lnTo>
                  <a:lnTo>
                    <a:pt x="196" y="324"/>
                  </a:lnTo>
                  <a:lnTo>
                    <a:pt x="184" y="310"/>
                  </a:lnTo>
                  <a:lnTo>
                    <a:pt x="182" y="306"/>
                  </a:lnTo>
                  <a:lnTo>
                    <a:pt x="180" y="302"/>
                  </a:lnTo>
                  <a:lnTo>
                    <a:pt x="180" y="298"/>
                  </a:lnTo>
                  <a:lnTo>
                    <a:pt x="182" y="294"/>
                  </a:lnTo>
                  <a:lnTo>
                    <a:pt x="184" y="288"/>
                  </a:lnTo>
                  <a:lnTo>
                    <a:pt x="190" y="280"/>
                  </a:lnTo>
                  <a:lnTo>
                    <a:pt x="192" y="268"/>
                  </a:lnTo>
                  <a:lnTo>
                    <a:pt x="202" y="248"/>
                  </a:lnTo>
                  <a:lnTo>
                    <a:pt x="204" y="240"/>
                  </a:lnTo>
                  <a:lnTo>
                    <a:pt x="216" y="216"/>
                  </a:lnTo>
                  <a:lnTo>
                    <a:pt x="208" y="200"/>
                  </a:lnTo>
                  <a:lnTo>
                    <a:pt x="184" y="184"/>
                  </a:lnTo>
                  <a:lnTo>
                    <a:pt x="182" y="184"/>
                  </a:lnTo>
                  <a:lnTo>
                    <a:pt x="176" y="170"/>
                  </a:lnTo>
                  <a:lnTo>
                    <a:pt x="176" y="168"/>
                  </a:lnTo>
                  <a:lnTo>
                    <a:pt x="180" y="146"/>
                  </a:lnTo>
                  <a:lnTo>
                    <a:pt x="184" y="130"/>
                  </a:lnTo>
                  <a:lnTo>
                    <a:pt x="184" y="122"/>
                  </a:lnTo>
                  <a:lnTo>
                    <a:pt x="188" y="116"/>
                  </a:lnTo>
                  <a:lnTo>
                    <a:pt x="190" y="114"/>
                  </a:lnTo>
                  <a:lnTo>
                    <a:pt x="194" y="114"/>
                  </a:lnTo>
                  <a:lnTo>
                    <a:pt x="208" y="112"/>
                  </a:lnTo>
                  <a:lnTo>
                    <a:pt x="212" y="102"/>
                  </a:lnTo>
                  <a:lnTo>
                    <a:pt x="216" y="76"/>
                  </a:lnTo>
                  <a:lnTo>
                    <a:pt x="214" y="66"/>
                  </a:lnTo>
                  <a:lnTo>
                    <a:pt x="200" y="64"/>
                  </a:lnTo>
                  <a:lnTo>
                    <a:pt x="184" y="56"/>
                  </a:lnTo>
                  <a:lnTo>
                    <a:pt x="182" y="54"/>
                  </a:lnTo>
                  <a:lnTo>
                    <a:pt x="182" y="52"/>
                  </a:lnTo>
                  <a:lnTo>
                    <a:pt x="180" y="32"/>
                  </a:lnTo>
                  <a:lnTo>
                    <a:pt x="180" y="28"/>
                  </a:lnTo>
                  <a:lnTo>
                    <a:pt x="202" y="24"/>
                  </a:lnTo>
                  <a:close/>
                </a:path>
              </a:pathLst>
            </a:custGeom>
            <a:grpFill/>
            <a:ln>
              <a:noFill/>
            </a:ln>
            <a:sp3d extrusionH="266700" prstMaterial="plastic"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7" name="湖南"/>
            <p:cNvSpPr/>
            <p:nvPr/>
          </p:nvSpPr>
          <p:spPr bwMode="auto">
            <a:xfrm>
              <a:off x="5348288" y="4270375"/>
              <a:ext cx="628650" cy="730250"/>
            </a:xfrm>
            <a:custGeom>
              <a:avLst/>
              <a:gdLst>
                <a:gd name="T0" fmla="*/ 2147483646 w 344"/>
                <a:gd name="T1" fmla="*/ 2147483646 h 400"/>
                <a:gd name="T2" fmla="*/ 2147483646 w 344"/>
                <a:gd name="T3" fmla="*/ 2147483646 h 400"/>
                <a:gd name="T4" fmla="*/ 2147483646 w 344"/>
                <a:gd name="T5" fmla="*/ 2147483646 h 400"/>
                <a:gd name="T6" fmla="*/ 2147483646 w 344"/>
                <a:gd name="T7" fmla="*/ 2147483646 h 400"/>
                <a:gd name="T8" fmla="*/ 2147483646 w 344"/>
                <a:gd name="T9" fmla="*/ 2147483646 h 400"/>
                <a:gd name="T10" fmla="*/ 2147483646 w 344"/>
                <a:gd name="T11" fmla="*/ 2147483646 h 400"/>
                <a:gd name="T12" fmla="*/ 2147483646 w 344"/>
                <a:gd name="T13" fmla="*/ 2147483646 h 400"/>
                <a:gd name="T14" fmla="*/ 2147483646 w 344"/>
                <a:gd name="T15" fmla="*/ 2147483646 h 400"/>
                <a:gd name="T16" fmla="*/ 2147483646 w 344"/>
                <a:gd name="T17" fmla="*/ 2147483646 h 400"/>
                <a:gd name="T18" fmla="*/ 2147483646 w 344"/>
                <a:gd name="T19" fmla="*/ 2147483646 h 400"/>
                <a:gd name="T20" fmla="*/ 2147483646 w 344"/>
                <a:gd name="T21" fmla="*/ 0 h 400"/>
                <a:gd name="T22" fmla="*/ 2147483646 w 344"/>
                <a:gd name="T23" fmla="*/ 2147483646 h 400"/>
                <a:gd name="T24" fmla="*/ 2147483646 w 344"/>
                <a:gd name="T25" fmla="*/ 2147483646 h 400"/>
                <a:gd name="T26" fmla="*/ 2147483646 w 344"/>
                <a:gd name="T27" fmla="*/ 2147483646 h 400"/>
                <a:gd name="T28" fmla="*/ 2147483646 w 344"/>
                <a:gd name="T29" fmla="*/ 2147483646 h 400"/>
                <a:gd name="T30" fmla="*/ 2147483646 w 344"/>
                <a:gd name="T31" fmla="*/ 2147483646 h 400"/>
                <a:gd name="T32" fmla="*/ 2147483646 w 344"/>
                <a:gd name="T33" fmla="*/ 2147483646 h 400"/>
                <a:gd name="T34" fmla="*/ 2147483646 w 344"/>
                <a:gd name="T35" fmla="*/ 2147483646 h 400"/>
                <a:gd name="T36" fmla="*/ 2147483646 w 344"/>
                <a:gd name="T37" fmla="*/ 2147483646 h 400"/>
                <a:gd name="T38" fmla="*/ 2147483646 w 344"/>
                <a:gd name="T39" fmla="*/ 2147483646 h 400"/>
                <a:gd name="T40" fmla="*/ 2147483646 w 344"/>
                <a:gd name="T41" fmla="*/ 2147483646 h 400"/>
                <a:gd name="T42" fmla="*/ 2147483646 w 344"/>
                <a:gd name="T43" fmla="*/ 2147483646 h 400"/>
                <a:gd name="T44" fmla="*/ 2147483646 w 344"/>
                <a:gd name="T45" fmla="*/ 2147483646 h 400"/>
                <a:gd name="T46" fmla="*/ 2147483646 w 344"/>
                <a:gd name="T47" fmla="*/ 2147483646 h 400"/>
                <a:gd name="T48" fmla="*/ 2147483646 w 344"/>
                <a:gd name="T49" fmla="*/ 2147483646 h 400"/>
                <a:gd name="T50" fmla="*/ 2147483646 w 344"/>
                <a:gd name="T51" fmla="*/ 2147483646 h 400"/>
                <a:gd name="T52" fmla="*/ 2147483646 w 344"/>
                <a:gd name="T53" fmla="*/ 2147483646 h 400"/>
                <a:gd name="T54" fmla="*/ 2147483646 w 344"/>
                <a:gd name="T55" fmla="*/ 2147483646 h 400"/>
                <a:gd name="T56" fmla="*/ 2147483646 w 344"/>
                <a:gd name="T57" fmla="*/ 2147483646 h 400"/>
                <a:gd name="T58" fmla="*/ 2147483646 w 344"/>
                <a:gd name="T59" fmla="*/ 2147483646 h 400"/>
                <a:gd name="T60" fmla="*/ 2147483646 w 344"/>
                <a:gd name="T61" fmla="*/ 2147483646 h 400"/>
                <a:gd name="T62" fmla="*/ 2147483646 w 344"/>
                <a:gd name="T63" fmla="*/ 2147483646 h 400"/>
                <a:gd name="T64" fmla="*/ 2147483646 w 344"/>
                <a:gd name="T65" fmla="*/ 2147483646 h 400"/>
                <a:gd name="T66" fmla="*/ 2147483646 w 344"/>
                <a:gd name="T67" fmla="*/ 2147483646 h 400"/>
                <a:gd name="T68" fmla="*/ 2147483646 w 344"/>
                <a:gd name="T69" fmla="*/ 2147483646 h 400"/>
                <a:gd name="T70" fmla="*/ 2147483646 w 344"/>
                <a:gd name="T71" fmla="*/ 2147483646 h 400"/>
                <a:gd name="T72" fmla="*/ 2147483646 w 344"/>
                <a:gd name="T73" fmla="*/ 2147483646 h 400"/>
                <a:gd name="T74" fmla="*/ 2147483646 w 344"/>
                <a:gd name="T75" fmla="*/ 2147483646 h 400"/>
                <a:gd name="T76" fmla="*/ 2147483646 w 344"/>
                <a:gd name="T77" fmla="*/ 2147483646 h 400"/>
                <a:gd name="T78" fmla="*/ 2147483646 w 344"/>
                <a:gd name="T79" fmla="*/ 2147483646 h 400"/>
                <a:gd name="T80" fmla="*/ 2147483646 w 344"/>
                <a:gd name="T81" fmla="*/ 2147483646 h 400"/>
                <a:gd name="T82" fmla="*/ 2147483646 w 344"/>
                <a:gd name="T83" fmla="*/ 2147483646 h 400"/>
                <a:gd name="T84" fmla="*/ 2147483646 w 344"/>
                <a:gd name="T85" fmla="*/ 2147483646 h 400"/>
                <a:gd name="T86" fmla="*/ 2147483646 w 344"/>
                <a:gd name="T87" fmla="*/ 2147483646 h 400"/>
                <a:gd name="T88" fmla="*/ 2147483646 w 344"/>
                <a:gd name="T89" fmla="*/ 2147483646 h 400"/>
                <a:gd name="T90" fmla="*/ 2147483646 w 344"/>
                <a:gd name="T91" fmla="*/ 2147483646 h 400"/>
                <a:gd name="T92" fmla="*/ 2147483646 w 344"/>
                <a:gd name="T93" fmla="*/ 2147483646 h 400"/>
                <a:gd name="T94" fmla="*/ 2147483646 w 344"/>
                <a:gd name="T95" fmla="*/ 2147483646 h 400"/>
                <a:gd name="T96" fmla="*/ 2147483646 w 344"/>
                <a:gd name="T97" fmla="*/ 2147483646 h 400"/>
                <a:gd name="T98" fmla="*/ 2147483646 w 344"/>
                <a:gd name="T99" fmla="*/ 2147483646 h 400"/>
                <a:gd name="T100" fmla="*/ 2147483646 w 344"/>
                <a:gd name="T101" fmla="*/ 2147483646 h 400"/>
                <a:gd name="T102" fmla="*/ 2147483646 w 344"/>
                <a:gd name="T103" fmla="*/ 2147483646 h 400"/>
                <a:gd name="T104" fmla="*/ 2147483646 w 344"/>
                <a:gd name="T105" fmla="*/ 2147483646 h 400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344" h="400">
                  <a:moveTo>
                    <a:pt x="300" y="68"/>
                  </a:moveTo>
                  <a:lnTo>
                    <a:pt x="300" y="68"/>
                  </a:lnTo>
                  <a:lnTo>
                    <a:pt x="300" y="66"/>
                  </a:lnTo>
                  <a:lnTo>
                    <a:pt x="292" y="54"/>
                  </a:lnTo>
                  <a:lnTo>
                    <a:pt x="292" y="52"/>
                  </a:lnTo>
                  <a:lnTo>
                    <a:pt x="294" y="32"/>
                  </a:lnTo>
                  <a:lnTo>
                    <a:pt x="292" y="28"/>
                  </a:lnTo>
                  <a:lnTo>
                    <a:pt x="286" y="24"/>
                  </a:lnTo>
                  <a:lnTo>
                    <a:pt x="282" y="24"/>
                  </a:lnTo>
                  <a:lnTo>
                    <a:pt x="274" y="34"/>
                  </a:lnTo>
                  <a:lnTo>
                    <a:pt x="272" y="34"/>
                  </a:lnTo>
                  <a:lnTo>
                    <a:pt x="252" y="44"/>
                  </a:lnTo>
                  <a:lnTo>
                    <a:pt x="250" y="30"/>
                  </a:lnTo>
                  <a:lnTo>
                    <a:pt x="250" y="28"/>
                  </a:lnTo>
                  <a:lnTo>
                    <a:pt x="252" y="22"/>
                  </a:lnTo>
                  <a:lnTo>
                    <a:pt x="250" y="14"/>
                  </a:lnTo>
                  <a:lnTo>
                    <a:pt x="248" y="12"/>
                  </a:lnTo>
                  <a:lnTo>
                    <a:pt x="244" y="20"/>
                  </a:lnTo>
                  <a:lnTo>
                    <a:pt x="218" y="42"/>
                  </a:lnTo>
                  <a:lnTo>
                    <a:pt x="218" y="44"/>
                  </a:lnTo>
                  <a:lnTo>
                    <a:pt x="216" y="44"/>
                  </a:lnTo>
                  <a:lnTo>
                    <a:pt x="214" y="44"/>
                  </a:lnTo>
                  <a:lnTo>
                    <a:pt x="206" y="40"/>
                  </a:lnTo>
                  <a:lnTo>
                    <a:pt x="198" y="32"/>
                  </a:lnTo>
                  <a:lnTo>
                    <a:pt x="184" y="28"/>
                  </a:lnTo>
                  <a:lnTo>
                    <a:pt x="184" y="26"/>
                  </a:lnTo>
                  <a:lnTo>
                    <a:pt x="176" y="20"/>
                  </a:lnTo>
                  <a:lnTo>
                    <a:pt x="150" y="16"/>
                  </a:lnTo>
                  <a:lnTo>
                    <a:pt x="148" y="16"/>
                  </a:lnTo>
                  <a:lnTo>
                    <a:pt x="132" y="6"/>
                  </a:lnTo>
                  <a:lnTo>
                    <a:pt x="132" y="8"/>
                  </a:lnTo>
                  <a:lnTo>
                    <a:pt x="118" y="0"/>
                  </a:lnTo>
                  <a:lnTo>
                    <a:pt x="100" y="0"/>
                  </a:lnTo>
                  <a:lnTo>
                    <a:pt x="94" y="0"/>
                  </a:lnTo>
                  <a:lnTo>
                    <a:pt x="100" y="30"/>
                  </a:lnTo>
                  <a:lnTo>
                    <a:pt x="96" y="30"/>
                  </a:lnTo>
                  <a:lnTo>
                    <a:pt x="80" y="32"/>
                  </a:lnTo>
                  <a:lnTo>
                    <a:pt x="70" y="32"/>
                  </a:lnTo>
                  <a:lnTo>
                    <a:pt x="68" y="32"/>
                  </a:lnTo>
                  <a:lnTo>
                    <a:pt x="60" y="24"/>
                  </a:lnTo>
                  <a:lnTo>
                    <a:pt x="44" y="32"/>
                  </a:lnTo>
                  <a:lnTo>
                    <a:pt x="28" y="52"/>
                  </a:lnTo>
                  <a:lnTo>
                    <a:pt x="16" y="86"/>
                  </a:lnTo>
                  <a:lnTo>
                    <a:pt x="20" y="124"/>
                  </a:lnTo>
                  <a:lnTo>
                    <a:pt x="26" y="144"/>
                  </a:lnTo>
                  <a:lnTo>
                    <a:pt x="26" y="148"/>
                  </a:lnTo>
                  <a:lnTo>
                    <a:pt x="24" y="150"/>
                  </a:lnTo>
                  <a:lnTo>
                    <a:pt x="20" y="152"/>
                  </a:lnTo>
                  <a:lnTo>
                    <a:pt x="20" y="156"/>
                  </a:lnTo>
                  <a:lnTo>
                    <a:pt x="18" y="166"/>
                  </a:lnTo>
                  <a:lnTo>
                    <a:pt x="26" y="198"/>
                  </a:lnTo>
                  <a:lnTo>
                    <a:pt x="24" y="200"/>
                  </a:lnTo>
                  <a:lnTo>
                    <a:pt x="8" y="210"/>
                  </a:lnTo>
                  <a:lnTo>
                    <a:pt x="4" y="214"/>
                  </a:lnTo>
                  <a:lnTo>
                    <a:pt x="2" y="218"/>
                  </a:lnTo>
                  <a:lnTo>
                    <a:pt x="0" y="228"/>
                  </a:lnTo>
                  <a:lnTo>
                    <a:pt x="14" y="224"/>
                  </a:lnTo>
                  <a:lnTo>
                    <a:pt x="14" y="222"/>
                  </a:lnTo>
                  <a:lnTo>
                    <a:pt x="16" y="222"/>
                  </a:lnTo>
                  <a:lnTo>
                    <a:pt x="22" y="224"/>
                  </a:lnTo>
                  <a:lnTo>
                    <a:pt x="26" y="226"/>
                  </a:lnTo>
                  <a:lnTo>
                    <a:pt x="30" y="228"/>
                  </a:lnTo>
                  <a:lnTo>
                    <a:pt x="32" y="234"/>
                  </a:lnTo>
                  <a:lnTo>
                    <a:pt x="34" y="252"/>
                  </a:lnTo>
                  <a:lnTo>
                    <a:pt x="32" y="254"/>
                  </a:lnTo>
                  <a:lnTo>
                    <a:pt x="32" y="256"/>
                  </a:lnTo>
                  <a:lnTo>
                    <a:pt x="28" y="260"/>
                  </a:lnTo>
                  <a:lnTo>
                    <a:pt x="28" y="264"/>
                  </a:lnTo>
                  <a:lnTo>
                    <a:pt x="24" y="282"/>
                  </a:lnTo>
                  <a:lnTo>
                    <a:pt x="28" y="290"/>
                  </a:lnTo>
                  <a:lnTo>
                    <a:pt x="32" y="296"/>
                  </a:lnTo>
                  <a:lnTo>
                    <a:pt x="48" y="316"/>
                  </a:lnTo>
                  <a:lnTo>
                    <a:pt x="64" y="304"/>
                  </a:lnTo>
                  <a:lnTo>
                    <a:pt x="76" y="302"/>
                  </a:lnTo>
                  <a:lnTo>
                    <a:pt x="76" y="304"/>
                  </a:lnTo>
                  <a:lnTo>
                    <a:pt x="84" y="306"/>
                  </a:lnTo>
                  <a:lnTo>
                    <a:pt x="88" y="306"/>
                  </a:lnTo>
                  <a:lnTo>
                    <a:pt x="92" y="302"/>
                  </a:lnTo>
                  <a:lnTo>
                    <a:pt x="100" y="292"/>
                  </a:lnTo>
                  <a:lnTo>
                    <a:pt x="98" y="286"/>
                  </a:lnTo>
                  <a:lnTo>
                    <a:pt x="100" y="282"/>
                  </a:lnTo>
                  <a:lnTo>
                    <a:pt x="104" y="280"/>
                  </a:lnTo>
                  <a:lnTo>
                    <a:pt x="124" y="280"/>
                  </a:lnTo>
                  <a:lnTo>
                    <a:pt x="128" y="280"/>
                  </a:lnTo>
                  <a:lnTo>
                    <a:pt x="130" y="280"/>
                  </a:lnTo>
                  <a:lnTo>
                    <a:pt x="134" y="274"/>
                  </a:lnTo>
                  <a:lnTo>
                    <a:pt x="136" y="270"/>
                  </a:lnTo>
                  <a:lnTo>
                    <a:pt x="142" y="270"/>
                  </a:lnTo>
                  <a:lnTo>
                    <a:pt x="146" y="272"/>
                  </a:lnTo>
                  <a:lnTo>
                    <a:pt x="152" y="280"/>
                  </a:lnTo>
                  <a:lnTo>
                    <a:pt x="154" y="284"/>
                  </a:lnTo>
                  <a:lnTo>
                    <a:pt x="156" y="288"/>
                  </a:lnTo>
                  <a:lnTo>
                    <a:pt x="154" y="302"/>
                  </a:lnTo>
                  <a:lnTo>
                    <a:pt x="156" y="304"/>
                  </a:lnTo>
                  <a:lnTo>
                    <a:pt x="162" y="310"/>
                  </a:lnTo>
                  <a:lnTo>
                    <a:pt x="164" y="316"/>
                  </a:lnTo>
                  <a:lnTo>
                    <a:pt x="162" y="330"/>
                  </a:lnTo>
                  <a:lnTo>
                    <a:pt x="158" y="340"/>
                  </a:lnTo>
                  <a:lnTo>
                    <a:pt x="154" y="344"/>
                  </a:lnTo>
                  <a:lnTo>
                    <a:pt x="142" y="370"/>
                  </a:lnTo>
                  <a:lnTo>
                    <a:pt x="146" y="372"/>
                  </a:lnTo>
                  <a:lnTo>
                    <a:pt x="164" y="372"/>
                  </a:lnTo>
                  <a:lnTo>
                    <a:pt x="168" y="374"/>
                  </a:lnTo>
                  <a:lnTo>
                    <a:pt x="168" y="376"/>
                  </a:lnTo>
                  <a:lnTo>
                    <a:pt x="164" y="388"/>
                  </a:lnTo>
                  <a:lnTo>
                    <a:pt x="164" y="394"/>
                  </a:lnTo>
                  <a:lnTo>
                    <a:pt x="172" y="398"/>
                  </a:lnTo>
                  <a:lnTo>
                    <a:pt x="176" y="400"/>
                  </a:lnTo>
                  <a:lnTo>
                    <a:pt x="178" y="398"/>
                  </a:lnTo>
                  <a:lnTo>
                    <a:pt x="188" y="394"/>
                  </a:lnTo>
                  <a:lnTo>
                    <a:pt x="194" y="392"/>
                  </a:lnTo>
                  <a:lnTo>
                    <a:pt x="204" y="392"/>
                  </a:lnTo>
                  <a:lnTo>
                    <a:pt x="216" y="380"/>
                  </a:lnTo>
                  <a:lnTo>
                    <a:pt x="216" y="366"/>
                  </a:lnTo>
                  <a:lnTo>
                    <a:pt x="216" y="360"/>
                  </a:lnTo>
                  <a:lnTo>
                    <a:pt x="216" y="356"/>
                  </a:lnTo>
                  <a:lnTo>
                    <a:pt x="220" y="354"/>
                  </a:lnTo>
                  <a:lnTo>
                    <a:pt x="224" y="354"/>
                  </a:lnTo>
                  <a:lnTo>
                    <a:pt x="230" y="356"/>
                  </a:lnTo>
                  <a:lnTo>
                    <a:pt x="236" y="360"/>
                  </a:lnTo>
                  <a:lnTo>
                    <a:pt x="256" y="372"/>
                  </a:lnTo>
                  <a:lnTo>
                    <a:pt x="264" y="376"/>
                  </a:lnTo>
                  <a:lnTo>
                    <a:pt x="270" y="378"/>
                  </a:lnTo>
                  <a:lnTo>
                    <a:pt x="270" y="376"/>
                  </a:lnTo>
                  <a:lnTo>
                    <a:pt x="270" y="370"/>
                  </a:lnTo>
                  <a:lnTo>
                    <a:pt x="266" y="360"/>
                  </a:lnTo>
                  <a:lnTo>
                    <a:pt x="256" y="344"/>
                  </a:lnTo>
                  <a:lnTo>
                    <a:pt x="256" y="342"/>
                  </a:lnTo>
                  <a:lnTo>
                    <a:pt x="256" y="340"/>
                  </a:lnTo>
                  <a:lnTo>
                    <a:pt x="264" y="332"/>
                  </a:lnTo>
                  <a:lnTo>
                    <a:pt x="274" y="326"/>
                  </a:lnTo>
                  <a:lnTo>
                    <a:pt x="282" y="324"/>
                  </a:lnTo>
                  <a:lnTo>
                    <a:pt x="292" y="326"/>
                  </a:lnTo>
                  <a:lnTo>
                    <a:pt x="320" y="340"/>
                  </a:lnTo>
                  <a:lnTo>
                    <a:pt x="332" y="332"/>
                  </a:lnTo>
                  <a:lnTo>
                    <a:pt x="334" y="332"/>
                  </a:lnTo>
                  <a:lnTo>
                    <a:pt x="334" y="330"/>
                  </a:lnTo>
                  <a:lnTo>
                    <a:pt x="332" y="328"/>
                  </a:lnTo>
                  <a:lnTo>
                    <a:pt x="334" y="326"/>
                  </a:lnTo>
                  <a:lnTo>
                    <a:pt x="340" y="314"/>
                  </a:lnTo>
                  <a:lnTo>
                    <a:pt x="344" y="304"/>
                  </a:lnTo>
                  <a:lnTo>
                    <a:pt x="344" y="298"/>
                  </a:lnTo>
                  <a:lnTo>
                    <a:pt x="344" y="292"/>
                  </a:lnTo>
                  <a:lnTo>
                    <a:pt x="338" y="286"/>
                  </a:lnTo>
                  <a:lnTo>
                    <a:pt x="334" y="284"/>
                  </a:lnTo>
                  <a:lnTo>
                    <a:pt x="332" y="284"/>
                  </a:lnTo>
                  <a:lnTo>
                    <a:pt x="330" y="276"/>
                  </a:lnTo>
                  <a:lnTo>
                    <a:pt x="332" y="276"/>
                  </a:lnTo>
                  <a:lnTo>
                    <a:pt x="338" y="272"/>
                  </a:lnTo>
                  <a:lnTo>
                    <a:pt x="340" y="268"/>
                  </a:lnTo>
                  <a:lnTo>
                    <a:pt x="338" y="264"/>
                  </a:lnTo>
                  <a:lnTo>
                    <a:pt x="326" y="252"/>
                  </a:lnTo>
                  <a:lnTo>
                    <a:pt x="326" y="250"/>
                  </a:lnTo>
                  <a:lnTo>
                    <a:pt x="320" y="232"/>
                  </a:lnTo>
                  <a:lnTo>
                    <a:pt x="316" y="214"/>
                  </a:lnTo>
                  <a:lnTo>
                    <a:pt x="316" y="196"/>
                  </a:lnTo>
                  <a:lnTo>
                    <a:pt x="316" y="188"/>
                  </a:lnTo>
                  <a:lnTo>
                    <a:pt x="308" y="196"/>
                  </a:lnTo>
                  <a:lnTo>
                    <a:pt x="302" y="204"/>
                  </a:lnTo>
                  <a:lnTo>
                    <a:pt x="300" y="170"/>
                  </a:lnTo>
                  <a:lnTo>
                    <a:pt x="300" y="168"/>
                  </a:lnTo>
                  <a:lnTo>
                    <a:pt x="322" y="138"/>
                  </a:lnTo>
                  <a:lnTo>
                    <a:pt x="334" y="124"/>
                  </a:lnTo>
                  <a:lnTo>
                    <a:pt x="326" y="100"/>
                  </a:lnTo>
                  <a:lnTo>
                    <a:pt x="322" y="76"/>
                  </a:lnTo>
                  <a:lnTo>
                    <a:pt x="308" y="70"/>
                  </a:lnTo>
                  <a:lnTo>
                    <a:pt x="300" y="68"/>
                  </a:lnTo>
                  <a:close/>
                </a:path>
              </a:pathLst>
            </a:custGeom>
            <a:grpFill/>
            <a:ln>
              <a:noFill/>
            </a:ln>
            <a:sp3d extrusionH="266700" prstMaterial="plastic"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8" name="湖北"/>
            <p:cNvSpPr/>
            <p:nvPr/>
          </p:nvSpPr>
          <p:spPr bwMode="auto">
            <a:xfrm>
              <a:off x="5275263" y="3849688"/>
              <a:ext cx="892175" cy="558800"/>
            </a:xfrm>
            <a:custGeom>
              <a:avLst/>
              <a:gdLst>
                <a:gd name="T0" fmla="*/ 2147483646 w 488"/>
                <a:gd name="T1" fmla="*/ 2147483646 h 306"/>
                <a:gd name="T2" fmla="*/ 2147483646 w 488"/>
                <a:gd name="T3" fmla="*/ 2147483646 h 306"/>
                <a:gd name="T4" fmla="*/ 2147483646 w 488"/>
                <a:gd name="T5" fmla="*/ 2147483646 h 306"/>
                <a:gd name="T6" fmla="*/ 2147483646 w 488"/>
                <a:gd name="T7" fmla="*/ 2147483646 h 306"/>
                <a:gd name="T8" fmla="*/ 2147483646 w 488"/>
                <a:gd name="T9" fmla="*/ 2147483646 h 306"/>
                <a:gd name="T10" fmla="*/ 2147483646 w 488"/>
                <a:gd name="T11" fmla="*/ 2147483646 h 306"/>
                <a:gd name="T12" fmla="*/ 2147483646 w 488"/>
                <a:gd name="T13" fmla="*/ 2147483646 h 306"/>
                <a:gd name="T14" fmla="*/ 2147483646 w 488"/>
                <a:gd name="T15" fmla="*/ 2147483646 h 306"/>
                <a:gd name="T16" fmla="*/ 2147483646 w 488"/>
                <a:gd name="T17" fmla="*/ 2147483646 h 306"/>
                <a:gd name="T18" fmla="*/ 2147483646 w 488"/>
                <a:gd name="T19" fmla="*/ 2147483646 h 306"/>
                <a:gd name="T20" fmla="*/ 2147483646 w 488"/>
                <a:gd name="T21" fmla="*/ 2147483646 h 306"/>
                <a:gd name="T22" fmla="*/ 2147483646 w 488"/>
                <a:gd name="T23" fmla="*/ 2147483646 h 306"/>
                <a:gd name="T24" fmla="*/ 2147483646 w 488"/>
                <a:gd name="T25" fmla="*/ 2147483646 h 306"/>
                <a:gd name="T26" fmla="*/ 2147483646 w 488"/>
                <a:gd name="T27" fmla="*/ 2147483646 h 306"/>
                <a:gd name="T28" fmla="*/ 2147483646 w 488"/>
                <a:gd name="T29" fmla="*/ 2147483646 h 306"/>
                <a:gd name="T30" fmla="*/ 2147483646 w 488"/>
                <a:gd name="T31" fmla="*/ 2147483646 h 306"/>
                <a:gd name="T32" fmla="*/ 2147483646 w 488"/>
                <a:gd name="T33" fmla="*/ 2147483646 h 306"/>
                <a:gd name="T34" fmla="*/ 2147483646 w 488"/>
                <a:gd name="T35" fmla="*/ 2147483646 h 306"/>
                <a:gd name="T36" fmla="*/ 2147483646 w 488"/>
                <a:gd name="T37" fmla="*/ 2147483646 h 306"/>
                <a:gd name="T38" fmla="*/ 2147483646 w 488"/>
                <a:gd name="T39" fmla="*/ 2147483646 h 306"/>
                <a:gd name="T40" fmla="*/ 2147483646 w 488"/>
                <a:gd name="T41" fmla="*/ 2147483646 h 306"/>
                <a:gd name="T42" fmla="*/ 2147483646 w 488"/>
                <a:gd name="T43" fmla="*/ 2147483646 h 306"/>
                <a:gd name="T44" fmla="*/ 2147483646 w 488"/>
                <a:gd name="T45" fmla="*/ 2147483646 h 306"/>
                <a:gd name="T46" fmla="*/ 2147483646 w 488"/>
                <a:gd name="T47" fmla="*/ 2147483646 h 306"/>
                <a:gd name="T48" fmla="*/ 2147483646 w 488"/>
                <a:gd name="T49" fmla="*/ 2147483646 h 306"/>
                <a:gd name="T50" fmla="*/ 2147483646 w 488"/>
                <a:gd name="T51" fmla="*/ 2147483646 h 306"/>
                <a:gd name="T52" fmla="*/ 2147483646 w 488"/>
                <a:gd name="T53" fmla="*/ 2147483646 h 306"/>
                <a:gd name="T54" fmla="*/ 2147483646 w 488"/>
                <a:gd name="T55" fmla="*/ 2147483646 h 306"/>
                <a:gd name="T56" fmla="*/ 2147483646 w 488"/>
                <a:gd name="T57" fmla="*/ 2147483646 h 306"/>
                <a:gd name="T58" fmla="*/ 2147483646 w 488"/>
                <a:gd name="T59" fmla="*/ 2147483646 h 306"/>
                <a:gd name="T60" fmla="*/ 2147483646 w 488"/>
                <a:gd name="T61" fmla="*/ 2147483646 h 306"/>
                <a:gd name="T62" fmla="*/ 2147483646 w 488"/>
                <a:gd name="T63" fmla="*/ 2147483646 h 306"/>
                <a:gd name="T64" fmla="*/ 2147483646 w 488"/>
                <a:gd name="T65" fmla="*/ 2147483646 h 306"/>
                <a:gd name="T66" fmla="*/ 2147483646 w 488"/>
                <a:gd name="T67" fmla="*/ 2147483646 h 306"/>
                <a:gd name="T68" fmla="*/ 2147483646 w 488"/>
                <a:gd name="T69" fmla="*/ 2147483646 h 306"/>
                <a:gd name="T70" fmla="*/ 2147483646 w 488"/>
                <a:gd name="T71" fmla="*/ 2147483646 h 306"/>
                <a:gd name="T72" fmla="*/ 2147483646 w 488"/>
                <a:gd name="T73" fmla="*/ 2147483646 h 306"/>
                <a:gd name="T74" fmla="*/ 2147483646 w 488"/>
                <a:gd name="T75" fmla="*/ 2147483646 h 306"/>
                <a:gd name="T76" fmla="*/ 2147483646 w 488"/>
                <a:gd name="T77" fmla="*/ 2147483646 h 306"/>
                <a:gd name="T78" fmla="*/ 2147483646 w 488"/>
                <a:gd name="T79" fmla="*/ 2147483646 h 306"/>
                <a:gd name="T80" fmla="*/ 2147483646 w 488"/>
                <a:gd name="T81" fmla="*/ 2147483646 h 306"/>
                <a:gd name="T82" fmla="*/ 2147483646 w 488"/>
                <a:gd name="T83" fmla="*/ 2147483646 h 306"/>
                <a:gd name="T84" fmla="*/ 2147483646 w 488"/>
                <a:gd name="T85" fmla="*/ 2147483646 h 306"/>
                <a:gd name="T86" fmla="*/ 2147483646 w 488"/>
                <a:gd name="T87" fmla="*/ 2147483646 h 306"/>
                <a:gd name="T88" fmla="*/ 2147483646 w 488"/>
                <a:gd name="T89" fmla="*/ 2147483646 h 306"/>
                <a:gd name="T90" fmla="*/ 2147483646 w 488"/>
                <a:gd name="T91" fmla="*/ 2147483646 h 306"/>
                <a:gd name="T92" fmla="*/ 2147483646 w 488"/>
                <a:gd name="T93" fmla="*/ 2147483646 h 306"/>
                <a:gd name="T94" fmla="*/ 2147483646 w 488"/>
                <a:gd name="T95" fmla="*/ 2147483646 h 306"/>
                <a:gd name="T96" fmla="*/ 2147483646 w 488"/>
                <a:gd name="T97" fmla="*/ 2147483646 h 306"/>
                <a:gd name="T98" fmla="*/ 2147483646 w 488"/>
                <a:gd name="T99" fmla="*/ 2147483646 h 306"/>
                <a:gd name="T100" fmla="*/ 2147483646 w 488"/>
                <a:gd name="T101" fmla="*/ 2147483646 h 306"/>
                <a:gd name="T102" fmla="*/ 2147483646 w 488"/>
                <a:gd name="T103" fmla="*/ 2147483646 h 306"/>
                <a:gd name="T104" fmla="*/ 2147483646 w 488"/>
                <a:gd name="T105" fmla="*/ 2147483646 h 306"/>
                <a:gd name="T106" fmla="*/ 2147483646 w 488"/>
                <a:gd name="T107" fmla="*/ 2147483646 h 306"/>
                <a:gd name="T108" fmla="*/ 2147483646 w 488"/>
                <a:gd name="T109" fmla="*/ 2147483646 h 306"/>
                <a:gd name="T110" fmla="*/ 2147483646 w 488"/>
                <a:gd name="T111" fmla="*/ 2147483646 h 306"/>
                <a:gd name="T112" fmla="*/ 2147483646 w 488"/>
                <a:gd name="T113" fmla="*/ 2147483646 h 306"/>
                <a:gd name="T114" fmla="*/ 2147483646 w 488"/>
                <a:gd name="T115" fmla="*/ 2147483646 h 30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0" t="0" r="r" b="b"/>
              <a:pathLst>
                <a:path w="488" h="306">
                  <a:moveTo>
                    <a:pt x="62" y="2"/>
                  </a:moveTo>
                  <a:lnTo>
                    <a:pt x="60" y="4"/>
                  </a:lnTo>
                  <a:lnTo>
                    <a:pt x="64" y="10"/>
                  </a:lnTo>
                  <a:lnTo>
                    <a:pt x="86" y="24"/>
                  </a:lnTo>
                  <a:lnTo>
                    <a:pt x="100" y="38"/>
                  </a:lnTo>
                  <a:lnTo>
                    <a:pt x="98" y="40"/>
                  </a:lnTo>
                  <a:lnTo>
                    <a:pt x="90" y="50"/>
                  </a:lnTo>
                  <a:lnTo>
                    <a:pt x="88" y="50"/>
                  </a:lnTo>
                  <a:lnTo>
                    <a:pt x="88" y="52"/>
                  </a:lnTo>
                  <a:lnTo>
                    <a:pt x="74" y="52"/>
                  </a:lnTo>
                  <a:lnTo>
                    <a:pt x="66" y="54"/>
                  </a:lnTo>
                  <a:lnTo>
                    <a:pt x="60" y="58"/>
                  </a:lnTo>
                  <a:lnTo>
                    <a:pt x="64" y="66"/>
                  </a:lnTo>
                  <a:lnTo>
                    <a:pt x="64" y="74"/>
                  </a:lnTo>
                  <a:lnTo>
                    <a:pt x="72" y="86"/>
                  </a:lnTo>
                  <a:lnTo>
                    <a:pt x="72" y="108"/>
                  </a:lnTo>
                  <a:lnTo>
                    <a:pt x="78" y="110"/>
                  </a:lnTo>
                  <a:lnTo>
                    <a:pt x="88" y="114"/>
                  </a:lnTo>
                  <a:lnTo>
                    <a:pt x="90" y="114"/>
                  </a:lnTo>
                  <a:lnTo>
                    <a:pt x="92" y="116"/>
                  </a:lnTo>
                  <a:lnTo>
                    <a:pt x="102" y="130"/>
                  </a:lnTo>
                  <a:lnTo>
                    <a:pt x="108" y="146"/>
                  </a:lnTo>
                  <a:lnTo>
                    <a:pt x="108" y="156"/>
                  </a:lnTo>
                  <a:lnTo>
                    <a:pt x="106" y="164"/>
                  </a:lnTo>
                  <a:lnTo>
                    <a:pt x="104" y="170"/>
                  </a:lnTo>
                  <a:lnTo>
                    <a:pt x="94" y="178"/>
                  </a:lnTo>
                  <a:lnTo>
                    <a:pt x="80" y="184"/>
                  </a:lnTo>
                  <a:lnTo>
                    <a:pt x="54" y="200"/>
                  </a:lnTo>
                  <a:lnTo>
                    <a:pt x="52" y="200"/>
                  </a:lnTo>
                  <a:lnTo>
                    <a:pt x="4" y="204"/>
                  </a:lnTo>
                  <a:lnTo>
                    <a:pt x="0" y="216"/>
                  </a:lnTo>
                  <a:lnTo>
                    <a:pt x="8" y="232"/>
                  </a:lnTo>
                  <a:lnTo>
                    <a:pt x="8" y="234"/>
                  </a:lnTo>
                  <a:lnTo>
                    <a:pt x="12" y="254"/>
                  </a:lnTo>
                  <a:lnTo>
                    <a:pt x="38" y="286"/>
                  </a:lnTo>
                  <a:lnTo>
                    <a:pt x="40" y="286"/>
                  </a:lnTo>
                  <a:lnTo>
                    <a:pt x="50" y="306"/>
                  </a:lnTo>
                  <a:lnTo>
                    <a:pt x="52" y="302"/>
                  </a:lnTo>
                  <a:lnTo>
                    <a:pt x="60" y="278"/>
                  </a:lnTo>
                  <a:lnTo>
                    <a:pt x="60" y="276"/>
                  </a:lnTo>
                  <a:lnTo>
                    <a:pt x="76" y="256"/>
                  </a:lnTo>
                  <a:lnTo>
                    <a:pt x="78" y="254"/>
                  </a:lnTo>
                  <a:lnTo>
                    <a:pt x="98" y="246"/>
                  </a:lnTo>
                  <a:lnTo>
                    <a:pt x="100" y="246"/>
                  </a:lnTo>
                  <a:lnTo>
                    <a:pt x="112" y="254"/>
                  </a:lnTo>
                  <a:lnTo>
                    <a:pt x="128" y="252"/>
                  </a:lnTo>
                  <a:lnTo>
                    <a:pt x="124" y="224"/>
                  </a:lnTo>
                  <a:lnTo>
                    <a:pt x="126" y="222"/>
                  </a:lnTo>
                  <a:lnTo>
                    <a:pt x="142" y="222"/>
                  </a:lnTo>
                  <a:lnTo>
                    <a:pt x="158" y="222"/>
                  </a:lnTo>
                  <a:lnTo>
                    <a:pt x="160" y="222"/>
                  </a:lnTo>
                  <a:lnTo>
                    <a:pt x="192" y="238"/>
                  </a:lnTo>
                  <a:lnTo>
                    <a:pt x="218" y="242"/>
                  </a:lnTo>
                  <a:lnTo>
                    <a:pt x="220" y="242"/>
                  </a:lnTo>
                  <a:lnTo>
                    <a:pt x="228" y="250"/>
                  </a:lnTo>
                  <a:lnTo>
                    <a:pt x="242" y="254"/>
                  </a:lnTo>
                  <a:lnTo>
                    <a:pt x="250" y="262"/>
                  </a:lnTo>
                  <a:lnTo>
                    <a:pt x="254" y="264"/>
                  </a:lnTo>
                  <a:lnTo>
                    <a:pt x="264" y="256"/>
                  </a:lnTo>
                  <a:lnTo>
                    <a:pt x="264" y="254"/>
                  </a:lnTo>
                  <a:lnTo>
                    <a:pt x="276" y="244"/>
                  </a:lnTo>
                  <a:lnTo>
                    <a:pt x="284" y="230"/>
                  </a:lnTo>
                  <a:lnTo>
                    <a:pt x="296" y="238"/>
                  </a:lnTo>
                  <a:lnTo>
                    <a:pt x="296" y="240"/>
                  </a:lnTo>
                  <a:lnTo>
                    <a:pt x="300" y="250"/>
                  </a:lnTo>
                  <a:lnTo>
                    <a:pt x="300" y="252"/>
                  </a:lnTo>
                  <a:lnTo>
                    <a:pt x="298" y="258"/>
                  </a:lnTo>
                  <a:lnTo>
                    <a:pt x="300" y="260"/>
                  </a:lnTo>
                  <a:lnTo>
                    <a:pt x="308" y="256"/>
                  </a:lnTo>
                  <a:lnTo>
                    <a:pt x="318" y="246"/>
                  </a:lnTo>
                  <a:lnTo>
                    <a:pt x="328" y="246"/>
                  </a:lnTo>
                  <a:lnTo>
                    <a:pt x="330" y="246"/>
                  </a:lnTo>
                  <a:lnTo>
                    <a:pt x="336" y="250"/>
                  </a:lnTo>
                  <a:lnTo>
                    <a:pt x="342" y="258"/>
                  </a:lnTo>
                  <a:lnTo>
                    <a:pt x="342" y="260"/>
                  </a:lnTo>
                  <a:lnTo>
                    <a:pt x="342" y="264"/>
                  </a:lnTo>
                  <a:lnTo>
                    <a:pt x="340" y="282"/>
                  </a:lnTo>
                  <a:lnTo>
                    <a:pt x="346" y="290"/>
                  </a:lnTo>
                  <a:lnTo>
                    <a:pt x="348" y="290"/>
                  </a:lnTo>
                  <a:lnTo>
                    <a:pt x="360" y="278"/>
                  </a:lnTo>
                  <a:lnTo>
                    <a:pt x="372" y="268"/>
                  </a:lnTo>
                  <a:lnTo>
                    <a:pt x="380" y="262"/>
                  </a:lnTo>
                  <a:lnTo>
                    <a:pt x="388" y="260"/>
                  </a:lnTo>
                  <a:lnTo>
                    <a:pt x="408" y="260"/>
                  </a:lnTo>
                  <a:lnTo>
                    <a:pt x="414" y="250"/>
                  </a:lnTo>
                  <a:lnTo>
                    <a:pt x="430" y="242"/>
                  </a:lnTo>
                  <a:lnTo>
                    <a:pt x="432" y="242"/>
                  </a:lnTo>
                  <a:lnTo>
                    <a:pt x="452" y="240"/>
                  </a:lnTo>
                  <a:lnTo>
                    <a:pt x="474" y="228"/>
                  </a:lnTo>
                  <a:lnTo>
                    <a:pt x="488" y="228"/>
                  </a:lnTo>
                  <a:lnTo>
                    <a:pt x="484" y="222"/>
                  </a:lnTo>
                  <a:lnTo>
                    <a:pt x="486" y="220"/>
                  </a:lnTo>
                  <a:lnTo>
                    <a:pt x="488" y="216"/>
                  </a:lnTo>
                  <a:lnTo>
                    <a:pt x="460" y="154"/>
                  </a:lnTo>
                  <a:lnTo>
                    <a:pt x="460" y="152"/>
                  </a:lnTo>
                  <a:lnTo>
                    <a:pt x="458" y="150"/>
                  </a:lnTo>
                  <a:lnTo>
                    <a:pt x="472" y="134"/>
                  </a:lnTo>
                  <a:lnTo>
                    <a:pt x="468" y="130"/>
                  </a:lnTo>
                  <a:lnTo>
                    <a:pt x="446" y="126"/>
                  </a:lnTo>
                  <a:lnTo>
                    <a:pt x="444" y="126"/>
                  </a:lnTo>
                  <a:lnTo>
                    <a:pt x="444" y="124"/>
                  </a:lnTo>
                  <a:lnTo>
                    <a:pt x="430" y="110"/>
                  </a:lnTo>
                  <a:lnTo>
                    <a:pt x="430" y="106"/>
                  </a:lnTo>
                  <a:lnTo>
                    <a:pt x="428" y="108"/>
                  </a:lnTo>
                  <a:lnTo>
                    <a:pt x="416" y="100"/>
                  </a:lnTo>
                  <a:lnTo>
                    <a:pt x="408" y="108"/>
                  </a:lnTo>
                  <a:lnTo>
                    <a:pt x="400" y="114"/>
                  </a:lnTo>
                  <a:lnTo>
                    <a:pt x="394" y="114"/>
                  </a:lnTo>
                  <a:lnTo>
                    <a:pt x="388" y="110"/>
                  </a:lnTo>
                  <a:lnTo>
                    <a:pt x="382" y="104"/>
                  </a:lnTo>
                  <a:lnTo>
                    <a:pt x="372" y="94"/>
                  </a:lnTo>
                  <a:lnTo>
                    <a:pt x="366" y="86"/>
                  </a:lnTo>
                  <a:lnTo>
                    <a:pt x="362" y="86"/>
                  </a:lnTo>
                  <a:lnTo>
                    <a:pt x="352" y="90"/>
                  </a:lnTo>
                  <a:lnTo>
                    <a:pt x="334" y="94"/>
                  </a:lnTo>
                  <a:lnTo>
                    <a:pt x="328" y="94"/>
                  </a:lnTo>
                  <a:lnTo>
                    <a:pt x="324" y="94"/>
                  </a:lnTo>
                  <a:lnTo>
                    <a:pt x="322" y="90"/>
                  </a:lnTo>
                  <a:lnTo>
                    <a:pt x="320" y="84"/>
                  </a:lnTo>
                  <a:lnTo>
                    <a:pt x="320" y="70"/>
                  </a:lnTo>
                  <a:lnTo>
                    <a:pt x="322" y="60"/>
                  </a:lnTo>
                  <a:lnTo>
                    <a:pt x="320" y="54"/>
                  </a:lnTo>
                  <a:lnTo>
                    <a:pt x="216" y="50"/>
                  </a:lnTo>
                  <a:lnTo>
                    <a:pt x="202" y="44"/>
                  </a:lnTo>
                  <a:lnTo>
                    <a:pt x="194" y="38"/>
                  </a:lnTo>
                  <a:lnTo>
                    <a:pt x="178" y="34"/>
                  </a:lnTo>
                  <a:lnTo>
                    <a:pt x="172" y="30"/>
                  </a:lnTo>
                  <a:lnTo>
                    <a:pt x="164" y="24"/>
                  </a:lnTo>
                  <a:lnTo>
                    <a:pt x="144" y="0"/>
                  </a:lnTo>
                  <a:lnTo>
                    <a:pt x="132" y="10"/>
                  </a:lnTo>
                  <a:lnTo>
                    <a:pt x="116" y="4"/>
                  </a:lnTo>
                  <a:lnTo>
                    <a:pt x="74" y="6"/>
                  </a:lnTo>
                  <a:lnTo>
                    <a:pt x="62" y="2"/>
                  </a:lnTo>
                  <a:close/>
                </a:path>
              </a:pathLst>
            </a:custGeom>
            <a:grpFill/>
            <a:ln>
              <a:noFill/>
            </a:ln>
            <a:sp3d extrusionH="266700" prstMaterial="plastic"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9" name="广东"/>
            <p:cNvSpPr/>
            <p:nvPr/>
          </p:nvSpPr>
          <p:spPr bwMode="auto">
            <a:xfrm>
              <a:off x="5472113" y="4876800"/>
              <a:ext cx="928687" cy="735013"/>
            </a:xfrm>
            <a:custGeom>
              <a:avLst/>
              <a:gdLst>
                <a:gd name="T0" fmla="*/ 2147483646 w 508"/>
                <a:gd name="T1" fmla="*/ 2147483646 h 402"/>
                <a:gd name="T2" fmla="*/ 2147483646 w 508"/>
                <a:gd name="T3" fmla="*/ 2147483646 h 402"/>
                <a:gd name="T4" fmla="*/ 2147483646 w 508"/>
                <a:gd name="T5" fmla="*/ 2147483646 h 402"/>
                <a:gd name="T6" fmla="*/ 2147483646 w 508"/>
                <a:gd name="T7" fmla="*/ 2147483646 h 402"/>
                <a:gd name="T8" fmla="*/ 2147483646 w 508"/>
                <a:gd name="T9" fmla="*/ 2147483646 h 402"/>
                <a:gd name="T10" fmla="*/ 2147483646 w 508"/>
                <a:gd name="T11" fmla="*/ 2147483646 h 402"/>
                <a:gd name="T12" fmla="*/ 2147483646 w 508"/>
                <a:gd name="T13" fmla="*/ 2147483646 h 402"/>
                <a:gd name="T14" fmla="*/ 2147483646 w 508"/>
                <a:gd name="T15" fmla="*/ 2147483646 h 402"/>
                <a:gd name="T16" fmla="*/ 2147483646 w 508"/>
                <a:gd name="T17" fmla="*/ 2147483646 h 402"/>
                <a:gd name="T18" fmla="*/ 2147483646 w 508"/>
                <a:gd name="T19" fmla="*/ 2147483646 h 402"/>
                <a:gd name="T20" fmla="*/ 2147483646 w 508"/>
                <a:gd name="T21" fmla="*/ 2147483646 h 402"/>
                <a:gd name="T22" fmla="*/ 2147483646 w 508"/>
                <a:gd name="T23" fmla="*/ 2147483646 h 402"/>
                <a:gd name="T24" fmla="*/ 2147483646 w 508"/>
                <a:gd name="T25" fmla="*/ 2147483646 h 402"/>
                <a:gd name="T26" fmla="*/ 2147483646 w 508"/>
                <a:gd name="T27" fmla="*/ 2147483646 h 402"/>
                <a:gd name="T28" fmla="*/ 2147483646 w 508"/>
                <a:gd name="T29" fmla="*/ 2147483646 h 402"/>
                <a:gd name="T30" fmla="*/ 2147483646 w 508"/>
                <a:gd name="T31" fmla="*/ 2147483646 h 402"/>
                <a:gd name="T32" fmla="*/ 2147483646 w 508"/>
                <a:gd name="T33" fmla="*/ 2147483646 h 402"/>
                <a:gd name="T34" fmla="*/ 2147483646 w 508"/>
                <a:gd name="T35" fmla="*/ 2147483646 h 402"/>
                <a:gd name="T36" fmla="*/ 2147483646 w 508"/>
                <a:gd name="T37" fmla="*/ 2147483646 h 402"/>
                <a:gd name="T38" fmla="*/ 2147483646 w 508"/>
                <a:gd name="T39" fmla="*/ 2147483646 h 402"/>
                <a:gd name="T40" fmla="*/ 2147483646 w 508"/>
                <a:gd name="T41" fmla="*/ 2147483646 h 402"/>
                <a:gd name="T42" fmla="*/ 2147483646 w 508"/>
                <a:gd name="T43" fmla="*/ 2147483646 h 402"/>
                <a:gd name="T44" fmla="*/ 2147483646 w 508"/>
                <a:gd name="T45" fmla="*/ 2147483646 h 402"/>
                <a:gd name="T46" fmla="*/ 2147483646 w 508"/>
                <a:gd name="T47" fmla="*/ 2147483646 h 402"/>
                <a:gd name="T48" fmla="*/ 2147483646 w 508"/>
                <a:gd name="T49" fmla="*/ 2147483646 h 402"/>
                <a:gd name="T50" fmla="*/ 2147483646 w 508"/>
                <a:gd name="T51" fmla="*/ 2147483646 h 402"/>
                <a:gd name="T52" fmla="*/ 2147483646 w 508"/>
                <a:gd name="T53" fmla="*/ 2147483646 h 402"/>
                <a:gd name="T54" fmla="*/ 2147483646 w 508"/>
                <a:gd name="T55" fmla="*/ 2147483646 h 402"/>
                <a:gd name="T56" fmla="*/ 2147483646 w 508"/>
                <a:gd name="T57" fmla="*/ 2147483646 h 402"/>
                <a:gd name="T58" fmla="*/ 2147483646 w 508"/>
                <a:gd name="T59" fmla="*/ 2147483646 h 402"/>
                <a:gd name="T60" fmla="*/ 2147483646 w 508"/>
                <a:gd name="T61" fmla="*/ 2147483646 h 402"/>
                <a:gd name="T62" fmla="*/ 2147483646 w 508"/>
                <a:gd name="T63" fmla="*/ 2147483646 h 402"/>
                <a:gd name="T64" fmla="*/ 2147483646 w 508"/>
                <a:gd name="T65" fmla="*/ 2147483646 h 402"/>
                <a:gd name="T66" fmla="*/ 2147483646 w 508"/>
                <a:gd name="T67" fmla="*/ 2147483646 h 402"/>
                <a:gd name="T68" fmla="*/ 2147483646 w 508"/>
                <a:gd name="T69" fmla="*/ 2147483646 h 402"/>
                <a:gd name="T70" fmla="*/ 2147483646 w 508"/>
                <a:gd name="T71" fmla="*/ 2147483646 h 402"/>
                <a:gd name="T72" fmla="*/ 2147483646 w 508"/>
                <a:gd name="T73" fmla="*/ 2147483646 h 402"/>
                <a:gd name="T74" fmla="*/ 2147483646 w 508"/>
                <a:gd name="T75" fmla="*/ 2147483646 h 402"/>
                <a:gd name="T76" fmla="*/ 2147483646 w 508"/>
                <a:gd name="T77" fmla="*/ 2147483646 h 402"/>
                <a:gd name="T78" fmla="*/ 2147483646 w 508"/>
                <a:gd name="T79" fmla="*/ 2147483646 h 402"/>
                <a:gd name="T80" fmla="*/ 2147483646 w 508"/>
                <a:gd name="T81" fmla="*/ 2147483646 h 402"/>
                <a:gd name="T82" fmla="*/ 2147483646 w 508"/>
                <a:gd name="T83" fmla="*/ 2147483646 h 402"/>
                <a:gd name="T84" fmla="*/ 2147483646 w 508"/>
                <a:gd name="T85" fmla="*/ 2147483646 h 402"/>
                <a:gd name="T86" fmla="*/ 2147483646 w 508"/>
                <a:gd name="T87" fmla="*/ 2147483646 h 402"/>
                <a:gd name="T88" fmla="*/ 2147483646 w 508"/>
                <a:gd name="T89" fmla="*/ 2147483646 h 402"/>
                <a:gd name="T90" fmla="*/ 2147483646 w 508"/>
                <a:gd name="T91" fmla="*/ 2147483646 h 402"/>
                <a:gd name="T92" fmla="*/ 2147483646 w 508"/>
                <a:gd name="T93" fmla="*/ 2147483646 h 402"/>
                <a:gd name="T94" fmla="*/ 2147483646 w 508"/>
                <a:gd name="T95" fmla="*/ 2147483646 h 402"/>
                <a:gd name="T96" fmla="*/ 2147483646 w 508"/>
                <a:gd name="T97" fmla="*/ 2147483646 h 402"/>
                <a:gd name="T98" fmla="*/ 2147483646 w 508"/>
                <a:gd name="T99" fmla="*/ 2147483646 h 402"/>
                <a:gd name="T100" fmla="*/ 2147483646 w 508"/>
                <a:gd name="T101" fmla="*/ 2147483646 h 402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508" h="402">
                  <a:moveTo>
                    <a:pt x="476" y="138"/>
                  </a:moveTo>
                  <a:lnTo>
                    <a:pt x="476" y="138"/>
                  </a:lnTo>
                  <a:lnTo>
                    <a:pt x="484" y="134"/>
                  </a:lnTo>
                  <a:lnTo>
                    <a:pt x="488" y="130"/>
                  </a:lnTo>
                  <a:lnTo>
                    <a:pt x="488" y="128"/>
                  </a:lnTo>
                  <a:lnTo>
                    <a:pt x="490" y="126"/>
                  </a:lnTo>
                  <a:lnTo>
                    <a:pt x="492" y="126"/>
                  </a:lnTo>
                  <a:lnTo>
                    <a:pt x="508" y="126"/>
                  </a:lnTo>
                  <a:lnTo>
                    <a:pt x="508" y="116"/>
                  </a:lnTo>
                  <a:lnTo>
                    <a:pt x="502" y="114"/>
                  </a:lnTo>
                  <a:lnTo>
                    <a:pt x="496" y="110"/>
                  </a:lnTo>
                  <a:lnTo>
                    <a:pt x="472" y="88"/>
                  </a:lnTo>
                  <a:lnTo>
                    <a:pt x="460" y="58"/>
                  </a:lnTo>
                  <a:lnTo>
                    <a:pt x="446" y="44"/>
                  </a:lnTo>
                  <a:lnTo>
                    <a:pt x="424" y="42"/>
                  </a:lnTo>
                  <a:lnTo>
                    <a:pt x="406" y="44"/>
                  </a:lnTo>
                  <a:lnTo>
                    <a:pt x="402" y="44"/>
                  </a:lnTo>
                  <a:lnTo>
                    <a:pt x="404" y="54"/>
                  </a:lnTo>
                  <a:lnTo>
                    <a:pt x="404" y="56"/>
                  </a:lnTo>
                  <a:lnTo>
                    <a:pt x="404" y="58"/>
                  </a:lnTo>
                  <a:lnTo>
                    <a:pt x="400" y="58"/>
                  </a:lnTo>
                  <a:lnTo>
                    <a:pt x="388" y="64"/>
                  </a:lnTo>
                  <a:lnTo>
                    <a:pt x="386" y="62"/>
                  </a:lnTo>
                  <a:lnTo>
                    <a:pt x="372" y="50"/>
                  </a:lnTo>
                  <a:lnTo>
                    <a:pt x="368" y="50"/>
                  </a:lnTo>
                  <a:lnTo>
                    <a:pt x="364" y="50"/>
                  </a:lnTo>
                  <a:lnTo>
                    <a:pt x="332" y="64"/>
                  </a:lnTo>
                  <a:lnTo>
                    <a:pt x="322" y="68"/>
                  </a:lnTo>
                  <a:lnTo>
                    <a:pt x="316" y="66"/>
                  </a:lnTo>
                  <a:lnTo>
                    <a:pt x="310" y="70"/>
                  </a:lnTo>
                  <a:lnTo>
                    <a:pt x="304" y="76"/>
                  </a:lnTo>
                  <a:lnTo>
                    <a:pt x="300" y="80"/>
                  </a:lnTo>
                  <a:lnTo>
                    <a:pt x="298" y="76"/>
                  </a:lnTo>
                  <a:lnTo>
                    <a:pt x="288" y="66"/>
                  </a:lnTo>
                  <a:lnTo>
                    <a:pt x="286" y="62"/>
                  </a:lnTo>
                  <a:lnTo>
                    <a:pt x="286" y="58"/>
                  </a:lnTo>
                  <a:lnTo>
                    <a:pt x="290" y="50"/>
                  </a:lnTo>
                  <a:lnTo>
                    <a:pt x="300" y="38"/>
                  </a:lnTo>
                  <a:lnTo>
                    <a:pt x="314" y="22"/>
                  </a:lnTo>
                  <a:lnTo>
                    <a:pt x="318" y="16"/>
                  </a:lnTo>
                  <a:lnTo>
                    <a:pt x="316" y="12"/>
                  </a:lnTo>
                  <a:lnTo>
                    <a:pt x="312" y="12"/>
                  </a:lnTo>
                  <a:lnTo>
                    <a:pt x="308" y="14"/>
                  </a:lnTo>
                  <a:lnTo>
                    <a:pt x="298" y="20"/>
                  </a:lnTo>
                  <a:lnTo>
                    <a:pt x="288" y="26"/>
                  </a:lnTo>
                  <a:lnTo>
                    <a:pt x="282" y="28"/>
                  </a:lnTo>
                  <a:lnTo>
                    <a:pt x="280" y="26"/>
                  </a:lnTo>
                  <a:lnTo>
                    <a:pt x="278" y="20"/>
                  </a:lnTo>
                  <a:lnTo>
                    <a:pt x="276" y="20"/>
                  </a:lnTo>
                  <a:lnTo>
                    <a:pt x="270" y="6"/>
                  </a:lnTo>
                  <a:lnTo>
                    <a:pt x="254" y="16"/>
                  </a:lnTo>
                  <a:lnTo>
                    <a:pt x="252" y="18"/>
                  </a:lnTo>
                  <a:lnTo>
                    <a:pt x="252" y="16"/>
                  </a:lnTo>
                  <a:lnTo>
                    <a:pt x="236" y="8"/>
                  </a:lnTo>
                  <a:lnTo>
                    <a:pt x="220" y="2"/>
                  </a:lnTo>
                  <a:lnTo>
                    <a:pt x="214" y="0"/>
                  </a:lnTo>
                  <a:lnTo>
                    <a:pt x="208" y="2"/>
                  </a:lnTo>
                  <a:lnTo>
                    <a:pt x="204" y="6"/>
                  </a:lnTo>
                  <a:lnTo>
                    <a:pt x="198" y="12"/>
                  </a:lnTo>
                  <a:lnTo>
                    <a:pt x="204" y="24"/>
                  </a:lnTo>
                  <a:lnTo>
                    <a:pt x="210" y="38"/>
                  </a:lnTo>
                  <a:lnTo>
                    <a:pt x="210" y="44"/>
                  </a:lnTo>
                  <a:lnTo>
                    <a:pt x="210" y="48"/>
                  </a:lnTo>
                  <a:lnTo>
                    <a:pt x="208" y="52"/>
                  </a:lnTo>
                  <a:lnTo>
                    <a:pt x="204" y="54"/>
                  </a:lnTo>
                  <a:lnTo>
                    <a:pt x="200" y="54"/>
                  </a:lnTo>
                  <a:lnTo>
                    <a:pt x="194" y="54"/>
                  </a:lnTo>
                  <a:lnTo>
                    <a:pt x="188" y="50"/>
                  </a:lnTo>
                  <a:lnTo>
                    <a:pt x="182" y="46"/>
                  </a:lnTo>
                  <a:lnTo>
                    <a:pt x="164" y="36"/>
                  </a:lnTo>
                  <a:lnTo>
                    <a:pt x="156" y="32"/>
                  </a:lnTo>
                  <a:lnTo>
                    <a:pt x="156" y="34"/>
                  </a:lnTo>
                  <a:lnTo>
                    <a:pt x="156" y="52"/>
                  </a:lnTo>
                  <a:lnTo>
                    <a:pt x="144" y="66"/>
                  </a:lnTo>
                  <a:lnTo>
                    <a:pt x="144" y="80"/>
                  </a:lnTo>
                  <a:lnTo>
                    <a:pt x="148" y="94"/>
                  </a:lnTo>
                  <a:lnTo>
                    <a:pt x="150" y="94"/>
                  </a:lnTo>
                  <a:lnTo>
                    <a:pt x="140" y="108"/>
                  </a:lnTo>
                  <a:lnTo>
                    <a:pt x="136" y="120"/>
                  </a:lnTo>
                  <a:lnTo>
                    <a:pt x="136" y="122"/>
                  </a:lnTo>
                  <a:lnTo>
                    <a:pt x="124" y="134"/>
                  </a:lnTo>
                  <a:lnTo>
                    <a:pt x="104" y="180"/>
                  </a:lnTo>
                  <a:lnTo>
                    <a:pt x="104" y="204"/>
                  </a:lnTo>
                  <a:lnTo>
                    <a:pt x="60" y="230"/>
                  </a:lnTo>
                  <a:lnTo>
                    <a:pt x="58" y="234"/>
                  </a:lnTo>
                  <a:lnTo>
                    <a:pt x="64" y="248"/>
                  </a:lnTo>
                  <a:lnTo>
                    <a:pt x="60" y="266"/>
                  </a:lnTo>
                  <a:lnTo>
                    <a:pt x="42" y="264"/>
                  </a:lnTo>
                  <a:lnTo>
                    <a:pt x="38" y="284"/>
                  </a:lnTo>
                  <a:lnTo>
                    <a:pt x="16" y="284"/>
                  </a:lnTo>
                  <a:lnTo>
                    <a:pt x="10" y="292"/>
                  </a:lnTo>
                  <a:lnTo>
                    <a:pt x="4" y="306"/>
                  </a:lnTo>
                  <a:lnTo>
                    <a:pt x="0" y="356"/>
                  </a:lnTo>
                  <a:lnTo>
                    <a:pt x="4" y="368"/>
                  </a:lnTo>
                  <a:lnTo>
                    <a:pt x="6" y="368"/>
                  </a:lnTo>
                  <a:lnTo>
                    <a:pt x="6" y="380"/>
                  </a:lnTo>
                  <a:lnTo>
                    <a:pt x="16" y="392"/>
                  </a:lnTo>
                  <a:lnTo>
                    <a:pt x="16" y="402"/>
                  </a:lnTo>
                  <a:lnTo>
                    <a:pt x="42" y="400"/>
                  </a:lnTo>
                  <a:lnTo>
                    <a:pt x="44" y="398"/>
                  </a:lnTo>
                  <a:lnTo>
                    <a:pt x="44" y="396"/>
                  </a:lnTo>
                  <a:lnTo>
                    <a:pt x="52" y="388"/>
                  </a:lnTo>
                  <a:lnTo>
                    <a:pt x="36" y="372"/>
                  </a:lnTo>
                  <a:lnTo>
                    <a:pt x="34" y="372"/>
                  </a:lnTo>
                  <a:lnTo>
                    <a:pt x="24" y="364"/>
                  </a:lnTo>
                  <a:lnTo>
                    <a:pt x="24" y="362"/>
                  </a:lnTo>
                  <a:lnTo>
                    <a:pt x="24" y="346"/>
                  </a:lnTo>
                  <a:lnTo>
                    <a:pt x="36" y="346"/>
                  </a:lnTo>
                  <a:lnTo>
                    <a:pt x="38" y="340"/>
                  </a:lnTo>
                  <a:lnTo>
                    <a:pt x="32" y="324"/>
                  </a:lnTo>
                  <a:lnTo>
                    <a:pt x="64" y="324"/>
                  </a:lnTo>
                  <a:lnTo>
                    <a:pt x="120" y="298"/>
                  </a:lnTo>
                  <a:lnTo>
                    <a:pt x="126" y="286"/>
                  </a:lnTo>
                  <a:lnTo>
                    <a:pt x="128" y="282"/>
                  </a:lnTo>
                  <a:lnTo>
                    <a:pt x="140" y="288"/>
                  </a:lnTo>
                  <a:lnTo>
                    <a:pt x="140" y="290"/>
                  </a:lnTo>
                  <a:lnTo>
                    <a:pt x="146" y="296"/>
                  </a:lnTo>
                  <a:lnTo>
                    <a:pt x="152" y="294"/>
                  </a:lnTo>
                  <a:lnTo>
                    <a:pt x="150" y="282"/>
                  </a:lnTo>
                  <a:lnTo>
                    <a:pt x="168" y="282"/>
                  </a:lnTo>
                  <a:lnTo>
                    <a:pt x="186" y="286"/>
                  </a:lnTo>
                  <a:lnTo>
                    <a:pt x="192" y="274"/>
                  </a:lnTo>
                  <a:lnTo>
                    <a:pt x="194" y="272"/>
                  </a:lnTo>
                  <a:lnTo>
                    <a:pt x="196" y="272"/>
                  </a:lnTo>
                  <a:lnTo>
                    <a:pt x="214" y="266"/>
                  </a:lnTo>
                  <a:lnTo>
                    <a:pt x="218" y="238"/>
                  </a:lnTo>
                  <a:lnTo>
                    <a:pt x="238" y="256"/>
                  </a:lnTo>
                  <a:lnTo>
                    <a:pt x="246" y="256"/>
                  </a:lnTo>
                  <a:lnTo>
                    <a:pt x="250" y="252"/>
                  </a:lnTo>
                  <a:lnTo>
                    <a:pt x="248" y="192"/>
                  </a:lnTo>
                  <a:lnTo>
                    <a:pt x="248" y="190"/>
                  </a:lnTo>
                  <a:lnTo>
                    <a:pt x="248" y="186"/>
                  </a:lnTo>
                  <a:lnTo>
                    <a:pt x="260" y="188"/>
                  </a:lnTo>
                  <a:lnTo>
                    <a:pt x="262" y="188"/>
                  </a:lnTo>
                  <a:lnTo>
                    <a:pt x="264" y="190"/>
                  </a:lnTo>
                  <a:lnTo>
                    <a:pt x="286" y="230"/>
                  </a:lnTo>
                  <a:lnTo>
                    <a:pt x="312" y="226"/>
                  </a:lnTo>
                  <a:lnTo>
                    <a:pt x="318" y="224"/>
                  </a:lnTo>
                  <a:lnTo>
                    <a:pt x="322" y="216"/>
                  </a:lnTo>
                  <a:lnTo>
                    <a:pt x="314" y="208"/>
                  </a:lnTo>
                  <a:lnTo>
                    <a:pt x="312" y="206"/>
                  </a:lnTo>
                  <a:lnTo>
                    <a:pt x="330" y="200"/>
                  </a:lnTo>
                  <a:lnTo>
                    <a:pt x="332" y="198"/>
                  </a:lnTo>
                  <a:lnTo>
                    <a:pt x="340" y="206"/>
                  </a:lnTo>
                  <a:lnTo>
                    <a:pt x="346" y="202"/>
                  </a:lnTo>
                  <a:lnTo>
                    <a:pt x="346" y="190"/>
                  </a:lnTo>
                  <a:lnTo>
                    <a:pt x="350" y="190"/>
                  </a:lnTo>
                  <a:lnTo>
                    <a:pt x="364" y="190"/>
                  </a:lnTo>
                  <a:lnTo>
                    <a:pt x="370" y="192"/>
                  </a:lnTo>
                  <a:lnTo>
                    <a:pt x="376" y="194"/>
                  </a:lnTo>
                  <a:lnTo>
                    <a:pt x="382" y="198"/>
                  </a:lnTo>
                  <a:lnTo>
                    <a:pt x="386" y="202"/>
                  </a:lnTo>
                  <a:lnTo>
                    <a:pt x="388" y="206"/>
                  </a:lnTo>
                  <a:lnTo>
                    <a:pt x="392" y="186"/>
                  </a:lnTo>
                  <a:lnTo>
                    <a:pt x="396" y="184"/>
                  </a:lnTo>
                  <a:lnTo>
                    <a:pt x="400" y="182"/>
                  </a:lnTo>
                  <a:lnTo>
                    <a:pt x="406" y="182"/>
                  </a:lnTo>
                  <a:lnTo>
                    <a:pt x="412" y="184"/>
                  </a:lnTo>
                  <a:lnTo>
                    <a:pt x="414" y="186"/>
                  </a:lnTo>
                  <a:lnTo>
                    <a:pt x="414" y="188"/>
                  </a:lnTo>
                  <a:lnTo>
                    <a:pt x="418" y="188"/>
                  </a:lnTo>
                  <a:lnTo>
                    <a:pt x="432" y="180"/>
                  </a:lnTo>
                  <a:lnTo>
                    <a:pt x="460" y="160"/>
                  </a:lnTo>
                  <a:lnTo>
                    <a:pt x="460" y="152"/>
                  </a:lnTo>
                  <a:lnTo>
                    <a:pt x="464" y="146"/>
                  </a:lnTo>
                  <a:lnTo>
                    <a:pt x="470" y="140"/>
                  </a:lnTo>
                  <a:lnTo>
                    <a:pt x="476" y="138"/>
                  </a:lnTo>
                  <a:close/>
                </a:path>
              </a:pathLst>
            </a:custGeom>
            <a:grpFill/>
            <a:ln>
              <a:noFill/>
            </a:ln>
            <a:sp3d extrusionH="266700" prstMaterial="plastic"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0" name="江西"/>
            <p:cNvSpPr/>
            <p:nvPr/>
          </p:nvSpPr>
          <p:spPr bwMode="auto">
            <a:xfrm>
              <a:off x="5911850" y="4240213"/>
              <a:ext cx="555625" cy="757237"/>
            </a:xfrm>
            <a:custGeom>
              <a:avLst/>
              <a:gdLst>
                <a:gd name="T0" fmla="*/ 2147483646 w 304"/>
                <a:gd name="T1" fmla="*/ 0 h 414"/>
                <a:gd name="T2" fmla="*/ 2147483646 w 304"/>
                <a:gd name="T3" fmla="*/ 2147483646 h 414"/>
                <a:gd name="T4" fmla="*/ 2147483646 w 304"/>
                <a:gd name="T5" fmla="*/ 2147483646 h 414"/>
                <a:gd name="T6" fmla="*/ 2147483646 w 304"/>
                <a:gd name="T7" fmla="*/ 2147483646 h 414"/>
                <a:gd name="T8" fmla="*/ 2147483646 w 304"/>
                <a:gd name="T9" fmla="*/ 2147483646 h 414"/>
                <a:gd name="T10" fmla="*/ 2147483646 w 304"/>
                <a:gd name="T11" fmla="*/ 2147483646 h 414"/>
                <a:gd name="T12" fmla="*/ 2147483646 w 304"/>
                <a:gd name="T13" fmla="*/ 2147483646 h 414"/>
                <a:gd name="T14" fmla="*/ 2147483646 w 304"/>
                <a:gd name="T15" fmla="*/ 2147483646 h 414"/>
                <a:gd name="T16" fmla="*/ 2147483646 w 304"/>
                <a:gd name="T17" fmla="*/ 2147483646 h 414"/>
                <a:gd name="T18" fmla="*/ 2147483646 w 304"/>
                <a:gd name="T19" fmla="*/ 2147483646 h 414"/>
                <a:gd name="T20" fmla="*/ 2147483646 w 304"/>
                <a:gd name="T21" fmla="*/ 2147483646 h 414"/>
                <a:gd name="T22" fmla="*/ 2147483646 w 304"/>
                <a:gd name="T23" fmla="*/ 2147483646 h 414"/>
                <a:gd name="T24" fmla="*/ 2147483646 w 304"/>
                <a:gd name="T25" fmla="*/ 2147483646 h 414"/>
                <a:gd name="T26" fmla="*/ 2147483646 w 304"/>
                <a:gd name="T27" fmla="*/ 2147483646 h 414"/>
                <a:gd name="T28" fmla="*/ 0 w 304"/>
                <a:gd name="T29" fmla="*/ 2147483646 h 414"/>
                <a:gd name="T30" fmla="*/ 2147483646 w 304"/>
                <a:gd name="T31" fmla="*/ 2147483646 h 414"/>
                <a:gd name="T32" fmla="*/ 2147483646 w 304"/>
                <a:gd name="T33" fmla="*/ 2147483646 h 414"/>
                <a:gd name="T34" fmla="*/ 2147483646 w 304"/>
                <a:gd name="T35" fmla="*/ 2147483646 h 414"/>
                <a:gd name="T36" fmla="*/ 2147483646 w 304"/>
                <a:gd name="T37" fmla="*/ 2147483646 h 414"/>
                <a:gd name="T38" fmla="*/ 2147483646 w 304"/>
                <a:gd name="T39" fmla="*/ 2147483646 h 414"/>
                <a:gd name="T40" fmla="*/ 2147483646 w 304"/>
                <a:gd name="T41" fmla="*/ 2147483646 h 414"/>
                <a:gd name="T42" fmla="*/ 2147483646 w 304"/>
                <a:gd name="T43" fmla="*/ 2147483646 h 414"/>
                <a:gd name="T44" fmla="*/ 2147483646 w 304"/>
                <a:gd name="T45" fmla="*/ 2147483646 h 414"/>
                <a:gd name="T46" fmla="*/ 2147483646 w 304"/>
                <a:gd name="T47" fmla="*/ 2147483646 h 414"/>
                <a:gd name="T48" fmla="*/ 2147483646 w 304"/>
                <a:gd name="T49" fmla="*/ 2147483646 h 414"/>
                <a:gd name="T50" fmla="*/ 2147483646 w 304"/>
                <a:gd name="T51" fmla="*/ 2147483646 h 414"/>
                <a:gd name="T52" fmla="*/ 2147483646 w 304"/>
                <a:gd name="T53" fmla="*/ 2147483646 h 414"/>
                <a:gd name="T54" fmla="*/ 2147483646 w 304"/>
                <a:gd name="T55" fmla="*/ 2147483646 h 414"/>
                <a:gd name="T56" fmla="*/ 2147483646 w 304"/>
                <a:gd name="T57" fmla="*/ 2147483646 h 414"/>
                <a:gd name="T58" fmla="*/ 2147483646 w 304"/>
                <a:gd name="T59" fmla="*/ 2147483646 h 414"/>
                <a:gd name="T60" fmla="*/ 2147483646 w 304"/>
                <a:gd name="T61" fmla="*/ 2147483646 h 414"/>
                <a:gd name="T62" fmla="*/ 2147483646 w 304"/>
                <a:gd name="T63" fmla="*/ 2147483646 h 414"/>
                <a:gd name="T64" fmla="*/ 2147483646 w 304"/>
                <a:gd name="T65" fmla="*/ 2147483646 h 414"/>
                <a:gd name="T66" fmla="*/ 2147483646 w 304"/>
                <a:gd name="T67" fmla="*/ 2147483646 h 414"/>
                <a:gd name="T68" fmla="*/ 2147483646 w 304"/>
                <a:gd name="T69" fmla="*/ 2147483646 h 414"/>
                <a:gd name="T70" fmla="*/ 2147483646 w 304"/>
                <a:gd name="T71" fmla="*/ 2147483646 h 414"/>
                <a:gd name="T72" fmla="*/ 2147483646 w 304"/>
                <a:gd name="T73" fmla="*/ 2147483646 h 414"/>
                <a:gd name="T74" fmla="*/ 2147483646 w 304"/>
                <a:gd name="T75" fmla="*/ 2147483646 h 414"/>
                <a:gd name="T76" fmla="*/ 2147483646 w 304"/>
                <a:gd name="T77" fmla="*/ 2147483646 h 414"/>
                <a:gd name="T78" fmla="*/ 2147483646 w 304"/>
                <a:gd name="T79" fmla="*/ 2147483646 h 414"/>
                <a:gd name="T80" fmla="*/ 2147483646 w 304"/>
                <a:gd name="T81" fmla="*/ 2147483646 h 414"/>
                <a:gd name="T82" fmla="*/ 2147483646 w 304"/>
                <a:gd name="T83" fmla="*/ 2147483646 h 414"/>
                <a:gd name="T84" fmla="*/ 2147483646 w 304"/>
                <a:gd name="T85" fmla="*/ 2147483646 h 414"/>
                <a:gd name="T86" fmla="*/ 2147483646 w 304"/>
                <a:gd name="T87" fmla="*/ 2147483646 h 414"/>
                <a:gd name="T88" fmla="*/ 2147483646 w 304"/>
                <a:gd name="T89" fmla="*/ 2147483646 h 414"/>
                <a:gd name="T90" fmla="*/ 2147483646 w 304"/>
                <a:gd name="T91" fmla="*/ 2147483646 h 414"/>
                <a:gd name="T92" fmla="*/ 2147483646 w 304"/>
                <a:gd name="T93" fmla="*/ 2147483646 h 414"/>
                <a:gd name="T94" fmla="*/ 2147483646 w 304"/>
                <a:gd name="T95" fmla="*/ 2147483646 h 414"/>
                <a:gd name="T96" fmla="*/ 2147483646 w 304"/>
                <a:gd name="T97" fmla="*/ 2147483646 h 414"/>
                <a:gd name="T98" fmla="*/ 2147483646 w 304"/>
                <a:gd name="T99" fmla="*/ 2147483646 h 414"/>
                <a:gd name="T100" fmla="*/ 2147483646 w 304"/>
                <a:gd name="T101" fmla="*/ 2147483646 h 414"/>
                <a:gd name="T102" fmla="*/ 2147483646 w 304"/>
                <a:gd name="T103" fmla="*/ 2147483646 h 414"/>
                <a:gd name="T104" fmla="*/ 2147483646 w 304"/>
                <a:gd name="T105" fmla="*/ 2147483646 h 414"/>
                <a:gd name="T106" fmla="*/ 2147483646 w 304"/>
                <a:gd name="T107" fmla="*/ 2147483646 h 414"/>
                <a:gd name="T108" fmla="*/ 2147483646 w 304"/>
                <a:gd name="T109" fmla="*/ 2147483646 h 414"/>
                <a:gd name="T110" fmla="*/ 2147483646 w 304"/>
                <a:gd name="T111" fmla="*/ 2147483646 h 414"/>
                <a:gd name="T112" fmla="*/ 2147483646 w 304"/>
                <a:gd name="T113" fmla="*/ 2147483646 h 414"/>
                <a:gd name="T114" fmla="*/ 2147483646 w 304"/>
                <a:gd name="T115" fmla="*/ 2147483646 h 414"/>
                <a:gd name="T116" fmla="*/ 2147483646 w 304"/>
                <a:gd name="T117" fmla="*/ 2147483646 h 414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304" h="414">
                  <a:moveTo>
                    <a:pt x="240" y="16"/>
                  </a:moveTo>
                  <a:lnTo>
                    <a:pt x="238" y="16"/>
                  </a:lnTo>
                  <a:lnTo>
                    <a:pt x="220" y="0"/>
                  </a:lnTo>
                  <a:lnTo>
                    <a:pt x="212" y="6"/>
                  </a:lnTo>
                  <a:lnTo>
                    <a:pt x="206" y="16"/>
                  </a:lnTo>
                  <a:lnTo>
                    <a:pt x="200" y="24"/>
                  </a:lnTo>
                  <a:lnTo>
                    <a:pt x="192" y="28"/>
                  </a:lnTo>
                  <a:lnTo>
                    <a:pt x="184" y="32"/>
                  </a:lnTo>
                  <a:lnTo>
                    <a:pt x="180" y="34"/>
                  </a:lnTo>
                  <a:lnTo>
                    <a:pt x="176" y="32"/>
                  </a:lnTo>
                  <a:lnTo>
                    <a:pt x="174" y="28"/>
                  </a:lnTo>
                  <a:lnTo>
                    <a:pt x="174" y="22"/>
                  </a:lnTo>
                  <a:lnTo>
                    <a:pt x="180" y="4"/>
                  </a:lnTo>
                  <a:lnTo>
                    <a:pt x="152" y="22"/>
                  </a:lnTo>
                  <a:lnTo>
                    <a:pt x="152" y="24"/>
                  </a:lnTo>
                  <a:lnTo>
                    <a:pt x="128" y="24"/>
                  </a:lnTo>
                  <a:lnTo>
                    <a:pt x="108" y="34"/>
                  </a:lnTo>
                  <a:lnTo>
                    <a:pt x="108" y="36"/>
                  </a:lnTo>
                  <a:lnTo>
                    <a:pt x="84" y="36"/>
                  </a:lnTo>
                  <a:lnTo>
                    <a:pt x="72" y="42"/>
                  </a:lnTo>
                  <a:lnTo>
                    <a:pt x="68" y="54"/>
                  </a:lnTo>
                  <a:lnTo>
                    <a:pt x="66" y="56"/>
                  </a:lnTo>
                  <a:lnTo>
                    <a:pt x="40" y="56"/>
                  </a:lnTo>
                  <a:lnTo>
                    <a:pt x="34" y="56"/>
                  </a:lnTo>
                  <a:lnTo>
                    <a:pt x="28" y="62"/>
                  </a:lnTo>
                  <a:lnTo>
                    <a:pt x="8" y="80"/>
                  </a:lnTo>
                  <a:lnTo>
                    <a:pt x="16" y="84"/>
                  </a:lnTo>
                  <a:lnTo>
                    <a:pt x="20" y="88"/>
                  </a:lnTo>
                  <a:lnTo>
                    <a:pt x="22" y="94"/>
                  </a:lnTo>
                  <a:lnTo>
                    <a:pt x="22" y="92"/>
                  </a:lnTo>
                  <a:lnTo>
                    <a:pt x="34" y="138"/>
                  </a:lnTo>
                  <a:lnTo>
                    <a:pt x="34" y="140"/>
                  </a:lnTo>
                  <a:lnTo>
                    <a:pt x="34" y="144"/>
                  </a:lnTo>
                  <a:lnTo>
                    <a:pt x="32" y="144"/>
                  </a:lnTo>
                  <a:lnTo>
                    <a:pt x="0" y="188"/>
                  </a:lnTo>
                  <a:lnTo>
                    <a:pt x="0" y="200"/>
                  </a:lnTo>
                  <a:lnTo>
                    <a:pt x="8" y="196"/>
                  </a:lnTo>
                  <a:lnTo>
                    <a:pt x="12" y="196"/>
                  </a:lnTo>
                  <a:lnTo>
                    <a:pt x="16" y="198"/>
                  </a:lnTo>
                  <a:lnTo>
                    <a:pt x="18" y="202"/>
                  </a:lnTo>
                  <a:lnTo>
                    <a:pt x="16" y="214"/>
                  </a:lnTo>
                  <a:lnTo>
                    <a:pt x="16" y="226"/>
                  </a:lnTo>
                  <a:lnTo>
                    <a:pt x="18" y="238"/>
                  </a:lnTo>
                  <a:lnTo>
                    <a:pt x="20" y="250"/>
                  </a:lnTo>
                  <a:lnTo>
                    <a:pt x="24" y="262"/>
                  </a:lnTo>
                  <a:lnTo>
                    <a:pt x="36" y="274"/>
                  </a:lnTo>
                  <a:lnTo>
                    <a:pt x="40" y="280"/>
                  </a:lnTo>
                  <a:lnTo>
                    <a:pt x="40" y="286"/>
                  </a:lnTo>
                  <a:lnTo>
                    <a:pt x="36" y="294"/>
                  </a:lnTo>
                  <a:lnTo>
                    <a:pt x="42" y="304"/>
                  </a:lnTo>
                  <a:lnTo>
                    <a:pt x="44" y="310"/>
                  </a:lnTo>
                  <a:lnTo>
                    <a:pt x="44" y="320"/>
                  </a:lnTo>
                  <a:lnTo>
                    <a:pt x="40" y="330"/>
                  </a:lnTo>
                  <a:lnTo>
                    <a:pt x="34" y="344"/>
                  </a:lnTo>
                  <a:lnTo>
                    <a:pt x="44" y="362"/>
                  </a:lnTo>
                  <a:lnTo>
                    <a:pt x="46" y="366"/>
                  </a:lnTo>
                  <a:lnTo>
                    <a:pt x="52" y="362"/>
                  </a:lnTo>
                  <a:lnTo>
                    <a:pt x="60" y="356"/>
                  </a:lnTo>
                  <a:lnTo>
                    <a:pt x="66" y="352"/>
                  </a:lnTo>
                  <a:lnTo>
                    <a:pt x="72" y="352"/>
                  </a:lnTo>
                  <a:lnTo>
                    <a:pt x="78" y="352"/>
                  </a:lnTo>
                  <a:lnTo>
                    <a:pt x="84" y="356"/>
                  </a:lnTo>
                  <a:lnTo>
                    <a:pt x="86" y="362"/>
                  </a:lnTo>
                  <a:lnTo>
                    <a:pt x="86" y="366"/>
                  </a:lnTo>
                  <a:lnTo>
                    <a:pt x="82" y="374"/>
                  </a:lnTo>
                  <a:lnTo>
                    <a:pt x="66" y="392"/>
                  </a:lnTo>
                  <a:lnTo>
                    <a:pt x="56" y="406"/>
                  </a:lnTo>
                  <a:lnTo>
                    <a:pt x="60" y="414"/>
                  </a:lnTo>
                  <a:lnTo>
                    <a:pt x="72" y="408"/>
                  </a:lnTo>
                  <a:lnTo>
                    <a:pt x="76" y="406"/>
                  </a:lnTo>
                  <a:lnTo>
                    <a:pt x="80" y="406"/>
                  </a:lnTo>
                  <a:lnTo>
                    <a:pt x="94" y="402"/>
                  </a:lnTo>
                  <a:lnTo>
                    <a:pt x="120" y="390"/>
                  </a:lnTo>
                  <a:lnTo>
                    <a:pt x="126" y="388"/>
                  </a:lnTo>
                  <a:lnTo>
                    <a:pt x="134" y="390"/>
                  </a:lnTo>
                  <a:lnTo>
                    <a:pt x="142" y="394"/>
                  </a:lnTo>
                  <a:lnTo>
                    <a:pt x="150" y="402"/>
                  </a:lnTo>
                  <a:lnTo>
                    <a:pt x="154" y="400"/>
                  </a:lnTo>
                  <a:lnTo>
                    <a:pt x="154" y="390"/>
                  </a:lnTo>
                  <a:lnTo>
                    <a:pt x="152" y="388"/>
                  </a:lnTo>
                  <a:lnTo>
                    <a:pt x="152" y="384"/>
                  </a:lnTo>
                  <a:lnTo>
                    <a:pt x="154" y="380"/>
                  </a:lnTo>
                  <a:lnTo>
                    <a:pt x="150" y="366"/>
                  </a:lnTo>
                  <a:lnTo>
                    <a:pt x="150" y="362"/>
                  </a:lnTo>
                  <a:lnTo>
                    <a:pt x="150" y="358"/>
                  </a:lnTo>
                  <a:lnTo>
                    <a:pt x="158" y="352"/>
                  </a:lnTo>
                  <a:lnTo>
                    <a:pt x="166" y="346"/>
                  </a:lnTo>
                  <a:lnTo>
                    <a:pt x="162" y="336"/>
                  </a:lnTo>
                  <a:lnTo>
                    <a:pt x="162" y="334"/>
                  </a:lnTo>
                  <a:lnTo>
                    <a:pt x="166" y="328"/>
                  </a:lnTo>
                  <a:lnTo>
                    <a:pt x="164" y="324"/>
                  </a:lnTo>
                  <a:lnTo>
                    <a:pt x="164" y="320"/>
                  </a:lnTo>
                  <a:lnTo>
                    <a:pt x="164" y="316"/>
                  </a:lnTo>
                  <a:lnTo>
                    <a:pt x="170" y="308"/>
                  </a:lnTo>
                  <a:lnTo>
                    <a:pt x="180" y="300"/>
                  </a:lnTo>
                  <a:lnTo>
                    <a:pt x="178" y="298"/>
                  </a:lnTo>
                  <a:lnTo>
                    <a:pt x="176" y="296"/>
                  </a:lnTo>
                  <a:lnTo>
                    <a:pt x="186" y="292"/>
                  </a:lnTo>
                  <a:lnTo>
                    <a:pt x="186" y="278"/>
                  </a:lnTo>
                  <a:lnTo>
                    <a:pt x="186" y="274"/>
                  </a:lnTo>
                  <a:lnTo>
                    <a:pt x="190" y="270"/>
                  </a:lnTo>
                  <a:lnTo>
                    <a:pt x="194" y="266"/>
                  </a:lnTo>
                  <a:lnTo>
                    <a:pt x="200" y="260"/>
                  </a:lnTo>
                  <a:lnTo>
                    <a:pt x="206" y="256"/>
                  </a:lnTo>
                  <a:lnTo>
                    <a:pt x="194" y="242"/>
                  </a:lnTo>
                  <a:lnTo>
                    <a:pt x="192" y="238"/>
                  </a:lnTo>
                  <a:lnTo>
                    <a:pt x="192" y="232"/>
                  </a:lnTo>
                  <a:lnTo>
                    <a:pt x="194" y="228"/>
                  </a:lnTo>
                  <a:lnTo>
                    <a:pt x="198" y="222"/>
                  </a:lnTo>
                  <a:lnTo>
                    <a:pt x="198" y="220"/>
                  </a:lnTo>
                  <a:lnTo>
                    <a:pt x="224" y="200"/>
                  </a:lnTo>
                  <a:lnTo>
                    <a:pt x="224" y="194"/>
                  </a:lnTo>
                  <a:lnTo>
                    <a:pt x="222" y="192"/>
                  </a:lnTo>
                  <a:lnTo>
                    <a:pt x="220" y="186"/>
                  </a:lnTo>
                  <a:lnTo>
                    <a:pt x="220" y="178"/>
                  </a:lnTo>
                  <a:lnTo>
                    <a:pt x="220" y="170"/>
                  </a:lnTo>
                  <a:lnTo>
                    <a:pt x="224" y="156"/>
                  </a:lnTo>
                  <a:lnTo>
                    <a:pt x="230" y="146"/>
                  </a:lnTo>
                  <a:lnTo>
                    <a:pt x="238" y="138"/>
                  </a:lnTo>
                  <a:lnTo>
                    <a:pt x="250" y="136"/>
                  </a:lnTo>
                  <a:lnTo>
                    <a:pt x="252" y="136"/>
                  </a:lnTo>
                  <a:lnTo>
                    <a:pt x="262" y="140"/>
                  </a:lnTo>
                  <a:lnTo>
                    <a:pt x="272" y="140"/>
                  </a:lnTo>
                  <a:lnTo>
                    <a:pt x="284" y="128"/>
                  </a:lnTo>
                  <a:lnTo>
                    <a:pt x="296" y="120"/>
                  </a:lnTo>
                  <a:lnTo>
                    <a:pt x="296" y="108"/>
                  </a:lnTo>
                  <a:lnTo>
                    <a:pt x="296" y="106"/>
                  </a:lnTo>
                  <a:lnTo>
                    <a:pt x="296" y="104"/>
                  </a:lnTo>
                  <a:lnTo>
                    <a:pt x="300" y="102"/>
                  </a:lnTo>
                  <a:lnTo>
                    <a:pt x="304" y="98"/>
                  </a:lnTo>
                  <a:lnTo>
                    <a:pt x="304" y="96"/>
                  </a:lnTo>
                  <a:lnTo>
                    <a:pt x="296" y="84"/>
                  </a:lnTo>
                  <a:lnTo>
                    <a:pt x="286" y="68"/>
                  </a:lnTo>
                  <a:lnTo>
                    <a:pt x="276" y="52"/>
                  </a:lnTo>
                  <a:lnTo>
                    <a:pt x="274" y="46"/>
                  </a:lnTo>
                  <a:lnTo>
                    <a:pt x="274" y="40"/>
                  </a:lnTo>
                  <a:lnTo>
                    <a:pt x="276" y="34"/>
                  </a:lnTo>
                  <a:lnTo>
                    <a:pt x="280" y="28"/>
                  </a:lnTo>
                  <a:lnTo>
                    <a:pt x="264" y="20"/>
                  </a:lnTo>
                  <a:lnTo>
                    <a:pt x="240" y="16"/>
                  </a:lnTo>
                  <a:close/>
                </a:path>
              </a:pathLst>
            </a:custGeom>
            <a:grpFill/>
            <a:ln>
              <a:noFill/>
            </a:ln>
            <a:sp3d extrusionH="266700" prstMaterial="plastic"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1" name="福建"/>
            <p:cNvSpPr/>
            <p:nvPr/>
          </p:nvSpPr>
          <p:spPr bwMode="auto">
            <a:xfrm>
              <a:off x="6200775" y="4441825"/>
              <a:ext cx="514350" cy="628650"/>
            </a:xfrm>
            <a:custGeom>
              <a:avLst/>
              <a:gdLst>
                <a:gd name="T0" fmla="*/ 2147483646 w 282"/>
                <a:gd name="T1" fmla="*/ 2147483646 h 344"/>
                <a:gd name="T2" fmla="*/ 2147483646 w 282"/>
                <a:gd name="T3" fmla="*/ 2147483646 h 344"/>
                <a:gd name="T4" fmla="*/ 2147483646 w 282"/>
                <a:gd name="T5" fmla="*/ 2147483646 h 344"/>
                <a:gd name="T6" fmla="*/ 2147483646 w 282"/>
                <a:gd name="T7" fmla="*/ 2147483646 h 344"/>
                <a:gd name="T8" fmla="*/ 2147483646 w 282"/>
                <a:gd name="T9" fmla="*/ 2147483646 h 344"/>
                <a:gd name="T10" fmla="*/ 2147483646 w 282"/>
                <a:gd name="T11" fmla="*/ 2147483646 h 344"/>
                <a:gd name="T12" fmla="*/ 2147483646 w 282"/>
                <a:gd name="T13" fmla="*/ 2147483646 h 344"/>
                <a:gd name="T14" fmla="*/ 2147483646 w 282"/>
                <a:gd name="T15" fmla="*/ 2147483646 h 344"/>
                <a:gd name="T16" fmla="*/ 2147483646 w 282"/>
                <a:gd name="T17" fmla="*/ 2147483646 h 344"/>
                <a:gd name="T18" fmla="*/ 2147483646 w 282"/>
                <a:gd name="T19" fmla="*/ 2147483646 h 344"/>
                <a:gd name="T20" fmla="*/ 2147483646 w 282"/>
                <a:gd name="T21" fmla="*/ 2147483646 h 344"/>
                <a:gd name="T22" fmla="*/ 2147483646 w 282"/>
                <a:gd name="T23" fmla="*/ 2147483646 h 344"/>
                <a:gd name="T24" fmla="*/ 2147483646 w 282"/>
                <a:gd name="T25" fmla="*/ 2147483646 h 344"/>
                <a:gd name="T26" fmla="*/ 2147483646 w 282"/>
                <a:gd name="T27" fmla="*/ 2147483646 h 344"/>
                <a:gd name="T28" fmla="*/ 2147483646 w 282"/>
                <a:gd name="T29" fmla="*/ 2147483646 h 344"/>
                <a:gd name="T30" fmla="*/ 2147483646 w 282"/>
                <a:gd name="T31" fmla="*/ 2147483646 h 344"/>
                <a:gd name="T32" fmla="*/ 2147483646 w 282"/>
                <a:gd name="T33" fmla="*/ 2147483646 h 344"/>
                <a:gd name="T34" fmla="*/ 0 w 282"/>
                <a:gd name="T35" fmla="*/ 2147483646 h 344"/>
                <a:gd name="T36" fmla="*/ 2147483646 w 282"/>
                <a:gd name="T37" fmla="*/ 2147483646 h 344"/>
                <a:gd name="T38" fmla="*/ 2147483646 w 282"/>
                <a:gd name="T39" fmla="*/ 2147483646 h 344"/>
                <a:gd name="T40" fmla="*/ 2147483646 w 282"/>
                <a:gd name="T41" fmla="*/ 2147483646 h 344"/>
                <a:gd name="T42" fmla="*/ 2147483646 w 282"/>
                <a:gd name="T43" fmla="*/ 2147483646 h 344"/>
                <a:gd name="T44" fmla="*/ 2147483646 w 282"/>
                <a:gd name="T45" fmla="*/ 2147483646 h 344"/>
                <a:gd name="T46" fmla="*/ 2147483646 w 282"/>
                <a:gd name="T47" fmla="*/ 2147483646 h 344"/>
                <a:gd name="T48" fmla="*/ 2147483646 w 282"/>
                <a:gd name="T49" fmla="*/ 2147483646 h 344"/>
                <a:gd name="T50" fmla="*/ 2147483646 w 282"/>
                <a:gd name="T51" fmla="*/ 2147483646 h 344"/>
                <a:gd name="T52" fmla="*/ 2147483646 w 282"/>
                <a:gd name="T53" fmla="*/ 2147483646 h 344"/>
                <a:gd name="T54" fmla="*/ 2147483646 w 282"/>
                <a:gd name="T55" fmla="*/ 2147483646 h 344"/>
                <a:gd name="T56" fmla="*/ 2147483646 w 282"/>
                <a:gd name="T57" fmla="*/ 2147483646 h 344"/>
                <a:gd name="T58" fmla="*/ 2147483646 w 282"/>
                <a:gd name="T59" fmla="*/ 2147483646 h 344"/>
                <a:gd name="T60" fmla="*/ 2147483646 w 282"/>
                <a:gd name="T61" fmla="*/ 2147483646 h 344"/>
                <a:gd name="T62" fmla="*/ 2147483646 w 282"/>
                <a:gd name="T63" fmla="*/ 2147483646 h 344"/>
                <a:gd name="T64" fmla="*/ 2147483646 w 282"/>
                <a:gd name="T65" fmla="*/ 2147483646 h 344"/>
                <a:gd name="T66" fmla="*/ 2147483646 w 282"/>
                <a:gd name="T67" fmla="*/ 2147483646 h 344"/>
                <a:gd name="T68" fmla="*/ 2147483646 w 282"/>
                <a:gd name="T69" fmla="*/ 2147483646 h 344"/>
                <a:gd name="T70" fmla="*/ 2147483646 w 282"/>
                <a:gd name="T71" fmla="*/ 2147483646 h 344"/>
                <a:gd name="T72" fmla="*/ 2147483646 w 282"/>
                <a:gd name="T73" fmla="*/ 2147483646 h 344"/>
                <a:gd name="T74" fmla="*/ 2147483646 w 282"/>
                <a:gd name="T75" fmla="*/ 2147483646 h 344"/>
                <a:gd name="T76" fmla="*/ 2147483646 w 282"/>
                <a:gd name="T77" fmla="*/ 2147483646 h 344"/>
                <a:gd name="T78" fmla="*/ 2147483646 w 282"/>
                <a:gd name="T79" fmla="*/ 2147483646 h 344"/>
                <a:gd name="T80" fmla="*/ 2147483646 w 282"/>
                <a:gd name="T81" fmla="*/ 2147483646 h 344"/>
                <a:gd name="T82" fmla="*/ 2147483646 w 282"/>
                <a:gd name="T83" fmla="*/ 2147483646 h 344"/>
                <a:gd name="T84" fmla="*/ 2147483646 w 282"/>
                <a:gd name="T85" fmla="*/ 2147483646 h 344"/>
                <a:gd name="T86" fmla="*/ 2147483646 w 282"/>
                <a:gd name="T87" fmla="*/ 2147483646 h 344"/>
                <a:gd name="T88" fmla="*/ 2147483646 w 282"/>
                <a:gd name="T89" fmla="*/ 2147483646 h 344"/>
                <a:gd name="T90" fmla="*/ 2147483646 w 282"/>
                <a:gd name="T91" fmla="*/ 2147483646 h 344"/>
                <a:gd name="T92" fmla="*/ 2147483646 w 282"/>
                <a:gd name="T93" fmla="*/ 2147483646 h 344"/>
                <a:gd name="T94" fmla="*/ 2147483646 w 282"/>
                <a:gd name="T95" fmla="*/ 2147483646 h 344"/>
                <a:gd name="T96" fmla="*/ 2147483646 w 282"/>
                <a:gd name="T97" fmla="*/ 2147483646 h 344"/>
                <a:gd name="T98" fmla="*/ 2147483646 w 282"/>
                <a:gd name="T99" fmla="*/ 2147483646 h 344"/>
                <a:gd name="T100" fmla="*/ 2147483646 w 282"/>
                <a:gd name="T101" fmla="*/ 2147483646 h 344"/>
                <a:gd name="T102" fmla="*/ 2147483646 w 282"/>
                <a:gd name="T103" fmla="*/ 0 h 344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282" h="344">
                  <a:moveTo>
                    <a:pt x="146" y="14"/>
                  </a:moveTo>
                  <a:lnTo>
                    <a:pt x="146" y="14"/>
                  </a:lnTo>
                  <a:lnTo>
                    <a:pt x="132" y="24"/>
                  </a:lnTo>
                  <a:lnTo>
                    <a:pt x="120" y="38"/>
                  </a:lnTo>
                  <a:lnTo>
                    <a:pt x="118" y="38"/>
                  </a:lnTo>
                  <a:lnTo>
                    <a:pt x="118" y="40"/>
                  </a:lnTo>
                  <a:lnTo>
                    <a:pt x="102" y="40"/>
                  </a:lnTo>
                  <a:lnTo>
                    <a:pt x="92" y="34"/>
                  </a:lnTo>
                  <a:lnTo>
                    <a:pt x="84" y="38"/>
                  </a:lnTo>
                  <a:lnTo>
                    <a:pt x="78" y="42"/>
                  </a:lnTo>
                  <a:lnTo>
                    <a:pt x="74" y="50"/>
                  </a:lnTo>
                  <a:lnTo>
                    <a:pt x="70" y="60"/>
                  </a:lnTo>
                  <a:lnTo>
                    <a:pt x="70" y="74"/>
                  </a:lnTo>
                  <a:lnTo>
                    <a:pt x="80" y="66"/>
                  </a:lnTo>
                  <a:lnTo>
                    <a:pt x="74" y="92"/>
                  </a:lnTo>
                  <a:lnTo>
                    <a:pt x="74" y="94"/>
                  </a:lnTo>
                  <a:lnTo>
                    <a:pt x="46" y="116"/>
                  </a:lnTo>
                  <a:lnTo>
                    <a:pt x="42" y="124"/>
                  </a:lnTo>
                  <a:lnTo>
                    <a:pt x="42" y="128"/>
                  </a:lnTo>
                  <a:lnTo>
                    <a:pt x="48" y="134"/>
                  </a:lnTo>
                  <a:lnTo>
                    <a:pt x="54" y="140"/>
                  </a:lnTo>
                  <a:lnTo>
                    <a:pt x="56" y="142"/>
                  </a:lnTo>
                  <a:lnTo>
                    <a:pt x="56" y="146"/>
                  </a:lnTo>
                  <a:lnTo>
                    <a:pt x="56" y="148"/>
                  </a:lnTo>
                  <a:lnTo>
                    <a:pt x="54" y="152"/>
                  </a:lnTo>
                  <a:lnTo>
                    <a:pt x="36" y="166"/>
                  </a:lnTo>
                  <a:lnTo>
                    <a:pt x="38" y="174"/>
                  </a:lnTo>
                  <a:lnTo>
                    <a:pt x="36" y="184"/>
                  </a:lnTo>
                  <a:lnTo>
                    <a:pt x="36" y="186"/>
                  </a:lnTo>
                  <a:lnTo>
                    <a:pt x="30" y="190"/>
                  </a:lnTo>
                  <a:lnTo>
                    <a:pt x="28" y="194"/>
                  </a:lnTo>
                  <a:lnTo>
                    <a:pt x="24" y="200"/>
                  </a:lnTo>
                  <a:lnTo>
                    <a:pt x="14" y="208"/>
                  </a:lnTo>
                  <a:lnTo>
                    <a:pt x="14" y="210"/>
                  </a:lnTo>
                  <a:lnTo>
                    <a:pt x="16" y="216"/>
                  </a:lnTo>
                  <a:lnTo>
                    <a:pt x="14" y="226"/>
                  </a:lnTo>
                  <a:lnTo>
                    <a:pt x="16" y="236"/>
                  </a:lnTo>
                  <a:lnTo>
                    <a:pt x="16" y="238"/>
                  </a:lnTo>
                  <a:lnTo>
                    <a:pt x="14" y="242"/>
                  </a:lnTo>
                  <a:lnTo>
                    <a:pt x="6" y="250"/>
                  </a:lnTo>
                  <a:lnTo>
                    <a:pt x="4" y="250"/>
                  </a:lnTo>
                  <a:lnTo>
                    <a:pt x="0" y="252"/>
                  </a:lnTo>
                  <a:lnTo>
                    <a:pt x="0" y="254"/>
                  </a:lnTo>
                  <a:lnTo>
                    <a:pt x="6" y="272"/>
                  </a:lnTo>
                  <a:lnTo>
                    <a:pt x="28" y="272"/>
                  </a:lnTo>
                  <a:lnTo>
                    <a:pt x="50" y="272"/>
                  </a:lnTo>
                  <a:lnTo>
                    <a:pt x="52" y="272"/>
                  </a:lnTo>
                  <a:lnTo>
                    <a:pt x="52" y="274"/>
                  </a:lnTo>
                  <a:lnTo>
                    <a:pt x="70" y="290"/>
                  </a:lnTo>
                  <a:lnTo>
                    <a:pt x="70" y="292"/>
                  </a:lnTo>
                  <a:lnTo>
                    <a:pt x="82" y="322"/>
                  </a:lnTo>
                  <a:lnTo>
                    <a:pt x="102" y="342"/>
                  </a:lnTo>
                  <a:lnTo>
                    <a:pt x="112" y="344"/>
                  </a:lnTo>
                  <a:lnTo>
                    <a:pt x="112" y="320"/>
                  </a:lnTo>
                  <a:lnTo>
                    <a:pt x="132" y="340"/>
                  </a:lnTo>
                  <a:lnTo>
                    <a:pt x="136" y="336"/>
                  </a:lnTo>
                  <a:lnTo>
                    <a:pt x="150" y="306"/>
                  </a:lnTo>
                  <a:lnTo>
                    <a:pt x="152" y="290"/>
                  </a:lnTo>
                  <a:lnTo>
                    <a:pt x="154" y="290"/>
                  </a:lnTo>
                  <a:lnTo>
                    <a:pt x="156" y="290"/>
                  </a:lnTo>
                  <a:lnTo>
                    <a:pt x="172" y="292"/>
                  </a:lnTo>
                  <a:lnTo>
                    <a:pt x="170" y="280"/>
                  </a:lnTo>
                  <a:lnTo>
                    <a:pt x="170" y="278"/>
                  </a:lnTo>
                  <a:lnTo>
                    <a:pt x="170" y="276"/>
                  </a:lnTo>
                  <a:lnTo>
                    <a:pt x="174" y="276"/>
                  </a:lnTo>
                  <a:lnTo>
                    <a:pt x="194" y="276"/>
                  </a:lnTo>
                  <a:lnTo>
                    <a:pt x="200" y="270"/>
                  </a:lnTo>
                  <a:lnTo>
                    <a:pt x="204" y="262"/>
                  </a:lnTo>
                  <a:lnTo>
                    <a:pt x="208" y="256"/>
                  </a:lnTo>
                  <a:lnTo>
                    <a:pt x="208" y="250"/>
                  </a:lnTo>
                  <a:lnTo>
                    <a:pt x="206" y="222"/>
                  </a:lnTo>
                  <a:lnTo>
                    <a:pt x="222" y="226"/>
                  </a:lnTo>
                  <a:lnTo>
                    <a:pt x="228" y="218"/>
                  </a:lnTo>
                  <a:lnTo>
                    <a:pt x="220" y="210"/>
                  </a:lnTo>
                  <a:lnTo>
                    <a:pt x="218" y="208"/>
                  </a:lnTo>
                  <a:lnTo>
                    <a:pt x="234" y="192"/>
                  </a:lnTo>
                  <a:lnTo>
                    <a:pt x="234" y="194"/>
                  </a:lnTo>
                  <a:lnTo>
                    <a:pt x="236" y="194"/>
                  </a:lnTo>
                  <a:lnTo>
                    <a:pt x="246" y="198"/>
                  </a:lnTo>
                  <a:lnTo>
                    <a:pt x="246" y="196"/>
                  </a:lnTo>
                  <a:lnTo>
                    <a:pt x="238" y="182"/>
                  </a:lnTo>
                  <a:lnTo>
                    <a:pt x="242" y="180"/>
                  </a:lnTo>
                  <a:lnTo>
                    <a:pt x="246" y="178"/>
                  </a:lnTo>
                  <a:lnTo>
                    <a:pt x="244" y="172"/>
                  </a:lnTo>
                  <a:lnTo>
                    <a:pt x="236" y="156"/>
                  </a:lnTo>
                  <a:lnTo>
                    <a:pt x="238" y="156"/>
                  </a:lnTo>
                  <a:lnTo>
                    <a:pt x="238" y="154"/>
                  </a:lnTo>
                  <a:lnTo>
                    <a:pt x="260" y="142"/>
                  </a:lnTo>
                  <a:lnTo>
                    <a:pt x="262" y="134"/>
                  </a:lnTo>
                  <a:lnTo>
                    <a:pt x="240" y="120"/>
                  </a:lnTo>
                  <a:lnTo>
                    <a:pt x="236" y="116"/>
                  </a:lnTo>
                  <a:lnTo>
                    <a:pt x="234" y="112"/>
                  </a:lnTo>
                  <a:lnTo>
                    <a:pt x="236" y="108"/>
                  </a:lnTo>
                  <a:lnTo>
                    <a:pt x="242" y="108"/>
                  </a:lnTo>
                  <a:lnTo>
                    <a:pt x="266" y="112"/>
                  </a:lnTo>
                  <a:lnTo>
                    <a:pt x="266" y="98"/>
                  </a:lnTo>
                  <a:lnTo>
                    <a:pt x="266" y="96"/>
                  </a:lnTo>
                  <a:lnTo>
                    <a:pt x="278" y="84"/>
                  </a:lnTo>
                  <a:lnTo>
                    <a:pt x="282" y="74"/>
                  </a:lnTo>
                  <a:lnTo>
                    <a:pt x="276" y="72"/>
                  </a:lnTo>
                  <a:lnTo>
                    <a:pt x="270" y="66"/>
                  </a:lnTo>
                  <a:lnTo>
                    <a:pt x="270" y="64"/>
                  </a:lnTo>
                  <a:lnTo>
                    <a:pt x="270" y="60"/>
                  </a:lnTo>
                  <a:lnTo>
                    <a:pt x="270" y="58"/>
                  </a:lnTo>
                  <a:lnTo>
                    <a:pt x="268" y="58"/>
                  </a:lnTo>
                  <a:lnTo>
                    <a:pt x="266" y="58"/>
                  </a:lnTo>
                  <a:lnTo>
                    <a:pt x="262" y="62"/>
                  </a:lnTo>
                  <a:lnTo>
                    <a:pt x="256" y="64"/>
                  </a:lnTo>
                  <a:lnTo>
                    <a:pt x="250" y="62"/>
                  </a:lnTo>
                  <a:lnTo>
                    <a:pt x="244" y="62"/>
                  </a:lnTo>
                  <a:lnTo>
                    <a:pt x="234" y="54"/>
                  </a:lnTo>
                  <a:lnTo>
                    <a:pt x="226" y="42"/>
                  </a:lnTo>
                  <a:lnTo>
                    <a:pt x="226" y="44"/>
                  </a:lnTo>
                  <a:lnTo>
                    <a:pt x="222" y="50"/>
                  </a:lnTo>
                  <a:lnTo>
                    <a:pt x="216" y="58"/>
                  </a:lnTo>
                  <a:lnTo>
                    <a:pt x="208" y="60"/>
                  </a:lnTo>
                  <a:lnTo>
                    <a:pt x="200" y="62"/>
                  </a:lnTo>
                  <a:lnTo>
                    <a:pt x="194" y="62"/>
                  </a:lnTo>
                  <a:lnTo>
                    <a:pt x="186" y="60"/>
                  </a:lnTo>
                  <a:lnTo>
                    <a:pt x="182" y="58"/>
                  </a:lnTo>
                  <a:lnTo>
                    <a:pt x="178" y="54"/>
                  </a:lnTo>
                  <a:lnTo>
                    <a:pt x="174" y="46"/>
                  </a:lnTo>
                  <a:lnTo>
                    <a:pt x="170" y="30"/>
                  </a:lnTo>
                  <a:lnTo>
                    <a:pt x="166" y="12"/>
                  </a:lnTo>
                  <a:lnTo>
                    <a:pt x="164" y="6"/>
                  </a:lnTo>
                  <a:lnTo>
                    <a:pt x="160" y="2"/>
                  </a:lnTo>
                  <a:lnTo>
                    <a:pt x="154" y="0"/>
                  </a:lnTo>
                  <a:lnTo>
                    <a:pt x="146" y="0"/>
                  </a:lnTo>
                  <a:lnTo>
                    <a:pt x="148" y="14"/>
                  </a:lnTo>
                  <a:lnTo>
                    <a:pt x="146" y="14"/>
                  </a:lnTo>
                  <a:close/>
                </a:path>
              </a:pathLst>
            </a:custGeom>
            <a:grpFill/>
            <a:ln>
              <a:noFill/>
            </a:ln>
            <a:sp3d extrusionH="266700" prstMaterial="plastic"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2" name="浙江"/>
            <p:cNvSpPr/>
            <p:nvPr/>
          </p:nvSpPr>
          <p:spPr bwMode="auto">
            <a:xfrm>
              <a:off x="6430963" y="4043363"/>
              <a:ext cx="441325" cy="511175"/>
            </a:xfrm>
            <a:custGeom>
              <a:avLst/>
              <a:gdLst>
                <a:gd name="T0" fmla="*/ 2147483646 w 242"/>
                <a:gd name="T1" fmla="*/ 2147483646 h 280"/>
                <a:gd name="T2" fmla="*/ 2147483646 w 242"/>
                <a:gd name="T3" fmla="*/ 2147483646 h 280"/>
                <a:gd name="T4" fmla="*/ 2147483646 w 242"/>
                <a:gd name="T5" fmla="*/ 2147483646 h 280"/>
                <a:gd name="T6" fmla="*/ 2147483646 w 242"/>
                <a:gd name="T7" fmla="*/ 2147483646 h 280"/>
                <a:gd name="T8" fmla="*/ 2147483646 w 242"/>
                <a:gd name="T9" fmla="*/ 2147483646 h 280"/>
                <a:gd name="T10" fmla="*/ 2147483646 w 242"/>
                <a:gd name="T11" fmla="*/ 2147483646 h 280"/>
                <a:gd name="T12" fmla="*/ 2147483646 w 242"/>
                <a:gd name="T13" fmla="*/ 2147483646 h 280"/>
                <a:gd name="T14" fmla="*/ 2147483646 w 242"/>
                <a:gd name="T15" fmla="*/ 2147483646 h 280"/>
                <a:gd name="T16" fmla="*/ 2147483646 w 242"/>
                <a:gd name="T17" fmla="*/ 2147483646 h 280"/>
                <a:gd name="T18" fmla="*/ 0 w 242"/>
                <a:gd name="T19" fmla="*/ 2147483646 h 280"/>
                <a:gd name="T20" fmla="*/ 2147483646 w 242"/>
                <a:gd name="T21" fmla="*/ 2147483646 h 280"/>
                <a:gd name="T22" fmla="*/ 2147483646 w 242"/>
                <a:gd name="T23" fmla="*/ 2147483646 h 280"/>
                <a:gd name="T24" fmla="*/ 2147483646 w 242"/>
                <a:gd name="T25" fmla="*/ 2147483646 h 280"/>
                <a:gd name="T26" fmla="*/ 2147483646 w 242"/>
                <a:gd name="T27" fmla="*/ 2147483646 h 280"/>
                <a:gd name="T28" fmla="*/ 2147483646 w 242"/>
                <a:gd name="T29" fmla="*/ 2147483646 h 280"/>
                <a:gd name="T30" fmla="*/ 2147483646 w 242"/>
                <a:gd name="T31" fmla="*/ 2147483646 h 280"/>
                <a:gd name="T32" fmla="*/ 2147483646 w 242"/>
                <a:gd name="T33" fmla="*/ 2147483646 h 280"/>
                <a:gd name="T34" fmla="*/ 2147483646 w 242"/>
                <a:gd name="T35" fmla="*/ 2147483646 h 280"/>
                <a:gd name="T36" fmla="*/ 2147483646 w 242"/>
                <a:gd name="T37" fmla="*/ 2147483646 h 280"/>
                <a:gd name="T38" fmla="*/ 2147483646 w 242"/>
                <a:gd name="T39" fmla="*/ 2147483646 h 280"/>
                <a:gd name="T40" fmla="*/ 2147483646 w 242"/>
                <a:gd name="T41" fmla="*/ 2147483646 h 280"/>
                <a:gd name="T42" fmla="*/ 2147483646 w 242"/>
                <a:gd name="T43" fmla="*/ 2147483646 h 280"/>
                <a:gd name="T44" fmla="*/ 2147483646 w 242"/>
                <a:gd name="T45" fmla="*/ 2147483646 h 280"/>
                <a:gd name="T46" fmla="*/ 2147483646 w 242"/>
                <a:gd name="T47" fmla="*/ 2147483646 h 280"/>
                <a:gd name="T48" fmla="*/ 2147483646 w 242"/>
                <a:gd name="T49" fmla="*/ 2147483646 h 280"/>
                <a:gd name="T50" fmla="*/ 2147483646 w 242"/>
                <a:gd name="T51" fmla="*/ 2147483646 h 280"/>
                <a:gd name="T52" fmla="*/ 2147483646 w 242"/>
                <a:gd name="T53" fmla="*/ 2147483646 h 280"/>
                <a:gd name="T54" fmla="*/ 2147483646 w 242"/>
                <a:gd name="T55" fmla="*/ 2147483646 h 280"/>
                <a:gd name="T56" fmla="*/ 2147483646 w 242"/>
                <a:gd name="T57" fmla="*/ 2147483646 h 280"/>
                <a:gd name="T58" fmla="*/ 2147483646 w 242"/>
                <a:gd name="T59" fmla="*/ 2147483646 h 280"/>
                <a:gd name="T60" fmla="*/ 2147483646 w 242"/>
                <a:gd name="T61" fmla="*/ 2147483646 h 280"/>
                <a:gd name="T62" fmla="*/ 2147483646 w 242"/>
                <a:gd name="T63" fmla="*/ 2147483646 h 280"/>
                <a:gd name="T64" fmla="*/ 2147483646 w 242"/>
                <a:gd name="T65" fmla="*/ 2147483646 h 280"/>
                <a:gd name="T66" fmla="*/ 2147483646 w 242"/>
                <a:gd name="T67" fmla="*/ 2147483646 h 280"/>
                <a:gd name="T68" fmla="*/ 2147483646 w 242"/>
                <a:gd name="T69" fmla="*/ 2147483646 h 280"/>
                <a:gd name="T70" fmla="*/ 2147483646 w 242"/>
                <a:gd name="T71" fmla="*/ 2147483646 h 280"/>
                <a:gd name="T72" fmla="*/ 2147483646 w 242"/>
                <a:gd name="T73" fmla="*/ 2147483646 h 280"/>
                <a:gd name="T74" fmla="*/ 2147483646 w 242"/>
                <a:gd name="T75" fmla="*/ 2147483646 h 280"/>
                <a:gd name="T76" fmla="*/ 2147483646 w 242"/>
                <a:gd name="T77" fmla="*/ 2147483646 h 280"/>
                <a:gd name="T78" fmla="*/ 2147483646 w 242"/>
                <a:gd name="T79" fmla="*/ 2147483646 h 280"/>
                <a:gd name="T80" fmla="*/ 2147483646 w 242"/>
                <a:gd name="T81" fmla="*/ 2147483646 h 280"/>
                <a:gd name="T82" fmla="*/ 2147483646 w 242"/>
                <a:gd name="T83" fmla="*/ 2147483646 h 280"/>
                <a:gd name="T84" fmla="*/ 2147483646 w 242"/>
                <a:gd name="T85" fmla="*/ 2147483646 h 280"/>
                <a:gd name="T86" fmla="*/ 2147483646 w 242"/>
                <a:gd name="T87" fmla="*/ 2147483646 h 280"/>
                <a:gd name="T88" fmla="*/ 2147483646 w 242"/>
                <a:gd name="T89" fmla="*/ 2147483646 h 280"/>
                <a:gd name="T90" fmla="*/ 2147483646 w 242"/>
                <a:gd name="T91" fmla="*/ 2147483646 h 28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0" t="0" r="r" b="b"/>
              <a:pathLst>
                <a:path w="242" h="280">
                  <a:moveTo>
                    <a:pt x="148" y="4"/>
                  </a:moveTo>
                  <a:lnTo>
                    <a:pt x="148" y="4"/>
                  </a:lnTo>
                  <a:lnTo>
                    <a:pt x="136" y="8"/>
                  </a:lnTo>
                  <a:lnTo>
                    <a:pt x="126" y="12"/>
                  </a:lnTo>
                  <a:lnTo>
                    <a:pt x="116" y="10"/>
                  </a:lnTo>
                  <a:lnTo>
                    <a:pt x="102" y="6"/>
                  </a:lnTo>
                  <a:lnTo>
                    <a:pt x="84" y="4"/>
                  </a:lnTo>
                  <a:lnTo>
                    <a:pt x="78" y="6"/>
                  </a:lnTo>
                  <a:lnTo>
                    <a:pt x="74" y="12"/>
                  </a:lnTo>
                  <a:lnTo>
                    <a:pt x="62" y="28"/>
                  </a:lnTo>
                  <a:lnTo>
                    <a:pt x="74" y="52"/>
                  </a:lnTo>
                  <a:lnTo>
                    <a:pt x="54" y="64"/>
                  </a:lnTo>
                  <a:lnTo>
                    <a:pt x="38" y="60"/>
                  </a:lnTo>
                  <a:lnTo>
                    <a:pt x="44" y="74"/>
                  </a:lnTo>
                  <a:lnTo>
                    <a:pt x="44" y="78"/>
                  </a:lnTo>
                  <a:lnTo>
                    <a:pt x="44" y="82"/>
                  </a:lnTo>
                  <a:lnTo>
                    <a:pt x="42" y="88"/>
                  </a:lnTo>
                  <a:lnTo>
                    <a:pt x="36" y="100"/>
                  </a:lnTo>
                  <a:lnTo>
                    <a:pt x="32" y="106"/>
                  </a:lnTo>
                  <a:lnTo>
                    <a:pt x="4" y="132"/>
                  </a:lnTo>
                  <a:lnTo>
                    <a:pt x="10" y="136"/>
                  </a:lnTo>
                  <a:lnTo>
                    <a:pt x="6" y="140"/>
                  </a:lnTo>
                  <a:lnTo>
                    <a:pt x="2" y="144"/>
                  </a:lnTo>
                  <a:lnTo>
                    <a:pt x="0" y="148"/>
                  </a:lnTo>
                  <a:lnTo>
                    <a:pt x="0" y="152"/>
                  </a:lnTo>
                  <a:lnTo>
                    <a:pt x="0" y="156"/>
                  </a:lnTo>
                  <a:lnTo>
                    <a:pt x="20" y="186"/>
                  </a:lnTo>
                  <a:lnTo>
                    <a:pt x="30" y="202"/>
                  </a:lnTo>
                  <a:lnTo>
                    <a:pt x="30" y="204"/>
                  </a:lnTo>
                  <a:lnTo>
                    <a:pt x="30" y="206"/>
                  </a:lnTo>
                  <a:lnTo>
                    <a:pt x="30" y="208"/>
                  </a:lnTo>
                  <a:lnTo>
                    <a:pt x="28" y="210"/>
                  </a:lnTo>
                  <a:lnTo>
                    <a:pt x="34" y="210"/>
                  </a:lnTo>
                  <a:lnTo>
                    <a:pt x="40" y="214"/>
                  </a:lnTo>
                  <a:lnTo>
                    <a:pt x="44" y="218"/>
                  </a:lnTo>
                  <a:lnTo>
                    <a:pt x="48" y="224"/>
                  </a:lnTo>
                  <a:lnTo>
                    <a:pt x="50" y="234"/>
                  </a:lnTo>
                  <a:lnTo>
                    <a:pt x="52" y="246"/>
                  </a:lnTo>
                  <a:lnTo>
                    <a:pt x="56" y="262"/>
                  </a:lnTo>
                  <a:lnTo>
                    <a:pt x="58" y="266"/>
                  </a:lnTo>
                  <a:lnTo>
                    <a:pt x="64" y="270"/>
                  </a:lnTo>
                  <a:lnTo>
                    <a:pt x="68" y="272"/>
                  </a:lnTo>
                  <a:lnTo>
                    <a:pt x="74" y="272"/>
                  </a:lnTo>
                  <a:lnTo>
                    <a:pt x="80" y="270"/>
                  </a:lnTo>
                  <a:lnTo>
                    <a:pt x="84" y="268"/>
                  </a:lnTo>
                  <a:lnTo>
                    <a:pt x="90" y="264"/>
                  </a:lnTo>
                  <a:lnTo>
                    <a:pt x="90" y="260"/>
                  </a:lnTo>
                  <a:lnTo>
                    <a:pt x="90" y="258"/>
                  </a:lnTo>
                  <a:lnTo>
                    <a:pt x="104" y="248"/>
                  </a:lnTo>
                  <a:lnTo>
                    <a:pt x="104" y="250"/>
                  </a:lnTo>
                  <a:lnTo>
                    <a:pt x="116" y="268"/>
                  </a:lnTo>
                  <a:lnTo>
                    <a:pt x="122" y="270"/>
                  </a:lnTo>
                  <a:lnTo>
                    <a:pt x="130" y="272"/>
                  </a:lnTo>
                  <a:lnTo>
                    <a:pt x="134" y="272"/>
                  </a:lnTo>
                  <a:lnTo>
                    <a:pt x="130" y="262"/>
                  </a:lnTo>
                  <a:lnTo>
                    <a:pt x="146" y="268"/>
                  </a:lnTo>
                  <a:lnTo>
                    <a:pt x="150" y="268"/>
                  </a:lnTo>
                  <a:lnTo>
                    <a:pt x="152" y="270"/>
                  </a:lnTo>
                  <a:lnTo>
                    <a:pt x="166" y="280"/>
                  </a:lnTo>
                  <a:lnTo>
                    <a:pt x="170" y="274"/>
                  </a:lnTo>
                  <a:lnTo>
                    <a:pt x="168" y="248"/>
                  </a:lnTo>
                  <a:lnTo>
                    <a:pt x="170" y="246"/>
                  </a:lnTo>
                  <a:lnTo>
                    <a:pt x="180" y="234"/>
                  </a:lnTo>
                  <a:lnTo>
                    <a:pt x="180" y="232"/>
                  </a:lnTo>
                  <a:lnTo>
                    <a:pt x="176" y="226"/>
                  </a:lnTo>
                  <a:lnTo>
                    <a:pt x="172" y="224"/>
                  </a:lnTo>
                  <a:lnTo>
                    <a:pt x="174" y="222"/>
                  </a:lnTo>
                  <a:lnTo>
                    <a:pt x="176" y="220"/>
                  </a:lnTo>
                  <a:lnTo>
                    <a:pt x="178" y="220"/>
                  </a:lnTo>
                  <a:lnTo>
                    <a:pt x="198" y="186"/>
                  </a:lnTo>
                  <a:lnTo>
                    <a:pt x="200" y="188"/>
                  </a:lnTo>
                  <a:lnTo>
                    <a:pt x="204" y="188"/>
                  </a:lnTo>
                  <a:lnTo>
                    <a:pt x="204" y="190"/>
                  </a:lnTo>
                  <a:lnTo>
                    <a:pt x="204" y="204"/>
                  </a:lnTo>
                  <a:lnTo>
                    <a:pt x="228" y="184"/>
                  </a:lnTo>
                  <a:lnTo>
                    <a:pt x="226" y="172"/>
                  </a:lnTo>
                  <a:lnTo>
                    <a:pt x="222" y="172"/>
                  </a:lnTo>
                  <a:lnTo>
                    <a:pt x="214" y="174"/>
                  </a:lnTo>
                  <a:lnTo>
                    <a:pt x="228" y="136"/>
                  </a:lnTo>
                  <a:lnTo>
                    <a:pt x="216" y="136"/>
                  </a:lnTo>
                  <a:lnTo>
                    <a:pt x="214" y="136"/>
                  </a:lnTo>
                  <a:lnTo>
                    <a:pt x="214" y="134"/>
                  </a:lnTo>
                  <a:lnTo>
                    <a:pt x="210" y="128"/>
                  </a:lnTo>
                  <a:lnTo>
                    <a:pt x="208" y="122"/>
                  </a:lnTo>
                  <a:lnTo>
                    <a:pt x="210" y="116"/>
                  </a:lnTo>
                  <a:lnTo>
                    <a:pt x="230" y="116"/>
                  </a:lnTo>
                  <a:lnTo>
                    <a:pt x="242" y="116"/>
                  </a:lnTo>
                  <a:lnTo>
                    <a:pt x="240" y="106"/>
                  </a:lnTo>
                  <a:lnTo>
                    <a:pt x="232" y="92"/>
                  </a:lnTo>
                  <a:lnTo>
                    <a:pt x="216" y="86"/>
                  </a:lnTo>
                  <a:lnTo>
                    <a:pt x="232" y="70"/>
                  </a:lnTo>
                  <a:lnTo>
                    <a:pt x="232" y="66"/>
                  </a:lnTo>
                  <a:lnTo>
                    <a:pt x="224" y="68"/>
                  </a:lnTo>
                  <a:lnTo>
                    <a:pt x="220" y="68"/>
                  </a:lnTo>
                  <a:lnTo>
                    <a:pt x="220" y="66"/>
                  </a:lnTo>
                  <a:lnTo>
                    <a:pt x="220" y="64"/>
                  </a:lnTo>
                  <a:lnTo>
                    <a:pt x="218" y="58"/>
                  </a:lnTo>
                  <a:lnTo>
                    <a:pt x="214" y="54"/>
                  </a:lnTo>
                  <a:lnTo>
                    <a:pt x="210" y="50"/>
                  </a:lnTo>
                  <a:lnTo>
                    <a:pt x="204" y="48"/>
                  </a:lnTo>
                  <a:lnTo>
                    <a:pt x="172" y="48"/>
                  </a:lnTo>
                  <a:lnTo>
                    <a:pt x="160" y="64"/>
                  </a:lnTo>
                  <a:lnTo>
                    <a:pt x="156" y="64"/>
                  </a:lnTo>
                  <a:lnTo>
                    <a:pt x="104" y="48"/>
                  </a:lnTo>
                  <a:lnTo>
                    <a:pt x="154" y="36"/>
                  </a:lnTo>
                  <a:lnTo>
                    <a:pt x="158" y="34"/>
                  </a:lnTo>
                  <a:lnTo>
                    <a:pt x="162" y="30"/>
                  </a:lnTo>
                  <a:lnTo>
                    <a:pt x="178" y="12"/>
                  </a:lnTo>
                  <a:lnTo>
                    <a:pt x="162" y="0"/>
                  </a:lnTo>
                  <a:lnTo>
                    <a:pt x="148" y="4"/>
                  </a:lnTo>
                  <a:close/>
                </a:path>
              </a:pathLst>
            </a:custGeom>
            <a:grpFill/>
            <a:ln>
              <a:noFill/>
            </a:ln>
            <a:sp3d extrusionH="266700" prstMaterial="plastic"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3" name="安徽"/>
            <p:cNvSpPr/>
            <p:nvPr/>
          </p:nvSpPr>
          <p:spPr bwMode="auto">
            <a:xfrm>
              <a:off x="5999163" y="3600450"/>
              <a:ext cx="558800" cy="684213"/>
            </a:xfrm>
            <a:custGeom>
              <a:avLst/>
              <a:gdLst>
                <a:gd name="T0" fmla="*/ 2147483646 w 306"/>
                <a:gd name="T1" fmla="*/ 2147483646 h 374"/>
                <a:gd name="T2" fmla="*/ 2147483646 w 306"/>
                <a:gd name="T3" fmla="*/ 2147483646 h 374"/>
                <a:gd name="T4" fmla="*/ 2147483646 w 306"/>
                <a:gd name="T5" fmla="*/ 2147483646 h 374"/>
                <a:gd name="T6" fmla="*/ 2147483646 w 306"/>
                <a:gd name="T7" fmla="*/ 2147483646 h 374"/>
                <a:gd name="T8" fmla="*/ 2147483646 w 306"/>
                <a:gd name="T9" fmla="*/ 2147483646 h 374"/>
                <a:gd name="T10" fmla="*/ 2147483646 w 306"/>
                <a:gd name="T11" fmla="*/ 2147483646 h 374"/>
                <a:gd name="T12" fmla="*/ 2147483646 w 306"/>
                <a:gd name="T13" fmla="*/ 2147483646 h 374"/>
                <a:gd name="T14" fmla="*/ 2147483646 w 306"/>
                <a:gd name="T15" fmla="*/ 2147483646 h 374"/>
                <a:gd name="T16" fmla="*/ 2147483646 w 306"/>
                <a:gd name="T17" fmla="*/ 2147483646 h 374"/>
                <a:gd name="T18" fmla="*/ 2147483646 w 306"/>
                <a:gd name="T19" fmla="*/ 2147483646 h 374"/>
                <a:gd name="T20" fmla="*/ 2147483646 w 306"/>
                <a:gd name="T21" fmla="*/ 2147483646 h 374"/>
                <a:gd name="T22" fmla="*/ 2147483646 w 306"/>
                <a:gd name="T23" fmla="*/ 2147483646 h 374"/>
                <a:gd name="T24" fmla="*/ 2147483646 w 306"/>
                <a:gd name="T25" fmla="*/ 2147483646 h 374"/>
                <a:gd name="T26" fmla="*/ 2147483646 w 306"/>
                <a:gd name="T27" fmla="*/ 2147483646 h 374"/>
                <a:gd name="T28" fmla="*/ 2147483646 w 306"/>
                <a:gd name="T29" fmla="*/ 2147483646 h 374"/>
                <a:gd name="T30" fmla="*/ 2147483646 w 306"/>
                <a:gd name="T31" fmla="*/ 2147483646 h 374"/>
                <a:gd name="T32" fmla="*/ 2147483646 w 306"/>
                <a:gd name="T33" fmla="*/ 2147483646 h 374"/>
                <a:gd name="T34" fmla="*/ 2147483646 w 306"/>
                <a:gd name="T35" fmla="*/ 2147483646 h 374"/>
                <a:gd name="T36" fmla="*/ 2147483646 w 306"/>
                <a:gd name="T37" fmla="*/ 2147483646 h 374"/>
                <a:gd name="T38" fmla="*/ 2147483646 w 306"/>
                <a:gd name="T39" fmla="*/ 2147483646 h 374"/>
                <a:gd name="T40" fmla="*/ 2147483646 w 306"/>
                <a:gd name="T41" fmla="*/ 2147483646 h 374"/>
                <a:gd name="T42" fmla="*/ 2147483646 w 306"/>
                <a:gd name="T43" fmla="*/ 2147483646 h 374"/>
                <a:gd name="T44" fmla="*/ 2147483646 w 306"/>
                <a:gd name="T45" fmla="*/ 2147483646 h 374"/>
                <a:gd name="T46" fmla="*/ 2147483646 w 306"/>
                <a:gd name="T47" fmla="*/ 2147483646 h 374"/>
                <a:gd name="T48" fmla="*/ 2147483646 w 306"/>
                <a:gd name="T49" fmla="*/ 2147483646 h 374"/>
                <a:gd name="T50" fmla="*/ 2147483646 w 306"/>
                <a:gd name="T51" fmla="*/ 2147483646 h 374"/>
                <a:gd name="T52" fmla="*/ 2147483646 w 306"/>
                <a:gd name="T53" fmla="*/ 2147483646 h 374"/>
                <a:gd name="T54" fmla="*/ 2147483646 w 306"/>
                <a:gd name="T55" fmla="*/ 2147483646 h 374"/>
                <a:gd name="T56" fmla="*/ 2147483646 w 306"/>
                <a:gd name="T57" fmla="*/ 2147483646 h 374"/>
                <a:gd name="T58" fmla="*/ 2147483646 w 306"/>
                <a:gd name="T59" fmla="*/ 2147483646 h 374"/>
                <a:gd name="T60" fmla="*/ 2147483646 w 306"/>
                <a:gd name="T61" fmla="*/ 2147483646 h 374"/>
                <a:gd name="T62" fmla="*/ 2147483646 w 306"/>
                <a:gd name="T63" fmla="*/ 2147483646 h 374"/>
                <a:gd name="T64" fmla="*/ 2147483646 w 306"/>
                <a:gd name="T65" fmla="*/ 2147483646 h 374"/>
                <a:gd name="T66" fmla="*/ 2147483646 w 306"/>
                <a:gd name="T67" fmla="*/ 2147483646 h 374"/>
                <a:gd name="T68" fmla="*/ 2147483646 w 306"/>
                <a:gd name="T69" fmla="*/ 2147483646 h 374"/>
                <a:gd name="T70" fmla="*/ 2147483646 w 306"/>
                <a:gd name="T71" fmla="*/ 2147483646 h 374"/>
                <a:gd name="T72" fmla="*/ 2147483646 w 306"/>
                <a:gd name="T73" fmla="*/ 2147483646 h 374"/>
                <a:gd name="T74" fmla="*/ 2147483646 w 306"/>
                <a:gd name="T75" fmla="*/ 2147483646 h 374"/>
                <a:gd name="T76" fmla="*/ 2147483646 w 306"/>
                <a:gd name="T77" fmla="*/ 2147483646 h 374"/>
                <a:gd name="T78" fmla="*/ 2147483646 w 306"/>
                <a:gd name="T79" fmla="*/ 2147483646 h 374"/>
                <a:gd name="T80" fmla="*/ 2147483646 w 306"/>
                <a:gd name="T81" fmla="*/ 2147483646 h 374"/>
                <a:gd name="T82" fmla="*/ 2147483646 w 306"/>
                <a:gd name="T83" fmla="*/ 2147483646 h 374"/>
                <a:gd name="T84" fmla="*/ 2147483646 w 306"/>
                <a:gd name="T85" fmla="*/ 2147483646 h 374"/>
                <a:gd name="T86" fmla="*/ 2147483646 w 306"/>
                <a:gd name="T87" fmla="*/ 2147483646 h 374"/>
                <a:gd name="T88" fmla="*/ 2147483646 w 306"/>
                <a:gd name="T89" fmla="*/ 2147483646 h 374"/>
                <a:gd name="T90" fmla="*/ 2147483646 w 306"/>
                <a:gd name="T91" fmla="*/ 2147483646 h 374"/>
                <a:gd name="T92" fmla="*/ 2147483646 w 306"/>
                <a:gd name="T93" fmla="*/ 2147483646 h 374"/>
                <a:gd name="T94" fmla="*/ 2147483646 w 306"/>
                <a:gd name="T95" fmla="*/ 2147483646 h 374"/>
                <a:gd name="T96" fmla="*/ 2147483646 w 306"/>
                <a:gd name="T97" fmla="*/ 2147483646 h 374"/>
                <a:gd name="T98" fmla="*/ 2147483646 w 306"/>
                <a:gd name="T99" fmla="*/ 2147483646 h 374"/>
                <a:gd name="T100" fmla="*/ 2147483646 w 306"/>
                <a:gd name="T101" fmla="*/ 2147483646 h 374"/>
                <a:gd name="T102" fmla="*/ 2147483646 w 306"/>
                <a:gd name="T103" fmla="*/ 2147483646 h 374"/>
                <a:gd name="T104" fmla="*/ 2147483646 w 306"/>
                <a:gd name="T105" fmla="*/ 2147483646 h 374"/>
                <a:gd name="T106" fmla="*/ 2147483646 w 306"/>
                <a:gd name="T107" fmla="*/ 2147483646 h 374"/>
                <a:gd name="T108" fmla="*/ 2147483646 w 306"/>
                <a:gd name="T109" fmla="*/ 2147483646 h 374"/>
                <a:gd name="T110" fmla="*/ 2147483646 w 306"/>
                <a:gd name="T111" fmla="*/ 2147483646 h 374"/>
                <a:gd name="T112" fmla="*/ 2147483646 w 306"/>
                <a:gd name="T113" fmla="*/ 2147483646 h 374"/>
                <a:gd name="T114" fmla="*/ 2147483646 w 306"/>
                <a:gd name="T115" fmla="*/ 2147483646 h 374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0" t="0" r="r" b="b"/>
              <a:pathLst>
                <a:path w="306" h="374">
                  <a:moveTo>
                    <a:pt x="192" y="106"/>
                  </a:moveTo>
                  <a:lnTo>
                    <a:pt x="192" y="106"/>
                  </a:lnTo>
                  <a:lnTo>
                    <a:pt x="186" y="86"/>
                  </a:lnTo>
                  <a:lnTo>
                    <a:pt x="180" y="70"/>
                  </a:lnTo>
                  <a:lnTo>
                    <a:pt x="174" y="60"/>
                  </a:lnTo>
                  <a:lnTo>
                    <a:pt x="170" y="56"/>
                  </a:lnTo>
                  <a:lnTo>
                    <a:pt x="142" y="46"/>
                  </a:lnTo>
                  <a:lnTo>
                    <a:pt x="122" y="40"/>
                  </a:lnTo>
                  <a:lnTo>
                    <a:pt x="110" y="34"/>
                  </a:lnTo>
                  <a:lnTo>
                    <a:pt x="104" y="30"/>
                  </a:lnTo>
                  <a:lnTo>
                    <a:pt x="96" y="22"/>
                  </a:lnTo>
                  <a:lnTo>
                    <a:pt x="80" y="0"/>
                  </a:lnTo>
                  <a:lnTo>
                    <a:pt x="74" y="0"/>
                  </a:lnTo>
                  <a:lnTo>
                    <a:pt x="76" y="2"/>
                  </a:lnTo>
                  <a:lnTo>
                    <a:pt x="82" y="14"/>
                  </a:lnTo>
                  <a:lnTo>
                    <a:pt x="96" y="34"/>
                  </a:lnTo>
                  <a:lnTo>
                    <a:pt x="98" y="36"/>
                  </a:lnTo>
                  <a:lnTo>
                    <a:pt x="98" y="38"/>
                  </a:lnTo>
                  <a:lnTo>
                    <a:pt x="86" y="60"/>
                  </a:lnTo>
                  <a:lnTo>
                    <a:pt x="78" y="70"/>
                  </a:lnTo>
                  <a:lnTo>
                    <a:pt x="74" y="72"/>
                  </a:lnTo>
                  <a:lnTo>
                    <a:pt x="72" y="72"/>
                  </a:lnTo>
                  <a:lnTo>
                    <a:pt x="64" y="66"/>
                  </a:lnTo>
                  <a:lnTo>
                    <a:pt x="52" y="50"/>
                  </a:lnTo>
                  <a:lnTo>
                    <a:pt x="38" y="46"/>
                  </a:lnTo>
                  <a:lnTo>
                    <a:pt x="40" y="54"/>
                  </a:lnTo>
                  <a:lnTo>
                    <a:pt x="46" y="70"/>
                  </a:lnTo>
                  <a:lnTo>
                    <a:pt x="46" y="72"/>
                  </a:lnTo>
                  <a:lnTo>
                    <a:pt x="46" y="74"/>
                  </a:lnTo>
                  <a:lnTo>
                    <a:pt x="44" y="82"/>
                  </a:lnTo>
                  <a:lnTo>
                    <a:pt x="28" y="88"/>
                  </a:lnTo>
                  <a:lnTo>
                    <a:pt x="24" y="90"/>
                  </a:lnTo>
                  <a:lnTo>
                    <a:pt x="22" y="94"/>
                  </a:lnTo>
                  <a:lnTo>
                    <a:pt x="22" y="102"/>
                  </a:lnTo>
                  <a:lnTo>
                    <a:pt x="24" y="116"/>
                  </a:lnTo>
                  <a:lnTo>
                    <a:pt x="20" y="124"/>
                  </a:lnTo>
                  <a:lnTo>
                    <a:pt x="18" y="126"/>
                  </a:lnTo>
                  <a:lnTo>
                    <a:pt x="16" y="126"/>
                  </a:lnTo>
                  <a:lnTo>
                    <a:pt x="0" y="122"/>
                  </a:lnTo>
                  <a:lnTo>
                    <a:pt x="2" y="126"/>
                  </a:lnTo>
                  <a:lnTo>
                    <a:pt x="8" y="130"/>
                  </a:lnTo>
                  <a:lnTo>
                    <a:pt x="18" y="144"/>
                  </a:lnTo>
                  <a:lnTo>
                    <a:pt x="28" y="160"/>
                  </a:lnTo>
                  <a:lnTo>
                    <a:pt x="28" y="162"/>
                  </a:lnTo>
                  <a:lnTo>
                    <a:pt x="36" y="162"/>
                  </a:lnTo>
                  <a:lnTo>
                    <a:pt x="42" y="160"/>
                  </a:lnTo>
                  <a:lnTo>
                    <a:pt x="48" y="162"/>
                  </a:lnTo>
                  <a:lnTo>
                    <a:pt x="54" y="164"/>
                  </a:lnTo>
                  <a:lnTo>
                    <a:pt x="60" y="166"/>
                  </a:lnTo>
                  <a:lnTo>
                    <a:pt x="70" y="178"/>
                  </a:lnTo>
                  <a:lnTo>
                    <a:pt x="68" y="200"/>
                  </a:lnTo>
                  <a:lnTo>
                    <a:pt x="72" y="204"/>
                  </a:lnTo>
                  <a:lnTo>
                    <a:pt x="72" y="210"/>
                  </a:lnTo>
                  <a:lnTo>
                    <a:pt x="68" y="214"/>
                  </a:lnTo>
                  <a:lnTo>
                    <a:pt x="60" y="218"/>
                  </a:lnTo>
                  <a:lnTo>
                    <a:pt x="56" y="218"/>
                  </a:lnTo>
                  <a:lnTo>
                    <a:pt x="54" y="220"/>
                  </a:lnTo>
                  <a:lnTo>
                    <a:pt x="52" y="224"/>
                  </a:lnTo>
                  <a:lnTo>
                    <a:pt x="50" y="230"/>
                  </a:lnTo>
                  <a:lnTo>
                    <a:pt x="44" y="244"/>
                  </a:lnTo>
                  <a:lnTo>
                    <a:pt x="52" y="254"/>
                  </a:lnTo>
                  <a:lnTo>
                    <a:pt x="74" y="258"/>
                  </a:lnTo>
                  <a:lnTo>
                    <a:pt x="76" y="258"/>
                  </a:lnTo>
                  <a:lnTo>
                    <a:pt x="86" y="268"/>
                  </a:lnTo>
                  <a:lnTo>
                    <a:pt x="72" y="288"/>
                  </a:lnTo>
                  <a:lnTo>
                    <a:pt x="102" y="352"/>
                  </a:lnTo>
                  <a:lnTo>
                    <a:pt x="104" y="354"/>
                  </a:lnTo>
                  <a:lnTo>
                    <a:pt x="98" y="358"/>
                  </a:lnTo>
                  <a:lnTo>
                    <a:pt x="100" y="364"/>
                  </a:lnTo>
                  <a:lnTo>
                    <a:pt x="156" y="330"/>
                  </a:lnTo>
                  <a:lnTo>
                    <a:pt x="146" y="346"/>
                  </a:lnTo>
                  <a:lnTo>
                    <a:pt x="138" y="362"/>
                  </a:lnTo>
                  <a:lnTo>
                    <a:pt x="134" y="374"/>
                  </a:lnTo>
                  <a:lnTo>
                    <a:pt x="140" y="372"/>
                  </a:lnTo>
                  <a:lnTo>
                    <a:pt x="146" y="366"/>
                  </a:lnTo>
                  <a:lnTo>
                    <a:pt x="152" y="360"/>
                  </a:lnTo>
                  <a:lnTo>
                    <a:pt x="156" y="350"/>
                  </a:lnTo>
                  <a:lnTo>
                    <a:pt x="158" y="350"/>
                  </a:lnTo>
                  <a:lnTo>
                    <a:pt x="172" y="342"/>
                  </a:lnTo>
                  <a:lnTo>
                    <a:pt x="174" y="340"/>
                  </a:lnTo>
                  <a:lnTo>
                    <a:pt x="196" y="358"/>
                  </a:lnTo>
                  <a:lnTo>
                    <a:pt x="220" y="360"/>
                  </a:lnTo>
                  <a:lnTo>
                    <a:pt x="232" y="368"/>
                  </a:lnTo>
                  <a:lnTo>
                    <a:pt x="260" y="342"/>
                  </a:lnTo>
                  <a:lnTo>
                    <a:pt x="264" y="336"/>
                  </a:lnTo>
                  <a:lnTo>
                    <a:pt x="268" y="326"/>
                  </a:lnTo>
                  <a:lnTo>
                    <a:pt x="272" y="320"/>
                  </a:lnTo>
                  <a:lnTo>
                    <a:pt x="270" y="312"/>
                  </a:lnTo>
                  <a:lnTo>
                    <a:pt x="260" y="296"/>
                  </a:lnTo>
                  <a:lnTo>
                    <a:pt x="254" y="286"/>
                  </a:lnTo>
                  <a:lnTo>
                    <a:pt x="288" y="298"/>
                  </a:lnTo>
                  <a:lnTo>
                    <a:pt x="300" y="292"/>
                  </a:lnTo>
                  <a:lnTo>
                    <a:pt x="288" y="270"/>
                  </a:lnTo>
                  <a:lnTo>
                    <a:pt x="288" y="268"/>
                  </a:lnTo>
                  <a:lnTo>
                    <a:pt x="306" y="246"/>
                  </a:lnTo>
                  <a:lnTo>
                    <a:pt x="298" y="234"/>
                  </a:lnTo>
                  <a:lnTo>
                    <a:pt x="290" y="226"/>
                  </a:lnTo>
                  <a:lnTo>
                    <a:pt x="284" y="222"/>
                  </a:lnTo>
                  <a:lnTo>
                    <a:pt x="282" y="222"/>
                  </a:lnTo>
                  <a:lnTo>
                    <a:pt x="272" y="232"/>
                  </a:lnTo>
                  <a:lnTo>
                    <a:pt x="272" y="230"/>
                  </a:lnTo>
                  <a:lnTo>
                    <a:pt x="270" y="230"/>
                  </a:lnTo>
                  <a:lnTo>
                    <a:pt x="256" y="226"/>
                  </a:lnTo>
                  <a:lnTo>
                    <a:pt x="252" y="214"/>
                  </a:lnTo>
                  <a:lnTo>
                    <a:pt x="244" y="210"/>
                  </a:lnTo>
                  <a:lnTo>
                    <a:pt x="236" y="204"/>
                  </a:lnTo>
                  <a:lnTo>
                    <a:pt x="226" y="198"/>
                  </a:lnTo>
                  <a:lnTo>
                    <a:pt x="218" y="192"/>
                  </a:lnTo>
                  <a:lnTo>
                    <a:pt x="216" y="190"/>
                  </a:lnTo>
                  <a:lnTo>
                    <a:pt x="216" y="186"/>
                  </a:lnTo>
                  <a:lnTo>
                    <a:pt x="214" y="184"/>
                  </a:lnTo>
                  <a:lnTo>
                    <a:pt x="216" y="180"/>
                  </a:lnTo>
                  <a:lnTo>
                    <a:pt x="220" y="170"/>
                  </a:lnTo>
                  <a:lnTo>
                    <a:pt x="230" y="152"/>
                  </a:lnTo>
                  <a:lnTo>
                    <a:pt x="232" y="144"/>
                  </a:lnTo>
                  <a:lnTo>
                    <a:pt x="234" y="138"/>
                  </a:lnTo>
                  <a:lnTo>
                    <a:pt x="234" y="128"/>
                  </a:lnTo>
                  <a:lnTo>
                    <a:pt x="240" y="128"/>
                  </a:lnTo>
                  <a:lnTo>
                    <a:pt x="258" y="130"/>
                  </a:lnTo>
                  <a:lnTo>
                    <a:pt x="260" y="122"/>
                  </a:lnTo>
                  <a:lnTo>
                    <a:pt x="264" y="106"/>
                  </a:lnTo>
                  <a:lnTo>
                    <a:pt x="260" y="104"/>
                  </a:lnTo>
                  <a:lnTo>
                    <a:pt x="242" y="116"/>
                  </a:lnTo>
                  <a:lnTo>
                    <a:pt x="230" y="122"/>
                  </a:lnTo>
                  <a:lnTo>
                    <a:pt x="222" y="122"/>
                  </a:lnTo>
                  <a:lnTo>
                    <a:pt x="214" y="120"/>
                  </a:lnTo>
                  <a:lnTo>
                    <a:pt x="204" y="114"/>
                  </a:lnTo>
                  <a:lnTo>
                    <a:pt x="194" y="108"/>
                  </a:lnTo>
                  <a:lnTo>
                    <a:pt x="194" y="106"/>
                  </a:lnTo>
                  <a:lnTo>
                    <a:pt x="192" y="106"/>
                  </a:lnTo>
                  <a:close/>
                </a:path>
              </a:pathLst>
            </a:custGeom>
            <a:grpFill/>
            <a:ln>
              <a:noFill/>
            </a:ln>
            <a:sp3d extrusionH="266700" prstMaterial="plastic"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4" name="天津"/>
            <p:cNvSpPr/>
            <p:nvPr/>
          </p:nvSpPr>
          <p:spPr bwMode="auto">
            <a:xfrm>
              <a:off x="6108700" y="2811463"/>
              <a:ext cx="146050" cy="211137"/>
            </a:xfrm>
            <a:custGeom>
              <a:avLst/>
              <a:gdLst>
                <a:gd name="T0" fmla="*/ 2147483646 w 80"/>
                <a:gd name="T1" fmla="*/ 2147483646 h 116"/>
                <a:gd name="T2" fmla="*/ 2147483646 w 80"/>
                <a:gd name="T3" fmla="*/ 0 h 116"/>
                <a:gd name="T4" fmla="*/ 2147483646 w 80"/>
                <a:gd name="T5" fmla="*/ 0 h 116"/>
                <a:gd name="T6" fmla="*/ 2147483646 w 80"/>
                <a:gd name="T7" fmla="*/ 2147483646 h 116"/>
                <a:gd name="T8" fmla="*/ 2147483646 w 80"/>
                <a:gd name="T9" fmla="*/ 2147483646 h 116"/>
                <a:gd name="T10" fmla="*/ 2147483646 w 80"/>
                <a:gd name="T11" fmla="*/ 2147483646 h 116"/>
                <a:gd name="T12" fmla="*/ 2147483646 w 80"/>
                <a:gd name="T13" fmla="*/ 2147483646 h 116"/>
                <a:gd name="T14" fmla="*/ 2147483646 w 80"/>
                <a:gd name="T15" fmla="*/ 2147483646 h 116"/>
                <a:gd name="T16" fmla="*/ 2147483646 w 80"/>
                <a:gd name="T17" fmla="*/ 2147483646 h 116"/>
                <a:gd name="T18" fmla="*/ 2147483646 w 80"/>
                <a:gd name="T19" fmla="*/ 2147483646 h 116"/>
                <a:gd name="T20" fmla="*/ 2147483646 w 80"/>
                <a:gd name="T21" fmla="*/ 2147483646 h 116"/>
                <a:gd name="T22" fmla="*/ 2147483646 w 80"/>
                <a:gd name="T23" fmla="*/ 2147483646 h 116"/>
                <a:gd name="T24" fmla="*/ 2147483646 w 80"/>
                <a:gd name="T25" fmla="*/ 2147483646 h 116"/>
                <a:gd name="T26" fmla="*/ 2147483646 w 80"/>
                <a:gd name="T27" fmla="*/ 2147483646 h 116"/>
                <a:gd name="T28" fmla="*/ 2147483646 w 80"/>
                <a:gd name="T29" fmla="*/ 2147483646 h 116"/>
                <a:gd name="T30" fmla="*/ 2147483646 w 80"/>
                <a:gd name="T31" fmla="*/ 2147483646 h 116"/>
                <a:gd name="T32" fmla="*/ 2147483646 w 80"/>
                <a:gd name="T33" fmla="*/ 2147483646 h 116"/>
                <a:gd name="T34" fmla="*/ 0 w 80"/>
                <a:gd name="T35" fmla="*/ 2147483646 h 116"/>
                <a:gd name="T36" fmla="*/ 0 w 80"/>
                <a:gd name="T37" fmla="*/ 2147483646 h 116"/>
                <a:gd name="T38" fmla="*/ 0 w 80"/>
                <a:gd name="T39" fmla="*/ 2147483646 h 116"/>
                <a:gd name="T40" fmla="*/ 0 w 80"/>
                <a:gd name="T41" fmla="*/ 2147483646 h 116"/>
                <a:gd name="T42" fmla="*/ 2147483646 w 80"/>
                <a:gd name="T43" fmla="*/ 2147483646 h 116"/>
                <a:gd name="T44" fmla="*/ 2147483646 w 80"/>
                <a:gd name="T45" fmla="*/ 2147483646 h 116"/>
                <a:gd name="T46" fmla="*/ 2147483646 w 80"/>
                <a:gd name="T47" fmla="*/ 2147483646 h 116"/>
                <a:gd name="T48" fmla="*/ 2147483646 w 80"/>
                <a:gd name="T49" fmla="*/ 2147483646 h 116"/>
                <a:gd name="T50" fmla="*/ 2147483646 w 80"/>
                <a:gd name="T51" fmla="*/ 2147483646 h 116"/>
                <a:gd name="T52" fmla="*/ 2147483646 w 80"/>
                <a:gd name="T53" fmla="*/ 2147483646 h 116"/>
                <a:gd name="T54" fmla="*/ 2147483646 w 80"/>
                <a:gd name="T55" fmla="*/ 2147483646 h 116"/>
                <a:gd name="T56" fmla="*/ 2147483646 w 80"/>
                <a:gd name="T57" fmla="*/ 2147483646 h 116"/>
                <a:gd name="T58" fmla="*/ 2147483646 w 80"/>
                <a:gd name="T59" fmla="*/ 2147483646 h 116"/>
                <a:gd name="T60" fmla="*/ 2147483646 w 80"/>
                <a:gd name="T61" fmla="*/ 2147483646 h 116"/>
                <a:gd name="T62" fmla="*/ 2147483646 w 80"/>
                <a:gd name="T63" fmla="*/ 2147483646 h 116"/>
                <a:gd name="T64" fmla="*/ 2147483646 w 80"/>
                <a:gd name="T65" fmla="*/ 2147483646 h 116"/>
                <a:gd name="T66" fmla="*/ 2147483646 w 80"/>
                <a:gd name="T67" fmla="*/ 2147483646 h 116"/>
                <a:gd name="T68" fmla="*/ 2147483646 w 80"/>
                <a:gd name="T69" fmla="*/ 2147483646 h 116"/>
                <a:gd name="T70" fmla="*/ 2147483646 w 80"/>
                <a:gd name="T71" fmla="*/ 2147483646 h 116"/>
                <a:gd name="T72" fmla="*/ 2147483646 w 80"/>
                <a:gd name="T73" fmla="*/ 2147483646 h 116"/>
                <a:gd name="T74" fmla="*/ 2147483646 w 80"/>
                <a:gd name="T75" fmla="*/ 2147483646 h 116"/>
                <a:gd name="T76" fmla="*/ 2147483646 w 80"/>
                <a:gd name="T77" fmla="*/ 2147483646 h 116"/>
                <a:gd name="T78" fmla="*/ 2147483646 w 80"/>
                <a:gd name="T79" fmla="*/ 2147483646 h 116"/>
                <a:gd name="T80" fmla="*/ 2147483646 w 80"/>
                <a:gd name="T81" fmla="*/ 2147483646 h 116"/>
                <a:gd name="T82" fmla="*/ 2147483646 w 80"/>
                <a:gd name="T83" fmla="*/ 2147483646 h 116"/>
                <a:gd name="T84" fmla="*/ 2147483646 w 80"/>
                <a:gd name="T85" fmla="*/ 2147483646 h 116"/>
                <a:gd name="T86" fmla="*/ 2147483646 w 80"/>
                <a:gd name="T87" fmla="*/ 2147483646 h 116"/>
                <a:gd name="T88" fmla="*/ 2147483646 w 80"/>
                <a:gd name="T89" fmla="*/ 2147483646 h 116"/>
                <a:gd name="T90" fmla="*/ 2147483646 w 80"/>
                <a:gd name="T91" fmla="*/ 2147483646 h 116"/>
                <a:gd name="T92" fmla="*/ 2147483646 w 80"/>
                <a:gd name="T93" fmla="*/ 2147483646 h 116"/>
                <a:gd name="T94" fmla="*/ 2147483646 w 80"/>
                <a:gd name="T95" fmla="*/ 2147483646 h 11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0" t="0" r="r" b="b"/>
              <a:pathLst>
                <a:path w="80" h="116">
                  <a:moveTo>
                    <a:pt x="46" y="2"/>
                  </a:moveTo>
                  <a:lnTo>
                    <a:pt x="44" y="0"/>
                  </a:lnTo>
                  <a:lnTo>
                    <a:pt x="40" y="2"/>
                  </a:lnTo>
                  <a:lnTo>
                    <a:pt x="38" y="4"/>
                  </a:lnTo>
                  <a:lnTo>
                    <a:pt x="32" y="14"/>
                  </a:lnTo>
                  <a:lnTo>
                    <a:pt x="28" y="12"/>
                  </a:lnTo>
                  <a:lnTo>
                    <a:pt x="28" y="14"/>
                  </a:lnTo>
                  <a:lnTo>
                    <a:pt x="22" y="20"/>
                  </a:lnTo>
                  <a:lnTo>
                    <a:pt x="18" y="22"/>
                  </a:lnTo>
                  <a:lnTo>
                    <a:pt x="10" y="26"/>
                  </a:lnTo>
                  <a:lnTo>
                    <a:pt x="8" y="32"/>
                  </a:lnTo>
                  <a:lnTo>
                    <a:pt x="8" y="44"/>
                  </a:lnTo>
                  <a:lnTo>
                    <a:pt x="6" y="48"/>
                  </a:lnTo>
                  <a:lnTo>
                    <a:pt x="4" y="50"/>
                  </a:lnTo>
                  <a:lnTo>
                    <a:pt x="0" y="60"/>
                  </a:lnTo>
                  <a:lnTo>
                    <a:pt x="0" y="66"/>
                  </a:lnTo>
                  <a:lnTo>
                    <a:pt x="0" y="78"/>
                  </a:lnTo>
                  <a:lnTo>
                    <a:pt x="4" y="102"/>
                  </a:lnTo>
                  <a:lnTo>
                    <a:pt x="8" y="106"/>
                  </a:lnTo>
                  <a:lnTo>
                    <a:pt x="18" y="112"/>
                  </a:lnTo>
                  <a:lnTo>
                    <a:pt x="36" y="116"/>
                  </a:lnTo>
                  <a:lnTo>
                    <a:pt x="44" y="114"/>
                  </a:lnTo>
                  <a:lnTo>
                    <a:pt x="54" y="110"/>
                  </a:lnTo>
                  <a:lnTo>
                    <a:pt x="50" y="100"/>
                  </a:lnTo>
                  <a:lnTo>
                    <a:pt x="50" y="98"/>
                  </a:lnTo>
                  <a:lnTo>
                    <a:pt x="52" y="90"/>
                  </a:lnTo>
                  <a:lnTo>
                    <a:pt x="60" y="74"/>
                  </a:lnTo>
                  <a:lnTo>
                    <a:pt x="76" y="74"/>
                  </a:lnTo>
                  <a:lnTo>
                    <a:pt x="80" y="74"/>
                  </a:lnTo>
                  <a:lnTo>
                    <a:pt x="74" y="64"/>
                  </a:lnTo>
                  <a:lnTo>
                    <a:pt x="64" y="48"/>
                  </a:lnTo>
                  <a:lnTo>
                    <a:pt x="58" y="40"/>
                  </a:lnTo>
                  <a:lnTo>
                    <a:pt x="54" y="30"/>
                  </a:lnTo>
                  <a:lnTo>
                    <a:pt x="52" y="18"/>
                  </a:lnTo>
                  <a:lnTo>
                    <a:pt x="48" y="8"/>
                  </a:lnTo>
                  <a:lnTo>
                    <a:pt x="46" y="2"/>
                  </a:lnTo>
                  <a:close/>
                </a:path>
              </a:pathLst>
            </a:custGeom>
            <a:grpFill/>
            <a:ln>
              <a:noFill/>
            </a:ln>
            <a:sp3d extrusionH="266700" prstMaterial="plastic"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5" name="北京"/>
            <p:cNvSpPr/>
            <p:nvPr/>
          </p:nvSpPr>
          <p:spPr bwMode="auto">
            <a:xfrm>
              <a:off x="5962650" y="2716213"/>
              <a:ext cx="193675" cy="207962"/>
            </a:xfrm>
            <a:custGeom>
              <a:avLst/>
              <a:gdLst>
                <a:gd name="T0" fmla="*/ 2147483646 w 106"/>
                <a:gd name="T1" fmla="*/ 2147483646 h 114"/>
                <a:gd name="T2" fmla="*/ 2147483646 w 106"/>
                <a:gd name="T3" fmla="*/ 2147483646 h 114"/>
                <a:gd name="T4" fmla="*/ 2147483646 w 106"/>
                <a:gd name="T5" fmla="*/ 2147483646 h 114"/>
                <a:gd name="T6" fmla="*/ 2147483646 w 106"/>
                <a:gd name="T7" fmla="*/ 2147483646 h 114"/>
                <a:gd name="T8" fmla="*/ 2147483646 w 106"/>
                <a:gd name="T9" fmla="*/ 2147483646 h 114"/>
                <a:gd name="T10" fmla="*/ 2147483646 w 106"/>
                <a:gd name="T11" fmla="*/ 2147483646 h 114"/>
                <a:gd name="T12" fmla="*/ 2147483646 w 106"/>
                <a:gd name="T13" fmla="*/ 2147483646 h 114"/>
                <a:gd name="T14" fmla="*/ 2147483646 w 106"/>
                <a:gd name="T15" fmla="*/ 2147483646 h 114"/>
                <a:gd name="T16" fmla="*/ 2147483646 w 106"/>
                <a:gd name="T17" fmla="*/ 2147483646 h 114"/>
                <a:gd name="T18" fmla="*/ 0 w 106"/>
                <a:gd name="T19" fmla="*/ 2147483646 h 114"/>
                <a:gd name="T20" fmla="*/ 2147483646 w 106"/>
                <a:gd name="T21" fmla="*/ 2147483646 h 114"/>
                <a:gd name="T22" fmla="*/ 2147483646 w 106"/>
                <a:gd name="T23" fmla="*/ 2147483646 h 114"/>
                <a:gd name="T24" fmla="*/ 2147483646 w 106"/>
                <a:gd name="T25" fmla="*/ 2147483646 h 114"/>
                <a:gd name="T26" fmla="*/ 2147483646 w 106"/>
                <a:gd name="T27" fmla="*/ 2147483646 h 114"/>
                <a:gd name="T28" fmla="*/ 2147483646 w 106"/>
                <a:gd name="T29" fmla="*/ 2147483646 h 114"/>
                <a:gd name="T30" fmla="*/ 2147483646 w 106"/>
                <a:gd name="T31" fmla="*/ 2147483646 h 114"/>
                <a:gd name="T32" fmla="*/ 2147483646 w 106"/>
                <a:gd name="T33" fmla="*/ 2147483646 h 114"/>
                <a:gd name="T34" fmla="*/ 2147483646 w 106"/>
                <a:gd name="T35" fmla="*/ 2147483646 h 114"/>
                <a:gd name="T36" fmla="*/ 2147483646 w 106"/>
                <a:gd name="T37" fmla="*/ 2147483646 h 114"/>
                <a:gd name="T38" fmla="*/ 2147483646 w 106"/>
                <a:gd name="T39" fmla="*/ 2147483646 h 114"/>
                <a:gd name="T40" fmla="*/ 2147483646 w 106"/>
                <a:gd name="T41" fmla="*/ 2147483646 h 114"/>
                <a:gd name="T42" fmla="*/ 2147483646 w 106"/>
                <a:gd name="T43" fmla="*/ 2147483646 h 114"/>
                <a:gd name="T44" fmla="*/ 2147483646 w 106"/>
                <a:gd name="T45" fmla="*/ 2147483646 h 114"/>
                <a:gd name="T46" fmla="*/ 2147483646 w 106"/>
                <a:gd name="T47" fmla="*/ 2147483646 h 114"/>
                <a:gd name="T48" fmla="*/ 2147483646 w 106"/>
                <a:gd name="T49" fmla="*/ 2147483646 h 114"/>
                <a:gd name="T50" fmla="*/ 2147483646 w 106"/>
                <a:gd name="T51" fmla="*/ 2147483646 h 114"/>
                <a:gd name="T52" fmla="*/ 2147483646 w 106"/>
                <a:gd name="T53" fmla="*/ 2147483646 h 114"/>
                <a:gd name="T54" fmla="*/ 2147483646 w 106"/>
                <a:gd name="T55" fmla="*/ 2147483646 h 114"/>
                <a:gd name="T56" fmla="*/ 2147483646 w 106"/>
                <a:gd name="T57" fmla="*/ 2147483646 h 114"/>
                <a:gd name="T58" fmla="*/ 2147483646 w 106"/>
                <a:gd name="T59" fmla="*/ 2147483646 h 114"/>
                <a:gd name="T60" fmla="*/ 2147483646 w 106"/>
                <a:gd name="T61" fmla="*/ 2147483646 h 114"/>
                <a:gd name="T62" fmla="*/ 2147483646 w 106"/>
                <a:gd name="T63" fmla="*/ 2147483646 h 114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106" h="114">
                  <a:moveTo>
                    <a:pt x="52" y="24"/>
                  </a:moveTo>
                  <a:lnTo>
                    <a:pt x="52" y="26"/>
                  </a:lnTo>
                  <a:lnTo>
                    <a:pt x="48" y="26"/>
                  </a:lnTo>
                  <a:lnTo>
                    <a:pt x="38" y="24"/>
                  </a:lnTo>
                  <a:lnTo>
                    <a:pt x="38" y="28"/>
                  </a:lnTo>
                  <a:lnTo>
                    <a:pt x="38" y="30"/>
                  </a:lnTo>
                  <a:lnTo>
                    <a:pt x="36" y="30"/>
                  </a:lnTo>
                  <a:lnTo>
                    <a:pt x="18" y="38"/>
                  </a:lnTo>
                  <a:lnTo>
                    <a:pt x="18" y="40"/>
                  </a:lnTo>
                  <a:lnTo>
                    <a:pt x="16" y="44"/>
                  </a:lnTo>
                  <a:lnTo>
                    <a:pt x="18" y="48"/>
                  </a:lnTo>
                  <a:lnTo>
                    <a:pt x="24" y="56"/>
                  </a:lnTo>
                  <a:lnTo>
                    <a:pt x="24" y="58"/>
                  </a:lnTo>
                  <a:lnTo>
                    <a:pt x="24" y="60"/>
                  </a:lnTo>
                  <a:lnTo>
                    <a:pt x="14" y="72"/>
                  </a:lnTo>
                  <a:lnTo>
                    <a:pt x="4" y="82"/>
                  </a:lnTo>
                  <a:lnTo>
                    <a:pt x="0" y="86"/>
                  </a:lnTo>
                  <a:lnTo>
                    <a:pt x="0" y="90"/>
                  </a:lnTo>
                  <a:lnTo>
                    <a:pt x="4" y="96"/>
                  </a:lnTo>
                  <a:lnTo>
                    <a:pt x="14" y="100"/>
                  </a:lnTo>
                  <a:lnTo>
                    <a:pt x="20" y="100"/>
                  </a:lnTo>
                  <a:lnTo>
                    <a:pt x="32" y="102"/>
                  </a:lnTo>
                  <a:lnTo>
                    <a:pt x="36" y="102"/>
                  </a:lnTo>
                  <a:lnTo>
                    <a:pt x="40" y="106"/>
                  </a:lnTo>
                  <a:lnTo>
                    <a:pt x="48" y="110"/>
                  </a:lnTo>
                  <a:lnTo>
                    <a:pt x="56" y="114"/>
                  </a:lnTo>
                  <a:lnTo>
                    <a:pt x="62" y="114"/>
                  </a:lnTo>
                  <a:lnTo>
                    <a:pt x="66" y="112"/>
                  </a:lnTo>
                  <a:lnTo>
                    <a:pt x="72" y="106"/>
                  </a:lnTo>
                  <a:lnTo>
                    <a:pt x="78" y="98"/>
                  </a:lnTo>
                  <a:lnTo>
                    <a:pt x="84" y="84"/>
                  </a:lnTo>
                  <a:lnTo>
                    <a:pt x="80" y="66"/>
                  </a:lnTo>
                  <a:lnTo>
                    <a:pt x="86" y="68"/>
                  </a:lnTo>
                  <a:lnTo>
                    <a:pt x="96" y="68"/>
                  </a:lnTo>
                  <a:lnTo>
                    <a:pt x="100" y="66"/>
                  </a:lnTo>
                  <a:lnTo>
                    <a:pt x="102" y="62"/>
                  </a:lnTo>
                  <a:lnTo>
                    <a:pt x="94" y="38"/>
                  </a:lnTo>
                  <a:lnTo>
                    <a:pt x="96" y="30"/>
                  </a:lnTo>
                  <a:lnTo>
                    <a:pt x="102" y="26"/>
                  </a:lnTo>
                  <a:lnTo>
                    <a:pt x="106" y="22"/>
                  </a:lnTo>
                  <a:lnTo>
                    <a:pt x="104" y="18"/>
                  </a:lnTo>
                  <a:lnTo>
                    <a:pt x="86" y="18"/>
                  </a:lnTo>
                  <a:lnTo>
                    <a:pt x="68" y="6"/>
                  </a:lnTo>
                  <a:lnTo>
                    <a:pt x="62" y="2"/>
                  </a:lnTo>
                  <a:lnTo>
                    <a:pt x="58" y="0"/>
                  </a:lnTo>
                  <a:lnTo>
                    <a:pt x="48" y="2"/>
                  </a:lnTo>
                  <a:lnTo>
                    <a:pt x="44" y="2"/>
                  </a:lnTo>
                  <a:lnTo>
                    <a:pt x="44" y="8"/>
                  </a:lnTo>
                  <a:lnTo>
                    <a:pt x="50" y="10"/>
                  </a:lnTo>
                  <a:lnTo>
                    <a:pt x="54" y="16"/>
                  </a:lnTo>
                  <a:lnTo>
                    <a:pt x="54" y="20"/>
                  </a:lnTo>
                  <a:lnTo>
                    <a:pt x="52" y="24"/>
                  </a:lnTo>
                  <a:close/>
                </a:path>
              </a:pathLst>
            </a:custGeom>
            <a:grpFill/>
            <a:ln>
              <a:noFill/>
            </a:ln>
            <a:sp3d extrusionH="266700" prstMaterial="plastic"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6" name="辽宁"/>
            <p:cNvSpPr/>
            <p:nvPr/>
          </p:nvSpPr>
          <p:spPr bwMode="auto">
            <a:xfrm>
              <a:off x="6291263" y="2303463"/>
              <a:ext cx="687387" cy="654050"/>
            </a:xfrm>
            <a:custGeom>
              <a:avLst/>
              <a:gdLst>
                <a:gd name="T0" fmla="*/ 2147483646 w 376"/>
                <a:gd name="T1" fmla="*/ 2147483646 h 358"/>
                <a:gd name="T2" fmla="*/ 2147483646 w 376"/>
                <a:gd name="T3" fmla="*/ 2147483646 h 358"/>
                <a:gd name="T4" fmla="*/ 2147483646 w 376"/>
                <a:gd name="T5" fmla="*/ 2147483646 h 358"/>
                <a:gd name="T6" fmla="*/ 2147483646 w 376"/>
                <a:gd name="T7" fmla="*/ 2147483646 h 358"/>
                <a:gd name="T8" fmla="*/ 2147483646 w 376"/>
                <a:gd name="T9" fmla="*/ 2147483646 h 358"/>
                <a:gd name="T10" fmla="*/ 2147483646 w 376"/>
                <a:gd name="T11" fmla="*/ 2147483646 h 358"/>
                <a:gd name="T12" fmla="*/ 2147483646 w 376"/>
                <a:gd name="T13" fmla="*/ 2147483646 h 358"/>
                <a:gd name="T14" fmla="*/ 2147483646 w 376"/>
                <a:gd name="T15" fmla="*/ 2147483646 h 358"/>
                <a:gd name="T16" fmla="*/ 2147483646 w 376"/>
                <a:gd name="T17" fmla="*/ 2147483646 h 358"/>
                <a:gd name="T18" fmla="*/ 2147483646 w 376"/>
                <a:gd name="T19" fmla="*/ 2147483646 h 358"/>
                <a:gd name="T20" fmla="*/ 2147483646 w 376"/>
                <a:gd name="T21" fmla="*/ 2147483646 h 358"/>
                <a:gd name="T22" fmla="*/ 2147483646 w 376"/>
                <a:gd name="T23" fmla="*/ 2147483646 h 358"/>
                <a:gd name="T24" fmla="*/ 2147483646 w 376"/>
                <a:gd name="T25" fmla="*/ 2147483646 h 358"/>
                <a:gd name="T26" fmla="*/ 2147483646 w 376"/>
                <a:gd name="T27" fmla="*/ 2147483646 h 358"/>
                <a:gd name="T28" fmla="*/ 2147483646 w 376"/>
                <a:gd name="T29" fmla="*/ 2147483646 h 358"/>
                <a:gd name="T30" fmla="*/ 2147483646 w 376"/>
                <a:gd name="T31" fmla="*/ 2147483646 h 358"/>
                <a:gd name="T32" fmla="*/ 2147483646 w 376"/>
                <a:gd name="T33" fmla="*/ 2147483646 h 358"/>
                <a:gd name="T34" fmla="*/ 2147483646 w 376"/>
                <a:gd name="T35" fmla="*/ 2147483646 h 358"/>
                <a:gd name="T36" fmla="*/ 2147483646 w 376"/>
                <a:gd name="T37" fmla="*/ 2147483646 h 358"/>
                <a:gd name="T38" fmla="*/ 2147483646 w 376"/>
                <a:gd name="T39" fmla="*/ 2147483646 h 358"/>
                <a:gd name="T40" fmla="*/ 2147483646 w 376"/>
                <a:gd name="T41" fmla="*/ 2147483646 h 358"/>
                <a:gd name="T42" fmla="*/ 2147483646 w 376"/>
                <a:gd name="T43" fmla="*/ 2147483646 h 358"/>
                <a:gd name="T44" fmla="*/ 2147483646 w 376"/>
                <a:gd name="T45" fmla="*/ 2147483646 h 358"/>
                <a:gd name="T46" fmla="*/ 2147483646 w 376"/>
                <a:gd name="T47" fmla="*/ 2147483646 h 358"/>
                <a:gd name="T48" fmla="*/ 2147483646 w 376"/>
                <a:gd name="T49" fmla="*/ 2147483646 h 358"/>
                <a:gd name="T50" fmla="*/ 2147483646 w 376"/>
                <a:gd name="T51" fmla="*/ 2147483646 h 358"/>
                <a:gd name="T52" fmla="*/ 2147483646 w 376"/>
                <a:gd name="T53" fmla="*/ 2147483646 h 358"/>
                <a:gd name="T54" fmla="*/ 2147483646 w 376"/>
                <a:gd name="T55" fmla="*/ 2147483646 h 358"/>
                <a:gd name="T56" fmla="*/ 2147483646 w 376"/>
                <a:gd name="T57" fmla="*/ 2147483646 h 358"/>
                <a:gd name="T58" fmla="*/ 2147483646 w 376"/>
                <a:gd name="T59" fmla="*/ 2147483646 h 358"/>
                <a:gd name="T60" fmla="*/ 2147483646 w 376"/>
                <a:gd name="T61" fmla="*/ 2147483646 h 358"/>
                <a:gd name="T62" fmla="*/ 2147483646 w 376"/>
                <a:gd name="T63" fmla="*/ 2147483646 h 358"/>
                <a:gd name="T64" fmla="*/ 2147483646 w 376"/>
                <a:gd name="T65" fmla="*/ 2147483646 h 358"/>
                <a:gd name="T66" fmla="*/ 2147483646 w 376"/>
                <a:gd name="T67" fmla="*/ 2147483646 h 358"/>
                <a:gd name="T68" fmla="*/ 2147483646 w 376"/>
                <a:gd name="T69" fmla="*/ 2147483646 h 358"/>
                <a:gd name="T70" fmla="*/ 2147483646 w 376"/>
                <a:gd name="T71" fmla="*/ 2147483646 h 358"/>
                <a:gd name="T72" fmla="*/ 2147483646 w 376"/>
                <a:gd name="T73" fmla="*/ 2147483646 h 358"/>
                <a:gd name="T74" fmla="*/ 2147483646 w 376"/>
                <a:gd name="T75" fmla="*/ 2147483646 h 358"/>
                <a:gd name="T76" fmla="*/ 2147483646 w 376"/>
                <a:gd name="T77" fmla="*/ 2147483646 h 358"/>
                <a:gd name="T78" fmla="*/ 2147483646 w 376"/>
                <a:gd name="T79" fmla="*/ 2147483646 h 358"/>
                <a:gd name="T80" fmla="*/ 2147483646 w 376"/>
                <a:gd name="T81" fmla="*/ 2147483646 h 358"/>
                <a:gd name="T82" fmla="*/ 2147483646 w 376"/>
                <a:gd name="T83" fmla="*/ 2147483646 h 358"/>
                <a:gd name="T84" fmla="*/ 2147483646 w 376"/>
                <a:gd name="T85" fmla="*/ 2147483646 h 358"/>
                <a:gd name="T86" fmla="*/ 2147483646 w 376"/>
                <a:gd name="T87" fmla="*/ 2147483646 h 358"/>
                <a:gd name="T88" fmla="*/ 2147483646 w 376"/>
                <a:gd name="T89" fmla="*/ 2147483646 h 358"/>
                <a:gd name="T90" fmla="*/ 2147483646 w 376"/>
                <a:gd name="T91" fmla="*/ 2147483646 h 358"/>
                <a:gd name="T92" fmla="*/ 2147483646 w 376"/>
                <a:gd name="T93" fmla="*/ 2147483646 h 358"/>
                <a:gd name="T94" fmla="*/ 2147483646 w 376"/>
                <a:gd name="T95" fmla="*/ 2147483646 h 358"/>
                <a:gd name="T96" fmla="*/ 2147483646 w 376"/>
                <a:gd name="T97" fmla="*/ 2147483646 h 358"/>
                <a:gd name="T98" fmla="*/ 2147483646 w 376"/>
                <a:gd name="T99" fmla="*/ 2147483646 h 358"/>
                <a:gd name="T100" fmla="*/ 2147483646 w 376"/>
                <a:gd name="T101" fmla="*/ 2147483646 h 358"/>
                <a:gd name="T102" fmla="*/ 2147483646 w 376"/>
                <a:gd name="T103" fmla="*/ 2147483646 h 358"/>
                <a:gd name="T104" fmla="*/ 2147483646 w 376"/>
                <a:gd name="T105" fmla="*/ 0 h 358"/>
                <a:gd name="T106" fmla="*/ 2147483646 w 376"/>
                <a:gd name="T107" fmla="*/ 2147483646 h 358"/>
                <a:gd name="T108" fmla="*/ 2147483646 w 376"/>
                <a:gd name="T109" fmla="*/ 2147483646 h 358"/>
                <a:gd name="T110" fmla="*/ 2147483646 w 376"/>
                <a:gd name="T111" fmla="*/ 2147483646 h 358"/>
                <a:gd name="T112" fmla="*/ 2147483646 w 376"/>
                <a:gd name="T113" fmla="*/ 2147483646 h 358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376" h="358">
                  <a:moveTo>
                    <a:pt x="172" y="46"/>
                  </a:moveTo>
                  <a:lnTo>
                    <a:pt x="162" y="60"/>
                  </a:lnTo>
                  <a:lnTo>
                    <a:pt x="160" y="64"/>
                  </a:lnTo>
                  <a:lnTo>
                    <a:pt x="160" y="74"/>
                  </a:lnTo>
                  <a:lnTo>
                    <a:pt x="160" y="80"/>
                  </a:lnTo>
                  <a:lnTo>
                    <a:pt x="142" y="80"/>
                  </a:lnTo>
                  <a:lnTo>
                    <a:pt x="140" y="80"/>
                  </a:lnTo>
                  <a:lnTo>
                    <a:pt x="128" y="76"/>
                  </a:lnTo>
                  <a:lnTo>
                    <a:pt x="116" y="92"/>
                  </a:lnTo>
                  <a:lnTo>
                    <a:pt x="102" y="100"/>
                  </a:lnTo>
                  <a:lnTo>
                    <a:pt x="92" y="112"/>
                  </a:lnTo>
                  <a:lnTo>
                    <a:pt x="90" y="116"/>
                  </a:lnTo>
                  <a:lnTo>
                    <a:pt x="70" y="138"/>
                  </a:lnTo>
                  <a:lnTo>
                    <a:pt x="70" y="140"/>
                  </a:lnTo>
                  <a:lnTo>
                    <a:pt x="68" y="140"/>
                  </a:lnTo>
                  <a:lnTo>
                    <a:pt x="54" y="148"/>
                  </a:lnTo>
                  <a:lnTo>
                    <a:pt x="42" y="140"/>
                  </a:lnTo>
                  <a:lnTo>
                    <a:pt x="42" y="138"/>
                  </a:lnTo>
                  <a:lnTo>
                    <a:pt x="30" y="126"/>
                  </a:lnTo>
                  <a:lnTo>
                    <a:pt x="24" y="122"/>
                  </a:lnTo>
                  <a:lnTo>
                    <a:pt x="28" y="156"/>
                  </a:lnTo>
                  <a:lnTo>
                    <a:pt x="34" y="172"/>
                  </a:lnTo>
                  <a:lnTo>
                    <a:pt x="22" y="184"/>
                  </a:lnTo>
                  <a:lnTo>
                    <a:pt x="4" y="208"/>
                  </a:lnTo>
                  <a:lnTo>
                    <a:pt x="4" y="220"/>
                  </a:lnTo>
                  <a:lnTo>
                    <a:pt x="0" y="226"/>
                  </a:lnTo>
                  <a:lnTo>
                    <a:pt x="2" y="232"/>
                  </a:lnTo>
                  <a:lnTo>
                    <a:pt x="8" y="232"/>
                  </a:lnTo>
                  <a:lnTo>
                    <a:pt x="32" y="238"/>
                  </a:lnTo>
                  <a:lnTo>
                    <a:pt x="34" y="238"/>
                  </a:lnTo>
                  <a:lnTo>
                    <a:pt x="34" y="240"/>
                  </a:lnTo>
                  <a:lnTo>
                    <a:pt x="40" y="244"/>
                  </a:lnTo>
                  <a:lnTo>
                    <a:pt x="46" y="248"/>
                  </a:lnTo>
                  <a:lnTo>
                    <a:pt x="48" y="248"/>
                  </a:lnTo>
                  <a:lnTo>
                    <a:pt x="50" y="252"/>
                  </a:lnTo>
                  <a:lnTo>
                    <a:pt x="52" y="258"/>
                  </a:lnTo>
                  <a:lnTo>
                    <a:pt x="54" y="264"/>
                  </a:lnTo>
                  <a:lnTo>
                    <a:pt x="78" y="272"/>
                  </a:lnTo>
                  <a:lnTo>
                    <a:pt x="86" y="270"/>
                  </a:lnTo>
                  <a:lnTo>
                    <a:pt x="92" y="260"/>
                  </a:lnTo>
                  <a:lnTo>
                    <a:pt x="112" y="224"/>
                  </a:lnTo>
                  <a:lnTo>
                    <a:pt x="122" y="212"/>
                  </a:lnTo>
                  <a:lnTo>
                    <a:pt x="122" y="210"/>
                  </a:lnTo>
                  <a:lnTo>
                    <a:pt x="138" y="204"/>
                  </a:lnTo>
                  <a:lnTo>
                    <a:pt x="148" y="202"/>
                  </a:lnTo>
                  <a:lnTo>
                    <a:pt x="154" y="196"/>
                  </a:lnTo>
                  <a:lnTo>
                    <a:pt x="160" y="192"/>
                  </a:lnTo>
                  <a:lnTo>
                    <a:pt x="164" y="194"/>
                  </a:lnTo>
                  <a:lnTo>
                    <a:pt x="172" y="198"/>
                  </a:lnTo>
                  <a:lnTo>
                    <a:pt x="174" y="198"/>
                  </a:lnTo>
                  <a:lnTo>
                    <a:pt x="174" y="200"/>
                  </a:lnTo>
                  <a:lnTo>
                    <a:pt x="188" y="220"/>
                  </a:lnTo>
                  <a:lnTo>
                    <a:pt x="188" y="222"/>
                  </a:lnTo>
                  <a:lnTo>
                    <a:pt x="190" y="238"/>
                  </a:lnTo>
                  <a:lnTo>
                    <a:pt x="188" y="254"/>
                  </a:lnTo>
                  <a:lnTo>
                    <a:pt x="184" y="268"/>
                  </a:lnTo>
                  <a:lnTo>
                    <a:pt x="184" y="270"/>
                  </a:lnTo>
                  <a:lnTo>
                    <a:pt x="174" y="284"/>
                  </a:lnTo>
                  <a:lnTo>
                    <a:pt x="168" y="294"/>
                  </a:lnTo>
                  <a:lnTo>
                    <a:pt x="170" y="312"/>
                  </a:lnTo>
                  <a:lnTo>
                    <a:pt x="172" y="312"/>
                  </a:lnTo>
                  <a:lnTo>
                    <a:pt x="176" y="308"/>
                  </a:lnTo>
                  <a:lnTo>
                    <a:pt x="184" y="304"/>
                  </a:lnTo>
                  <a:lnTo>
                    <a:pt x="184" y="302"/>
                  </a:lnTo>
                  <a:lnTo>
                    <a:pt x="186" y="300"/>
                  </a:lnTo>
                  <a:lnTo>
                    <a:pt x="194" y="308"/>
                  </a:lnTo>
                  <a:lnTo>
                    <a:pt x="194" y="320"/>
                  </a:lnTo>
                  <a:lnTo>
                    <a:pt x="192" y="320"/>
                  </a:lnTo>
                  <a:lnTo>
                    <a:pt x="186" y="324"/>
                  </a:lnTo>
                  <a:lnTo>
                    <a:pt x="184" y="328"/>
                  </a:lnTo>
                  <a:lnTo>
                    <a:pt x="184" y="334"/>
                  </a:lnTo>
                  <a:lnTo>
                    <a:pt x="182" y="336"/>
                  </a:lnTo>
                  <a:lnTo>
                    <a:pt x="178" y="344"/>
                  </a:lnTo>
                  <a:lnTo>
                    <a:pt x="176" y="344"/>
                  </a:lnTo>
                  <a:lnTo>
                    <a:pt x="168" y="346"/>
                  </a:lnTo>
                  <a:lnTo>
                    <a:pt x="162" y="348"/>
                  </a:lnTo>
                  <a:lnTo>
                    <a:pt x="158" y="356"/>
                  </a:lnTo>
                  <a:lnTo>
                    <a:pt x="158" y="358"/>
                  </a:lnTo>
                  <a:lnTo>
                    <a:pt x="184" y="354"/>
                  </a:lnTo>
                  <a:lnTo>
                    <a:pt x="190" y="350"/>
                  </a:lnTo>
                  <a:lnTo>
                    <a:pt x="198" y="328"/>
                  </a:lnTo>
                  <a:lnTo>
                    <a:pt x="258" y="266"/>
                  </a:lnTo>
                  <a:lnTo>
                    <a:pt x="260" y="266"/>
                  </a:lnTo>
                  <a:lnTo>
                    <a:pt x="272" y="260"/>
                  </a:lnTo>
                  <a:lnTo>
                    <a:pt x="284" y="260"/>
                  </a:lnTo>
                  <a:lnTo>
                    <a:pt x="294" y="258"/>
                  </a:lnTo>
                  <a:lnTo>
                    <a:pt x="304" y="252"/>
                  </a:lnTo>
                  <a:lnTo>
                    <a:pt x="312" y="244"/>
                  </a:lnTo>
                  <a:lnTo>
                    <a:pt x="326" y="208"/>
                  </a:lnTo>
                  <a:lnTo>
                    <a:pt x="376" y="156"/>
                  </a:lnTo>
                  <a:lnTo>
                    <a:pt x="372" y="128"/>
                  </a:lnTo>
                  <a:lnTo>
                    <a:pt x="368" y="126"/>
                  </a:lnTo>
                  <a:lnTo>
                    <a:pt x="364" y="122"/>
                  </a:lnTo>
                  <a:lnTo>
                    <a:pt x="364" y="120"/>
                  </a:lnTo>
                  <a:lnTo>
                    <a:pt x="364" y="122"/>
                  </a:lnTo>
                  <a:lnTo>
                    <a:pt x="356" y="122"/>
                  </a:lnTo>
                  <a:lnTo>
                    <a:pt x="350" y="120"/>
                  </a:lnTo>
                  <a:lnTo>
                    <a:pt x="346" y="116"/>
                  </a:lnTo>
                  <a:lnTo>
                    <a:pt x="344" y="110"/>
                  </a:lnTo>
                  <a:lnTo>
                    <a:pt x="342" y="108"/>
                  </a:lnTo>
                  <a:lnTo>
                    <a:pt x="342" y="66"/>
                  </a:lnTo>
                  <a:lnTo>
                    <a:pt x="336" y="62"/>
                  </a:lnTo>
                  <a:lnTo>
                    <a:pt x="328" y="56"/>
                  </a:lnTo>
                  <a:lnTo>
                    <a:pt x="316" y="44"/>
                  </a:lnTo>
                  <a:lnTo>
                    <a:pt x="308" y="30"/>
                  </a:lnTo>
                  <a:lnTo>
                    <a:pt x="306" y="24"/>
                  </a:lnTo>
                  <a:lnTo>
                    <a:pt x="306" y="16"/>
                  </a:lnTo>
                  <a:lnTo>
                    <a:pt x="308" y="12"/>
                  </a:lnTo>
                  <a:lnTo>
                    <a:pt x="302" y="4"/>
                  </a:lnTo>
                  <a:lnTo>
                    <a:pt x="300" y="10"/>
                  </a:lnTo>
                  <a:lnTo>
                    <a:pt x="294" y="24"/>
                  </a:lnTo>
                  <a:lnTo>
                    <a:pt x="292" y="24"/>
                  </a:lnTo>
                  <a:lnTo>
                    <a:pt x="282" y="24"/>
                  </a:lnTo>
                  <a:lnTo>
                    <a:pt x="274" y="20"/>
                  </a:lnTo>
                  <a:lnTo>
                    <a:pt x="270" y="16"/>
                  </a:lnTo>
                  <a:lnTo>
                    <a:pt x="268" y="10"/>
                  </a:lnTo>
                  <a:lnTo>
                    <a:pt x="268" y="8"/>
                  </a:lnTo>
                  <a:lnTo>
                    <a:pt x="264" y="8"/>
                  </a:lnTo>
                  <a:lnTo>
                    <a:pt x="248" y="12"/>
                  </a:lnTo>
                  <a:lnTo>
                    <a:pt x="236" y="0"/>
                  </a:lnTo>
                  <a:lnTo>
                    <a:pt x="232" y="0"/>
                  </a:lnTo>
                  <a:lnTo>
                    <a:pt x="228" y="4"/>
                  </a:lnTo>
                  <a:lnTo>
                    <a:pt x="234" y="12"/>
                  </a:lnTo>
                  <a:lnTo>
                    <a:pt x="236" y="14"/>
                  </a:lnTo>
                  <a:lnTo>
                    <a:pt x="228" y="30"/>
                  </a:lnTo>
                  <a:lnTo>
                    <a:pt x="226" y="30"/>
                  </a:lnTo>
                  <a:lnTo>
                    <a:pt x="226" y="32"/>
                  </a:lnTo>
                  <a:lnTo>
                    <a:pt x="212" y="48"/>
                  </a:lnTo>
                  <a:lnTo>
                    <a:pt x="210" y="48"/>
                  </a:lnTo>
                  <a:lnTo>
                    <a:pt x="208" y="48"/>
                  </a:lnTo>
                  <a:lnTo>
                    <a:pt x="186" y="50"/>
                  </a:lnTo>
                  <a:lnTo>
                    <a:pt x="172" y="46"/>
                  </a:lnTo>
                  <a:close/>
                </a:path>
              </a:pathLst>
            </a:custGeom>
            <a:grpFill/>
            <a:ln>
              <a:noFill/>
            </a:ln>
            <a:sp3d extrusionH="266700" prstMaterial="plastic"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7" name="吉林"/>
            <p:cNvSpPr/>
            <p:nvPr/>
          </p:nvSpPr>
          <p:spPr bwMode="auto">
            <a:xfrm>
              <a:off x="6445250" y="1908175"/>
              <a:ext cx="979488" cy="665163"/>
            </a:xfrm>
            <a:custGeom>
              <a:avLst/>
              <a:gdLst>
                <a:gd name="T0" fmla="*/ 2147483646 w 536"/>
                <a:gd name="T1" fmla="*/ 2147483646 h 364"/>
                <a:gd name="T2" fmla="*/ 2147483646 w 536"/>
                <a:gd name="T3" fmla="*/ 2147483646 h 364"/>
                <a:gd name="T4" fmla="*/ 2147483646 w 536"/>
                <a:gd name="T5" fmla="*/ 2147483646 h 364"/>
                <a:gd name="T6" fmla="*/ 2147483646 w 536"/>
                <a:gd name="T7" fmla="*/ 2147483646 h 364"/>
                <a:gd name="T8" fmla="*/ 2147483646 w 536"/>
                <a:gd name="T9" fmla="*/ 2147483646 h 364"/>
                <a:gd name="T10" fmla="*/ 2147483646 w 536"/>
                <a:gd name="T11" fmla="*/ 2147483646 h 364"/>
                <a:gd name="T12" fmla="*/ 2147483646 w 536"/>
                <a:gd name="T13" fmla="*/ 2147483646 h 364"/>
                <a:gd name="T14" fmla="*/ 2147483646 w 536"/>
                <a:gd name="T15" fmla="*/ 2147483646 h 364"/>
                <a:gd name="T16" fmla="*/ 2147483646 w 536"/>
                <a:gd name="T17" fmla="*/ 2147483646 h 364"/>
                <a:gd name="T18" fmla="*/ 2147483646 w 536"/>
                <a:gd name="T19" fmla="*/ 2147483646 h 364"/>
                <a:gd name="T20" fmla="*/ 2147483646 w 536"/>
                <a:gd name="T21" fmla="*/ 2147483646 h 364"/>
                <a:gd name="T22" fmla="*/ 2147483646 w 536"/>
                <a:gd name="T23" fmla="*/ 2147483646 h 364"/>
                <a:gd name="T24" fmla="*/ 2147483646 w 536"/>
                <a:gd name="T25" fmla="*/ 2147483646 h 364"/>
                <a:gd name="T26" fmla="*/ 2147483646 w 536"/>
                <a:gd name="T27" fmla="*/ 2147483646 h 364"/>
                <a:gd name="T28" fmla="*/ 2147483646 w 536"/>
                <a:gd name="T29" fmla="*/ 2147483646 h 364"/>
                <a:gd name="T30" fmla="*/ 2147483646 w 536"/>
                <a:gd name="T31" fmla="*/ 2147483646 h 364"/>
                <a:gd name="T32" fmla="*/ 2147483646 w 536"/>
                <a:gd name="T33" fmla="*/ 2147483646 h 364"/>
                <a:gd name="T34" fmla="*/ 2147483646 w 536"/>
                <a:gd name="T35" fmla="*/ 2147483646 h 364"/>
                <a:gd name="T36" fmla="*/ 2147483646 w 536"/>
                <a:gd name="T37" fmla="*/ 2147483646 h 364"/>
                <a:gd name="T38" fmla="*/ 2147483646 w 536"/>
                <a:gd name="T39" fmla="*/ 2147483646 h 364"/>
                <a:gd name="T40" fmla="*/ 2147483646 w 536"/>
                <a:gd name="T41" fmla="*/ 2147483646 h 364"/>
                <a:gd name="T42" fmla="*/ 2147483646 w 536"/>
                <a:gd name="T43" fmla="*/ 2147483646 h 364"/>
                <a:gd name="T44" fmla="*/ 2147483646 w 536"/>
                <a:gd name="T45" fmla="*/ 2147483646 h 364"/>
                <a:gd name="T46" fmla="*/ 2147483646 w 536"/>
                <a:gd name="T47" fmla="*/ 2147483646 h 364"/>
                <a:gd name="T48" fmla="*/ 2147483646 w 536"/>
                <a:gd name="T49" fmla="*/ 2147483646 h 364"/>
                <a:gd name="T50" fmla="*/ 2147483646 w 536"/>
                <a:gd name="T51" fmla="*/ 2147483646 h 364"/>
                <a:gd name="T52" fmla="*/ 2147483646 w 536"/>
                <a:gd name="T53" fmla="*/ 2147483646 h 364"/>
                <a:gd name="T54" fmla="*/ 2147483646 w 536"/>
                <a:gd name="T55" fmla="*/ 2147483646 h 364"/>
                <a:gd name="T56" fmla="*/ 2147483646 w 536"/>
                <a:gd name="T57" fmla="*/ 2147483646 h 364"/>
                <a:gd name="T58" fmla="*/ 2147483646 w 536"/>
                <a:gd name="T59" fmla="*/ 2147483646 h 364"/>
                <a:gd name="T60" fmla="*/ 2147483646 w 536"/>
                <a:gd name="T61" fmla="*/ 2147483646 h 364"/>
                <a:gd name="T62" fmla="*/ 2147483646 w 536"/>
                <a:gd name="T63" fmla="*/ 2147483646 h 364"/>
                <a:gd name="T64" fmla="*/ 2147483646 w 536"/>
                <a:gd name="T65" fmla="*/ 2147483646 h 364"/>
                <a:gd name="T66" fmla="*/ 2147483646 w 536"/>
                <a:gd name="T67" fmla="*/ 2147483646 h 364"/>
                <a:gd name="T68" fmla="*/ 2147483646 w 536"/>
                <a:gd name="T69" fmla="*/ 2147483646 h 364"/>
                <a:gd name="T70" fmla="*/ 2147483646 w 536"/>
                <a:gd name="T71" fmla="*/ 2147483646 h 364"/>
                <a:gd name="T72" fmla="*/ 2147483646 w 536"/>
                <a:gd name="T73" fmla="*/ 2147483646 h 364"/>
                <a:gd name="T74" fmla="*/ 2147483646 w 536"/>
                <a:gd name="T75" fmla="*/ 2147483646 h 364"/>
                <a:gd name="T76" fmla="*/ 2147483646 w 536"/>
                <a:gd name="T77" fmla="*/ 2147483646 h 364"/>
                <a:gd name="T78" fmla="*/ 2147483646 w 536"/>
                <a:gd name="T79" fmla="*/ 2147483646 h 364"/>
                <a:gd name="T80" fmla="*/ 2147483646 w 536"/>
                <a:gd name="T81" fmla="*/ 2147483646 h 364"/>
                <a:gd name="T82" fmla="*/ 2147483646 w 536"/>
                <a:gd name="T83" fmla="*/ 2147483646 h 364"/>
                <a:gd name="T84" fmla="*/ 2147483646 w 536"/>
                <a:gd name="T85" fmla="*/ 2147483646 h 364"/>
                <a:gd name="T86" fmla="*/ 2147483646 w 536"/>
                <a:gd name="T87" fmla="*/ 2147483646 h 364"/>
                <a:gd name="T88" fmla="*/ 2147483646 w 536"/>
                <a:gd name="T89" fmla="*/ 2147483646 h 364"/>
                <a:gd name="T90" fmla="*/ 2147483646 w 536"/>
                <a:gd name="T91" fmla="*/ 2147483646 h 364"/>
                <a:gd name="T92" fmla="*/ 2147483646 w 536"/>
                <a:gd name="T93" fmla="*/ 2147483646 h 364"/>
                <a:gd name="T94" fmla="*/ 2147483646 w 536"/>
                <a:gd name="T95" fmla="*/ 2147483646 h 364"/>
                <a:gd name="T96" fmla="*/ 2147483646 w 536"/>
                <a:gd name="T97" fmla="*/ 2147483646 h 364"/>
                <a:gd name="T98" fmla="*/ 2147483646 w 536"/>
                <a:gd name="T99" fmla="*/ 2147483646 h 364"/>
                <a:gd name="T100" fmla="*/ 2147483646 w 536"/>
                <a:gd name="T101" fmla="*/ 2147483646 h 364"/>
                <a:gd name="T102" fmla="*/ 2147483646 w 536"/>
                <a:gd name="T103" fmla="*/ 2147483646 h 364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536" h="364">
                  <a:moveTo>
                    <a:pt x="104" y="18"/>
                  </a:moveTo>
                  <a:lnTo>
                    <a:pt x="102" y="0"/>
                  </a:lnTo>
                  <a:lnTo>
                    <a:pt x="94" y="6"/>
                  </a:lnTo>
                  <a:lnTo>
                    <a:pt x="92" y="6"/>
                  </a:lnTo>
                  <a:lnTo>
                    <a:pt x="74" y="12"/>
                  </a:lnTo>
                  <a:lnTo>
                    <a:pt x="72" y="12"/>
                  </a:lnTo>
                  <a:lnTo>
                    <a:pt x="70" y="10"/>
                  </a:lnTo>
                  <a:lnTo>
                    <a:pt x="70" y="20"/>
                  </a:lnTo>
                  <a:lnTo>
                    <a:pt x="68" y="20"/>
                  </a:lnTo>
                  <a:lnTo>
                    <a:pt x="60" y="34"/>
                  </a:lnTo>
                  <a:lnTo>
                    <a:pt x="58" y="34"/>
                  </a:lnTo>
                  <a:lnTo>
                    <a:pt x="58" y="36"/>
                  </a:lnTo>
                  <a:lnTo>
                    <a:pt x="44" y="48"/>
                  </a:lnTo>
                  <a:lnTo>
                    <a:pt x="42" y="48"/>
                  </a:lnTo>
                  <a:lnTo>
                    <a:pt x="40" y="48"/>
                  </a:lnTo>
                  <a:lnTo>
                    <a:pt x="28" y="40"/>
                  </a:lnTo>
                  <a:lnTo>
                    <a:pt x="22" y="34"/>
                  </a:lnTo>
                  <a:lnTo>
                    <a:pt x="18" y="32"/>
                  </a:lnTo>
                  <a:lnTo>
                    <a:pt x="8" y="34"/>
                  </a:lnTo>
                  <a:lnTo>
                    <a:pt x="0" y="40"/>
                  </a:lnTo>
                  <a:lnTo>
                    <a:pt x="18" y="54"/>
                  </a:lnTo>
                  <a:lnTo>
                    <a:pt x="32" y="60"/>
                  </a:lnTo>
                  <a:lnTo>
                    <a:pt x="34" y="62"/>
                  </a:lnTo>
                  <a:lnTo>
                    <a:pt x="34" y="64"/>
                  </a:lnTo>
                  <a:lnTo>
                    <a:pt x="36" y="80"/>
                  </a:lnTo>
                  <a:lnTo>
                    <a:pt x="36" y="104"/>
                  </a:lnTo>
                  <a:lnTo>
                    <a:pt x="40" y="118"/>
                  </a:lnTo>
                  <a:lnTo>
                    <a:pt x="50" y="140"/>
                  </a:lnTo>
                  <a:lnTo>
                    <a:pt x="60" y="152"/>
                  </a:lnTo>
                  <a:lnTo>
                    <a:pt x="70" y="144"/>
                  </a:lnTo>
                  <a:lnTo>
                    <a:pt x="76" y="136"/>
                  </a:lnTo>
                  <a:lnTo>
                    <a:pt x="88" y="122"/>
                  </a:lnTo>
                  <a:lnTo>
                    <a:pt x="98" y="132"/>
                  </a:lnTo>
                  <a:lnTo>
                    <a:pt x="108" y="152"/>
                  </a:lnTo>
                  <a:lnTo>
                    <a:pt x="120" y="156"/>
                  </a:lnTo>
                  <a:lnTo>
                    <a:pt x="126" y="176"/>
                  </a:lnTo>
                  <a:lnTo>
                    <a:pt x="124" y="194"/>
                  </a:lnTo>
                  <a:lnTo>
                    <a:pt x="124" y="196"/>
                  </a:lnTo>
                  <a:lnTo>
                    <a:pt x="120" y="212"/>
                  </a:lnTo>
                  <a:lnTo>
                    <a:pt x="128" y="220"/>
                  </a:lnTo>
                  <a:lnTo>
                    <a:pt x="138" y="214"/>
                  </a:lnTo>
                  <a:lnTo>
                    <a:pt x="148" y="204"/>
                  </a:lnTo>
                  <a:lnTo>
                    <a:pt x="150" y="206"/>
                  </a:lnTo>
                  <a:lnTo>
                    <a:pt x="158" y="208"/>
                  </a:lnTo>
                  <a:lnTo>
                    <a:pt x="168" y="218"/>
                  </a:lnTo>
                  <a:lnTo>
                    <a:pt x="178" y="216"/>
                  </a:lnTo>
                  <a:lnTo>
                    <a:pt x="184" y="214"/>
                  </a:lnTo>
                  <a:lnTo>
                    <a:pt x="188" y="216"/>
                  </a:lnTo>
                  <a:lnTo>
                    <a:pt x="190" y="218"/>
                  </a:lnTo>
                  <a:lnTo>
                    <a:pt x="192" y="220"/>
                  </a:lnTo>
                  <a:lnTo>
                    <a:pt x="192" y="228"/>
                  </a:lnTo>
                  <a:lnTo>
                    <a:pt x="194" y="228"/>
                  </a:lnTo>
                  <a:lnTo>
                    <a:pt x="204" y="232"/>
                  </a:lnTo>
                  <a:lnTo>
                    <a:pt x="210" y="222"/>
                  </a:lnTo>
                  <a:lnTo>
                    <a:pt x="210" y="218"/>
                  </a:lnTo>
                  <a:lnTo>
                    <a:pt x="210" y="214"/>
                  </a:lnTo>
                  <a:lnTo>
                    <a:pt x="212" y="210"/>
                  </a:lnTo>
                  <a:lnTo>
                    <a:pt x="220" y="212"/>
                  </a:lnTo>
                  <a:lnTo>
                    <a:pt x="226" y="214"/>
                  </a:lnTo>
                  <a:lnTo>
                    <a:pt x="230" y="218"/>
                  </a:lnTo>
                  <a:lnTo>
                    <a:pt x="232" y="222"/>
                  </a:lnTo>
                  <a:lnTo>
                    <a:pt x="232" y="228"/>
                  </a:lnTo>
                  <a:lnTo>
                    <a:pt x="232" y="232"/>
                  </a:lnTo>
                  <a:lnTo>
                    <a:pt x="232" y="242"/>
                  </a:lnTo>
                  <a:lnTo>
                    <a:pt x="240" y="256"/>
                  </a:lnTo>
                  <a:lnTo>
                    <a:pt x="250" y="266"/>
                  </a:lnTo>
                  <a:lnTo>
                    <a:pt x="256" y="272"/>
                  </a:lnTo>
                  <a:lnTo>
                    <a:pt x="262" y="274"/>
                  </a:lnTo>
                  <a:lnTo>
                    <a:pt x="264" y="274"/>
                  </a:lnTo>
                  <a:lnTo>
                    <a:pt x="266" y="278"/>
                  </a:lnTo>
                  <a:lnTo>
                    <a:pt x="268" y="288"/>
                  </a:lnTo>
                  <a:lnTo>
                    <a:pt x="268" y="324"/>
                  </a:lnTo>
                  <a:lnTo>
                    <a:pt x="270" y="328"/>
                  </a:lnTo>
                  <a:lnTo>
                    <a:pt x="274" y="330"/>
                  </a:lnTo>
                  <a:lnTo>
                    <a:pt x="276" y="330"/>
                  </a:lnTo>
                  <a:lnTo>
                    <a:pt x="282" y="330"/>
                  </a:lnTo>
                  <a:lnTo>
                    <a:pt x="288" y="332"/>
                  </a:lnTo>
                  <a:lnTo>
                    <a:pt x="290" y="334"/>
                  </a:lnTo>
                  <a:lnTo>
                    <a:pt x="294" y="338"/>
                  </a:lnTo>
                  <a:lnTo>
                    <a:pt x="298" y="344"/>
                  </a:lnTo>
                  <a:lnTo>
                    <a:pt x="300" y="364"/>
                  </a:lnTo>
                  <a:lnTo>
                    <a:pt x="318" y="328"/>
                  </a:lnTo>
                  <a:lnTo>
                    <a:pt x="322" y="314"/>
                  </a:lnTo>
                  <a:lnTo>
                    <a:pt x="326" y="304"/>
                  </a:lnTo>
                  <a:lnTo>
                    <a:pt x="332" y="296"/>
                  </a:lnTo>
                  <a:lnTo>
                    <a:pt x="338" y="294"/>
                  </a:lnTo>
                  <a:lnTo>
                    <a:pt x="344" y="294"/>
                  </a:lnTo>
                  <a:lnTo>
                    <a:pt x="352" y="294"/>
                  </a:lnTo>
                  <a:lnTo>
                    <a:pt x="372" y="304"/>
                  </a:lnTo>
                  <a:lnTo>
                    <a:pt x="424" y="308"/>
                  </a:lnTo>
                  <a:lnTo>
                    <a:pt x="424" y="296"/>
                  </a:lnTo>
                  <a:lnTo>
                    <a:pt x="400" y="272"/>
                  </a:lnTo>
                  <a:lnTo>
                    <a:pt x="388" y="264"/>
                  </a:lnTo>
                  <a:lnTo>
                    <a:pt x="386" y="262"/>
                  </a:lnTo>
                  <a:lnTo>
                    <a:pt x="386" y="258"/>
                  </a:lnTo>
                  <a:lnTo>
                    <a:pt x="404" y="260"/>
                  </a:lnTo>
                  <a:lnTo>
                    <a:pt x="412" y="260"/>
                  </a:lnTo>
                  <a:lnTo>
                    <a:pt x="418" y="260"/>
                  </a:lnTo>
                  <a:lnTo>
                    <a:pt x="424" y="260"/>
                  </a:lnTo>
                  <a:lnTo>
                    <a:pt x="430" y="256"/>
                  </a:lnTo>
                  <a:lnTo>
                    <a:pt x="436" y="252"/>
                  </a:lnTo>
                  <a:lnTo>
                    <a:pt x="442" y="246"/>
                  </a:lnTo>
                  <a:lnTo>
                    <a:pt x="452" y="228"/>
                  </a:lnTo>
                  <a:lnTo>
                    <a:pt x="454" y="228"/>
                  </a:lnTo>
                  <a:lnTo>
                    <a:pt x="472" y="212"/>
                  </a:lnTo>
                  <a:lnTo>
                    <a:pt x="474" y="174"/>
                  </a:lnTo>
                  <a:lnTo>
                    <a:pt x="474" y="170"/>
                  </a:lnTo>
                  <a:lnTo>
                    <a:pt x="476" y="170"/>
                  </a:lnTo>
                  <a:lnTo>
                    <a:pt x="478" y="170"/>
                  </a:lnTo>
                  <a:lnTo>
                    <a:pt x="492" y="168"/>
                  </a:lnTo>
                  <a:lnTo>
                    <a:pt x="494" y="168"/>
                  </a:lnTo>
                  <a:lnTo>
                    <a:pt x="496" y="168"/>
                  </a:lnTo>
                  <a:lnTo>
                    <a:pt x="524" y="198"/>
                  </a:lnTo>
                  <a:lnTo>
                    <a:pt x="532" y="196"/>
                  </a:lnTo>
                  <a:lnTo>
                    <a:pt x="532" y="190"/>
                  </a:lnTo>
                  <a:lnTo>
                    <a:pt x="518" y="176"/>
                  </a:lnTo>
                  <a:lnTo>
                    <a:pt x="516" y="174"/>
                  </a:lnTo>
                  <a:lnTo>
                    <a:pt x="514" y="172"/>
                  </a:lnTo>
                  <a:lnTo>
                    <a:pt x="536" y="158"/>
                  </a:lnTo>
                  <a:lnTo>
                    <a:pt x="536" y="124"/>
                  </a:lnTo>
                  <a:lnTo>
                    <a:pt x="526" y="126"/>
                  </a:lnTo>
                  <a:lnTo>
                    <a:pt x="524" y="126"/>
                  </a:lnTo>
                  <a:lnTo>
                    <a:pt x="512" y="120"/>
                  </a:lnTo>
                  <a:lnTo>
                    <a:pt x="504" y="118"/>
                  </a:lnTo>
                  <a:lnTo>
                    <a:pt x="492" y="110"/>
                  </a:lnTo>
                  <a:lnTo>
                    <a:pt x="486" y="106"/>
                  </a:lnTo>
                  <a:lnTo>
                    <a:pt x="484" y="102"/>
                  </a:lnTo>
                  <a:lnTo>
                    <a:pt x="484" y="104"/>
                  </a:lnTo>
                  <a:lnTo>
                    <a:pt x="482" y="108"/>
                  </a:lnTo>
                  <a:lnTo>
                    <a:pt x="480" y="108"/>
                  </a:lnTo>
                  <a:lnTo>
                    <a:pt x="476" y="110"/>
                  </a:lnTo>
                  <a:lnTo>
                    <a:pt x="470" y="112"/>
                  </a:lnTo>
                  <a:lnTo>
                    <a:pt x="468" y="112"/>
                  </a:lnTo>
                  <a:lnTo>
                    <a:pt x="468" y="110"/>
                  </a:lnTo>
                  <a:lnTo>
                    <a:pt x="456" y="102"/>
                  </a:lnTo>
                  <a:lnTo>
                    <a:pt x="446" y="110"/>
                  </a:lnTo>
                  <a:lnTo>
                    <a:pt x="440" y="116"/>
                  </a:lnTo>
                  <a:lnTo>
                    <a:pt x="438" y="120"/>
                  </a:lnTo>
                  <a:lnTo>
                    <a:pt x="444" y="132"/>
                  </a:lnTo>
                  <a:lnTo>
                    <a:pt x="446" y="136"/>
                  </a:lnTo>
                  <a:lnTo>
                    <a:pt x="444" y="138"/>
                  </a:lnTo>
                  <a:lnTo>
                    <a:pt x="440" y="142"/>
                  </a:lnTo>
                  <a:lnTo>
                    <a:pt x="434" y="144"/>
                  </a:lnTo>
                  <a:lnTo>
                    <a:pt x="428" y="146"/>
                  </a:lnTo>
                  <a:lnTo>
                    <a:pt x="422" y="148"/>
                  </a:lnTo>
                  <a:lnTo>
                    <a:pt x="418" y="146"/>
                  </a:lnTo>
                  <a:lnTo>
                    <a:pt x="416" y="144"/>
                  </a:lnTo>
                  <a:lnTo>
                    <a:pt x="414" y="140"/>
                  </a:lnTo>
                  <a:lnTo>
                    <a:pt x="392" y="120"/>
                  </a:lnTo>
                  <a:lnTo>
                    <a:pt x="382" y="114"/>
                  </a:lnTo>
                  <a:lnTo>
                    <a:pt x="376" y="108"/>
                  </a:lnTo>
                  <a:lnTo>
                    <a:pt x="374" y="104"/>
                  </a:lnTo>
                  <a:lnTo>
                    <a:pt x="374" y="100"/>
                  </a:lnTo>
                  <a:lnTo>
                    <a:pt x="372" y="92"/>
                  </a:lnTo>
                  <a:lnTo>
                    <a:pt x="370" y="86"/>
                  </a:lnTo>
                  <a:lnTo>
                    <a:pt x="366" y="88"/>
                  </a:lnTo>
                  <a:lnTo>
                    <a:pt x="364" y="90"/>
                  </a:lnTo>
                  <a:lnTo>
                    <a:pt x="366" y="94"/>
                  </a:lnTo>
                  <a:lnTo>
                    <a:pt x="368" y="98"/>
                  </a:lnTo>
                  <a:lnTo>
                    <a:pt x="368" y="100"/>
                  </a:lnTo>
                  <a:lnTo>
                    <a:pt x="370" y="100"/>
                  </a:lnTo>
                  <a:lnTo>
                    <a:pt x="368" y="102"/>
                  </a:lnTo>
                  <a:lnTo>
                    <a:pt x="358" y="120"/>
                  </a:lnTo>
                  <a:lnTo>
                    <a:pt x="340" y="116"/>
                  </a:lnTo>
                  <a:lnTo>
                    <a:pt x="336" y="114"/>
                  </a:lnTo>
                  <a:lnTo>
                    <a:pt x="336" y="112"/>
                  </a:lnTo>
                  <a:lnTo>
                    <a:pt x="336" y="106"/>
                  </a:lnTo>
                  <a:lnTo>
                    <a:pt x="336" y="100"/>
                  </a:lnTo>
                  <a:lnTo>
                    <a:pt x="332" y="94"/>
                  </a:lnTo>
                  <a:lnTo>
                    <a:pt x="318" y="84"/>
                  </a:lnTo>
                  <a:lnTo>
                    <a:pt x="316" y="82"/>
                  </a:lnTo>
                  <a:lnTo>
                    <a:pt x="314" y="84"/>
                  </a:lnTo>
                  <a:lnTo>
                    <a:pt x="312" y="86"/>
                  </a:lnTo>
                  <a:lnTo>
                    <a:pt x="298" y="84"/>
                  </a:lnTo>
                  <a:lnTo>
                    <a:pt x="292" y="82"/>
                  </a:lnTo>
                  <a:lnTo>
                    <a:pt x="288" y="80"/>
                  </a:lnTo>
                  <a:lnTo>
                    <a:pt x="288" y="76"/>
                  </a:lnTo>
                  <a:lnTo>
                    <a:pt x="288" y="70"/>
                  </a:lnTo>
                  <a:lnTo>
                    <a:pt x="290" y="68"/>
                  </a:lnTo>
                  <a:lnTo>
                    <a:pt x="284" y="56"/>
                  </a:lnTo>
                  <a:lnTo>
                    <a:pt x="256" y="58"/>
                  </a:lnTo>
                  <a:lnTo>
                    <a:pt x="256" y="64"/>
                  </a:lnTo>
                  <a:lnTo>
                    <a:pt x="254" y="68"/>
                  </a:lnTo>
                  <a:lnTo>
                    <a:pt x="252" y="70"/>
                  </a:lnTo>
                  <a:lnTo>
                    <a:pt x="248" y="72"/>
                  </a:lnTo>
                  <a:lnTo>
                    <a:pt x="240" y="72"/>
                  </a:lnTo>
                  <a:lnTo>
                    <a:pt x="234" y="68"/>
                  </a:lnTo>
                  <a:lnTo>
                    <a:pt x="234" y="66"/>
                  </a:lnTo>
                  <a:lnTo>
                    <a:pt x="226" y="56"/>
                  </a:lnTo>
                  <a:lnTo>
                    <a:pt x="224" y="48"/>
                  </a:lnTo>
                  <a:lnTo>
                    <a:pt x="220" y="40"/>
                  </a:lnTo>
                  <a:lnTo>
                    <a:pt x="212" y="46"/>
                  </a:lnTo>
                  <a:lnTo>
                    <a:pt x="202" y="50"/>
                  </a:lnTo>
                  <a:lnTo>
                    <a:pt x="200" y="50"/>
                  </a:lnTo>
                  <a:lnTo>
                    <a:pt x="196" y="48"/>
                  </a:lnTo>
                  <a:lnTo>
                    <a:pt x="194" y="46"/>
                  </a:lnTo>
                  <a:lnTo>
                    <a:pt x="186" y="48"/>
                  </a:lnTo>
                  <a:lnTo>
                    <a:pt x="164" y="54"/>
                  </a:lnTo>
                  <a:lnTo>
                    <a:pt x="158" y="58"/>
                  </a:lnTo>
                  <a:lnTo>
                    <a:pt x="152" y="58"/>
                  </a:lnTo>
                  <a:lnTo>
                    <a:pt x="150" y="58"/>
                  </a:lnTo>
                  <a:lnTo>
                    <a:pt x="140" y="56"/>
                  </a:lnTo>
                  <a:lnTo>
                    <a:pt x="134" y="52"/>
                  </a:lnTo>
                  <a:lnTo>
                    <a:pt x="120" y="42"/>
                  </a:lnTo>
                  <a:lnTo>
                    <a:pt x="104" y="18"/>
                  </a:lnTo>
                  <a:close/>
                </a:path>
              </a:pathLst>
            </a:custGeom>
            <a:grpFill/>
            <a:ln>
              <a:noFill/>
            </a:ln>
            <a:sp3d extrusionH="266700" prstMaterial="plastic"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8" name="黑龙江"/>
            <p:cNvSpPr/>
            <p:nvPr/>
          </p:nvSpPr>
          <p:spPr bwMode="auto">
            <a:xfrm>
              <a:off x="6237288" y="968375"/>
              <a:ext cx="1311275" cy="1192213"/>
            </a:xfrm>
            <a:custGeom>
              <a:avLst/>
              <a:gdLst>
                <a:gd name="T0" fmla="*/ 2147483646 w 718"/>
                <a:gd name="T1" fmla="*/ 2147483646 h 652"/>
                <a:gd name="T2" fmla="*/ 2147483646 w 718"/>
                <a:gd name="T3" fmla="*/ 2147483646 h 652"/>
                <a:gd name="T4" fmla="*/ 2147483646 w 718"/>
                <a:gd name="T5" fmla="*/ 2147483646 h 652"/>
                <a:gd name="T6" fmla="*/ 2147483646 w 718"/>
                <a:gd name="T7" fmla="*/ 2147483646 h 652"/>
                <a:gd name="T8" fmla="*/ 2147483646 w 718"/>
                <a:gd name="T9" fmla="*/ 2147483646 h 652"/>
                <a:gd name="T10" fmla="*/ 2147483646 w 718"/>
                <a:gd name="T11" fmla="*/ 2147483646 h 652"/>
                <a:gd name="T12" fmla="*/ 2147483646 w 718"/>
                <a:gd name="T13" fmla="*/ 2147483646 h 652"/>
                <a:gd name="T14" fmla="*/ 2147483646 w 718"/>
                <a:gd name="T15" fmla="*/ 2147483646 h 652"/>
                <a:gd name="T16" fmla="*/ 2147483646 w 718"/>
                <a:gd name="T17" fmla="*/ 2147483646 h 652"/>
                <a:gd name="T18" fmla="*/ 2147483646 w 718"/>
                <a:gd name="T19" fmla="*/ 2147483646 h 652"/>
                <a:gd name="T20" fmla="*/ 2147483646 w 718"/>
                <a:gd name="T21" fmla="*/ 2147483646 h 652"/>
                <a:gd name="T22" fmla="*/ 2147483646 w 718"/>
                <a:gd name="T23" fmla="*/ 2147483646 h 652"/>
                <a:gd name="T24" fmla="*/ 2147483646 w 718"/>
                <a:gd name="T25" fmla="*/ 2147483646 h 652"/>
                <a:gd name="T26" fmla="*/ 2147483646 w 718"/>
                <a:gd name="T27" fmla="*/ 0 h 652"/>
                <a:gd name="T28" fmla="*/ 2147483646 w 718"/>
                <a:gd name="T29" fmla="*/ 2147483646 h 652"/>
                <a:gd name="T30" fmla="*/ 2147483646 w 718"/>
                <a:gd name="T31" fmla="*/ 2147483646 h 652"/>
                <a:gd name="T32" fmla="*/ 0 w 718"/>
                <a:gd name="T33" fmla="*/ 2147483646 h 652"/>
                <a:gd name="T34" fmla="*/ 2147483646 w 718"/>
                <a:gd name="T35" fmla="*/ 2147483646 h 652"/>
                <a:gd name="T36" fmla="*/ 2147483646 w 718"/>
                <a:gd name="T37" fmla="*/ 2147483646 h 652"/>
                <a:gd name="T38" fmla="*/ 2147483646 w 718"/>
                <a:gd name="T39" fmla="*/ 2147483646 h 652"/>
                <a:gd name="T40" fmla="*/ 2147483646 w 718"/>
                <a:gd name="T41" fmla="*/ 2147483646 h 652"/>
                <a:gd name="T42" fmla="*/ 2147483646 w 718"/>
                <a:gd name="T43" fmla="*/ 2147483646 h 652"/>
                <a:gd name="T44" fmla="*/ 2147483646 w 718"/>
                <a:gd name="T45" fmla="*/ 2147483646 h 652"/>
                <a:gd name="T46" fmla="*/ 2147483646 w 718"/>
                <a:gd name="T47" fmla="*/ 2147483646 h 652"/>
                <a:gd name="T48" fmla="*/ 2147483646 w 718"/>
                <a:gd name="T49" fmla="*/ 2147483646 h 652"/>
                <a:gd name="T50" fmla="*/ 2147483646 w 718"/>
                <a:gd name="T51" fmla="*/ 2147483646 h 652"/>
                <a:gd name="T52" fmla="*/ 2147483646 w 718"/>
                <a:gd name="T53" fmla="*/ 2147483646 h 652"/>
                <a:gd name="T54" fmla="*/ 2147483646 w 718"/>
                <a:gd name="T55" fmla="*/ 2147483646 h 652"/>
                <a:gd name="T56" fmla="*/ 2147483646 w 718"/>
                <a:gd name="T57" fmla="*/ 2147483646 h 652"/>
                <a:gd name="T58" fmla="*/ 2147483646 w 718"/>
                <a:gd name="T59" fmla="*/ 2147483646 h 652"/>
                <a:gd name="T60" fmla="*/ 2147483646 w 718"/>
                <a:gd name="T61" fmla="*/ 2147483646 h 652"/>
                <a:gd name="T62" fmla="*/ 2147483646 w 718"/>
                <a:gd name="T63" fmla="*/ 2147483646 h 652"/>
                <a:gd name="T64" fmla="*/ 2147483646 w 718"/>
                <a:gd name="T65" fmla="*/ 2147483646 h 652"/>
                <a:gd name="T66" fmla="*/ 2147483646 w 718"/>
                <a:gd name="T67" fmla="*/ 2147483646 h 652"/>
                <a:gd name="T68" fmla="*/ 2147483646 w 718"/>
                <a:gd name="T69" fmla="*/ 2147483646 h 652"/>
                <a:gd name="T70" fmla="*/ 2147483646 w 718"/>
                <a:gd name="T71" fmla="*/ 2147483646 h 652"/>
                <a:gd name="T72" fmla="*/ 2147483646 w 718"/>
                <a:gd name="T73" fmla="*/ 2147483646 h 652"/>
                <a:gd name="T74" fmla="*/ 2147483646 w 718"/>
                <a:gd name="T75" fmla="*/ 2147483646 h 652"/>
                <a:gd name="T76" fmla="*/ 2147483646 w 718"/>
                <a:gd name="T77" fmla="*/ 2147483646 h 652"/>
                <a:gd name="T78" fmla="*/ 2147483646 w 718"/>
                <a:gd name="T79" fmla="*/ 2147483646 h 652"/>
                <a:gd name="T80" fmla="*/ 2147483646 w 718"/>
                <a:gd name="T81" fmla="*/ 2147483646 h 652"/>
                <a:gd name="T82" fmla="*/ 2147483646 w 718"/>
                <a:gd name="T83" fmla="*/ 2147483646 h 652"/>
                <a:gd name="T84" fmla="*/ 2147483646 w 718"/>
                <a:gd name="T85" fmla="*/ 2147483646 h 652"/>
                <a:gd name="T86" fmla="*/ 2147483646 w 718"/>
                <a:gd name="T87" fmla="*/ 2147483646 h 652"/>
                <a:gd name="T88" fmla="*/ 2147483646 w 718"/>
                <a:gd name="T89" fmla="*/ 2147483646 h 652"/>
                <a:gd name="T90" fmla="*/ 2147483646 w 718"/>
                <a:gd name="T91" fmla="*/ 2147483646 h 652"/>
                <a:gd name="T92" fmla="*/ 2147483646 w 718"/>
                <a:gd name="T93" fmla="*/ 2147483646 h 652"/>
                <a:gd name="T94" fmla="*/ 2147483646 w 718"/>
                <a:gd name="T95" fmla="*/ 2147483646 h 652"/>
                <a:gd name="T96" fmla="*/ 2147483646 w 718"/>
                <a:gd name="T97" fmla="*/ 2147483646 h 652"/>
                <a:gd name="T98" fmla="*/ 2147483646 w 718"/>
                <a:gd name="T99" fmla="*/ 2147483646 h 652"/>
                <a:gd name="T100" fmla="*/ 2147483646 w 718"/>
                <a:gd name="T101" fmla="*/ 2147483646 h 652"/>
                <a:gd name="T102" fmla="*/ 2147483646 w 718"/>
                <a:gd name="T103" fmla="*/ 2147483646 h 652"/>
                <a:gd name="T104" fmla="*/ 2147483646 w 718"/>
                <a:gd name="T105" fmla="*/ 2147483646 h 652"/>
                <a:gd name="T106" fmla="*/ 2147483646 w 718"/>
                <a:gd name="T107" fmla="*/ 2147483646 h 652"/>
                <a:gd name="T108" fmla="*/ 2147483646 w 718"/>
                <a:gd name="T109" fmla="*/ 2147483646 h 652"/>
                <a:gd name="T110" fmla="*/ 2147483646 w 718"/>
                <a:gd name="T111" fmla="*/ 2147483646 h 652"/>
                <a:gd name="T112" fmla="*/ 2147483646 w 718"/>
                <a:gd name="T113" fmla="*/ 2147483646 h 652"/>
                <a:gd name="T114" fmla="*/ 2147483646 w 718"/>
                <a:gd name="T115" fmla="*/ 2147483646 h 652"/>
                <a:gd name="T116" fmla="*/ 2147483646 w 718"/>
                <a:gd name="T117" fmla="*/ 2147483646 h 652"/>
                <a:gd name="T118" fmla="*/ 2147483646 w 718"/>
                <a:gd name="T119" fmla="*/ 2147483646 h 652"/>
                <a:gd name="T120" fmla="*/ 2147483646 w 718"/>
                <a:gd name="T121" fmla="*/ 2147483646 h 652"/>
                <a:gd name="T122" fmla="*/ 2147483646 w 718"/>
                <a:gd name="T123" fmla="*/ 2147483646 h 652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718" h="652">
                  <a:moveTo>
                    <a:pt x="716" y="382"/>
                  </a:moveTo>
                  <a:lnTo>
                    <a:pt x="704" y="302"/>
                  </a:lnTo>
                  <a:lnTo>
                    <a:pt x="706" y="302"/>
                  </a:lnTo>
                  <a:lnTo>
                    <a:pt x="712" y="290"/>
                  </a:lnTo>
                  <a:lnTo>
                    <a:pt x="714" y="284"/>
                  </a:lnTo>
                  <a:lnTo>
                    <a:pt x="714" y="280"/>
                  </a:lnTo>
                  <a:lnTo>
                    <a:pt x="710" y="274"/>
                  </a:lnTo>
                  <a:lnTo>
                    <a:pt x="704" y="270"/>
                  </a:lnTo>
                  <a:lnTo>
                    <a:pt x="700" y="260"/>
                  </a:lnTo>
                  <a:lnTo>
                    <a:pt x="700" y="250"/>
                  </a:lnTo>
                  <a:lnTo>
                    <a:pt x="700" y="234"/>
                  </a:lnTo>
                  <a:lnTo>
                    <a:pt x="692" y="234"/>
                  </a:lnTo>
                  <a:lnTo>
                    <a:pt x="684" y="236"/>
                  </a:lnTo>
                  <a:lnTo>
                    <a:pt x="674" y="240"/>
                  </a:lnTo>
                  <a:lnTo>
                    <a:pt x="666" y="248"/>
                  </a:lnTo>
                  <a:lnTo>
                    <a:pt x="662" y="254"/>
                  </a:lnTo>
                  <a:lnTo>
                    <a:pt x="660" y="262"/>
                  </a:lnTo>
                  <a:lnTo>
                    <a:pt x="652" y="268"/>
                  </a:lnTo>
                  <a:lnTo>
                    <a:pt x="644" y="272"/>
                  </a:lnTo>
                  <a:lnTo>
                    <a:pt x="632" y="276"/>
                  </a:lnTo>
                  <a:lnTo>
                    <a:pt x="628" y="302"/>
                  </a:lnTo>
                  <a:lnTo>
                    <a:pt x="626" y="302"/>
                  </a:lnTo>
                  <a:lnTo>
                    <a:pt x="618" y="318"/>
                  </a:lnTo>
                  <a:lnTo>
                    <a:pt x="618" y="320"/>
                  </a:lnTo>
                  <a:lnTo>
                    <a:pt x="616" y="320"/>
                  </a:lnTo>
                  <a:lnTo>
                    <a:pt x="536" y="334"/>
                  </a:lnTo>
                  <a:lnTo>
                    <a:pt x="534" y="334"/>
                  </a:lnTo>
                  <a:lnTo>
                    <a:pt x="510" y="308"/>
                  </a:lnTo>
                  <a:lnTo>
                    <a:pt x="518" y="302"/>
                  </a:lnTo>
                  <a:lnTo>
                    <a:pt x="508" y="290"/>
                  </a:lnTo>
                  <a:lnTo>
                    <a:pt x="498" y="282"/>
                  </a:lnTo>
                  <a:lnTo>
                    <a:pt x="496" y="280"/>
                  </a:lnTo>
                  <a:lnTo>
                    <a:pt x="496" y="278"/>
                  </a:lnTo>
                  <a:lnTo>
                    <a:pt x="492" y="258"/>
                  </a:lnTo>
                  <a:lnTo>
                    <a:pt x="470" y="258"/>
                  </a:lnTo>
                  <a:lnTo>
                    <a:pt x="452" y="246"/>
                  </a:lnTo>
                  <a:lnTo>
                    <a:pt x="388" y="236"/>
                  </a:lnTo>
                  <a:lnTo>
                    <a:pt x="336" y="234"/>
                  </a:lnTo>
                  <a:lnTo>
                    <a:pt x="334" y="234"/>
                  </a:lnTo>
                  <a:lnTo>
                    <a:pt x="332" y="234"/>
                  </a:lnTo>
                  <a:lnTo>
                    <a:pt x="330" y="232"/>
                  </a:lnTo>
                  <a:lnTo>
                    <a:pt x="298" y="164"/>
                  </a:lnTo>
                  <a:lnTo>
                    <a:pt x="286" y="146"/>
                  </a:lnTo>
                  <a:lnTo>
                    <a:pt x="258" y="110"/>
                  </a:lnTo>
                  <a:lnTo>
                    <a:pt x="230" y="76"/>
                  </a:lnTo>
                  <a:lnTo>
                    <a:pt x="216" y="62"/>
                  </a:lnTo>
                  <a:lnTo>
                    <a:pt x="170" y="18"/>
                  </a:lnTo>
                  <a:lnTo>
                    <a:pt x="164" y="14"/>
                  </a:lnTo>
                  <a:lnTo>
                    <a:pt x="108" y="12"/>
                  </a:lnTo>
                  <a:lnTo>
                    <a:pt x="106" y="12"/>
                  </a:lnTo>
                  <a:lnTo>
                    <a:pt x="106" y="10"/>
                  </a:lnTo>
                  <a:lnTo>
                    <a:pt x="94" y="6"/>
                  </a:lnTo>
                  <a:lnTo>
                    <a:pt x="80" y="0"/>
                  </a:lnTo>
                  <a:lnTo>
                    <a:pt x="76" y="0"/>
                  </a:lnTo>
                  <a:lnTo>
                    <a:pt x="70" y="0"/>
                  </a:lnTo>
                  <a:lnTo>
                    <a:pt x="54" y="4"/>
                  </a:lnTo>
                  <a:lnTo>
                    <a:pt x="34" y="12"/>
                  </a:lnTo>
                  <a:lnTo>
                    <a:pt x="8" y="24"/>
                  </a:lnTo>
                  <a:lnTo>
                    <a:pt x="6" y="26"/>
                  </a:lnTo>
                  <a:lnTo>
                    <a:pt x="8" y="36"/>
                  </a:lnTo>
                  <a:lnTo>
                    <a:pt x="8" y="38"/>
                  </a:lnTo>
                  <a:lnTo>
                    <a:pt x="2" y="52"/>
                  </a:lnTo>
                  <a:lnTo>
                    <a:pt x="0" y="52"/>
                  </a:lnTo>
                  <a:lnTo>
                    <a:pt x="0" y="62"/>
                  </a:lnTo>
                  <a:lnTo>
                    <a:pt x="0" y="72"/>
                  </a:lnTo>
                  <a:lnTo>
                    <a:pt x="4" y="82"/>
                  </a:lnTo>
                  <a:lnTo>
                    <a:pt x="10" y="86"/>
                  </a:lnTo>
                  <a:lnTo>
                    <a:pt x="22" y="86"/>
                  </a:lnTo>
                  <a:lnTo>
                    <a:pt x="32" y="88"/>
                  </a:lnTo>
                  <a:lnTo>
                    <a:pt x="36" y="86"/>
                  </a:lnTo>
                  <a:lnTo>
                    <a:pt x="38" y="76"/>
                  </a:lnTo>
                  <a:lnTo>
                    <a:pt x="42" y="70"/>
                  </a:lnTo>
                  <a:lnTo>
                    <a:pt x="50" y="70"/>
                  </a:lnTo>
                  <a:lnTo>
                    <a:pt x="78" y="78"/>
                  </a:lnTo>
                  <a:lnTo>
                    <a:pt x="84" y="80"/>
                  </a:lnTo>
                  <a:lnTo>
                    <a:pt x="74" y="94"/>
                  </a:lnTo>
                  <a:lnTo>
                    <a:pt x="74" y="114"/>
                  </a:lnTo>
                  <a:lnTo>
                    <a:pt x="76" y="118"/>
                  </a:lnTo>
                  <a:lnTo>
                    <a:pt x="80" y="124"/>
                  </a:lnTo>
                  <a:lnTo>
                    <a:pt x="96" y="140"/>
                  </a:lnTo>
                  <a:lnTo>
                    <a:pt x="108" y="148"/>
                  </a:lnTo>
                  <a:lnTo>
                    <a:pt x="116" y="150"/>
                  </a:lnTo>
                  <a:lnTo>
                    <a:pt x="120" y="150"/>
                  </a:lnTo>
                  <a:lnTo>
                    <a:pt x="124" y="148"/>
                  </a:lnTo>
                  <a:lnTo>
                    <a:pt x="138" y="134"/>
                  </a:lnTo>
                  <a:lnTo>
                    <a:pt x="148" y="128"/>
                  </a:lnTo>
                  <a:lnTo>
                    <a:pt x="170" y="124"/>
                  </a:lnTo>
                  <a:lnTo>
                    <a:pt x="176" y="110"/>
                  </a:lnTo>
                  <a:lnTo>
                    <a:pt x="194" y="100"/>
                  </a:lnTo>
                  <a:lnTo>
                    <a:pt x="212" y="110"/>
                  </a:lnTo>
                  <a:lnTo>
                    <a:pt x="214" y="110"/>
                  </a:lnTo>
                  <a:lnTo>
                    <a:pt x="230" y="138"/>
                  </a:lnTo>
                  <a:lnTo>
                    <a:pt x="236" y="156"/>
                  </a:lnTo>
                  <a:lnTo>
                    <a:pt x="236" y="158"/>
                  </a:lnTo>
                  <a:lnTo>
                    <a:pt x="232" y="182"/>
                  </a:lnTo>
                  <a:lnTo>
                    <a:pt x="238" y="196"/>
                  </a:lnTo>
                  <a:lnTo>
                    <a:pt x="238" y="198"/>
                  </a:lnTo>
                  <a:lnTo>
                    <a:pt x="234" y="216"/>
                  </a:lnTo>
                  <a:lnTo>
                    <a:pt x="234" y="232"/>
                  </a:lnTo>
                  <a:lnTo>
                    <a:pt x="240" y="250"/>
                  </a:lnTo>
                  <a:lnTo>
                    <a:pt x="242" y="258"/>
                  </a:lnTo>
                  <a:lnTo>
                    <a:pt x="240" y="272"/>
                  </a:lnTo>
                  <a:lnTo>
                    <a:pt x="240" y="274"/>
                  </a:lnTo>
                  <a:lnTo>
                    <a:pt x="232" y="284"/>
                  </a:lnTo>
                  <a:lnTo>
                    <a:pt x="232" y="286"/>
                  </a:lnTo>
                  <a:lnTo>
                    <a:pt x="224" y="294"/>
                  </a:lnTo>
                  <a:lnTo>
                    <a:pt x="222" y="312"/>
                  </a:lnTo>
                  <a:lnTo>
                    <a:pt x="228" y="330"/>
                  </a:lnTo>
                  <a:lnTo>
                    <a:pt x="228" y="332"/>
                  </a:lnTo>
                  <a:lnTo>
                    <a:pt x="222" y="360"/>
                  </a:lnTo>
                  <a:lnTo>
                    <a:pt x="218" y="364"/>
                  </a:lnTo>
                  <a:lnTo>
                    <a:pt x="214" y="366"/>
                  </a:lnTo>
                  <a:lnTo>
                    <a:pt x="206" y="364"/>
                  </a:lnTo>
                  <a:lnTo>
                    <a:pt x="198" y="356"/>
                  </a:lnTo>
                  <a:lnTo>
                    <a:pt x="190" y="358"/>
                  </a:lnTo>
                  <a:lnTo>
                    <a:pt x="180" y="370"/>
                  </a:lnTo>
                  <a:lnTo>
                    <a:pt x="168" y="402"/>
                  </a:lnTo>
                  <a:lnTo>
                    <a:pt x="168" y="404"/>
                  </a:lnTo>
                  <a:lnTo>
                    <a:pt x="156" y="414"/>
                  </a:lnTo>
                  <a:lnTo>
                    <a:pt x="154" y="414"/>
                  </a:lnTo>
                  <a:lnTo>
                    <a:pt x="148" y="414"/>
                  </a:lnTo>
                  <a:lnTo>
                    <a:pt x="136" y="434"/>
                  </a:lnTo>
                  <a:lnTo>
                    <a:pt x="142" y="446"/>
                  </a:lnTo>
                  <a:lnTo>
                    <a:pt x="144" y="446"/>
                  </a:lnTo>
                  <a:lnTo>
                    <a:pt x="160" y="466"/>
                  </a:lnTo>
                  <a:lnTo>
                    <a:pt x="160" y="468"/>
                  </a:lnTo>
                  <a:lnTo>
                    <a:pt x="160" y="474"/>
                  </a:lnTo>
                  <a:lnTo>
                    <a:pt x="178" y="476"/>
                  </a:lnTo>
                  <a:lnTo>
                    <a:pt x="180" y="492"/>
                  </a:lnTo>
                  <a:lnTo>
                    <a:pt x="180" y="494"/>
                  </a:lnTo>
                  <a:lnTo>
                    <a:pt x="182" y="512"/>
                  </a:lnTo>
                  <a:lnTo>
                    <a:pt x="188" y="516"/>
                  </a:lnTo>
                  <a:lnTo>
                    <a:pt x="204" y="512"/>
                  </a:lnTo>
                  <a:lnTo>
                    <a:pt x="218" y="502"/>
                  </a:lnTo>
                  <a:lnTo>
                    <a:pt x="222" y="502"/>
                  </a:lnTo>
                  <a:lnTo>
                    <a:pt x="226" y="528"/>
                  </a:lnTo>
                  <a:lnTo>
                    <a:pt x="234" y="538"/>
                  </a:lnTo>
                  <a:lnTo>
                    <a:pt x="236" y="540"/>
                  </a:lnTo>
                  <a:lnTo>
                    <a:pt x="242" y="550"/>
                  </a:lnTo>
                  <a:lnTo>
                    <a:pt x="254" y="560"/>
                  </a:lnTo>
                  <a:lnTo>
                    <a:pt x="258" y="562"/>
                  </a:lnTo>
                  <a:lnTo>
                    <a:pt x="262" y="562"/>
                  </a:lnTo>
                  <a:lnTo>
                    <a:pt x="266" y="564"/>
                  </a:lnTo>
                  <a:lnTo>
                    <a:pt x="274" y="560"/>
                  </a:lnTo>
                  <a:lnTo>
                    <a:pt x="282" y="558"/>
                  </a:lnTo>
                  <a:lnTo>
                    <a:pt x="292" y="554"/>
                  </a:lnTo>
                  <a:lnTo>
                    <a:pt x="296" y="552"/>
                  </a:lnTo>
                  <a:lnTo>
                    <a:pt x="308" y="552"/>
                  </a:lnTo>
                  <a:lnTo>
                    <a:pt x="312" y="552"/>
                  </a:lnTo>
                  <a:lnTo>
                    <a:pt x="316" y="554"/>
                  </a:lnTo>
                  <a:lnTo>
                    <a:pt x="332" y="544"/>
                  </a:lnTo>
                  <a:lnTo>
                    <a:pt x="334" y="544"/>
                  </a:lnTo>
                  <a:lnTo>
                    <a:pt x="334" y="546"/>
                  </a:lnTo>
                  <a:lnTo>
                    <a:pt x="336" y="544"/>
                  </a:lnTo>
                  <a:lnTo>
                    <a:pt x="338" y="546"/>
                  </a:lnTo>
                  <a:lnTo>
                    <a:pt x="344" y="556"/>
                  </a:lnTo>
                  <a:lnTo>
                    <a:pt x="346" y="562"/>
                  </a:lnTo>
                  <a:lnTo>
                    <a:pt x="354" y="574"/>
                  </a:lnTo>
                  <a:lnTo>
                    <a:pt x="360" y="576"/>
                  </a:lnTo>
                  <a:lnTo>
                    <a:pt x="362" y="576"/>
                  </a:lnTo>
                  <a:lnTo>
                    <a:pt x="360" y="574"/>
                  </a:lnTo>
                  <a:lnTo>
                    <a:pt x="360" y="570"/>
                  </a:lnTo>
                  <a:lnTo>
                    <a:pt x="360" y="566"/>
                  </a:lnTo>
                  <a:lnTo>
                    <a:pt x="364" y="564"/>
                  </a:lnTo>
                  <a:lnTo>
                    <a:pt x="370" y="562"/>
                  </a:lnTo>
                  <a:lnTo>
                    <a:pt x="398" y="562"/>
                  </a:lnTo>
                  <a:lnTo>
                    <a:pt x="400" y="562"/>
                  </a:lnTo>
                  <a:lnTo>
                    <a:pt x="402" y="562"/>
                  </a:lnTo>
                  <a:lnTo>
                    <a:pt x="412" y="580"/>
                  </a:lnTo>
                  <a:lnTo>
                    <a:pt x="410" y="588"/>
                  </a:lnTo>
                  <a:lnTo>
                    <a:pt x="422" y="590"/>
                  </a:lnTo>
                  <a:lnTo>
                    <a:pt x="422" y="588"/>
                  </a:lnTo>
                  <a:lnTo>
                    <a:pt x="422" y="586"/>
                  </a:lnTo>
                  <a:lnTo>
                    <a:pt x="426" y="584"/>
                  </a:lnTo>
                  <a:lnTo>
                    <a:pt x="454" y="602"/>
                  </a:lnTo>
                  <a:lnTo>
                    <a:pt x="456" y="608"/>
                  </a:lnTo>
                  <a:lnTo>
                    <a:pt x="458" y="612"/>
                  </a:lnTo>
                  <a:lnTo>
                    <a:pt x="458" y="624"/>
                  </a:lnTo>
                  <a:lnTo>
                    <a:pt x="468" y="626"/>
                  </a:lnTo>
                  <a:lnTo>
                    <a:pt x="474" y="616"/>
                  </a:lnTo>
                  <a:lnTo>
                    <a:pt x="470" y="608"/>
                  </a:lnTo>
                  <a:lnTo>
                    <a:pt x="470" y="602"/>
                  </a:lnTo>
                  <a:lnTo>
                    <a:pt x="472" y="598"/>
                  </a:lnTo>
                  <a:lnTo>
                    <a:pt x="474" y="596"/>
                  </a:lnTo>
                  <a:lnTo>
                    <a:pt x="478" y="594"/>
                  </a:lnTo>
                  <a:lnTo>
                    <a:pt x="478" y="592"/>
                  </a:lnTo>
                  <a:lnTo>
                    <a:pt x="480" y="590"/>
                  </a:lnTo>
                  <a:lnTo>
                    <a:pt x="486" y="590"/>
                  </a:lnTo>
                  <a:lnTo>
                    <a:pt x="490" y="594"/>
                  </a:lnTo>
                  <a:lnTo>
                    <a:pt x="492" y="598"/>
                  </a:lnTo>
                  <a:lnTo>
                    <a:pt x="496" y="614"/>
                  </a:lnTo>
                  <a:lnTo>
                    <a:pt x="496" y="616"/>
                  </a:lnTo>
                  <a:lnTo>
                    <a:pt x="498" y="618"/>
                  </a:lnTo>
                  <a:lnTo>
                    <a:pt x="502" y="622"/>
                  </a:lnTo>
                  <a:lnTo>
                    <a:pt x="510" y="626"/>
                  </a:lnTo>
                  <a:lnTo>
                    <a:pt x="512" y="626"/>
                  </a:lnTo>
                  <a:lnTo>
                    <a:pt x="538" y="652"/>
                  </a:lnTo>
                  <a:lnTo>
                    <a:pt x="550" y="648"/>
                  </a:lnTo>
                  <a:lnTo>
                    <a:pt x="548" y="644"/>
                  </a:lnTo>
                  <a:lnTo>
                    <a:pt x="544" y="638"/>
                  </a:lnTo>
                  <a:lnTo>
                    <a:pt x="544" y="634"/>
                  </a:lnTo>
                  <a:lnTo>
                    <a:pt x="544" y="630"/>
                  </a:lnTo>
                  <a:lnTo>
                    <a:pt x="546" y="626"/>
                  </a:lnTo>
                  <a:lnTo>
                    <a:pt x="556" y="618"/>
                  </a:lnTo>
                  <a:lnTo>
                    <a:pt x="570" y="606"/>
                  </a:lnTo>
                  <a:lnTo>
                    <a:pt x="586" y="616"/>
                  </a:lnTo>
                  <a:lnTo>
                    <a:pt x="588" y="616"/>
                  </a:lnTo>
                  <a:lnTo>
                    <a:pt x="592" y="598"/>
                  </a:lnTo>
                  <a:lnTo>
                    <a:pt x="592" y="596"/>
                  </a:lnTo>
                  <a:lnTo>
                    <a:pt x="594" y="594"/>
                  </a:lnTo>
                  <a:lnTo>
                    <a:pt x="608" y="596"/>
                  </a:lnTo>
                  <a:lnTo>
                    <a:pt x="610" y="600"/>
                  </a:lnTo>
                  <a:lnTo>
                    <a:pt x="612" y="606"/>
                  </a:lnTo>
                  <a:lnTo>
                    <a:pt x="610" y="610"/>
                  </a:lnTo>
                  <a:lnTo>
                    <a:pt x="606" y="616"/>
                  </a:lnTo>
                  <a:lnTo>
                    <a:pt x="610" y="618"/>
                  </a:lnTo>
                  <a:lnTo>
                    <a:pt x="620" y="622"/>
                  </a:lnTo>
                  <a:lnTo>
                    <a:pt x="628" y="626"/>
                  </a:lnTo>
                  <a:lnTo>
                    <a:pt x="630" y="626"/>
                  </a:lnTo>
                  <a:lnTo>
                    <a:pt x="640" y="630"/>
                  </a:lnTo>
                  <a:lnTo>
                    <a:pt x="648" y="630"/>
                  </a:lnTo>
                  <a:lnTo>
                    <a:pt x="636" y="572"/>
                  </a:lnTo>
                  <a:lnTo>
                    <a:pt x="630" y="568"/>
                  </a:lnTo>
                  <a:lnTo>
                    <a:pt x="624" y="562"/>
                  </a:lnTo>
                  <a:lnTo>
                    <a:pt x="614" y="546"/>
                  </a:lnTo>
                  <a:lnTo>
                    <a:pt x="610" y="538"/>
                  </a:lnTo>
                  <a:lnTo>
                    <a:pt x="612" y="528"/>
                  </a:lnTo>
                  <a:lnTo>
                    <a:pt x="616" y="518"/>
                  </a:lnTo>
                  <a:lnTo>
                    <a:pt x="624" y="506"/>
                  </a:lnTo>
                  <a:lnTo>
                    <a:pt x="636" y="494"/>
                  </a:lnTo>
                  <a:lnTo>
                    <a:pt x="650" y="482"/>
                  </a:lnTo>
                  <a:lnTo>
                    <a:pt x="662" y="482"/>
                  </a:lnTo>
                  <a:lnTo>
                    <a:pt x="672" y="486"/>
                  </a:lnTo>
                  <a:lnTo>
                    <a:pt x="692" y="486"/>
                  </a:lnTo>
                  <a:lnTo>
                    <a:pt x="698" y="482"/>
                  </a:lnTo>
                  <a:lnTo>
                    <a:pt x="704" y="476"/>
                  </a:lnTo>
                  <a:lnTo>
                    <a:pt x="714" y="452"/>
                  </a:lnTo>
                  <a:lnTo>
                    <a:pt x="718" y="442"/>
                  </a:lnTo>
                  <a:lnTo>
                    <a:pt x="718" y="426"/>
                  </a:lnTo>
                  <a:lnTo>
                    <a:pt x="716" y="382"/>
                  </a:lnTo>
                  <a:close/>
                </a:path>
              </a:pathLst>
            </a:custGeom>
            <a:grpFill/>
            <a:ln>
              <a:noFill/>
            </a:ln>
            <a:sp3d extrusionH="266700" prstMaterial="plastic"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9" name="山东"/>
            <p:cNvSpPr/>
            <p:nvPr/>
          </p:nvSpPr>
          <p:spPr bwMode="auto">
            <a:xfrm>
              <a:off x="5976938" y="3106738"/>
              <a:ext cx="793750" cy="498475"/>
            </a:xfrm>
            <a:custGeom>
              <a:avLst/>
              <a:gdLst>
                <a:gd name="T0" fmla="*/ 2147483646 w 434"/>
                <a:gd name="T1" fmla="*/ 2147483646 h 272"/>
                <a:gd name="T2" fmla="*/ 2147483646 w 434"/>
                <a:gd name="T3" fmla="*/ 2147483646 h 272"/>
                <a:gd name="T4" fmla="*/ 2147483646 w 434"/>
                <a:gd name="T5" fmla="*/ 0 h 272"/>
                <a:gd name="T6" fmla="*/ 2147483646 w 434"/>
                <a:gd name="T7" fmla="*/ 2147483646 h 272"/>
                <a:gd name="T8" fmla="*/ 2147483646 w 434"/>
                <a:gd name="T9" fmla="*/ 2147483646 h 272"/>
                <a:gd name="T10" fmla="*/ 2147483646 w 434"/>
                <a:gd name="T11" fmla="*/ 2147483646 h 272"/>
                <a:gd name="T12" fmla="*/ 2147483646 w 434"/>
                <a:gd name="T13" fmla="*/ 2147483646 h 272"/>
                <a:gd name="T14" fmla="*/ 2147483646 w 434"/>
                <a:gd name="T15" fmla="*/ 2147483646 h 272"/>
                <a:gd name="T16" fmla="*/ 2147483646 w 434"/>
                <a:gd name="T17" fmla="*/ 0 h 272"/>
                <a:gd name="T18" fmla="*/ 2147483646 w 434"/>
                <a:gd name="T19" fmla="*/ 2147483646 h 272"/>
                <a:gd name="T20" fmla="*/ 2147483646 w 434"/>
                <a:gd name="T21" fmla="*/ 2147483646 h 272"/>
                <a:gd name="T22" fmla="*/ 2147483646 w 434"/>
                <a:gd name="T23" fmla="*/ 2147483646 h 272"/>
                <a:gd name="T24" fmla="*/ 2147483646 w 434"/>
                <a:gd name="T25" fmla="*/ 2147483646 h 272"/>
                <a:gd name="T26" fmla="*/ 2147483646 w 434"/>
                <a:gd name="T27" fmla="*/ 2147483646 h 272"/>
                <a:gd name="T28" fmla="*/ 2147483646 w 434"/>
                <a:gd name="T29" fmla="*/ 2147483646 h 272"/>
                <a:gd name="T30" fmla="*/ 2147483646 w 434"/>
                <a:gd name="T31" fmla="*/ 2147483646 h 272"/>
                <a:gd name="T32" fmla="*/ 0 w 434"/>
                <a:gd name="T33" fmla="*/ 2147483646 h 272"/>
                <a:gd name="T34" fmla="*/ 2147483646 w 434"/>
                <a:gd name="T35" fmla="*/ 2147483646 h 272"/>
                <a:gd name="T36" fmla="*/ 2147483646 w 434"/>
                <a:gd name="T37" fmla="*/ 2147483646 h 272"/>
                <a:gd name="T38" fmla="*/ 2147483646 w 434"/>
                <a:gd name="T39" fmla="*/ 2147483646 h 272"/>
                <a:gd name="T40" fmla="*/ 2147483646 w 434"/>
                <a:gd name="T41" fmla="*/ 2147483646 h 272"/>
                <a:gd name="T42" fmla="*/ 2147483646 w 434"/>
                <a:gd name="T43" fmla="*/ 2147483646 h 272"/>
                <a:gd name="T44" fmla="*/ 2147483646 w 434"/>
                <a:gd name="T45" fmla="*/ 2147483646 h 272"/>
                <a:gd name="T46" fmla="*/ 2147483646 w 434"/>
                <a:gd name="T47" fmla="*/ 2147483646 h 272"/>
                <a:gd name="T48" fmla="*/ 2147483646 w 434"/>
                <a:gd name="T49" fmla="*/ 2147483646 h 272"/>
                <a:gd name="T50" fmla="*/ 2147483646 w 434"/>
                <a:gd name="T51" fmla="*/ 2147483646 h 272"/>
                <a:gd name="T52" fmla="*/ 2147483646 w 434"/>
                <a:gd name="T53" fmla="*/ 2147483646 h 272"/>
                <a:gd name="T54" fmla="*/ 2147483646 w 434"/>
                <a:gd name="T55" fmla="*/ 2147483646 h 272"/>
                <a:gd name="T56" fmla="*/ 2147483646 w 434"/>
                <a:gd name="T57" fmla="*/ 2147483646 h 272"/>
                <a:gd name="T58" fmla="*/ 2147483646 w 434"/>
                <a:gd name="T59" fmla="*/ 2147483646 h 272"/>
                <a:gd name="T60" fmla="*/ 2147483646 w 434"/>
                <a:gd name="T61" fmla="*/ 2147483646 h 272"/>
                <a:gd name="T62" fmla="*/ 2147483646 w 434"/>
                <a:gd name="T63" fmla="*/ 2147483646 h 272"/>
                <a:gd name="T64" fmla="*/ 2147483646 w 434"/>
                <a:gd name="T65" fmla="*/ 2147483646 h 272"/>
                <a:gd name="T66" fmla="*/ 2147483646 w 434"/>
                <a:gd name="T67" fmla="*/ 2147483646 h 272"/>
                <a:gd name="T68" fmla="*/ 2147483646 w 434"/>
                <a:gd name="T69" fmla="*/ 2147483646 h 272"/>
                <a:gd name="T70" fmla="*/ 2147483646 w 434"/>
                <a:gd name="T71" fmla="*/ 2147483646 h 272"/>
                <a:gd name="T72" fmla="*/ 2147483646 w 434"/>
                <a:gd name="T73" fmla="*/ 2147483646 h 272"/>
                <a:gd name="T74" fmla="*/ 2147483646 w 434"/>
                <a:gd name="T75" fmla="*/ 2147483646 h 272"/>
                <a:gd name="T76" fmla="*/ 2147483646 w 434"/>
                <a:gd name="T77" fmla="*/ 2147483646 h 272"/>
                <a:gd name="T78" fmla="*/ 2147483646 w 434"/>
                <a:gd name="T79" fmla="*/ 2147483646 h 272"/>
                <a:gd name="T80" fmla="*/ 2147483646 w 434"/>
                <a:gd name="T81" fmla="*/ 2147483646 h 272"/>
                <a:gd name="T82" fmla="*/ 2147483646 w 434"/>
                <a:gd name="T83" fmla="*/ 2147483646 h 272"/>
                <a:gd name="T84" fmla="*/ 2147483646 w 434"/>
                <a:gd name="T85" fmla="*/ 2147483646 h 272"/>
                <a:gd name="T86" fmla="*/ 2147483646 w 434"/>
                <a:gd name="T87" fmla="*/ 2147483646 h 272"/>
                <a:gd name="T88" fmla="*/ 2147483646 w 434"/>
                <a:gd name="T89" fmla="*/ 2147483646 h 272"/>
                <a:gd name="T90" fmla="*/ 2147483646 w 434"/>
                <a:gd name="T91" fmla="*/ 2147483646 h 272"/>
                <a:gd name="T92" fmla="*/ 2147483646 w 434"/>
                <a:gd name="T93" fmla="*/ 2147483646 h 272"/>
                <a:gd name="T94" fmla="*/ 2147483646 w 434"/>
                <a:gd name="T95" fmla="*/ 2147483646 h 272"/>
                <a:gd name="T96" fmla="*/ 2147483646 w 434"/>
                <a:gd name="T97" fmla="*/ 2147483646 h 272"/>
                <a:gd name="T98" fmla="*/ 2147483646 w 434"/>
                <a:gd name="T99" fmla="*/ 2147483646 h 272"/>
                <a:gd name="T100" fmla="*/ 2147483646 w 434"/>
                <a:gd name="T101" fmla="*/ 2147483646 h 272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434" h="272">
                  <a:moveTo>
                    <a:pt x="396" y="8"/>
                  </a:moveTo>
                  <a:lnTo>
                    <a:pt x="396" y="8"/>
                  </a:lnTo>
                  <a:lnTo>
                    <a:pt x="394" y="12"/>
                  </a:lnTo>
                  <a:lnTo>
                    <a:pt x="388" y="14"/>
                  </a:lnTo>
                  <a:lnTo>
                    <a:pt x="358" y="12"/>
                  </a:lnTo>
                  <a:lnTo>
                    <a:pt x="330" y="6"/>
                  </a:lnTo>
                  <a:lnTo>
                    <a:pt x="314" y="0"/>
                  </a:lnTo>
                  <a:lnTo>
                    <a:pt x="270" y="42"/>
                  </a:lnTo>
                  <a:lnTo>
                    <a:pt x="272" y="60"/>
                  </a:lnTo>
                  <a:lnTo>
                    <a:pt x="268" y="62"/>
                  </a:lnTo>
                  <a:lnTo>
                    <a:pt x="246" y="64"/>
                  </a:lnTo>
                  <a:lnTo>
                    <a:pt x="228" y="62"/>
                  </a:lnTo>
                  <a:lnTo>
                    <a:pt x="222" y="62"/>
                  </a:lnTo>
                  <a:lnTo>
                    <a:pt x="218" y="60"/>
                  </a:lnTo>
                  <a:lnTo>
                    <a:pt x="214" y="56"/>
                  </a:lnTo>
                  <a:lnTo>
                    <a:pt x="212" y="52"/>
                  </a:lnTo>
                  <a:lnTo>
                    <a:pt x="208" y="2"/>
                  </a:lnTo>
                  <a:lnTo>
                    <a:pt x="168" y="0"/>
                  </a:lnTo>
                  <a:lnTo>
                    <a:pt x="152" y="36"/>
                  </a:lnTo>
                  <a:lnTo>
                    <a:pt x="150" y="20"/>
                  </a:lnTo>
                  <a:lnTo>
                    <a:pt x="148" y="6"/>
                  </a:lnTo>
                  <a:lnTo>
                    <a:pt x="144" y="0"/>
                  </a:lnTo>
                  <a:lnTo>
                    <a:pt x="128" y="8"/>
                  </a:lnTo>
                  <a:lnTo>
                    <a:pt x="120" y="18"/>
                  </a:lnTo>
                  <a:lnTo>
                    <a:pt x="118" y="20"/>
                  </a:lnTo>
                  <a:lnTo>
                    <a:pt x="102" y="24"/>
                  </a:lnTo>
                  <a:lnTo>
                    <a:pt x="78" y="48"/>
                  </a:lnTo>
                  <a:lnTo>
                    <a:pt x="56" y="70"/>
                  </a:lnTo>
                  <a:lnTo>
                    <a:pt x="12" y="128"/>
                  </a:lnTo>
                  <a:lnTo>
                    <a:pt x="22" y="148"/>
                  </a:lnTo>
                  <a:lnTo>
                    <a:pt x="22" y="152"/>
                  </a:lnTo>
                  <a:lnTo>
                    <a:pt x="20" y="152"/>
                  </a:lnTo>
                  <a:lnTo>
                    <a:pt x="20" y="156"/>
                  </a:lnTo>
                  <a:lnTo>
                    <a:pt x="20" y="160"/>
                  </a:lnTo>
                  <a:lnTo>
                    <a:pt x="24" y="172"/>
                  </a:lnTo>
                  <a:lnTo>
                    <a:pt x="32" y="188"/>
                  </a:lnTo>
                  <a:lnTo>
                    <a:pt x="34" y="198"/>
                  </a:lnTo>
                  <a:lnTo>
                    <a:pt x="34" y="206"/>
                  </a:lnTo>
                  <a:lnTo>
                    <a:pt x="34" y="208"/>
                  </a:lnTo>
                  <a:lnTo>
                    <a:pt x="0" y="228"/>
                  </a:lnTo>
                  <a:lnTo>
                    <a:pt x="0" y="236"/>
                  </a:lnTo>
                  <a:lnTo>
                    <a:pt x="16" y="244"/>
                  </a:lnTo>
                  <a:lnTo>
                    <a:pt x="18" y="248"/>
                  </a:lnTo>
                  <a:lnTo>
                    <a:pt x="18" y="252"/>
                  </a:lnTo>
                  <a:lnTo>
                    <a:pt x="22" y="256"/>
                  </a:lnTo>
                  <a:lnTo>
                    <a:pt x="36" y="264"/>
                  </a:lnTo>
                  <a:lnTo>
                    <a:pt x="64" y="272"/>
                  </a:lnTo>
                  <a:lnTo>
                    <a:pt x="74" y="266"/>
                  </a:lnTo>
                  <a:lnTo>
                    <a:pt x="84" y="252"/>
                  </a:lnTo>
                  <a:lnTo>
                    <a:pt x="92" y="230"/>
                  </a:lnTo>
                  <a:lnTo>
                    <a:pt x="114" y="238"/>
                  </a:lnTo>
                  <a:lnTo>
                    <a:pt x="118" y="240"/>
                  </a:lnTo>
                  <a:lnTo>
                    <a:pt x="118" y="242"/>
                  </a:lnTo>
                  <a:lnTo>
                    <a:pt x="118" y="244"/>
                  </a:lnTo>
                  <a:lnTo>
                    <a:pt x="116" y="250"/>
                  </a:lnTo>
                  <a:lnTo>
                    <a:pt x="116" y="256"/>
                  </a:lnTo>
                  <a:lnTo>
                    <a:pt x="118" y="260"/>
                  </a:lnTo>
                  <a:lnTo>
                    <a:pt x="124" y="264"/>
                  </a:lnTo>
                  <a:lnTo>
                    <a:pt x="148" y="264"/>
                  </a:lnTo>
                  <a:lnTo>
                    <a:pt x="160" y="260"/>
                  </a:lnTo>
                  <a:lnTo>
                    <a:pt x="170" y="256"/>
                  </a:lnTo>
                  <a:lnTo>
                    <a:pt x="172" y="252"/>
                  </a:lnTo>
                  <a:lnTo>
                    <a:pt x="176" y="252"/>
                  </a:lnTo>
                  <a:lnTo>
                    <a:pt x="184" y="252"/>
                  </a:lnTo>
                  <a:lnTo>
                    <a:pt x="198" y="256"/>
                  </a:lnTo>
                  <a:lnTo>
                    <a:pt x="202" y="258"/>
                  </a:lnTo>
                  <a:lnTo>
                    <a:pt x="208" y="264"/>
                  </a:lnTo>
                  <a:lnTo>
                    <a:pt x="212" y="250"/>
                  </a:lnTo>
                  <a:lnTo>
                    <a:pt x="214" y="248"/>
                  </a:lnTo>
                  <a:lnTo>
                    <a:pt x="216" y="248"/>
                  </a:lnTo>
                  <a:lnTo>
                    <a:pt x="220" y="242"/>
                  </a:lnTo>
                  <a:lnTo>
                    <a:pt x="224" y="236"/>
                  </a:lnTo>
                  <a:lnTo>
                    <a:pt x="230" y="228"/>
                  </a:lnTo>
                  <a:lnTo>
                    <a:pt x="238" y="220"/>
                  </a:lnTo>
                  <a:lnTo>
                    <a:pt x="248" y="214"/>
                  </a:lnTo>
                  <a:lnTo>
                    <a:pt x="250" y="212"/>
                  </a:lnTo>
                  <a:lnTo>
                    <a:pt x="250" y="214"/>
                  </a:lnTo>
                  <a:lnTo>
                    <a:pt x="252" y="214"/>
                  </a:lnTo>
                  <a:lnTo>
                    <a:pt x="258" y="216"/>
                  </a:lnTo>
                  <a:lnTo>
                    <a:pt x="260" y="216"/>
                  </a:lnTo>
                  <a:lnTo>
                    <a:pt x="268" y="176"/>
                  </a:lnTo>
                  <a:lnTo>
                    <a:pt x="280" y="172"/>
                  </a:lnTo>
                  <a:lnTo>
                    <a:pt x="290" y="166"/>
                  </a:lnTo>
                  <a:lnTo>
                    <a:pt x="296" y="160"/>
                  </a:lnTo>
                  <a:lnTo>
                    <a:pt x="298" y="156"/>
                  </a:lnTo>
                  <a:lnTo>
                    <a:pt x="300" y="150"/>
                  </a:lnTo>
                  <a:lnTo>
                    <a:pt x="296" y="138"/>
                  </a:lnTo>
                  <a:lnTo>
                    <a:pt x="294" y="128"/>
                  </a:lnTo>
                  <a:lnTo>
                    <a:pt x="296" y="122"/>
                  </a:lnTo>
                  <a:lnTo>
                    <a:pt x="298" y="120"/>
                  </a:lnTo>
                  <a:lnTo>
                    <a:pt x="302" y="120"/>
                  </a:lnTo>
                  <a:lnTo>
                    <a:pt x="310" y="120"/>
                  </a:lnTo>
                  <a:lnTo>
                    <a:pt x="320" y="124"/>
                  </a:lnTo>
                  <a:lnTo>
                    <a:pt x="322" y="112"/>
                  </a:lnTo>
                  <a:lnTo>
                    <a:pt x="322" y="110"/>
                  </a:lnTo>
                  <a:lnTo>
                    <a:pt x="322" y="108"/>
                  </a:lnTo>
                  <a:lnTo>
                    <a:pt x="336" y="102"/>
                  </a:lnTo>
                  <a:lnTo>
                    <a:pt x="338" y="96"/>
                  </a:lnTo>
                  <a:lnTo>
                    <a:pt x="330" y="96"/>
                  </a:lnTo>
                  <a:lnTo>
                    <a:pt x="328" y="94"/>
                  </a:lnTo>
                  <a:lnTo>
                    <a:pt x="328" y="90"/>
                  </a:lnTo>
                  <a:lnTo>
                    <a:pt x="328" y="88"/>
                  </a:lnTo>
                  <a:lnTo>
                    <a:pt x="330" y="86"/>
                  </a:lnTo>
                  <a:lnTo>
                    <a:pt x="332" y="86"/>
                  </a:lnTo>
                  <a:lnTo>
                    <a:pt x="334" y="86"/>
                  </a:lnTo>
                  <a:lnTo>
                    <a:pt x="342" y="84"/>
                  </a:lnTo>
                  <a:lnTo>
                    <a:pt x="352" y="76"/>
                  </a:lnTo>
                  <a:lnTo>
                    <a:pt x="404" y="40"/>
                  </a:lnTo>
                  <a:lnTo>
                    <a:pt x="420" y="48"/>
                  </a:lnTo>
                  <a:lnTo>
                    <a:pt x="428" y="48"/>
                  </a:lnTo>
                  <a:lnTo>
                    <a:pt x="424" y="30"/>
                  </a:lnTo>
                  <a:lnTo>
                    <a:pt x="424" y="28"/>
                  </a:lnTo>
                  <a:lnTo>
                    <a:pt x="434" y="12"/>
                  </a:lnTo>
                  <a:lnTo>
                    <a:pt x="432" y="12"/>
                  </a:lnTo>
                  <a:lnTo>
                    <a:pt x="426" y="12"/>
                  </a:lnTo>
                  <a:lnTo>
                    <a:pt x="426" y="14"/>
                  </a:lnTo>
                  <a:lnTo>
                    <a:pt x="424" y="14"/>
                  </a:lnTo>
                  <a:lnTo>
                    <a:pt x="408" y="16"/>
                  </a:lnTo>
                  <a:lnTo>
                    <a:pt x="404" y="16"/>
                  </a:lnTo>
                  <a:lnTo>
                    <a:pt x="404" y="12"/>
                  </a:lnTo>
                  <a:lnTo>
                    <a:pt x="400" y="8"/>
                  </a:lnTo>
                  <a:lnTo>
                    <a:pt x="396" y="8"/>
                  </a:lnTo>
                  <a:close/>
                </a:path>
              </a:pathLst>
            </a:custGeom>
            <a:grpFill/>
            <a:ln>
              <a:noFill/>
            </a:ln>
            <a:sp3d extrusionH="266700" prstMaterial="plastic"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40" name="上海"/>
            <p:cNvSpPr/>
            <p:nvPr/>
          </p:nvSpPr>
          <p:spPr bwMode="auto">
            <a:xfrm>
              <a:off x="6718300" y="3933825"/>
              <a:ext cx="125413" cy="109538"/>
            </a:xfrm>
            <a:custGeom>
              <a:avLst/>
              <a:gdLst>
                <a:gd name="T0" fmla="*/ 2147483646 w 68"/>
                <a:gd name="T1" fmla="*/ 2147483646 h 60"/>
                <a:gd name="T2" fmla="*/ 2147483646 w 68"/>
                <a:gd name="T3" fmla="*/ 2147483646 h 60"/>
                <a:gd name="T4" fmla="*/ 2147483646 w 68"/>
                <a:gd name="T5" fmla="*/ 2147483646 h 60"/>
                <a:gd name="T6" fmla="*/ 2147483646 w 68"/>
                <a:gd name="T7" fmla="*/ 2147483646 h 60"/>
                <a:gd name="T8" fmla="*/ 2147483646 w 68"/>
                <a:gd name="T9" fmla="*/ 2147483646 h 60"/>
                <a:gd name="T10" fmla="*/ 2147483646 w 68"/>
                <a:gd name="T11" fmla="*/ 2147483646 h 60"/>
                <a:gd name="T12" fmla="*/ 2147483646 w 68"/>
                <a:gd name="T13" fmla="*/ 2147483646 h 60"/>
                <a:gd name="T14" fmla="*/ 2147483646 w 68"/>
                <a:gd name="T15" fmla="*/ 2147483646 h 60"/>
                <a:gd name="T16" fmla="*/ 2147483646 w 68"/>
                <a:gd name="T17" fmla="*/ 0 h 60"/>
                <a:gd name="T18" fmla="*/ 2147483646 w 68"/>
                <a:gd name="T19" fmla="*/ 0 h 60"/>
                <a:gd name="T20" fmla="*/ 2147483646 w 68"/>
                <a:gd name="T21" fmla="*/ 0 h 60"/>
                <a:gd name="T22" fmla="*/ 2147483646 w 68"/>
                <a:gd name="T23" fmla="*/ 2147483646 h 60"/>
                <a:gd name="T24" fmla="*/ 2147483646 w 68"/>
                <a:gd name="T25" fmla="*/ 2147483646 h 60"/>
                <a:gd name="T26" fmla="*/ 2147483646 w 68"/>
                <a:gd name="T27" fmla="*/ 2147483646 h 60"/>
                <a:gd name="T28" fmla="*/ 2147483646 w 68"/>
                <a:gd name="T29" fmla="*/ 2147483646 h 60"/>
                <a:gd name="T30" fmla="*/ 2147483646 w 68"/>
                <a:gd name="T31" fmla="*/ 2147483646 h 60"/>
                <a:gd name="T32" fmla="*/ 0 w 68"/>
                <a:gd name="T33" fmla="*/ 2147483646 h 60"/>
                <a:gd name="T34" fmla="*/ 2147483646 w 68"/>
                <a:gd name="T35" fmla="*/ 2147483646 h 60"/>
                <a:gd name="T36" fmla="*/ 2147483646 w 68"/>
                <a:gd name="T37" fmla="*/ 2147483646 h 60"/>
                <a:gd name="T38" fmla="*/ 2147483646 w 68"/>
                <a:gd name="T39" fmla="*/ 2147483646 h 60"/>
                <a:gd name="T40" fmla="*/ 2147483646 w 68"/>
                <a:gd name="T41" fmla="*/ 2147483646 h 60"/>
                <a:gd name="T42" fmla="*/ 2147483646 w 68"/>
                <a:gd name="T43" fmla="*/ 2147483646 h 60"/>
                <a:gd name="T44" fmla="*/ 2147483646 w 68"/>
                <a:gd name="T45" fmla="*/ 2147483646 h 60"/>
                <a:gd name="T46" fmla="*/ 2147483646 w 68"/>
                <a:gd name="T47" fmla="*/ 2147483646 h 60"/>
                <a:gd name="T48" fmla="*/ 2147483646 w 68"/>
                <a:gd name="T49" fmla="*/ 2147483646 h 60"/>
                <a:gd name="T50" fmla="*/ 2147483646 w 68"/>
                <a:gd name="T51" fmla="*/ 2147483646 h 60"/>
                <a:gd name="T52" fmla="*/ 2147483646 w 68"/>
                <a:gd name="T53" fmla="*/ 2147483646 h 60"/>
                <a:gd name="T54" fmla="*/ 2147483646 w 68"/>
                <a:gd name="T55" fmla="*/ 2147483646 h 60"/>
                <a:gd name="T56" fmla="*/ 2147483646 w 68"/>
                <a:gd name="T57" fmla="*/ 2147483646 h 60"/>
                <a:gd name="T58" fmla="*/ 2147483646 w 68"/>
                <a:gd name="T59" fmla="*/ 2147483646 h 60"/>
                <a:gd name="T60" fmla="*/ 2147483646 w 68"/>
                <a:gd name="T61" fmla="*/ 2147483646 h 60"/>
                <a:gd name="T62" fmla="*/ 2147483646 w 68"/>
                <a:gd name="T63" fmla="*/ 2147483646 h 60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68" h="60">
                  <a:moveTo>
                    <a:pt x="62" y="32"/>
                  </a:moveTo>
                  <a:lnTo>
                    <a:pt x="68" y="24"/>
                  </a:lnTo>
                  <a:lnTo>
                    <a:pt x="48" y="8"/>
                  </a:lnTo>
                  <a:lnTo>
                    <a:pt x="40" y="4"/>
                  </a:lnTo>
                  <a:lnTo>
                    <a:pt x="34" y="0"/>
                  </a:lnTo>
                  <a:lnTo>
                    <a:pt x="28" y="0"/>
                  </a:lnTo>
                  <a:lnTo>
                    <a:pt x="22" y="0"/>
                  </a:lnTo>
                  <a:lnTo>
                    <a:pt x="14" y="2"/>
                  </a:lnTo>
                  <a:lnTo>
                    <a:pt x="14" y="20"/>
                  </a:lnTo>
                  <a:lnTo>
                    <a:pt x="10" y="28"/>
                  </a:lnTo>
                  <a:lnTo>
                    <a:pt x="4" y="36"/>
                  </a:lnTo>
                  <a:lnTo>
                    <a:pt x="0" y="40"/>
                  </a:lnTo>
                  <a:lnTo>
                    <a:pt x="8" y="48"/>
                  </a:lnTo>
                  <a:lnTo>
                    <a:pt x="10" y="48"/>
                  </a:lnTo>
                  <a:lnTo>
                    <a:pt x="12" y="56"/>
                  </a:lnTo>
                  <a:lnTo>
                    <a:pt x="22" y="60"/>
                  </a:lnTo>
                  <a:lnTo>
                    <a:pt x="28" y="56"/>
                  </a:lnTo>
                  <a:lnTo>
                    <a:pt x="34" y="54"/>
                  </a:lnTo>
                  <a:lnTo>
                    <a:pt x="52" y="58"/>
                  </a:lnTo>
                  <a:lnTo>
                    <a:pt x="52" y="52"/>
                  </a:lnTo>
                  <a:lnTo>
                    <a:pt x="54" y="44"/>
                  </a:lnTo>
                  <a:lnTo>
                    <a:pt x="56" y="38"/>
                  </a:lnTo>
                  <a:lnTo>
                    <a:pt x="58" y="34"/>
                  </a:lnTo>
                  <a:lnTo>
                    <a:pt x="62" y="32"/>
                  </a:lnTo>
                  <a:close/>
                </a:path>
              </a:pathLst>
            </a:custGeom>
            <a:grpFill/>
            <a:ln>
              <a:noFill/>
            </a:ln>
            <a:sp3d extrusionH="266700" prstMaterial="plastic"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41" name="江苏"/>
            <p:cNvSpPr/>
            <p:nvPr/>
          </p:nvSpPr>
          <p:spPr bwMode="auto">
            <a:xfrm>
              <a:off x="6137275" y="3513138"/>
              <a:ext cx="692150" cy="533400"/>
            </a:xfrm>
            <a:custGeom>
              <a:avLst/>
              <a:gdLst>
                <a:gd name="T0" fmla="*/ 2147483646 w 378"/>
                <a:gd name="T1" fmla="*/ 2147483646 h 292"/>
                <a:gd name="T2" fmla="*/ 2147483646 w 378"/>
                <a:gd name="T3" fmla="*/ 2147483646 h 292"/>
                <a:gd name="T4" fmla="*/ 2147483646 w 378"/>
                <a:gd name="T5" fmla="*/ 2147483646 h 292"/>
                <a:gd name="T6" fmla="*/ 2147483646 w 378"/>
                <a:gd name="T7" fmla="*/ 2147483646 h 292"/>
                <a:gd name="T8" fmla="*/ 2147483646 w 378"/>
                <a:gd name="T9" fmla="*/ 2147483646 h 292"/>
                <a:gd name="T10" fmla="*/ 2147483646 w 378"/>
                <a:gd name="T11" fmla="*/ 0 h 292"/>
                <a:gd name="T12" fmla="*/ 2147483646 w 378"/>
                <a:gd name="T13" fmla="*/ 2147483646 h 292"/>
                <a:gd name="T14" fmla="*/ 2147483646 w 378"/>
                <a:gd name="T15" fmla="*/ 2147483646 h 292"/>
                <a:gd name="T16" fmla="*/ 2147483646 w 378"/>
                <a:gd name="T17" fmla="*/ 2147483646 h 292"/>
                <a:gd name="T18" fmla="*/ 2147483646 w 378"/>
                <a:gd name="T19" fmla="*/ 2147483646 h 292"/>
                <a:gd name="T20" fmla="*/ 2147483646 w 378"/>
                <a:gd name="T21" fmla="*/ 2147483646 h 292"/>
                <a:gd name="T22" fmla="*/ 2147483646 w 378"/>
                <a:gd name="T23" fmla="*/ 2147483646 h 292"/>
                <a:gd name="T24" fmla="*/ 2147483646 w 378"/>
                <a:gd name="T25" fmla="*/ 2147483646 h 292"/>
                <a:gd name="T26" fmla="*/ 2147483646 w 378"/>
                <a:gd name="T27" fmla="*/ 2147483646 h 292"/>
                <a:gd name="T28" fmla="*/ 2147483646 w 378"/>
                <a:gd name="T29" fmla="*/ 2147483646 h 292"/>
                <a:gd name="T30" fmla="*/ 2147483646 w 378"/>
                <a:gd name="T31" fmla="*/ 2147483646 h 292"/>
                <a:gd name="T32" fmla="*/ 2147483646 w 378"/>
                <a:gd name="T33" fmla="*/ 2147483646 h 292"/>
                <a:gd name="T34" fmla="*/ 2147483646 w 378"/>
                <a:gd name="T35" fmla="*/ 2147483646 h 292"/>
                <a:gd name="T36" fmla="*/ 2147483646 w 378"/>
                <a:gd name="T37" fmla="*/ 2147483646 h 292"/>
                <a:gd name="T38" fmla="*/ 2147483646 w 378"/>
                <a:gd name="T39" fmla="*/ 2147483646 h 292"/>
                <a:gd name="T40" fmla="*/ 2147483646 w 378"/>
                <a:gd name="T41" fmla="*/ 2147483646 h 292"/>
                <a:gd name="T42" fmla="*/ 2147483646 w 378"/>
                <a:gd name="T43" fmla="*/ 2147483646 h 292"/>
                <a:gd name="T44" fmla="*/ 2147483646 w 378"/>
                <a:gd name="T45" fmla="*/ 2147483646 h 292"/>
                <a:gd name="T46" fmla="*/ 2147483646 w 378"/>
                <a:gd name="T47" fmla="*/ 2147483646 h 292"/>
                <a:gd name="T48" fmla="*/ 2147483646 w 378"/>
                <a:gd name="T49" fmla="*/ 2147483646 h 292"/>
                <a:gd name="T50" fmla="*/ 2147483646 w 378"/>
                <a:gd name="T51" fmla="*/ 2147483646 h 292"/>
                <a:gd name="T52" fmla="*/ 2147483646 w 378"/>
                <a:gd name="T53" fmla="*/ 2147483646 h 292"/>
                <a:gd name="T54" fmla="*/ 2147483646 w 378"/>
                <a:gd name="T55" fmla="*/ 2147483646 h 292"/>
                <a:gd name="T56" fmla="*/ 2147483646 w 378"/>
                <a:gd name="T57" fmla="*/ 2147483646 h 292"/>
                <a:gd name="T58" fmla="*/ 2147483646 w 378"/>
                <a:gd name="T59" fmla="*/ 2147483646 h 292"/>
                <a:gd name="T60" fmla="*/ 2147483646 w 378"/>
                <a:gd name="T61" fmla="*/ 2147483646 h 292"/>
                <a:gd name="T62" fmla="*/ 2147483646 w 378"/>
                <a:gd name="T63" fmla="*/ 2147483646 h 292"/>
                <a:gd name="T64" fmla="*/ 2147483646 w 378"/>
                <a:gd name="T65" fmla="*/ 2147483646 h 292"/>
                <a:gd name="T66" fmla="*/ 2147483646 w 378"/>
                <a:gd name="T67" fmla="*/ 2147483646 h 292"/>
                <a:gd name="T68" fmla="*/ 2147483646 w 378"/>
                <a:gd name="T69" fmla="*/ 2147483646 h 292"/>
                <a:gd name="T70" fmla="*/ 2147483646 w 378"/>
                <a:gd name="T71" fmla="*/ 2147483646 h 292"/>
                <a:gd name="T72" fmla="*/ 2147483646 w 378"/>
                <a:gd name="T73" fmla="*/ 2147483646 h 292"/>
                <a:gd name="T74" fmla="*/ 2147483646 w 378"/>
                <a:gd name="T75" fmla="*/ 2147483646 h 292"/>
                <a:gd name="T76" fmla="*/ 2147483646 w 378"/>
                <a:gd name="T77" fmla="*/ 2147483646 h 292"/>
                <a:gd name="T78" fmla="*/ 2147483646 w 378"/>
                <a:gd name="T79" fmla="*/ 2147483646 h 292"/>
                <a:gd name="T80" fmla="*/ 2147483646 w 378"/>
                <a:gd name="T81" fmla="*/ 2147483646 h 292"/>
                <a:gd name="T82" fmla="*/ 2147483646 w 378"/>
                <a:gd name="T83" fmla="*/ 2147483646 h 292"/>
                <a:gd name="T84" fmla="*/ 2147483646 w 378"/>
                <a:gd name="T85" fmla="*/ 2147483646 h 292"/>
                <a:gd name="T86" fmla="*/ 2147483646 w 378"/>
                <a:gd name="T87" fmla="*/ 2147483646 h 292"/>
                <a:gd name="T88" fmla="*/ 2147483646 w 378"/>
                <a:gd name="T89" fmla="*/ 2147483646 h 292"/>
                <a:gd name="T90" fmla="*/ 2147483646 w 378"/>
                <a:gd name="T91" fmla="*/ 2147483646 h 292"/>
                <a:gd name="T92" fmla="*/ 2147483646 w 378"/>
                <a:gd name="T93" fmla="*/ 2147483646 h 292"/>
                <a:gd name="T94" fmla="*/ 2147483646 w 378"/>
                <a:gd name="T95" fmla="*/ 2147483646 h 292"/>
                <a:gd name="T96" fmla="*/ 2147483646 w 378"/>
                <a:gd name="T97" fmla="*/ 2147483646 h 292"/>
                <a:gd name="T98" fmla="*/ 2147483646 w 378"/>
                <a:gd name="T99" fmla="*/ 2147483646 h 292"/>
                <a:gd name="T100" fmla="*/ 2147483646 w 378"/>
                <a:gd name="T101" fmla="*/ 2147483646 h 292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378" h="292">
                  <a:moveTo>
                    <a:pt x="264" y="86"/>
                  </a:moveTo>
                  <a:lnTo>
                    <a:pt x="264" y="86"/>
                  </a:lnTo>
                  <a:lnTo>
                    <a:pt x="258" y="78"/>
                  </a:lnTo>
                  <a:lnTo>
                    <a:pt x="252" y="70"/>
                  </a:lnTo>
                  <a:lnTo>
                    <a:pt x="240" y="46"/>
                  </a:lnTo>
                  <a:lnTo>
                    <a:pt x="226" y="44"/>
                  </a:lnTo>
                  <a:lnTo>
                    <a:pt x="214" y="42"/>
                  </a:lnTo>
                  <a:lnTo>
                    <a:pt x="204" y="38"/>
                  </a:lnTo>
                  <a:lnTo>
                    <a:pt x="198" y="34"/>
                  </a:lnTo>
                  <a:lnTo>
                    <a:pt x="194" y="28"/>
                  </a:lnTo>
                  <a:lnTo>
                    <a:pt x="188" y="24"/>
                  </a:lnTo>
                  <a:lnTo>
                    <a:pt x="170" y="18"/>
                  </a:lnTo>
                  <a:lnTo>
                    <a:pt x="166" y="16"/>
                  </a:lnTo>
                  <a:lnTo>
                    <a:pt x="170" y="2"/>
                  </a:lnTo>
                  <a:lnTo>
                    <a:pt x="168" y="2"/>
                  </a:lnTo>
                  <a:lnTo>
                    <a:pt x="164" y="0"/>
                  </a:lnTo>
                  <a:lnTo>
                    <a:pt x="152" y="8"/>
                  </a:lnTo>
                  <a:lnTo>
                    <a:pt x="148" y="12"/>
                  </a:lnTo>
                  <a:lnTo>
                    <a:pt x="144" y="16"/>
                  </a:lnTo>
                  <a:lnTo>
                    <a:pt x="140" y="26"/>
                  </a:lnTo>
                  <a:lnTo>
                    <a:pt x="132" y="32"/>
                  </a:lnTo>
                  <a:lnTo>
                    <a:pt x="126" y="46"/>
                  </a:lnTo>
                  <a:lnTo>
                    <a:pt x="124" y="50"/>
                  </a:lnTo>
                  <a:lnTo>
                    <a:pt x="120" y="52"/>
                  </a:lnTo>
                  <a:lnTo>
                    <a:pt x="118" y="52"/>
                  </a:lnTo>
                  <a:lnTo>
                    <a:pt x="116" y="48"/>
                  </a:lnTo>
                  <a:lnTo>
                    <a:pt x="108" y="42"/>
                  </a:lnTo>
                  <a:lnTo>
                    <a:pt x="102" y="40"/>
                  </a:lnTo>
                  <a:lnTo>
                    <a:pt x="96" y="38"/>
                  </a:lnTo>
                  <a:lnTo>
                    <a:pt x="88" y="40"/>
                  </a:lnTo>
                  <a:lnTo>
                    <a:pt x="76" y="46"/>
                  </a:lnTo>
                  <a:lnTo>
                    <a:pt x="62" y="50"/>
                  </a:lnTo>
                  <a:lnTo>
                    <a:pt x="32" y="50"/>
                  </a:lnTo>
                  <a:lnTo>
                    <a:pt x="26" y="44"/>
                  </a:lnTo>
                  <a:lnTo>
                    <a:pt x="22" y="38"/>
                  </a:lnTo>
                  <a:lnTo>
                    <a:pt x="20" y="32"/>
                  </a:lnTo>
                  <a:lnTo>
                    <a:pt x="20" y="22"/>
                  </a:lnTo>
                  <a:lnTo>
                    <a:pt x="8" y="18"/>
                  </a:lnTo>
                  <a:lnTo>
                    <a:pt x="4" y="34"/>
                  </a:lnTo>
                  <a:lnTo>
                    <a:pt x="4" y="36"/>
                  </a:lnTo>
                  <a:lnTo>
                    <a:pt x="2" y="36"/>
                  </a:lnTo>
                  <a:lnTo>
                    <a:pt x="0" y="40"/>
                  </a:lnTo>
                  <a:lnTo>
                    <a:pt x="8" y="42"/>
                  </a:lnTo>
                  <a:lnTo>
                    <a:pt x="10" y="42"/>
                  </a:lnTo>
                  <a:lnTo>
                    <a:pt x="28" y="66"/>
                  </a:lnTo>
                  <a:lnTo>
                    <a:pt x="40" y="76"/>
                  </a:lnTo>
                  <a:lnTo>
                    <a:pt x="68" y="86"/>
                  </a:lnTo>
                  <a:lnTo>
                    <a:pt x="98" y="96"/>
                  </a:lnTo>
                  <a:lnTo>
                    <a:pt x="104" y="102"/>
                  </a:lnTo>
                  <a:lnTo>
                    <a:pt x="112" y="112"/>
                  </a:lnTo>
                  <a:lnTo>
                    <a:pt x="118" y="128"/>
                  </a:lnTo>
                  <a:lnTo>
                    <a:pt x="124" y="150"/>
                  </a:lnTo>
                  <a:lnTo>
                    <a:pt x="140" y="158"/>
                  </a:lnTo>
                  <a:lnTo>
                    <a:pt x="146" y="162"/>
                  </a:lnTo>
                  <a:lnTo>
                    <a:pt x="152" y="162"/>
                  </a:lnTo>
                  <a:lnTo>
                    <a:pt x="180" y="144"/>
                  </a:lnTo>
                  <a:lnTo>
                    <a:pt x="182" y="142"/>
                  </a:lnTo>
                  <a:lnTo>
                    <a:pt x="184" y="144"/>
                  </a:lnTo>
                  <a:lnTo>
                    <a:pt x="198" y="146"/>
                  </a:lnTo>
                  <a:lnTo>
                    <a:pt x="200" y="146"/>
                  </a:lnTo>
                  <a:lnTo>
                    <a:pt x="200" y="150"/>
                  </a:lnTo>
                  <a:lnTo>
                    <a:pt x="198" y="152"/>
                  </a:lnTo>
                  <a:lnTo>
                    <a:pt x="192" y="174"/>
                  </a:lnTo>
                  <a:lnTo>
                    <a:pt x="186" y="186"/>
                  </a:lnTo>
                  <a:lnTo>
                    <a:pt x="168" y="186"/>
                  </a:lnTo>
                  <a:lnTo>
                    <a:pt x="166" y="194"/>
                  </a:lnTo>
                  <a:lnTo>
                    <a:pt x="164" y="202"/>
                  </a:lnTo>
                  <a:lnTo>
                    <a:pt x="152" y="222"/>
                  </a:lnTo>
                  <a:lnTo>
                    <a:pt x="148" y="228"/>
                  </a:lnTo>
                  <a:lnTo>
                    <a:pt x="148" y="234"/>
                  </a:lnTo>
                  <a:lnTo>
                    <a:pt x="166" y="246"/>
                  </a:lnTo>
                  <a:lnTo>
                    <a:pt x="172" y="252"/>
                  </a:lnTo>
                  <a:lnTo>
                    <a:pt x="178" y="254"/>
                  </a:lnTo>
                  <a:lnTo>
                    <a:pt x="182" y="254"/>
                  </a:lnTo>
                  <a:lnTo>
                    <a:pt x="186" y="266"/>
                  </a:lnTo>
                  <a:lnTo>
                    <a:pt x="194" y="270"/>
                  </a:lnTo>
                  <a:lnTo>
                    <a:pt x="200" y="266"/>
                  </a:lnTo>
                  <a:lnTo>
                    <a:pt x="204" y="262"/>
                  </a:lnTo>
                  <a:lnTo>
                    <a:pt x="208" y="262"/>
                  </a:lnTo>
                  <a:lnTo>
                    <a:pt x="214" y="264"/>
                  </a:lnTo>
                  <a:lnTo>
                    <a:pt x="218" y="266"/>
                  </a:lnTo>
                  <a:lnTo>
                    <a:pt x="224" y="270"/>
                  </a:lnTo>
                  <a:lnTo>
                    <a:pt x="230" y="278"/>
                  </a:lnTo>
                  <a:lnTo>
                    <a:pt x="236" y="286"/>
                  </a:lnTo>
                  <a:lnTo>
                    <a:pt x="238" y="286"/>
                  </a:lnTo>
                  <a:lnTo>
                    <a:pt x="242" y="284"/>
                  </a:lnTo>
                  <a:lnTo>
                    <a:pt x="248" y="284"/>
                  </a:lnTo>
                  <a:lnTo>
                    <a:pt x="264" y="288"/>
                  </a:lnTo>
                  <a:lnTo>
                    <a:pt x="284" y="292"/>
                  </a:lnTo>
                  <a:lnTo>
                    <a:pt x="304" y="286"/>
                  </a:lnTo>
                  <a:lnTo>
                    <a:pt x="312" y="282"/>
                  </a:lnTo>
                  <a:lnTo>
                    <a:pt x="318" y="278"/>
                  </a:lnTo>
                  <a:lnTo>
                    <a:pt x="312" y="272"/>
                  </a:lnTo>
                  <a:lnTo>
                    <a:pt x="312" y="268"/>
                  </a:lnTo>
                  <a:lnTo>
                    <a:pt x="316" y="262"/>
                  </a:lnTo>
                  <a:lnTo>
                    <a:pt x="322" y="256"/>
                  </a:lnTo>
                  <a:lnTo>
                    <a:pt x="324" y="248"/>
                  </a:lnTo>
                  <a:lnTo>
                    <a:pt x="324" y="238"/>
                  </a:lnTo>
                  <a:lnTo>
                    <a:pt x="324" y="232"/>
                  </a:lnTo>
                  <a:lnTo>
                    <a:pt x="326" y="230"/>
                  </a:lnTo>
                  <a:lnTo>
                    <a:pt x="330" y="226"/>
                  </a:lnTo>
                  <a:lnTo>
                    <a:pt x="340" y="222"/>
                  </a:lnTo>
                  <a:lnTo>
                    <a:pt x="348" y="222"/>
                  </a:lnTo>
                  <a:lnTo>
                    <a:pt x="356" y="226"/>
                  </a:lnTo>
                  <a:lnTo>
                    <a:pt x="366" y="230"/>
                  </a:lnTo>
                  <a:lnTo>
                    <a:pt x="378" y="238"/>
                  </a:lnTo>
                  <a:lnTo>
                    <a:pt x="372" y="222"/>
                  </a:lnTo>
                  <a:lnTo>
                    <a:pt x="364" y="210"/>
                  </a:lnTo>
                  <a:lnTo>
                    <a:pt x="362" y="196"/>
                  </a:lnTo>
                  <a:lnTo>
                    <a:pt x="348" y="194"/>
                  </a:lnTo>
                  <a:lnTo>
                    <a:pt x="312" y="172"/>
                  </a:lnTo>
                  <a:lnTo>
                    <a:pt x="294" y="170"/>
                  </a:lnTo>
                  <a:lnTo>
                    <a:pt x="294" y="166"/>
                  </a:lnTo>
                  <a:lnTo>
                    <a:pt x="292" y="146"/>
                  </a:lnTo>
                  <a:lnTo>
                    <a:pt x="276" y="106"/>
                  </a:lnTo>
                  <a:lnTo>
                    <a:pt x="270" y="94"/>
                  </a:lnTo>
                  <a:lnTo>
                    <a:pt x="264" y="86"/>
                  </a:lnTo>
                  <a:close/>
                </a:path>
              </a:pathLst>
            </a:custGeom>
            <a:grpFill/>
            <a:ln>
              <a:noFill/>
            </a:ln>
            <a:sp3d extrusionH="266700" prstMaterial="plastic"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42" name="河北"/>
            <p:cNvSpPr/>
            <p:nvPr/>
          </p:nvSpPr>
          <p:spPr bwMode="auto">
            <a:xfrm>
              <a:off x="5776913" y="2492375"/>
              <a:ext cx="642937" cy="917575"/>
            </a:xfrm>
            <a:custGeom>
              <a:avLst/>
              <a:gdLst>
                <a:gd name="T0" fmla="*/ 2147483646 w 352"/>
                <a:gd name="T1" fmla="*/ 2147483646 h 502"/>
                <a:gd name="T2" fmla="*/ 2147483646 w 352"/>
                <a:gd name="T3" fmla="*/ 2147483646 h 502"/>
                <a:gd name="T4" fmla="*/ 2147483646 w 352"/>
                <a:gd name="T5" fmla="*/ 2147483646 h 502"/>
                <a:gd name="T6" fmla="*/ 2147483646 w 352"/>
                <a:gd name="T7" fmla="*/ 2147483646 h 502"/>
                <a:gd name="T8" fmla="*/ 2147483646 w 352"/>
                <a:gd name="T9" fmla="*/ 2147483646 h 502"/>
                <a:gd name="T10" fmla="*/ 2147483646 w 352"/>
                <a:gd name="T11" fmla="*/ 2147483646 h 502"/>
                <a:gd name="T12" fmla="*/ 2147483646 w 352"/>
                <a:gd name="T13" fmla="*/ 2147483646 h 502"/>
                <a:gd name="T14" fmla="*/ 2147483646 w 352"/>
                <a:gd name="T15" fmla="*/ 2147483646 h 502"/>
                <a:gd name="T16" fmla="*/ 2147483646 w 352"/>
                <a:gd name="T17" fmla="*/ 2147483646 h 502"/>
                <a:gd name="T18" fmla="*/ 2147483646 w 352"/>
                <a:gd name="T19" fmla="*/ 2147483646 h 502"/>
                <a:gd name="T20" fmla="*/ 2147483646 w 352"/>
                <a:gd name="T21" fmla="*/ 2147483646 h 502"/>
                <a:gd name="T22" fmla="*/ 2147483646 w 352"/>
                <a:gd name="T23" fmla="*/ 2147483646 h 502"/>
                <a:gd name="T24" fmla="*/ 2147483646 w 352"/>
                <a:gd name="T25" fmla="*/ 2147483646 h 502"/>
                <a:gd name="T26" fmla="*/ 2147483646 w 352"/>
                <a:gd name="T27" fmla="*/ 2147483646 h 502"/>
                <a:gd name="T28" fmla="*/ 2147483646 w 352"/>
                <a:gd name="T29" fmla="*/ 2147483646 h 502"/>
                <a:gd name="T30" fmla="*/ 2147483646 w 352"/>
                <a:gd name="T31" fmla="*/ 2147483646 h 502"/>
                <a:gd name="T32" fmla="*/ 2147483646 w 352"/>
                <a:gd name="T33" fmla="*/ 2147483646 h 502"/>
                <a:gd name="T34" fmla="*/ 2147483646 w 352"/>
                <a:gd name="T35" fmla="*/ 2147483646 h 502"/>
                <a:gd name="T36" fmla="*/ 2147483646 w 352"/>
                <a:gd name="T37" fmla="*/ 2147483646 h 502"/>
                <a:gd name="T38" fmla="*/ 2147483646 w 352"/>
                <a:gd name="T39" fmla="*/ 2147483646 h 502"/>
                <a:gd name="T40" fmla="*/ 2147483646 w 352"/>
                <a:gd name="T41" fmla="*/ 2147483646 h 502"/>
                <a:gd name="T42" fmla="*/ 2147483646 w 352"/>
                <a:gd name="T43" fmla="*/ 2147483646 h 502"/>
                <a:gd name="T44" fmla="*/ 2147483646 w 352"/>
                <a:gd name="T45" fmla="*/ 2147483646 h 502"/>
                <a:gd name="T46" fmla="*/ 2147483646 w 352"/>
                <a:gd name="T47" fmla="*/ 2147483646 h 502"/>
                <a:gd name="T48" fmla="*/ 2147483646 w 352"/>
                <a:gd name="T49" fmla="*/ 2147483646 h 502"/>
                <a:gd name="T50" fmla="*/ 2147483646 w 352"/>
                <a:gd name="T51" fmla="*/ 2147483646 h 502"/>
                <a:gd name="T52" fmla="*/ 2147483646 w 352"/>
                <a:gd name="T53" fmla="*/ 2147483646 h 502"/>
                <a:gd name="T54" fmla="*/ 2147483646 w 352"/>
                <a:gd name="T55" fmla="*/ 2147483646 h 502"/>
                <a:gd name="T56" fmla="*/ 2147483646 w 352"/>
                <a:gd name="T57" fmla="*/ 2147483646 h 502"/>
                <a:gd name="T58" fmla="*/ 2147483646 w 352"/>
                <a:gd name="T59" fmla="*/ 2147483646 h 502"/>
                <a:gd name="T60" fmla="*/ 2147483646 w 352"/>
                <a:gd name="T61" fmla="*/ 2147483646 h 502"/>
                <a:gd name="T62" fmla="*/ 2147483646 w 352"/>
                <a:gd name="T63" fmla="*/ 2147483646 h 502"/>
                <a:gd name="T64" fmla="*/ 2147483646 w 352"/>
                <a:gd name="T65" fmla="*/ 2147483646 h 502"/>
                <a:gd name="T66" fmla="*/ 2147483646 w 352"/>
                <a:gd name="T67" fmla="*/ 2147483646 h 502"/>
                <a:gd name="T68" fmla="*/ 2147483646 w 352"/>
                <a:gd name="T69" fmla="*/ 2147483646 h 502"/>
                <a:gd name="T70" fmla="*/ 2147483646 w 352"/>
                <a:gd name="T71" fmla="*/ 2147483646 h 502"/>
                <a:gd name="T72" fmla="*/ 2147483646 w 352"/>
                <a:gd name="T73" fmla="*/ 2147483646 h 502"/>
                <a:gd name="T74" fmla="*/ 2147483646 w 352"/>
                <a:gd name="T75" fmla="*/ 2147483646 h 502"/>
                <a:gd name="T76" fmla="*/ 2147483646 w 352"/>
                <a:gd name="T77" fmla="*/ 2147483646 h 502"/>
                <a:gd name="T78" fmla="*/ 2147483646 w 352"/>
                <a:gd name="T79" fmla="*/ 2147483646 h 502"/>
                <a:gd name="T80" fmla="*/ 2147483646 w 352"/>
                <a:gd name="T81" fmla="*/ 2147483646 h 502"/>
                <a:gd name="T82" fmla="*/ 2147483646 w 352"/>
                <a:gd name="T83" fmla="*/ 2147483646 h 502"/>
                <a:gd name="T84" fmla="*/ 2147483646 w 352"/>
                <a:gd name="T85" fmla="*/ 2147483646 h 502"/>
                <a:gd name="T86" fmla="*/ 2147483646 w 352"/>
                <a:gd name="T87" fmla="*/ 2147483646 h 502"/>
                <a:gd name="T88" fmla="*/ 2147483646 w 352"/>
                <a:gd name="T89" fmla="*/ 2147483646 h 502"/>
                <a:gd name="T90" fmla="*/ 2147483646 w 352"/>
                <a:gd name="T91" fmla="*/ 2147483646 h 502"/>
                <a:gd name="T92" fmla="*/ 2147483646 w 352"/>
                <a:gd name="T93" fmla="*/ 2147483646 h 502"/>
                <a:gd name="T94" fmla="*/ 2147483646 w 352"/>
                <a:gd name="T95" fmla="*/ 2147483646 h 502"/>
                <a:gd name="T96" fmla="*/ 2147483646 w 352"/>
                <a:gd name="T97" fmla="*/ 2147483646 h 502"/>
                <a:gd name="T98" fmla="*/ 2147483646 w 352"/>
                <a:gd name="T99" fmla="*/ 2147483646 h 502"/>
                <a:gd name="T100" fmla="*/ 2147483646 w 352"/>
                <a:gd name="T101" fmla="*/ 2147483646 h 502"/>
                <a:gd name="T102" fmla="*/ 2147483646 w 352"/>
                <a:gd name="T103" fmla="*/ 2147483646 h 502"/>
                <a:gd name="T104" fmla="*/ 2147483646 w 352"/>
                <a:gd name="T105" fmla="*/ 2147483646 h 502"/>
                <a:gd name="T106" fmla="*/ 2147483646 w 352"/>
                <a:gd name="T107" fmla="*/ 2147483646 h 502"/>
                <a:gd name="T108" fmla="*/ 2147483646 w 352"/>
                <a:gd name="T109" fmla="*/ 2147483646 h 502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352" h="502">
                  <a:moveTo>
                    <a:pt x="324" y="152"/>
                  </a:moveTo>
                  <a:lnTo>
                    <a:pt x="318" y="148"/>
                  </a:lnTo>
                  <a:lnTo>
                    <a:pt x="316" y="148"/>
                  </a:lnTo>
                  <a:lnTo>
                    <a:pt x="312" y="144"/>
                  </a:lnTo>
                  <a:lnTo>
                    <a:pt x="290" y="136"/>
                  </a:lnTo>
                  <a:lnTo>
                    <a:pt x="284" y="136"/>
                  </a:lnTo>
                  <a:lnTo>
                    <a:pt x="280" y="138"/>
                  </a:lnTo>
                  <a:lnTo>
                    <a:pt x="270" y="122"/>
                  </a:lnTo>
                  <a:lnTo>
                    <a:pt x="272" y="120"/>
                  </a:lnTo>
                  <a:lnTo>
                    <a:pt x="278" y="112"/>
                  </a:lnTo>
                  <a:lnTo>
                    <a:pt x="278" y="104"/>
                  </a:lnTo>
                  <a:lnTo>
                    <a:pt x="278" y="102"/>
                  </a:lnTo>
                  <a:lnTo>
                    <a:pt x="282" y="96"/>
                  </a:lnTo>
                  <a:lnTo>
                    <a:pt x="280" y="94"/>
                  </a:lnTo>
                  <a:lnTo>
                    <a:pt x="268" y="92"/>
                  </a:lnTo>
                  <a:lnTo>
                    <a:pt x="246" y="88"/>
                  </a:lnTo>
                  <a:lnTo>
                    <a:pt x="234" y="76"/>
                  </a:lnTo>
                  <a:lnTo>
                    <a:pt x="230" y="68"/>
                  </a:lnTo>
                  <a:lnTo>
                    <a:pt x="228" y="64"/>
                  </a:lnTo>
                  <a:lnTo>
                    <a:pt x="234" y="48"/>
                  </a:lnTo>
                  <a:lnTo>
                    <a:pt x="234" y="36"/>
                  </a:lnTo>
                  <a:lnTo>
                    <a:pt x="234" y="32"/>
                  </a:lnTo>
                  <a:lnTo>
                    <a:pt x="228" y="40"/>
                  </a:lnTo>
                  <a:lnTo>
                    <a:pt x="226" y="40"/>
                  </a:lnTo>
                  <a:lnTo>
                    <a:pt x="226" y="42"/>
                  </a:lnTo>
                  <a:lnTo>
                    <a:pt x="224" y="40"/>
                  </a:lnTo>
                  <a:lnTo>
                    <a:pt x="222" y="40"/>
                  </a:lnTo>
                  <a:lnTo>
                    <a:pt x="210" y="30"/>
                  </a:lnTo>
                  <a:lnTo>
                    <a:pt x="208" y="28"/>
                  </a:lnTo>
                  <a:lnTo>
                    <a:pt x="208" y="26"/>
                  </a:lnTo>
                  <a:lnTo>
                    <a:pt x="206" y="8"/>
                  </a:lnTo>
                  <a:lnTo>
                    <a:pt x="200" y="0"/>
                  </a:lnTo>
                  <a:lnTo>
                    <a:pt x="188" y="0"/>
                  </a:lnTo>
                  <a:lnTo>
                    <a:pt x="180" y="14"/>
                  </a:lnTo>
                  <a:lnTo>
                    <a:pt x="180" y="16"/>
                  </a:lnTo>
                  <a:lnTo>
                    <a:pt x="178" y="16"/>
                  </a:lnTo>
                  <a:lnTo>
                    <a:pt x="160" y="12"/>
                  </a:lnTo>
                  <a:lnTo>
                    <a:pt x="156" y="30"/>
                  </a:lnTo>
                  <a:lnTo>
                    <a:pt x="156" y="48"/>
                  </a:lnTo>
                  <a:lnTo>
                    <a:pt x="146" y="64"/>
                  </a:lnTo>
                  <a:lnTo>
                    <a:pt x="146" y="66"/>
                  </a:lnTo>
                  <a:lnTo>
                    <a:pt x="144" y="66"/>
                  </a:lnTo>
                  <a:lnTo>
                    <a:pt x="142" y="66"/>
                  </a:lnTo>
                  <a:lnTo>
                    <a:pt x="130" y="68"/>
                  </a:lnTo>
                  <a:lnTo>
                    <a:pt x="118" y="76"/>
                  </a:lnTo>
                  <a:lnTo>
                    <a:pt x="118" y="78"/>
                  </a:lnTo>
                  <a:lnTo>
                    <a:pt x="116" y="78"/>
                  </a:lnTo>
                  <a:lnTo>
                    <a:pt x="114" y="78"/>
                  </a:lnTo>
                  <a:lnTo>
                    <a:pt x="92" y="70"/>
                  </a:lnTo>
                  <a:lnTo>
                    <a:pt x="90" y="78"/>
                  </a:lnTo>
                  <a:lnTo>
                    <a:pt x="90" y="80"/>
                  </a:lnTo>
                  <a:lnTo>
                    <a:pt x="80" y="96"/>
                  </a:lnTo>
                  <a:lnTo>
                    <a:pt x="76" y="100"/>
                  </a:lnTo>
                  <a:lnTo>
                    <a:pt x="74" y="100"/>
                  </a:lnTo>
                  <a:lnTo>
                    <a:pt x="64" y="100"/>
                  </a:lnTo>
                  <a:lnTo>
                    <a:pt x="50" y="94"/>
                  </a:lnTo>
                  <a:lnTo>
                    <a:pt x="48" y="92"/>
                  </a:lnTo>
                  <a:lnTo>
                    <a:pt x="48" y="90"/>
                  </a:lnTo>
                  <a:lnTo>
                    <a:pt x="46" y="72"/>
                  </a:lnTo>
                  <a:lnTo>
                    <a:pt x="42" y="56"/>
                  </a:lnTo>
                  <a:lnTo>
                    <a:pt x="38" y="52"/>
                  </a:lnTo>
                  <a:lnTo>
                    <a:pt x="34" y="64"/>
                  </a:lnTo>
                  <a:lnTo>
                    <a:pt x="24" y="76"/>
                  </a:lnTo>
                  <a:lnTo>
                    <a:pt x="16" y="96"/>
                  </a:lnTo>
                  <a:lnTo>
                    <a:pt x="14" y="96"/>
                  </a:lnTo>
                  <a:lnTo>
                    <a:pt x="8" y="108"/>
                  </a:lnTo>
                  <a:lnTo>
                    <a:pt x="6" y="114"/>
                  </a:lnTo>
                  <a:lnTo>
                    <a:pt x="0" y="122"/>
                  </a:lnTo>
                  <a:lnTo>
                    <a:pt x="6" y="140"/>
                  </a:lnTo>
                  <a:lnTo>
                    <a:pt x="30" y="168"/>
                  </a:lnTo>
                  <a:lnTo>
                    <a:pt x="38" y="184"/>
                  </a:lnTo>
                  <a:lnTo>
                    <a:pt x="38" y="186"/>
                  </a:lnTo>
                  <a:lnTo>
                    <a:pt x="36" y="188"/>
                  </a:lnTo>
                  <a:lnTo>
                    <a:pt x="30" y="196"/>
                  </a:lnTo>
                  <a:lnTo>
                    <a:pt x="28" y="196"/>
                  </a:lnTo>
                  <a:lnTo>
                    <a:pt x="12" y="200"/>
                  </a:lnTo>
                  <a:lnTo>
                    <a:pt x="14" y="212"/>
                  </a:lnTo>
                  <a:lnTo>
                    <a:pt x="26" y="220"/>
                  </a:lnTo>
                  <a:lnTo>
                    <a:pt x="42" y="224"/>
                  </a:lnTo>
                  <a:lnTo>
                    <a:pt x="48" y="240"/>
                  </a:lnTo>
                  <a:lnTo>
                    <a:pt x="44" y="268"/>
                  </a:lnTo>
                  <a:lnTo>
                    <a:pt x="38" y="280"/>
                  </a:lnTo>
                  <a:lnTo>
                    <a:pt x="38" y="284"/>
                  </a:lnTo>
                  <a:lnTo>
                    <a:pt x="36" y="284"/>
                  </a:lnTo>
                  <a:lnTo>
                    <a:pt x="16" y="286"/>
                  </a:lnTo>
                  <a:lnTo>
                    <a:pt x="16" y="294"/>
                  </a:lnTo>
                  <a:lnTo>
                    <a:pt x="10" y="312"/>
                  </a:lnTo>
                  <a:lnTo>
                    <a:pt x="8" y="332"/>
                  </a:lnTo>
                  <a:lnTo>
                    <a:pt x="12" y="344"/>
                  </a:lnTo>
                  <a:lnTo>
                    <a:pt x="36" y="358"/>
                  </a:lnTo>
                  <a:lnTo>
                    <a:pt x="38" y="360"/>
                  </a:lnTo>
                  <a:lnTo>
                    <a:pt x="48" y="376"/>
                  </a:lnTo>
                  <a:lnTo>
                    <a:pt x="48" y="378"/>
                  </a:lnTo>
                  <a:lnTo>
                    <a:pt x="48" y="380"/>
                  </a:lnTo>
                  <a:lnTo>
                    <a:pt x="34" y="408"/>
                  </a:lnTo>
                  <a:lnTo>
                    <a:pt x="32" y="416"/>
                  </a:lnTo>
                  <a:lnTo>
                    <a:pt x="24" y="434"/>
                  </a:lnTo>
                  <a:lnTo>
                    <a:pt x="20" y="448"/>
                  </a:lnTo>
                  <a:lnTo>
                    <a:pt x="20" y="450"/>
                  </a:lnTo>
                  <a:lnTo>
                    <a:pt x="14" y="456"/>
                  </a:lnTo>
                  <a:lnTo>
                    <a:pt x="12" y="462"/>
                  </a:lnTo>
                  <a:lnTo>
                    <a:pt x="12" y="464"/>
                  </a:lnTo>
                  <a:lnTo>
                    <a:pt x="12" y="466"/>
                  </a:lnTo>
                  <a:lnTo>
                    <a:pt x="14" y="468"/>
                  </a:lnTo>
                  <a:lnTo>
                    <a:pt x="22" y="476"/>
                  </a:lnTo>
                  <a:lnTo>
                    <a:pt x="26" y="482"/>
                  </a:lnTo>
                  <a:lnTo>
                    <a:pt x="28" y="484"/>
                  </a:lnTo>
                  <a:lnTo>
                    <a:pt x="28" y="488"/>
                  </a:lnTo>
                  <a:lnTo>
                    <a:pt x="30" y="492"/>
                  </a:lnTo>
                  <a:lnTo>
                    <a:pt x="36" y="496"/>
                  </a:lnTo>
                  <a:lnTo>
                    <a:pt x="66" y="502"/>
                  </a:lnTo>
                  <a:lnTo>
                    <a:pt x="80" y="500"/>
                  </a:lnTo>
                  <a:lnTo>
                    <a:pt x="94" y="496"/>
                  </a:lnTo>
                  <a:lnTo>
                    <a:pt x="108" y="492"/>
                  </a:lnTo>
                  <a:lnTo>
                    <a:pt x="122" y="492"/>
                  </a:lnTo>
                  <a:lnTo>
                    <a:pt x="122" y="486"/>
                  </a:lnTo>
                  <a:lnTo>
                    <a:pt x="114" y="464"/>
                  </a:lnTo>
                  <a:lnTo>
                    <a:pt x="112" y="464"/>
                  </a:lnTo>
                  <a:lnTo>
                    <a:pt x="114" y="464"/>
                  </a:lnTo>
                  <a:lnTo>
                    <a:pt x="158" y="400"/>
                  </a:lnTo>
                  <a:lnTo>
                    <a:pt x="208" y="352"/>
                  </a:lnTo>
                  <a:lnTo>
                    <a:pt x="224" y="348"/>
                  </a:lnTo>
                  <a:lnTo>
                    <a:pt x="232" y="338"/>
                  </a:lnTo>
                  <a:lnTo>
                    <a:pt x="240" y="332"/>
                  </a:lnTo>
                  <a:lnTo>
                    <a:pt x="250" y="328"/>
                  </a:lnTo>
                  <a:lnTo>
                    <a:pt x="246" y="324"/>
                  </a:lnTo>
                  <a:lnTo>
                    <a:pt x="234" y="312"/>
                  </a:lnTo>
                  <a:lnTo>
                    <a:pt x="226" y="302"/>
                  </a:lnTo>
                  <a:lnTo>
                    <a:pt x="226" y="300"/>
                  </a:lnTo>
                  <a:lnTo>
                    <a:pt x="230" y="294"/>
                  </a:lnTo>
                  <a:lnTo>
                    <a:pt x="218" y="296"/>
                  </a:lnTo>
                  <a:lnTo>
                    <a:pt x="196" y="292"/>
                  </a:lnTo>
                  <a:lnTo>
                    <a:pt x="186" y="284"/>
                  </a:lnTo>
                  <a:lnTo>
                    <a:pt x="182" y="280"/>
                  </a:lnTo>
                  <a:lnTo>
                    <a:pt x="180" y="276"/>
                  </a:lnTo>
                  <a:lnTo>
                    <a:pt x="176" y="256"/>
                  </a:lnTo>
                  <a:lnTo>
                    <a:pt x="174" y="238"/>
                  </a:lnTo>
                  <a:lnTo>
                    <a:pt x="170" y="242"/>
                  </a:lnTo>
                  <a:lnTo>
                    <a:pt x="164" y="244"/>
                  </a:lnTo>
                  <a:lnTo>
                    <a:pt x="146" y="240"/>
                  </a:lnTo>
                  <a:lnTo>
                    <a:pt x="136" y="232"/>
                  </a:lnTo>
                  <a:lnTo>
                    <a:pt x="122" y="228"/>
                  </a:lnTo>
                  <a:lnTo>
                    <a:pt x="116" y="228"/>
                  </a:lnTo>
                  <a:lnTo>
                    <a:pt x="110" y="226"/>
                  </a:lnTo>
                  <a:lnTo>
                    <a:pt x="104" y="224"/>
                  </a:lnTo>
                  <a:lnTo>
                    <a:pt x="98" y="218"/>
                  </a:lnTo>
                  <a:lnTo>
                    <a:pt x="96" y="214"/>
                  </a:lnTo>
                  <a:lnTo>
                    <a:pt x="96" y="210"/>
                  </a:lnTo>
                  <a:lnTo>
                    <a:pt x="96" y="206"/>
                  </a:lnTo>
                  <a:lnTo>
                    <a:pt x="98" y="202"/>
                  </a:lnTo>
                  <a:lnTo>
                    <a:pt x="102" y="200"/>
                  </a:lnTo>
                  <a:lnTo>
                    <a:pt x="110" y="192"/>
                  </a:lnTo>
                  <a:lnTo>
                    <a:pt x="118" y="180"/>
                  </a:lnTo>
                  <a:lnTo>
                    <a:pt x="116" y="176"/>
                  </a:lnTo>
                  <a:lnTo>
                    <a:pt x="114" y="170"/>
                  </a:lnTo>
                  <a:lnTo>
                    <a:pt x="112" y="164"/>
                  </a:lnTo>
                  <a:lnTo>
                    <a:pt x="114" y="160"/>
                  </a:lnTo>
                  <a:lnTo>
                    <a:pt x="114" y="158"/>
                  </a:lnTo>
                  <a:lnTo>
                    <a:pt x="116" y="156"/>
                  </a:lnTo>
                  <a:lnTo>
                    <a:pt x="120" y="152"/>
                  </a:lnTo>
                  <a:lnTo>
                    <a:pt x="134" y="148"/>
                  </a:lnTo>
                  <a:lnTo>
                    <a:pt x="136" y="142"/>
                  </a:lnTo>
                  <a:lnTo>
                    <a:pt x="138" y="140"/>
                  </a:lnTo>
                  <a:lnTo>
                    <a:pt x="150" y="140"/>
                  </a:lnTo>
                  <a:lnTo>
                    <a:pt x="148" y="140"/>
                  </a:lnTo>
                  <a:lnTo>
                    <a:pt x="142" y="136"/>
                  </a:lnTo>
                  <a:lnTo>
                    <a:pt x="140" y="132"/>
                  </a:lnTo>
                  <a:lnTo>
                    <a:pt x="140" y="128"/>
                  </a:lnTo>
                  <a:lnTo>
                    <a:pt x="142" y="122"/>
                  </a:lnTo>
                  <a:lnTo>
                    <a:pt x="148" y="118"/>
                  </a:lnTo>
                  <a:lnTo>
                    <a:pt x="154" y="116"/>
                  </a:lnTo>
                  <a:lnTo>
                    <a:pt x="160" y="116"/>
                  </a:lnTo>
                  <a:lnTo>
                    <a:pt x="166" y="118"/>
                  </a:lnTo>
                  <a:lnTo>
                    <a:pt x="172" y="120"/>
                  </a:lnTo>
                  <a:lnTo>
                    <a:pt x="190" y="134"/>
                  </a:lnTo>
                  <a:lnTo>
                    <a:pt x="208" y="134"/>
                  </a:lnTo>
                  <a:lnTo>
                    <a:pt x="214" y="138"/>
                  </a:lnTo>
                  <a:lnTo>
                    <a:pt x="214" y="144"/>
                  </a:lnTo>
                  <a:lnTo>
                    <a:pt x="214" y="150"/>
                  </a:lnTo>
                  <a:lnTo>
                    <a:pt x="210" y="152"/>
                  </a:lnTo>
                  <a:lnTo>
                    <a:pt x="206" y="152"/>
                  </a:lnTo>
                  <a:lnTo>
                    <a:pt x="204" y="154"/>
                  </a:lnTo>
                  <a:lnTo>
                    <a:pt x="202" y="160"/>
                  </a:lnTo>
                  <a:lnTo>
                    <a:pt x="210" y="180"/>
                  </a:lnTo>
                  <a:lnTo>
                    <a:pt x="218" y="170"/>
                  </a:lnTo>
                  <a:lnTo>
                    <a:pt x="226" y="168"/>
                  </a:lnTo>
                  <a:lnTo>
                    <a:pt x="230" y="168"/>
                  </a:lnTo>
                  <a:lnTo>
                    <a:pt x="234" y="172"/>
                  </a:lnTo>
                  <a:lnTo>
                    <a:pt x="236" y="180"/>
                  </a:lnTo>
                  <a:lnTo>
                    <a:pt x="240" y="190"/>
                  </a:lnTo>
                  <a:lnTo>
                    <a:pt x="242" y="202"/>
                  </a:lnTo>
                  <a:lnTo>
                    <a:pt x="246" y="210"/>
                  </a:lnTo>
                  <a:lnTo>
                    <a:pt x="252" y="220"/>
                  </a:lnTo>
                  <a:lnTo>
                    <a:pt x="264" y="236"/>
                  </a:lnTo>
                  <a:lnTo>
                    <a:pt x="268" y="248"/>
                  </a:lnTo>
                  <a:lnTo>
                    <a:pt x="300" y="244"/>
                  </a:lnTo>
                  <a:lnTo>
                    <a:pt x="314" y="236"/>
                  </a:lnTo>
                  <a:lnTo>
                    <a:pt x="326" y="220"/>
                  </a:lnTo>
                  <a:lnTo>
                    <a:pt x="332" y="204"/>
                  </a:lnTo>
                  <a:lnTo>
                    <a:pt x="336" y="188"/>
                  </a:lnTo>
                  <a:lnTo>
                    <a:pt x="336" y="186"/>
                  </a:lnTo>
                  <a:lnTo>
                    <a:pt x="336" y="184"/>
                  </a:lnTo>
                  <a:lnTo>
                    <a:pt x="338" y="184"/>
                  </a:lnTo>
                  <a:lnTo>
                    <a:pt x="350" y="176"/>
                  </a:lnTo>
                  <a:lnTo>
                    <a:pt x="352" y="176"/>
                  </a:lnTo>
                  <a:lnTo>
                    <a:pt x="350" y="174"/>
                  </a:lnTo>
                  <a:lnTo>
                    <a:pt x="330" y="168"/>
                  </a:lnTo>
                  <a:lnTo>
                    <a:pt x="326" y="156"/>
                  </a:lnTo>
                  <a:lnTo>
                    <a:pt x="324" y="152"/>
                  </a:lnTo>
                  <a:close/>
                </a:path>
              </a:pathLst>
            </a:custGeom>
            <a:grpFill/>
            <a:ln>
              <a:noFill/>
            </a:ln>
            <a:sp3d extrusionH="266700" prstMaterial="plastic"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43" name="河南"/>
            <p:cNvSpPr/>
            <p:nvPr/>
          </p:nvSpPr>
          <p:spPr bwMode="auto">
            <a:xfrm>
              <a:off x="5483225" y="3373438"/>
              <a:ext cx="676275" cy="669925"/>
            </a:xfrm>
            <a:custGeom>
              <a:avLst/>
              <a:gdLst>
                <a:gd name="T0" fmla="*/ 2147483646 w 370"/>
                <a:gd name="T1" fmla="*/ 2147483646 h 366"/>
                <a:gd name="T2" fmla="*/ 0 w 370"/>
                <a:gd name="T3" fmla="*/ 2147483646 h 366"/>
                <a:gd name="T4" fmla="*/ 2147483646 w 370"/>
                <a:gd name="T5" fmla="*/ 2147483646 h 366"/>
                <a:gd name="T6" fmla="*/ 2147483646 w 370"/>
                <a:gd name="T7" fmla="*/ 2147483646 h 366"/>
                <a:gd name="T8" fmla="*/ 2147483646 w 370"/>
                <a:gd name="T9" fmla="*/ 2147483646 h 366"/>
                <a:gd name="T10" fmla="*/ 2147483646 w 370"/>
                <a:gd name="T11" fmla="*/ 2147483646 h 366"/>
                <a:gd name="T12" fmla="*/ 2147483646 w 370"/>
                <a:gd name="T13" fmla="*/ 2147483646 h 366"/>
                <a:gd name="T14" fmla="*/ 2147483646 w 370"/>
                <a:gd name="T15" fmla="*/ 2147483646 h 366"/>
                <a:gd name="T16" fmla="*/ 2147483646 w 370"/>
                <a:gd name="T17" fmla="*/ 2147483646 h 366"/>
                <a:gd name="T18" fmla="*/ 2147483646 w 370"/>
                <a:gd name="T19" fmla="*/ 2147483646 h 366"/>
                <a:gd name="T20" fmla="*/ 2147483646 w 370"/>
                <a:gd name="T21" fmla="*/ 2147483646 h 366"/>
                <a:gd name="T22" fmla="*/ 2147483646 w 370"/>
                <a:gd name="T23" fmla="*/ 2147483646 h 366"/>
                <a:gd name="T24" fmla="*/ 2147483646 w 370"/>
                <a:gd name="T25" fmla="*/ 2147483646 h 366"/>
                <a:gd name="T26" fmla="*/ 2147483646 w 370"/>
                <a:gd name="T27" fmla="*/ 2147483646 h 366"/>
                <a:gd name="T28" fmla="*/ 2147483646 w 370"/>
                <a:gd name="T29" fmla="*/ 2147483646 h 366"/>
                <a:gd name="T30" fmla="*/ 2147483646 w 370"/>
                <a:gd name="T31" fmla="*/ 2147483646 h 366"/>
                <a:gd name="T32" fmla="*/ 2147483646 w 370"/>
                <a:gd name="T33" fmla="*/ 2147483646 h 366"/>
                <a:gd name="T34" fmla="*/ 2147483646 w 370"/>
                <a:gd name="T35" fmla="*/ 2147483646 h 366"/>
                <a:gd name="T36" fmla="*/ 2147483646 w 370"/>
                <a:gd name="T37" fmla="*/ 2147483646 h 366"/>
                <a:gd name="T38" fmla="*/ 2147483646 w 370"/>
                <a:gd name="T39" fmla="*/ 2147483646 h 366"/>
                <a:gd name="T40" fmla="*/ 2147483646 w 370"/>
                <a:gd name="T41" fmla="*/ 2147483646 h 366"/>
                <a:gd name="T42" fmla="*/ 2147483646 w 370"/>
                <a:gd name="T43" fmla="*/ 2147483646 h 366"/>
                <a:gd name="T44" fmla="*/ 2147483646 w 370"/>
                <a:gd name="T45" fmla="*/ 2147483646 h 366"/>
                <a:gd name="T46" fmla="*/ 2147483646 w 370"/>
                <a:gd name="T47" fmla="*/ 2147483646 h 366"/>
                <a:gd name="T48" fmla="*/ 2147483646 w 370"/>
                <a:gd name="T49" fmla="*/ 2147483646 h 366"/>
                <a:gd name="T50" fmla="*/ 2147483646 w 370"/>
                <a:gd name="T51" fmla="*/ 2147483646 h 366"/>
                <a:gd name="T52" fmla="*/ 2147483646 w 370"/>
                <a:gd name="T53" fmla="*/ 2147483646 h 366"/>
                <a:gd name="T54" fmla="*/ 2147483646 w 370"/>
                <a:gd name="T55" fmla="*/ 2147483646 h 366"/>
                <a:gd name="T56" fmla="*/ 2147483646 w 370"/>
                <a:gd name="T57" fmla="*/ 2147483646 h 366"/>
                <a:gd name="T58" fmla="*/ 2147483646 w 370"/>
                <a:gd name="T59" fmla="*/ 2147483646 h 366"/>
                <a:gd name="T60" fmla="*/ 2147483646 w 370"/>
                <a:gd name="T61" fmla="*/ 2147483646 h 366"/>
                <a:gd name="T62" fmla="*/ 2147483646 w 370"/>
                <a:gd name="T63" fmla="*/ 2147483646 h 366"/>
                <a:gd name="T64" fmla="*/ 2147483646 w 370"/>
                <a:gd name="T65" fmla="*/ 2147483646 h 366"/>
                <a:gd name="T66" fmla="*/ 2147483646 w 370"/>
                <a:gd name="T67" fmla="*/ 2147483646 h 366"/>
                <a:gd name="T68" fmla="*/ 2147483646 w 370"/>
                <a:gd name="T69" fmla="*/ 2147483646 h 366"/>
                <a:gd name="T70" fmla="*/ 2147483646 w 370"/>
                <a:gd name="T71" fmla="*/ 2147483646 h 366"/>
                <a:gd name="T72" fmla="*/ 2147483646 w 370"/>
                <a:gd name="T73" fmla="*/ 2147483646 h 366"/>
                <a:gd name="T74" fmla="*/ 2147483646 w 370"/>
                <a:gd name="T75" fmla="*/ 2147483646 h 366"/>
                <a:gd name="T76" fmla="*/ 2147483646 w 370"/>
                <a:gd name="T77" fmla="*/ 2147483646 h 366"/>
                <a:gd name="T78" fmla="*/ 2147483646 w 370"/>
                <a:gd name="T79" fmla="*/ 2147483646 h 366"/>
                <a:gd name="T80" fmla="*/ 2147483646 w 370"/>
                <a:gd name="T81" fmla="*/ 2147483646 h 366"/>
                <a:gd name="T82" fmla="*/ 2147483646 w 370"/>
                <a:gd name="T83" fmla="*/ 2147483646 h 366"/>
                <a:gd name="T84" fmla="*/ 2147483646 w 370"/>
                <a:gd name="T85" fmla="*/ 2147483646 h 366"/>
                <a:gd name="T86" fmla="*/ 2147483646 w 370"/>
                <a:gd name="T87" fmla="*/ 2147483646 h 366"/>
                <a:gd name="T88" fmla="*/ 2147483646 w 370"/>
                <a:gd name="T89" fmla="*/ 2147483646 h 366"/>
                <a:gd name="T90" fmla="*/ 2147483646 w 370"/>
                <a:gd name="T91" fmla="*/ 2147483646 h 366"/>
                <a:gd name="T92" fmla="*/ 2147483646 w 370"/>
                <a:gd name="T93" fmla="*/ 2147483646 h 366"/>
                <a:gd name="T94" fmla="*/ 2147483646 w 370"/>
                <a:gd name="T95" fmla="*/ 0 h 366"/>
                <a:gd name="T96" fmla="*/ 2147483646 w 370"/>
                <a:gd name="T97" fmla="*/ 2147483646 h 366"/>
                <a:gd name="T98" fmla="*/ 2147483646 w 370"/>
                <a:gd name="T99" fmla="*/ 2147483646 h 366"/>
                <a:gd name="T100" fmla="*/ 2147483646 w 370"/>
                <a:gd name="T101" fmla="*/ 2147483646 h 366"/>
                <a:gd name="T102" fmla="*/ 2147483646 w 370"/>
                <a:gd name="T103" fmla="*/ 2147483646 h 366"/>
                <a:gd name="T104" fmla="*/ 2147483646 w 370"/>
                <a:gd name="T105" fmla="*/ 2147483646 h 366"/>
                <a:gd name="T106" fmla="*/ 2147483646 w 370"/>
                <a:gd name="T107" fmla="*/ 2147483646 h 366"/>
                <a:gd name="T108" fmla="*/ 2147483646 w 370"/>
                <a:gd name="T109" fmla="*/ 2147483646 h 36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370" h="366">
                  <a:moveTo>
                    <a:pt x="82" y="120"/>
                  </a:moveTo>
                  <a:lnTo>
                    <a:pt x="80" y="120"/>
                  </a:lnTo>
                  <a:lnTo>
                    <a:pt x="20" y="146"/>
                  </a:lnTo>
                  <a:lnTo>
                    <a:pt x="2" y="162"/>
                  </a:lnTo>
                  <a:lnTo>
                    <a:pt x="0" y="182"/>
                  </a:lnTo>
                  <a:lnTo>
                    <a:pt x="2" y="196"/>
                  </a:lnTo>
                  <a:lnTo>
                    <a:pt x="4" y="206"/>
                  </a:lnTo>
                  <a:lnTo>
                    <a:pt x="10" y="210"/>
                  </a:lnTo>
                  <a:lnTo>
                    <a:pt x="28" y="222"/>
                  </a:lnTo>
                  <a:lnTo>
                    <a:pt x="30" y="222"/>
                  </a:lnTo>
                  <a:lnTo>
                    <a:pt x="34" y="252"/>
                  </a:lnTo>
                  <a:lnTo>
                    <a:pt x="54" y="276"/>
                  </a:lnTo>
                  <a:lnTo>
                    <a:pt x="60" y="282"/>
                  </a:lnTo>
                  <a:lnTo>
                    <a:pt x="66" y="286"/>
                  </a:lnTo>
                  <a:lnTo>
                    <a:pt x="82" y="290"/>
                  </a:lnTo>
                  <a:lnTo>
                    <a:pt x="86" y="290"/>
                  </a:lnTo>
                  <a:lnTo>
                    <a:pt x="92" y="296"/>
                  </a:lnTo>
                  <a:lnTo>
                    <a:pt x="104" y="300"/>
                  </a:lnTo>
                  <a:lnTo>
                    <a:pt x="152" y="302"/>
                  </a:lnTo>
                  <a:lnTo>
                    <a:pt x="194" y="304"/>
                  </a:lnTo>
                  <a:lnTo>
                    <a:pt x="204" y="306"/>
                  </a:lnTo>
                  <a:lnTo>
                    <a:pt x="210" y="310"/>
                  </a:lnTo>
                  <a:lnTo>
                    <a:pt x="214" y="312"/>
                  </a:lnTo>
                  <a:lnTo>
                    <a:pt x="214" y="318"/>
                  </a:lnTo>
                  <a:lnTo>
                    <a:pt x="214" y="332"/>
                  </a:lnTo>
                  <a:lnTo>
                    <a:pt x="214" y="342"/>
                  </a:lnTo>
                  <a:lnTo>
                    <a:pt x="216" y="346"/>
                  </a:lnTo>
                  <a:lnTo>
                    <a:pt x="234" y="342"/>
                  </a:lnTo>
                  <a:lnTo>
                    <a:pt x="242" y="340"/>
                  </a:lnTo>
                  <a:lnTo>
                    <a:pt x="250" y="338"/>
                  </a:lnTo>
                  <a:lnTo>
                    <a:pt x="256" y="340"/>
                  </a:lnTo>
                  <a:lnTo>
                    <a:pt x="258" y="342"/>
                  </a:lnTo>
                  <a:lnTo>
                    <a:pt x="266" y="350"/>
                  </a:lnTo>
                  <a:lnTo>
                    <a:pt x="278" y="362"/>
                  </a:lnTo>
                  <a:lnTo>
                    <a:pt x="280" y="364"/>
                  </a:lnTo>
                  <a:lnTo>
                    <a:pt x="282" y="366"/>
                  </a:lnTo>
                  <a:lnTo>
                    <a:pt x="290" y="360"/>
                  </a:lnTo>
                  <a:lnTo>
                    <a:pt x="298" y="350"/>
                  </a:lnTo>
                  <a:lnTo>
                    <a:pt x="300" y="348"/>
                  </a:lnTo>
                  <a:lnTo>
                    <a:pt x="314" y="358"/>
                  </a:lnTo>
                  <a:lnTo>
                    <a:pt x="324" y="350"/>
                  </a:lnTo>
                  <a:lnTo>
                    <a:pt x="326" y="342"/>
                  </a:lnTo>
                  <a:lnTo>
                    <a:pt x="330" y="338"/>
                  </a:lnTo>
                  <a:lnTo>
                    <a:pt x="334" y="334"/>
                  </a:lnTo>
                  <a:lnTo>
                    <a:pt x="342" y="332"/>
                  </a:lnTo>
                  <a:lnTo>
                    <a:pt x="346" y="330"/>
                  </a:lnTo>
                  <a:lnTo>
                    <a:pt x="344" y="328"/>
                  </a:lnTo>
                  <a:lnTo>
                    <a:pt x="342" y="326"/>
                  </a:lnTo>
                  <a:lnTo>
                    <a:pt x="344" y="306"/>
                  </a:lnTo>
                  <a:lnTo>
                    <a:pt x="338" y="300"/>
                  </a:lnTo>
                  <a:lnTo>
                    <a:pt x="334" y="296"/>
                  </a:lnTo>
                  <a:lnTo>
                    <a:pt x="328" y="294"/>
                  </a:lnTo>
                  <a:lnTo>
                    <a:pt x="320" y="294"/>
                  </a:lnTo>
                  <a:lnTo>
                    <a:pt x="310" y="296"/>
                  </a:lnTo>
                  <a:lnTo>
                    <a:pt x="306" y="296"/>
                  </a:lnTo>
                  <a:lnTo>
                    <a:pt x="302" y="294"/>
                  </a:lnTo>
                  <a:lnTo>
                    <a:pt x="302" y="290"/>
                  </a:lnTo>
                  <a:lnTo>
                    <a:pt x="302" y="286"/>
                  </a:lnTo>
                  <a:lnTo>
                    <a:pt x="292" y="272"/>
                  </a:lnTo>
                  <a:lnTo>
                    <a:pt x="282" y="262"/>
                  </a:lnTo>
                  <a:lnTo>
                    <a:pt x="278" y="256"/>
                  </a:lnTo>
                  <a:lnTo>
                    <a:pt x="274" y="250"/>
                  </a:lnTo>
                  <a:lnTo>
                    <a:pt x="272" y="244"/>
                  </a:lnTo>
                  <a:lnTo>
                    <a:pt x="274" y="238"/>
                  </a:lnTo>
                  <a:lnTo>
                    <a:pt x="274" y="236"/>
                  </a:lnTo>
                  <a:lnTo>
                    <a:pt x="298" y="240"/>
                  </a:lnTo>
                  <a:lnTo>
                    <a:pt x="296" y="226"/>
                  </a:lnTo>
                  <a:lnTo>
                    <a:pt x="296" y="216"/>
                  </a:lnTo>
                  <a:lnTo>
                    <a:pt x="298" y="212"/>
                  </a:lnTo>
                  <a:lnTo>
                    <a:pt x="300" y="210"/>
                  </a:lnTo>
                  <a:lnTo>
                    <a:pt x="304" y="206"/>
                  </a:lnTo>
                  <a:lnTo>
                    <a:pt x="310" y="204"/>
                  </a:lnTo>
                  <a:lnTo>
                    <a:pt x="318" y="200"/>
                  </a:lnTo>
                  <a:lnTo>
                    <a:pt x="318" y="196"/>
                  </a:lnTo>
                  <a:lnTo>
                    <a:pt x="312" y="178"/>
                  </a:lnTo>
                  <a:lnTo>
                    <a:pt x="312" y="170"/>
                  </a:lnTo>
                  <a:lnTo>
                    <a:pt x="312" y="166"/>
                  </a:lnTo>
                  <a:lnTo>
                    <a:pt x="318" y="162"/>
                  </a:lnTo>
                  <a:lnTo>
                    <a:pt x="324" y="162"/>
                  </a:lnTo>
                  <a:lnTo>
                    <a:pt x="338" y="166"/>
                  </a:lnTo>
                  <a:lnTo>
                    <a:pt x="340" y="166"/>
                  </a:lnTo>
                  <a:lnTo>
                    <a:pt x="340" y="168"/>
                  </a:lnTo>
                  <a:lnTo>
                    <a:pt x="356" y="186"/>
                  </a:lnTo>
                  <a:lnTo>
                    <a:pt x="370" y="162"/>
                  </a:lnTo>
                  <a:lnTo>
                    <a:pt x="356" y="140"/>
                  </a:lnTo>
                  <a:lnTo>
                    <a:pt x="348" y="128"/>
                  </a:lnTo>
                  <a:lnTo>
                    <a:pt x="336" y="136"/>
                  </a:lnTo>
                  <a:lnTo>
                    <a:pt x="334" y="134"/>
                  </a:lnTo>
                  <a:lnTo>
                    <a:pt x="302" y="126"/>
                  </a:lnTo>
                  <a:lnTo>
                    <a:pt x="292" y="122"/>
                  </a:lnTo>
                  <a:lnTo>
                    <a:pt x="286" y="116"/>
                  </a:lnTo>
                  <a:lnTo>
                    <a:pt x="280" y="110"/>
                  </a:lnTo>
                  <a:lnTo>
                    <a:pt x="278" y="106"/>
                  </a:lnTo>
                  <a:lnTo>
                    <a:pt x="260" y="96"/>
                  </a:lnTo>
                  <a:lnTo>
                    <a:pt x="260" y="78"/>
                  </a:lnTo>
                  <a:lnTo>
                    <a:pt x="294" y="58"/>
                  </a:lnTo>
                  <a:lnTo>
                    <a:pt x="292" y="44"/>
                  </a:lnTo>
                  <a:lnTo>
                    <a:pt x="286" y="30"/>
                  </a:lnTo>
                  <a:lnTo>
                    <a:pt x="282" y="18"/>
                  </a:lnTo>
                  <a:lnTo>
                    <a:pt x="258" y="22"/>
                  </a:lnTo>
                  <a:lnTo>
                    <a:pt x="242" y="26"/>
                  </a:lnTo>
                  <a:lnTo>
                    <a:pt x="226" y="28"/>
                  </a:lnTo>
                  <a:lnTo>
                    <a:pt x="200" y="22"/>
                  </a:lnTo>
                  <a:lnTo>
                    <a:pt x="200" y="14"/>
                  </a:lnTo>
                  <a:lnTo>
                    <a:pt x="196" y="14"/>
                  </a:lnTo>
                  <a:lnTo>
                    <a:pt x="190" y="10"/>
                  </a:lnTo>
                  <a:lnTo>
                    <a:pt x="188" y="6"/>
                  </a:lnTo>
                  <a:lnTo>
                    <a:pt x="186" y="2"/>
                  </a:lnTo>
                  <a:lnTo>
                    <a:pt x="186" y="0"/>
                  </a:lnTo>
                  <a:lnTo>
                    <a:pt x="184" y="22"/>
                  </a:lnTo>
                  <a:lnTo>
                    <a:pt x="182" y="28"/>
                  </a:lnTo>
                  <a:lnTo>
                    <a:pt x="180" y="34"/>
                  </a:lnTo>
                  <a:lnTo>
                    <a:pt x="182" y="36"/>
                  </a:lnTo>
                  <a:lnTo>
                    <a:pt x="184" y="40"/>
                  </a:lnTo>
                  <a:lnTo>
                    <a:pt x="184" y="46"/>
                  </a:lnTo>
                  <a:lnTo>
                    <a:pt x="182" y="50"/>
                  </a:lnTo>
                  <a:lnTo>
                    <a:pt x="180" y="54"/>
                  </a:lnTo>
                  <a:lnTo>
                    <a:pt x="184" y="68"/>
                  </a:lnTo>
                  <a:lnTo>
                    <a:pt x="182" y="68"/>
                  </a:lnTo>
                  <a:lnTo>
                    <a:pt x="182" y="70"/>
                  </a:lnTo>
                  <a:lnTo>
                    <a:pt x="172" y="78"/>
                  </a:lnTo>
                  <a:lnTo>
                    <a:pt x="172" y="96"/>
                  </a:lnTo>
                  <a:lnTo>
                    <a:pt x="170" y="98"/>
                  </a:lnTo>
                  <a:lnTo>
                    <a:pt x="148" y="106"/>
                  </a:lnTo>
                  <a:lnTo>
                    <a:pt x="132" y="110"/>
                  </a:lnTo>
                  <a:lnTo>
                    <a:pt x="98" y="106"/>
                  </a:lnTo>
                  <a:lnTo>
                    <a:pt x="82" y="120"/>
                  </a:lnTo>
                  <a:close/>
                </a:path>
              </a:pathLst>
            </a:custGeom>
            <a:grpFill/>
            <a:ln>
              <a:noFill/>
            </a:ln>
            <a:sp3d extrusionH="266700" prstMaterial="plastic"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44" name="台湾"/>
            <p:cNvSpPr/>
            <p:nvPr/>
          </p:nvSpPr>
          <p:spPr bwMode="auto">
            <a:xfrm>
              <a:off x="6754813" y="4803775"/>
              <a:ext cx="193675" cy="468313"/>
            </a:xfrm>
            <a:custGeom>
              <a:avLst/>
              <a:gdLst>
                <a:gd name="T0" fmla="*/ 2147483646 w 106"/>
                <a:gd name="T1" fmla="*/ 0 h 256"/>
                <a:gd name="T2" fmla="*/ 2147483646 w 106"/>
                <a:gd name="T3" fmla="*/ 0 h 256"/>
                <a:gd name="T4" fmla="*/ 2147483646 w 106"/>
                <a:gd name="T5" fmla="*/ 2147483646 h 256"/>
                <a:gd name="T6" fmla="*/ 2147483646 w 106"/>
                <a:gd name="T7" fmla="*/ 2147483646 h 256"/>
                <a:gd name="T8" fmla="*/ 2147483646 w 106"/>
                <a:gd name="T9" fmla="*/ 2147483646 h 256"/>
                <a:gd name="T10" fmla="*/ 2147483646 w 106"/>
                <a:gd name="T11" fmla="*/ 2147483646 h 256"/>
                <a:gd name="T12" fmla="*/ 2147483646 w 106"/>
                <a:gd name="T13" fmla="*/ 2147483646 h 256"/>
                <a:gd name="T14" fmla="*/ 2147483646 w 106"/>
                <a:gd name="T15" fmla="*/ 2147483646 h 256"/>
                <a:gd name="T16" fmla="*/ 2147483646 w 106"/>
                <a:gd name="T17" fmla="*/ 2147483646 h 256"/>
                <a:gd name="T18" fmla="*/ 0 w 106"/>
                <a:gd name="T19" fmla="*/ 2147483646 h 256"/>
                <a:gd name="T20" fmla="*/ 2147483646 w 106"/>
                <a:gd name="T21" fmla="*/ 2147483646 h 256"/>
                <a:gd name="T22" fmla="*/ 2147483646 w 106"/>
                <a:gd name="T23" fmla="*/ 2147483646 h 256"/>
                <a:gd name="T24" fmla="*/ 2147483646 w 106"/>
                <a:gd name="T25" fmla="*/ 2147483646 h 256"/>
                <a:gd name="T26" fmla="*/ 2147483646 w 106"/>
                <a:gd name="T27" fmla="*/ 2147483646 h 256"/>
                <a:gd name="T28" fmla="*/ 2147483646 w 106"/>
                <a:gd name="T29" fmla="*/ 2147483646 h 256"/>
                <a:gd name="T30" fmla="*/ 2147483646 w 106"/>
                <a:gd name="T31" fmla="*/ 2147483646 h 256"/>
                <a:gd name="T32" fmla="*/ 2147483646 w 106"/>
                <a:gd name="T33" fmla="*/ 2147483646 h 256"/>
                <a:gd name="T34" fmla="*/ 2147483646 w 106"/>
                <a:gd name="T35" fmla="*/ 2147483646 h 256"/>
                <a:gd name="T36" fmla="*/ 2147483646 w 106"/>
                <a:gd name="T37" fmla="*/ 2147483646 h 256"/>
                <a:gd name="T38" fmla="*/ 2147483646 w 106"/>
                <a:gd name="T39" fmla="*/ 2147483646 h 256"/>
                <a:gd name="T40" fmla="*/ 2147483646 w 106"/>
                <a:gd name="T41" fmla="*/ 2147483646 h 256"/>
                <a:gd name="T42" fmla="*/ 2147483646 w 106"/>
                <a:gd name="T43" fmla="*/ 2147483646 h 256"/>
                <a:gd name="T44" fmla="*/ 2147483646 w 106"/>
                <a:gd name="T45" fmla="*/ 2147483646 h 256"/>
                <a:gd name="T46" fmla="*/ 2147483646 w 106"/>
                <a:gd name="T47" fmla="*/ 2147483646 h 256"/>
                <a:gd name="T48" fmla="*/ 2147483646 w 106"/>
                <a:gd name="T49" fmla="*/ 2147483646 h 256"/>
                <a:gd name="T50" fmla="*/ 2147483646 w 106"/>
                <a:gd name="T51" fmla="*/ 2147483646 h 256"/>
                <a:gd name="T52" fmla="*/ 2147483646 w 106"/>
                <a:gd name="T53" fmla="*/ 2147483646 h 256"/>
                <a:gd name="T54" fmla="*/ 2147483646 w 106"/>
                <a:gd name="T55" fmla="*/ 2147483646 h 256"/>
                <a:gd name="T56" fmla="*/ 2147483646 w 106"/>
                <a:gd name="T57" fmla="*/ 2147483646 h 256"/>
                <a:gd name="T58" fmla="*/ 2147483646 w 106"/>
                <a:gd name="T59" fmla="*/ 2147483646 h 256"/>
                <a:gd name="T60" fmla="*/ 2147483646 w 106"/>
                <a:gd name="T61" fmla="*/ 2147483646 h 256"/>
                <a:gd name="T62" fmla="*/ 2147483646 w 106"/>
                <a:gd name="T63" fmla="*/ 2147483646 h 256"/>
                <a:gd name="T64" fmla="*/ 2147483646 w 106"/>
                <a:gd name="T65" fmla="*/ 2147483646 h 256"/>
                <a:gd name="T66" fmla="*/ 2147483646 w 106"/>
                <a:gd name="T67" fmla="*/ 2147483646 h 256"/>
                <a:gd name="T68" fmla="*/ 2147483646 w 106"/>
                <a:gd name="T69" fmla="*/ 2147483646 h 256"/>
                <a:gd name="T70" fmla="*/ 2147483646 w 106"/>
                <a:gd name="T71" fmla="*/ 2147483646 h 256"/>
                <a:gd name="T72" fmla="*/ 2147483646 w 106"/>
                <a:gd name="T73" fmla="*/ 2147483646 h 256"/>
                <a:gd name="T74" fmla="*/ 2147483646 w 106"/>
                <a:gd name="T75" fmla="*/ 2147483646 h 256"/>
                <a:gd name="T76" fmla="*/ 2147483646 w 106"/>
                <a:gd name="T77" fmla="*/ 2147483646 h 256"/>
                <a:gd name="T78" fmla="*/ 2147483646 w 106"/>
                <a:gd name="T79" fmla="*/ 2147483646 h 256"/>
                <a:gd name="T80" fmla="*/ 2147483646 w 106"/>
                <a:gd name="T81" fmla="*/ 2147483646 h 256"/>
                <a:gd name="T82" fmla="*/ 2147483646 w 106"/>
                <a:gd name="T83" fmla="*/ 2147483646 h 256"/>
                <a:gd name="T84" fmla="*/ 2147483646 w 106"/>
                <a:gd name="T85" fmla="*/ 2147483646 h 256"/>
                <a:gd name="T86" fmla="*/ 2147483646 w 106"/>
                <a:gd name="T87" fmla="*/ 2147483646 h 256"/>
                <a:gd name="T88" fmla="*/ 2147483646 w 106"/>
                <a:gd name="T89" fmla="*/ 0 h 25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0" t="0" r="r" b="b"/>
              <a:pathLst>
                <a:path w="106" h="256">
                  <a:moveTo>
                    <a:pt x="80" y="0"/>
                  </a:moveTo>
                  <a:lnTo>
                    <a:pt x="80" y="0"/>
                  </a:lnTo>
                  <a:lnTo>
                    <a:pt x="62" y="14"/>
                  </a:lnTo>
                  <a:lnTo>
                    <a:pt x="46" y="32"/>
                  </a:lnTo>
                  <a:lnTo>
                    <a:pt x="34" y="50"/>
                  </a:lnTo>
                  <a:lnTo>
                    <a:pt x="24" y="70"/>
                  </a:lnTo>
                  <a:lnTo>
                    <a:pt x="10" y="98"/>
                  </a:lnTo>
                  <a:lnTo>
                    <a:pt x="4" y="104"/>
                  </a:lnTo>
                  <a:lnTo>
                    <a:pt x="0" y="108"/>
                  </a:lnTo>
                  <a:lnTo>
                    <a:pt x="6" y="152"/>
                  </a:lnTo>
                  <a:lnTo>
                    <a:pt x="6" y="154"/>
                  </a:lnTo>
                  <a:lnTo>
                    <a:pt x="2" y="184"/>
                  </a:lnTo>
                  <a:lnTo>
                    <a:pt x="2" y="196"/>
                  </a:lnTo>
                  <a:lnTo>
                    <a:pt x="2" y="200"/>
                  </a:lnTo>
                  <a:lnTo>
                    <a:pt x="4" y="202"/>
                  </a:lnTo>
                  <a:lnTo>
                    <a:pt x="36" y="224"/>
                  </a:lnTo>
                  <a:lnTo>
                    <a:pt x="38" y="224"/>
                  </a:lnTo>
                  <a:lnTo>
                    <a:pt x="38" y="226"/>
                  </a:lnTo>
                  <a:lnTo>
                    <a:pt x="42" y="236"/>
                  </a:lnTo>
                  <a:lnTo>
                    <a:pt x="50" y="248"/>
                  </a:lnTo>
                  <a:lnTo>
                    <a:pt x="56" y="252"/>
                  </a:lnTo>
                  <a:lnTo>
                    <a:pt x="62" y="256"/>
                  </a:lnTo>
                  <a:lnTo>
                    <a:pt x="66" y="204"/>
                  </a:lnTo>
                  <a:lnTo>
                    <a:pt x="66" y="202"/>
                  </a:lnTo>
                  <a:lnTo>
                    <a:pt x="90" y="146"/>
                  </a:lnTo>
                  <a:lnTo>
                    <a:pt x="98" y="80"/>
                  </a:lnTo>
                  <a:lnTo>
                    <a:pt x="98" y="78"/>
                  </a:lnTo>
                  <a:lnTo>
                    <a:pt x="106" y="60"/>
                  </a:lnTo>
                  <a:lnTo>
                    <a:pt x="100" y="44"/>
                  </a:lnTo>
                  <a:lnTo>
                    <a:pt x="98" y="44"/>
                  </a:lnTo>
                  <a:lnTo>
                    <a:pt x="98" y="24"/>
                  </a:lnTo>
                  <a:lnTo>
                    <a:pt x="98" y="22"/>
                  </a:lnTo>
                  <a:lnTo>
                    <a:pt x="102" y="16"/>
                  </a:lnTo>
                  <a:lnTo>
                    <a:pt x="106" y="12"/>
                  </a:lnTo>
                  <a:lnTo>
                    <a:pt x="80" y="0"/>
                  </a:lnTo>
                  <a:close/>
                </a:path>
              </a:pathLst>
            </a:custGeom>
            <a:grpFill/>
            <a:ln>
              <a:noFill/>
            </a:ln>
            <a:sp3d extrusionH="266700" prstMaterial="plastic"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45" name="海南"/>
            <p:cNvSpPr/>
            <p:nvPr/>
          </p:nvSpPr>
          <p:spPr bwMode="auto">
            <a:xfrm>
              <a:off x="5330825" y="5634038"/>
              <a:ext cx="292100" cy="255587"/>
            </a:xfrm>
            <a:custGeom>
              <a:avLst/>
              <a:gdLst>
                <a:gd name="T0" fmla="*/ 2147483646 w 160"/>
                <a:gd name="T1" fmla="*/ 2147483646 h 140"/>
                <a:gd name="T2" fmla="*/ 2147483646 w 160"/>
                <a:gd name="T3" fmla="*/ 2147483646 h 140"/>
                <a:gd name="T4" fmla="*/ 2147483646 w 160"/>
                <a:gd name="T5" fmla="*/ 2147483646 h 140"/>
                <a:gd name="T6" fmla="*/ 2147483646 w 160"/>
                <a:gd name="T7" fmla="*/ 2147483646 h 140"/>
                <a:gd name="T8" fmla="*/ 2147483646 w 160"/>
                <a:gd name="T9" fmla="*/ 2147483646 h 140"/>
                <a:gd name="T10" fmla="*/ 2147483646 w 160"/>
                <a:gd name="T11" fmla="*/ 2147483646 h 140"/>
                <a:gd name="T12" fmla="*/ 2147483646 w 160"/>
                <a:gd name="T13" fmla="*/ 2147483646 h 140"/>
                <a:gd name="T14" fmla="*/ 2147483646 w 160"/>
                <a:gd name="T15" fmla="*/ 2147483646 h 140"/>
                <a:gd name="T16" fmla="*/ 2147483646 w 160"/>
                <a:gd name="T17" fmla="*/ 2147483646 h 140"/>
                <a:gd name="T18" fmla="*/ 2147483646 w 160"/>
                <a:gd name="T19" fmla="*/ 2147483646 h 140"/>
                <a:gd name="T20" fmla="*/ 2147483646 w 160"/>
                <a:gd name="T21" fmla="*/ 2147483646 h 140"/>
                <a:gd name="T22" fmla="*/ 2147483646 w 160"/>
                <a:gd name="T23" fmla="*/ 2147483646 h 140"/>
                <a:gd name="T24" fmla="*/ 2147483646 w 160"/>
                <a:gd name="T25" fmla="*/ 2147483646 h 140"/>
                <a:gd name="T26" fmla="*/ 0 w 160"/>
                <a:gd name="T27" fmla="*/ 2147483646 h 140"/>
                <a:gd name="T28" fmla="*/ 2147483646 w 160"/>
                <a:gd name="T29" fmla="*/ 2147483646 h 140"/>
                <a:gd name="T30" fmla="*/ 2147483646 w 160"/>
                <a:gd name="T31" fmla="*/ 2147483646 h 140"/>
                <a:gd name="T32" fmla="*/ 2147483646 w 160"/>
                <a:gd name="T33" fmla="*/ 2147483646 h 140"/>
                <a:gd name="T34" fmla="*/ 2147483646 w 160"/>
                <a:gd name="T35" fmla="*/ 2147483646 h 140"/>
                <a:gd name="T36" fmla="*/ 2147483646 w 160"/>
                <a:gd name="T37" fmla="*/ 2147483646 h 140"/>
                <a:gd name="T38" fmla="*/ 2147483646 w 160"/>
                <a:gd name="T39" fmla="*/ 2147483646 h 140"/>
                <a:gd name="T40" fmla="*/ 2147483646 w 160"/>
                <a:gd name="T41" fmla="*/ 2147483646 h 140"/>
                <a:gd name="T42" fmla="*/ 2147483646 w 160"/>
                <a:gd name="T43" fmla="*/ 2147483646 h 140"/>
                <a:gd name="T44" fmla="*/ 2147483646 w 160"/>
                <a:gd name="T45" fmla="*/ 2147483646 h 140"/>
                <a:gd name="T46" fmla="*/ 2147483646 w 160"/>
                <a:gd name="T47" fmla="*/ 2147483646 h 140"/>
                <a:gd name="T48" fmla="*/ 2147483646 w 160"/>
                <a:gd name="T49" fmla="*/ 2147483646 h 140"/>
                <a:gd name="T50" fmla="*/ 2147483646 w 160"/>
                <a:gd name="T51" fmla="*/ 2147483646 h 140"/>
                <a:gd name="T52" fmla="*/ 2147483646 w 160"/>
                <a:gd name="T53" fmla="*/ 2147483646 h 140"/>
                <a:gd name="T54" fmla="*/ 2147483646 w 160"/>
                <a:gd name="T55" fmla="*/ 2147483646 h 140"/>
                <a:gd name="T56" fmla="*/ 2147483646 w 160"/>
                <a:gd name="T57" fmla="*/ 2147483646 h 140"/>
                <a:gd name="T58" fmla="*/ 2147483646 w 160"/>
                <a:gd name="T59" fmla="*/ 2147483646 h 140"/>
                <a:gd name="T60" fmla="*/ 2147483646 w 160"/>
                <a:gd name="T61" fmla="*/ 2147483646 h 140"/>
                <a:gd name="T62" fmla="*/ 2147483646 w 160"/>
                <a:gd name="T63" fmla="*/ 2147483646 h 140"/>
                <a:gd name="T64" fmla="*/ 2147483646 w 160"/>
                <a:gd name="T65" fmla="*/ 2147483646 h 140"/>
                <a:gd name="T66" fmla="*/ 2147483646 w 160"/>
                <a:gd name="T67" fmla="*/ 2147483646 h 140"/>
                <a:gd name="T68" fmla="*/ 2147483646 w 160"/>
                <a:gd name="T69" fmla="*/ 2147483646 h 140"/>
                <a:gd name="T70" fmla="*/ 2147483646 w 160"/>
                <a:gd name="T71" fmla="*/ 2147483646 h 140"/>
                <a:gd name="T72" fmla="*/ 2147483646 w 160"/>
                <a:gd name="T73" fmla="*/ 2147483646 h 140"/>
                <a:gd name="T74" fmla="*/ 2147483646 w 160"/>
                <a:gd name="T75" fmla="*/ 2147483646 h 140"/>
                <a:gd name="T76" fmla="*/ 2147483646 w 160"/>
                <a:gd name="T77" fmla="*/ 2147483646 h 140"/>
                <a:gd name="T78" fmla="*/ 2147483646 w 160"/>
                <a:gd name="T79" fmla="*/ 2147483646 h 140"/>
                <a:gd name="T80" fmla="*/ 2147483646 w 160"/>
                <a:gd name="T81" fmla="*/ 2147483646 h 140"/>
                <a:gd name="T82" fmla="*/ 2147483646 w 160"/>
                <a:gd name="T83" fmla="*/ 0 h 140"/>
                <a:gd name="T84" fmla="*/ 2147483646 w 160"/>
                <a:gd name="T85" fmla="*/ 2147483646 h 140"/>
                <a:gd name="T86" fmla="*/ 2147483646 w 160"/>
                <a:gd name="T87" fmla="*/ 2147483646 h 140"/>
                <a:gd name="T88" fmla="*/ 2147483646 w 160"/>
                <a:gd name="T89" fmla="*/ 2147483646 h 140"/>
                <a:gd name="T90" fmla="*/ 2147483646 w 160"/>
                <a:gd name="T91" fmla="*/ 2147483646 h 140"/>
                <a:gd name="T92" fmla="*/ 2147483646 w 160"/>
                <a:gd name="T93" fmla="*/ 2147483646 h 140"/>
                <a:gd name="T94" fmla="*/ 2147483646 w 160"/>
                <a:gd name="T95" fmla="*/ 2147483646 h 140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0" t="0" r="r" b="b"/>
              <a:pathLst>
                <a:path w="160" h="140">
                  <a:moveTo>
                    <a:pt x="72" y="14"/>
                  </a:moveTo>
                  <a:lnTo>
                    <a:pt x="70" y="18"/>
                  </a:lnTo>
                  <a:lnTo>
                    <a:pt x="68" y="20"/>
                  </a:lnTo>
                  <a:lnTo>
                    <a:pt x="36" y="28"/>
                  </a:lnTo>
                  <a:lnTo>
                    <a:pt x="38" y="32"/>
                  </a:lnTo>
                  <a:lnTo>
                    <a:pt x="48" y="44"/>
                  </a:lnTo>
                  <a:lnTo>
                    <a:pt x="44" y="46"/>
                  </a:lnTo>
                  <a:lnTo>
                    <a:pt x="30" y="54"/>
                  </a:lnTo>
                  <a:lnTo>
                    <a:pt x="6" y="72"/>
                  </a:lnTo>
                  <a:lnTo>
                    <a:pt x="2" y="80"/>
                  </a:lnTo>
                  <a:lnTo>
                    <a:pt x="0" y="92"/>
                  </a:lnTo>
                  <a:lnTo>
                    <a:pt x="4" y="108"/>
                  </a:lnTo>
                  <a:lnTo>
                    <a:pt x="10" y="126"/>
                  </a:lnTo>
                  <a:lnTo>
                    <a:pt x="34" y="128"/>
                  </a:lnTo>
                  <a:lnTo>
                    <a:pt x="36" y="128"/>
                  </a:lnTo>
                  <a:lnTo>
                    <a:pt x="60" y="140"/>
                  </a:lnTo>
                  <a:lnTo>
                    <a:pt x="86" y="136"/>
                  </a:lnTo>
                  <a:lnTo>
                    <a:pt x="94" y="132"/>
                  </a:lnTo>
                  <a:lnTo>
                    <a:pt x="102" y="126"/>
                  </a:lnTo>
                  <a:lnTo>
                    <a:pt x="112" y="118"/>
                  </a:lnTo>
                  <a:lnTo>
                    <a:pt x="122" y="106"/>
                  </a:lnTo>
                  <a:lnTo>
                    <a:pt x="124" y="106"/>
                  </a:lnTo>
                  <a:lnTo>
                    <a:pt x="126" y="104"/>
                  </a:lnTo>
                  <a:lnTo>
                    <a:pt x="136" y="100"/>
                  </a:lnTo>
                  <a:lnTo>
                    <a:pt x="134" y="66"/>
                  </a:lnTo>
                  <a:lnTo>
                    <a:pt x="148" y="44"/>
                  </a:lnTo>
                  <a:lnTo>
                    <a:pt x="160" y="34"/>
                  </a:lnTo>
                  <a:lnTo>
                    <a:pt x="160" y="22"/>
                  </a:lnTo>
                  <a:lnTo>
                    <a:pt x="158" y="14"/>
                  </a:lnTo>
                  <a:lnTo>
                    <a:pt x="156" y="10"/>
                  </a:lnTo>
                  <a:lnTo>
                    <a:pt x="152" y="2"/>
                  </a:lnTo>
                  <a:lnTo>
                    <a:pt x="146" y="0"/>
                  </a:lnTo>
                  <a:lnTo>
                    <a:pt x="146" y="12"/>
                  </a:lnTo>
                  <a:lnTo>
                    <a:pt x="126" y="8"/>
                  </a:lnTo>
                  <a:lnTo>
                    <a:pt x="116" y="14"/>
                  </a:lnTo>
                  <a:lnTo>
                    <a:pt x="114" y="14"/>
                  </a:lnTo>
                  <a:lnTo>
                    <a:pt x="72" y="14"/>
                  </a:lnTo>
                  <a:close/>
                </a:path>
              </a:pathLst>
            </a:custGeom>
            <a:grpFill/>
            <a:ln>
              <a:noFill/>
            </a:ln>
            <a:sp3d extrusionH="266700" prstMaterial="plastic"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47" name="KSO_Shape"/>
          <p:cNvSpPr/>
          <p:nvPr/>
        </p:nvSpPr>
        <p:spPr bwMode="auto">
          <a:xfrm>
            <a:off x="8681601" y="3661881"/>
            <a:ext cx="394221" cy="387964"/>
          </a:xfrm>
          <a:custGeom>
            <a:avLst/>
            <a:gdLst>
              <a:gd name="T0" fmla="*/ 1800397 w 3395"/>
              <a:gd name="T1" fmla="*/ 871431 h 3342"/>
              <a:gd name="T2" fmla="*/ 1259482 w 3395"/>
              <a:gd name="T3" fmla="*/ 812027 h 3342"/>
              <a:gd name="T4" fmla="*/ 912661 w 3395"/>
              <a:gd name="T5" fmla="*/ 692690 h 3342"/>
              <a:gd name="T6" fmla="*/ 912661 w 3395"/>
              <a:gd name="T7" fmla="*/ 1571546 h 3342"/>
              <a:gd name="T8" fmla="*/ 768417 w 3395"/>
              <a:gd name="T9" fmla="*/ 1571546 h 3342"/>
              <a:gd name="T10" fmla="*/ 768417 w 3395"/>
              <a:gd name="T11" fmla="*/ 0 h 3342"/>
              <a:gd name="T12" fmla="*/ 912661 w 3395"/>
              <a:gd name="T13" fmla="*/ 0 h 3342"/>
              <a:gd name="T14" fmla="*/ 912661 w 3395"/>
              <a:gd name="T15" fmla="*/ 97061 h 3342"/>
              <a:gd name="T16" fmla="*/ 1259482 w 3395"/>
              <a:gd name="T17" fmla="*/ 216399 h 3342"/>
              <a:gd name="T18" fmla="*/ 1800397 w 3395"/>
              <a:gd name="T19" fmla="*/ 275803 h 3342"/>
              <a:gd name="T20" fmla="*/ 1621683 w 3395"/>
              <a:gd name="T21" fmla="*/ 573882 h 3342"/>
              <a:gd name="T22" fmla="*/ 1800397 w 3395"/>
              <a:gd name="T23" fmla="*/ 871431 h 3342"/>
              <a:gd name="T24" fmla="*/ 226972 w 3395"/>
              <a:gd name="T25" fmla="*/ 1499413 h 3342"/>
              <a:gd name="T26" fmla="*/ 843721 w 3395"/>
              <a:gd name="T27" fmla="*/ 1677094 h 3342"/>
              <a:gd name="T28" fmla="*/ 1460469 w 3395"/>
              <a:gd name="T29" fmla="*/ 1499413 h 3342"/>
              <a:gd name="T30" fmla="*/ 1097738 w 3395"/>
              <a:gd name="T31" fmla="*/ 1340296 h 3342"/>
              <a:gd name="T32" fmla="*/ 1106754 w 3395"/>
              <a:gd name="T33" fmla="*/ 1240583 h 3342"/>
              <a:gd name="T34" fmla="*/ 1687441 w 3395"/>
              <a:gd name="T35" fmla="*/ 1499413 h 3342"/>
              <a:gd name="T36" fmla="*/ 843721 w 3395"/>
              <a:gd name="T37" fmla="*/ 1772564 h 3342"/>
              <a:gd name="T38" fmla="*/ 0 w 3395"/>
              <a:gd name="T39" fmla="*/ 1499413 h 3342"/>
              <a:gd name="T40" fmla="*/ 573794 w 3395"/>
              <a:gd name="T41" fmla="*/ 1241113 h 3342"/>
              <a:gd name="T42" fmla="*/ 582279 w 3395"/>
              <a:gd name="T43" fmla="*/ 1341357 h 3342"/>
              <a:gd name="T44" fmla="*/ 226972 w 3395"/>
              <a:gd name="T45" fmla="*/ 1499413 h 3342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0" t="0" r="r" b="b"/>
            <a:pathLst>
              <a:path w="3395" h="3342">
                <a:moveTo>
                  <a:pt x="3395" y="1643"/>
                </a:moveTo>
                <a:cubicBezTo>
                  <a:pt x="3395" y="1643"/>
                  <a:pt x="2824" y="1531"/>
                  <a:pt x="2375" y="1531"/>
                </a:cubicBezTo>
                <a:cubicBezTo>
                  <a:pt x="1926" y="1531"/>
                  <a:pt x="1721" y="1306"/>
                  <a:pt x="1721" y="1306"/>
                </a:cubicBezTo>
                <a:cubicBezTo>
                  <a:pt x="1721" y="2963"/>
                  <a:pt x="1721" y="2963"/>
                  <a:pt x="1721" y="2963"/>
                </a:cubicBezTo>
                <a:cubicBezTo>
                  <a:pt x="1449" y="2963"/>
                  <a:pt x="1449" y="2963"/>
                  <a:pt x="1449" y="2963"/>
                </a:cubicBezTo>
                <a:cubicBezTo>
                  <a:pt x="1449" y="0"/>
                  <a:pt x="1449" y="0"/>
                  <a:pt x="1449" y="0"/>
                </a:cubicBezTo>
                <a:cubicBezTo>
                  <a:pt x="1721" y="0"/>
                  <a:pt x="1721" y="0"/>
                  <a:pt x="1721" y="0"/>
                </a:cubicBezTo>
                <a:cubicBezTo>
                  <a:pt x="1721" y="183"/>
                  <a:pt x="1721" y="183"/>
                  <a:pt x="1721" y="183"/>
                </a:cubicBezTo>
                <a:cubicBezTo>
                  <a:pt x="1721" y="183"/>
                  <a:pt x="1926" y="408"/>
                  <a:pt x="2375" y="408"/>
                </a:cubicBezTo>
                <a:cubicBezTo>
                  <a:pt x="2824" y="408"/>
                  <a:pt x="3395" y="520"/>
                  <a:pt x="3395" y="520"/>
                </a:cubicBezTo>
                <a:cubicBezTo>
                  <a:pt x="3058" y="1082"/>
                  <a:pt x="3058" y="1082"/>
                  <a:pt x="3058" y="1082"/>
                </a:cubicBezTo>
                <a:lnTo>
                  <a:pt x="3395" y="1643"/>
                </a:lnTo>
                <a:close/>
                <a:moveTo>
                  <a:pt x="428" y="2827"/>
                </a:moveTo>
                <a:cubicBezTo>
                  <a:pt x="428" y="3012"/>
                  <a:pt x="1020" y="3162"/>
                  <a:pt x="1591" y="3162"/>
                </a:cubicBezTo>
                <a:cubicBezTo>
                  <a:pt x="2162" y="3162"/>
                  <a:pt x="2754" y="3012"/>
                  <a:pt x="2754" y="2827"/>
                </a:cubicBezTo>
                <a:cubicBezTo>
                  <a:pt x="2754" y="2695"/>
                  <a:pt x="2451" y="2581"/>
                  <a:pt x="2070" y="2527"/>
                </a:cubicBezTo>
                <a:cubicBezTo>
                  <a:pt x="2087" y="2339"/>
                  <a:pt x="2087" y="2339"/>
                  <a:pt x="2087" y="2339"/>
                </a:cubicBezTo>
                <a:cubicBezTo>
                  <a:pt x="2723" y="2406"/>
                  <a:pt x="3182" y="2599"/>
                  <a:pt x="3182" y="2827"/>
                </a:cubicBezTo>
                <a:cubicBezTo>
                  <a:pt x="3182" y="3112"/>
                  <a:pt x="2470" y="3342"/>
                  <a:pt x="1591" y="3342"/>
                </a:cubicBezTo>
                <a:cubicBezTo>
                  <a:pt x="712" y="3342"/>
                  <a:pt x="0" y="3112"/>
                  <a:pt x="0" y="2827"/>
                </a:cubicBezTo>
                <a:cubicBezTo>
                  <a:pt x="0" y="2601"/>
                  <a:pt x="453" y="2409"/>
                  <a:pt x="1082" y="2340"/>
                </a:cubicBezTo>
                <a:cubicBezTo>
                  <a:pt x="1098" y="2529"/>
                  <a:pt x="1098" y="2529"/>
                  <a:pt x="1098" y="2529"/>
                </a:cubicBezTo>
                <a:cubicBezTo>
                  <a:pt x="723" y="2584"/>
                  <a:pt x="428" y="2697"/>
                  <a:pt x="428" y="2827"/>
                </a:cubicBez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txBody>
          <a:bodyPr anchor="ctr" anchorCtr="1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48" name="KSO_Shape"/>
          <p:cNvSpPr/>
          <p:nvPr/>
        </p:nvSpPr>
        <p:spPr bwMode="auto">
          <a:xfrm>
            <a:off x="6129086" y="3709260"/>
            <a:ext cx="394221" cy="387964"/>
          </a:xfrm>
          <a:custGeom>
            <a:avLst/>
            <a:gdLst>
              <a:gd name="T0" fmla="*/ 1800397 w 3395"/>
              <a:gd name="T1" fmla="*/ 871431 h 3342"/>
              <a:gd name="T2" fmla="*/ 1259482 w 3395"/>
              <a:gd name="T3" fmla="*/ 812027 h 3342"/>
              <a:gd name="T4" fmla="*/ 912661 w 3395"/>
              <a:gd name="T5" fmla="*/ 692690 h 3342"/>
              <a:gd name="T6" fmla="*/ 912661 w 3395"/>
              <a:gd name="T7" fmla="*/ 1571546 h 3342"/>
              <a:gd name="T8" fmla="*/ 768417 w 3395"/>
              <a:gd name="T9" fmla="*/ 1571546 h 3342"/>
              <a:gd name="T10" fmla="*/ 768417 w 3395"/>
              <a:gd name="T11" fmla="*/ 0 h 3342"/>
              <a:gd name="T12" fmla="*/ 912661 w 3395"/>
              <a:gd name="T13" fmla="*/ 0 h 3342"/>
              <a:gd name="T14" fmla="*/ 912661 w 3395"/>
              <a:gd name="T15" fmla="*/ 97061 h 3342"/>
              <a:gd name="T16" fmla="*/ 1259482 w 3395"/>
              <a:gd name="T17" fmla="*/ 216399 h 3342"/>
              <a:gd name="T18" fmla="*/ 1800397 w 3395"/>
              <a:gd name="T19" fmla="*/ 275803 h 3342"/>
              <a:gd name="T20" fmla="*/ 1621683 w 3395"/>
              <a:gd name="T21" fmla="*/ 573882 h 3342"/>
              <a:gd name="T22" fmla="*/ 1800397 w 3395"/>
              <a:gd name="T23" fmla="*/ 871431 h 3342"/>
              <a:gd name="T24" fmla="*/ 226972 w 3395"/>
              <a:gd name="T25" fmla="*/ 1499413 h 3342"/>
              <a:gd name="T26" fmla="*/ 843721 w 3395"/>
              <a:gd name="T27" fmla="*/ 1677094 h 3342"/>
              <a:gd name="T28" fmla="*/ 1460469 w 3395"/>
              <a:gd name="T29" fmla="*/ 1499413 h 3342"/>
              <a:gd name="T30" fmla="*/ 1097738 w 3395"/>
              <a:gd name="T31" fmla="*/ 1340296 h 3342"/>
              <a:gd name="T32" fmla="*/ 1106754 w 3395"/>
              <a:gd name="T33" fmla="*/ 1240583 h 3342"/>
              <a:gd name="T34" fmla="*/ 1687441 w 3395"/>
              <a:gd name="T35" fmla="*/ 1499413 h 3342"/>
              <a:gd name="T36" fmla="*/ 843721 w 3395"/>
              <a:gd name="T37" fmla="*/ 1772564 h 3342"/>
              <a:gd name="T38" fmla="*/ 0 w 3395"/>
              <a:gd name="T39" fmla="*/ 1499413 h 3342"/>
              <a:gd name="T40" fmla="*/ 573794 w 3395"/>
              <a:gd name="T41" fmla="*/ 1241113 h 3342"/>
              <a:gd name="T42" fmla="*/ 582279 w 3395"/>
              <a:gd name="T43" fmla="*/ 1341357 h 3342"/>
              <a:gd name="T44" fmla="*/ 226972 w 3395"/>
              <a:gd name="T45" fmla="*/ 1499413 h 3342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0" t="0" r="r" b="b"/>
            <a:pathLst>
              <a:path w="3395" h="3342">
                <a:moveTo>
                  <a:pt x="3395" y="1643"/>
                </a:moveTo>
                <a:cubicBezTo>
                  <a:pt x="3395" y="1643"/>
                  <a:pt x="2824" y="1531"/>
                  <a:pt x="2375" y="1531"/>
                </a:cubicBezTo>
                <a:cubicBezTo>
                  <a:pt x="1926" y="1531"/>
                  <a:pt x="1721" y="1306"/>
                  <a:pt x="1721" y="1306"/>
                </a:cubicBezTo>
                <a:cubicBezTo>
                  <a:pt x="1721" y="2963"/>
                  <a:pt x="1721" y="2963"/>
                  <a:pt x="1721" y="2963"/>
                </a:cubicBezTo>
                <a:cubicBezTo>
                  <a:pt x="1449" y="2963"/>
                  <a:pt x="1449" y="2963"/>
                  <a:pt x="1449" y="2963"/>
                </a:cubicBezTo>
                <a:cubicBezTo>
                  <a:pt x="1449" y="0"/>
                  <a:pt x="1449" y="0"/>
                  <a:pt x="1449" y="0"/>
                </a:cubicBezTo>
                <a:cubicBezTo>
                  <a:pt x="1721" y="0"/>
                  <a:pt x="1721" y="0"/>
                  <a:pt x="1721" y="0"/>
                </a:cubicBezTo>
                <a:cubicBezTo>
                  <a:pt x="1721" y="183"/>
                  <a:pt x="1721" y="183"/>
                  <a:pt x="1721" y="183"/>
                </a:cubicBezTo>
                <a:cubicBezTo>
                  <a:pt x="1721" y="183"/>
                  <a:pt x="1926" y="408"/>
                  <a:pt x="2375" y="408"/>
                </a:cubicBezTo>
                <a:cubicBezTo>
                  <a:pt x="2824" y="408"/>
                  <a:pt x="3395" y="520"/>
                  <a:pt x="3395" y="520"/>
                </a:cubicBezTo>
                <a:cubicBezTo>
                  <a:pt x="3058" y="1082"/>
                  <a:pt x="3058" y="1082"/>
                  <a:pt x="3058" y="1082"/>
                </a:cubicBezTo>
                <a:lnTo>
                  <a:pt x="3395" y="1643"/>
                </a:lnTo>
                <a:close/>
                <a:moveTo>
                  <a:pt x="428" y="2827"/>
                </a:moveTo>
                <a:cubicBezTo>
                  <a:pt x="428" y="3012"/>
                  <a:pt x="1020" y="3162"/>
                  <a:pt x="1591" y="3162"/>
                </a:cubicBezTo>
                <a:cubicBezTo>
                  <a:pt x="2162" y="3162"/>
                  <a:pt x="2754" y="3012"/>
                  <a:pt x="2754" y="2827"/>
                </a:cubicBezTo>
                <a:cubicBezTo>
                  <a:pt x="2754" y="2695"/>
                  <a:pt x="2451" y="2581"/>
                  <a:pt x="2070" y="2527"/>
                </a:cubicBezTo>
                <a:cubicBezTo>
                  <a:pt x="2087" y="2339"/>
                  <a:pt x="2087" y="2339"/>
                  <a:pt x="2087" y="2339"/>
                </a:cubicBezTo>
                <a:cubicBezTo>
                  <a:pt x="2723" y="2406"/>
                  <a:pt x="3182" y="2599"/>
                  <a:pt x="3182" y="2827"/>
                </a:cubicBezTo>
                <a:cubicBezTo>
                  <a:pt x="3182" y="3112"/>
                  <a:pt x="2470" y="3342"/>
                  <a:pt x="1591" y="3342"/>
                </a:cubicBezTo>
                <a:cubicBezTo>
                  <a:pt x="712" y="3342"/>
                  <a:pt x="0" y="3112"/>
                  <a:pt x="0" y="2827"/>
                </a:cubicBezTo>
                <a:cubicBezTo>
                  <a:pt x="0" y="2601"/>
                  <a:pt x="453" y="2409"/>
                  <a:pt x="1082" y="2340"/>
                </a:cubicBezTo>
                <a:cubicBezTo>
                  <a:pt x="1098" y="2529"/>
                  <a:pt x="1098" y="2529"/>
                  <a:pt x="1098" y="2529"/>
                </a:cubicBezTo>
                <a:cubicBezTo>
                  <a:pt x="723" y="2584"/>
                  <a:pt x="428" y="2697"/>
                  <a:pt x="428" y="2827"/>
                </a:cubicBez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txBody>
          <a:bodyPr anchor="ctr" anchorCtr="1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83" name="KSO_Shape"/>
          <p:cNvSpPr/>
          <p:nvPr/>
        </p:nvSpPr>
        <p:spPr bwMode="auto">
          <a:xfrm>
            <a:off x="7979480" y="4774800"/>
            <a:ext cx="394221" cy="387964"/>
          </a:xfrm>
          <a:custGeom>
            <a:avLst/>
            <a:gdLst>
              <a:gd name="T0" fmla="*/ 1800397 w 3395"/>
              <a:gd name="T1" fmla="*/ 871431 h 3342"/>
              <a:gd name="T2" fmla="*/ 1259482 w 3395"/>
              <a:gd name="T3" fmla="*/ 812027 h 3342"/>
              <a:gd name="T4" fmla="*/ 912661 w 3395"/>
              <a:gd name="T5" fmla="*/ 692690 h 3342"/>
              <a:gd name="T6" fmla="*/ 912661 w 3395"/>
              <a:gd name="T7" fmla="*/ 1571546 h 3342"/>
              <a:gd name="T8" fmla="*/ 768417 w 3395"/>
              <a:gd name="T9" fmla="*/ 1571546 h 3342"/>
              <a:gd name="T10" fmla="*/ 768417 w 3395"/>
              <a:gd name="T11" fmla="*/ 0 h 3342"/>
              <a:gd name="T12" fmla="*/ 912661 w 3395"/>
              <a:gd name="T13" fmla="*/ 0 h 3342"/>
              <a:gd name="T14" fmla="*/ 912661 w 3395"/>
              <a:gd name="T15" fmla="*/ 97061 h 3342"/>
              <a:gd name="T16" fmla="*/ 1259482 w 3395"/>
              <a:gd name="T17" fmla="*/ 216399 h 3342"/>
              <a:gd name="T18" fmla="*/ 1800397 w 3395"/>
              <a:gd name="T19" fmla="*/ 275803 h 3342"/>
              <a:gd name="T20" fmla="*/ 1621683 w 3395"/>
              <a:gd name="T21" fmla="*/ 573882 h 3342"/>
              <a:gd name="T22" fmla="*/ 1800397 w 3395"/>
              <a:gd name="T23" fmla="*/ 871431 h 3342"/>
              <a:gd name="T24" fmla="*/ 226972 w 3395"/>
              <a:gd name="T25" fmla="*/ 1499413 h 3342"/>
              <a:gd name="T26" fmla="*/ 843721 w 3395"/>
              <a:gd name="T27" fmla="*/ 1677094 h 3342"/>
              <a:gd name="T28" fmla="*/ 1460469 w 3395"/>
              <a:gd name="T29" fmla="*/ 1499413 h 3342"/>
              <a:gd name="T30" fmla="*/ 1097738 w 3395"/>
              <a:gd name="T31" fmla="*/ 1340296 h 3342"/>
              <a:gd name="T32" fmla="*/ 1106754 w 3395"/>
              <a:gd name="T33" fmla="*/ 1240583 h 3342"/>
              <a:gd name="T34" fmla="*/ 1687441 w 3395"/>
              <a:gd name="T35" fmla="*/ 1499413 h 3342"/>
              <a:gd name="T36" fmla="*/ 843721 w 3395"/>
              <a:gd name="T37" fmla="*/ 1772564 h 3342"/>
              <a:gd name="T38" fmla="*/ 0 w 3395"/>
              <a:gd name="T39" fmla="*/ 1499413 h 3342"/>
              <a:gd name="T40" fmla="*/ 573794 w 3395"/>
              <a:gd name="T41" fmla="*/ 1241113 h 3342"/>
              <a:gd name="T42" fmla="*/ 582279 w 3395"/>
              <a:gd name="T43" fmla="*/ 1341357 h 3342"/>
              <a:gd name="T44" fmla="*/ 226972 w 3395"/>
              <a:gd name="T45" fmla="*/ 1499413 h 3342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0" t="0" r="r" b="b"/>
            <a:pathLst>
              <a:path w="3395" h="3342">
                <a:moveTo>
                  <a:pt x="3395" y="1643"/>
                </a:moveTo>
                <a:cubicBezTo>
                  <a:pt x="3395" y="1643"/>
                  <a:pt x="2824" y="1531"/>
                  <a:pt x="2375" y="1531"/>
                </a:cubicBezTo>
                <a:cubicBezTo>
                  <a:pt x="1926" y="1531"/>
                  <a:pt x="1721" y="1306"/>
                  <a:pt x="1721" y="1306"/>
                </a:cubicBezTo>
                <a:cubicBezTo>
                  <a:pt x="1721" y="2963"/>
                  <a:pt x="1721" y="2963"/>
                  <a:pt x="1721" y="2963"/>
                </a:cubicBezTo>
                <a:cubicBezTo>
                  <a:pt x="1449" y="2963"/>
                  <a:pt x="1449" y="2963"/>
                  <a:pt x="1449" y="2963"/>
                </a:cubicBezTo>
                <a:cubicBezTo>
                  <a:pt x="1449" y="0"/>
                  <a:pt x="1449" y="0"/>
                  <a:pt x="1449" y="0"/>
                </a:cubicBezTo>
                <a:cubicBezTo>
                  <a:pt x="1721" y="0"/>
                  <a:pt x="1721" y="0"/>
                  <a:pt x="1721" y="0"/>
                </a:cubicBezTo>
                <a:cubicBezTo>
                  <a:pt x="1721" y="183"/>
                  <a:pt x="1721" y="183"/>
                  <a:pt x="1721" y="183"/>
                </a:cubicBezTo>
                <a:cubicBezTo>
                  <a:pt x="1721" y="183"/>
                  <a:pt x="1926" y="408"/>
                  <a:pt x="2375" y="408"/>
                </a:cubicBezTo>
                <a:cubicBezTo>
                  <a:pt x="2824" y="408"/>
                  <a:pt x="3395" y="520"/>
                  <a:pt x="3395" y="520"/>
                </a:cubicBezTo>
                <a:cubicBezTo>
                  <a:pt x="3058" y="1082"/>
                  <a:pt x="3058" y="1082"/>
                  <a:pt x="3058" y="1082"/>
                </a:cubicBezTo>
                <a:lnTo>
                  <a:pt x="3395" y="1643"/>
                </a:lnTo>
                <a:close/>
                <a:moveTo>
                  <a:pt x="428" y="2827"/>
                </a:moveTo>
                <a:cubicBezTo>
                  <a:pt x="428" y="3012"/>
                  <a:pt x="1020" y="3162"/>
                  <a:pt x="1591" y="3162"/>
                </a:cubicBezTo>
                <a:cubicBezTo>
                  <a:pt x="2162" y="3162"/>
                  <a:pt x="2754" y="3012"/>
                  <a:pt x="2754" y="2827"/>
                </a:cubicBezTo>
                <a:cubicBezTo>
                  <a:pt x="2754" y="2695"/>
                  <a:pt x="2451" y="2581"/>
                  <a:pt x="2070" y="2527"/>
                </a:cubicBezTo>
                <a:cubicBezTo>
                  <a:pt x="2087" y="2339"/>
                  <a:pt x="2087" y="2339"/>
                  <a:pt x="2087" y="2339"/>
                </a:cubicBezTo>
                <a:cubicBezTo>
                  <a:pt x="2723" y="2406"/>
                  <a:pt x="3182" y="2599"/>
                  <a:pt x="3182" y="2827"/>
                </a:cubicBezTo>
                <a:cubicBezTo>
                  <a:pt x="3182" y="3112"/>
                  <a:pt x="2470" y="3342"/>
                  <a:pt x="1591" y="3342"/>
                </a:cubicBezTo>
                <a:cubicBezTo>
                  <a:pt x="712" y="3342"/>
                  <a:pt x="0" y="3112"/>
                  <a:pt x="0" y="2827"/>
                </a:cubicBezTo>
                <a:cubicBezTo>
                  <a:pt x="0" y="2601"/>
                  <a:pt x="453" y="2409"/>
                  <a:pt x="1082" y="2340"/>
                </a:cubicBezTo>
                <a:cubicBezTo>
                  <a:pt x="1098" y="2529"/>
                  <a:pt x="1098" y="2529"/>
                  <a:pt x="1098" y="2529"/>
                </a:cubicBezTo>
                <a:cubicBezTo>
                  <a:pt x="723" y="2584"/>
                  <a:pt x="428" y="2697"/>
                  <a:pt x="428" y="2827"/>
                </a:cubicBez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txBody>
          <a:bodyPr anchor="ctr" anchorCtr="1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5178646" y="1873696"/>
            <a:ext cx="2433991" cy="1202131"/>
            <a:chOff x="5178646" y="1873696"/>
            <a:chExt cx="2433991" cy="1202131"/>
          </a:xfrm>
        </p:grpSpPr>
        <p:sp>
          <p:nvSpPr>
            <p:cNvPr id="2" name="矩形: 圆角 1"/>
            <p:cNvSpPr/>
            <p:nvPr/>
          </p:nvSpPr>
          <p:spPr>
            <a:xfrm>
              <a:off x="5178646" y="1873696"/>
              <a:ext cx="2433991" cy="1202131"/>
            </a:xfrm>
            <a:prstGeom prst="roundRect">
              <a:avLst/>
            </a:prstGeom>
            <a:noFill/>
            <a:ln>
              <a:gradFill>
                <a:gsLst>
                  <a:gs pos="0">
                    <a:schemeClr val="bg1">
                      <a:lumMod val="95000"/>
                    </a:schemeClr>
                  </a:gs>
                  <a:gs pos="68000">
                    <a:srgbClr val="BB5BA0"/>
                  </a:gs>
                  <a:gs pos="43000">
                    <a:srgbClr val="C784BF"/>
                  </a:gs>
                  <a:gs pos="100000">
                    <a:schemeClr val="bg1">
                      <a:lumMod val="95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84" name="组合 83"/>
            <p:cNvGrpSpPr/>
            <p:nvPr/>
          </p:nvGrpSpPr>
          <p:grpSpPr>
            <a:xfrm>
              <a:off x="5679346" y="1966522"/>
              <a:ext cx="1432591" cy="338554"/>
              <a:chOff x="5376818" y="5407708"/>
              <a:chExt cx="1432591" cy="338554"/>
            </a:xfrm>
          </p:grpSpPr>
          <p:sp>
            <p:nvSpPr>
              <p:cNvPr id="85" name="文本框 84"/>
              <p:cNvSpPr txBox="1"/>
              <p:nvPr/>
            </p:nvSpPr>
            <p:spPr>
              <a:xfrm>
                <a:off x="5376818" y="5407708"/>
                <a:ext cx="1432591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600" b="1" dirty="0">
                    <a:solidFill>
                      <a:srgbClr val="DBAFD6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TITLE HERE</a:t>
                </a:r>
                <a:endParaRPr lang="en-US" altLang="zh-CN" sz="1600" b="1" dirty="0">
                  <a:solidFill>
                    <a:srgbClr val="DBAFD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grpSp>
            <p:nvGrpSpPr>
              <p:cNvPr id="86" name="组合 85"/>
              <p:cNvGrpSpPr/>
              <p:nvPr/>
            </p:nvGrpSpPr>
            <p:grpSpPr>
              <a:xfrm>
                <a:off x="5400185" y="5501815"/>
                <a:ext cx="74916" cy="115989"/>
                <a:chOff x="6037835" y="3836343"/>
                <a:chExt cx="382110" cy="591601"/>
              </a:xfrm>
            </p:grpSpPr>
            <p:cxnSp>
              <p:nvCxnSpPr>
                <p:cNvPr id="90" name="直接连接符 89"/>
                <p:cNvCxnSpPr/>
                <p:nvPr/>
              </p:nvCxnSpPr>
              <p:spPr>
                <a:xfrm flipV="1">
                  <a:off x="6074262" y="3836343"/>
                  <a:ext cx="0" cy="591601"/>
                </a:xfrm>
                <a:prstGeom prst="line">
                  <a:avLst/>
                </a:prstGeom>
                <a:ln w="19050">
                  <a:solidFill>
                    <a:schemeClr val="bg1">
                      <a:lumMod val="8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1" name="直接连接符 90"/>
                <p:cNvCxnSpPr/>
                <p:nvPr/>
              </p:nvCxnSpPr>
              <p:spPr>
                <a:xfrm flipH="1">
                  <a:off x="6037835" y="3860632"/>
                  <a:ext cx="382110" cy="0"/>
                </a:xfrm>
                <a:prstGeom prst="line">
                  <a:avLst/>
                </a:prstGeom>
                <a:ln w="19050">
                  <a:solidFill>
                    <a:schemeClr val="bg1">
                      <a:lumMod val="8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87" name="组合 86"/>
              <p:cNvGrpSpPr/>
              <p:nvPr/>
            </p:nvGrpSpPr>
            <p:grpSpPr>
              <a:xfrm rot="10800000">
                <a:off x="6711127" y="5536167"/>
                <a:ext cx="74916" cy="115989"/>
                <a:chOff x="6037835" y="3836343"/>
                <a:chExt cx="382110" cy="591601"/>
              </a:xfrm>
            </p:grpSpPr>
            <p:cxnSp>
              <p:nvCxnSpPr>
                <p:cNvPr id="88" name="直接连接符 87"/>
                <p:cNvCxnSpPr/>
                <p:nvPr/>
              </p:nvCxnSpPr>
              <p:spPr>
                <a:xfrm flipV="1">
                  <a:off x="6074262" y="3836343"/>
                  <a:ext cx="0" cy="591601"/>
                </a:xfrm>
                <a:prstGeom prst="line">
                  <a:avLst/>
                </a:prstGeom>
                <a:ln w="19050">
                  <a:solidFill>
                    <a:schemeClr val="bg1">
                      <a:lumMod val="8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9" name="直接连接符 88"/>
                <p:cNvCxnSpPr/>
                <p:nvPr/>
              </p:nvCxnSpPr>
              <p:spPr>
                <a:xfrm flipH="1">
                  <a:off x="6037835" y="3860632"/>
                  <a:ext cx="382110" cy="0"/>
                </a:xfrm>
                <a:prstGeom prst="line">
                  <a:avLst/>
                </a:prstGeom>
                <a:ln w="19050">
                  <a:solidFill>
                    <a:schemeClr val="bg1">
                      <a:lumMod val="8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92" name="文本框 91"/>
            <p:cNvSpPr txBox="1"/>
            <p:nvPr/>
          </p:nvSpPr>
          <p:spPr>
            <a:xfrm>
              <a:off x="5303631" y="2272890"/>
              <a:ext cx="2184020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50" dirty="0">
                  <a:solidFill>
                    <a:srgbClr val="ECD4E9"/>
                  </a:solidFill>
                </a:rPr>
                <a:t>Love is a lamp</a:t>
              </a:r>
              <a:r>
                <a:rPr lang="en-US" altLang="zh-CN" sz="1050" dirty="0">
                  <a:solidFill>
                    <a:schemeClr val="bg1">
                      <a:lumMod val="95000"/>
                    </a:schemeClr>
                  </a:solidFill>
                </a:rPr>
                <a:t>, while friendship is the shadow. When the lamp is </a:t>
              </a:r>
              <a:r>
                <a:rPr lang="en-US" altLang="zh-CN" sz="1050" dirty="0" err="1">
                  <a:solidFill>
                    <a:schemeClr val="bg1">
                      <a:lumMod val="95000"/>
                    </a:schemeClr>
                  </a:solidFill>
                </a:rPr>
                <a:t>off,you</a:t>
              </a:r>
              <a:r>
                <a:rPr lang="en-US" altLang="zh-CN" sz="1050" dirty="0">
                  <a:solidFill>
                    <a:schemeClr val="bg1">
                      <a:lumMod val="95000"/>
                    </a:schemeClr>
                  </a:solidFill>
                </a:rPr>
                <a:t> will find the shadow everywhere. </a:t>
              </a:r>
              <a:endParaRPr lang="en-US" altLang="zh-CN" sz="1050" dirty="0">
                <a:solidFill>
                  <a:schemeClr val="bg1">
                    <a:lumMod val="95000"/>
                  </a:schemeClr>
                </a:solidFill>
              </a:endParaRPr>
            </a:p>
          </p:txBody>
        </p:sp>
      </p:grpSp>
      <p:sp>
        <p:nvSpPr>
          <p:cNvPr id="93" name="等腰三角形 92"/>
          <p:cNvSpPr/>
          <p:nvPr/>
        </p:nvSpPr>
        <p:spPr>
          <a:xfrm rot="10800000">
            <a:off x="6329010" y="3091266"/>
            <a:ext cx="133262" cy="99398"/>
          </a:xfrm>
          <a:prstGeom prst="triangle">
            <a:avLst/>
          </a:prstGeom>
          <a:solidFill>
            <a:srgbClr val="ECD4E9"/>
          </a:solidFill>
          <a:ln w="38100">
            <a:solidFill>
              <a:srgbClr val="ECD4E9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6" name="组合 95"/>
          <p:cNvGrpSpPr/>
          <p:nvPr/>
        </p:nvGrpSpPr>
        <p:grpSpPr>
          <a:xfrm>
            <a:off x="8118931" y="3099664"/>
            <a:ext cx="1396703" cy="400110"/>
            <a:chOff x="7994443" y="3073732"/>
            <a:chExt cx="1396703" cy="400110"/>
          </a:xfrm>
        </p:grpSpPr>
        <p:sp>
          <p:nvSpPr>
            <p:cNvPr id="94" name="矩形: 圆角 93"/>
            <p:cNvSpPr/>
            <p:nvPr/>
          </p:nvSpPr>
          <p:spPr>
            <a:xfrm>
              <a:off x="8103193" y="3096234"/>
              <a:ext cx="1179203" cy="355107"/>
            </a:xfrm>
            <a:prstGeom prst="roundRect">
              <a:avLst/>
            </a:prstGeom>
            <a:noFill/>
            <a:ln>
              <a:gradFill>
                <a:gsLst>
                  <a:gs pos="0">
                    <a:schemeClr val="bg1">
                      <a:lumMod val="95000"/>
                    </a:schemeClr>
                  </a:gs>
                  <a:gs pos="68000">
                    <a:srgbClr val="BB5BA0"/>
                  </a:gs>
                  <a:gs pos="43000">
                    <a:srgbClr val="C784BF"/>
                  </a:gs>
                  <a:gs pos="100000">
                    <a:schemeClr val="bg1">
                      <a:lumMod val="95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5" name="文本框 94"/>
            <p:cNvSpPr txBox="1"/>
            <p:nvPr/>
          </p:nvSpPr>
          <p:spPr>
            <a:xfrm>
              <a:off x="7994443" y="3073732"/>
              <a:ext cx="139670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b="1" dirty="0">
                  <a:solidFill>
                    <a:schemeClr val="accent4">
                      <a:lumMod val="60000"/>
                      <a:lumOff val="40000"/>
                    </a:schemeClr>
                  </a:solidFill>
                  <a:latin typeface="+mj-ea"/>
                  <a:ea typeface="+mj-ea"/>
                </a:rPr>
                <a:t>$6,500,000</a:t>
              </a:r>
              <a:endParaRPr lang="en-US" altLang="zh-CN" sz="2000" b="1" dirty="0">
                <a:solidFill>
                  <a:schemeClr val="accent4">
                    <a:lumMod val="60000"/>
                    <a:lumOff val="40000"/>
                  </a:schemeClr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08" name="组合 107"/>
          <p:cNvGrpSpPr/>
          <p:nvPr/>
        </p:nvGrpSpPr>
        <p:grpSpPr>
          <a:xfrm>
            <a:off x="7470331" y="4019397"/>
            <a:ext cx="1432591" cy="770130"/>
            <a:chOff x="7577011" y="4004157"/>
            <a:chExt cx="1432591" cy="770130"/>
          </a:xfrm>
        </p:grpSpPr>
        <p:grpSp>
          <p:nvGrpSpPr>
            <p:cNvPr id="97" name="组合 96"/>
            <p:cNvGrpSpPr/>
            <p:nvPr/>
          </p:nvGrpSpPr>
          <p:grpSpPr>
            <a:xfrm>
              <a:off x="8094736" y="4004157"/>
              <a:ext cx="397140" cy="397140"/>
              <a:chOff x="3527288" y="1017989"/>
              <a:chExt cx="397140" cy="397140"/>
            </a:xfrm>
          </p:grpSpPr>
          <p:sp>
            <p:nvSpPr>
              <p:cNvPr id="98" name="椭圆 97"/>
              <p:cNvSpPr/>
              <p:nvPr/>
            </p:nvSpPr>
            <p:spPr>
              <a:xfrm>
                <a:off x="3527288" y="1017989"/>
                <a:ext cx="397140" cy="397140"/>
              </a:xfrm>
              <a:prstGeom prst="ellipse">
                <a:avLst/>
              </a:prstGeom>
              <a:noFill/>
              <a:ln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68000">
                      <a:srgbClr val="BB5BA0"/>
                    </a:gs>
                    <a:gs pos="43000">
                      <a:srgbClr val="C784BF"/>
                    </a:gs>
                    <a:gs pos="100000">
                      <a:schemeClr val="bg1">
                        <a:lumMod val="95000"/>
                      </a:scheme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9" name="KSO_Shape"/>
              <p:cNvSpPr/>
              <p:nvPr/>
            </p:nvSpPr>
            <p:spPr bwMode="auto">
              <a:xfrm>
                <a:off x="3591254" y="1100184"/>
                <a:ext cx="269209" cy="199414"/>
              </a:xfrm>
              <a:custGeom>
                <a:avLst/>
                <a:gdLst>
                  <a:gd name="T0" fmla="*/ 186223 w 4950"/>
                  <a:gd name="T1" fmla="*/ 870396 h 3662"/>
                  <a:gd name="T2" fmla="*/ 534663 w 4950"/>
                  <a:gd name="T3" fmla="*/ 870396 h 3662"/>
                  <a:gd name="T4" fmla="*/ 74926 w 4950"/>
                  <a:gd name="T5" fmla="*/ 586935 h 3662"/>
                  <a:gd name="T6" fmla="*/ 1246820 w 4950"/>
                  <a:gd name="T7" fmla="*/ 965004 h 3662"/>
                  <a:gd name="T8" fmla="*/ 1479235 w 4950"/>
                  <a:gd name="T9" fmla="*/ 1007578 h 3662"/>
                  <a:gd name="T10" fmla="*/ 1651637 w 4950"/>
                  <a:gd name="T11" fmla="*/ 896595 h 3662"/>
                  <a:gd name="T12" fmla="*/ 1800397 w 4950"/>
                  <a:gd name="T13" fmla="*/ 1147671 h 3662"/>
                  <a:gd name="T14" fmla="*/ 1397763 w 4950"/>
                  <a:gd name="T15" fmla="*/ 1332521 h 3662"/>
                  <a:gd name="T16" fmla="*/ 446644 w 4950"/>
                  <a:gd name="T17" fmla="*/ 1137119 h 3662"/>
                  <a:gd name="T18" fmla="*/ 63650 w 4950"/>
                  <a:gd name="T19" fmla="*/ 955907 h 3662"/>
                  <a:gd name="T20" fmla="*/ 420093 w 4950"/>
                  <a:gd name="T21" fmla="*/ 955907 h 3662"/>
                  <a:gd name="T22" fmla="*/ 542665 w 4950"/>
                  <a:gd name="T23" fmla="*/ 997026 h 3662"/>
                  <a:gd name="T24" fmla="*/ 863827 w 4950"/>
                  <a:gd name="T25" fmla="*/ 1099639 h 3662"/>
                  <a:gd name="T26" fmla="*/ 872920 w 4950"/>
                  <a:gd name="T27" fmla="*/ 950813 h 3662"/>
                  <a:gd name="T28" fmla="*/ 974397 w 4950"/>
                  <a:gd name="T29" fmla="*/ 910423 h 3662"/>
                  <a:gd name="T30" fmla="*/ 976943 w 4950"/>
                  <a:gd name="T31" fmla="*/ 985745 h 3662"/>
                  <a:gd name="T32" fmla="*/ 1150435 w 4950"/>
                  <a:gd name="T33" fmla="*/ 914789 h 3662"/>
                  <a:gd name="T34" fmla="*/ 1706194 w 4950"/>
                  <a:gd name="T35" fmla="*/ 590210 h 3662"/>
                  <a:gd name="T36" fmla="*/ 1343205 w 4950"/>
                  <a:gd name="T37" fmla="*/ 590210 h 3662"/>
                  <a:gd name="T38" fmla="*/ 1337386 w 4950"/>
                  <a:gd name="T39" fmla="*/ 639697 h 3662"/>
                  <a:gd name="T40" fmla="*/ 1369029 w 4950"/>
                  <a:gd name="T41" fmla="*/ 783793 h 3662"/>
                  <a:gd name="T42" fmla="*/ 1376303 w 4950"/>
                  <a:gd name="T43" fmla="*/ 799440 h 3662"/>
                  <a:gd name="T44" fmla="*/ 1678552 w 4950"/>
                  <a:gd name="T45" fmla="*/ 793982 h 3662"/>
                  <a:gd name="T46" fmla="*/ 1688736 w 4950"/>
                  <a:gd name="T47" fmla="*/ 657891 h 3662"/>
                  <a:gd name="T48" fmla="*/ 1706558 w 4950"/>
                  <a:gd name="T49" fmla="*/ 594577 h 3662"/>
                  <a:gd name="T50" fmla="*/ 1215904 w 4950"/>
                  <a:gd name="T51" fmla="*/ 467583 h 3662"/>
                  <a:gd name="T52" fmla="*/ 627411 w 4950"/>
                  <a:gd name="T53" fmla="*/ 270725 h 3662"/>
                  <a:gd name="T54" fmla="*/ 693244 w 4950"/>
                  <a:gd name="T55" fmla="*/ 640425 h 3662"/>
                  <a:gd name="T56" fmla="*/ 804541 w 4950"/>
                  <a:gd name="T57" fmla="*/ 842014 h 3662"/>
                  <a:gd name="T58" fmla="*/ 934388 w 4950"/>
                  <a:gd name="T59" fmla="*/ 851838 h 3662"/>
                  <a:gd name="T60" fmla="*/ 1064235 w 4950"/>
                  <a:gd name="T61" fmla="*/ 842014 h 3662"/>
                  <a:gd name="T62" fmla="*/ 1179533 w 4950"/>
                  <a:gd name="T63" fmla="*/ 647339 h 3662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0" t="0" r="r" b="b"/>
                <a:pathLst>
                  <a:path w="4950" h="3662">
                    <a:moveTo>
                      <a:pt x="134" y="2392"/>
                    </a:moveTo>
                    <a:cubicBezTo>
                      <a:pt x="512" y="2392"/>
                      <a:pt x="512" y="2392"/>
                      <a:pt x="512" y="2392"/>
                    </a:cubicBezTo>
                    <a:cubicBezTo>
                      <a:pt x="677" y="2556"/>
                      <a:pt x="901" y="2556"/>
                      <a:pt x="1065" y="2392"/>
                    </a:cubicBezTo>
                    <a:cubicBezTo>
                      <a:pt x="1470" y="2392"/>
                      <a:pt x="1470" y="2392"/>
                      <a:pt x="1470" y="2392"/>
                    </a:cubicBezTo>
                    <a:cubicBezTo>
                      <a:pt x="1436" y="2126"/>
                      <a:pt x="1402" y="1861"/>
                      <a:pt x="1368" y="1595"/>
                    </a:cubicBezTo>
                    <a:cubicBezTo>
                      <a:pt x="1161" y="1029"/>
                      <a:pt x="375" y="1059"/>
                      <a:pt x="206" y="1613"/>
                    </a:cubicBezTo>
                    <a:cubicBezTo>
                      <a:pt x="134" y="2392"/>
                      <a:pt x="134" y="2392"/>
                      <a:pt x="134" y="2392"/>
                    </a:cubicBezTo>
                    <a:close/>
                    <a:moveTo>
                      <a:pt x="3428" y="2652"/>
                    </a:moveTo>
                    <a:cubicBezTo>
                      <a:pt x="3827" y="2460"/>
                      <a:pt x="3827" y="2460"/>
                      <a:pt x="3827" y="2460"/>
                    </a:cubicBezTo>
                    <a:cubicBezTo>
                      <a:pt x="4067" y="2769"/>
                      <a:pt x="4067" y="2769"/>
                      <a:pt x="4067" y="2769"/>
                    </a:cubicBezTo>
                    <a:cubicBezTo>
                      <a:pt x="4312" y="2773"/>
                      <a:pt x="4312" y="2773"/>
                      <a:pt x="4312" y="2773"/>
                    </a:cubicBezTo>
                    <a:cubicBezTo>
                      <a:pt x="4541" y="2464"/>
                      <a:pt x="4541" y="2464"/>
                      <a:pt x="4541" y="2464"/>
                    </a:cubicBezTo>
                    <a:cubicBezTo>
                      <a:pt x="4950" y="2676"/>
                      <a:pt x="4950" y="2676"/>
                      <a:pt x="4950" y="2676"/>
                    </a:cubicBezTo>
                    <a:cubicBezTo>
                      <a:pt x="4950" y="3154"/>
                      <a:pt x="4950" y="3154"/>
                      <a:pt x="4950" y="3154"/>
                    </a:cubicBezTo>
                    <a:cubicBezTo>
                      <a:pt x="3843" y="3154"/>
                      <a:pt x="3843" y="3154"/>
                      <a:pt x="3843" y="3154"/>
                    </a:cubicBezTo>
                    <a:cubicBezTo>
                      <a:pt x="3843" y="3662"/>
                      <a:pt x="3843" y="3662"/>
                      <a:pt x="3843" y="3662"/>
                    </a:cubicBezTo>
                    <a:cubicBezTo>
                      <a:pt x="1228" y="3662"/>
                      <a:pt x="1228" y="3662"/>
                      <a:pt x="1228" y="3662"/>
                    </a:cubicBezTo>
                    <a:cubicBezTo>
                      <a:pt x="1228" y="3125"/>
                      <a:pt x="1228" y="3125"/>
                      <a:pt x="1228" y="3125"/>
                    </a:cubicBezTo>
                    <a:cubicBezTo>
                      <a:pt x="0" y="3125"/>
                      <a:pt x="0" y="3125"/>
                      <a:pt x="0" y="3125"/>
                    </a:cubicBezTo>
                    <a:cubicBezTo>
                      <a:pt x="2" y="2943"/>
                      <a:pt x="57" y="2776"/>
                      <a:pt x="175" y="2627"/>
                    </a:cubicBezTo>
                    <a:cubicBezTo>
                      <a:pt x="263" y="2627"/>
                      <a:pt x="350" y="2627"/>
                      <a:pt x="437" y="2627"/>
                    </a:cubicBezTo>
                    <a:cubicBezTo>
                      <a:pt x="677" y="2890"/>
                      <a:pt x="916" y="2884"/>
                      <a:pt x="1155" y="2627"/>
                    </a:cubicBezTo>
                    <a:cubicBezTo>
                      <a:pt x="1240" y="2627"/>
                      <a:pt x="1325" y="2627"/>
                      <a:pt x="1409" y="2627"/>
                    </a:cubicBezTo>
                    <a:cubicBezTo>
                      <a:pt x="1441" y="2663"/>
                      <a:pt x="1469" y="2701"/>
                      <a:pt x="1492" y="2740"/>
                    </a:cubicBezTo>
                    <a:cubicBezTo>
                      <a:pt x="1975" y="2508"/>
                      <a:pt x="1975" y="2508"/>
                      <a:pt x="1975" y="2508"/>
                    </a:cubicBezTo>
                    <a:cubicBezTo>
                      <a:pt x="2375" y="3022"/>
                      <a:pt x="2375" y="3022"/>
                      <a:pt x="2375" y="3022"/>
                    </a:cubicBezTo>
                    <a:cubicBezTo>
                      <a:pt x="2477" y="2709"/>
                      <a:pt x="2477" y="2709"/>
                      <a:pt x="2477" y="2709"/>
                    </a:cubicBezTo>
                    <a:cubicBezTo>
                      <a:pt x="2400" y="2613"/>
                      <a:pt x="2400" y="2613"/>
                      <a:pt x="2400" y="2613"/>
                    </a:cubicBezTo>
                    <a:cubicBezTo>
                      <a:pt x="2485" y="2502"/>
                      <a:pt x="2485" y="2502"/>
                      <a:pt x="2485" y="2502"/>
                    </a:cubicBezTo>
                    <a:cubicBezTo>
                      <a:pt x="2679" y="2502"/>
                      <a:pt x="2679" y="2502"/>
                      <a:pt x="2679" y="2502"/>
                    </a:cubicBezTo>
                    <a:cubicBezTo>
                      <a:pt x="2763" y="2613"/>
                      <a:pt x="2763" y="2613"/>
                      <a:pt x="2763" y="2613"/>
                    </a:cubicBezTo>
                    <a:cubicBezTo>
                      <a:pt x="2686" y="2709"/>
                      <a:pt x="2686" y="2709"/>
                      <a:pt x="2686" y="2709"/>
                    </a:cubicBezTo>
                    <a:cubicBezTo>
                      <a:pt x="2782" y="3000"/>
                      <a:pt x="2782" y="3000"/>
                      <a:pt x="2782" y="3000"/>
                    </a:cubicBezTo>
                    <a:cubicBezTo>
                      <a:pt x="3163" y="2514"/>
                      <a:pt x="3163" y="2514"/>
                      <a:pt x="3163" y="2514"/>
                    </a:cubicBezTo>
                    <a:cubicBezTo>
                      <a:pt x="3428" y="2652"/>
                      <a:pt x="3428" y="2652"/>
                      <a:pt x="3428" y="2652"/>
                    </a:cubicBezTo>
                    <a:close/>
                    <a:moveTo>
                      <a:pt x="4691" y="1622"/>
                    </a:moveTo>
                    <a:cubicBezTo>
                      <a:pt x="4686" y="1278"/>
                      <a:pt x="4503" y="1107"/>
                      <a:pt x="4175" y="1103"/>
                    </a:cubicBezTo>
                    <a:cubicBezTo>
                      <a:pt x="3896" y="1099"/>
                      <a:pt x="3687" y="1274"/>
                      <a:pt x="3693" y="1622"/>
                    </a:cubicBezTo>
                    <a:cubicBezTo>
                      <a:pt x="3674" y="1622"/>
                      <a:pt x="3674" y="1622"/>
                      <a:pt x="3674" y="1622"/>
                    </a:cubicBezTo>
                    <a:cubicBezTo>
                      <a:pt x="3672" y="1669"/>
                      <a:pt x="3671" y="1736"/>
                      <a:pt x="3677" y="1758"/>
                    </a:cubicBezTo>
                    <a:cubicBezTo>
                      <a:pt x="3681" y="1773"/>
                      <a:pt x="3701" y="1792"/>
                      <a:pt x="3722" y="1808"/>
                    </a:cubicBezTo>
                    <a:cubicBezTo>
                      <a:pt x="3764" y="2154"/>
                      <a:pt x="3764" y="2154"/>
                      <a:pt x="3764" y="2154"/>
                    </a:cubicBezTo>
                    <a:cubicBezTo>
                      <a:pt x="3764" y="2180"/>
                      <a:pt x="3764" y="2180"/>
                      <a:pt x="3764" y="2180"/>
                    </a:cubicBezTo>
                    <a:cubicBezTo>
                      <a:pt x="3784" y="2197"/>
                      <a:pt x="3784" y="2197"/>
                      <a:pt x="3784" y="2197"/>
                    </a:cubicBezTo>
                    <a:cubicBezTo>
                      <a:pt x="4074" y="2430"/>
                      <a:pt x="4297" y="2414"/>
                      <a:pt x="4593" y="2198"/>
                    </a:cubicBezTo>
                    <a:cubicBezTo>
                      <a:pt x="4615" y="2182"/>
                      <a:pt x="4615" y="2182"/>
                      <a:pt x="4615" y="2182"/>
                    </a:cubicBezTo>
                    <a:cubicBezTo>
                      <a:pt x="4615" y="2154"/>
                      <a:pt x="4615" y="2154"/>
                      <a:pt x="4615" y="2154"/>
                    </a:cubicBezTo>
                    <a:cubicBezTo>
                      <a:pt x="4643" y="1808"/>
                      <a:pt x="4643" y="1808"/>
                      <a:pt x="4643" y="1808"/>
                    </a:cubicBezTo>
                    <a:cubicBezTo>
                      <a:pt x="4664" y="1792"/>
                      <a:pt x="4685" y="1773"/>
                      <a:pt x="4689" y="1758"/>
                    </a:cubicBezTo>
                    <a:cubicBezTo>
                      <a:pt x="4694" y="1738"/>
                      <a:pt x="4693" y="1680"/>
                      <a:pt x="4692" y="1634"/>
                    </a:cubicBezTo>
                    <a:cubicBezTo>
                      <a:pt x="4691" y="1622"/>
                      <a:pt x="4691" y="1622"/>
                      <a:pt x="4691" y="1622"/>
                    </a:cubicBezTo>
                    <a:close/>
                    <a:moveTo>
                      <a:pt x="3343" y="1285"/>
                    </a:moveTo>
                    <a:cubicBezTo>
                      <a:pt x="3468" y="744"/>
                      <a:pt x="3468" y="744"/>
                      <a:pt x="3468" y="744"/>
                    </a:cubicBezTo>
                    <a:cubicBezTo>
                      <a:pt x="3122" y="701"/>
                      <a:pt x="2501" y="0"/>
                      <a:pt x="1725" y="744"/>
                    </a:cubicBezTo>
                    <a:cubicBezTo>
                      <a:pt x="1825" y="1266"/>
                      <a:pt x="1825" y="1266"/>
                      <a:pt x="1825" y="1266"/>
                    </a:cubicBezTo>
                    <a:cubicBezTo>
                      <a:pt x="1838" y="1443"/>
                      <a:pt x="1864" y="1609"/>
                      <a:pt x="1906" y="1760"/>
                    </a:cubicBezTo>
                    <a:cubicBezTo>
                      <a:pt x="1965" y="1970"/>
                      <a:pt x="2055" y="2150"/>
                      <a:pt x="2190" y="2291"/>
                    </a:cubicBezTo>
                    <a:cubicBezTo>
                      <a:pt x="2212" y="2314"/>
                      <a:pt x="2212" y="2314"/>
                      <a:pt x="2212" y="2314"/>
                    </a:cubicBezTo>
                    <a:cubicBezTo>
                      <a:pt x="2244" y="2318"/>
                      <a:pt x="2244" y="2318"/>
                      <a:pt x="2244" y="2318"/>
                    </a:cubicBezTo>
                    <a:cubicBezTo>
                      <a:pt x="2354" y="2334"/>
                      <a:pt x="2462" y="2341"/>
                      <a:pt x="2569" y="2341"/>
                    </a:cubicBezTo>
                    <a:cubicBezTo>
                      <a:pt x="2677" y="2341"/>
                      <a:pt x="2784" y="2334"/>
                      <a:pt x="2895" y="2318"/>
                    </a:cubicBezTo>
                    <a:cubicBezTo>
                      <a:pt x="2926" y="2314"/>
                      <a:pt x="2926" y="2314"/>
                      <a:pt x="2926" y="2314"/>
                    </a:cubicBezTo>
                    <a:cubicBezTo>
                      <a:pt x="2948" y="2291"/>
                      <a:pt x="2948" y="2291"/>
                      <a:pt x="2948" y="2291"/>
                    </a:cubicBezTo>
                    <a:cubicBezTo>
                      <a:pt x="3078" y="2155"/>
                      <a:pt x="3176" y="1981"/>
                      <a:pt x="3243" y="1779"/>
                    </a:cubicBezTo>
                    <a:cubicBezTo>
                      <a:pt x="3292" y="1629"/>
                      <a:pt x="3326" y="1462"/>
                      <a:pt x="3343" y="1285"/>
                    </a:cubicBez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anchor="ctr" anchorCtr="1"/>
              <a:lstStyle>
                <a:defPPr>
                  <a:defRPr lang="zh-CN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</p:grpSp>
        <p:grpSp>
          <p:nvGrpSpPr>
            <p:cNvPr id="100" name="组合 99"/>
            <p:cNvGrpSpPr/>
            <p:nvPr/>
          </p:nvGrpSpPr>
          <p:grpSpPr>
            <a:xfrm>
              <a:off x="7577011" y="4435733"/>
              <a:ext cx="1432591" cy="338554"/>
              <a:chOff x="5376818" y="5407708"/>
              <a:chExt cx="1432591" cy="338554"/>
            </a:xfrm>
          </p:grpSpPr>
          <p:sp>
            <p:nvSpPr>
              <p:cNvPr id="101" name="文本框 100"/>
              <p:cNvSpPr txBox="1"/>
              <p:nvPr/>
            </p:nvSpPr>
            <p:spPr>
              <a:xfrm>
                <a:off x="5376818" y="5407708"/>
                <a:ext cx="1432591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600" b="1" dirty="0">
                    <a:solidFill>
                      <a:schemeClr val="accent4">
                        <a:lumMod val="60000"/>
                        <a:lumOff val="4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TITLE HERE</a:t>
                </a:r>
                <a:endParaRPr lang="en-US" altLang="zh-CN" sz="1600" b="1" dirty="0">
                  <a:solidFill>
                    <a:schemeClr val="accent4">
                      <a:lumMod val="60000"/>
                      <a:lumOff val="4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grpSp>
            <p:nvGrpSpPr>
              <p:cNvPr id="102" name="组合 101"/>
              <p:cNvGrpSpPr/>
              <p:nvPr/>
            </p:nvGrpSpPr>
            <p:grpSpPr>
              <a:xfrm>
                <a:off x="5400185" y="5501815"/>
                <a:ext cx="74916" cy="115989"/>
                <a:chOff x="6037835" y="3836343"/>
                <a:chExt cx="382110" cy="591601"/>
              </a:xfrm>
            </p:grpSpPr>
            <p:cxnSp>
              <p:nvCxnSpPr>
                <p:cNvPr id="106" name="直接连接符 105"/>
                <p:cNvCxnSpPr/>
                <p:nvPr/>
              </p:nvCxnSpPr>
              <p:spPr>
                <a:xfrm flipV="1">
                  <a:off x="6074262" y="3836343"/>
                  <a:ext cx="0" cy="591601"/>
                </a:xfrm>
                <a:prstGeom prst="line">
                  <a:avLst/>
                </a:prstGeom>
                <a:ln w="19050">
                  <a:solidFill>
                    <a:schemeClr val="bg1">
                      <a:lumMod val="8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7" name="直接连接符 106"/>
                <p:cNvCxnSpPr/>
                <p:nvPr/>
              </p:nvCxnSpPr>
              <p:spPr>
                <a:xfrm flipH="1">
                  <a:off x="6037835" y="3860632"/>
                  <a:ext cx="382110" cy="0"/>
                </a:xfrm>
                <a:prstGeom prst="line">
                  <a:avLst/>
                </a:prstGeom>
                <a:ln w="19050">
                  <a:solidFill>
                    <a:schemeClr val="bg1">
                      <a:lumMod val="8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03" name="组合 102"/>
              <p:cNvGrpSpPr/>
              <p:nvPr/>
            </p:nvGrpSpPr>
            <p:grpSpPr>
              <a:xfrm rot="10800000">
                <a:off x="6711127" y="5536167"/>
                <a:ext cx="74916" cy="115989"/>
                <a:chOff x="6037835" y="3836343"/>
                <a:chExt cx="382110" cy="591601"/>
              </a:xfrm>
            </p:grpSpPr>
            <p:cxnSp>
              <p:nvCxnSpPr>
                <p:cNvPr id="104" name="直接连接符 103"/>
                <p:cNvCxnSpPr/>
                <p:nvPr/>
              </p:nvCxnSpPr>
              <p:spPr>
                <a:xfrm flipV="1">
                  <a:off x="6074262" y="3836343"/>
                  <a:ext cx="0" cy="591601"/>
                </a:xfrm>
                <a:prstGeom prst="line">
                  <a:avLst/>
                </a:prstGeom>
                <a:ln w="19050">
                  <a:solidFill>
                    <a:schemeClr val="bg1">
                      <a:lumMod val="8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5" name="直接连接符 104"/>
                <p:cNvCxnSpPr/>
                <p:nvPr/>
              </p:nvCxnSpPr>
              <p:spPr>
                <a:xfrm flipH="1">
                  <a:off x="6037835" y="3860632"/>
                  <a:ext cx="382110" cy="0"/>
                </a:xfrm>
                <a:prstGeom prst="line">
                  <a:avLst/>
                </a:prstGeom>
                <a:ln w="19050">
                  <a:solidFill>
                    <a:schemeClr val="bg1">
                      <a:lumMod val="8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grpSp>
        <p:nvGrpSpPr>
          <p:cNvPr id="109" name="组合 108"/>
          <p:cNvGrpSpPr/>
          <p:nvPr/>
        </p:nvGrpSpPr>
        <p:grpSpPr>
          <a:xfrm>
            <a:off x="550863" y="5529360"/>
            <a:ext cx="1432591" cy="338554"/>
            <a:chOff x="5376818" y="5407708"/>
            <a:chExt cx="1432591" cy="338554"/>
          </a:xfrm>
        </p:grpSpPr>
        <p:sp>
          <p:nvSpPr>
            <p:cNvPr id="110" name="文本框 109"/>
            <p:cNvSpPr txBox="1"/>
            <p:nvPr/>
          </p:nvSpPr>
          <p:spPr>
            <a:xfrm>
              <a:off x="5376818" y="5407708"/>
              <a:ext cx="143259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b="1" dirty="0">
                  <a:solidFill>
                    <a:srgbClr val="5BD4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TITLE HERE</a:t>
              </a:r>
              <a:endParaRPr lang="en-US" altLang="zh-CN" sz="1600" b="1" dirty="0">
                <a:solidFill>
                  <a:srgbClr val="5BD4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11" name="组合 110"/>
            <p:cNvGrpSpPr/>
            <p:nvPr/>
          </p:nvGrpSpPr>
          <p:grpSpPr>
            <a:xfrm>
              <a:off x="5400185" y="5501815"/>
              <a:ext cx="74916" cy="115989"/>
              <a:chOff x="6037835" y="3836343"/>
              <a:chExt cx="382110" cy="591601"/>
            </a:xfrm>
          </p:grpSpPr>
          <p:cxnSp>
            <p:nvCxnSpPr>
              <p:cNvPr id="115" name="直接连接符 114"/>
              <p:cNvCxnSpPr/>
              <p:nvPr/>
            </p:nvCxnSpPr>
            <p:spPr>
              <a:xfrm flipV="1">
                <a:off x="6074262" y="3836343"/>
                <a:ext cx="0" cy="591601"/>
              </a:xfrm>
              <a:prstGeom prst="line">
                <a:avLst/>
              </a:prstGeom>
              <a:ln w="19050"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6" name="直接连接符 115"/>
              <p:cNvCxnSpPr/>
              <p:nvPr/>
            </p:nvCxnSpPr>
            <p:spPr>
              <a:xfrm flipH="1">
                <a:off x="6037835" y="3860632"/>
                <a:ext cx="382110" cy="0"/>
              </a:xfrm>
              <a:prstGeom prst="line">
                <a:avLst/>
              </a:prstGeom>
              <a:ln w="19050"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12" name="组合 111"/>
            <p:cNvGrpSpPr/>
            <p:nvPr/>
          </p:nvGrpSpPr>
          <p:grpSpPr>
            <a:xfrm rot="10800000">
              <a:off x="6711127" y="5536167"/>
              <a:ext cx="74916" cy="115989"/>
              <a:chOff x="6037835" y="3836343"/>
              <a:chExt cx="382110" cy="591601"/>
            </a:xfrm>
          </p:grpSpPr>
          <p:cxnSp>
            <p:nvCxnSpPr>
              <p:cNvPr id="113" name="直接连接符 112"/>
              <p:cNvCxnSpPr/>
              <p:nvPr/>
            </p:nvCxnSpPr>
            <p:spPr>
              <a:xfrm flipV="1">
                <a:off x="6074262" y="3836343"/>
                <a:ext cx="0" cy="591601"/>
              </a:xfrm>
              <a:prstGeom prst="line">
                <a:avLst/>
              </a:prstGeom>
              <a:ln w="19050"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4" name="直接连接符 113"/>
              <p:cNvCxnSpPr/>
              <p:nvPr/>
            </p:nvCxnSpPr>
            <p:spPr>
              <a:xfrm flipH="1">
                <a:off x="6037835" y="3860632"/>
                <a:ext cx="382110" cy="0"/>
              </a:xfrm>
              <a:prstGeom prst="line">
                <a:avLst/>
              </a:prstGeom>
              <a:ln w="19050"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17" name="文本框 116"/>
          <p:cNvSpPr txBox="1"/>
          <p:nvPr/>
        </p:nvSpPr>
        <p:spPr>
          <a:xfrm>
            <a:off x="492806" y="5835728"/>
            <a:ext cx="4704465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50" dirty="0">
                <a:solidFill>
                  <a:srgbClr val="ECD4E9"/>
                </a:solidFill>
              </a:rPr>
              <a:t>Love is a lamp</a:t>
            </a:r>
            <a:r>
              <a:rPr lang="en-US" altLang="zh-CN" sz="1050" dirty="0">
                <a:solidFill>
                  <a:schemeClr val="bg1">
                    <a:lumMod val="95000"/>
                  </a:schemeClr>
                </a:solidFill>
              </a:rPr>
              <a:t>, while friendship is the shadow. When the lamp is </a:t>
            </a:r>
            <a:r>
              <a:rPr lang="en-US" altLang="zh-CN" sz="1050" dirty="0" err="1">
                <a:solidFill>
                  <a:schemeClr val="bg1">
                    <a:lumMod val="95000"/>
                  </a:schemeClr>
                </a:solidFill>
              </a:rPr>
              <a:t>off,you</a:t>
            </a:r>
            <a:r>
              <a:rPr lang="en-US" altLang="zh-CN" sz="1050" dirty="0">
                <a:solidFill>
                  <a:schemeClr val="bg1">
                    <a:lumMod val="95000"/>
                  </a:schemeClr>
                </a:solidFill>
              </a:rPr>
              <a:t> will find the shadow everywhere. </a:t>
            </a:r>
            <a:endParaRPr lang="en-US" altLang="zh-CN" sz="1050" dirty="0">
              <a:solidFill>
                <a:schemeClr val="bg1">
                  <a:lumMod val="95000"/>
                </a:schemeClr>
              </a:solidFill>
            </a:endParaRPr>
          </a:p>
        </p:txBody>
      </p:sp>
      <p:grpSp>
        <p:nvGrpSpPr>
          <p:cNvPr id="46" name="组合 45"/>
          <p:cNvGrpSpPr/>
          <p:nvPr/>
        </p:nvGrpSpPr>
        <p:grpSpPr>
          <a:xfrm>
            <a:off x="562233" y="1367228"/>
            <a:ext cx="2111972" cy="500016"/>
            <a:chOff x="562233" y="1367228"/>
            <a:chExt cx="2111972" cy="500016"/>
          </a:xfrm>
        </p:grpSpPr>
        <p:grpSp>
          <p:nvGrpSpPr>
            <p:cNvPr id="118" name="组合 117"/>
            <p:cNvGrpSpPr/>
            <p:nvPr/>
          </p:nvGrpSpPr>
          <p:grpSpPr>
            <a:xfrm rot="1979173">
              <a:off x="562233" y="1367228"/>
              <a:ext cx="500016" cy="500016"/>
              <a:chOff x="8049259" y="1478840"/>
              <a:chExt cx="134660" cy="134660"/>
            </a:xfrm>
          </p:grpSpPr>
          <p:sp>
            <p:nvSpPr>
              <p:cNvPr id="119" name="椭圆 118"/>
              <p:cNvSpPr/>
              <p:nvPr/>
            </p:nvSpPr>
            <p:spPr>
              <a:xfrm rot="11105025">
                <a:off x="8049259" y="1478840"/>
                <a:ext cx="134660" cy="134660"/>
              </a:xfrm>
              <a:prstGeom prst="ellipse">
                <a:avLst/>
              </a:prstGeom>
              <a:gradFill flip="none" rotWithShape="1">
                <a:gsLst>
                  <a:gs pos="0">
                    <a:srgbClr val="ECD4E9"/>
                  </a:gs>
                  <a:gs pos="67000">
                    <a:srgbClr val="DBAFD6">
                      <a:alpha val="50000"/>
                    </a:srgbClr>
                  </a:gs>
                  <a:gs pos="43000">
                    <a:srgbClr val="C784BF">
                      <a:alpha val="40000"/>
                    </a:srgbClr>
                  </a:gs>
                  <a:gs pos="100000">
                    <a:srgbClr val="ECD4E9">
                      <a:alpha val="60000"/>
                    </a:srgb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>
                <a:noFill/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0" name="椭圆 119"/>
              <p:cNvSpPr/>
              <p:nvPr/>
            </p:nvSpPr>
            <p:spPr>
              <a:xfrm rot="11105025">
                <a:off x="8072679" y="1502260"/>
                <a:ext cx="87821" cy="87821"/>
              </a:xfrm>
              <a:prstGeom prst="ellipse">
                <a:avLst/>
              </a:prstGeom>
              <a:solidFill>
                <a:srgbClr val="DBAFD6"/>
              </a:solidFill>
              <a:ln>
                <a:noFill/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21" name="组合 120"/>
            <p:cNvGrpSpPr/>
            <p:nvPr/>
          </p:nvGrpSpPr>
          <p:grpSpPr>
            <a:xfrm>
              <a:off x="1241614" y="1447959"/>
              <a:ext cx="1432591" cy="338554"/>
              <a:chOff x="5376818" y="5407708"/>
              <a:chExt cx="1432591" cy="338554"/>
            </a:xfrm>
          </p:grpSpPr>
          <p:sp>
            <p:nvSpPr>
              <p:cNvPr id="122" name="文本框 121"/>
              <p:cNvSpPr txBox="1"/>
              <p:nvPr/>
            </p:nvSpPr>
            <p:spPr>
              <a:xfrm>
                <a:off x="5376818" y="5407708"/>
                <a:ext cx="1432591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600" b="1" dirty="0">
                    <a:solidFill>
                      <a:srgbClr val="DBAFD6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TITLE HERE</a:t>
                </a:r>
                <a:endParaRPr lang="en-US" altLang="zh-CN" sz="1600" b="1" dirty="0">
                  <a:solidFill>
                    <a:srgbClr val="DBAFD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grpSp>
            <p:nvGrpSpPr>
              <p:cNvPr id="123" name="组合 122"/>
              <p:cNvGrpSpPr/>
              <p:nvPr/>
            </p:nvGrpSpPr>
            <p:grpSpPr>
              <a:xfrm>
                <a:off x="5400185" y="5501815"/>
                <a:ext cx="74916" cy="115989"/>
                <a:chOff x="6037835" y="3836343"/>
                <a:chExt cx="382110" cy="591601"/>
              </a:xfrm>
            </p:grpSpPr>
            <p:cxnSp>
              <p:nvCxnSpPr>
                <p:cNvPr id="127" name="直接连接符 126"/>
                <p:cNvCxnSpPr/>
                <p:nvPr/>
              </p:nvCxnSpPr>
              <p:spPr>
                <a:xfrm flipV="1">
                  <a:off x="6074262" y="3836343"/>
                  <a:ext cx="0" cy="591601"/>
                </a:xfrm>
                <a:prstGeom prst="line">
                  <a:avLst/>
                </a:prstGeom>
                <a:ln w="19050">
                  <a:solidFill>
                    <a:schemeClr val="bg1">
                      <a:lumMod val="8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8" name="直接连接符 127"/>
                <p:cNvCxnSpPr/>
                <p:nvPr/>
              </p:nvCxnSpPr>
              <p:spPr>
                <a:xfrm flipH="1">
                  <a:off x="6037835" y="3860632"/>
                  <a:ext cx="382110" cy="0"/>
                </a:xfrm>
                <a:prstGeom prst="line">
                  <a:avLst/>
                </a:prstGeom>
                <a:ln w="19050">
                  <a:solidFill>
                    <a:schemeClr val="bg1">
                      <a:lumMod val="8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24" name="组合 123"/>
              <p:cNvGrpSpPr/>
              <p:nvPr/>
            </p:nvGrpSpPr>
            <p:grpSpPr>
              <a:xfrm rot="10800000">
                <a:off x="6711127" y="5536167"/>
                <a:ext cx="74916" cy="115989"/>
                <a:chOff x="6037835" y="3836343"/>
                <a:chExt cx="382110" cy="591601"/>
              </a:xfrm>
            </p:grpSpPr>
            <p:cxnSp>
              <p:nvCxnSpPr>
                <p:cNvPr id="125" name="直接连接符 124"/>
                <p:cNvCxnSpPr/>
                <p:nvPr/>
              </p:nvCxnSpPr>
              <p:spPr>
                <a:xfrm flipV="1">
                  <a:off x="6074262" y="3836343"/>
                  <a:ext cx="0" cy="591601"/>
                </a:xfrm>
                <a:prstGeom prst="line">
                  <a:avLst/>
                </a:prstGeom>
                <a:ln w="19050">
                  <a:solidFill>
                    <a:schemeClr val="bg1">
                      <a:lumMod val="8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6" name="直接连接符 125"/>
                <p:cNvCxnSpPr/>
                <p:nvPr/>
              </p:nvCxnSpPr>
              <p:spPr>
                <a:xfrm flipH="1">
                  <a:off x="6037835" y="3860632"/>
                  <a:ext cx="382110" cy="0"/>
                </a:xfrm>
                <a:prstGeom prst="line">
                  <a:avLst/>
                </a:prstGeom>
                <a:ln w="19050">
                  <a:solidFill>
                    <a:schemeClr val="bg1">
                      <a:lumMod val="8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sp>
        <p:nvSpPr>
          <p:cNvPr id="130" name="文本框 129"/>
          <p:cNvSpPr txBox="1"/>
          <p:nvPr/>
        </p:nvSpPr>
        <p:spPr>
          <a:xfrm>
            <a:off x="528366" y="1928980"/>
            <a:ext cx="2964308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50" dirty="0">
                <a:solidFill>
                  <a:srgbClr val="ECD4E9"/>
                </a:solidFill>
              </a:rPr>
              <a:t>Love is a lamp</a:t>
            </a:r>
            <a:r>
              <a:rPr lang="en-US" altLang="zh-CN" sz="1050" dirty="0">
                <a:solidFill>
                  <a:schemeClr val="bg1">
                    <a:lumMod val="95000"/>
                  </a:schemeClr>
                </a:solidFill>
              </a:rPr>
              <a:t>, while friendship is the shadow. When the lamp is </a:t>
            </a:r>
            <a:r>
              <a:rPr lang="en-US" altLang="zh-CN" sz="1050" dirty="0" err="1">
                <a:solidFill>
                  <a:schemeClr val="bg1">
                    <a:lumMod val="95000"/>
                  </a:schemeClr>
                </a:solidFill>
              </a:rPr>
              <a:t>off,you</a:t>
            </a:r>
            <a:r>
              <a:rPr lang="en-US" altLang="zh-CN" sz="1050" dirty="0">
                <a:solidFill>
                  <a:schemeClr val="bg1">
                    <a:lumMod val="95000"/>
                  </a:schemeClr>
                </a:solidFill>
              </a:rPr>
              <a:t> will find the shadow everywhere. </a:t>
            </a:r>
            <a:endParaRPr lang="en-US" altLang="zh-CN" sz="1050" dirty="0">
              <a:solidFill>
                <a:schemeClr val="bg1">
                  <a:lumMod val="95000"/>
                </a:scheme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0">
        <p:fade/>
      </p:transition>
    </mc:Choice>
    <mc:Fallback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repeatCount="indefinite" accel="50000" decel="50000" autoRev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7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7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7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47" presetClass="entr" presetSubtype="0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7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7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7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7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7" presetClass="entr" presetSubtype="0" fill="hold" grpId="0" nodeType="withEffect">
                                  <p:stCondLst>
                                    <p:cond delay="39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7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7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7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7" presetClass="entr" presetSubtype="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nodeType="withEffect">
                                  <p:stCondLst>
                                    <p:cond delay="54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42" presetClass="entr" presetSubtype="0" fill="hold" grpId="0" nodeType="withEffect">
                                  <p:stCondLst>
                                    <p:cond delay="58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nodeType="withEffect">
                                  <p:stCondLst>
                                    <p:cond delay="67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42" presetClass="entr" presetSubtype="0" fill="hold" grpId="0" nodeType="withEffect">
                                  <p:stCondLst>
                                    <p:cond delay="71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47" grpId="0" animBg="1"/>
      <p:bldP spid="48" grpId="0" animBg="1"/>
      <p:bldP spid="83" grpId="0" animBg="1"/>
      <p:bldP spid="93" grpId="0" animBg="1"/>
      <p:bldP spid="117" grpId="0"/>
      <p:bldP spid="130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40309"/>
            </a:gs>
            <a:gs pos="82000">
              <a:srgbClr val="181A42"/>
            </a:gs>
            <a:gs pos="61025">
              <a:srgbClr val="182543"/>
            </a:gs>
            <a:gs pos="42087">
              <a:srgbClr val="13162D"/>
            </a:gs>
            <a:gs pos="21100">
              <a:srgbClr val="090913"/>
            </a:gs>
            <a:gs pos="100000">
              <a:srgbClr val="272D66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5" name="矩形 4"/>
          <p:cNvSpPr/>
          <p:nvPr/>
        </p:nvSpPr>
        <p:spPr>
          <a:xfrm>
            <a:off x="-2877164" y="0"/>
            <a:ext cx="18022528" cy="970444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0" y="0"/>
            <a:ext cx="12192000" cy="6857999"/>
          </a:xfrm>
          <a:prstGeom prst="rect">
            <a:avLst/>
          </a:prstGeom>
          <a:gradFill flip="none" rotWithShape="1">
            <a:gsLst>
              <a:gs pos="61000">
                <a:srgbClr val="C784BF">
                  <a:alpha val="10000"/>
                </a:srgbClr>
              </a:gs>
              <a:gs pos="38000">
                <a:srgbClr val="BB5BA0">
                  <a:alpha val="20000"/>
                </a:srgbClr>
              </a:gs>
              <a:gs pos="0">
                <a:srgbClr val="612748">
                  <a:alpha val="25000"/>
                </a:srgbClr>
              </a:gs>
              <a:gs pos="19000">
                <a:srgbClr val="752F5B">
                  <a:alpha val="25000"/>
                </a:srgbClr>
              </a:gs>
              <a:gs pos="100000">
                <a:srgbClr val="B04787">
                  <a:alpha val="0"/>
                </a:srgbClr>
              </a:gs>
            </a:gsLst>
            <a:path path="circle">
              <a:fillToRect t="100000" r="100000"/>
            </a:path>
            <a:tileRect l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504412" y="299679"/>
            <a:ext cx="6181189" cy="661215"/>
            <a:chOff x="504412" y="299679"/>
            <a:chExt cx="6181189" cy="661215"/>
          </a:xfrm>
        </p:grpSpPr>
        <p:grpSp>
          <p:nvGrpSpPr>
            <p:cNvPr id="7" name="组合 6"/>
            <p:cNvGrpSpPr/>
            <p:nvPr/>
          </p:nvGrpSpPr>
          <p:grpSpPr>
            <a:xfrm>
              <a:off x="1094627" y="299679"/>
              <a:ext cx="5590974" cy="661215"/>
              <a:chOff x="1000326" y="330159"/>
              <a:chExt cx="5590974" cy="661215"/>
            </a:xfrm>
          </p:grpSpPr>
          <p:sp>
            <p:nvSpPr>
              <p:cNvPr id="11" name="矩形 10"/>
              <p:cNvSpPr/>
              <p:nvPr/>
            </p:nvSpPr>
            <p:spPr>
              <a:xfrm>
                <a:off x="1000326" y="330159"/>
                <a:ext cx="2218877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altLang="zh-CN" sz="2000" b="1" dirty="0">
                    <a:solidFill>
                      <a:srgbClr val="ECD4E9"/>
                    </a:solidFill>
                    <a:latin typeface="MyriadSetPro-Ultralight" panose="02000103050000020004" pitchFamily="2" charset="0"/>
                  </a:rPr>
                  <a:t>ADD YOU TITLE HERE</a:t>
                </a:r>
                <a:endParaRPr lang="zh-CN" altLang="en-US" sz="2000" b="1" dirty="0">
                  <a:solidFill>
                    <a:srgbClr val="ECD4E9"/>
                  </a:solidFill>
                  <a:latin typeface="MyriadSetPro-Ultralight" panose="02000103050000020004" pitchFamily="2" charset="0"/>
                </a:endParaRPr>
              </a:p>
            </p:txBody>
          </p:sp>
          <p:sp>
            <p:nvSpPr>
              <p:cNvPr id="12" name="文本框 11"/>
              <p:cNvSpPr txBox="1"/>
              <p:nvPr/>
            </p:nvSpPr>
            <p:spPr>
              <a:xfrm>
                <a:off x="1009850" y="591264"/>
                <a:ext cx="5581450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000" dirty="0">
                    <a:solidFill>
                      <a:srgbClr val="ECD4E9"/>
                    </a:solidFill>
                  </a:rPr>
                  <a:t>Love is a lamp</a:t>
                </a:r>
                <a:r>
                  <a:rPr lang="en-US" altLang="zh-CN" sz="1000" dirty="0">
                    <a:solidFill>
                      <a:schemeClr val="bg1">
                        <a:lumMod val="95000"/>
                      </a:schemeClr>
                    </a:solidFill>
                  </a:rPr>
                  <a:t>, while friendship is the shadow. When the lamp is </a:t>
                </a:r>
                <a:r>
                  <a:rPr lang="en-US" altLang="zh-CN" sz="1000" dirty="0" err="1">
                    <a:solidFill>
                      <a:schemeClr val="bg1">
                        <a:lumMod val="95000"/>
                      </a:schemeClr>
                    </a:solidFill>
                  </a:rPr>
                  <a:t>off,you</a:t>
                </a:r>
                <a:r>
                  <a:rPr lang="en-US" altLang="zh-CN" sz="1000" dirty="0">
                    <a:solidFill>
                      <a:schemeClr val="bg1">
                        <a:lumMod val="95000"/>
                      </a:schemeClr>
                    </a:solidFill>
                  </a:rPr>
                  <a:t> will find the shadow everywhere. Friend is who can give you strength at last</a:t>
                </a:r>
                <a:endParaRPr lang="en-US" altLang="zh-CN" sz="1000" dirty="0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>
              <a:off x="504412" y="344802"/>
              <a:ext cx="598727" cy="584775"/>
              <a:chOff x="502031" y="325753"/>
              <a:chExt cx="598727" cy="584775"/>
            </a:xfrm>
          </p:grpSpPr>
          <p:sp>
            <p:nvSpPr>
              <p:cNvPr id="9" name="矩形 8"/>
              <p:cNvSpPr/>
              <p:nvPr/>
            </p:nvSpPr>
            <p:spPr>
              <a:xfrm>
                <a:off x="502031" y="325753"/>
                <a:ext cx="598727" cy="58477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altLang="zh-CN" sz="3200" b="1" dirty="0">
                    <a:solidFill>
                      <a:srgbClr val="ECD4E9"/>
                    </a:solidFill>
                    <a:latin typeface="MyriadSetPro-Ultralight" panose="02000103050000020004" pitchFamily="2" charset="0"/>
                  </a:rPr>
                  <a:t>01</a:t>
                </a:r>
                <a:endParaRPr lang="zh-CN" altLang="en-US" sz="3200" b="1" dirty="0">
                  <a:solidFill>
                    <a:srgbClr val="ECD4E9"/>
                  </a:solidFill>
                  <a:latin typeface="MyriadSetPro-Ultralight" panose="02000103050000020004" pitchFamily="2" charset="0"/>
                </a:endParaRPr>
              </a:p>
            </p:txBody>
          </p:sp>
          <p:sp>
            <p:nvSpPr>
              <p:cNvPr id="10" name="矩形: 圆角 9"/>
              <p:cNvSpPr/>
              <p:nvPr/>
            </p:nvSpPr>
            <p:spPr>
              <a:xfrm>
                <a:off x="547792" y="368256"/>
                <a:ext cx="494505" cy="499768"/>
              </a:xfrm>
              <a:prstGeom prst="roundRect">
                <a:avLst/>
              </a:prstGeom>
              <a:noFill/>
              <a:ln>
                <a:gradFill>
                  <a:gsLst>
                    <a:gs pos="0">
                      <a:srgbClr val="ECD4E9"/>
                    </a:gs>
                    <a:gs pos="68000">
                      <a:srgbClr val="BB5BA0"/>
                    </a:gs>
                    <a:gs pos="43000">
                      <a:srgbClr val="B04787"/>
                    </a:gs>
                    <a:gs pos="100000">
                      <a:srgbClr val="ECD4E9"/>
                    </a:gs>
                  </a:gsLst>
                  <a:lin ang="5400000" scaled="1"/>
                </a:gra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16" name="组合 15"/>
          <p:cNvGrpSpPr/>
          <p:nvPr/>
        </p:nvGrpSpPr>
        <p:grpSpPr>
          <a:xfrm>
            <a:off x="5853111" y="2015882"/>
            <a:ext cx="485778" cy="6041190"/>
            <a:chOff x="5853111" y="2015882"/>
            <a:chExt cx="485778" cy="6041190"/>
          </a:xfrm>
        </p:grpSpPr>
        <p:cxnSp>
          <p:nvCxnSpPr>
            <p:cNvPr id="3" name="直接连接符 2"/>
            <p:cNvCxnSpPr/>
            <p:nvPr/>
          </p:nvCxnSpPr>
          <p:spPr>
            <a:xfrm>
              <a:off x="6096000" y="2501660"/>
              <a:ext cx="0" cy="5555412"/>
            </a:xfrm>
            <a:prstGeom prst="line">
              <a:avLst/>
            </a:prstGeom>
            <a:ln w="12700">
              <a:solidFill>
                <a:srgbClr val="DBAFD6"/>
              </a:solidFill>
            </a:ln>
            <a:effectLst>
              <a:glow rad="63500">
                <a:schemeClr val="accent1">
                  <a:alpha val="20000"/>
                </a:schemeClr>
              </a:glo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椭圆 14"/>
            <p:cNvSpPr/>
            <p:nvPr/>
          </p:nvSpPr>
          <p:spPr>
            <a:xfrm>
              <a:off x="5853111" y="2015882"/>
              <a:ext cx="485778" cy="485778"/>
            </a:xfrm>
            <a:prstGeom prst="ellipse">
              <a:avLst/>
            </a:prstGeom>
            <a:ln w="12700">
              <a:solidFill>
                <a:srgbClr val="DBAFD6"/>
              </a:solidFill>
            </a:ln>
            <a:effectLst>
              <a:glow rad="63500">
                <a:schemeClr val="accent1">
                  <a:alpha val="20000"/>
                </a:schemeClr>
              </a:glo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7" name="组合 16"/>
          <p:cNvGrpSpPr/>
          <p:nvPr/>
        </p:nvGrpSpPr>
        <p:grpSpPr>
          <a:xfrm rot="1979173">
            <a:off x="5987410" y="4161785"/>
            <a:ext cx="246208" cy="246208"/>
            <a:chOff x="8049259" y="1478840"/>
            <a:chExt cx="134660" cy="134660"/>
          </a:xfrm>
        </p:grpSpPr>
        <p:sp>
          <p:nvSpPr>
            <p:cNvPr id="18" name="椭圆 17"/>
            <p:cNvSpPr/>
            <p:nvPr/>
          </p:nvSpPr>
          <p:spPr>
            <a:xfrm rot="11105025">
              <a:off x="8049259" y="1478840"/>
              <a:ext cx="134660" cy="134660"/>
            </a:xfrm>
            <a:prstGeom prst="ellipse">
              <a:avLst/>
            </a:prstGeom>
            <a:gradFill flip="none" rotWithShape="1">
              <a:gsLst>
                <a:gs pos="0">
                  <a:srgbClr val="ECD4E9"/>
                </a:gs>
                <a:gs pos="67000">
                  <a:srgbClr val="DBAFD6">
                    <a:alpha val="50000"/>
                  </a:srgbClr>
                </a:gs>
                <a:gs pos="43000">
                  <a:srgbClr val="C784BF">
                    <a:alpha val="40000"/>
                  </a:srgbClr>
                </a:gs>
                <a:gs pos="100000">
                  <a:srgbClr val="ECD4E9">
                    <a:alpha val="6000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椭圆 18"/>
            <p:cNvSpPr/>
            <p:nvPr/>
          </p:nvSpPr>
          <p:spPr>
            <a:xfrm rot="11105025">
              <a:off x="8072679" y="1502260"/>
              <a:ext cx="87821" cy="87821"/>
            </a:xfrm>
            <a:prstGeom prst="ellipse">
              <a:avLst/>
            </a:prstGeom>
            <a:solidFill>
              <a:srgbClr val="DBAFD6"/>
            </a:solidFill>
            <a:ln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" name="组合 19"/>
          <p:cNvGrpSpPr/>
          <p:nvPr/>
        </p:nvGrpSpPr>
        <p:grpSpPr>
          <a:xfrm rot="1979173">
            <a:off x="5972895" y="6039485"/>
            <a:ext cx="246208" cy="246208"/>
            <a:chOff x="8049259" y="1478840"/>
            <a:chExt cx="134660" cy="134660"/>
          </a:xfrm>
        </p:grpSpPr>
        <p:sp>
          <p:nvSpPr>
            <p:cNvPr id="21" name="椭圆 20"/>
            <p:cNvSpPr/>
            <p:nvPr/>
          </p:nvSpPr>
          <p:spPr>
            <a:xfrm rot="11105025">
              <a:off x="8049259" y="1478840"/>
              <a:ext cx="134660" cy="134660"/>
            </a:xfrm>
            <a:prstGeom prst="ellipse">
              <a:avLst/>
            </a:prstGeom>
            <a:gradFill flip="none" rotWithShape="1">
              <a:gsLst>
                <a:gs pos="0">
                  <a:srgbClr val="ECD4E9"/>
                </a:gs>
                <a:gs pos="67000">
                  <a:srgbClr val="DBAFD6">
                    <a:alpha val="50000"/>
                  </a:srgbClr>
                </a:gs>
                <a:gs pos="43000">
                  <a:srgbClr val="C784BF">
                    <a:alpha val="40000"/>
                  </a:srgbClr>
                </a:gs>
                <a:gs pos="100000">
                  <a:srgbClr val="ECD4E9">
                    <a:alpha val="6000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椭圆 21"/>
            <p:cNvSpPr/>
            <p:nvPr/>
          </p:nvSpPr>
          <p:spPr>
            <a:xfrm rot="11105025">
              <a:off x="8072679" y="1502260"/>
              <a:ext cx="87821" cy="87821"/>
            </a:xfrm>
            <a:prstGeom prst="ellipse">
              <a:avLst/>
            </a:prstGeom>
            <a:solidFill>
              <a:srgbClr val="DBAFD6"/>
            </a:solidFill>
            <a:ln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5221673" y="4093873"/>
            <a:ext cx="7194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accent4">
                    <a:lumMod val="60000"/>
                    <a:lumOff val="40000"/>
                  </a:schemeClr>
                </a:solidFill>
                <a:latin typeface="+mj-ea"/>
                <a:ea typeface="+mj-ea"/>
              </a:rPr>
              <a:t>2010</a:t>
            </a:r>
            <a:endParaRPr lang="en-US" altLang="zh-CN" dirty="0">
              <a:solidFill>
                <a:schemeClr val="accent4">
                  <a:lumMod val="60000"/>
                  <a:lumOff val="40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5221673" y="5977923"/>
            <a:ext cx="7194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accent4">
                    <a:lumMod val="60000"/>
                    <a:lumOff val="40000"/>
                  </a:schemeClr>
                </a:solidFill>
                <a:latin typeface="+mj-ea"/>
                <a:ea typeface="+mj-ea"/>
              </a:rPr>
              <a:t>2011</a:t>
            </a:r>
            <a:endParaRPr lang="en-US" altLang="zh-CN" dirty="0">
              <a:solidFill>
                <a:schemeClr val="accent4">
                  <a:lumMod val="60000"/>
                  <a:lumOff val="40000"/>
                </a:schemeClr>
              </a:solidFill>
              <a:latin typeface="+mj-ea"/>
              <a:ea typeface="+mj-ea"/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6466114" y="3923344"/>
            <a:ext cx="4704465" cy="679910"/>
            <a:chOff x="6526227" y="3639904"/>
            <a:chExt cx="4704465" cy="679910"/>
          </a:xfrm>
        </p:grpSpPr>
        <p:grpSp>
          <p:nvGrpSpPr>
            <p:cNvPr id="23" name="组合 22"/>
            <p:cNvGrpSpPr/>
            <p:nvPr/>
          </p:nvGrpSpPr>
          <p:grpSpPr>
            <a:xfrm>
              <a:off x="6604765" y="3639904"/>
              <a:ext cx="1432591" cy="338554"/>
              <a:chOff x="5376818" y="5407708"/>
              <a:chExt cx="1432591" cy="338554"/>
            </a:xfrm>
          </p:grpSpPr>
          <p:sp>
            <p:nvSpPr>
              <p:cNvPr id="24" name="文本框 23"/>
              <p:cNvSpPr txBox="1"/>
              <p:nvPr/>
            </p:nvSpPr>
            <p:spPr>
              <a:xfrm>
                <a:off x="5376818" y="5407708"/>
                <a:ext cx="1432591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600" b="1" dirty="0">
                    <a:solidFill>
                      <a:srgbClr val="DBAFD6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TITLE HERE</a:t>
                </a:r>
                <a:endParaRPr lang="en-US" altLang="zh-CN" sz="1600" b="1" dirty="0">
                  <a:solidFill>
                    <a:srgbClr val="DBAFD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grpSp>
            <p:nvGrpSpPr>
              <p:cNvPr id="25" name="组合 24"/>
              <p:cNvGrpSpPr/>
              <p:nvPr/>
            </p:nvGrpSpPr>
            <p:grpSpPr>
              <a:xfrm>
                <a:off x="5400185" y="5501815"/>
                <a:ext cx="74916" cy="115989"/>
                <a:chOff x="6037835" y="3836343"/>
                <a:chExt cx="382110" cy="591601"/>
              </a:xfrm>
            </p:grpSpPr>
            <p:cxnSp>
              <p:nvCxnSpPr>
                <p:cNvPr id="29" name="直接连接符 28"/>
                <p:cNvCxnSpPr/>
                <p:nvPr/>
              </p:nvCxnSpPr>
              <p:spPr>
                <a:xfrm flipV="1">
                  <a:off x="6074262" y="3836343"/>
                  <a:ext cx="0" cy="591601"/>
                </a:xfrm>
                <a:prstGeom prst="line">
                  <a:avLst/>
                </a:prstGeom>
                <a:ln w="19050">
                  <a:solidFill>
                    <a:schemeClr val="bg1">
                      <a:lumMod val="8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0" name="直接连接符 29"/>
                <p:cNvCxnSpPr/>
                <p:nvPr/>
              </p:nvCxnSpPr>
              <p:spPr>
                <a:xfrm flipH="1">
                  <a:off x="6037835" y="3860632"/>
                  <a:ext cx="382110" cy="0"/>
                </a:xfrm>
                <a:prstGeom prst="line">
                  <a:avLst/>
                </a:prstGeom>
                <a:ln w="19050">
                  <a:solidFill>
                    <a:schemeClr val="bg1">
                      <a:lumMod val="8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26" name="组合 25"/>
              <p:cNvGrpSpPr/>
              <p:nvPr/>
            </p:nvGrpSpPr>
            <p:grpSpPr>
              <a:xfrm rot="10800000">
                <a:off x="6711127" y="5536167"/>
                <a:ext cx="74916" cy="115989"/>
                <a:chOff x="6037835" y="3836343"/>
                <a:chExt cx="382110" cy="591601"/>
              </a:xfrm>
            </p:grpSpPr>
            <p:cxnSp>
              <p:nvCxnSpPr>
                <p:cNvPr id="27" name="直接连接符 26"/>
                <p:cNvCxnSpPr/>
                <p:nvPr/>
              </p:nvCxnSpPr>
              <p:spPr>
                <a:xfrm flipV="1">
                  <a:off x="6074262" y="3836343"/>
                  <a:ext cx="0" cy="591601"/>
                </a:xfrm>
                <a:prstGeom prst="line">
                  <a:avLst/>
                </a:prstGeom>
                <a:ln w="19050">
                  <a:solidFill>
                    <a:schemeClr val="bg1">
                      <a:lumMod val="8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8" name="直接连接符 27"/>
                <p:cNvCxnSpPr/>
                <p:nvPr/>
              </p:nvCxnSpPr>
              <p:spPr>
                <a:xfrm flipH="1">
                  <a:off x="6037835" y="3860632"/>
                  <a:ext cx="382110" cy="0"/>
                </a:xfrm>
                <a:prstGeom prst="line">
                  <a:avLst/>
                </a:prstGeom>
                <a:ln w="19050">
                  <a:solidFill>
                    <a:schemeClr val="bg1">
                      <a:lumMod val="8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33" name="文本框 32"/>
            <p:cNvSpPr txBox="1"/>
            <p:nvPr/>
          </p:nvSpPr>
          <p:spPr>
            <a:xfrm>
              <a:off x="6526227" y="3904316"/>
              <a:ext cx="4704465" cy="4154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50" dirty="0">
                  <a:solidFill>
                    <a:srgbClr val="ECD4E9"/>
                  </a:solidFill>
                </a:rPr>
                <a:t>Love is a lamp</a:t>
              </a:r>
              <a:r>
                <a:rPr lang="en-US" altLang="zh-CN" sz="1050" dirty="0">
                  <a:solidFill>
                    <a:schemeClr val="bg1">
                      <a:lumMod val="95000"/>
                    </a:schemeClr>
                  </a:solidFill>
                </a:rPr>
                <a:t>, while friendship is the shadow. When the lamp is </a:t>
              </a:r>
              <a:r>
                <a:rPr lang="en-US" altLang="zh-CN" sz="1050" dirty="0" err="1">
                  <a:solidFill>
                    <a:schemeClr val="bg1">
                      <a:lumMod val="95000"/>
                    </a:schemeClr>
                  </a:solidFill>
                </a:rPr>
                <a:t>off,you</a:t>
              </a:r>
              <a:r>
                <a:rPr lang="en-US" altLang="zh-CN" sz="1050" dirty="0">
                  <a:solidFill>
                    <a:schemeClr val="bg1">
                      <a:lumMod val="95000"/>
                    </a:schemeClr>
                  </a:solidFill>
                </a:rPr>
                <a:t> will find the shadow everywhere. </a:t>
              </a:r>
              <a:endParaRPr lang="en-US" altLang="zh-CN" sz="1050" dirty="0">
                <a:solidFill>
                  <a:schemeClr val="bg1">
                    <a:lumMod val="95000"/>
                  </a:schemeClr>
                </a:solidFill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6466114" y="5822634"/>
            <a:ext cx="4704465" cy="679910"/>
            <a:chOff x="6526227" y="3639904"/>
            <a:chExt cx="4704465" cy="679910"/>
          </a:xfrm>
        </p:grpSpPr>
        <p:grpSp>
          <p:nvGrpSpPr>
            <p:cNvPr id="36" name="组合 35"/>
            <p:cNvGrpSpPr/>
            <p:nvPr/>
          </p:nvGrpSpPr>
          <p:grpSpPr>
            <a:xfrm>
              <a:off x="6604765" y="3639904"/>
              <a:ext cx="1432591" cy="338554"/>
              <a:chOff x="5376818" y="5407708"/>
              <a:chExt cx="1432591" cy="338554"/>
            </a:xfrm>
          </p:grpSpPr>
          <p:sp>
            <p:nvSpPr>
              <p:cNvPr id="38" name="文本框 37"/>
              <p:cNvSpPr txBox="1"/>
              <p:nvPr/>
            </p:nvSpPr>
            <p:spPr>
              <a:xfrm>
                <a:off x="5376818" y="5407708"/>
                <a:ext cx="1432591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600" b="1" dirty="0">
                    <a:solidFill>
                      <a:srgbClr val="DBAFD6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TITLE HERE</a:t>
                </a:r>
                <a:endParaRPr lang="en-US" altLang="zh-CN" sz="1600" b="1" dirty="0">
                  <a:solidFill>
                    <a:srgbClr val="DBAFD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grpSp>
            <p:nvGrpSpPr>
              <p:cNvPr id="39" name="组合 38"/>
              <p:cNvGrpSpPr/>
              <p:nvPr/>
            </p:nvGrpSpPr>
            <p:grpSpPr>
              <a:xfrm>
                <a:off x="5400185" y="5501815"/>
                <a:ext cx="74916" cy="115989"/>
                <a:chOff x="6037835" y="3836343"/>
                <a:chExt cx="382110" cy="591601"/>
              </a:xfrm>
            </p:grpSpPr>
            <p:cxnSp>
              <p:nvCxnSpPr>
                <p:cNvPr id="43" name="直接连接符 42"/>
                <p:cNvCxnSpPr/>
                <p:nvPr/>
              </p:nvCxnSpPr>
              <p:spPr>
                <a:xfrm flipV="1">
                  <a:off x="6074262" y="3836343"/>
                  <a:ext cx="0" cy="591601"/>
                </a:xfrm>
                <a:prstGeom prst="line">
                  <a:avLst/>
                </a:prstGeom>
                <a:ln w="19050">
                  <a:solidFill>
                    <a:schemeClr val="bg1">
                      <a:lumMod val="8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4" name="直接连接符 43"/>
                <p:cNvCxnSpPr/>
                <p:nvPr/>
              </p:nvCxnSpPr>
              <p:spPr>
                <a:xfrm flipH="1">
                  <a:off x="6037835" y="3860632"/>
                  <a:ext cx="382110" cy="0"/>
                </a:xfrm>
                <a:prstGeom prst="line">
                  <a:avLst/>
                </a:prstGeom>
                <a:ln w="19050">
                  <a:solidFill>
                    <a:schemeClr val="bg1">
                      <a:lumMod val="8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40" name="组合 39"/>
              <p:cNvGrpSpPr/>
              <p:nvPr/>
            </p:nvGrpSpPr>
            <p:grpSpPr>
              <a:xfrm rot="10800000">
                <a:off x="6711127" y="5536167"/>
                <a:ext cx="74916" cy="115989"/>
                <a:chOff x="6037835" y="3836343"/>
                <a:chExt cx="382110" cy="591601"/>
              </a:xfrm>
            </p:grpSpPr>
            <p:cxnSp>
              <p:nvCxnSpPr>
                <p:cNvPr id="41" name="直接连接符 40"/>
                <p:cNvCxnSpPr/>
                <p:nvPr/>
              </p:nvCxnSpPr>
              <p:spPr>
                <a:xfrm flipV="1">
                  <a:off x="6074262" y="3836343"/>
                  <a:ext cx="0" cy="591601"/>
                </a:xfrm>
                <a:prstGeom prst="line">
                  <a:avLst/>
                </a:prstGeom>
                <a:ln w="19050">
                  <a:solidFill>
                    <a:schemeClr val="bg1">
                      <a:lumMod val="8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2" name="直接连接符 41"/>
                <p:cNvCxnSpPr/>
                <p:nvPr/>
              </p:nvCxnSpPr>
              <p:spPr>
                <a:xfrm flipH="1">
                  <a:off x="6037835" y="3860632"/>
                  <a:ext cx="382110" cy="0"/>
                </a:xfrm>
                <a:prstGeom prst="line">
                  <a:avLst/>
                </a:prstGeom>
                <a:ln w="19050">
                  <a:solidFill>
                    <a:schemeClr val="bg1">
                      <a:lumMod val="8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37" name="文本框 36"/>
            <p:cNvSpPr txBox="1"/>
            <p:nvPr/>
          </p:nvSpPr>
          <p:spPr>
            <a:xfrm>
              <a:off x="6526227" y="3904316"/>
              <a:ext cx="4704465" cy="4154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50" dirty="0">
                  <a:solidFill>
                    <a:srgbClr val="ECD4E9"/>
                  </a:solidFill>
                </a:rPr>
                <a:t>Love is a lamp</a:t>
              </a:r>
              <a:r>
                <a:rPr lang="en-US" altLang="zh-CN" sz="1050" dirty="0">
                  <a:solidFill>
                    <a:schemeClr val="bg1">
                      <a:lumMod val="95000"/>
                    </a:schemeClr>
                  </a:solidFill>
                </a:rPr>
                <a:t>, while friendship is the shadow. When the lamp is </a:t>
              </a:r>
              <a:r>
                <a:rPr lang="en-US" altLang="zh-CN" sz="1050" dirty="0" err="1">
                  <a:solidFill>
                    <a:schemeClr val="bg1">
                      <a:lumMod val="95000"/>
                    </a:schemeClr>
                  </a:solidFill>
                </a:rPr>
                <a:t>off,you</a:t>
              </a:r>
              <a:r>
                <a:rPr lang="en-US" altLang="zh-CN" sz="1050" dirty="0">
                  <a:solidFill>
                    <a:schemeClr val="bg1">
                      <a:lumMod val="95000"/>
                    </a:schemeClr>
                  </a:solidFill>
                </a:rPr>
                <a:t> will find the shadow everywhere. </a:t>
              </a:r>
              <a:endParaRPr lang="en-US" altLang="zh-CN" sz="1050" dirty="0">
                <a:solidFill>
                  <a:schemeClr val="bg1">
                    <a:lumMod val="95000"/>
                  </a:schemeClr>
                </a:solidFill>
              </a:endParaRPr>
            </a:p>
          </p:txBody>
        </p:sp>
      </p:grpSp>
      <p:cxnSp>
        <p:nvCxnSpPr>
          <p:cNvPr id="45" name="直接连接符 44"/>
          <p:cNvCxnSpPr/>
          <p:nvPr/>
        </p:nvCxnSpPr>
        <p:spPr>
          <a:xfrm flipV="1">
            <a:off x="1724357" y="3632839"/>
            <a:ext cx="2703981" cy="1525332"/>
          </a:xfrm>
          <a:prstGeom prst="line">
            <a:avLst/>
          </a:prstGeom>
          <a:ln w="12700">
            <a:gradFill>
              <a:gsLst>
                <a:gs pos="50000">
                  <a:srgbClr val="ECD4E9">
                    <a:alpha val="20000"/>
                  </a:srgbClr>
                </a:gs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直接连接符 46"/>
          <p:cNvCxnSpPr/>
          <p:nvPr/>
        </p:nvCxnSpPr>
        <p:spPr>
          <a:xfrm flipV="1">
            <a:off x="3210238" y="1436050"/>
            <a:ext cx="2703981" cy="1525332"/>
          </a:xfrm>
          <a:prstGeom prst="line">
            <a:avLst/>
          </a:prstGeom>
          <a:ln w="12700">
            <a:gradFill>
              <a:gsLst>
                <a:gs pos="50000">
                  <a:srgbClr val="ECD4E9">
                    <a:alpha val="20000"/>
                  </a:srgbClr>
                </a:gs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直接连接符 47"/>
          <p:cNvCxnSpPr/>
          <p:nvPr/>
        </p:nvCxnSpPr>
        <p:spPr>
          <a:xfrm flipV="1">
            <a:off x="9173285" y="3670569"/>
            <a:ext cx="2703981" cy="1525332"/>
          </a:xfrm>
          <a:prstGeom prst="line">
            <a:avLst/>
          </a:prstGeom>
          <a:ln w="12700">
            <a:gradFill>
              <a:gsLst>
                <a:gs pos="50000">
                  <a:srgbClr val="ECD4E9">
                    <a:alpha val="20000"/>
                  </a:srgbClr>
                </a:gs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0">
        <p:fade/>
      </p:transition>
    </mc:Choice>
    <mc:Fallback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repeatCount="indefinite" accel="50000" decel="50000" autoRev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31" grpId="0"/>
      <p:bldP spid="3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40309"/>
            </a:gs>
            <a:gs pos="82000">
              <a:srgbClr val="181A42"/>
            </a:gs>
            <a:gs pos="61025">
              <a:srgbClr val="182543"/>
            </a:gs>
            <a:gs pos="42087">
              <a:srgbClr val="13162D"/>
            </a:gs>
            <a:gs pos="21100">
              <a:srgbClr val="090913"/>
            </a:gs>
            <a:gs pos="100000">
              <a:srgbClr val="272D66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5" name="矩形 4"/>
          <p:cNvSpPr/>
          <p:nvPr/>
        </p:nvSpPr>
        <p:spPr>
          <a:xfrm>
            <a:off x="-2877164" y="0"/>
            <a:ext cx="18022528" cy="970444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0" y="0"/>
            <a:ext cx="12192000" cy="6857999"/>
          </a:xfrm>
          <a:prstGeom prst="rect">
            <a:avLst/>
          </a:prstGeom>
          <a:gradFill flip="none" rotWithShape="1">
            <a:gsLst>
              <a:gs pos="61000">
                <a:srgbClr val="C784BF">
                  <a:alpha val="10000"/>
                </a:srgbClr>
              </a:gs>
              <a:gs pos="38000">
                <a:srgbClr val="BB5BA0">
                  <a:alpha val="20000"/>
                </a:srgbClr>
              </a:gs>
              <a:gs pos="0">
                <a:srgbClr val="612748">
                  <a:alpha val="25000"/>
                </a:srgbClr>
              </a:gs>
              <a:gs pos="19000">
                <a:srgbClr val="752F5B">
                  <a:alpha val="25000"/>
                </a:srgbClr>
              </a:gs>
              <a:gs pos="100000">
                <a:srgbClr val="B04787">
                  <a:alpha val="0"/>
                </a:srgbClr>
              </a:gs>
            </a:gsLst>
            <a:path path="circle">
              <a:fillToRect t="100000" r="100000"/>
            </a:path>
            <a:tileRect l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4" name="直接连接符 3"/>
          <p:cNvCxnSpPr/>
          <p:nvPr/>
        </p:nvCxnSpPr>
        <p:spPr>
          <a:xfrm>
            <a:off x="6096000" y="-324465"/>
            <a:ext cx="0" cy="8381537"/>
          </a:xfrm>
          <a:prstGeom prst="line">
            <a:avLst/>
          </a:prstGeom>
          <a:ln w="12700">
            <a:solidFill>
              <a:srgbClr val="DBAFD6"/>
            </a:solidFill>
          </a:ln>
          <a:effectLst>
            <a:glow rad="63500">
              <a:schemeClr val="accent1">
                <a:alpha val="2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" name="组合 6"/>
          <p:cNvGrpSpPr/>
          <p:nvPr/>
        </p:nvGrpSpPr>
        <p:grpSpPr>
          <a:xfrm rot="1979173">
            <a:off x="5972895" y="1121936"/>
            <a:ext cx="246208" cy="246208"/>
            <a:chOff x="8049259" y="1478840"/>
            <a:chExt cx="134660" cy="134660"/>
          </a:xfrm>
        </p:grpSpPr>
        <p:sp>
          <p:nvSpPr>
            <p:cNvPr id="8" name="椭圆 7"/>
            <p:cNvSpPr/>
            <p:nvPr/>
          </p:nvSpPr>
          <p:spPr>
            <a:xfrm rot="11105025">
              <a:off x="8049259" y="1478840"/>
              <a:ext cx="134660" cy="134660"/>
            </a:xfrm>
            <a:prstGeom prst="ellipse">
              <a:avLst/>
            </a:prstGeom>
            <a:gradFill flip="none" rotWithShape="1">
              <a:gsLst>
                <a:gs pos="0">
                  <a:srgbClr val="ECD4E9"/>
                </a:gs>
                <a:gs pos="67000">
                  <a:srgbClr val="DBAFD6">
                    <a:alpha val="50000"/>
                  </a:srgbClr>
                </a:gs>
                <a:gs pos="43000">
                  <a:srgbClr val="C784BF">
                    <a:alpha val="40000"/>
                  </a:srgbClr>
                </a:gs>
                <a:gs pos="100000">
                  <a:srgbClr val="ECD4E9">
                    <a:alpha val="6000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椭圆 8"/>
            <p:cNvSpPr/>
            <p:nvPr/>
          </p:nvSpPr>
          <p:spPr>
            <a:xfrm rot="11105025">
              <a:off x="8072679" y="1502260"/>
              <a:ext cx="87821" cy="87821"/>
            </a:xfrm>
            <a:prstGeom prst="ellipse">
              <a:avLst/>
            </a:prstGeom>
            <a:solidFill>
              <a:srgbClr val="DBAFD6"/>
            </a:solidFill>
            <a:ln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" name="组合 9"/>
          <p:cNvGrpSpPr/>
          <p:nvPr/>
        </p:nvGrpSpPr>
        <p:grpSpPr>
          <a:xfrm rot="1979173">
            <a:off x="5970353" y="3339797"/>
            <a:ext cx="246208" cy="246208"/>
            <a:chOff x="8049259" y="1478840"/>
            <a:chExt cx="134660" cy="134660"/>
          </a:xfrm>
        </p:grpSpPr>
        <p:sp>
          <p:nvSpPr>
            <p:cNvPr id="11" name="椭圆 10"/>
            <p:cNvSpPr/>
            <p:nvPr/>
          </p:nvSpPr>
          <p:spPr>
            <a:xfrm rot="11105025">
              <a:off x="8049259" y="1478840"/>
              <a:ext cx="134660" cy="134660"/>
            </a:xfrm>
            <a:prstGeom prst="ellipse">
              <a:avLst/>
            </a:prstGeom>
            <a:gradFill flip="none" rotWithShape="1">
              <a:gsLst>
                <a:gs pos="0">
                  <a:srgbClr val="ECD4E9"/>
                </a:gs>
                <a:gs pos="67000">
                  <a:srgbClr val="DBAFD6">
                    <a:alpha val="50000"/>
                  </a:srgbClr>
                </a:gs>
                <a:gs pos="43000">
                  <a:srgbClr val="C784BF">
                    <a:alpha val="40000"/>
                  </a:srgbClr>
                </a:gs>
                <a:gs pos="100000">
                  <a:srgbClr val="ECD4E9">
                    <a:alpha val="6000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椭圆 11"/>
            <p:cNvSpPr/>
            <p:nvPr/>
          </p:nvSpPr>
          <p:spPr>
            <a:xfrm rot="11105025">
              <a:off x="8072679" y="1502260"/>
              <a:ext cx="87821" cy="87821"/>
            </a:xfrm>
            <a:prstGeom prst="ellipse">
              <a:avLst/>
            </a:prstGeom>
            <a:solidFill>
              <a:srgbClr val="DBAFD6"/>
            </a:solidFill>
            <a:ln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3" name="组合 12"/>
          <p:cNvGrpSpPr/>
          <p:nvPr/>
        </p:nvGrpSpPr>
        <p:grpSpPr>
          <a:xfrm rot="1979173">
            <a:off x="5970353" y="5557658"/>
            <a:ext cx="246208" cy="246208"/>
            <a:chOff x="8049259" y="1478840"/>
            <a:chExt cx="134660" cy="134660"/>
          </a:xfrm>
        </p:grpSpPr>
        <p:sp>
          <p:nvSpPr>
            <p:cNvPr id="14" name="椭圆 13"/>
            <p:cNvSpPr/>
            <p:nvPr/>
          </p:nvSpPr>
          <p:spPr>
            <a:xfrm rot="11105025">
              <a:off x="8049259" y="1478840"/>
              <a:ext cx="134660" cy="134660"/>
            </a:xfrm>
            <a:prstGeom prst="ellipse">
              <a:avLst/>
            </a:prstGeom>
            <a:gradFill flip="none" rotWithShape="1">
              <a:gsLst>
                <a:gs pos="0">
                  <a:srgbClr val="ECD4E9"/>
                </a:gs>
                <a:gs pos="67000">
                  <a:srgbClr val="DBAFD6">
                    <a:alpha val="50000"/>
                  </a:srgbClr>
                </a:gs>
                <a:gs pos="43000">
                  <a:srgbClr val="C784BF">
                    <a:alpha val="40000"/>
                  </a:srgbClr>
                </a:gs>
                <a:gs pos="100000">
                  <a:srgbClr val="ECD4E9">
                    <a:alpha val="6000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椭圆 14"/>
            <p:cNvSpPr/>
            <p:nvPr/>
          </p:nvSpPr>
          <p:spPr>
            <a:xfrm rot="11105025">
              <a:off x="8072679" y="1502260"/>
              <a:ext cx="87821" cy="87821"/>
            </a:xfrm>
            <a:prstGeom prst="ellipse">
              <a:avLst/>
            </a:prstGeom>
            <a:solidFill>
              <a:srgbClr val="DBAFD6"/>
            </a:solidFill>
            <a:ln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6" name="文本框 15"/>
          <p:cNvSpPr txBox="1"/>
          <p:nvPr/>
        </p:nvSpPr>
        <p:spPr>
          <a:xfrm>
            <a:off x="5221673" y="5508603"/>
            <a:ext cx="7194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accent4">
                    <a:lumMod val="60000"/>
                    <a:lumOff val="40000"/>
                  </a:schemeClr>
                </a:solidFill>
                <a:latin typeface="+mj-ea"/>
                <a:ea typeface="+mj-ea"/>
              </a:rPr>
              <a:t>2014</a:t>
            </a:r>
            <a:endParaRPr lang="en-US" altLang="zh-CN" dirty="0">
              <a:solidFill>
                <a:schemeClr val="accent4">
                  <a:lumMod val="60000"/>
                  <a:lumOff val="40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5221673" y="3272824"/>
            <a:ext cx="7194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accent4">
                    <a:lumMod val="60000"/>
                    <a:lumOff val="40000"/>
                  </a:schemeClr>
                </a:solidFill>
                <a:latin typeface="+mj-ea"/>
                <a:ea typeface="+mj-ea"/>
              </a:rPr>
              <a:t>2013</a:t>
            </a:r>
            <a:endParaRPr lang="en-US" altLang="zh-CN" dirty="0">
              <a:solidFill>
                <a:schemeClr val="accent4">
                  <a:lumMod val="60000"/>
                  <a:lumOff val="40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5221673" y="1060374"/>
            <a:ext cx="7194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accent4">
                    <a:lumMod val="60000"/>
                    <a:lumOff val="40000"/>
                  </a:schemeClr>
                </a:solidFill>
                <a:latin typeface="+mj-ea"/>
                <a:ea typeface="+mj-ea"/>
              </a:rPr>
              <a:t>2012</a:t>
            </a:r>
            <a:endParaRPr lang="en-US" altLang="zh-CN" dirty="0">
              <a:solidFill>
                <a:schemeClr val="accent4">
                  <a:lumMod val="60000"/>
                  <a:lumOff val="40000"/>
                </a:schemeClr>
              </a:solidFill>
              <a:latin typeface="+mj-ea"/>
              <a:ea typeface="+mj-ea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6466114" y="5358178"/>
            <a:ext cx="4704465" cy="679910"/>
            <a:chOff x="6526227" y="3639904"/>
            <a:chExt cx="4704465" cy="679910"/>
          </a:xfrm>
        </p:grpSpPr>
        <p:grpSp>
          <p:nvGrpSpPr>
            <p:cNvPr id="20" name="组合 19"/>
            <p:cNvGrpSpPr/>
            <p:nvPr/>
          </p:nvGrpSpPr>
          <p:grpSpPr>
            <a:xfrm>
              <a:off x="6604765" y="3639904"/>
              <a:ext cx="1432591" cy="338554"/>
              <a:chOff x="5376818" y="5407708"/>
              <a:chExt cx="1432591" cy="338554"/>
            </a:xfrm>
          </p:grpSpPr>
          <p:sp>
            <p:nvSpPr>
              <p:cNvPr id="22" name="文本框 21"/>
              <p:cNvSpPr txBox="1"/>
              <p:nvPr/>
            </p:nvSpPr>
            <p:spPr>
              <a:xfrm>
                <a:off x="5376818" y="5407708"/>
                <a:ext cx="1432591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600" b="1" dirty="0">
                    <a:solidFill>
                      <a:srgbClr val="DBAFD6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TITLE HERE</a:t>
                </a:r>
                <a:endParaRPr lang="en-US" altLang="zh-CN" sz="1600" b="1" dirty="0">
                  <a:solidFill>
                    <a:srgbClr val="DBAFD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grpSp>
            <p:nvGrpSpPr>
              <p:cNvPr id="23" name="组合 22"/>
              <p:cNvGrpSpPr/>
              <p:nvPr/>
            </p:nvGrpSpPr>
            <p:grpSpPr>
              <a:xfrm>
                <a:off x="5400185" y="5501815"/>
                <a:ext cx="74916" cy="115989"/>
                <a:chOff x="6037835" y="3836343"/>
                <a:chExt cx="382110" cy="591601"/>
              </a:xfrm>
            </p:grpSpPr>
            <p:cxnSp>
              <p:nvCxnSpPr>
                <p:cNvPr id="27" name="直接连接符 26"/>
                <p:cNvCxnSpPr/>
                <p:nvPr/>
              </p:nvCxnSpPr>
              <p:spPr>
                <a:xfrm flipV="1">
                  <a:off x="6074262" y="3836343"/>
                  <a:ext cx="0" cy="591601"/>
                </a:xfrm>
                <a:prstGeom prst="line">
                  <a:avLst/>
                </a:prstGeom>
                <a:ln w="19050">
                  <a:solidFill>
                    <a:schemeClr val="bg1">
                      <a:lumMod val="8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8" name="直接连接符 27"/>
                <p:cNvCxnSpPr/>
                <p:nvPr/>
              </p:nvCxnSpPr>
              <p:spPr>
                <a:xfrm flipH="1">
                  <a:off x="6037835" y="3860632"/>
                  <a:ext cx="382110" cy="0"/>
                </a:xfrm>
                <a:prstGeom prst="line">
                  <a:avLst/>
                </a:prstGeom>
                <a:ln w="19050">
                  <a:solidFill>
                    <a:schemeClr val="bg1">
                      <a:lumMod val="8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24" name="组合 23"/>
              <p:cNvGrpSpPr/>
              <p:nvPr/>
            </p:nvGrpSpPr>
            <p:grpSpPr>
              <a:xfrm rot="10800000">
                <a:off x="6711127" y="5536167"/>
                <a:ext cx="74916" cy="115989"/>
                <a:chOff x="6037835" y="3836343"/>
                <a:chExt cx="382110" cy="591601"/>
              </a:xfrm>
            </p:grpSpPr>
            <p:cxnSp>
              <p:nvCxnSpPr>
                <p:cNvPr id="25" name="直接连接符 24"/>
                <p:cNvCxnSpPr/>
                <p:nvPr/>
              </p:nvCxnSpPr>
              <p:spPr>
                <a:xfrm flipV="1">
                  <a:off x="6074262" y="3836343"/>
                  <a:ext cx="0" cy="591601"/>
                </a:xfrm>
                <a:prstGeom prst="line">
                  <a:avLst/>
                </a:prstGeom>
                <a:ln w="19050">
                  <a:solidFill>
                    <a:schemeClr val="bg1">
                      <a:lumMod val="8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6" name="直接连接符 25"/>
                <p:cNvCxnSpPr/>
                <p:nvPr/>
              </p:nvCxnSpPr>
              <p:spPr>
                <a:xfrm flipH="1">
                  <a:off x="6037835" y="3860632"/>
                  <a:ext cx="382110" cy="0"/>
                </a:xfrm>
                <a:prstGeom prst="line">
                  <a:avLst/>
                </a:prstGeom>
                <a:ln w="19050">
                  <a:solidFill>
                    <a:schemeClr val="bg1">
                      <a:lumMod val="8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21" name="文本框 20"/>
            <p:cNvSpPr txBox="1"/>
            <p:nvPr/>
          </p:nvSpPr>
          <p:spPr>
            <a:xfrm>
              <a:off x="6526227" y="3904316"/>
              <a:ext cx="4704465" cy="4154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50" dirty="0">
                  <a:solidFill>
                    <a:srgbClr val="ECD4E9"/>
                  </a:solidFill>
                </a:rPr>
                <a:t>Love is a lamp</a:t>
              </a:r>
              <a:r>
                <a:rPr lang="en-US" altLang="zh-CN" sz="1050" dirty="0">
                  <a:solidFill>
                    <a:schemeClr val="bg1">
                      <a:lumMod val="95000"/>
                    </a:schemeClr>
                  </a:solidFill>
                </a:rPr>
                <a:t>, while friendship is the shadow. When the lamp is </a:t>
              </a:r>
              <a:r>
                <a:rPr lang="en-US" altLang="zh-CN" sz="1050" dirty="0" err="1">
                  <a:solidFill>
                    <a:schemeClr val="bg1">
                      <a:lumMod val="95000"/>
                    </a:schemeClr>
                  </a:solidFill>
                </a:rPr>
                <a:t>off,you</a:t>
              </a:r>
              <a:r>
                <a:rPr lang="en-US" altLang="zh-CN" sz="1050" dirty="0">
                  <a:solidFill>
                    <a:schemeClr val="bg1">
                      <a:lumMod val="95000"/>
                    </a:schemeClr>
                  </a:solidFill>
                </a:rPr>
                <a:t> will find the shadow everywhere. </a:t>
              </a:r>
              <a:endParaRPr lang="en-US" altLang="zh-CN" sz="1050" dirty="0">
                <a:solidFill>
                  <a:schemeClr val="bg1">
                    <a:lumMod val="95000"/>
                  </a:schemeClr>
                </a:solidFill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6466114" y="3131632"/>
            <a:ext cx="4704465" cy="679910"/>
            <a:chOff x="6526227" y="3639904"/>
            <a:chExt cx="4704465" cy="679910"/>
          </a:xfrm>
        </p:grpSpPr>
        <p:grpSp>
          <p:nvGrpSpPr>
            <p:cNvPr id="30" name="组合 29"/>
            <p:cNvGrpSpPr/>
            <p:nvPr/>
          </p:nvGrpSpPr>
          <p:grpSpPr>
            <a:xfrm>
              <a:off x="6604765" y="3639904"/>
              <a:ext cx="1432591" cy="338554"/>
              <a:chOff x="5376818" y="5407708"/>
              <a:chExt cx="1432591" cy="338554"/>
            </a:xfrm>
          </p:grpSpPr>
          <p:sp>
            <p:nvSpPr>
              <p:cNvPr id="32" name="文本框 31"/>
              <p:cNvSpPr txBox="1"/>
              <p:nvPr/>
            </p:nvSpPr>
            <p:spPr>
              <a:xfrm>
                <a:off x="5376818" y="5407708"/>
                <a:ext cx="1432591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600" b="1" dirty="0">
                    <a:solidFill>
                      <a:srgbClr val="DBAFD6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TITLE HERE</a:t>
                </a:r>
                <a:endParaRPr lang="en-US" altLang="zh-CN" sz="1600" b="1" dirty="0">
                  <a:solidFill>
                    <a:srgbClr val="DBAFD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grpSp>
            <p:nvGrpSpPr>
              <p:cNvPr id="33" name="组合 32"/>
              <p:cNvGrpSpPr/>
              <p:nvPr/>
            </p:nvGrpSpPr>
            <p:grpSpPr>
              <a:xfrm>
                <a:off x="5400185" y="5501815"/>
                <a:ext cx="74916" cy="115989"/>
                <a:chOff x="6037835" y="3836343"/>
                <a:chExt cx="382110" cy="591601"/>
              </a:xfrm>
            </p:grpSpPr>
            <p:cxnSp>
              <p:nvCxnSpPr>
                <p:cNvPr id="37" name="直接连接符 36"/>
                <p:cNvCxnSpPr/>
                <p:nvPr/>
              </p:nvCxnSpPr>
              <p:spPr>
                <a:xfrm flipV="1">
                  <a:off x="6074262" y="3836343"/>
                  <a:ext cx="0" cy="591601"/>
                </a:xfrm>
                <a:prstGeom prst="line">
                  <a:avLst/>
                </a:prstGeom>
                <a:ln w="19050">
                  <a:solidFill>
                    <a:schemeClr val="bg1">
                      <a:lumMod val="8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8" name="直接连接符 37"/>
                <p:cNvCxnSpPr/>
                <p:nvPr/>
              </p:nvCxnSpPr>
              <p:spPr>
                <a:xfrm flipH="1">
                  <a:off x="6037835" y="3860632"/>
                  <a:ext cx="382110" cy="0"/>
                </a:xfrm>
                <a:prstGeom prst="line">
                  <a:avLst/>
                </a:prstGeom>
                <a:ln w="19050">
                  <a:solidFill>
                    <a:schemeClr val="bg1">
                      <a:lumMod val="8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34" name="组合 33"/>
              <p:cNvGrpSpPr/>
              <p:nvPr/>
            </p:nvGrpSpPr>
            <p:grpSpPr>
              <a:xfrm rot="10800000">
                <a:off x="6711127" y="5536167"/>
                <a:ext cx="74916" cy="115989"/>
                <a:chOff x="6037835" y="3836343"/>
                <a:chExt cx="382110" cy="591601"/>
              </a:xfrm>
            </p:grpSpPr>
            <p:cxnSp>
              <p:nvCxnSpPr>
                <p:cNvPr id="35" name="直接连接符 34"/>
                <p:cNvCxnSpPr/>
                <p:nvPr/>
              </p:nvCxnSpPr>
              <p:spPr>
                <a:xfrm flipV="1">
                  <a:off x="6074262" y="3836343"/>
                  <a:ext cx="0" cy="591601"/>
                </a:xfrm>
                <a:prstGeom prst="line">
                  <a:avLst/>
                </a:prstGeom>
                <a:ln w="19050">
                  <a:solidFill>
                    <a:schemeClr val="bg1">
                      <a:lumMod val="8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6" name="直接连接符 35"/>
                <p:cNvCxnSpPr/>
                <p:nvPr/>
              </p:nvCxnSpPr>
              <p:spPr>
                <a:xfrm flipH="1">
                  <a:off x="6037835" y="3860632"/>
                  <a:ext cx="382110" cy="0"/>
                </a:xfrm>
                <a:prstGeom prst="line">
                  <a:avLst/>
                </a:prstGeom>
                <a:ln w="19050">
                  <a:solidFill>
                    <a:schemeClr val="bg1">
                      <a:lumMod val="8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31" name="文本框 30"/>
            <p:cNvSpPr txBox="1"/>
            <p:nvPr/>
          </p:nvSpPr>
          <p:spPr>
            <a:xfrm>
              <a:off x="6526227" y="3904316"/>
              <a:ext cx="4704465" cy="4154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50" dirty="0">
                  <a:solidFill>
                    <a:srgbClr val="ECD4E9"/>
                  </a:solidFill>
                </a:rPr>
                <a:t>Love is a lamp</a:t>
              </a:r>
              <a:r>
                <a:rPr lang="en-US" altLang="zh-CN" sz="1050" dirty="0">
                  <a:solidFill>
                    <a:schemeClr val="bg1">
                      <a:lumMod val="95000"/>
                    </a:schemeClr>
                  </a:solidFill>
                </a:rPr>
                <a:t>, while friendship is the shadow. When the lamp is </a:t>
              </a:r>
              <a:r>
                <a:rPr lang="en-US" altLang="zh-CN" sz="1050" dirty="0" err="1">
                  <a:solidFill>
                    <a:schemeClr val="bg1">
                      <a:lumMod val="95000"/>
                    </a:schemeClr>
                  </a:solidFill>
                </a:rPr>
                <a:t>off,you</a:t>
              </a:r>
              <a:r>
                <a:rPr lang="en-US" altLang="zh-CN" sz="1050" dirty="0">
                  <a:solidFill>
                    <a:schemeClr val="bg1">
                      <a:lumMod val="95000"/>
                    </a:schemeClr>
                  </a:solidFill>
                </a:rPr>
                <a:t> will find the shadow everywhere. </a:t>
              </a:r>
              <a:endParaRPr lang="en-US" altLang="zh-CN" sz="1050" dirty="0">
                <a:solidFill>
                  <a:schemeClr val="bg1">
                    <a:lumMod val="95000"/>
                  </a:schemeClr>
                </a:solidFill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6466114" y="905085"/>
            <a:ext cx="4704465" cy="679910"/>
            <a:chOff x="6526227" y="3639904"/>
            <a:chExt cx="4704465" cy="679910"/>
          </a:xfrm>
        </p:grpSpPr>
        <p:grpSp>
          <p:nvGrpSpPr>
            <p:cNvPr id="40" name="组合 39"/>
            <p:cNvGrpSpPr/>
            <p:nvPr/>
          </p:nvGrpSpPr>
          <p:grpSpPr>
            <a:xfrm>
              <a:off x="6604765" y="3639904"/>
              <a:ext cx="1432591" cy="338554"/>
              <a:chOff x="5376818" y="5407708"/>
              <a:chExt cx="1432591" cy="338554"/>
            </a:xfrm>
          </p:grpSpPr>
          <p:sp>
            <p:nvSpPr>
              <p:cNvPr id="42" name="文本框 41"/>
              <p:cNvSpPr txBox="1"/>
              <p:nvPr/>
            </p:nvSpPr>
            <p:spPr>
              <a:xfrm>
                <a:off x="5376818" y="5407708"/>
                <a:ext cx="1432591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600" b="1" dirty="0">
                    <a:solidFill>
                      <a:srgbClr val="DBAFD6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TITLE HERE</a:t>
                </a:r>
                <a:endParaRPr lang="en-US" altLang="zh-CN" sz="1600" b="1" dirty="0">
                  <a:solidFill>
                    <a:srgbClr val="DBAFD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grpSp>
            <p:nvGrpSpPr>
              <p:cNvPr id="43" name="组合 42"/>
              <p:cNvGrpSpPr/>
              <p:nvPr/>
            </p:nvGrpSpPr>
            <p:grpSpPr>
              <a:xfrm>
                <a:off x="5400185" y="5501815"/>
                <a:ext cx="74916" cy="115989"/>
                <a:chOff x="6037835" y="3836343"/>
                <a:chExt cx="382110" cy="591601"/>
              </a:xfrm>
            </p:grpSpPr>
            <p:cxnSp>
              <p:nvCxnSpPr>
                <p:cNvPr id="47" name="直接连接符 46"/>
                <p:cNvCxnSpPr/>
                <p:nvPr/>
              </p:nvCxnSpPr>
              <p:spPr>
                <a:xfrm flipV="1">
                  <a:off x="6074262" y="3836343"/>
                  <a:ext cx="0" cy="591601"/>
                </a:xfrm>
                <a:prstGeom prst="line">
                  <a:avLst/>
                </a:prstGeom>
                <a:ln w="19050">
                  <a:solidFill>
                    <a:schemeClr val="bg1">
                      <a:lumMod val="8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8" name="直接连接符 47"/>
                <p:cNvCxnSpPr/>
                <p:nvPr/>
              </p:nvCxnSpPr>
              <p:spPr>
                <a:xfrm flipH="1">
                  <a:off x="6037835" y="3860632"/>
                  <a:ext cx="382110" cy="0"/>
                </a:xfrm>
                <a:prstGeom prst="line">
                  <a:avLst/>
                </a:prstGeom>
                <a:ln w="19050">
                  <a:solidFill>
                    <a:schemeClr val="bg1">
                      <a:lumMod val="8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44" name="组合 43"/>
              <p:cNvGrpSpPr/>
              <p:nvPr/>
            </p:nvGrpSpPr>
            <p:grpSpPr>
              <a:xfrm rot="10800000">
                <a:off x="6711127" y="5536167"/>
                <a:ext cx="74916" cy="115989"/>
                <a:chOff x="6037835" y="3836343"/>
                <a:chExt cx="382110" cy="591601"/>
              </a:xfrm>
            </p:grpSpPr>
            <p:cxnSp>
              <p:nvCxnSpPr>
                <p:cNvPr id="45" name="直接连接符 44"/>
                <p:cNvCxnSpPr/>
                <p:nvPr/>
              </p:nvCxnSpPr>
              <p:spPr>
                <a:xfrm flipV="1">
                  <a:off x="6074262" y="3836343"/>
                  <a:ext cx="0" cy="591601"/>
                </a:xfrm>
                <a:prstGeom prst="line">
                  <a:avLst/>
                </a:prstGeom>
                <a:ln w="19050">
                  <a:solidFill>
                    <a:schemeClr val="bg1">
                      <a:lumMod val="8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6" name="直接连接符 45"/>
                <p:cNvCxnSpPr/>
                <p:nvPr/>
              </p:nvCxnSpPr>
              <p:spPr>
                <a:xfrm flipH="1">
                  <a:off x="6037835" y="3860632"/>
                  <a:ext cx="382110" cy="0"/>
                </a:xfrm>
                <a:prstGeom prst="line">
                  <a:avLst/>
                </a:prstGeom>
                <a:ln w="19050">
                  <a:solidFill>
                    <a:schemeClr val="bg1">
                      <a:lumMod val="8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41" name="文本框 40"/>
            <p:cNvSpPr txBox="1"/>
            <p:nvPr/>
          </p:nvSpPr>
          <p:spPr>
            <a:xfrm>
              <a:off x="6526227" y="3904316"/>
              <a:ext cx="4704465" cy="4154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50" dirty="0">
                  <a:solidFill>
                    <a:srgbClr val="ECD4E9"/>
                  </a:solidFill>
                </a:rPr>
                <a:t>Love is a lamp</a:t>
              </a:r>
              <a:r>
                <a:rPr lang="en-US" altLang="zh-CN" sz="1050" dirty="0">
                  <a:solidFill>
                    <a:schemeClr val="bg1">
                      <a:lumMod val="95000"/>
                    </a:schemeClr>
                  </a:solidFill>
                </a:rPr>
                <a:t>, while friendship is the shadow. When the lamp is </a:t>
              </a:r>
              <a:r>
                <a:rPr lang="en-US" altLang="zh-CN" sz="1050" dirty="0" err="1">
                  <a:solidFill>
                    <a:schemeClr val="bg1">
                      <a:lumMod val="95000"/>
                    </a:schemeClr>
                  </a:solidFill>
                </a:rPr>
                <a:t>off,you</a:t>
              </a:r>
              <a:r>
                <a:rPr lang="en-US" altLang="zh-CN" sz="1050" dirty="0">
                  <a:solidFill>
                    <a:schemeClr val="bg1">
                      <a:lumMod val="95000"/>
                    </a:schemeClr>
                  </a:solidFill>
                </a:rPr>
                <a:t> will find the shadow everywhere. </a:t>
              </a:r>
              <a:endParaRPr lang="en-US" altLang="zh-CN" sz="1050" dirty="0">
                <a:solidFill>
                  <a:schemeClr val="bg1">
                    <a:lumMod val="95000"/>
                  </a:schemeClr>
                </a:solidFill>
              </a:endParaRPr>
            </a:p>
          </p:txBody>
        </p:sp>
      </p:grpSp>
      <p:cxnSp>
        <p:nvCxnSpPr>
          <p:cNvPr id="49" name="直接连接符 48"/>
          <p:cNvCxnSpPr/>
          <p:nvPr/>
        </p:nvCxnSpPr>
        <p:spPr>
          <a:xfrm flipV="1">
            <a:off x="1724357" y="3632839"/>
            <a:ext cx="2703981" cy="1525332"/>
          </a:xfrm>
          <a:prstGeom prst="line">
            <a:avLst/>
          </a:prstGeom>
          <a:ln w="12700">
            <a:gradFill>
              <a:gsLst>
                <a:gs pos="50000">
                  <a:srgbClr val="ECD4E9">
                    <a:alpha val="20000"/>
                  </a:srgbClr>
                </a:gs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 flipV="1">
            <a:off x="-112710" y="786398"/>
            <a:ext cx="2703981" cy="1525332"/>
          </a:xfrm>
          <a:prstGeom prst="line">
            <a:avLst/>
          </a:prstGeom>
          <a:ln w="12700">
            <a:gradFill>
              <a:gsLst>
                <a:gs pos="50000">
                  <a:srgbClr val="ECD4E9">
                    <a:alpha val="20000"/>
                  </a:srgbClr>
                </a:gs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直接连接符 50"/>
          <p:cNvCxnSpPr/>
          <p:nvPr/>
        </p:nvCxnSpPr>
        <p:spPr>
          <a:xfrm flipV="1">
            <a:off x="7422390" y="2221054"/>
            <a:ext cx="5038420" cy="2842203"/>
          </a:xfrm>
          <a:prstGeom prst="line">
            <a:avLst/>
          </a:prstGeom>
          <a:ln w="12700">
            <a:gradFill>
              <a:gsLst>
                <a:gs pos="50000">
                  <a:srgbClr val="ECD4E9">
                    <a:alpha val="20000"/>
                  </a:srgbClr>
                </a:gs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repeatCount="indefinite" accel="50000" decel="50000" autoRev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47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nodeType="withEffect">
                                  <p:stCondLst>
                                    <p:cond delay="51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16" grpId="0"/>
      <p:bldP spid="17" grpId="0"/>
      <p:bldP spid="18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40309"/>
            </a:gs>
            <a:gs pos="82000">
              <a:srgbClr val="181A42"/>
            </a:gs>
            <a:gs pos="61025">
              <a:srgbClr val="182543"/>
            </a:gs>
            <a:gs pos="42087">
              <a:srgbClr val="13162D"/>
            </a:gs>
            <a:gs pos="21100">
              <a:srgbClr val="090913"/>
            </a:gs>
            <a:gs pos="100000">
              <a:srgbClr val="272D66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5" name="矩形 4"/>
          <p:cNvSpPr/>
          <p:nvPr/>
        </p:nvSpPr>
        <p:spPr>
          <a:xfrm>
            <a:off x="-2877164" y="0"/>
            <a:ext cx="18022528" cy="970444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0" y="0"/>
            <a:ext cx="12192000" cy="6857999"/>
          </a:xfrm>
          <a:prstGeom prst="rect">
            <a:avLst/>
          </a:prstGeom>
          <a:gradFill flip="none" rotWithShape="1">
            <a:gsLst>
              <a:gs pos="61000">
                <a:srgbClr val="C784BF">
                  <a:alpha val="10000"/>
                </a:srgbClr>
              </a:gs>
              <a:gs pos="38000">
                <a:srgbClr val="BB5BA0">
                  <a:alpha val="20000"/>
                </a:srgbClr>
              </a:gs>
              <a:gs pos="0">
                <a:srgbClr val="612748">
                  <a:alpha val="25000"/>
                </a:srgbClr>
              </a:gs>
              <a:gs pos="19000">
                <a:srgbClr val="752F5B">
                  <a:alpha val="25000"/>
                </a:srgbClr>
              </a:gs>
              <a:gs pos="100000">
                <a:srgbClr val="B04787">
                  <a:alpha val="0"/>
                </a:srgbClr>
              </a:gs>
            </a:gsLst>
            <a:path path="circle">
              <a:fillToRect t="100000" r="100000"/>
            </a:path>
            <a:tileRect l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5853111" y="-324465"/>
            <a:ext cx="485778" cy="5845559"/>
            <a:chOff x="5853111" y="-324465"/>
            <a:chExt cx="485778" cy="5845559"/>
          </a:xfrm>
        </p:grpSpPr>
        <p:cxnSp>
          <p:nvCxnSpPr>
            <p:cNvPr id="4" name="直接连接符 3"/>
            <p:cNvCxnSpPr/>
            <p:nvPr/>
          </p:nvCxnSpPr>
          <p:spPr>
            <a:xfrm>
              <a:off x="6096000" y="-324465"/>
              <a:ext cx="0" cy="5368413"/>
            </a:xfrm>
            <a:prstGeom prst="line">
              <a:avLst/>
            </a:prstGeom>
            <a:ln w="12700">
              <a:solidFill>
                <a:srgbClr val="DBAFD6"/>
              </a:solidFill>
            </a:ln>
            <a:effectLst>
              <a:glow rad="63500">
                <a:schemeClr val="accent1">
                  <a:alpha val="20000"/>
                </a:schemeClr>
              </a:glo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椭圆 6"/>
            <p:cNvSpPr/>
            <p:nvPr/>
          </p:nvSpPr>
          <p:spPr>
            <a:xfrm>
              <a:off x="5853111" y="5035316"/>
              <a:ext cx="485778" cy="485778"/>
            </a:xfrm>
            <a:prstGeom prst="ellipse">
              <a:avLst/>
            </a:prstGeom>
            <a:ln w="12700">
              <a:solidFill>
                <a:srgbClr val="DBAFD6"/>
              </a:solidFill>
            </a:ln>
            <a:effectLst>
              <a:glow rad="63500">
                <a:schemeClr val="accent1">
                  <a:alpha val="20000"/>
                </a:schemeClr>
              </a:glo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" name="组合 7"/>
          <p:cNvGrpSpPr/>
          <p:nvPr/>
        </p:nvGrpSpPr>
        <p:grpSpPr>
          <a:xfrm rot="1979173">
            <a:off x="5970353" y="3339797"/>
            <a:ext cx="246208" cy="246208"/>
            <a:chOff x="8049259" y="1478840"/>
            <a:chExt cx="134660" cy="134660"/>
          </a:xfrm>
        </p:grpSpPr>
        <p:sp>
          <p:nvSpPr>
            <p:cNvPr id="9" name="椭圆 8"/>
            <p:cNvSpPr/>
            <p:nvPr/>
          </p:nvSpPr>
          <p:spPr>
            <a:xfrm rot="11105025">
              <a:off x="8049259" y="1478840"/>
              <a:ext cx="134660" cy="134660"/>
            </a:xfrm>
            <a:prstGeom prst="ellipse">
              <a:avLst/>
            </a:prstGeom>
            <a:gradFill flip="none" rotWithShape="1">
              <a:gsLst>
                <a:gs pos="0">
                  <a:srgbClr val="ECD4E9"/>
                </a:gs>
                <a:gs pos="67000">
                  <a:srgbClr val="DBAFD6">
                    <a:alpha val="50000"/>
                  </a:srgbClr>
                </a:gs>
                <a:gs pos="43000">
                  <a:srgbClr val="C784BF">
                    <a:alpha val="40000"/>
                  </a:srgbClr>
                </a:gs>
                <a:gs pos="100000">
                  <a:srgbClr val="ECD4E9">
                    <a:alpha val="6000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椭圆 9"/>
            <p:cNvSpPr/>
            <p:nvPr/>
          </p:nvSpPr>
          <p:spPr>
            <a:xfrm rot="11105025">
              <a:off x="8072679" y="1502260"/>
              <a:ext cx="87821" cy="87821"/>
            </a:xfrm>
            <a:prstGeom prst="ellipse">
              <a:avLst/>
            </a:prstGeom>
            <a:solidFill>
              <a:srgbClr val="DBAFD6"/>
            </a:solidFill>
            <a:ln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" name="组合 10"/>
          <p:cNvGrpSpPr/>
          <p:nvPr/>
        </p:nvGrpSpPr>
        <p:grpSpPr>
          <a:xfrm rot="1979173">
            <a:off x="5972896" y="986021"/>
            <a:ext cx="246208" cy="246208"/>
            <a:chOff x="8049259" y="1478840"/>
            <a:chExt cx="134660" cy="134660"/>
          </a:xfrm>
        </p:grpSpPr>
        <p:sp>
          <p:nvSpPr>
            <p:cNvPr id="12" name="椭圆 11"/>
            <p:cNvSpPr/>
            <p:nvPr/>
          </p:nvSpPr>
          <p:spPr>
            <a:xfrm rot="11105025">
              <a:off x="8049259" y="1478840"/>
              <a:ext cx="134660" cy="134660"/>
            </a:xfrm>
            <a:prstGeom prst="ellipse">
              <a:avLst/>
            </a:prstGeom>
            <a:gradFill flip="none" rotWithShape="1">
              <a:gsLst>
                <a:gs pos="0">
                  <a:srgbClr val="ECD4E9"/>
                </a:gs>
                <a:gs pos="67000">
                  <a:srgbClr val="DBAFD6">
                    <a:alpha val="50000"/>
                  </a:srgbClr>
                </a:gs>
                <a:gs pos="43000">
                  <a:srgbClr val="C784BF">
                    <a:alpha val="40000"/>
                  </a:srgbClr>
                </a:gs>
                <a:gs pos="100000">
                  <a:srgbClr val="ECD4E9">
                    <a:alpha val="6000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椭圆 12"/>
            <p:cNvSpPr/>
            <p:nvPr/>
          </p:nvSpPr>
          <p:spPr>
            <a:xfrm rot="11105025">
              <a:off x="8072679" y="1502260"/>
              <a:ext cx="87821" cy="87821"/>
            </a:xfrm>
            <a:prstGeom prst="ellipse">
              <a:avLst/>
            </a:prstGeom>
            <a:solidFill>
              <a:srgbClr val="DBAFD6"/>
            </a:solidFill>
            <a:ln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4" name="文本框 13"/>
          <p:cNvSpPr txBox="1"/>
          <p:nvPr/>
        </p:nvSpPr>
        <p:spPr>
          <a:xfrm>
            <a:off x="5221673" y="3282987"/>
            <a:ext cx="7194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accent4">
                    <a:lumMod val="60000"/>
                    <a:lumOff val="40000"/>
                  </a:schemeClr>
                </a:solidFill>
                <a:latin typeface="+mj-ea"/>
                <a:ea typeface="+mj-ea"/>
              </a:rPr>
              <a:t>2016</a:t>
            </a:r>
            <a:endParaRPr lang="en-US" altLang="zh-CN" dirty="0">
              <a:solidFill>
                <a:schemeClr val="accent4">
                  <a:lumMod val="60000"/>
                  <a:lumOff val="40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221673" y="927404"/>
            <a:ext cx="7194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accent4">
                    <a:lumMod val="60000"/>
                    <a:lumOff val="40000"/>
                  </a:schemeClr>
                </a:solidFill>
                <a:latin typeface="+mj-ea"/>
                <a:ea typeface="+mj-ea"/>
              </a:rPr>
              <a:t>2015</a:t>
            </a:r>
            <a:endParaRPr lang="en-US" altLang="zh-CN" dirty="0">
              <a:solidFill>
                <a:schemeClr val="accent4">
                  <a:lumMod val="60000"/>
                  <a:lumOff val="40000"/>
                </a:schemeClr>
              </a:solidFill>
              <a:latin typeface="+mj-ea"/>
              <a:ea typeface="+mj-ea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6466114" y="3132561"/>
            <a:ext cx="4704465" cy="679910"/>
            <a:chOff x="6526227" y="3639904"/>
            <a:chExt cx="4704465" cy="679910"/>
          </a:xfrm>
        </p:grpSpPr>
        <p:grpSp>
          <p:nvGrpSpPr>
            <p:cNvPr id="17" name="组合 16"/>
            <p:cNvGrpSpPr/>
            <p:nvPr/>
          </p:nvGrpSpPr>
          <p:grpSpPr>
            <a:xfrm>
              <a:off x="6604765" y="3639904"/>
              <a:ext cx="1432591" cy="338554"/>
              <a:chOff x="5376818" y="5407708"/>
              <a:chExt cx="1432591" cy="338554"/>
            </a:xfrm>
          </p:grpSpPr>
          <p:sp>
            <p:nvSpPr>
              <p:cNvPr id="19" name="文本框 18"/>
              <p:cNvSpPr txBox="1"/>
              <p:nvPr/>
            </p:nvSpPr>
            <p:spPr>
              <a:xfrm>
                <a:off x="5376818" y="5407708"/>
                <a:ext cx="1432591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600" b="1" dirty="0">
                    <a:solidFill>
                      <a:srgbClr val="DBAFD6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TITLE HERE</a:t>
                </a:r>
                <a:endParaRPr lang="en-US" altLang="zh-CN" sz="1600" b="1" dirty="0">
                  <a:solidFill>
                    <a:srgbClr val="DBAFD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grpSp>
            <p:nvGrpSpPr>
              <p:cNvPr id="20" name="组合 19"/>
              <p:cNvGrpSpPr/>
              <p:nvPr/>
            </p:nvGrpSpPr>
            <p:grpSpPr>
              <a:xfrm>
                <a:off x="5400185" y="5501815"/>
                <a:ext cx="74916" cy="115989"/>
                <a:chOff x="6037835" y="3836343"/>
                <a:chExt cx="382110" cy="591601"/>
              </a:xfrm>
            </p:grpSpPr>
            <p:cxnSp>
              <p:nvCxnSpPr>
                <p:cNvPr id="24" name="直接连接符 23"/>
                <p:cNvCxnSpPr/>
                <p:nvPr/>
              </p:nvCxnSpPr>
              <p:spPr>
                <a:xfrm flipV="1">
                  <a:off x="6074262" y="3836343"/>
                  <a:ext cx="0" cy="591601"/>
                </a:xfrm>
                <a:prstGeom prst="line">
                  <a:avLst/>
                </a:prstGeom>
                <a:ln w="19050">
                  <a:solidFill>
                    <a:schemeClr val="bg1">
                      <a:lumMod val="8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5" name="直接连接符 24"/>
                <p:cNvCxnSpPr/>
                <p:nvPr/>
              </p:nvCxnSpPr>
              <p:spPr>
                <a:xfrm flipH="1">
                  <a:off x="6037835" y="3860632"/>
                  <a:ext cx="382110" cy="0"/>
                </a:xfrm>
                <a:prstGeom prst="line">
                  <a:avLst/>
                </a:prstGeom>
                <a:ln w="19050">
                  <a:solidFill>
                    <a:schemeClr val="bg1">
                      <a:lumMod val="8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21" name="组合 20"/>
              <p:cNvGrpSpPr/>
              <p:nvPr/>
            </p:nvGrpSpPr>
            <p:grpSpPr>
              <a:xfrm rot="10800000">
                <a:off x="6711127" y="5536167"/>
                <a:ext cx="74916" cy="115989"/>
                <a:chOff x="6037835" y="3836343"/>
                <a:chExt cx="382110" cy="591601"/>
              </a:xfrm>
            </p:grpSpPr>
            <p:cxnSp>
              <p:nvCxnSpPr>
                <p:cNvPr id="22" name="直接连接符 21"/>
                <p:cNvCxnSpPr/>
                <p:nvPr/>
              </p:nvCxnSpPr>
              <p:spPr>
                <a:xfrm flipV="1">
                  <a:off x="6074262" y="3836343"/>
                  <a:ext cx="0" cy="591601"/>
                </a:xfrm>
                <a:prstGeom prst="line">
                  <a:avLst/>
                </a:prstGeom>
                <a:ln w="19050">
                  <a:solidFill>
                    <a:schemeClr val="bg1">
                      <a:lumMod val="8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3" name="直接连接符 22"/>
                <p:cNvCxnSpPr/>
                <p:nvPr/>
              </p:nvCxnSpPr>
              <p:spPr>
                <a:xfrm flipH="1">
                  <a:off x="6037835" y="3860632"/>
                  <a:ext cx="382110" cy="0"/>
                </a:xfrm>
                <a:prstGeom prst="line">
                  <a:avLst/>
                </a:prstGeom>
                <a:ln w="19050">
                  <a:solidFill>
                    <a:schemeClr val="bg1">
                      <a:lumMod val="8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18" name="文本框 17"/>
            <p:cNvSpPr txBox="1"/>
            <p:nvPr/>
          </p:nvSpPr>
          <p:spPr>
            <a:xfrm>
              <a:off x="6526227" y="3904316"/>
              <a:ext cx="4704465" cy="4154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50" dirty="0">
                  <a:solidFill>
                    <a:srgbClr val="ECD4E9"/>
                  </a:solidFill>
                </a:rPr>
                <a:t>Love is a lamp</a:t>
              </a:r>
              <a:r>
                <a:rPr lang="en-US" altLang="zh-CN" sz="1050" dirty="0">
                  <a:solidFill>
                    <a:schemeClr val="bg1">
                      <a:lumMod val="95000"/>
                    </a:schemeClr>
                  </a:solidFill>
                </a:rPr>
                <a:t>, while friendship is the shadow. When the lamp is </a:t>
              </a:r>
              <a:r>
                <a:rPr lang="en-US" altLang="zh-CN" sz="1050" dirty="0" err="1">
                  <a:solidFill>
                    <a:schemeClr val="bg1">
                      <a:lumMod val="95000"/>
                    </a:schemeClr>
                  </a:solidFill>
                </a:rPr>
                <a:t>off,you</a:t>
              </a:r>
              <a:r>
                <a:rPr lang="en-US" altLang="zh-CN" sz="1050" dirty="0">
                  <a:solidFill>
                    <a:schemeClr val="bg1">
                      <a:lumMod val="95000"/>
                    </a:schemeClr>
                  </a:solidFill>
                </a:rPr>
                <a:t> will find the shadow everywhere. </a:t>
              </a:r>
              <a:endParaRPr lang="en-US" altLang="zh-CN" sz="1050" dirty="0">
                <a:solidFill>
                  <a:schemeClr val="bg1">
                    <a:lumMod val="95000"/>
                  </a:schemeClr>
                </a:solidFill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6466114" y="803676"/>
            <a:ext cx="4704465" cy="679910"/>
            <a:chOff x="6526227" y="3639904"/>
            <a:chExt cx="4704465" cy="679910"/>
          </a:xfrm>
        </p:grpSpPr>
        <p:grpSp>
          <p:nvGrpSpPr>
            <p:cNvPr id="27" name="组合 26"/>
            <p:cNvGrpSpPr/>
            <p:nvPr/>
          </p:nvGrpSpPr>
          <p:grpSpPr>
            <a:xfrm>
              <a:off x="6604765" y="3639904"/>
              <a:ext cx="1432591" cy="338554"/>
              <a:chOff x="5376818" y="5407708"/>
              <a:chExt cx="1432591" cy="338554"/>
            </a:xfrm>
          </p:grpSpPr>
          <p:sp>
            <p:nvSpPr>
              <p:cNvPr id="29" name="文本框 28"/>
              <p:cNvSpPr txBox="1"/>
              <p:nvPr/>
            </p:nvSpPr>
            <p:spPr>
              <a:xfrm>
                <a:off x="5376818" y="5407708"/>
                <a:ext cx="1432591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600" b="1" dirty="0">
                    <a:solidFill>
                      <a:srgbClr val="DBAFD6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TITLE HERE</a:t>
                </a:r>
                <a:endParaRPr lang="en-US" altLang="zh-CN" sz="1600" b="1" dirty="0">
                  <a:solidFill>
                    <a:srgbClr val="DBAFD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grpSp>
            <p:nvGrpSpPr>
              <p:cNvPr id="30" name="组合 29"/>
              <p:cNvGrpSpPr/>
              <p:nvPr/>
            </p:nvGrpSpPr>
            <p:grpSpPr>
              <a:xfrm>
                <a:off x="5400185" y="5501815"/>
                <a:ext cx="74916" cy="115989"/>
                <a:chOff x="6037835" y="3836343"/>
                <a:chExt cx="382110" cy="591601"/>
              </a:xfrm>
            </p:grpSpPr>
            <p:cxnSp>
              <p:nvCxnSpPr>
                <p:cNvPr id="34" name="直接连接符 33"/>
                <p:cNvCxnSpPr/>
                <p:nvPr/>
              </p:nvCxnSpPr>
              <p:spPr>
                <a:xfrm flipV="1">
                  <a:off x="6074262" y="3836343"/>
                  <a:ext cx="0" cy="591601"/>
                </a:xfrm>
                <a:prstGeom prst="line">
                  <a:avLst/>
                </a:prstGeom>
                <a:ln w="19050">
                  <a:solidFill>
                    <a:schemeClr val="bg1">
                      <a:lumMod val="8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5" name="直接连接符 34"/>
                <p:cNvCxnSpPr/>
                <p:nvPr/>
              </p:nvCxnSpPr>
              <p:spPr>
                <a:xfrm flipH="1">
                  <a:off x="6037835" y="3860632"/>
                  <a:ext cx="382110" cy="0"/>
                </a:xfrm>
                <a:prstGeom prst="line">
                  <a:avLst/>
                </a:prstGeom>
                <a:ln w="19050">
                  <a:solidFill>
                    <a:schemeClr val="bg1">
                      <a:lumMod val="8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31" name="组合 30"/>
              <p:cNvGrpSpPr/>
              <p:nvPr/>
            </p:nvGrpSpPr>
            <p:grpSpPr>
              <a:xfrm rot="10800000">
                <a:off x="6711127" y="5536167"/>
                <a:ext cx="74916" cy="115989"/>
                <a:chOff x="6037835" y="3836343"/>
                <a:chExt cx="382110" cy="591601"/>
              </a:xfrm>
            </p:grpSpPr>
            <p:cxnSp>
              <p:nvCxnSpPr>
                <p:cNvPr id="32" name="直接连接符 31"/>
                <p:cNvCxnSpPr/>
                <p:nvPr/>
              </p:nvCxnSpPr>
              <p:spPr>
                <a:xfrm flipV="1">
                  <a:off x="6074262" y="3836343"/>
                  <a:ext cx="0" cy="591601"/>
                </a:xfrm>
                <a:prstGeom prst="line">
                  <a:avLst/>
                </a:prstGeom>
                <a:ln w="19050">
                  <a:solidFill>
                    <a:schemeClr val="bg1">
                      <a:lumMod val="8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3" name="直接连接符 32"/>
                <p:cNvCxnSpPr/>
                <p:nvPr/>
              </p:nvCxnSpPr>
              <p:spPr>
                <a:xfrm flipH="1">
                  <a:off x="6037835" y="3860632"/>
                  <a:ext cx="382110" cy="0"/>
                </a:xfrm>
                <a:prstGeom prst="line">
                  <a:avLst/>
                </a:prstGeom>
                <a:ln w="19050">
                  <a:solidFill>
                    <a:schemeClr val="bg1">
                      <a:lumMod val="8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28" name="文本框 27"/>
            <p:cNvSpPr txBox="1"/>
            <p:nvPr/>
          </p:nvSpPr>
          <p:spPr>
            <a:xfrm>
              <a:off x="6526227" y="3904316"/>
              <a:ext cx="4704465" cy="4154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50" dirty="0">
                  <a:solidFill>
                    <a:srgbClr val="ECD4E9"/>
                  </a:solidFill>
                </a:rPr>
                <a:t>Love is a lamp</a:t>
              </a:r>
              <a:r>
                <a:rPr lang="en-US" altLang="zh-CN" sz="1050" dirty="0">
                  <a:solidFill>
                    <a:schemeClr val="bg1">
                      <a:lumMod val="95000"/>
                    </a:schemeClr>
                  </a:solidFill>
                </a:rPr>
                <a:t>, while friendship is the shadow. When the lamp is </a:t>
              </a:r>
              <a:r>
                <a:rPr lang="en-US" altLang="zh-CN" sz="1050" dirty="0" err="1">
                  <a:solidFill>
                    <a:schemeClr val="bg1">
                      <a:lumMod val="95000"/>
                    </a:schemeClr>
                  </a:solidFill>
                </a:rPr>
                <a:t>off,you</a:t>
              </a:r>
              <a:r>
                <a:rPr lang="en-US" altLang="zh-CN" sz="1050" dirty="0">
                  <a:solidFill>
                    <a:schemeClr val="bg1">
                      <a:lumMod val="95000"/>
                    </a:schemeClr>
                  </a:solidFill>
                </a:rPr>
                <a:t> will find the shadow everywhere. </a:t>
              </a:r>
              <a:endParaRPr lang="en-US" altLang="zh-CN" sz="1050" dirty="0">
                <a:solidFill>
                  <a:schemeClr val="bg1">
                    <a:lumMod val="95000"/>
                  </a:schemeClr>
                </a:solidFill>
              </a:endParaRPr>
            </a:p>
          </p:txBody>
        </p:sp>
      </p:grpSp>
      <p:cxnSp>
        <p:nvCxnSpPr>
          <p:cNvPr id="36" name="直接连接符 35"/>
          <p:cNvCxnSpPr/>
          <p:nvPr/>
        </p:nvCxnSpPr>
        <p:spPr>
          <a:xfrm flipV="1">
            <a:off x="-1191432" y="3738179"/>
            <a:ext cx="5038420" cy="2842203"/>
          </a:xfrm>
          <a:prstGeom prst="line">
            <a:avLst/>
          </a:prstGeom>
          <a:ln w="12700">
            <a:gradFill>
              <a:gsLst>
                <a:gs pos="50000">
                  <a:srgbClr val="ECD4E9">
                    <a:alpha val="20000"/>
                  </a:srgbClr>
                </a:gs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/>
          <p:cNvCxnSpPr/>
          <p:nvPr/>
        </p:nvCxnSpPr>
        <p:spPr>
          <a:xfrm flipV="1">
            <a:off x="758460" y="-617426"/>
            <a:ext cx="5038420" cy="2842203"/>
          </a:xfrm>
          <a:prstGeom prst="line">
            <a:avLst/>
          </a:prstGeom>
          <a:ln w="12700">
            <a:gradFill>
              <a:gsLst>
                <a:gs pos="50000">
                  <a:srgbClr val="ECD4E9">
                    <a:alpha val="20000"/>
                  </a:srgbClr>
                </a:gs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接连接符 37"/>
          <p:cNvCxnSpPr/>
          <p:nvPr/>
        </p:nvCxnSpPr>
        <p:spPr>
          <a:xfrm flipV="1">
            <a:off x="3574247" y="3625544"/>
            <a:ext cx="5038420" cy="2842203"/>
          </a:xfrm>
          <a:prstGeom prst="line">
            <a:avLst/>
          </a:prstGeom>
          <a:ln w="12700">
            <a:gradFill>
              <a:gsLst>
                <a:gs pos="50000">
                  <a:srgbClr val="ECD4E9">
                    <a:alpha val="20000"/>
                  </a:srgbClr>
                </a:gs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repeatCount="indefinite" accel="50000" decel="50000" autoRev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14" grpId="0"/>
      <p:bldP spid="15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40309"/>
            </a:gs>
            <a:gs pos="82000">
              <a:srgbClr val="181A42"/>
            </a:gs>
            <a:gs pos="61025">
              <a:srgbClr val="182543"/>
            </a:gs>
            <a:gs pos="42087">
              <a:srgbClr val="13162D"/>
            </a:gs>
            <a:gs pos="21100">
              <a:srgbClr val="090913"/>
            </a:gs>
            <a:gs pos="100000">
              <a:srgbClr val="272D66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5" name="矩形 4"/>
          <p:cNvSpPr/>
          <p:nvPr/>
        </p:nvSpPr>
        <p:spPr>
          <a:xfrm>
            <a:off x="-2877164" y="0"/>
            <a:ext cx="18022528" cy="970444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0" y="-19052"/>
            <a:ext cx="12192000" cy="6857999"/>
          </a:xfrm>
          <a:prstGeom prst="rect">
            <a:avLst/>
          </a:prstGeom>
          <a:gradFill flip="none" rotWithShape="1">
            <a:gsLst>
              <a:gs pos="61000">
                <a:srgbClr val="C784BF">
                  <a:alpha val="10000"/>
                </a:srgbClr>
              </a:gs>
              <a:gs pos="38000">
                <a:srgbClr val="BB5BA0">
                  <a:alpha val="20000"/>
                </a:srgbClr>
              </a:gs>
              <a:gs pos="0">
                <a:srgbClr val="612748">
                  <a:alpha val="25000"/>
                </a:srgbClr>
              </a:gs>
              <a:gs pos="19000">
                <a:srgbClr val="752F5B">
                  <a:alpha val="25000"/>
                </a:srgbClr>
              </a:gs>
              <a:gs pos="100000">
                <a:srgbClr val="B04787">
                  <a:alpha val="0"/>
                </a:srgbClr>
              </a:gs>
            </a:gsLst>
            <a:path path="circle">
              <a:fillToRect t="100000" r="100000"/>
            </a:path>
            <a:tileRect l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8" name="组合 107"/>
          <p:cNvGrpSpPr/>
          <p:nvPr/>
        </p:nvGrpSpPr>
        <p:grpSpPr>
          <a:xfrm rot="713497" flipH="1">
            <a:off x="-1213425" y="-6063996"/>
            <a:ext cx="16244837" cy="18846406"/>
            <a:chOff x="-2229425" y="-6063996"/>
            <a:chExt cx="16244837" cy="18846406"/>
          </a:xfrm>
        </p:grpSpPr>
        <p:sp>
          <p:nvSpPr>
            <p:cNvPr id="8" name="椭圆 7"/>
            <p:cNvSpPr/>
            <p:nvPr/>
          </p:nvSpPr>
          <p:spPr>
            <a:xfrm rot="1483516">
              <a:off x="4341739" y="-6063996"/>
              <a:ext cx="6026005" cy="4692770"/>
            </a:xfrm>
            <a:prstGeom prst="ellipse">
              <a:avLst/>
            </a:prstGeom>
            <a:noFill/>
            <a:ln>
              <a:gradFill>
                <a:gsLst>
                  <a:gs pos="0">
                    <a:srgbClr val="C784BF"/>
                  </a:gs>
                  <a:gs pos="68000">
                    <a:srgbClr val="612748"/>
                  </a:gs>
                  <a:gs pos="43000">
                    <a:srgbClr val="381929"/>
                  </a:gs>
                  <a:gs pos="100000">
                    <a:srgbClr val="BB5BA0"/>
                  </a:gs>
                </a:gsLst>
                <a:lin ang="5400000" scaled="1"/>
              </a:gra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椭圆 8"/>
            <p:cNvSpPr/>
            <p:nvPr/>
          </p:nvSpPr>
          <p:spPr>
            <a:xfrm rot="1594523">
              <a:off x="4557621" y="-5960329"/>
              <a:ext cx="6026005" cy="4692770"/>
            </a:xfrm>
            <a:prstGeom prst="ellipse">
              <a:avLst/>
            </a:prstGeom>
            <a:noFill/>
            <a:ln>
              <a:gradFill>
                <a:gsLst>
                  <a:gs pos="0">
                    <a:srgbClr val="C784BF"/>
                  </a:gs>
                  <a:gs pos="68000">
                    <a:srgbClr val="612748"/>
                  </a:gs>
                  <a:gs pos="43000">
                    <a:srgbClr val="381929"/>
                  </a:gs>
                  <a:gs pos="100000">
                    <a:srgbClr val="BB5BA0"/>
                  </a:gs>
                </a:gsLst>
                <a:lin ang="5400000" scaled="1"/>
              </a:gra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椭圆 9"/>
            <p:cNvSpPr/>
            <p:nvPr/>
          </p:nvSpPr>
          <p:spPr>
            <a:xfrm rot="1705529">
              <a:off x="4770043" y="-5849747"/>
              <a:ext cx="6026005" cy="4692770"/>
            </a:xfrm>
            <a:prstGeom prst="ellipse">
              <a:avLst/>
            </a:prstGeom>
            <a:noFill/>
            <a:ln>
              <a:gradFill>
                <a:gsLst>
                  <a:gs pos="0">
                    <a:srgbClr val="C784BF"/>
                  </a:gs>
                  <a:gs pos="68000">
                    <a:srgbClr val="612748"/>
                  </a:gs>
                  <a:gs pos="43000">
                    <a:srgbClr val="381929"/>
                  </a:gs>
                  <a:gs pos="100000">
                    <a:srgbClr val="BB5BA0"/>
                  </a:gs>
                </a:gsLst>
                <a:lin ang="5400000" scaled="1"/>
              </a:gra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椭圆 10"/>
            <p:cNvSpPr/>
            <p:nvPr/>
          </p:nvSpPr>
          <p:spPr>
            <a:xfrm rot="1816536">
              <a:off x="4978784" y="-5732365"/>
              <a:ext cx="6026005" cy="4692770"/>
            </a:xfrm>
            <a:prstGeom prst="ellipse">
              <a:avLst/>
            </a:prstGeom>
            <a:noFill/>
            <a:ln>
              <a:gradFill>
                <a:gsLst>
                  <a:gs pos="0">
                    <a:srgbClr val="C784BF"/>
                  </a:gs>
                  <a:gs pos="68000">
                    <a:srgbClr val="612748"/>
                  </a:gs>
                  <a:gs pos="43000">
                    <a:srgbClr val="381929"/>
                  </a:gs>
                  <a:gs pos="100000">
                    <a:srgbClr val="BB5BA0"/>
                  </a:gs>
                </a:gsLst>
                <a:lin ang="5400000" scaled="1"/>
              </a:gra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椭圆 11"/>
            <p:cNvSpPr/>
            <p:nvPr/>
          </p:nvSpPr>
          <p:spPr>
            <a:xfrm rot="1927543">
              <a:off x="5183627" y="-5608305"/>
              <a:ext cx="6026005" cy="4692770"/>
            </a:xfrm>
            <a:prstGeom prst="ellipse">
              <a:avLst/>
            </a:prstGeom>
            <a:noFill/>
            <a:ln>
              <a:gradFill>
                <a:gsLst>
                  <a:gs pos="0">
                    <a:srgbClr val="C784BF"/>
                  </a:gs>
                  <a:gs pos="68000">
                    <a:srgbClr val="612748"/>
                  </a:gs>
                  <a:gs pos="43000">
                    <a:srgbClr val="381929"/>
                  </a:gs>
                  <a:gs pos="100000">
                    <a:srgbClr val="BB5BA0"/>
                  </a:gs>
                </a:gsLst>
                <a:lin ang="5400000" scaled="1"/>
              </a:gra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椭圆 12"/>
            <p:cNvSpPr/>
            <p:nvPr/>
          </p:nvSpPr>
          <p:spPr>
            <a:xfrm rot="2038549">
              <a:off x="5384358" y="-5477695"/>
              <a:ext cx="6026005" cy="4692770"/>
            </a:xfrm>
            <a:prstGeom prst="ellipse">
              <a:avLst/>
            </a:prstGeom>
            <a:noFill/>
            <a:ln>
              <a:gradFill>
                <a:gsLst>
                  <a:gs pos="0">
                    <a:srgbClr val="C784BF"/>
                  </a:gs>
                  <a:gs pos="68000">
                    <a:srgbClr val="612748"/>
                  </a:gs>
                  <a:gs pos="43000">
                    <a:srgbClr val="381929"/>
                  </a:gs>
                  <a:gs pos="100000">
                    <a:srgbClr val="BB5BA0"/>
                  </a:gs>
                </a:gsLst>
                <a:lin ang="5400000" scaled="1"/>
              </a:gra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/>
            <p:cNvSpPr/>
            <p:nvPr/>
          </p:nvSpPr>
          <p:spPr>
            <a:xfrm rot="2149556">
              <a:off x="5580767" y="-5340674"/>
              <a:ext cx="6026005" cy="4692770"/>
            </a:xfrm>
            <a:prstGeom prst="ellipse">
              <a:avLst/>
            </a:prstGeom>
            <a:noFill/>
            <a:ln>
              <a:gradFill>
                <a:gsLst>
                  <a:gs pos="0">
                    <a:srgbClr val="C784BF"/>
                  </a:gs>
                  <a:gs pos="68000">
                    <a:srgbClr val="612748"/>
                  </a:gs>
                  <a:gs pos="43000">
                    <a:srgbClr val="381929"/>
                  </a:gs>
                  <a:gs pos="100000">
                    <a:srgbClr val="BB5BA0"/>
                  </a:gs>
                </a:gsLst>
                <a:lin ang="5400000" scaled="1"/>
              </a:gra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椭圆 14"/>
            <p:cNvSpPr/>
            <p:nvPr/>
          </p:nvSpPr>
          <p:spPr>
            <a:xfrm rot="2260562">
              <a:off x="5772650" y="-5197383"/>
              <a:ext cx="6026005" cy="4692770"/>
            </a:xfrm>
            <a:prstGeom prst="ellipse">
              <a:avLst/>
            </a:prstGeom>
            <a:noFill/>
            <a:ln>
              <a:gradFill>
                <a:gsLst>
                  <a:gs pos="0">
                    <a:srgbClr val="C784BF"/>
                  </a:gs>
                  <a:gs pos="68000">
                    <a:srgbClr val="612748"/>
                  </a:gs>
                  <a:gs pos="43000">
                    <a:srgbClr val="381929"/>
                  </a:gs>
                  <a:gs pos="100000">
                    <a:srgbClr val="BB5BA0"/>
                  </a:gs>
                </a:gsLst>
                <a:lin ang="5400000" scaled="1"/>
              </a:gra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椭圆 15"/>
            <p:cNvSpPr/>
            <p:nvPr/>
          </p:nvSpPr>
          <p:spPr>
            <a:xfrm rot="2371569">
              <a:off x="5959808" y="-5047971"/>
              <a:ext cx="6026005" cy="4692770"/>
            </a:xfrm>
            <a:prstGeom prst="ellipse">
              <a:avLst/>
            </a:prstGeom>
            <a:noFill/>
            <a:ln>
              <a:gradFill>
                <a:gsLst>
                  <a:gs pos="0">
                    <a:srgbClr val="C784BF"/>
                  </a:gs>
                  <a:gs pos="68000">
                    <a:srgbClr val="612748"/>
                  </a:gs>
                  <a:gs pos="43000">
                    <a:srgbClr val="381929"/>
                  </a:gs>
                  <a:gs pos="100000">
                    <a:srgbClr val="BB5BA0"/>
                  </a:gs>
                </a:gsLst>
                <a:lin ang="5400000" scaled="1"/>
              </a:gra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椭圆 16"/>
            <p:cNvSpPr/>
            <p:nvPr/>
          </p:nvSpPr>
          <p:spPr>
            <a:xfrm rot="2482576">
              <a:off x="6142044" y="-4892595"/>
              <a:ext cx="6026005" cy="4692770"/>
            </a:xfrm>
            <a:prstGeom prst="ellipse">
              <a:avLst/>
            </a:prstGeom>
            <a:noFill/>
            <a:ln>
              <a:gradFill>
                <a:gsLst>
                  <a:gs pos="0">
                    <a:srgbClr val="C784BF"/>
                  </a:gs>
                  <a:gs pos="68000">
                    <a:srgbClr val="612748"/>
                  </a:gs>
                  <a:gs pos="43000">
                    <a:srgbClr val="381929"/>
                  </a:gs>
                  <a:gs pos="100000">
                    <a:srgbClr val="BB5BA0"/>
                  </a:gs>
                </a:gsLst>
                <a:lin ang="5400000" scaled="1"/>
              </a:gra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椭圆 17"/>
            <p:cNvSpPr/>
            <p:nvPr/>
          </p:nvSpPr>
          <p:spPr>
            <a:xfrm rot="2593582">
              <a:off x="6319167" y="-4731418"/>
              <a:ext cx="6026005" cy="4692770"/>
            </a:xfrm>
            <a:prstGeom prst="ellipse">
              <a:avLst/>
            </a:prstGeom>
            <a:noFill/>
            <a:ln>
              <a:gradFill>
                <a:gsLst>
                  <a:gs pos="0">
                    <a:srgbClr val="C784BF"/>
                  </a:gs>
                  <a:gs pos="68000">
                    <a:srgbClr val="612748"/>
                  </a:gs>
                  <a:gs pos="43000">
                    <a:srgbClr val="381929"/>
                  </a:gs>
                  <a:gs pos="100000">
                    <a:srgbClr val="BB5BA0"/>
                  </a:gs>
                </a:gsLst>
                <a:lin ang="5400000" scaled="1"/>
              </a:gra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椭圆 18"/>
            <p:cNvSpPr/>
            <p:nvPr/>
          </p:nvSpPr>
          <p:spPr>
            <a:xfrm rot="2704589">
              <a:off x="6490996" y="-4564605"/>
              <a:ext cx="6026005" cy="4692770"/>
            </a:xfrm>
            <a:prstGeom prst="ellipse">
              <a:avLst/>
            </a:prstGeom>
            <a:noFill/>
            <a:ln>
              <a:gradFill>
                <a:gsLst>
                  <a:gs pos="0">
                    <a:srgbClr val="C784BF"/>
                  </a:gs>
                  <a:gs pos="68000">
                    <a:srgbClr val="612748"/>
                  </a:gs>
                  <a:gs pos="43000">
                    <a:srgbClr val="381929"/>
                  </a:gs>
                  <a:gs pos="100000">
                    <a:srgbClr val="BB5BA0"/>
                  </a:gs>
                </a:gsLst>
                <a:lin ang="5400000" scaled="1"/>
              </a:gra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椭圆 19"/>
            <p:cNvSpPr/>
            <p:nvPr/>
          </p:nvSpPr>
          <p:spPr>
            <a:xfrm rot="2815595">
              <a:off x="6657349" y="-4392331"/>
              <a:ext cx="6026005" cy="4692770"/>
            </a:xfrm>
            <a:prstGeom prst="ellipse">
              <a:avLst/>
            </a:prstGeom>
            <a:noFill/>
            <a:ln>
              <a:gradFill>
                <a:gsLst>
                  <a:gs pos="0">
                    <a:srgbClr val="C784BF"/>
                  </a:gs>
                  <a:gs pos="68000">
                    <a:srgbClr val="612748"/>
                  </a:gs>
                  <a:gs pos="43000">
                    <a:srgbClr val="381929"/>
                  </a:gs>
                  <a:gs pos="100000">
                    <a:srgbClr val="BB5BA0"/>
                  </a:gs>
                </a:gsLst>
                <a:lin ang="5400000" scaled="1"/>
              </a:gra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椭圆 20"/>
            <p:cNvSpPr/>
            <p:nvPr/>
          </p:nvSpPr>
          <p:spPr>
            <a:xfrm rot="2926602">
              <a:off x="6818055" y="-4214776"/>
              <a:ext cx="6026005" cy="4692770"/>
            </a:xfrm>
            <a:prstGeom prst="ellipse">
              <a:avLst/>
            </a:prstGeom>
            <a:noFill/>
            <a:ln>
              <a:gradFill>
                <a:gsLst>
                  <a:gs pos="0">
                    <a:srgbClr val="C784BF"/>
                  </a:gs>
                  <a:gs pos="68000">
                    <a:srgbClr val="612748"/>
                  </a:gs>
                  <a:gs pos="43000">
                    <a:srgbClr val="381929"/>
                  </a:gs>
                  <a:gs pos="100000">
                    <a:srgbClr val="BB5BA0"/>
                  </a:gs>
                </a:gsLst>
                <a:lin ang="5400000" scaled="1"/>
              </a:gra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椭圆 21"/>
            <p:cNvSpPr/>
            <p:nvPr/>
          </p:nvSpPr>
          <p:spPr>
            <a:xfrm rot="3037609">
              <a:off x="6972944" y="-4032126"/>
              <a:ext cx="6026005" cy="4692770"/>
            </a:xfrm>
            <a:prstGeom prst="ellipse">
              <a:avLst/>
            </a:prstGeom>
            <a:noFill/>
            <a:ln>
              <a:gradFill>
                <a:gsLst>
                  <a:gs pos="0">
                    <a:srgbClr val="C784BF"/>
                  </a:gs>
                  <a:gs pos="68000">
                    <a:srgbClr val="612748"/>
                  </a:gs>
                  <a:gs pos="43000">
                    <a:srgbClr val="381929"/>
                  </a:gs>
                  <a:gs pos="100000">
                    <a:srgbClr val="BB5BA0"/>
                  </a:gs>
                </a:gsLst>
                <a:lin ang="5400000" scaled="1"/>
              </a:gra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椭圆 22"/>
            <p:cNvSpPr/>
            <p:nvPr/>
          </p:nvSpPr>
          <p:spPr>
            <a:xfrm rot="3148615">
              <a:off x="7121854" y="-3844572"/>
              <a:ext cx="6026005" cy="4692770"/>
            </a:xfrm>
            <a:prstGeom prst="ellipse">
              <a:avLst/>
            </a:prstGeom>
            <a:noFill/>
            <a:ln>
              <a:gradFill>
                <a:gsLst>
                  <a:gs pos="0">
                    <a:srgbClr val="C784BF"/>
                  </a:gs>
                  <a:gs pos="68000">
                    <a:srgbClr val="612748"/>
                  </a:gs>
                  <a:gs pos="43000">
                    <a:srgbClr val="381929"/>
                  </a:gs>
                  <a:gs pos="100000">
                    <a:srgbClr val="BB5BA0"/>
                  </a:gs>
                </a:gsLst>
                <a:lin ang="5400000" scaled="1"/>
              </a:gra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椭圆 23"/>
            <p:cNvSpPr/>
            <p:nvPr/>
          </p:nvSpPr>
          <p:spPr>
            <a:xfrm rot="3259622">
              <a:off x="7264633" y="-3652307"/>
              <a:ext cx="6026005" cy="4692770"/>
            </a:xfrm>
            <a:prstGeom prst="ellipse">
              <a:avLst/>
            </a:prstGeom>
            <a:noFill/>
            <a:ln>
              <a:gradFill>
                <a:gsLst>
                  <a:gs pos="0">
                    <a:srgbClr val="C784BF"/>
                  </a:gs>
                  <a:gs pos="68000">
                    <a:srgbClr val="612748"/>
                  </a:gs>
                  <a:gs pos="43000">
                    <a:srgbClr val="381929"/>
                  </a:gs>
                  <a:gs pos="100000">
                    <a:srgbClr val="BB5BA0"/>
                  </a:gs>
                </a:gsLst>
                <a:lin ang="5400000" scaled="1"/>
              </a:gra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椭圆 24"/>
            <p:cNvSpPr/>
            <p:nvPr/>
          </p:nvSpPr>
          <p:spPr>
            <a:xfrm rot="3370628">
              <a:off x="7401130" y="-3455532"/>
              <a:ext cx="6026005" cy="4692770"/>
            </a:xfrm>
            <a:prstGeom prst="ellipse">
              <a:avLst/>
            </a:prstGeom>
            <a:noFill/>
            <a:ln>
              <a:gradFill>
                <a:gsLst>
                  <a:gs pos="0">
                    <a:srgbClr val="C784BF"/>
                  </a:gs>
                  <a:gs pos="68000">
                    <a:srgbClr val="612748"/>
                  </a:gs>
                  <a:gs pos="43000">
                    <a:srgbClr val="381929"/>
                  </a:gs>
                  <a:gs pos="100000">
                    <a:srgbClr val="BB5BA0"/>
                  </a:gs>
                </a:gsLst>
                <a:lin ang="5400000" scaled="1"/>
              </a:gra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椭圆 25"/>
            <p:cNvSpPr/>
            <p:nvPr/>
          </p:nvSpPr>
          <p:spPr>
            <a:xfrm rot="3481635">
              <a:off x="7531203" y="-3254453"/>
              <a:ext cx="6026005" cy="4692770"/>
            </a:xfrm>
            <a:prstGeom prst="ellipse">
              <a:avLst/>
            </a:prstGeom>
            <a:noFill/>
            <a:ln>
              <a:gradFill>
                <a:gsLst>
                  <a:gs pos="0">
                    <a:srgbClr val="C784BF"/>
                  </a:gs>
                  <a:gs pos="68000">
                    <a:srgbClr val="612748"/>
                  </a:gs>
                  <a:gs pos="43000">
                    <a:srgbClr val="381929"/>
                  </a:gs>
                  <a:gs pos="100000">
                    <a:srgbClr val="BB5BA0"/>
                  </a:gs>
                </a:gsLst>
                <a:lin ang="5400000" scaled="1"/>
              </a:gra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椭圆 26"/>
            <p:cNvSpPr/>
            <p:nvPr/>
          </p:nvSpPr>
          <p:spPr>
            <a:xfrm rot="3592642">
              <a:off x="7654716" y="-3049279"/>
              <a:ext cx="6026005" cy="4692770"/>
            </a:xfrm>
            <a:prstGeom prst="ellipse">
              <a:avLst/>
            </a:prstGeom>
            <a:noFill/>
            <a:ln>
              <a:gradFill>
                <a:gsLst>
                  <a:gs pos="0">
                    <a:srgbClr val="C784BF"/>
                  </a:gs>
                  <a:gs pos="68000">
                    <a:srgbClr val="612748"/>
                  </a:gs>
                  <a:gs pos="43000">
                    <a:srgbClr val="381929"/>
                  </a:gs>
                  <a:gs pos="100000">
                    <a:srgbClr val="BB5BA0"/>
                  </a:gs>
                </a:gsLst>
                <a:lin ang="5400000" scaled="1"/>
              </a:gra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椭圆 27"/>
            <p:cNvSpPr/>
            <p:nvPr/>
          </p:nvSpPr>
          <p:spPr>
            <a:xfrm rot="3703648">
              <a:off x="7771540" y="-2840227"/>
              <a:ext cx="6026005" cy="4692770"/>
            </a:xfrm>
            <a:prstGeom prst="ellipse">
              <a:avLst/>
            </a:prstGeom>
            <a:noFill/>
            <a:ln>
              <a:gradFill>
                <a:gsLst>
                  <a:gs pos="0">
                    <a:srgbClr val="C784BF"/>
                  </a:gs>
                  <a:gs pos="68000">
                    <a:srgbClr val="612748"/>
                  </a:gs>
                  <a:gs pos="43000">
                    <a:srgbClr val="381929"/>
                  </a:gs>
                  <a:gs pos="100000">
                    <a:srgbClr val="BB5BA0"/>
                  </a:gs>
                </a:gsLst>
                <a:lin ang="5400000" scaled="1"/>
              </a:gra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椭圆 28"/>
            <p:cNvSpPr/>
            <p:nvPr/>
          </p:nvSpPr>
          <p:spPr>
            <a:xfrm rot="3814655">
              <a:off x="7881555" y="-2627510"/>
              <a:ext cx="6026005" cy="4692770"/>
            </a:xfrm>
            <a:prstGeom prst="ellipse">
              <a:avLst/>
            </a:prstGeom>
            <a:noFill/>
            <a:ln>
              <a:gradFill>
                <a:gsLst>
                  <a:gs pos="0">
                    <a:srgbClr val="C784BF"/>
                  </a:gs>
                  <a:gs pos="68000">
                    <a:srgbClr val="612748"/>
                  </a:gs>
                  <a:gs pos="43000">
                    <a:srgbClr val="381929"/>
                  </a:gs>
                  <a:gs pos="100000">
                    <a:srgbClr val="BB5BA0"/>
                  </a:gs>
                </a:gsLst>
                <a:lin ang="5400000" scaled="1"/>
              </a:gra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椭圆 29"/>
            <p:cNvSpPr/>
            <p:nvPr/>
          </p:nvSpPr>
          <p:spPr>
            <a:xfrm rot="3925661">
              <a:off x="7984644" y="-2411352"/>
              <a:ext cx="6026005" cy="4692770"/>
            </a:xfrm>
            <a:prstGeom prst="ellipse">
              <a:avLst/>
            </a:prstGeom>
            <a:noFill/>
            <a:ln>
              <a:gradFill>
                <a:gsLst>
                  <a:gs pos="0">
                    <a:srgbClr val="C784BF"/>
                  </a:gs>
                  <a:gs pos="68000">
                    <a:srgbClr val="612748"/>
                  </a:gs>
                  <a:gs pos="43000">
                    <a:srgbClr val="381929"/>
                  </a:gs>
                  <a:gs pos="100000">
                    <a:srgbClr val="BB5BA0"/>
                  </a:gs>
                </a:gsLst>
                <a:lin ang="5400000" scaled="1"/>
              </a:gra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椭圆 30"/>
            <p:cNvSpPr/>
            <p:nvPr/>
          </p:nvSpPr>
          <p:spPr>
            <a:xfrm rot="4036668">
              <a:off x="8080702" y="-2191979"/>
              <a:ext cx="6026005" cy="4692770"/>
            </a:xfrm>
            <a:prstGeom prst="ellipse">
              <a:avLst/>
            </a:prstGeom>
            <a:noFill/>
            <a:ln>
              <a:gradFill>
                <a:gsLst>
                  <a:gs pos="0">
                    <a:srgbClr val="C784BF"/>
                  </a:gs>
                  <a:gs pos="68000">
                    <a:srgbClr val="612748"/>
                  </a:gs>
                  <a:gs pos="43000">
                    <a:srgbClr val="381929"/>
                  </a:gs>
                  <a:gs pos="100000">
                    <a:srgbClr val="BB5BA0"/>
                  </a:gs>
                </a:gsLst>
                <a:lin ang="5400000" scaled="1"/>
              </a:gra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椭圆 31"/>
            <p:cNvSpPr/>
            <p:nvPr/>
          </p:nvSpPr>
          <p:spPr>
            <a:xfrm rot="4147675">
              <a:off x="8169627" y="-1969618"/>
              <a:ext cx="6026005" cy="4692770"/>
            </a:xfrm>
            <a:prstGeom prst="ellipse">
              <a:avLst/>
            </a:prstGeom>
            <a:noFill/>
            <a:ln>
              <a:gradFill>
                <a:gsLst>
                  <a:gs pos="0">
                    <a:srgbClr val="C784BF"/>
                  </a:gs>
                  <a:gs pos="68000">
                    <a:srgbClr val="612748"/>
                  </a:gs>
                  <a:gs pos="43000">
                    <a:srgbClr val="381929"/>
                  </a:gs>
                  <a:gs pos="100000">
                    <a:srgbClr val="BB5BA0"/>
                  </a:gs>
                </a:gsLst>
                <a:lin ang="5400000" scaled="1"/>
              </a:gra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椭圆 32"/>
            <p:cNvSpPr/>
            <p:nvPr/>
          </p:nvSpPr>
          <p:spPr>
            <a:xfrm rot="4258681">
              <a:off x="8251326" y="-1744505"/>
              <a:ext cx="6026005" cy="4692770"/>
            </a:xfrm>
            <a:prstGeom prst="ellipse">
              <a:avLst/>
            </a:prstGeom>
            <a:noFill/>
            <a:ln>
              <a:gradFill>
                <a:gsLst>
                  <a:gs pos="0">
                    <a:srgbClr val="C784BF"/>
                  </a:gs>
                  <a:gs pos="68000">
                    <a:srgbClr val="612748"/>
                  </a:gs>
                  <a:gs pos="43000">
                    <a:srgbClr val="381929"/>
                  </a:gs>
                  <a:gs pos="100000">
                    <a:srgbClr val="BB5BA0"/>
                  </a:gs>
                </a:gsLst>
                <a:lin ang="5400000" scaled="1"/>
              </a:gra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椭圆 33"/>
            <p:cNvSpPr/>
            <p:nvPr/>
          </p:nvSpPr>
          <p:spPr>
            <a:xfrm rot="4369688">
              <a:off x="8325715" y="-1516869"/>
              <a:ext cx="6026005" cy="4692770"/>
            </a:xfrm>
            <a:prstGeom prst="ellipse">
              <a:avLst/>
            </a:prstGeom>
            <a:noFill/>
            <a:ln>
              <a:gradFill>
                <a:gsLst>
                  <a:gs pos="0">
                    <a:srgbClr val="C784BF"/>
                  </a:gs>
                  <a:gs pos="68000">
                    <a:srgbClr val="612748"/>
                  </a:gs>
                  <a:gs pos="43000">
                    <a:srgbClr val="381929"/>
                  </a:gs>
                  <a:gs pos="100000">
                    <a:srgbClr val="BB5BA0"/>
                  </a:gs>
                </a:gsLst>
                <a:lin ang="5400000" scaled="1"/>
              </a:gra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椭圆 34"/>
            <p:cNvSpPr/>
            <p:nvPr/>
          </p:nvSpPr>
          <p:spPr>
            <a:xfrm rot="4480694">
              <a:off x="8392716" y="-1286951"/>
              <a:ext cx="6026005" cy="4692770"/>
            </a:xfrm>
            <a:prstGeom prst="ellipse">
              <a:avLst/>
            </a:prstGeom>
            <a:noFill/>
            <a:ln>
              <a:gradFill>
                <a:gsLst>
                  <a:gs pos="0">
                    <a:srgbClr val="C784BF"/>
                  </a:gs>
                  <a:gs pos="68000">
                    <a:srgbClr val="612748"/>
                  </a:gs>
                  <a:gs pos="43000">
                    <a:srgbClr val="381929"/>
                  </a:gs>
                  <a:gs pos="100000">
                    <a:srgbClr val="BB5BA0"/>
                  </a:gs>
                </a:gsLst>
                <a:lin ang="5400000" scaled="1"/>
              </a:gra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椭圆 35"/>
            <p:cNvSpPr/>
            <p:nvPr/>
          </p:nvSpPr>
          <p:spPr>
            <a:xfrm rot="4591701">
              <a:off x="8452260" y="-1054989"/>
              <a:ext cx="6026005" cy="4692770"/>
            </a:xfrm>
            <a:prstGeom prst="ellipse">
              <a:avLst/>
            </a:prstGeom>
            <a:noFill/>
            <a:ln>
              <a:gradFill>
                <a:gsLst>
                  <a:gs pos="0">
                    <a:srgbClr val="C784BF"/>
                  </a:gs>
                  <a:gs pos="68000">
                    <a:srgbClr val="612748"/>
                  </a:gs>
                  <a:gs pos="43000">
                    <a:srgbClr val="381929"/>
                  </a:gs>
                  <a:gs pos="100000">
                    <a:srgbClr val="BB5BA0"/>
                  </a:gs>
                </a:gsLst>
                <a:lin ang="5400000" scaled="1"/>
              </a:gra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椭圆 36"/>
            <p:cNvSpPr/>
            <p:nvPr/>
          </p:nvSpPr>
          <p:spPr>
            <a:xfrm rot="4702708">
              <a:off x="8504283" y="-821225"/>
              <a:ext cx="6026005" cy="4692770"/>
            </a:xfrm>
            <a:prstGeom prst="ellipse">
              <a:avLst/>
            </a:prstGeom>
            <a:noFill/>
            <a:ln>
              <a:gradFill>
                <a:gsLst>
                  <a:gs pos="0">
                    <a:srgbClr val="C784BF"/>
                  </a:gs>
                  <a:gs pos="68000">
                    <a:srgbClr val="612748"/>
                  </a:gs>
                  <a:gs pos="43000">
                    <a:srgbClr val="381929"/>
                  </a:gs>
                  <a:gs pos="100000">
                    <a:srgbClr val="BB5BA0"/>
                  </a:gs>
                </a:gsLst>
                <a:lin ang="5400000" scaled="1"/>
              </a:gra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椭圆 37"/>
            <p:cNvSpPr/>
            <p:nvPr/>
          </p:nvSpPr>
          <p:spPr>
            <a:xfrm rot="4813714">
              <a:off x="8548732" y="-585906"/>
              <a:ext cx="6026005" cy="4692770"/>
            </a:xfrm>
            <a:prstGeom prst="ellipse">
              <a:avLst/>
            </a:prstGeom>
            <a:noFill/>
            <a:ln>
              <a:gradFill>
                <a:gsLst>
                  <a:gs pos="0">
                    <a:srgbClr val="C784BF"/>
                  </a:gs>
                  <a:gs pos="68000">
                    <a:srgbClr val="612748"/>
                  </a:gs>
                  <a:gs pos="43000">
                    <a:srgbClr val="381929"/>
                  </a:gs>
                  <a:gs pos="100000">
                    <a:srgbClr val="BB5BA0"/>
                  </a:gs>
                </a:gsLst>
                <a:lin ang="5400000" scaled="1"/>
              </a:gra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椭圆 38"/>
            <p:cNvSpPr/>
            <p:nvPr/>
          </p:nvSpPr>
          <p:spPr>
            <a:xfrm rot="4924720">
              <a:off x="8585561" y="-349273"/>
              <a:ext cx="6026005" cy="4692770"/>
            </a:xfrm>
            <a:prstGeom prst="ellipse">
              <a:avLst/>
            </a:prstGeom>
            <a:noFill/>
            <a:ln>
              <a:gradFill>
                <a:gsLst>
                  <a:gs pos="0">
                    <a:srgbClr val="C784BF"/>
                  </a:gs>
                  <a:gs pos="68000">
                    <a:srgbClr val="612748"/>
                  </a:gs>
                  <a:gs pos="43000">
                    <a:srgbClr val="381929"/>
                  </a:gs>
                  <a:gs pos="100000">
                    <a:srgbClr val="BB5BA0"/>
                  </a:gs>
                </a:gsLst>
                <a:lin ang="5400000" scaled="1"/>
              </a:gra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椭圆 39"/>
            <p:cNvSpPr/>
            <p:nvPr/>
          </p:nvSpPr>
          <p:spPr>
            <a:xfrm rot="5035727">
              <a:off x="8614732" y="-111574"/>
              <a:ext cx="6026005" cy="4692770"/>
            </a:xfrm>
            <a:prstGeom prst="ellipse">
              <a:avLst/>
            </a:prstGeom>
            <a:noFill/>
            <a:ln>
              <a:gradFill>
                <a:gsLst>
                  <a:gs pos="0">
                    <a:srgbClr val="C784BF"/>
                  </a:gs>
                  <a:gs pos="68000">
                    <a:srgbClr val="612748"/>
                  </a:gs>
                  <a:gs pos="43000">
                    <a:srgbClr val="381929"/>
                  </a:gs>
                  <a:gs pos="100000">
                    <a:srgbClr val="BB5BA0"/>
                  </a:gs>
                </a:gsLst>
                <a:lin ang="5400000" scaled="1"/>
              </a:gra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椭圆 40"/>
            <p:cNvSpPr/>
            <p:nvPr/>
          </p:nvSpPr>
          <p:spPr>
            <a:xfrm rot="5146734">
              <a:off x="8636212" y="126943"/>
              <a:ext cx="6026005" cy="4692770"/>
            </a:xfrm>
            <a:prstGeom prst="ellipse">
              <a:avLst/>
            </a:prstGeom>
            <a:noFill/>
            <a:ln>
              <a:gradFill>
                <a:gsLst>
                  <a:gs pos="0">
                    <a:srgbClr val="C784BF"/>
                  </a:gs>
                  <a:gs pos="68000">
                    <a:srgbClr val="612748"/>
                  </a:gs>
                  <a:gs pos="43000">
                    <a:srgbClr val="381929"/>
                  </a:gs>
                  <a:gs pos="100000">
                    <a:srgbClr val="BB5BA0"/>
                  </a:gs>
                </a:gsLst>
                <a:lin ang="5400000" scaled="1"/>
              </a:gra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椭圆 41"/>
            <p:cNvSpPr/>
            <p:nvPr/>
          </p:nvSpPr>
          <p:spPr>
            <a:xfrm rot="5257741">
              <a:off x="8649981" y="366029"/>
              <a:ext cx="6026005" cy="4692770"/>
            </a:xfrm>
            <a:prstGeom prst="ellipse">
              <a:avLst/>
            </a:prstGeom>
            <a:noFill/>
            <a:ln>
              <a:gradFill>
                <a:gsLst>
                  <a:gs pos="0">
                    <a:srgbClr val="C784BF"/>
                  </a:gs>
                  <a:gs pos="68000">
                    <a:srgbClr val="612748"/>
                  </a:gs>
                  <a:gs pos="43000">
                    <a:srgbClr val="381929"/>
                  </a:gs>
                  <a:gs pos="100000">
                    <a:srgbClr val="BB5BA0"/>
                  </a:gs>
                </a:gsLst>
                <a:lin ang="5400000" scaled="1"/>
              </a:gra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椭圆 42"/>
            <p:cNvSpPr/>
            <p:nvPr/>
          </p:nvSpPr>
          <p:spPr>
            <a:xfrm rot="5368747">
              <a:off x="8656024" y="605433"/>
              <a:ext cx="6026005" cy="4692770"/>
            </a:xfrm>
            <a:prstGeom prst="ellipse">
              <a:avLst/>
            </a:prstGeom>
            <a:noFill/>
            <a:ln>
              <a:gradFill>
                <a:gsLst>
                  <a:gs pos="0">
                    <a:srgbClr val="C784BF"/>
                  </a:gs>
                  <a:gs pos="68000">
                    <a:srgbClr val="612748"/>
                  </a:gs>
                  <a:gs pos="43000">
                    <a:srgbClr val="381929"/>
                  </a:gs>
                  <a:gs pos="100000">
                    <a:srgbClr val="BB5BA0"/>
                  </a:gs>
                </a:gsLst>
                <a:lin ang="5400000" scaled="1"/>
              </a:gra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椭圆 43"/>
            <p:cNvSpPr/>
            <p:nvPr/>
          </p:nvSpPr>
          <p:spPr>
            <a:xfrm rot="5479753">
              <a:off x="8654335" y="844909"/>
              <a:ext cx="6026005" cy="4692770"/>
            </a:xfrm>
            <a:prstGeom prst="ellipse">
              <a:avLst/>
            </a:prstGeom>
            <a:noFill/>
            <a:ln>
              <a:gradFill>
                <a:gsLst>
                  <a:gs pos="0">
                    <a:srgbClr val="C784BF"/>
                  </a:gs>
                  <a:gs pos="68000">
                    <a:srgbClr val="612748"/>
                  </a:gs>
                  <a:gs pos="43000">
                    <a:srgbClr val="381929"/>
                  </a:gs>
                  <a:gs pos="100000">
                    <a:srgbClr val="BB5BA0"/>
                  </a:gs>
                </a:gsLst>
                <a:lin ang="5400000" scaled="1"/>
              </a:gra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椭圆 44"/>
            <p:cNvSpPr/>
            <p:nvPr/>
          </p:nvSpPr>
          <p:spPr>
            <a:xfrm rot="5590760">
              <a:off x="8644915" y="1084206"/>
              <a:ext cx="6026005" cy="4692770"/>
            </a:xfrm>
            <a:prstGeom prst="ellipse">
              <a:avLst/>
            </a:prstGeom>
            <a:noFill/>
            <a:ln>
              <a:gradFill>
                <a:gsLst>
                  <a:gs pos="0">
                    <a:srgbClr val="C784BF"/>
                  </a:gs>
                  <a:gs pos="68000">
                    <a:srgbClr val="612748"/>
                  </a:gs>
                  <a:gs pos="43000">
                    <a:srgbClr val="381929"/>
                  </a:gs>
                  <a:gs pos="100000">
                    <a:srgbClr val="BB5BA0"/>
                  </a:gs>
                </a:gsLst>
                <a:lin ang="5400000" scaled="1"/>
              </a:gra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椭圆 45"/>
            <p:cNvSpPr/>
            <p:nvPr/>
          </p:nvSpPr>
          <p:spPr>
            <a:xfrm rot="5701767">
              <a:off x="8627775" y="1323074"/>
              <a:ext cx="6026005" cy="4692770"/>
            </a:xfrm>
            <a:prstGeom prst="ellipse">
              <a:avLst/>
            </a:prstGeom>
            <a:noFill/>
            <a:ln>
              <a:gradFill>
                <a:gsLst>
                  <a:gs pos="0">
                    <a:srgbClr val="C784BF"/>
                  </a:gs>
                  <a:gs pos="68000">
                    <a:srgbClr val="612748"/>
                  </a:gs>
                  <a:gs pos="43000">
                    <a:srgbClr val="381929"/>
                  </a:gs>
                  <a:gs pos="100000">
                    <a:srgbClr val="BB5BA0"/>
                  </a:gs>
                </a:gsLst>
                <a:lin ang="5400000" scaled="1"/>
              </a:gra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椭圆 46"/>
            <p:cNvSpPr/>
            <p:nvPr/>
          </p:nvSpPr>
          <p:spPr>
            <a:xfrm rot="5812774">
              <a:off x="8602931" y="1561264"/>
              <a:ext cx="6026005" cy="4692770"/>
            </a:xfrm>
            <a:prstGeom prst="ellipse">
              <a:avLst/>
            </a:prstGeom>
            <a:noFill/>
            <a:ln>
              <a:gradFill>
                <a:gsLst>
                  <a:gs pos="0">
                    <a:srgbClr val="C784BF"/>
                  </a:gs>
                  <a:gs pos="68000">
                    <a:srgbClr val="612748"/>
                  </a:gs>
                  <a:gs pos="43000">
                    <a:srgbClr val="381929"/>
                  </a:gs>
                  <a:gs pos="100000">
                    <a:srgbClr val="BB5BA0"/>
                  </a:gs>
                </a:gsLst>
                <a:lin ang="5400000" scaled="1"/>
              </a:gra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椭圆 47"/>
            <p:cNvSpPr/>
            <p:nvPr/>
          </p:nvSpPr>
          <p:spPr>
            <a:xfrm rot="5923780">
              <a:off x="8570411" y="1798526"/>
              <a:ext cx="6026005" cy="4692770"/>
            </a:xfrm>
            <a:prstGeom prst="ellipse">
              <a:avLst/>
            </a:prstGeom>
            <a:noFill/>
            <a:ln>
              <a:gradFill>
                <a:gsLst>
                  <a:gs pos="0">
                    <a:srgbClr val="C784BF"/>
                  </a:gs>
                  <a:gs pos="68000">
                    <a:srgbClr val="612748"/>
                  </a:gs>
                  <a:gs pos="43000">
                    <a:srgbClr val="381929"/>
                  </a:gs>
                  <a:gs pos="100000">
                    <a:srgbClr val="BB5BA0"/>
                  </a:gs>
                </a:gsLst>
                <a:lin ang="5400000" scaled="1"/>
              </a:gra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椭圆 48"/>
            <p:cNvSpPr/>
            <p:nvPr/>
          </p:nvSpPr>
          <p:spPr>
            <a:xfrm rot="6034786">
              <a:off x="8530247" y="2034617"/>
              <a:ext cx="6026005" cy="4692770"/>
            </a:xfrm>
            <a:prstGeom prst="ellipse">
              <a:avLst/>
            </a:prstGeom>
            <a:noFill/>
            <a:ln>
              <a:gradFill>
                <a:gsLst>
                  <a:gs pos="0">
                    <a:srgbClr val="C784BF"/>
                  </a:gs>
                  <a:gs pos="68000">
                    <a:srgbClr val="612748"/>
                  </a:gs>
                  <a:gs pos="43000">
                    <a:srgbClr val="381929"/>
                  </a:gs>
                  <a:gs pos="100000">
                    <a:srgbClr val="BB5BA0"/>
                  </a:gs>
                </a:gsLst>
                <a:lin ang="5400000" scaled="1"/>
              </a:gra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椭圆 49"/>
            <p:cNvSpPr/>
            <p:nvPr/>
          </p:nvSpPr>
          <p:spPr>
            <a:xfrm rot="6145793">
              <a:off x="8482482" y="2269287"/>
              <a:ext cx="6026005" cy="4692770"/>
            </a:xfrm>
            <a:prstGeom prst="ellipse">
              <a:avLst/>
            </a:prstGeom>
            <a:noFill/>
            <a:ln>
              <a:gradFill>
                <a:gsLst>
                  <a:gs pos="0">
                    <a:srgbClr val="C784BF"/>
                  </a:gs>
                  <a:gs pos="68000">
                    <a:srgbClr val="612748"/>
                  </a:gs>
                  <a:gs pos="43000">
                    <a:srgbClr val="381929"/>
                  </a:gs>
                  <a:gs pos="100000">
                    <a:srgbClr val="BB5BA0"/>
                  </a:gs>
                </a:gsLst>
                <a:lin ang="5400000" scaled="1"/>
              </a:gra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椭圆 50"/>
            <p:cNvSpPr/>
            <p:nvPr/>
          </p:nvSpPr>
          <p:spPr>
            <a:xfrm rot="6256800">
              <a:off x="8427166" y="2502293"/>
              <a:ext cx="6026005" cy="4692770"/>
            </a:xfrm>
            <a:prstGeom prst="ellipse">
              <a:avLst/>
            </a:prstGeom>
            <a:noFill/>
            <a:ln>
              <a:gradFill>
                <a:gsLst>
                  <a:gs pos="0">
                    <a:srgbClr val="C784BF"/>
                  </a:gs>
                  <a:gs pos="68000">
                    <a:srgbClr val="612748"/>
                  </a:gs>
                  <a:gs pos="43000">
                    <a:srgbClr val="381929"/>
                  </a:gs>
                  <a:gs pos="100000">
                    <a:srgbClr val="BB5BA0"/>
                  </a:gs>
                </a:gsLst>
                <a:lin ang="5400000" scaled="1"/>
              </a:gra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椭圆 51"/>
            <p:cNvSpPr/>
            <p:nvPr/>
          </p:nvSpPr>
          <p:spPr>
            <a:xfrm rot="6367807">
              <a:off x="8364356" y="2733392"/>
              <a:ext cx="6026005" cy="4692770"/>
            </a:xfrm>
            <a:prstGeom prst="ellipse">
              <a:avLst/>
            </a:prstGeom>
            <a:noFill/>
            <a:ln>
              <a:gradFill>
                <a:gsLst>
                  <a:gs pos="0">
                    <a:srgbClr val="C784BF"/>
                  </a:gs>
                  <a:gs pos="68000">
                    <a:srgbClr val="612748"/>
                  </a:gs>
                  <a:gs pos="43000">
                    <a:srgbClr val="381929"/>
                  </a:gs>
                  <a:gs pos="100000">
                    <a:srgbClr val="BB5BA0"/>
                  </a:gs>
                </a:gsLst>
                <a:lin ang="5400000" scaled="1"/>
              </a:gra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椭圆 52"/>
            <p:cNvSpPr/>
            <p:nvPr/>
          </p:nvSpPr>
          <p:spPr>
            <a:xfrm rot="6478813">
              <a:off x="8294118" y="2962341"/>
              <a:ext cx="6026005" cy="4692770"/>
            </a:xfrm>
            <a:prstGeom prst="ellipse">
              <a:avLst/>
            </a:prstGeom>
            <a:noFill/>
            <a:ln>
              <a:gradFill>
                <a:gsLst>
                  <a:gs pos="0">
                    <a:srgbClr val="C784BF"/>
                  </a:gs>
                  <a:gs pos="68000">
                    <a:srgbClr val="612748"/>
                  </a:gs>
                  <a:gs pos="43000">
                    <a:srgbClr val="381929"/>
                  </a:gs>
                  <a:gs pos="100000">
                    <a:srgbClr val="BB5BA0"/>
                  </a:gs>
                </a:gsLst>
                <a:lin ang="5400000" scaled="1"/>
              </a:gra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椭圆 53"/>
            <p:cNvSpPr/>
            <p:nvPr/>
          </p:nvSpPr>
          <p:spPr>
            <a:xfrm rot="6589819">
              <a:off x="8216525" y="3188904"/>
              <a:ext cx="6026005" cy="4692770"/>
            </a:xfrm>
            <a:prstGeom prst="ellipse">
              <a:avLst/>
            </a:prstGeom>
            <a:noFill/>
            <a:ln>
              <a:gradFill>
                <a:gsLst>
                  <a:gs pos="0">
                    <a:srgbClr val="C784BF"/>
                  </a:gs>
                  <a:gs pos="68000">
                    <a:srgbClr val="612748"/>
                  </a:gs>
                  <a:gs pos="43000">
                    <a:srgbClr val="381929"/>
                  </a:gs>
                  <a:gs pos="100000">
                    <a:srgbClr val="BB5BA0"/>
                  </a:gs>
                </a:gsLst>
                <a:lin ang="5400000" scaled="1"/>
              </a:gra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椭圆 54"/>
            <p:cNvSpPr/>
            <p:nvPr/>
          </p:nvSpPr>
          <p:spPr>
            <a:xfrm rot="6700826">
              <a:off x="8131657" y="3412844"/>
              <a:ext cx="6026005" cy="4692770"/>
            </a:xfrm>
            <a:prstGeom prst="ellipse">
              <a:avLst/>
            </a:prstGeom>
            <a:noFill/>
            <a:ln>
              <a:gradFill>
                <a:gsLst>
                  <a:gs pos="0">
                    <a:srgbClr val="C784BF"/>
                  </a:gs>
                  <a:gs pos="68000">
                    <a:srgbClr val="612748"/>
                  </a:gs>
                  <a:gs pos="43000">
                    <a:srgbClr val="381929"/>
                  </a:gs>
                  <a:gs pos="100000">
                    <a:srgbClr val="BB5BA0"/>
                  </a:gs>
                </a:gsLst>
                <a:lin ang="5400000" scaled="1"/>
              </a:gra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椭圆 55"/>
            <p:cNvSpPr/>
            <p:nvPr/>
          </p:nvSpPr>
          <p:spPr>
            <a:xfrm rot="6811833">
              <a:off x="8039605" y="3633928"/>
              <a:ext cx="6026005" cy="4692770"/>
            </a:xfrm>
            <a:prstGeom prst="ellipse">
              <a:avLst/>
            </a:prstGeom>
            <a:noFill/>
            <a:ln>
              <a:gradFill>
                <a:gsLst>
                  <a:gs pos="0">
                    <a:srgbClr val="C784BF"/>
                  </a:gs>
                  <a:gs pos="68000">
                    <a:srgbClr val="612748"/>
                  </a:gs>
                  <a:gs pos="43000">
                    <a:srgbClr val="381929"/>
                  </a:gs>
                  <a:gs pos="100000">
                    <a:srgbClr val="BB5BA0"/>
                  </a:gs>
                </a:gsLst>
                <a:lin ang="5400000" scaled="1"/>
              </a:gra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椭圆 56"/>
            <p:cNvSpPr/>
            <p:nvPr/>
          </p:nvSpPr>
          <p:spPr>
            <a:xfrm rot="6922840">
              <a:off x="7940462" y="3851925"/>
              <a:ext cx="6026005" cy="4692770"/>
            </a:xfrm>
            <a:prstGeom prst="ellipse">
              <a:avLst/>
            </a:prstGeom>
            <a:noFill/>
            <a:ln>
              <a:gradFill>
                <a:gsLst>
                  <a:gs pos="0">
                    <a:srgbClr val="C784BF"/>
                  </a:gs>
                  <a:gs pos="68000">
                    <a:srgbClr val="612748"/>
                  </a:gs>
                  <a:gs pos="43000">
                    <a:srgbClr val="381929"/>
                  </a:gs>
                  <a:gs pos="100000">
                    <a:srgbClr val="BB5BA0"/>
                  </a:gs>
                </a:gsLst>
                <a:lin ang="5400000" scaled="1"/>
              </a:gra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椭圆 57"/>
            <p:cNvSpPr/>
            <p:nvPr/>
          </p:nvSpPr>
          <p:spPr>
            <a:xfrm rot="7033846">
              <a:off x="7834333" y="4066605"/>
              <a:ext cx="6026005" cy="4692770"/>
            </a:xfrm>
            <a:prstGeom prst="ellipse">
              <a:avLst/>
            </a:prstGeom>
            <a:noFill/>
            <a:ln>
              <a:gradFill>
                <a:gsLst>
                  <a:gs pos="0">
                    <a:srgbClr val="C784BF"/>
                  </a:gs>
                  <a:gs pos="68000">
                    <a:srgbClr val="612748"/>
                  </a:gs>
                  <a:gs pos="43000">
                    <a:srgbClr val="381929"/>
                  </a:gs>
                  <a:gs pos="100000">
                    <a:srgbClr val="BB5BA0"/>
                  </a:gs>
                </a:gsLst>
                <a:lin ang="5400000" scaled="1"/>
              </a:gra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椭圆 58"/>
            <p:cNvSpPr/>
            <p:nvPr/>
          </p:nvSpPr>
          <p:spPr>
            <a:xfrm rot="7144852">
              <a:off x="7721329" y="4277749"/>
              <a:ext cx="6026005" cy="4692770"/>
            </a:xfrm>
            <a:prstGeom prst="ellipse">
              <a:avLst/>
            </a:prstGeom>
            <a:noFill/>
            <a:ln>
              <a:gradFill>
                <a:gsLst>
                  <a:gs pos="0">
                    <a:srgbClr val="C784BF"/>
                  </a:gs>
                  <a:gs pos="68000">
                    <a:srgbClr val="612748"/>
                  </a:gs>
                  <a:gs pos="43000">
                    <a:srgbClr val="381929"/>
                  </a:gs>
                  <a:gs pos="100000">
                    <a:srgbClr val="BB5BA0"/>
                  </a:gs>
                </a:gsLst>
                <a:lin ang="5400000" scaled="1"/>
              </a:gra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椭圆 59"/>
            <p:cNvSpPr/>
            <p:nvPr/>
          </p:nvSpPr>
          <p:spPr>
            <a:xfrm rot="7255859">
              <a:off x="7601566" y="4485134"/>
              <a:ext cx="6026005" cy="4692770"/>
            </a:xfrm>
            <a:prstGeom prst="ellipse">
              <a:avLst/>
            </a:prstGeom>
            <a:noFill/>
            <a:ln>
              <a:gradFill>
                <a:gsLst>
                  <a:gs pos="0">
                    <a:srgbClr val="C784BF"/>
                  </a:gs>
                  <a:gs pos="68000">
                    <a:srgbClr val="612748"/>
                  </a:gs>
                  <a:gs pos="43000">
                    <a:srgbClr val="381929"/>
                  </a:gs>
                  <a:gs pos="100000">
                    <a:srgbClr val="BB5BA0"/>
                  </a:gs>
                </a:gsLst>
                <a:lin ang="5400000" scaled="1"/>
              </a:gra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椭圆 60"/>
            <p:cNvSpPr/>
            <p:nvPr/>
          </p:nvSpPr>
          <p:spPr>
            <a:xfrm rot="7366866">
              <a:off x="7475171" y="4688544"/>
              <a:ext cx="6026005" cy="4692770"/>
            </a:xfrm>
            <a:prstGeom prst="ellipse">
              <a:avLst/>
            </a:prstGeom>
            <a:noFill/>
            <a:ln>
              <a:gradFill>
                <a:gsLst>
                  <a:gs pos="0">
                    <a:srgbClr val="C784BF"/>
                  </a:gs>
                  <a:gs pos="68000">
                    <a:srgbClr val="612748"/>
                  </a:gs>
                  <a:gs pos="43000">
                    <a:srgbClr val="381929"/>
                  </a:gs>
                  <a:gs pos="100000">
                    <a:srgbClr val="BB5BA0"/>
                  </a:gs>
                </a:gsLst>
                <a:lin ang="5400000" scaled="1"/>
              </a:gra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椭圆 61"/>
            <p:cNvSpPr/>
            <p:nvPr/>
          </p:nvSpPr>
          <p:spPr>
            <a:xfrm rot="7477873">
              <a:off x="7342274" y="4887768"/>
              <a:ext cx="6026005" cy="4692770"/>
            </a:xfrm>
            <a:prstGeom prst="ellipse">
              <a:avLst/>
            </a:prstGeom>
            <a:noFill/>
            <a:ln>
              <a:gradFill>
                <a:gsLst>
                  <a:gs pos="0">
                    <a:srgbClr val="C784BF"/>
                  </a:gs>
                  <a:gs pos="68000">
                    <a:srgbClr val="612748"/>
                  </a:gs>
                  <a:gs pos="43000">
                    <a:srgbClr val="381929"/>
                  </a:gs>
                  <a:gs pos="100000">
                    <a:srgbClr val="BB5BA0"/>
                  </a:gs>
                </a:gsLst>
                <a:lin ang="5400000" scaled="1"/>
              </a:gra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椭圆 62"/>
            <p:cNvSpPr/>
            <p:nvPr/>
          </p:nvSpPr>
          <p:spPr>
            <a:xfrm rot="7588878">
              <a:off x="7203015" y="5082596"/>
              <a:ext cx="6026005" cy="4692770"/>
            </a:xfrm>
            <a:prstGeom prst="ellipse">
              <a:avLst/>
            </a:prstGeom>
            <a:noFill/>
            <a:ln>
              <a:gradFill>
                <a:gsLst>
                  <a:gs pos="0">
                    <a:srgbClr val="C784BF"/>
                  </a:gs>
                  <a:gs pos="68000">
                    <a:srgbClr val="612748"/>
                  </a:gs>
                  <a:gs pos="43000">
                    <a:srgbClr val="381929"/>
                  </a:gs>
                  <a:gs pos="100000">
                    <a:srgbClr val="BB5BA0"/>
                  </a:gs>
                </a:gsLst>
                <a:lin ang="5400000" scaled="1"/>
              </a:gra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椭圆 63"/>
            <p:cNvSpPr/>
            <p:nvPr/>
          </p:nvSpPr>
          <p:spPr>
            <a:xfrm rot="7699885">
              <a:off x="7057538" y="5272829"/>
              <a:ext cx="6026005" cy="4692770"/>
            </a:xfrm>
            <a:prstGeom prst="ellipse">
              <a:avLst/>
            </a:prstGeom>
            <a:noFill/>
            <a:ln>
              <a:gradFill>
                <a:gsLst>
                  <a:gs pos="0">
                    <a:srgbClr val="C784BF"/>
                  </a:gs>
                  <a:gs pos="68000">
                    <a:srgbClr val="612748"/>
                  </a:gs>
                  <a:gs pos="43000">
                    <a:srgbClr val="381929"/>
                  </a:gs>
                  <a:gs pos="100000">
                    <a:srgbClr val="BB5BA0"/>
                  </a:gs>
                </a:gsLst>
                <a:lin ang="5400000" scaled="1"/>
              </a:gra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椭圆 64"/>
            <p:cNvSpPr/>
            <p:nvPr/>
          </p:nvSpPr>
          <p:spPr>
            <a:xfrm rot="7810892">
              <a:off x="6905996" y="5458265"/>
              <a:ext cx="6026005" cy="4692770"/>
            </a:xfrm>
            <a:prstGeom prst="ellipse">
              <a:avLst/>
            </a:prstGeom>
            <a:noFill/>
            <a:ln>
              <a:gradFill>
                <a:gsLst>
                  <a:gs pos="0">
                    <a:srgbClr val="C784BF"/>
                  </a:gs>
                  <a:gs pos="68000">
                    <a:srgbClr val="612748"/>
                  </a:gs>
                  <a:gs pos="43000">
                    <a:srgbClr val="381929"/>
                  </a:gs>
                  <a:gs pos="100000">
                    <a:srgbClr val="BB5BA0"/>
                  </a:gs>
                </a:gsLst>
                <a:lin ang="5400000" scaled="1"/>
              </a:gra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椭圆 65"/>
            <p:cNvSpPr/>
            <p:nvPr/>
          </p:nvSpPr>
          <p:spPr>
            <a:xfrm rot="7921899">
              <a:off x="6748545" y="5638712"/>
              <a:ext cx="6026005" cy="4692770"/>
            </a:xfrm>
            <a:prstGeom prst="ellipse">
              <a:avLst/>
            </a:prstGeom>
            <a:noFill/>
            <a:ln>
              <a:gradFill>
                <a:gsLst>
                  <a:gs pos="0">
                    <a:srgbClr val="C784BF"/>
                  </a:gs>
                  <a:gs pos="68000">
                    <a:srgbClr val="612748"/>
                  </a:gs>
                  <a:gs pos="43000">
                    <a:srgbClr val="381929"/>
                  </a:gs>
                  <a:gs pos="100000">
                    <a:srgbClr val="BB5BA0"/>
                  </a:gs>
                </a:gsLst>
                <a:lin ang="5400000" scaled="1"/>
              </a:gra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椭圆 66"/>
            <p:cNvSpPr/>
            <p:nvPr/>
          </p:nvSpPr>
          <p:spPr>
            <a:xfrm rot="8032906">
              <a:off x="6585352" y="5813981"/>
              <a:ext cx="6026005" cy="4692770"/>
            </a:xfrm>
            <a:prstGeom prst="ellipse">
              <a:avLst/>
            </a:prstGeom>
            <a:noFill/>
            <a:ln>
              <a:gradFill>
                <a:gsLst>
                  <a:gs pos="0">
                    <a:srgbClr val="C784BF"/>
                  </a:gs>
                  <a:gs pos="68000">
                    <a:srgbClr val="612748"/>
                  </a:gs>
                  <a:gs pos="43000">
                    <a:srgbClr val="381929"/>
                  </a:gs>
                  <a:gs pos="100000">
                    <a:srgbClr val="BB5BA0"/>
                  </a:gs>
                </a:gsLst>
                <a:lin ang="5400000" scaled="1"/>
              </a:gra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椭圆 67"/>
            <p:cNvSpPr/>
            <p:nvPr/>
          </p:nvSpPr>
          <p:spPr>
            <a:xfrm rot="8143911">
              <a:off x="6416585" y="5983889"/>
              <a:ext cx="6026005" cy="4692770"/>
            </a:xfrm>
            <a:prstGeom prst="ellipse">
              <a:avLst/>
            </a:prstGeom>
            <a:noFill/>
            <a:ln>
              <a:gradFill>
                <a:gsLst>
                  <a:gs pos="0">
                    <a:srgbClr val="C784BF"/>
                  </a:gs>
                  <a:gs pos="68000">
                    <a:srgbClr val="612748"/>
                  </a:gs>
                  <a:gs pos="43000">
                    <a:srgbClr val="381929"/>
                  </a:gs>
                  <a:gs pos="100000">
                    <a:srgbClr val="BB5BA0"/>
                  </a:gs>
                </a:gsLst>
                <a:lin ang="5400000" scaled="1"/>
              </a:gra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椭圆 68"/>
            <p:cNvSpPr/>
            <p:nvPr/>
          </p:nvSpPr>
          <p:spPr>
            <a:xfrm rot="8254918">
              <a:off x="6242420" y="6148262"/>
              <a:ext cx="6026005" cy="4692770"/>
            </a:xfrm>
            <a:prstGeom prst="ellipse">
              <a:avLst/>
            </a:prstGeom>
            <a:noFill/>
            <a:ln>
              <a:gradFill>
                <a:gsLst>
                  <a:gs pos="0">
                    <a:srgbClr val="C784BF"/>
                  </a:gs>
                  <a:gs pos="68000">
                    <a:srgbClr val="612748"/>
                  </a:gs>
                  <a:gs pos="43000">
                    <a:srgbClr val="381929"/>
                  </a:gs>
                  <a:gs pos="100000">
                    <a:srgbClr val="BB5BA0"/>
                  </a:gs>
                </a:gsLst>
                <a:lin ang="5400000" scaled="1"/>
              </a:gra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" name="椭圆 69"/>
            <p:cNvSpPr/>
            <p:nvPr/>
          </p:nvSpPr>
          <p:spPr>
            <a:xfrm rot="8365925">
              <a:off x="6063039" y="6306925"/>
              <a:ext cx="6026005" cy="4692770"/>
            </a:xfrm>
            <a:prstGeom prst="ellipse">
              <a:avLst/>
            </a:prstGeom>
            <a:noFill/>
            <a:ln>
              <a:gradFill>
                <a:gsLst>
                  <a:gs pos="0">
                    <a:srgbClr val="C784BF"/>
                  </a:gs>
                  <a:gs pos="68000">
                    <a:srgbClr val="612748"/>
                  </a:gs>
                  <a:gs pos="43000">
                    <a:srgbClr val="381929"/>
                  </a:gs>
                  <a:gs pos="100000">
                    <a:srgbClr val="BB5BA0"/>
                  </a:gs>
                </a:gsLst>
                <a:lin ang="5400000" scaled="1"/>
              </a:gra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" name="椭圆 70"/>
            <p:cNvSpPr/>
            <p:nvPr/>
          </p:nvSpPr>
          <p:spPr>
            <a:xfrm rot="8476932">
              <a:off x="5878629" y="6459715"/>
              <a:ext cx="6026005" cy="4692770"/>
            </a:xfrm>
            <a:prstGeom prst="ellipse">
              <a:avLst/>
            </a:prstGeom>
            <a:noFill/>
            <a:ln>
              <a:gradFill>
                <a:gsLst>
                  <a:gs pos="0">
                    <a:srgbClr val="C784BF"/>
                  </a:gs>
                  <a:gs pos="68000">
                    <a:srgbClr val="612748"/>
                  </a:gs>
                  <a:gs pos="43000">
                    <a:srgbClr val="381929"/>
                  </a:gs>
                  <a:gs pos="100000">
                    <a:srgbClr val="BB5BA0"/>
                  </a:gs>
                </a:gsLst>
                <a:lin ang="5400000" scaled="1"/>
              </a:gra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" name="椭圆 71"/>
            <p:cNvSpPr/>
            <p:nvPr/>
          </p:nvSpPr>
          <p:spPr>
            <a:xfrm rot="8587938">
              <a:off x="5689384" y="6606470"/>
              <a:ext cx="6026005" cy="4692770"/>
            </a:xfrm>
            <a:prstGeom prst="ellipse">
              <a:avLst/>
            </a:prstGeom>
            <a:noFill/>
            <a:ln>
              <a:gradFill>
                <a:gsLst>
                  <a:gs pos="0">
                    <a:srgbClr val="C784BF"/>
                  </a:gs>
                  <a:gs pos="68000">
                    <a:srgbClr val="612748"/>
                  </a:gs>
                  <a:gs pos="43000">
                    <a:srgbClr val="381929"/>
                  </a:gs>
                  <a:gs pos="100000">
                    <a:srgbClr val="BB5BA0"/>
                  </a:gs>
                </a:gsLst>
                <a:lin ang="5400000" scaled="1"/>
              </a:gra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" name="椭圆 72"/>
            <p:cNvSpPr/>
            <p:nvPr/>
          </p:nvSpPr>
          <p:spPr>
            <a:xfrm rot="8698944">
              <a:off x="5495498" y="6747040"/>
              <a:ext cx="6026005" cy="4692770"/>
            </a:xfrm>
            <a:prstGeom prst="ellipse">
              <a:avLst/>
            </a:prstGeom>
            <a:noFill/>
            <a:ln>
              <a:gradFill>
                <a:gsLst>
                  <a:gs pos="0">
                    <a:srgbClr val="C784BF"/>
                  </a:gs>
                  <a:gs pos="68000">
                    <a:srgbClr val="612748"/>
                  </a:gs>
                  <a:gs pos="43000">
                    <a:srgbClr val="381929"/>
                  </a:gs>
                  <a:gs pos="100000">
                    <a:srgbClr val="BB5BA0"/>
                  </a:gs>
                </a:gsLst>
                <a:lin ang="5400000" scaled="1"/>
              </a:gra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" name="椭圆 73"/>
            <p:cNvSpPr/>
            <p:nvPr/>
          </p:nvSpPr>
          <p:spPr>
            <a:xfrm rot="8809951">
              <a:off x="5297175" y="6881278"/>
              <a:ext cx="6026005" cy="4692770"/>
            </a:xfrm>
            <a:prstGeom prst="ellipse">
              <a:avLst/>
            </a:prstGeom>
            <a:noFill/>
            <a:ln>
              <a:gradFill>
                <a:gsLst>
                  <a:gs pos="0">
                    <a:srgbClr val="C784BF"/>
                  </a:gs>
                  <a:gs pos="68000">
                    <a:srgbClr val="612748"/>
                  </a:gs>
                  <a:gs pos="43000">
                    <a:srgbClr val="381929"/>
                  </a:gs>
                  <a:gs pos="100000">
                    <a:srgbClr val="BB5BA0"/>
                  </a:gs>
                </a:gsLst>
                <a:lin ang="5400000" scaled="1"/>
              </a:gra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椭圆 74"/>
            <p:cNvSpPr/>
            <p:nvPr/>
          </p:nvSpPr>
          <p:spPr>
            <a:xfrm rot="8920958">
              <a:off x="5094621" y="7009042"/>
              <a:ext cx="6026005" cy="4692770"/>
            </a:xfrm>
            <a:prstGeom prst="ellipse">
              <a:avLst/>
            </a:prstGeom>
            <a:noFill/>
            <a:ln>
              <a:gradFill>
                <a:gsLst>
                  <a:gs pos="0">
                    <a:srgbClr val="C784BF"/>
                  </a:gs>
                  <a:gs pos="68000">
                    <a:srgbClr val="612748"/>
                  </a:gs>
                  <a:gs pos="43000">
                    <a:srgbClr val="381929"/>
                  </a:gs>
                  <a:gs pos="100000">
                    <a:srgbClr val="BB5BA0"/>
                  </a:gs>
                </a:gsLst>
                <a:lin ang="5400000" scaled="1"/>
              </a:gra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6" name="椭圆 75"/>
            <p:cNvSpPr/>
            <p:nvPr/>
          </p:nvSpPr>
          <p:spPr>
            <a:xfrm rot="9031965">
              <a:off x="4888048" y="7130200"/>
              <a:ext cx="6026005" cy="4692770"/>
            </a:xfrm>
            <a:prstGeom prst="ellipse">
              <a:avLst/>
            </a:prstGeom>
            <a:noFill/>
            <a:ln>
              <a:gradFill>
                <a:gsLst>
                  <a:gs pos="0">
                    <a:srgbClr val="C784BF"/>
                  </a:gs>
                  <a:gs pos="68000">
                    <a:srgbClr val="612748"/>
                  </a:gs>
                  <a:gs pos="43000">
                    <a:srgbClr val="381929"/>
                  </a:gs>
                  <a:gs pos="100000">
                    <a:srgbClr val="BB5BA0"/>
                  </a:gs>
                </a:gsLst>
                <a:lin ang="5400000" scaled="1"/>
              </a:gra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7" name="椭圆 76"/>
            <p:cNvSpPr/>
            <p:nvPr/>
          </p:nvSpPr>
          <p:spPr>
            <a:xfrm rot="9142971">
              <a:off x="4677673" y="7244625"/>
              <a:ext cx="6026005" cy="4692770"/>
            </a:xfrm>
            <a:prstGeom prst="ellipse">
              <a:avLst/>
            </a:prstGeom>
            <a:noFill/>
            <a:ln>
              <a:gradFill>
                <a:gsLst>
                  <a:gs pos="0">
                    <a:srgbClr val="C784BF"/>
                  </a:gs>
                  <a:gs pos="68000">
                    <a:srgbClr val="612748"/>
                  </a:gs>
                  <a:gs pos="43000">
                    <a:srgbClr val="381929"/>
                  </a:gs>
                  <a:gs pos="100000">
                    <a:srgbClr val="BB5BA0"/>
                  </a:gs>
                </a:gsLst>
                <a:lin ang="5400000" scaled="1"/>
              </a:gra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8" name="椭圆 77"/>
            <p:cNvSpPr/>
            <p:nvPr/>
          </p:nvSpPr>
          <p:spPr>
            <a:xfrm rot="9253977">
              <a:off x="4463712" y="7352200"/>
              <a:ext cx="6026005" cy="4692770"/>
            </a:xfrm>
            <a:prstGeom prst="ellipse">
              <a:avLst/>
            </a:prstGeom>
            <a:noFill/>
            <a:ln>
              <a:gradFill>
                <a:gsLst>
                  <a:gs pos="0">
                    <a:srgbClr val="C784BF"/>
                  </a:gs>
                  <a:gs pos="68000">
                    <a:srgbClr val="612748"/>
                  </a:gs>
                  <a:gs pos="43000">
                    <a:srgbClr val="381929"/>
                  </a:gs>
                  <a:gs pos="100000">
                    <a:srgbClr val="BB5BA0"/>
                  </a:gs>
                </a:gsLst>
                <a:lin ang="5400000" scaled="1"/>
              </a:gra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9" name="椭圆 78"/>
            <p:cNvSpPr/>
            <p:nvPr/>
          </p:nvSpPr>
          <p:spPr>
            <a:xfrm rot="9364984">
              <a:off x="4246389" y="7452810"/>
              <a:ext cx="6026005" cy="4692770"/>
            </a:xfrm>
            <a:prstGeom prst="ellipse">
              <a:avLst/>
            </a:prstGeom>
            <a:noFill/>
            <a:ln>
              <a:gradFill>
                <a:gsLst>
                  <a:gs pos="0">
                    <a:srgbClr val="C784BF"/>
                  </a:gs>
                  <a:gs pos="68000">
                    <a:srgbClr val="612748"/>
                  </a:gs>
                  <a:gs pos="43000">
                    <a:srgbClr val="381929"/>
                  </a:gs>
                  <a:gs pos="100000">
                    <a:srgbClr val="BB5BA0"/>
                  </a:gs>
                </a:gsLst>
                <a:lin ang="5400000" scaled="1"/>
              </a:gra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0" name="椭圆 79"/>
            <p:cNvSpPr/>
            <p:nvPr/>
          </p:nvSpPr>
          <p:spPr>
            <a:xfrm rot="9475991">
              <a:off x="4025931" y="7546353"/>
              <a:ext cx="6026005" cy="4692770"/>
            </a:xfrm>
            <a:prstGeom prst="ellipse">
              <a:avLst/>
            </a:prstGeom>
            <a:noFill/>
            <a:ln>
              <a:gradFill>
                <a:gsLst>
                  <a:gs pos="0">
                    <a:srgbClr val="C784BF"/>
                  </a:gs>
                  <a:gs pos="68000">
                    <a:srgbClr val="612748"/>
                  </a:gs>
                  <a:gs pos="43000">
                    <a:srgbClr val="381929"/>
                  </a:gs>
                  <a:gs pos="100000">
                    <a:srgbClr val="BB5BA0"/>
                  </a:gs>
                </a:gsLst>
                <a:lin ang="5400000" scaled="1"/>
              </a:gra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1" name="椭圆 80"/>
            <p:cNvSpPr/>
            <p:nvPr/>
          </p:nvSpPr>
          <p:spPr>
            <a:xfrm rot="9586998">
              <a:off x="3802568" y="7632728"/>
              <a:ext cx="6026005" cy="4692770"/>
            </a:xfrm>
            <a:prstGeom prst="ellipse">
              <a:avLst/>
            </a:prstGeom>
            <a:noFill/>
            <a:ln>
              <a:gradFill>
                <a:gsLst>
                  <a:gs pos="0">
                    <a:srgbClr val="C784BF"/>
                  </a:gs>
                  <a:gs pos="68000">
                    <a:srgbClr val="612748"/>
                  </a:gs>
                  <a:gs pos="43000">
                    <a:srgbClr val="381929"/>
                  </a:gs>
                  <a:gs pos="100000">
                    <a:srgbClr val="BB5BA0"/>
                  </a:gs>
                </a:gsLst>
                <a:lin ang="5400000" scaled="1"/>
              </a:gra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2" name="椭圆 81"/>
            <p:cNvSpPr/>
            <p:nvPr/>
          </p:nvSpPr>
          <p:spPr>
            <a:xfrm rot="9698004">
              <a:off x="3576535" y="7711847"/>
              <a:ext cx="6026005" cy="4692770"/>
            </a:xfrm>
            <a:prstGeom prst="ellipse">
              <a:avLst/>
            </a:prstGeom>
            <a:noFill/>
            <a:ln>
              <a:gradFill>
                <a:gsLst>
                  <a:gs pos="0">
                    <a:srgbClr val="C784BF"/>
                  </a:gs>
                  <a:gs pos="68000">
                    <a:srgbClr val="612748"/>
                  </a:gs>
                  <a:gs pos="43000">
                    <a:srgbClr val="381929"/>
                  </a:gs>
                  <a:gs pos="100000">
                    <a:srgbClr val="BB5BA0"/>
                  </a:gs>
                </a:gsLst>
                <a:lin ang="5400000" scaled="1"/>
              </a:gra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3" name="椭圆 82"/>
            <p:cNvSpPr/>
            <p:nvPr/>
          </p:nvSpPr>
          <p:spPr>
            <a:xfrm rot="9809010">
              <a:off x="3348063" y="7783627"/>
              <a:ext cx="6026005" cy="4692770"/>
            </a:xfrm>
            <a:prstGeom prst="ellipse">
              <a:avLst/>
            </a:prstGeom>
            <a:noFill/>
            <a:ln>
              <a:gradFill>
                <a:gsLst>
                  <a:gs pos="0">
                    <a:srgbClr val="C784BF"/>
                  </a:gs>
                  <a:gs pos="68000">
                    <a:srgbClr val="612748"/>
                  </a:gs>
                  <a:gs pos="43000">
                    <a:srgbClr val="381929"/>
                  </a:gs>
                  <a:gs pos="100000">
                    <a:srgbClr val="BB5BA0"/>
                  </a:gs>
                </a:gsLst>
                <a:lin ang="5400000" scaled="1"/>
              </a:gra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4" name="椭圆 83"/>
            <p:cNvSpPr/>
            <p:nvPr/>
          </p:nvSpPr>
          <p:spPr>
            <a:xfrm rot="9920017">
              <a:off x="3117393" y="7847995"/>
              <a:ext cx="6026005" cy="4692770"/>
            </a:xfrm>
            <a:prstGeom prst="ellipse">
              <a:avLst/>
            </a:prstGeom>
            <a:noFill/>
            <a:ln>
              <a:gradFill>
                <a:gsLst>
                  <a:gs pos="0">
                    <a:srgbClr val="C784BF"/>
                  </a:gs>
                  <a:gs pos="68000">
                    <a:srgbClr val="612748"/>
                  </a:gs>
                  <a:gs pos="43000">
                    <a:srgbClr val="381929"/>
                  </a:gs>
                  <a:gs pos="100000">
                    <a:srgbClr val="BB5BA0"/>
                  </a:gs>
                </a:gsLst>
                <a:lin ang="5400000" scaled="1"/>
              </a:gra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5" name="椭圆 84"/>
            <p:cNvSpPr/>
            <p:nvPr/>
          </p:nvSpPr>
          <p:spPr>
            <a:xfrm rot="10031023">
              <a:off x="2884767" y="7904880"/>
              <a:ext cx="6026005" cy="4692770"/>
            </a:xfrm>
            <a:prstGeom prst="ellipse">
              <a:avLst/>
            </a:prstGeom>
            <a:noFill/>
            <a:ln>
              <a:gradFill>
                <a:gsLst>
                  <a:gs pos="0">
                    <a:srgbClr val="C784BF"/>
                  </a:gs>
                  <a:gs pos="68000">
                    <a:srgbClr val="612748"/>
                  </a:gs>
                  <a:gs pos="43000">
                    <a:srgbClr val="381929"/>
                  </a:gs>
                  <a:gs pos="100000">
                    <a:srgbClr val="BB5BA0"/>
                  </a:gs>
                </a:gsLst>
                <a:lin ang="5400000" scaled="1"/>
              </a:gra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6" name="椭圆 85"/>
            <p:cNvSpPr/>
            <p:nvPr/>
          </p:nvSpPr>
          <p:spPr>
            <a:xfrm rot="10142031">
              <a:off x="2650422" y="7954227"/>
              <a:ext cx="6026005" cy="4692770"/>
            </a:xfrm>
            <a:prstGeom prst="ellipse">
              <a:avLst/>
            </a:prstGeom>
            <a:noFill/>
            <a:ln>
              <a:gradFill>
                <a:gsLst>
                  <a:gs pos="0">
                    <a:srgbClr val="C784BF"/>
                  </a:gs>
                  <a:gs pos="68000">
                    <a:srgbClr val="612748"/>
                  </a:gs>
                  <a:gs pos="43000">
                    <a:srgbClr val="381929"/>
                  </a:gs>
                  <a:gs pos="100000">
                    <a:srgbClr val="BB5BA0"/>
                  </a:gs>
                </a:gsLst>
                <a:lin ang="5400000" scaled="1"/>
              </a:gra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7" name="椭圆 86"/>
            <p:cNvSpPr/>
            <p:nvPr/>
          </p:nvSpPr>
          <p:spPr>
            <a:xfrm rot="10253036">
              <a:off x="2414610" y="7995982"/>
              <a:ext cx="6026005" cy="4692770"/>
            </a:xfrm>
            <a:prstGeom prst="ellipse">
              <a:avLst/>
            </a:prstGeom>
            <a:noFill/>
            <a:ln>
              <a:gradFill>
                <a:gsLst>
                  <a:gs pos="0">
                    <a:srgbClr val="C784BF"/>
                  </a:gs>
                  <a:gs pos="68000">
                    <a:srgbClr val="612748"/>
                  </a:gs>
                  <a:gs pos="43000">
                    <a:srgbClr val="381929"/>
                  </a:gs>
                  <a:gs pos="100000">
                    <a:srgbClr val="BB5BA0"/>
                  </a:gs>
                </a:gsLst>
                <a:lin ang="5400000" scaled="1"/>
              </a:gra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8" name="椭圆 87"/>
            <p:cNvSpPr/>
            <p:nvPr/>
          </p:nvSpPr>
          <p:spPr>
            <a:xfrm rot="10364044">
              <a:off x="2177569" y="8030102"/>
              <a:ext cx="6026005" cy="4692770"/>
            </a:xfrm>
            <a:prstGeom prst="ellipse">
              <a:avLst/>
            </a:prstGeom>
            <a:noFill/>
            <a:ln>
              <a:gradFill>
                <a:gsLst>
                  <a:gs pos="0">
                    <a:srgbClr val="C784BF"/>
                  </a:gs>
                  <a:gs pos="68000">
                    <a:srgbClr val="612748"/>
                  </a:gs>
                  <a:gs pos="43000">
                    <a:srgbClr val="381929"/>
                  </a:gs>
                  <a:gs pos="100000">
                    <a:srgbClr val="BB5BA0"/>
                  </a:gs>
                </a:gsLst>
                <a:lin ang="5400000" scaled="1"/>
              </a:gra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9" name="椭圆 88"/>
            <p:cNvSpPr/>
            <p:nvPr/>
          </p:nvSpPr>
          <p:spPr>
            <a:xfrm rot="10475050">
              <a:off x="1939554" y="8056551"/>
              <a:ext cx="6026005" cy="4692770"/>
            </a:xfrm>
            <a:prstGeom prst="ellipse">
              <a:avLst/>
            </a:prstGeom>
            <a:noFill/>
            <a:ln>
              <a:gradFill>
                <a:gsLst>
                  <a:gs pos="0">
                    <a:srgbClr val="C784BF"/>
                  </a:gs>
                  <a:gs pos="68000">
                    <a:srgbClr val="612748"/>
                  </a:gs>
                  <a:gs pos="43000">
                    <a:srgbClr val="381929"/>
                  </a:gs>
                  <a:gs pos="100000">
                    <a:srgbClr val="BB5BA0"/>
                  </a:gs>
                </a:gsLst>
                <a:lin ang="5400000" scaled="1"/>
              </a:gra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0" name="椭圆 89"/>
            <p:cNvSpPr/>
            <p:nvPr/>
          </p:nvSpPr>
          <p:spPr>
            <a:xfrm rot="10586056">
              <a:off x="1700809" y="8075302"/>
              <a:ext cx="6026005" cy="4692770"/>
            </a:xfrm>
            <a:prstGeom prst="ellipse">
              <a:avLst/>
            </a:prstGeom>
            <a:noFill/>
            <a:ln>
              <a:gradFill>
                <a:gsLst>
                  <a:gs pos="0">
                    <a:srgbClr val="C784BF"/>
                  </a:gs>
                  <a:gs pos="68000">
                    <a:srgbClr val="612748"/>
                  </a:gs>
                  <a:gs pos="43000">
                    <a:srgbClr val="381929"/>
                  </a:gs>
                  <a:gs pos="100000">
                    <a:srgbClr val="BB5BA0"/>
                  </a:gs>
                </a:gsLst>
                <a:lin ang="5400000" scaled="1"/>
              </a:gra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1" name="椭圆 90"/>
            <p:cNvSpPr/>
            <p:nvPr/>
          </p:nvSpPr>
          <p:spPr>
            <a:xfrm rot="10697064">
              <a:off x="1461579" y="8086335"/>
              <a:ext cx="6026005" cy="4692770"/>
            </a:xfrm>
            <a:prstGeom prst="ellipse">
              <a:avLst/>
            </a:prstGeom>
            <a:noFill/>
            <a:ln>
              <a:gradFill>
                <a:gsLst>
                  <a:gs pos="0">
                    <a:srgbClr val="C784BF"/>
                  </a:gs>
                  <a:gs pos="68000">
                    <a:srgbClr val="612748"/>
                  </a:gs>
                  <a:gs pos="43000">
                    <a:srgbClr val="381929"/>
                  </a:gs>
                  <a:gs pos="100000">
                    <a:srgbClr val="BB5BA0"/>
                  </a:gs>
                </a:gsLst>
                <a:lin ang="5400000" scaled="1"/>
              </a:gra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2" name="椭圆 91"/>
            <p:cNvSpPr/>
            <p:nvPr/>
          </p:nvSpPr>
          <p:spPr>
            <a:xfrm rot="10808069">
              <a:off x="1222121" y="8089640"/>
              <a:ext cx="6026005" cy="4692770"/>
            </a:xfrm>
            <a:prstGeom prst="ellipse">
              <a:avLst/>
            </a:prstGeom>
            <a:noFill/>
            <a:ln>
              <a:gradFill>
                <a:gsLst>
                  <a:gs pos="0">
                    <a:srgbClr val="C784BF"/>
                  </a:gs>
                  <a:gs pos="68000">
                    <a:srgbClr val="612748"/>
                  </a:gs>
                  <a:gs pos="43000">
                    <a:srgbClr val="381929"/>
                  </a:gs>
                  <a:gs pos="100000">
                    <a:srgbClr val="BB5BA0"/>
                  </a:gs>
                </a:gsLst>
                <a:lin ang="5400000" scaled="1"/>
              </a:gra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3" name="椭圆 92"/>
            <p:cNvSpPr/>
            <p:nvPr/>
          </p:nvSpPr>
          <p:spPr>
            <a:xfrm rot="10919077">
              <a:off x="982678" y="8085211"/>
              <a:ext cx="6026005" cy="4692770"/>
            </a:xfrm>
            <a:prstGeom prst="ellipse">
              <a:avLst/>
            </a:prstGeom>
            <a:noFill/>
            <a:ln>
              <a:gradFill>
                <a:gsLst>
                  <a:gs pos="0">
                    <a:srgbClr val="C784BF"/>
                  </a:gs>
                  <a:gs pos="68000">
                    <a:srgbClr val="612748"/>
                  </a:gs>
                  <a:gs pos="43000">
                    <a:srgbClr val="381929"/>
                  </a:gs>
                  <a:gs pos="100000">
                    <a:srgbClr val="BB5BA0"/>
                  </a:gs>
                </a:gsLst>
                <a:lin ang="5400000" scaled="1"/>
              </a:gra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4" name="椭圆 93"/>
            <p:cNvSpPr/>
            <p:nvPr/>
          </p:nvSpPr>
          <p:spPr>
            <a:xfrm rot="11030083">
              <a:off x="743507" y="8073055"/>
              <a:ext cx="6026005" cy="4692770"/>
            </a:xfrm>
            <a:prstGeom prst="ellipse">
              <a:avLst/>
            </a:prstGeom>
            <a:noFill/>
            <a:ln>
              <a:gradFill>
                <a:gsLst>
                  <a:gs pos="0">
                    <a:srgbClr val="C784BF"/>
                  </a:gs>
                  <a:gs pos="68000">
                    <a:srgbClr val="612748"/>
                  </a:gs>
                  <a:gs pos="43000">
                    <a:srgbClr val="381929"/>
                  </a:gs>
                  <a:gs pos="100000">
                    <a:srgbClr val="BB5BA0"/>
                  </a:gs>
                </a:gsLst>
                <a:lin ang="5400000" scaled="1"/>
              </a:gra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5" name="椭圆 94"/>
            <p:cNvSpPr/>
            <p:nvPr/>
          </p:nvSpPr>
          <p:spPr>
            <a:xfrm rot="11141089">
              <a:off x="504852" y="8053183"/>
              <a:ext cx="6026005" cy="4692770"/>
            </a:xfrm>
            <a:prstGeom prst="ellipse">
              <a:avLst/>
            </a:prstGeom>
            <a:noFill/>
            <a:ln>
              <a:gradFill>
                <a:gsLst>
                  <a:gs pos="0">
                    <a:srgbClr val="C784BF"/>
                  </a:gs>
                  <a:gs pos="68000">
                    <a:srgbClr val="612748"/>
                  </a:gs>
                  <a:gs pos="43000">
                    <a:srgbClr val="381929"/>
                  </a:gs>
                  <a:gs pos="100000">
                    <a:srgbClr val="BB5BA0"/>
                  </a:gs>
                </a:gsLst>
                <a:lin ang="5400000" scaled="1"/>
              </a:gra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6" name="椭圆 95"/>
            <p:cNvSpPr/>
            <p:nvPr/>
          </p:nvSpPr>
          <p:spPr>
            <a:xfrm rot="11252097">
              <a:off x="266960" y="8025616"/>
              <a:ext cx="6026005" cy="4692770"/>
            </a:xfrm>
            <a:prstGeom prst="ellipse">
              <a:avLst/>
            </a:prstGeom>
            <a:noFill/>
            <a:ln>
              <a:gradFill>
                <a:gsLst>
                  <a:gs pos="0">
                    <a:srgbClr val="C784BF"/>
                  </a:gs>
                  <a:gs pos="68000">
                    <a:srgbClr val="612748"/>
                  </a:gs>
                  <a:gs pos="43000">
                    <a:srgbClr val="381929"/>
                  </a:gs>
                  <a:gs pos="100000">
                    <a:srgbClr val="BB5BA0"/>
                  </a:gs>
                </a:gsLst>
                <a:lin ang="5400000" scaled="1"/>
              </a:gra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7" name="椭圆 96"/>
            <p:cNvSpPr/>
            <p:nvPr/>
          </p:nvSpPr>
          <p:spPr>
            <a:xfrm rot="11363102">
              <a:off x="30085" y="7990384"/>
              <a:ext cx="6026005" cy="4692770"/>
            </a:xfrm>
            <a:prstGeom prst="ellipse">
              <a:avLst/>
            </a:prstGeom>
            <a:noFill/>
            <a:ln>
              <a:gradFill>
                <a:gsLst>
                  <a:gs pos="0">
                    <a:srgbClr val="C784BF"/>
                  </a:gs>
                  <a:gs pos="68000">
                    <a:srgbClr val="612748"/>
                  </a:gs>
                  <a:gs pos="43000">
                    <a:srgbClr val="381929"/>
                  </a:gs>
                  <a:gs pos="100000">
                    <a:srgbClr val="BB5BA0"/>
                  </a:gs>
                </a:gsLst>
                <a:lin ang="5400000" scaled="1"/>
              </a:gra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8" name="椭圆 97"/>
            <p:cNvSpPr/>
            <p:nvPr/>
          </p:nvSpPr>
          <p:spPr>
            <a:xfrm rot="11474110">
              <a:off x="-205532" y="7947523"/>
              <a:ext cx="6026005" cy="4692770"/>
            </a:xfrm>
            <a:prstGeom prst="ellipse">
              <a:avLst/>
            </a:prstGeom>
            <a:noFill/>
            <a:ln>
              <a:gradFill>
                <a:gsLst>
                  <a:gs pos="0">
                    <a:srgbClr val="C784BF"/>
                  </a:gs>
                  <a:gs pos="68000">
                    <a:srgbClr val="612748"/>
                  </a:gs>
                  <a:gs pos="43000">
                    <a:srgbClr val="381929"/>
                  </a:gs>
                  <a:gs pos="100000">
                    <a:srgbClr val="BB5BA0"/>
                  </a:gs>
                </a:gsLst>
                <a:lin ang="5400000" scaled="1"/>
              </a:gra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9" name="椭圆 98"/>
            <p:cNvSpPr/>
            <p:nvPr/>
          </p:nvSpPr>
          <p:spPr>
            <a:xfrm rot="11585116">
              <a:off x="-439639" y="7897077"/>
              <a:ext cx="6026005" cy="4692770"/>
            </a:xfrm>
            <a:prstGeom prst="ellipse">
              <a:avLst/>
            </a:prstGeom>
            <a:noFill/>
            <a:ln>
              <a:gradFill>
                <a:gsLst>
                  <a:gs pos="0">
                    <a:srgbClr val="C784BF"/>
                  </a:gs>
                  <a:gs pos="68000">
                    <a:srgbClr val="612748"/>
                  </a:gs>
                  <a:gs pos="43000">
                    <a:srgbClr val="381929"/>
                  </a:gs>
                  <a:gs pos="100000">
                    <a:srgbClr val="BB5BA0"/>
                  </a:gs>
                </a:gsLst>
                <a:lin ang="5400000" scaled="1"/>
              </a:gra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0" name="椭圆 99"/>
            <p:cNvSpPr/>
            <p:nvPr/>
          </p:nvSpPr>
          <p:spPr>
            <a:xfrm rot="11696122">
              <a:off x="-671995" y="7839100"/>
              <a:ext cx="6026005" cy="4692770"/>
            </a:xfrm>
            <a:prstGeom prst="ellipse">
              <a:avLst/>
            </a:prstGeom>
            <a:noFill/>
            <a:ln>
              <a:gradFill>
                <a:gsLst>
                  <a:gs pos="0">
                    <a:srgbClr val="C784BF"/>
                  </a:gs>
                  <a:gs pos="68000">
                    <a:srgbClr val="612748"/>
                  </a:gs>
                  <a:gs pos="43000">
                    <a:srgbClr val="381929"/>
                  </a:gs>
                  <a:gs pos="100000">
                    <a:srgbClr val="BB5BA0"/>
                  </a:gs>
                </a:gsLst>
                <a:lin ang="5400000" scaled="1"/>
              </a:gra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1" name="椭圆 100"/>
            <p:cNvSpPr/>
            <p:nvPr/>
          </p:nvSpPr>
          <p:spPr>
            <a:xfrm rot="11807130">
              <a:off x="-902362" y="7773650"/>
              <a:ext cx="6026005" cy="4692770"/>
            </a:xfrm>
            <a:prstGeom prst="ellipse">
              <a:avLst/>
            </a:prstGeom>
            <a:noFill/>
            <a:ln>
              <a:gradFill>
                <a:gsLst>
                  <a:gs pos="0">
                    <a:srgbClr val="C784BF"/>
                  </a:gs>
                  <a:gs pos="68000">
                    <a:srgbClr val="612748"/>
                  </a:gs>
                  <a:gs pos="43000">
                    <a:srgbClr val="381929"/>
                  </a:gs>
                  <a:gs pos="100000">
                    <a:srgbClr val="BB5BA0"/>
                  </a:gs>
                </a:gsLst>
                <a:lin ang="5400000" scaled="1"/>
              </a:gra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2" name="椭圆 101"/>
            <p:cNvSpPr/>
            <p:nvPr/>
          </p:nvSpPr>
          <p:spPr>
            <a:xfrm rot="11918135">
              <a:off x="-1130492" y="7700798"/>
              <a:ext cx="6026005" cy="4692770"/>
            </a:xfrm>
            <a:prstGeom prst="ellipse">
              <a:avLst/>
            </a:prstGeom>
            <a:noFill/>
            <a:ln>
              <a:gradFill>
                <a:gsLst>
                  <a:gs pos="0">
                    <a:srgbClr val="C784BF"/>
                  </a:gs>
                  <a:gs pos="68000">
                    <a:srgbClr val="612748"/>
                  </a:gs>
                  <a:gs pos="43000">
                    <a:srgbClr val="381929"/>
                  </a:gs>
                  <a:gs pos="100000">
                    <a:srgbClr val="BB5BA0"/>
                  </a:gs>
                </a:gsLst>
                <a:lin ang="5400000" scaled="1"/>
              </a:gra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3" name="椭圆 102"/>
            <p:cNvSpPr/>
            <p:nvPr/>
          </p:nvSpPr>
          <p:spPr>
            <a:xfrm rot="12029143">
              <a:off x="-1356155" y="7620618"/>
              <a:ext cx="6026005" cy="4692770"/>
            </a:xfrm>
            <a:prstGeom prst="ellipse">
              <a:avLst/>
            </a:prstGeom>
            <a:noFill/>
            <a:ln>
              <a:gradFill>
                <a:gsLst>
                  <a:gs pos="0">
                    <a:srgbClr val="C784BF"/>
                  </a:gs>
                  <a:gs pos="68000">
                    <a:srgbClr val="612748"/>
                  </a:gs>
                  <a:gs pos="43000">
                    <a:srgbClr val="381929"/>
                  </a:gs>
                  <a:gs pos="100000">
                    <a:srgbClr val="BB5BA0"/>
                  </a:gs>
                </a:gsLst>
                <a:lin ang="5400000" scaled="1"/>
              </a:gra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4" name="椭圆 103"/>
            <p:cNvSpPr/>
            <p:nvPr/>
          </p:nvSpPr>
          <p:spPr>
            <a:xfrm rot="12140149">
              <a:off x="-1579108" y="7533195"/>
              <a:ext cx="6026005" cy="4692770"/>
            </a:xfrm>
            <a:prstGeom prst="ellipse">
              <a:avLst/>
            </a:prstGeom>
            <a:noFill/>
            <a:ln>
              <a:gradFill>
                <a:gsLst>
                  <a:gs pos="0">
                    <a:srgbClr val="C784BF"/>
                  </a:gs>
                  <a:gs pos="68000">
                    <a:srgbClr val="612748"/>
                  </a:gs>
                  <a:gs pos="43000">
                    <a:srgbClr val="381929"/>
                  </a:gs>
                  <a:gs pos="100000">
                    <a:srgbClr val="BB5BA0"/>
                  </a:gs>
                </a:gsLst>
                <a:lin ang="5400000" scaled="1"/>
              </a:gra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5" name="椭圆 104"/>
            <p:cNvSpPr/>
            <p:nvPr/>
          </p:nvSpPr>
          <p:spPr>
            <a:xfrm rot="12251155">
              <a:off x="-1799123" y="7438620"/>
              <a:ext cx="6026005" cy="4692770"/>
            </a:xfrm>
            <a:prstGeom prst="ellipse">
              <a:avLst/>
            </a:prstGeom>
            <a:noFill/>
            <a:ln>
              <a:gradFill>
                <a:gsLst>
                  <a:gs pos="0">
                    <a:srgbClr val="C784BF"/>
                  </a:gs>
                  <a:gs pos="68000">
                    <a:srgbClr val="612748"/>
                  </a:gs>
                  <a:gs pos="43000">
                    <a:srgbClr val="381929"/>
                  </a:gs>
                  <a:gs pos="100000">
                    <a:srgbClr val="BB5BA0"/>
                  </a:gs>
                </a:gsLst>
                <a:lin ang="5400000" scaled="1"/>
              </a:gra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6" name="椭圆 105"/>
            <p:cNvSpPr/>
            <p:nvPr/>
          </p:nvSpPr>
          <p:spPr>
            <a:xfrm rot="12362162">
              <a:off x="-2015973" y="7336989"/>
              <a:ext cx="6026005" cy="4692770"/>
            </a:xfrm>
            <a:prstGeom prst="ellipse">
              <a:avLst/>
            </a:prstGeom>
            <a:noFill/>
            <a:ln>
              <a:gradFill>
                <a:gsLst>
                  <a:gs pos="0">
                    <a:srgbClr val="C784BF"/>
                  </a:gs>
                  <a:gs pos="68000">
                    <a:srgbClr val="612748"/>
                  </a:gs>
                  <a:gs pos="43000">
                    <a:srgbClr val="381929"/>
                  </a:gs>
                  <a:gs pos="100000">
                    <a:srgbClr val="BB5BA0"/>
                  </a:gs>
                </a:gsLst>
                <a:lin ang="5400000" scaled="1"/>
              </a:gra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7" name="椭圆 106"/>
            <p:cNvSpPr/>
            <p:nvPr/>
          </p:nvSpPr>
          <p:spPr>
            <a:xfrm rot="12473168">
              <a:off x="-2229425" y="7228412"/>
              <a:ext cx="6026005" cy="4692770"/>
            </a:xfrm>
            <a:prstGeom prst="ellipse">
              <a:avLst/>
            </a:prstGeom>
            <a:noFill/>
            <a:ln>
              <a:gradFill>
                <a:gsLst>
                  <a:gs pos="0">
                    <a:srgbClr val="C784BF"/>
                  </a:gs>
                  <a:gs pos="68000">
                    <a:srgbClr val="612748"/>
                  </a:gs>
                  <a:gs pos="43000">
                    <a:srgbClr val="381929"/>
                  </a:gs>
                  <a:gs pos="100000">
                    <a:srgbClr val="BB5BA0"/>
                  </a:gs>
                </a:gsLst>
                <a:lin ang="5400000" scaled="1"/>
              </a:gra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6" name="组合 115"/>
          <p:cNvGrpSpPr/>
          <p:nvPr/>
        </p:nvGrpSpPr>
        <p:grpSpPr>
          <a:xfrm>
            <a:off x="5454775" y="2022219"/>
            <a:ext cx="4267356" cy="1626892"/>
            <a:chOff x="3308090" y="1785999"/>
            <a:chExt cx="4267356" cy="1626892"/>
          </a:xfrm>
        </p:grpSpPr>
        <p:sp>
          <p:nvSpPr>
            <p:cNvPr id="109" name="矩形 108"/>
            <p:cNvSpPr/>
            <p:nvPr/>
          </p:nvSpPr>
          <p:spPr>
            <a:xfrm>
              <a:off x="3308090" y="1785999"/>
              <a:ext cx="4267356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en-US" altLang="zh-CN" sz="5400" b="1" dirty="0">
                  <a:solidFill>
                    <a:srgbClr val="ECD4E9"/>
                  </a:solidFill>
                  <a:latin typeface="MyriadSetPro-Ultralight" panose="02000103050000020004" pitchFamily="2" charset="0"/>
                </a:rPr>
                <a:t>THANK</a:t>
              </a:r>
              <a:endParaRPr lang="zh-CN" altLang="en-US" sz="5400" b="1" dirty="0">
                <a:solidFill>
                  <a:srgbClr val="ECD4E9"/>
                </a:solidFill>
                <a:latin typeface="MyriadSetPro-Ultralight" panose="02000103050000020004" pitchFamily="2" charset="0"/>
              </a:endParaRPr>
            </a:p>
          </p:txBody>
        </p:sp>
        <p:grpSp>
          <p:nvGrpSpPr>
            <p:cNvPr id="115" name="组合 114"/>
            <p:cNvGrpSpPr/>
            <p:nvPr/>
          </p:nvGrpSpPr>
          <p:grpSpPr>
            <a:xfrm>
              <a:off x="3324130" y="2489561"/>
              <a:ext cx="4190743" cy="923330"/>
              <a:chOff x="3324130" y="2550521"/>
              <a:chExt cx="4190743" cy="923330"/>
            </a:xfrm>
          </p:grpSpPr>
          <p:sp>
            <p:nvSpPr>
              <p:cNvPr id="3" name="矩形 2"/>
              <p:cNvSpPr/>
              <p:nvPr/>
            </p:nvSpPr>
            <p:spPr>
              <a:xfrm>
                <a:off x="3324130" y="2550521"/>
                <a:ext cx="2854711" cy="92333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dist"/>
                <a:r>
                  <a:rPr lang="en-US" altLang="zh-CN" sz="5400" b="1" dirty="0">
                    <a:solidFill>
                      <a:srgbClr val="ECD4E9"/>
                    </a:solidFill>
                    <a:latin typeface="MyriadSetPro-Ultralight" panose="02000103050000020004" pitchFamily="2" charset="0"/>
                  </a:rPr>
                  <a:t>YOU</a:t>
                </a:r>
                <a:endParaRPr lang="zh-CN" altLang="en-US" sz="5400" b="1" dirty="0">
                  <a:solidFill>
                    <a:srgbClr val="ECD4E9"/>
                  </a:solidFill>
                  <a:latin typeface="MyriadSetPro-Ultralight" panose="02000103050000020004" pitchFamily="2" charset="0"/>
                </a:endParaRPr>
              </a:p>
            </p:txBody>
          </p:sp>
          <p:grpSp>
            <p:nvGrpSpPr>
              <p:cNvPr id="112" name="组合 111"/>
              <p:cNvGrpSpPr/>
              <p:nvPr/>
            </p:nvGrpSpPr>
            <p:grpSpPr>
              <a:xfrm>
                <a:off x="6247798" y="2765965"/>
                <a:ext cx="1267075" cy="492443"/>
                <a:chOff x="6273516" y="2747644"/>
                <a:chExt cx="1267075" cy="492443"/>
              </a:xfrm>
            </p:grpSpPr>
            <p:sp>
              <p:nvSpPr>
                <p:cNvPr id="111" name="矩形: 圆角 110"/>
                <p:cNvSpPr/>
                <p:nvPr/>
              </p:nvSpPr>
              <p:spPr>
                <a:xfrm>
                  <a:off x="6316847" y="2808940"/>
                  <a:ext cx="1180413" cy="369851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ECD4E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" name="文本框 3"/>
                <p:cNvSpPr txBox="1"/>
                <p:nvPr/>
              </p:nvSpPr>
              <p:spPr>
                <a:xfrm flipH="1">
                  <a:off x="6273516" y="2747644"/>
                  <a:ext cx="1267075" cy="492443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altLang="zh-CN" sz="2600" dirty="0">
                      <a:solidFill>
                        <a:srgbClr val="231F39"/>
                      </a:solidFill>
                      <a:latin typeface="+mn-ea"/>
                    </a:rPr>
                    <a:t>2017</a:t>
                  </a:r>
                  <a:endParaRPr lang="en-US" altLang="zh-CN" sz="2600" dirty="0">
                    <a:solidFill>
                      <a:srgbClr val="231F39"/>
                    </a:solidFill>
                    <a:latin typeface="+mn-ea"/>
                  </a:endParaRPr>
                </a:p>
              </p:txBody>
            </p:sp>
          </p:grpSp>
        </p:grpSp>
      </p:grpSp>
      <p:sp>
        <p:nvSpPr>
          <p:cNvPr id="114" name="文本框 113"/>
          <p:cNvSpPr txBox="1"/>
          <p:nvPr/>
        </p:nvSpPr>
        <p:spPr>
          <a:xfrm>
            <a:off x="5464187" y="5941602"/>
            <a:ext cx="42485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>
                <a:solidFill>
                  <a:srgbClr val="DBAFD6"/>
                </a:solidFill>
              </a:rPr>
              <a:t>Love is a lamp, while friendship is the shadow. When the lamp is </a:t>
            </a:r>
            <a:r>
              <a:rPr lang="en-US" altLang="zh-CN" sz="1200" dirty="0" err="1">
                <a:solidFill>
                  <a:srgbClr val="DBAFD6"/>
                </a:solidFill>
              </a:rPr>
              <a:t>off,you</a:t>
            </a:r>
            <a:r>
              <a:rPr lang="en-US" altLang="zh-CN" sz="1200" dirty="0">
                <a:solidFill>
                  <a:srgbClr val="DBAFD6"/>
                </a:solidFill>
              </a:rPr>
              <a:t> will find the shadow everywhere</a:t>
            </a:r>
            <a:endParaRPr lang="en-US" altLang="zh-CN" sz="1200" dirty="0">
              <a:solidFill>
                <a:srgbClr val="DBAFD6"/>
              </a:solidFill>
            </a:endParaRPr>
          </a:p>
        </p:txBody>
      </p:sp>
      <p:sp>
        <p:nvSpPr>
          <p:cNvPr id="118" name="矩形 117"/>
          <p:cNvSpPr/>
          <p:nvPr/>
        </p:nvSpPr>
        <p:spPr>
          <a:xfrm>
            <a:off x="6063836" y="3679478"/>
            <a:ext cx="304923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>
                <a:solidFill>
                  <a:srgbClr val="DBAFD6"/>
                </a:solidFill>
                <a:latin typeface="MyriadSetPro-Ultralight" panose="02000103050000020004" pitchFamily="2" charset="0"/>
              </a:rPr>
              <a:t>WE DID A GREAT YEAR THIS YEAR</a:t>
            </a:r>
            <a:endParaRPr lang="zh-CN" altLang="en-US" b="1" dirty="0">
              <a:solidFill>
                <a:srgbClr val="DBAFD6"/>
              </a:solidFill>
              <a:latin typeface="MyriadSetPro-Ultralight" panose="02000103050000020004" pitchFamily="2" charset="0"/>
            </a:endParaRPr>
          </a:p>
        </p:txBody>
      </p:sp>
      <p:sp>
        <p:nvSpPr>
          <p:cNvPr id="119" name="矩形 118"/>
          <p:cNvSpPr/>
          <p:nvPr/>
        </p:nvSpPr>
        <p:spPr>
          <a:xfrm>
            <a:off x="6963923" y="5602878"/>
            <a:ext cx="12490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>
                <a:solidFill>
                  <a:srgbClr val="DBAFD6"/>
                </a:solidFill>
                <a:latin typeface="MyriadSetPro-Ultralight" panose="02000103050000020004" pitchFamily="2" charset="0"/>
              </a:rPr>
              <a:t>【SUGAR】</a:t>
            </a:r>
            <a:endParaRPr lang="zh-CN" altLang="en-US" b="1" dirty="0">
              <a:solidFill>
                <a:srgbClr val="DBAFD6"/>
              </a:solidFill>
              <a:latin typeface="MyriadSetPro-Ultralight" panose="02000103050000020004" pitchFamily="2" charset="0"/>
            </a:endParaRPr>
          </a:p>
        </p:txBody>
      </p:sp>
      <p:cxnSp>
        <p:nvCxnSpPr>
          <p:cNvPr id="121" name="直接连接符 120"/>
          <p:cNvCxnSpPr/>
          <p:nvPr/>
        </p:nvCxnSpPr>
        <p:spPr>
          <a:xfrm>
            <a:off x="6754493" y="4036998"/>
            <a:ext cx="1667920" cy="0"/>
          </a:xfrm>
          <a:prstGeom prst="line">
            <a:avLst/>
          </a:prstGeom>
          <a:ln>
            <a:solidFill>
              <a:srgbClr val="DBAFD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0">
        <p:fade/>
      </p:transition>
    </mc:Choice>
    <mc:Fallback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repeatCount="indefinite" accel="50000" decel="50000" autoRev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40309"/>
            </a:gs>
            <a:gs pos="82000">
              <a:srgbClr val="181A42"/>
            </a:gs>
            <a:gs pos="61025">
              <a:srgbClr val="182543"/>
            </a:gs>
            <a:gs pos="42087">
              <a:srgbClr val="13162D"/>
            </a:gs>
            <a:gs pos="21100">
              <a:srgbClr val="090913"/>
            </a:gs>
            <a:gs pos="100000">
              <a:srgbClr val="272D66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5" name="矩形 4"/>
          <p:cNvSpPr/>
          <p:nvPr/>
        </p:nvSpPr>
        <p:spPr>
          <a:xfrm>
            <a:off x="-2877164" y="0"/>
            <a:ext cx="18022528" cy="970444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0" y="0"/>
            <a:ext cx="12192000" cy="6857999"/>
          </a:xfrm>
          <a:prstGeom prst="rect">
            <a:avLst/>
          </a:prstGeom>
          <a:gradFill flip="none" rotWithShape="1">
            <a:gsLst>
              <a:gs pos="61000">
                <a:srgbClr val="C784BF">
                  <a:alpha val="10000"/>
                </a:srgbClr>
              </a:gs>
              <a:gs pos="38000">
                <a:srgbClr val="BB5BA0">
                  <a:alpha val="20000"/>
                </a:srgbClr>
              </a:gs>
              <a:gs pos="0">
                <a:srgbClr val="612748">
                  <a:alpha val="25000"/>
                </a:srgbClr>
              </a:gs>
              <a:gs pos="19000">
                <a:srgbClr val="752F5B">
                  <a:alpha val="25000"/>
                </a:srgbClr>
              </a:gs>
              <a:gs pos="100000">
                <a:srgbClr val="B04787">
                  <a:alpha val="0"/>
                </a:srgbClr>
              </a:gs>
            </a:gsLst>
            <a:path path="circle">
              <a:fillToRect t="100000" r="100000"/>
            </a:path>
            <a:tileRect l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Freeform 5"/>
          <p:cNvSpPr/>
          <p:nvPr/>
        </p:nvSpPr>
        <p:spPr bwMode="auto">
          <a:xfrm>
            <a:off x="905235" y="2468830"/>
            <a:ext cx="326294" cy="212539"/>
          </a:xfrm>
          <a:custGeom>
            <a:avLst/>
            <a:gdLst>
              <a:gd name="T0" fmla="*/ 0 w 218"/>
              <a:gd name="T1" fmla="*/ 142 h 142"/>
              <a:gd name="T2" fmla="*/ 218 w 218"/>
              <a:gd name="T3" fmla="*/ 142 h 142"/>
              <a:gd name="T4" fmla="*/ 109 w 218"/>
              <a:gd name="T5" fmla="*/ 0 h 142"/>
              <a:gd name="T6" fmla="*/ 0 w 218"/>
              <a:gd name="T7" fmla="*/ 142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8" h="142">
                <a:moveTo>
                  <a:pt x="0" y="142"/>
                </a:moveTo>
                <a:lnTo>
                  <a:pt x="218" y="142"/>
                </a:lnTo>
                <a:lnTo>
                  <a:pt x="109" y="0"/>
                </a:lnTo>
                <a:lnTo>
                  <a:pt x="0" y="142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905235" y="2729267"/>
            <a:ext cx="326294" cy="94296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8" name="Freeform 7"/>
          <p:cNvSpPr/>
          <p:nvPr/>
        </p:nvSpPr>
        <p:spPr bwMode="auto">
          <a:xfrm>
            <a:off x="8941341" y="2468830"/>
            <a:ext cx="76335" cy="356229"/>
          </a:xfrm>
          <a:custGeom>
            <a:avLst/>
            <a:gdLst>
              <a:gd name="T0" fmla="*/ 38 w 51"/>
              <a:gd name="T1" fmla="*/ 0 h 238"/>
              <a:gd name="T2" fmla="*/ 13 w 51"/>
              <a:gd name="T3" fmla="*/ 0 h 238"/>
              <a:gd name="T4" fmla="*/ 13 w 51"/>
              <a:gd name="T5" fmla="*/ 64 h 238"/>
              <a:gd name="T6" fmla="*/ 0 w 51"/>
              <a:gd name="T7" fmla="*/ 64 h 238"/>
              <a:gd name="T8" fmla="*/ 0 w 51"/>
              <a:gd name="T9" fmla="*/ 92 h 238"/>
              <a:gd name="T10" fmla="*/ 13 w 51"/>
              <a:gd name="T11" fmla="*/ 92 h 238"/>
              <a:gd name="T12" fmla="*/ 13 w 51"/>
              <a:gd name="T13" fmla="*/ 238 h 238"/>
              <a:gd name="T14" fmla="*/ 38 w 51"/>
              <a:gd name="T15" fmla="*/ 238 h 238"/>
              <a:gd name="T16" fmla="*/ 38 w 51"/>
              <a:gd name="T17" fmla="*/ 92 h 238"/>
              <a:gd name="T18" fmla="*/ 51 w 51"/>
              <a:gd name="T19" fmla="*/ 92 h 238"/>
              <a:gd name="T20" fmla="*/ 51 w 51"/>
              <a:gd name="T21" fmla="*/ 64 h 238"/>
              <a:gd name="T22" fmla="*/ 38 w 51"/>
              <a:gd name="T23" fmla="*/ 64 h 238"/>
              <a:gd name="T24" fmla="*/ 38 w 51"/>
              <a:gd name="T25" fmla="*/ 0 h 2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51" h="238">
                <a:moveTo>
                  <a:pt x="38" y="0"/>
                </a:moveTo>
                <a:lnTo>
                  <a:pt x="13" y="0"/>
                </a:lnTo>
                <a:lnTo>
                  <a:pt x="13" y="64"/>
                </a:lnTo>
                <a:lnTo>
                  <a:pt x="0" y="64"/>
                </a:lnTo>
                <a:lnTo>
                  <a:pt x="0" y="92"/>
                </a:lnTo>
                <a:lnTo>
                  <a:pt x="13" y="92"/>
                </a:lnTo>
                <a:lnTo>
                  <a:pt x="13" y="238"/>
                </a:lnTo>
                <a:lnTo>
                  <a:pt x="38" y="238"/>
                </a:lnTo>
                <a:lnTo>
                  <a:pt x="38" y="92"/>
                </a:lnTo>
                <a:lnTo>
                  <a:pt x="51" y="92"/>
                </a:lnTo>
                <a:lnTo>
                  <a:pt x="51" y="64"/>
                </a:lnTo>
                <a:lnTo>
                  <a:pt x="38" y="64"/>
                </a:lnTo>
                <a:lnTo>
                  <a:pt x="38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9" name="Freeform 8"/>
          <p:cNvSpPr/>
          <p:nvPr/>
        </p:nvSpPr>
        <p:spPr bwMode="auto">
          <a:xfrm>
            <a:off x="9031147" y="2468830"/>
            <a:ext cx="74838" cy="356229"/>
          </a:xfrm>
          <a:custGeom>
            <a:avLst/>
            <a:gdLst>
              <a:gd name="T0" fmla="*/ 38 w 50"/>
              <a:gd name="T1" fmla="*/ 0 h 238"/>
              <a:gd name="T2" fmla="*/ 12 w 50"/>
              <a:gd name="T3" fmla="*/ 0 h 238"/>
              <a:gd name="T4" fmla="*/ 12 w 50"/>
              <a:gd name="T5" fmla="*/ 152 h 238"/>
              <a:gd name="T6" fmla="*/ 0 w 50"/>
              <a:gd name="T7" fmla="*/ 152 h 238"/>
              <a:gd name="T8" fmla="*/ 0 w 50"/>
              <a:gd name="T9" fmla="*/ 179 h 238"/>
              <a:gd name="T10" fmla="*/ 12 w 50"/>
              <a:gd name="T11" fmla="*/ 179 h 238"/>
              <a:gd name="T12" fmla="*/ 12 w 50"/>
              <a:gd name="T13" fmla="*/ 238 h 238"/>
              <a:gd name="T14" fmla="*/ 38 w 50"/>
              <a:gd name="T15" fmla="*/ 238 h 238"/>
              <a:gd name="T16" fmla="*/ 38 w 50"/>
              <a:gd name="T17" fmla="*/ 179 h 238"/>
              <a:gd name="T18" fmla="*/ 50 w 50"/>
              <a:gd name="T19" fmla="*/ 179 h 238"/>
              <a:gd name="T20" fmla="*/ 50 w 50"/>
              <a:gd name="T21" fmla="*/ 152 h 238"/>
              <a:gd name="T22" fmla="*/ 38 w 50"/>
              <a:gd name="T23" fmla="*/ 152 h 238"/>
              <a:gd name="T24" fmla="*/ 38 w 50"/>
              <a:gd name="T25" fmla="*/ 0 h 2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50" h="238">
                <a:moveTo>
                  <a:pt x="38" y="0"/>
                </a:moveTo>
                <a:lnTo>
                  <a:pt x="12" y="0"/>
                </a:lnTo>
                <a:lnTo>
                  <a:pt x="12" y="152"/>
                </a:lnTo>
                <a:lnTo>
                  <a:pt x="0" y="152"/>
                </a:lnTo>
                <a:lnTo>
                  <a:pt x="0" y="179"/>
                </a:lnTo>
                <a:lnTo>
                  <a:pt x="12" y="179"/>
                </a:lnTo>
                <a:lnTo>
                  <a:pt x="12" y="238"/>
                </a:lnTo>
                <a:lnTo>
                  <a:pt x="38" y="238"/>
                </a:lnTo>
                <a:lnTo>
                  <a:pt x="38" y="179"/>
                </a:lnTo>
                <a:lnTo>
                  <a:pt x="50" y="179"/>
                </a:lnTo>
                <a:lnTo>
                  <a:pt x="50" y="152"/>
                </a:lnTo>
                <a:lnTo>
                  <a:pt x="38" y="152"/>
                </a:lnTo>
                <a:lnTo>
                  <a:pt x="38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0" name="Freeform 9"/>
          <p:cNvSpPr/>
          <p:nvPr/>
        </p:nvSpPr>
        <p:spPr bwMode="auto">
          <a:xfrm>
            <a:off x="9120953" y="2468830"/>
            <a:ext cx="74838" cy="356229"/>
          </a:xfrm>
          <a:custGeom>
            <a:avLst/>
            <a:gdLst>
              <a:gd name="T0" fmla="*/ 38 w 50"/>
              <a:gd name="T1" fmla="*/ 0 h 238"/>
              <a:gd name="T2" fmla="*/ 12 w 50"/>
              <a:gd name="T3" fmla="*/ 0 h 238"/>
              <a:gd name="T4" fmla="*/ 12 w 50"/>
              <a:gd name="T5" fmla="*/ 68 h 238"/>
              <a:gd name="T6" fmla="*/ 0 w 50"/>
              <a:gd name="T7" fmla="*/ 68 h 238"/>
              <a:gd name="T8" fmla="*/ 0 w 50"/>
              <a:gd name="T9" fmla="*/ 95 h 238"/>
              <a:gd name="T10" fmla="*/ 12 w 50"/>
              <a:gd name="T11" fmla="*/ 95 h 238"/>
              <a:gd name="T12" fmla="*/ 12 w 50"/>
              <a:gd name="T13" fmla="*/ 238 h 238"/>
              <a:gd name="T14" fmla="*/ 38 w 50"/>
              <a:gd name="T15" fmla="*/ 238 h 238"/>
              <a:gd name="T16" fmla="*/ 38 w 50"/>
              <a:gd name="T17" fmla="*/ 95 h 238"/>
              <a:gd name="T18" fmla="*/ 50 w 50"/>
              <a:gd name="T19" fmla="*/ 95 h 238"/>
              <a:gd name="T20" fmla="*/ 50 w 50"/>
              <a:gd name="T21" fmla="*/ 68 h 238"/>
              <a:gd name="T22" fmla="*/ 38 w 50"/>
              <a:gd name="T23" fmla="*/ 68 h 238"/>
              <a:gd name="T24" fmla="*/ 38 w 50"/>
              <a:gd name="T25" fmla="*/ 0 h 2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50" h="238">
                <a:moveTo>
                  <a:pt x="38" y="0"/>
                </a:moveTo>
                <a:lnTo>
                  <a:pt x="12" y="0"/>
                </a:lnTo>
                <a:lnTo>
                  <a:pt x="12" y="68"/>
                </a:lnTo>
                <a:lnTo>
                  <a:pt x="0" y="68"/>
                </a:lnTo>
                <a:lnTo>
                  <a:pt x="0" y="95"/>
                </a:lnTo>
                <a:lnTo>
                  <a:pt x="12" y="95"/>
                </a:lnTo>
                <a:lnTo>
                  <a:pt x="12" y="238"/>
                </a:lnTo>
                <a:lnTo>
                  <a:pt x="38" y="238"/>
                </a:lnTo>
                <a:lnTo>
                  <a:pt x="38" y="95"/>
                </a:lnTo>
                <a:lnTo>
                  <a:pt x="50" y="95"/>
                </a:lnTo>
                <a:lnTo>
                  <a:pt x="50" y="68"/>
                </a:lnTo>
                <a:lnTo>
                  <a:pt x="38" y="68"/>
                </a:lnTo>
                <a:lnTo>
                  <a:pt x="38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1" name="Freeform 10"/>
          <p:cNvSpPr/>
          <p:nvPr/>
        </p:nvSpPr>
        <p:spPr bwMode="auto">
          <a:xfrm>
            <a:off x="9219740" y="2468830"/>
            <a:ext cx="76335" cy="356229"/>
          </a:xfrm>
          <a:custGeom>
            <a:avLst/>
            <a:gdLst>
              <a:gd name="T0" fmla="*/ 51 w 51"/>
              <a:gd name="T1" fmla="*/ 146 h 238"/>
              <a:gd name="T2" fmla="*/ 38 w 51"/>
              <a:gd name="T3" fmla="*/ 146 h 238"/>
              <a:gd name="T4" fmla="*/ 38 w 51"/>
              <a:gd name="T5" fmla="*/ 0 h 238"/>
              <a:gd name="T6" fmla="*/ 13 w 51"/>
              <a:gd name="T7" fmla="*/ 0 h 238"/>
              <a:gd name="T8" fmla="*/ 13 w 51"/>
              <a:gd name="T9" fmla="*/ 146 h 238"/>
              <a:gd name="T10" fmla="*/ 0 w 51"/>
              <a:gd name="T11" fmla="*/ 146 h 238"/>
              <a:gd name="T12" fmla="*/ 0 w 51"/>
              <a:gd name="T13" fmla="*/ 174 h 238"/>
              <a:gd name="T14" fmla="*/ 13 w 51"/>
              <a:gd name="T15" fmla="*/ 174 h 238"/>
              <a:gd name="T16" fmla="*/ 13 w 51"/>
              <a:gd name="T17" fmla="*/ 238 h 238"/>
              <a:gd name="T18" fmla="*/ 38 w 51"/>
              <a:gd name="T19" fmla="*/ 238 h 238"/>
              <a:gd name="T20" fmla="*/ 38 w 51"/>
              <a:gd name="T21" fmla="*/ 174 h 238"/>
              <a:gd name="T22" fmla="*/ 51 w 51"/>
              <a:gd name="T23" fmla="*/ 174 h 238"/>
              <a:gd name="T24" fmla="*/ 51 w 51"/>
              <a:gd name="T25" fmla="*/ 146 h 2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51" h="238">
                <a:moveTo>
                  <a:pt x="51" y="146"/>
                </a:moveTo>
                <a:lnTo>
                  <a:pt x="38" y="146"/>
                </a:lnTo>
                <a:lnTo>
                  <a:pt x="38" y="0"/>
                </a:lnTo>
                <a:lnTo>
                  <a:pt x="13" y="0"/>
                </a:lnTo>
                <a:lnTo>
                  <a:pt x="13" y="146"/>
                </a:lnTo>
                <a:lnTo>
                  <a:pt x="0" y="146"/>
                </a:lnTo>
                <a:lnTo>
                  <a:pt x="0" y="174"/>
                </a:lnTo>
                <a:lnTo>
                  <a:pt x="13" y="174"/>
                </a:lnTo>
                <a:lnTo>
                  <a:pt x="13" y="238"/>
                </a:lnTo>
                <a:lnTo>
                  <a:pt x="38" y="238"/>
                </a:lnTo>
                <a:lnTo>
                  <a:pt x="38" y="174"/>
                </a:lnTo>
                <a:lnTo>
                  <a:pt x="51" y="174"/>
                </a:lnTo>
                <a:lnTo>
                  <a:pt x="51" y="146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grpSp>
        <p:nvGrpSpPr>
          <p:cNvPr id="12" name="组合 11"/>
          <p:cNvGrpSpPr/>
          <p:nvPr/>
        </p:nvGrpSpPr>
        <p:grpSpPr>
          <a:xfrm>
            <a:off x="4237024" y="5749729"/>
            <a:ext cx="372693" cy="224514"/>
            <a:chOff x="5924027" y="5391436"/>
            <a:chExt cx="315154" cy="189852"/>
          </a:xfrm>
          <a:solidFill>
            <a:schemeClr val="bg1">
              <a:lumMod val="85000"/>
            </a:schemeClr>
          </a:solidFill>
        </p:grpSpPr>
        <p:sp>
          <p:nvSpPr>
            <p:cNvPr id="13" name="Freeform 11"/>
            <p:cNvSpPr/>
            <p:nvPr/>
          </p:nvSpPr>
          <p:spPr bwMode="auto">
            <a:xfrm>
              <a:off x="5924027" y="5400295"/>
              <a:ext cx="111380" cy="172132"/>
            </a:xfrm>
            <a:custGeom>
              <a:avLst/>
              <a:gdLst>
                <a:gd name="T0" fmla="*/ 0 w 88"/>
                <a:gd name="T1" fmla="*/ 0 h 136"/>
                <a:gd name="T2" fmla="*/ 88 w 88"/>
                <a:gd name="T3" fmla="*/ 72 h 136"/>
                <a:gd name="T4" fmla="*/ 0 w 88"/>
                <a:gd name="T5" fmla="*/ 136 h 136"/>
                <a:gd name="T6" fmla="*/ 0 w 88"/>
                <a:gd name="T7" fmla="*/ 0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8" h="136">
                  <a:moveTo>
                    <a:pt x="0" y="0"/>
                  </a:moveTo>
                  <a:lnTo>
                    <a:pt x="88" y="72"/>
                  </a:lnTo>
                  <a:lnTo>
                    <a:pt x="0" y="136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solidFill>
                <a:schemeClr val="bg1">
                  <a:lumMod val="75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4" name="Freeform 12"/>
            <p:cNvSpPr/>
            <p:nvPr/>
          </p:nvSpPr>
          <p:spPr bwMode="auto">
            <a:xfrm>
              <a:off x="5937949" y="5391436"/>
              <a:ext cx="287310" cy="118974"/>
            </a:xfrm>
            <a:custGeom>
              <a:avLst/>
              <a:gdLst>
                <a:gd name="T0" fmla="*/ 0 w 227"/>
                <a:gd name="T1" fmla="*/ 0 h 94"/>
                <a:gd name="T2" fmla="*/ 227 w 227"/>
                <a:gd name="T3" fmla="*/ 0 h 94"/>
                <a:gd name="T4" fmla="*/ 113 w 227"/>
                <a:gd name="T5" fmla="*/ 94 h 94"/>
                <a:gd name="T6" fmla="*/ 0 w 227"/>
                <a:gd name="T7" fmla="*/ 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7" h="94">
                  <a:moveTo>
                    <a:pt x="0" y="0"/>
                  </a:moveTo>
                  <a:lnTo>
                    <a:pt x="227" y="0"/>
                  </a:lnTo>
                  <a:lnTo>
                    <a:pt x="113" y="94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solidFill>
                <a:schemeClr val="bg1">
                  <a:lumMod val="75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5" name="Freeform 13"/>
            <p:cNvSpPr/>
            <p:nvPr/>
          </p:nvSpPr>
          <p:spPr bwMode="auto">
            <a:xfrm>
              <a:off x="5935418" y="5501550"/>
              <a:ext cx="283512" cy="79738"/>
            </a:xfrm>
            <a:custGeom>
              <a:avLst/>
              <a:gdLst>
                <a:gd name="T0" fmla="*/ 0 w 224"/>
                <a:gd name="T1" fmla="*/ 63 h 63"/>
                <a:gd name="T2" fmla="*/ 88 w 224"/>
                <a:gd name="T3" fmla="*/ 0 h 63"/>
                <a:gd name="T4" fmla="*/ 115 w 224"/>
                <a:gd name="T5" fmla="*/ 21 h 63"/>
                <a:gd name="T6" fmla="*/ 139 w 224"/>
                <a:gd name="T7" fmla="*/ 2 h 63"/>
                <a:gd name="T8" fmla="*/ 224 w 224"/>
                <a:gd name="T9" fmla="*/ 63 h 63"/>
                <a:gd name="T10" fmla="*/ 0 w 224"/>
                <a:gd name="T11" fmla="*/ 6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4" h="63">
                  <a:moveTo>
                    <a:pt x="0" y="63"/>
                  </a:moveTo>
                  <a:lnTo>
                    <a:pt x="88" y="0"/>
                  </a:lnTo>
                  <a:lnTo>
                    <a:pt x="115" y="21"/>
                  </a:lnTo>
                  <a:lnTo>
                    <a:pt x="139" y="2"/>
                  </a:lnTo>
                  <a:lnTo>
                    <a:pt x="224" y="63"/>
                  </a:lnTo>
                  <a:lnTo>
                    <a:pt x="0" y="63"/>
                  </a:lnTo>
                  <a:close/>
                </a:path>
              </a:pathLst>
            </a:custGeom>
            <a:grpFill/>
            <a:ln w="9525">
              <a:solidFill>
                <a:schemeClr val="bg1">
                  <a:lumMod val="75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6" name="Freeform 14"/>
            <p:cNvSpPr/>
            <p:nvPr/>
          </p:nvSpPr>
          <p:spPr bwMode="auto">
            <a:xfrm>
              <a:off x="6122739" y="5399030"/>
              <a:ext cx="116442" cy="179726"/>
            </a:xfrm>
            <a:custGeom>
              <a:avLst/>
              <a:gdLst>
                <a:gd name="T0" fmla="*/ 0 w 92"/>
                <a:gd name="T1" fmla="*/ 76 h 142"/>
                <a:gd name="T2" fmla="*/ 92 w 92"/>
                <a:gd name="T3" fmla="*/ 0 h 142"/>
                <a:gd name="T4" fmla="*/ 92 w 92"/>
                <a:gd name="T5" fmla="*/ 142 h 142"/>
                <a:gd name="T6" fmla="*/ 0 w 92"/>
                <a:gd name="T7" fmla="*/ 76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2" h="142">
                  <a:moveTo>
                    <a:pt x="0" y="76"/>
                  </a:moveTo>
                  <a:lnTo>
                    <a:pt x="92" y="0"/>
                  </a:lnTo>
                  <a:lnTo>
                    <a:pt x="92" y="142"/>
                  </a:lnTo>
                  <a:lnTo>
                    <a:pt x="0" y="76"/>
                  </a:lnTo>
                  <a:close/>
                </a:path>
              </a:pathLst>
            </a:custGeom>
            <a:grpFill/>
            <a:ln w="9525">
              <a:solidFill>
                <a:schemeClr val="bg1">
                  <a:lumMod val="75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17" name="Freeform 15"/>
          <p:cNvSpPr>
            <a:spLocks noEditPoints="1"/>
          </p:cNvSpPr>
          <p:nvPr/>
        </p:nvSpPr>
        <p:spPr bwMode="auto">
          <a:xfrm>
            <a:off x="885777" y="5143541"/>
            <a:ext cx="369700" cy="363713"/>
          </a:xfrm>
          <a:custGeom>
            <a:avLst/>
            <a:gdLst>
              <a:gd name="T0" fmla="*/ 159 w 195"/>
              <a:gd name="T1" fmla="*/ 0 h 192"/>
              <a:gd name="T2" fmla="*/ 37 w 195"/>
              <a:gd name="T3" fmla="*/ 0 h 192"/>
              <a:gd name="T4" fmla="*/ 0 w 195"/>
              <a:gd name="T5" fmla="*/ 36 h 192"/>
              <a:gd name="T6" fmla="*/ 0 w 195"/>
              <a:gd name="T7" fmla="*/ 156 h 192"/>
              <a:gd name="T8" fmla="*/ 37 w 195"/>
              <a:gd name="T9" fmla="*/ 192 h 192"/>
              <a:gd name="T10" fmla="*/ 159 w 195"/>
              <a:gd name="T11" fmla="*/ 192 h 192"/>
              <a:gd name="T12" fmla="*/ 195 w 195"/>
              <a:gd name="T13" fmla="*/ 156 h 192"/>
              <a:gd name="T14" fmla="*/ 195 w 195"/>
              <a:gd name="T15" fmla="*/ 36 h 192"/>
              <a:gd name="T16" fmla="*/ 159 w 195"/>
              <a:gd name="T17" fmla="*/ 0 h 192"/>
              <a:gd name="T18" fmla="*/ 151 w 195"/>
              <a:gd name="T19" fmla="*/ 135 h 192"/>
              <a:gd name="T20" fmla="*/ 133 w 195"/>
              <a:gd name="T21" fmla="*/ 153 h 192"/>
              <a:gd name="T22" fmla="*/ 98 w 195"/>
              <a:gd name="T23" fmla="*/ 118 h 192"/>
              <a:gd name="T24" fmla="*/ 63 w 195"/>
              <a:gd name="T25" fmla="*/ 153 h 192"/>
              <a:gd name="T26" fmla="*/ 45 w 195"/>
              <a:gd name="T27" fmla="*/ 136 h 192"/>
              <a:gd name="T28" fmla="*/ 42 w 195"/>
              <a:gd name="T29" fmla="*/ 133 h 192"/>
              <a:gd name="T30" fmla="*/ 45 w 195"/>
              <a:gd name="T31" fmla="*/ 130 h 192"/>
              <a:gd name="T32" fmla="*/ 77 w 195"/>
              <a:gd name="T33" fmla="*/ 98 h 192"/>
              <a:gd name="T34" fmla="*/ 45 w 195"/>
              <a:gd name="T35" fmla="*/ 65 h 192"/>
              <a:gd name="T36" fmla="*/ 42 w 195"/>
              <a:gd name="T37" fmla="*/ 62 h 192"/>
              <a:gd name="T38" fmla="*/ 45 w 195"/>
              <a:gd name="T39" fmla="*/ 59 h 192"/>
              <a:gd name="T40" fmla="*/ 62 w 195"/>
              <a:gd name="T41" fmla="*/ 42 h 192"/>
              <a:gd name="T42" fmla="*/ 98 w 195"/>
              <a:gd name="T43" fmla="*/ 79 h 192"/>
              <a:gd name="T44" fmla="*/ 133 w 195"/>
              <a:gd name="T45" fmla="*/ 42 h 192"/>
              <a:gd name="T46" fmla="*/ 151 w 195"/>
              <a:gd name="T47" fmla="*/ 61 h 192"/>
              <a:gd name="T48" fmla="*/ 154 w 195"/>
              <a:gd name="T49" fmla="*/ 63 h 192"/>
              <a:gd name="T50" fmla="*/ 151 w 195"/>
              <a:gd name="T51" fmla="*/ 66 h 192"/>
              <a:gd name="T52" fmla="*/ 118 w 195"/>
              <a:gd name="T53" fmla="*/ 98 h 192"/>
              <a:gd name="T54" fmla="*/ 151 w 195"/>
              <a:gd name="T55" fmla="*/ 130 h 192"/>
              <a:gd name="T56" fmla="*/ 154 w 195"/>
              <a:gd name="T57" fmla="*/ 132 h 192"/>
              <a:gd name="T58" fmla="*/ 151 w 195"/>
              <a:gd name="T59" fmla="*/ 135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95" h="192">
                <a:moveTo>
                  <a:pt x="159" y="0"/>
                </a:moveTo>
                <a:cubicBezTo>
                  <a:pt x="37" y="0"/>
                  <a:pt x="37" y="0"/>
                  <a:pt x="37" y="0"/>
                </a:cubicBezTo>
                <a:cubicBezTo>
                  <a:pt x="17" y="0"/>
                  <a:pt x="0" y="16"/>
                  <a:pt x="0" y="36"/>
                </a:cubicBezTo>
                <a:cubicBezTo>
                  <a:pt x="0" y="156"/>
                  <a:pt x="0" y="156"/>
                  <a:pt x="0" y="156"/>
                </a:cubicBezTo>
                <a:cubicBezTo>
                  <a:pt x="0" y="176"/>
                  <a:pt x="17" y="192"/>
                  <a:pt x="37" y="192"/>
                </a:cubicBezTo>
                <a:cubicBezTo>
                  <a:pt x="159" y="192"/>
                  <a:pt x="159" y="192"/>
                  <a:pt x="159" y="192"/>
                </a:cubicBezTo>
                <a:cubicBezTo>
                  <a:pt x="179" y="192"/>
                  <a:pt x="195" y="176"/>
                  <a:pt x="195" y="156"/>
                </a:cubicBezTo>
                <a:cubicBezTo>
                  <a:pt x="195" y="36"/>
                  <a:pt x="195" y="36"/>
                  <a:pt x="195" y="36"/>
                </a:cubicBezTo>
                <a:cubicBezTo>
                  <a:pt x="195" y="16"/>
                  <a:pt x="179" y="0"/>
                  <a:pt x="159" y="0"/>
                </a:cubicBezTo>
                <a:close/>
                <a:moveTo>
                  <a:pt x="151" y="135"/>
                </a:moveTo>
                <a:cubicBezTo>
                  <a:pt x="133" y="153"/>
                  <a:pt x="133" y="153"/>
                  <a:pt x="133" y="153"/>
                </a:cubicBezTo>
                <a:cubicBezTo>
                  <a:pt x="98" y="118"/>
                  <a:pt x="98" y="118"/>
                  <a:pt x="98" y="118"/>
                </a:cubicBezTo>
                <a:cubicBezTo>
                  <a:pt x="63" y="153"/>
                  <a:pt x="63" y="153"/>
                  <a:pt x="63" y="153"/>
                </a:cubicBezTo>
                <a:cubicBezTo>
                  <a:pt x="45" y="136"/>
                  <a:pt x="45" y="136"/>
                  <a:pt x="45" y="136"/>
                </a:cubicBezTo>
                <a:cubicBezTo>
                  <a:pt x="42" y="133"/>
                  <a:pt x="42" y="133"/>
                  <a:pt x="42" y="133"/>
                </a:cubicBezTo>
                <a:cubicBezTo>
                  <a:pt x="45" y="130"/>
                  <a:pt x="45" y="130"/>
                  <a:pt x="45" y="130"/>
                </a:cubicBezTo>
                <a:cubicBezTo>
                  <a:pt x="77" y="98"/>
                  <a:pt x="77" y="98"/>
                  <a:pt x="77" y="98"/>
                </a:cubicBezTo>
                <a:cubicBezTo>
                  <a:pt x="45" y="65"/>
                  <a:pt x="45" y="65"/>
                  <a:pt x="45" y="65"/>
                </a:cubicBezTo>
                <a:cubicBezTo>
                  <a:pt x="42" y="62"/>
                  <a:pt x="42" y="62"/>
                  <a:pt x="42" y="62"/>
                </a:cubicBezTo>
                <a:cubicBezTo>
                  <a:pt x="45" y="59"/>
                  <a:pt x="45" y="59"/>
                  <a:pt x="45" y="59"/>
                </a:cubicBezTo>
                <a:cubicBezTo>
                  <a:pt x="62" y="42"/>
                  <a:pt x="62" y="42"/>
                  <a:pt x="62" y="42"/>
                </a:cubicBezTo>
                <a:cubicBezTo>
                  <a:pt x="98" y="79"/>
                  <a:pt x="98" y="79"/>
                  <a:pt x="98" y="79"/>
                </a:cubicBezTo>
                <a:cubicBezTo>
                  <a:pt x="133" y="42"/>
                  <a:pt x="133" y="42"/>
                  <a:pt x="133" y="42"/>
                </a:cubicBezTo>
                <a:cubicBezTo>
                  <a:pt x="151" y="61"/>
                  <a:pt x="151" y="61"/>
                  <a:pt x="151" y="61"/>
                </a:cubicBezTo>
                <a:cubicBezTo>
                  <a:pt x="154" y="63"/>
                  <a:pt x="154" y="63"/>
                  <a:pt x="154" y="63"/>
                </a:cubicBezTo>
                <a:cubicBezTo>
                  <a:pt x="151" y="66"/>
                  <a:pt x="151" y="66"/>
                  <a:pt x="151" y="66"/>
                </a:cubicBezTo>
                <a:cubicBezTo>
                  <a:pt x="118" y="98"/>
                  <a:pt x="118" y="98"/>
                  <a:pt x="118" y="98"/>
                </a:cubicBezTo>
                <a:cubicBezTo>
                  <a:pt x="151" y="130"/>
                  <a:pt x="151" y="130"/>
                  <a:pt x="151" y="130"/>
                </a:cubicBezTo>
                <a:cubicBezTo>
                  <a:pt x="154" y="132"/>
                  <a:pt x="154" y="132"/>
                  <a:pt x="154" y="132"/>
                </a:cubicBezTo>
                <a:lnTo>
                  <a:pt x="151" y="135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8" name="Freeform 16"/>
          <p:cNvSpPr/>
          <p:nvPr/>
        </p:nvSpPr>
        <p:spPr bwMode="auto">
          <a:xfrm>
            <a:off x="881287" y="398810"/>
            <a:ext cx="378681" cy="261933"/>
          </a:xfrm>
          <a:custGeom>
            <a:avLst/>
            <a:gdLst>
              <a:gd name="T0" fmla="*/ 193 w 200"/>
              <a:gd name="T1" fmla="*/ 84 h 138"/>
              <a:gd name="T2" fmla="*/ 152 w 200"/>
              <a:gd name="T3" fmla="*/ 63 h 138"/>
              <a:gd name="T4" fmla="*/ 148 w 200"/>
              <a:gd name="T5" fmla="*/ 58 h 138"/>
              <a:gd name="T6" fmla="*/ 157 w 200"/>
              <a:gd name="T7" fmla="*/ 40 h 138"/>
              <a:gd name="T8" fmla="*/ 158 w 200"/>
              <a:gd name="T9" fmla="*/ 40 h 138"/>
              <a:gd name="T10" fmla="*/ 159 w 200"/>
              <a:gd name="T11" fmla="*/ 31 h 138"/>
              <a:gd name="T12" fmla="*/ 159 w 200"/>
              <a:gd name="T13" fmla="*/ 26 h 138"/>
              <a:gd name="T14" fmla="*/ 144 w 200"/>
              <a:gd name="T15" fmla="*/ 10 h 138"/>
              <a:gd name="T16" fmla="*/ 127 w 200"/>
              <a:gd name="T17" fmla="*/ 11 h 138"/>
              <a:gd name="T18" fmla="*/ 119 w 200"/>
              <a:gd name="T19" fmla="*/ 20 h 138"/>
              <a:gd name="T20" fmla="*/ 117 w 200"/>
              <a:gd name="T21" fmla="*/ 30 h 138"/>
              <a:gd name="T22" fmla="*/ 118 w 200"/>
              <a:gd name="T23" fmla="*/ 38 h 138"/>
              <a:gd name="T24" fmla="*/ 119 w 200"/>
              <a:gd name="T25" fmla="*/ 40 h 138"/>
              <a:gd name="T26" fmla="*/ 128 w 200"/>
              <a:gd name="T27" fmla="*/ 59 h 138"/>
              <a:gd name="T28" fmla="*/ 126 w 200"/>
              <a:gd name="T29" fmla="*/ 62 h 138"/>
              <a:gd name="T30" fmla="*/ 109 w 200"/>
              <a:gd name="T31" fmla="*/ 70 h 138"/>
              <a:gd name="T32" fmla="*/ 104 w 200"/>
              <a:gd name="T33" fmla="*/ 73 h 138"/>
              <a:gd name="T34" fmla="*/ 85 w 200"/>
              <a:gd name="T35" fmla="*/ 66 h 138"/>
              <a:gd name="T36" fmla="*/ 79 w 200"/>
              <a:gd name="T37" fmla="*/ 59 h 138"/>
              <a:gd name="T38" fmla="*/ 90 w 200"/>
              <a:gd name="T39" fmla="*/ 39 h 138"/>
              <a:gd name="T40" fmla="*/ 91 w 200"/>
              <a:gd name="T41" fmla="*/ 38 h 138"/>
              <a:gd name="T42" fmla="*/ 92 w 200"/>
              <a:gd name="T43" fmla="*/ 28 h 138"/>
              <a:gd name="T44" fmla="*/ 92 w 200"/>
              <a:gd name="T45" fmla="*/ 21 h 138"/>
              <a:gd name="T46" fmla="*/ 75 w 200"/>
              <a:gd name="T47" fmla="*/ 3 h 138"/>
              <a:gd name="T48" fmla="*/ 54 w 200"/>
              <a:gd name="T49" fmla="*/ 5 h 138"/>
              <a:gd name="T50" fmla="*/ 44 w 200"/>
              <a:gd name="T51" fmla="*/ 15 h 138"/>
              <a:gd name="T52" fmla="*/ 42 w 200"/>
              <a:gd name="T53" fmla="*/ 27 h 138"/>
              <a:gd name="T54" fmla="*/ 43 w 200"/>
              <a:gd name="T55" fmla="*/ 36 h 138"/>
              <a:gd name="T56" fmla="*/ 44 w 200"/>
              <a:gd name="T57" fmla="*/ 38 h 138"/>
              <a:gd name="T58" fmla="*/ 56 w 200"/>
              <a:gd name="T59" fmla="*/ 60 h 138"/>
              <a:gd name="T60" fmla="*/ 53 w 200"/>
              <a:gd name="T61" fmla="*/ 64 h 138"/>
              <a:gd name="T62" fmla="*/ 32 w 200"/>
              <a:gd name="T63" fmla="*/ 74 h 138"/>
              <a:gd name="T64" fmla="*/ 12 w 200"/>
              <a:gd name="T65" fmla="*/ 85 h 138"/>
              <a:gd name="T66" fmla="*/ 5 w 200"/>
              <a:gd name="T67" fmla="*/ 116 h 138"/>
              <a:gd name="T68" fmla="*/ 132 w 200"/>
              <a:gd name="T69" fmla="*/ 118 h 138"/>
              <a:gd name="T70" fmla="*/ 198 w 200"/>
              <a:gd name="T71" fmla="*/ 106 h 138"/>
              <a:gd name="T72" fmla="*/ 193 w 200"/>
              <a:gd name="T73" fmla="*/ 84 h 1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200" h="138">
                <a:moveTo>
                  <a:pt x="193" y="84"/>
                </a:moveTo>
                <a:cubicBezTo>
                  <a:pt x="187" y="74"/>
                  <a:pt x="152" y="63"/>
                  <a:pt x="152" y="63"/>
                </a:cubicBezTo>
                <a:cubicBezTo>
                  <a:pt x="152" y="63"/>
                  <a:pt x="144" y="61"/>
                  <a:pt x="148" y="58"/>
                </a:cubicBezTo>
                <a:cubicBezTo>
                  <a:pt x="153" y="53"/>
                  <a:pt x="157" y="47"/>
                  <a:pt x="157" y="40"/>
                </a:cubicBezTo>
                <a:cubicBezTo>
                  <a:pt x="158" y="40"/>
                  <a:pt x="158" y="40"/>
                  <a:pt x="158" y="40"/>
                </a:cubicBezTo>
                <a:cubicBezTo>
                  <a:pt x="158" y="40"/>
                  <a:pt x="159" y="36"/>
                  <a:pt x="159" y="31"/>
                </a:cubicBezTo>
                <a:cubicBezTo>
                  <a:pt x="159" y="29"/>
                  <a:pt x="159" y="28"/>
                  <a:pt x="159" y="26"/>
                </a:cubicBezTo>
                <a:cubicBezTo>
                  <a:pt x="159" y="26"/>
                  <a:pt x="157" y="12"/>
                  <a:pt x="144" y="10"/>
                </a:cubicBezTo>
                <a:cubicBezTo>
                  <a:pt x="144" y="10"/>
                  <a:pt x="134" y="7"/>
                  <a:pt x="127" y="11"/>
                </a:cubicBezTo>
                <a:cubicBezTo>
                  <a:pt x="120" y="14"/>
                  <a:pt x="119" y="20"/>
                  <a:pt x="119" y="20"/>
                </a:cubicBezTo>
                <a:cubicBezTo>
                  <a:pt x="117" y="24"/>
                  <a:pt x="116" y="27"/>
                  <a:pt x="117" y="30"/>
                </a:cubicBezTo>
                <a:cubicBezTo>
                  <a:pt x="116" y="35"/>
                  <a:pt x="118" y="38"/>
                  <a:pt x="118" y="38"/>
                </a:cubicBezTo>
                <a:cubicBezTo>
                  <a:pt x="118" y="38"/>
                  <a:pt x="118" y="39"/>
                  <a:pt x="119" y="40"/>
                </a:cubicBezTo>
                <a:cubicBezTo>
                  <a:pt x="119" y="47"/>
                  <a:pt x="123" y="54"/>
                  <a:pt x="128" y="59"/>
                </a:cubicBezTo>
                <a:cubicBezTo>
                  <a:pt x="131" y="60"/>
                  <a:pt x="126" y="62"/>
                  <a:pt x="126" y="62"/>
                </a:cubicBezTo>
                <a:cubicBezTo>
                  <a:pt x="126" y="62"/>
                  <a:pt x="117" y="66"/>
                  <a:pt x="109" y="70"/>
                </a:cubicBezTo>
                <a:cubicBezTo>
                  <a:pt x="107" y="71"/>
                  <a:pt x="105" y="72"/>
                  <a:pt x="104" y="73"/>
                </a:cubicBezTo>
                <a:cubicBezTo>
                  <a:pt x="95" y="69"/>
                  <a:pt x="88" y="67"/>
                  <a:pt x="85" y="66"/>
                </a:cubicBezTo>
                <a:cubicBezTo>
                  <a:pt x="84" y="65"/>
                  <a:pt x="76" y="62"/>
                  <a:pt x="79" y="59"/>
                </a:cubicBezTo>
                <a:cubicBezTo>
                  <a:pt x="85" y="54"/>
                  <a:pt x="89" y="46"/>
                  <a:pt x="90" y="39"/>
                </a:cubicBezTo>
                <a:cubicBezTo>
                  <a:pt x="90" y="38"/>
                  <a:pt x="91" y="38"/>
                  <a:pt x="91" y="38"/>
                </a:cubicBezTo>
                <a:cubicBezTo>
                  <a:pt x="91" y="38"/>
                  <a:pt x="92" y="34"/>
                  <a:pt x="92" y="28"/>
                </a:cubicBezTo>
                <a:cubicBezTo>
                  <a:pt x="92" y="26"/>
                  <a:pt x="92" y="24"/>
                  <a:pt x="92" y="21"/>
                </a:cubicBezTo>
                <a:cubicBezTo>
                  <a:pt x="92" y="21"/>
                  <a:pt x="89" y="5"/>
                  <a:pt x="75" y="3"/>
                </a:cubicBezTo>
                <a:cubicBezTo>
                  <a:pt x="75" y="3"/>
                  <a:pt x="63" y="0"/>
                  <a:pt x="54" y="5"/>
                </a:cubicBezTo>
                <a:cubicBezTo>
                  <a:pt x="46" y="8"/>
                  <a:pt x="44" y="15"/>
                  <a:pt x="44" y="15"/>
                </a:cubicBezTo>
                <a:cubicBezTo>
                  <a:pt x="42" y="19"/>
                  <a:pt x="42" y="23"/>
                  <a:pt x="42" y="27"/>
                </a:cubicBezTo>
                <a:cubicBezTo>
                  <a:pt x="42" y="32"/>
                  <a:pt x="43" y="36"/>
                  <a:pt x="43" y="36"/>
                </a:cubicBezTo>
                <a:cubicBezTo>
                  <a:pt x="44" y="36"/>
                  <a:pt x="44" y="37"/>
                  <a:pt x="44" y="38"/>
                </a:cubicBezTo>
                <a:cubicBezTo>
                  <a:pt x="44" y="46"/>
                  <a:pt x="49" y="55"/>
                  <a:pt x="56" y="60"/>
                </a:cubicBezTo>
                <a:cubicBezTo>
                  <a:pt x="59" y="62"/>
                  <a:pt x="53" y="64"/>
                  <a:pt x="53" y="64"/>
                </a:cubicBezTo>
                <a:cubicBezTo>
                  <a:pt x="53" y="64"/>
                  <a:pt x="43" y="69"/>
                  <a:pt x="32" y="74"/>
                </a:cubicBezTo>
                <a:cubicBezTo>
                  <a:pt x="24" y="78"/>
                  <a:pt x="16" y="82"/>
                  <a:pt x="12" y="85"/>
                </a:cubicBezTo>
                <a:cubicBezTo>
                  <a:pt x="6" y="91"/>
                  <a:pt x="0" y="109"/>
                  <a:pt x="5" y="116"/>
                </a:cubicBezTo>
                <a:cubicBezTo>
                  <a:pt x="38" y="132"/>
                  <a:pt x="89" y="138"/>
                  <a:pt x="132" y="118"/>
                </a:cubicBezTo>
                <a:cubicBezTo>
                  <a:pt x="153" y="120"/>
                  <a:pt x="177" y="117"/>
                  <a:pt x="198" y="106"/>
                </a:cubicBezTo>
                <a:cubicBezTo>
                  <a:pt x="200" y="101"/>
                  <a:pt x="195" y="89"/>
                  <a:pt x="193" y="84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grpSp>
        <p:nvGrpSpPr>
          <p:cNvPr id="19" name="组合 18"/>
          <p:cNvGrpSpPr/>
          <p:nvPr/>
        </p:nvGrpSpPr>
        <p:grpSpPr>
          <a:xfrm>
            <a:off x="9638832" y="1932989"/>
            <a:ext cx="300849" cy="354732"/>
            <a:chOff x="9852026" y="1919289"/>
            <a:chExt cx="319088" cy="376237"/>
          </a:xfrm>
          <a:solidFill>
            <a:schemeClr val="bg1">
              <a:lumMod val="85000"/>
            </a:schemeClr>
          </a:solidFill>
        </p:grpSpPr>
        <p:sp>
          <p:nvSpPr>
            <p:cNvPr id="20" name="Freeform 17"/>
            <p:cNvSpPr/>
            <p:nvPr/>
          </p:nvSpPr>
          <p:spPr bwMode="auto">
            <a:xfrm>
              <a:off x="9852026" y="1919289"/>
              <a:ext cx="319088" cy="203200"/>
            </a:xfrm>
            <a:custGeom>
              <a:avLst/>
              <a:gdLst>
                <a:gd name="T0" fmla="*/ 201 w 201"/>
                <a:gd name="T1" fmla="*/ 64 h 128"/>
                <a:gd name="T2" fmla="*/ 128 w 201"/>
                <a:gd name="T3" fmla="*/ 0 h 128"/>
                <a:gd name="T4" fmla="*/ 128 w 201"/>
                <a:gd name="T5" fmla="*/ 39 h 128"/>
                <a:gd name="T6" fmla="*/ 0 w 201"/>
                <a:gd name="T7" fmla="*/ 39 h 128"/>
                <a:gd name="T8" fmla="*/ 0 w 201"/>
                <a:gd name="T9" fmla="*/ 89 h 128"/>
                <a:gd name="T10" fmla="*/ 128 w 201"/>
                <a:gd name="T11" fmla="*/ 89 h 128"/>
                <a:gd name="T12" fmla="*/ 128 w 201"/>
                <a:gd name="T13" fmla="*/ 128 h 128"/>
                <a:gd name="T14" fmla="*/ 201 w 201"/>
                <a:gd name="T15" fmla="*/ 64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1" h="128">
                  <a:moveTo>
                    <a:pt x="201" y="64"/>
                  </a:moveTo>
                  <a:lnTo>
                    <a:pt x="128" y="0"/>
                  </a:lnTo>
                  <a:lnTo>
                    <a:pt x="128" y="39"/>
                  </a:lnTo>
                  <a:lnTo>
                    <a:pt x="0" y="39"/>
                  </a:lnTo>
                  <a:lnTo>
                    <a:pt x="0" y="89"/>
                  </a:lnTo>
                  <a:lnTo>
                    <a:pt x="128" y="89"/>
                  </a:lnTo>
                  <a:lnTo>
                    <a:pt x="128" y="128"/>
                  </a:lnTo>
                  <a:lnTo>
                    <a:pt x="201" y="64"/>
                  </a:lnTo>
                  <a:close/>
                </a:path>
              </a:pathLst>
            </a:custGeom>
            <a:grpFill/>
            <a:ln w="9525">
              <a:solidFill>
                <a:schemeClr val="bg1">
                  <a:lumMod val="75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1" name="Freeform 18"/>
            <p:cNvSpPr/>
            <p:nvPr/>
          </p:nvSpPr>
          <p:spPr bwMode="auto">
            <a:xfrm>
              <a:off x="9852026" y="2095501"/>
              <a:ext cx="319088" cy="200025"/>
            </a:xfrm>
            <a:custGeom>
              <a:avLst/>
              <a:gdLst>
                <a:gd name="T0" fmla="*/ 73 w 201"/>
                <a:gd name="T1" fmla="*/ 126 h 126"/>
                <a:gd name="T2" fmla="*/ 73 w 201"/>
                <a:gd name="T3" fmla="*/ 87 h 126"/>
                <a:gd name="T4" fmla="*/ 201 w 201"/>
                <a:gd name="T5" fmla="*/ 87 h 126"/>
                <a:gd name="T6" fmla="*/ 201 w 201"/>
                <a:gd name="T7" fmla="*/ 39 h 126"/>
                <a:gd name="T8" fmla="*/ 73 w 201"/>
                <a:gd name="T9" fmla="*/ 39 h 126"/>
                <a:gd name="T10" fmla="*/ 73 w 201"/>
                <a:gd name="T11" fmla="*/ 0 h 126"/>
                <a:gd name="T12" fmla="*/ 0 w 201"/>
                <a:gd name="T13" fmla="*/ 62 h 126"/>
                <a:gd name="T14" fmla="*/ 73 w 201"/>
                <a:gd name="T15" fmla="*/ 126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1" h="126">
                  <a:moveTo>
                    <a:pt x="73" y="126"/>
                  </a:moveTo>
                  <a:lnTo>
                    <a:pt x="73" y="87"/>
                  </a:lnTo>
                  <a:lnTo>
                    <a:pt x="201" y="87"/>
                  </a:lnTo>
                  <a:lnTo>
                    <a:pt x="201" y="39"/>
                  </a:lnTo>
                  <a:lnTo>
                    <a:pt x="73" y="39"/>
                  </a:lnTo>
                  <a:lnTo>
                    <a:pt x="73" y="0"/>
                  </a:lnTo>
                  <a:lnTo>
                    <a:pt x="0" y="62"/>
                  </a:lnTo>
                  <a:lnTo>
                    <a:pt x="73" y="126"/>
                  </a:lnTo>
                  <a:close/>
                </a:path>
              </a:pathLst>
            </a:custGeom>
            <a:grpFill/>
            <a:ln w="9525">
              <a:solidFill>
                <a:schemeClr val="bg1">
                  <a:lumMod val="75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7670591" y="3003172"/>
            <a:ext cx="212539" cy="357727"/>
            <a:chOff x="8827494" y="3068914"/>
            <a:chExt cx="179726" cy="302498"/>
          </a:xfrm>
          <a:solidFill>
            <a:schemeClr val="bg1">
              <a:lumMod val="85000"/>
            </a:schemeClr>
          </a:solidFill>
        </p:grpSpPr>
        <p:sp>
          <p:nvSpPr>
            <p:cNvPr id="23" name="Freeform 19"/>
            <p:cNvSpPr/>
            <p:nvPr/>
          </p:nvSpPr>
          <p:spPr bwMode="auto">
            <a:xfrm>
              <a:off x="8827494" y="3186623"/>
              <a:ext cx="179726" cy="184789"/>
            </a:xfrm>
            <a:custGeom>
              <a:avLst/>
              <a:gdLst>
                <a:gd name="T0" fmla="*/ 112 w 112"/>
                <a:gd name="T1" fmla="*/ 3 h 115"/>
                <a:gd name="T2" fmla="*/ 112 w 112"/>
                <a:gd name="T3" fmla="*/ 0 h 115"/>
                <a:gd name="T4" fmla="*/ 93 w 112"/>
                <a:gd name="T5" fmla="*/ 0 h 115"/>
                <a:gd name="T6" fmla="*/ 93 w 112"/>
                <a:gd name="T7" fmla="*/ 3 h 115"/>
                <a:gd name="T8" fmla="*/ 56 w 112"/>
                <a:gd name="T9" fmla="*/ 41 h 115"/>
                <a:gd name="T10" fmla="*/ 18 w 112"/>
                <a:gd name="T11" fmla="*/ 3 h 115"/>
                <a:gd name="T12" fmla="*/ 19 w 112"/>
                <a:gd name="T13" fmla="*/ 0 h 115"/>
                <a:gd name="T14" fmla="*/ 0 w 112"/>
                <a:gd name="T15" fmla="*/ 0 h 115"/>
                <a:gd name="T16" fmla="*/ 0 w 112"/>
                <a:gd name="T17" fmla="*/ 3 h 115"/>
                <a:gd name="T18" fmla="*/ 46 w 112"/>
                <a:gd name="T19" fmla="*/ 59 h 115"/>
                <a:gd name="T20" fmla="*/ 46 w 112"/>
                <a:gd name="T21" fmla="*/ 94 h 115"/>
                <a:gd name="T22" fmla="*/ 33 w 112"/>
                <a:gd name="T23" fmla="*/ 94 h 115"/>
                <a:gd name="T24" fmla="*/ 33 w 112"/>
                <a:gd name="T25" fmla="*/ 115 h 115"/>
                <a:gd name="T26" fmla="*/ 79 w 112"/>
                <a:gd name="T27" fmla="*/ 115 h 115"/>
                <a:gd name="T28" fmla="*/ 79 w 112"/>
                <a:gd name="T29" fmla="*/ 94 h 115"/>
                <a:gd name="T30" fmla="*/ 66 w 112"/>
                <a:gd name="T31" fmla="*/ 94 h 115"/>
                <a:gd name="T32" fmla="*/ 66 w 112"/>
                <a:gd name="T33" fmla="*/ 59 h 115"/>
                <a:gd name="T34" fmla="*/ 112 w 112"/>
                <a:gd name="T35" fmla="*/ 3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12" h="115">
                  <a:moveTo>
                    <a:pt x="112" y="3"/>
                  </a:moveTo>
                  <a:cubicBezTo>
                    <a:pt x="112" y="2"/>
                    <a:pt x="112" y="1"/>
                    <a:pt x="112" y="0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93" y="1"/>
                    <a:pt x="93" y="2"/>
                    <a:pt x="93" y="3"/>
                  </a:cubicBezTo>
                  <a:cubicBezTo>
                    <a:pt x="93" y="24"/>
                    <a:pt x="77" y="41"/>
                    <a:pt x="56" y="41"/>
                  </a:cubicBezTo>
                  <a:cubicBezTo>
                    <a:pt x="35" y="41"/>
                    <a:pt x="18" y="24"/>
                    <a:pt x="18" y="3"/>
                  </a:cubicBezTo>
                  <a:cubicBezTo>
                    <a:pt x="18" y="2"/>
                    <a:pt x="19" y="1"/>
                    <a:pt x="19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2"/>
                    <a:pt x="0" y="3"/>
                  </a:cubicBezTo>
                  <a:cubicBezTo>
                    <a:pt x="0" y="31"/>
                    <a:pt x="20" y="54"/>
                    <a:pt x="46" y="59"/>
                  </a:cubicBezTo>
                  <a:cubicBezTo>
                    <a:pt x="46" y="94"/>
                    <a:pt x="46" y="94"/>
                    <a:pt x="46" y="94"/>
                  </a:cubicBezTo>
                  <a:cubicBezTo>
                    <a:pt x="33" y="94"/>
                    <a:pt x="33" y="94"/>
                    <a:pt x="33" y="94"/>
                  </a:cubicBezTo>
                  <a:cubicBezTo>
                    <a:pt x="33" y="115"/>
                    <a:pt x="33" y="115"/>
                    <a:pt x="33" y="115"/>
                  </a:cubicBezTo>
                  <a:cubicBezTo>
                    <a:pt x="79" y="115"/>
                    <a:pt x="79" y="115"/>
                    <a:pt x="79" y="115"/>
                  </a:cubicBezTo>
                  <a:cubicBezTo>
                    <a:pt x="79" y="94"/>
                    <a:pt x="79" y="94"/>
                    <a:pt x="79" y="94"/>
                  </a:cubicBezTo>
                  <a:cubicBezTo>
                    <a:pt x="66" y="94"/>
                    <a:pt x="66" y="94"/>
                    <a:pt x="66" y="94"/>
                  </a:cubicBezTo>
                  <a:cubicBezTo>
                    <a:pt x="66" y="59"/>
                    <a:pt x="66" y="59"/>
                    <a:pt x="66" y="59"/>
                  </a:cubicBezTo>
                  <a:cubicBezTo>
                    <a:pt x="92" y="54"/>
                    <a:pt x="112" y="31"/>
                    <a:pt x="112" y="3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lumMod val="75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4" name="Freeform 20"/>
            <p:cNvSpPr/>
            <p:nvPr/>
          </p:nvSpPr>
          <p:spPr bwMode="auto">
            <a:xfrm>
              <a:off x="8869262" y="3068914"/>
              <a:ext cx="96192" cy="149350"/>
            </a:xfrm>
            <a:custGeom>
              <a:avLst/>
              <a:gdLst>
                <a:gd name="T0" fmla="*/ 60 w 60"/>
                <a:gd name="T1" fmla="*/ 63 h 93"/>
                <a:gd name="T2" fmla="*/ 30 w 60"/>
                <a:gd name="T3" fmla="*/ 93 h 93"/>
                <a:gd name="T4" fmla="*/ 30 w 60"/>
                <a:gd name="T5" fmla="*/ 93 h 93"/>
                <a:gd name="T6" fmla="*/ 0 w 60"/>
                <a:gd name="T7" fmla="*/ 63 h 93"/>
                <a:gd name="T8" fmla="*/ 0 w 60"/>
                <a:gd name="T9" fmla="*/ 30 h 93"/>
                <a:gd name="T10" fmla="*/ 30 w 60"/>
                <a:gd name="T11" fmla="*/ 0 h 93"/>
                <a:gd name="T12" fmla="*/ 30 w 60"/>
                <a:gd name="T13" fmla="*/ 0 h 93"/>
                <a:gd name="T14" fmla="*/ 60 w 60"/>
                <a:gd name="T15" fmla="*/ 30 h 93"/>
                <a:gd name="T16" fmla="*/ 60 w 60"/>
                <a:gd name="T17" fmla="*/ 6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0" h="93">
                  <a:moveTo>
                    <a:pt x="60" y="63"/>
                  </a:moveTo>
                  <a:cubicBezTo>
                    <a:pt x="60" y="80"/>
                    <a:pt x="47" y="93"/>
                    <a:pt x="30" y="93"/>
                  </a:cubicBezTo>
                  <a:cubicBezTo>
                    <a:pt x="30" y="93"/>
                    <a:pt x="30" y="93"/>
                    <a:pt x="30" y="93"/>
                  </a:cubicBezTo>
                  <a:cubicBezTo>
                    <a:pt x="13" y="93"/>
                    <a:pt x="0" y="80"/>
                    <a:pt x="0" y="63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13"/>
                    <a:pt x="13" y="0"/>
                    <a:pt x="30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47" y="0"/>
                    <a:pt x="60" y="13"/>
                    <a:pt x="60" y="30"/>
                  </a:cubicBezTo>
                  <a:lnTo>
                    <a:pt x="60" y="63"/>
                  </a:lnTo>
                  <a:close/>
                </a:path>
              </a:pathLst>
            </a:custGeom>
            <a:grpFill/>
            <a:ln w="9525">
              <a:solidFill>
                <a:schemeClr val="bg1">
                  <a:lumMod val="75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25" name="Freeform 21"/>
          <p:cNvSpPr/>
          <p:nvPr/>
        </p:nvSpPr>
        <p:spPr bwMode="auto">
          <a:xfrm>
            <a:off x="1620686" y="4607700"/>
            <a:ext cx="233495" cy="360720"/>
          </a:xfrm>
          <a:custGeom>
            <a:avLst/>
            <a:gdLst>
              <a:gd name="T0" fmla="*/ 43 w 123"/>
              <a:gd name="T1" fmla="*/ 178 h 190"/>
              <a:gd name="T2" fmla="*/ 21 w 123"/>
              <a:gd name="T3" fmla="*/ 190 h 190"/>
              <a:gd name="T4" fmla="*/ 12 w 123"/>
              <a:gd name="T5" fmla="*/ 180 h 190"/>
              <a:gd name="T6" fmla="*/ 38 w 123"/>
              <a:gd name="T7" fmla="*/ 153 h 190"/>
              <a:gd name="T8" fmla="*/ 38 w 123"/>
              <a:gd name="T9" fmla="*/ 142 h 190"/>
              <a:gd name="T10" fmla="*/ 0 w 123"/>
              <a:gd name="T11" fmla="*/ 149 h 190"/>
              <a:gd name="T12" fmla="*/ 1 w 123"/>
              <a:gd name="T13" fmla="*/ 132 h 190"/>
              <a:gd name="T14" fmla="*/ 44 w 123"/>
              <a:gd name="T15" fmla="*/ 97 h 190"/>
              <a:gd name="T16" fmla="*/ 56 w 123"/>
              <a:gd name="T17" fmla="*/ 64 h 190"/>
              <a:gd name="T18" fmla="*/ 57 w 123"/>
              <a:gd name="T19" fmla="*/ 33 h 190"/>
              <a:gd name="T20" fmla="*/ 65 w 123"/>
              <a:gd name="T21" fmla="*/ 0 h 190"/>
              <a:gd name="T22" fmla="*/ 72 w 123"/>
              <a:gd name="T23" fmla="*/ 33 h 190"/>
              <a:gd name="T24" fmla="*/ 71 w 123"/>
              <a:gd name="T25" fmla="*/ 64 h 190"/>
              <a:gd name="T26" fmla="*/ 82 w 123"/>
              <a:gd name="T27" fmla="*/ 97 h 190"/>
              <a:gd name="T28" fmla="*/ 123 w 123"/>
              <a:gd name="T29" fmla="*/ 132 h 190"/>
              <a:gd name="T30" fmla="*/ 123 w 123"/>
              <a:gd name="T31" fmla="*/ 150 h 190"/>
              <a:gd name="T32" fmla="*/ 84 w 123"/>
              <a:gd name="T33" fmla="*/ 142 h 190"/>
              <a:gd name="T34" fmla="*/ 84 w 123"/>
              <a:gd name="T35" fmla="*/ 153 h 190"/>
              <a:gd name="T36" fmla="*/ 110 w 123"/>
              <a:gd name="T37" fmla="*/ 180 h 190"/>
              <a:gd name="T38" fmla="*/ 100 w 123"/>
              <a:gd name="T39" fmla="*/ 190 h 190"/>
              <a:gd name="T40" fmla="*/ 78 w 123"/>
              <a:gd name="T41" fmla="*/ 178 h 190"/>
              <a:gd name="T42" fmla="*/ 61 w 123"/>
              <a:gd name="T43" fmla="*/ 178 h 190"/>
              <a:gd name="T44" fmla="*/ 43 w 123"/>
              <a:gd name="T45" fmla="*/ 178 h 1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23" h="190">
                <a:moveTo>
                  <a:pt x="43" y="178"/>
                </a:moveTo>
                <a:cubicBezTo>
                  <a:pt x="21" y="190"/>
                  <a:pt x="21" y="190"/>
                  <a:pt x="21" y="190"/>
                </a:cubicBezTo>
                <a:cubicBezTo>
                  <a:pt x="12" y="180"/>
                  <a:pt x="12" y="180"/>
                  <a:pt x="12" y="180"/>
                </a:cubicBezTo>
                <a:cubicBezTo>
                  <a:pt x="38" y="153"/>
                  <a:pt x="38" y="153"/>
                  <a:pt x="38" y="153"/>
                </a:cubicBezTo>
                <a:cubicBezTo>
                  <a:pt x="38" y="142"/>
                  <a:pt x="38" y="142"/>
                  <a:pt x="38" y="142"/>
                </a:cubicBezTo>
                <a:cubicBezTo>
                  <a:pt x="0" y="149"/>
                  <a:pt x="0" y="149"/>
                  <a:pt x="0" y="149"/>
                </a:cubicBezTo>
                <a:cubicBezTo>
                  <a:pt x="1" y="132"/>
                  <a:pt x="1" y="132"/>
                  <a:pt x="1" y="132"/>
                </a:cubicBezTo>
                <a:cubicBezTo>
                  <a:pt x="44" y="97"/>
                  <a:pt x="44" y="97"/>
                  <a:pt x="44" y="97"/>
                </a:cubicBezTo>
                <a:cubicBezTo>
                  <a:pt x="56" y="64"/>
                  <a:pt x="56" y="64"/>
                  <a:pt x="56" y="64"/>
                </a:cubicBezTo>
                <a:cubicBezTo>
                  <a:pt x="57" y="50"/>
                  <a:pt x="57" y="40"/>
                  <a:pt x="57" y="33"/>
                </a:cubicBezTo>
                <a:cubicBezTo>
                  <a:pt x="57" y="27"/>
                  <a:pt x="60" y="16"/>
                  <a:pt x="65" y="0"/>
                </a:cubicBezTo>
                <a:cubicBezTo>
                  <a:pt x="70" y="16"/>
                  <a:pt x="72" y="27"/>
                  <a:pt x="72" y="33"/>
                </a:cubicBezTo>
                <a:cubicBezTo>
                  <a:pt x="71" y="40"/>
                  <a:pt x="71" y="50"/>
                  <a:pt x="71" y="64"/>
                </a:cubicBezTo>
                <a:cubicBezTo>
                  <a:pt x="82" y="97"/>
                  <a:pt x="82" y="97"/>
                  <a:pt x="82" y="97"/>
                </a:cubicBezTo>
                <a:cubicBezTo>
                  <a:pt x="123" y="132"/>
                  <a:pt x="123" y="132"/>
                  <a:pt x="123" y="132"/>
                </a:cubicBezTo>
                <a:cubicBezTo>
                  <a:pt x="123" y="150"/>
                  <a:pt x="123" y="150"/>
                  <a:pt x="123" y="150"/>
                </a:cubicBezTo>
                <a:cubicBezTo>
                  <a:pt x="84" y="142"/>
                  <a:pt x="84" y="142"/>
                  <a:pt x="84" y="142"/>
                </a:cubicBezTo>
                <a:cubicBezTo>
                  <a:pt x="84" y="153"/>
                  <a:pt x="84" y="153"/>
                  <a:pt x="84" y="153"/>
                </a:cubicBezTo>
                <a:cubicBezTo>
                  <a:pt x="110" y="180"/>
                  <a:pt x="110" y="180"/>
                  <a:pt x="110" y="180"/>
                </a:cubicBezTo>
                <a:cubicBezTo>
                  <a:pt x="100" y="190"/>
                  <a:pt x="100" y="190"/>
                  <a:pt x="100" y="190"/>
                </a:cubicBezTo>
                <a:cubicBezTo>
                  <a:pt x="78" y="178"/>
                  <a:pt x="78" y="178"/>
                  <a:pt x="78" y="178"/>
                </a:cubicBezTo>
                <a:cubicBezTo>
                  <a:pt x="61" y="178"/>
                  <a:pt x="61" y="178"/>
                  <a:pt x="61" y="178"/>
                </a:cubicBezTo>
                <a:lnTo>
                  <a:pt x="43" y="178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6" name="Freeform 22"/>
          <p:cNvSpPr/>
          <p:nvPr/>
        </p:nvSpPr>
        <p:spPr bwMode="auto">
          <a:xfrm>
            <a:off x="7046444" y="1934487"/>
            <a:ext cx="116747" cy="357727"/>
          </a:xfrm>
          <a:custGeom>
            <a:avLst/>
            <a:gdLst>
              <a:gd name="T0" fmla="*/ 54 w 78"/>
              <a:gd name="T1" fmla="*/ 118 h 239"/>
              <a:gd name="T2" fmla="*/ 54 w 78"/>
              <a:gd name="T3" fmla="*/ 59 h 239"/>
              <a:gd name="T4" fmla="*/ 78 w 78"/>
              <a:gd name="T5" fmla="*/ 59 h 239"/>
              <a:gd name="T6" fmla="*/ 39 w 78"/>
              <a:gd name="T7" fmla="*/ 0 h 239"/>
              <a:gd name="T8" fmla="*/ 0 w 78"/>
              <a:gd name="T9" fmla="*/ 59 h 239"/>
              <a:gd name="T10" fmla="*/ 24 w 78"/>
              <a:gd name="T11" fmla="*/ 59 h 239"/>
              <a:gd name="T12" fmla="*/ 24 w 78"/>
              <a:gd name="T13" fmla="*/ 121 h 239"/>
              <a:gd name="T14" fmla="*/ 24 w 78"/>
              <a:gd name="T15" fmla="*/ 181 h 239"/>
              <a:gd name="T16" fmla="*/ 0 w 78"/>
              <a:gd name="T17" fmla="*/ 181 h 239"/>
              <a:gd name="T18" fmla="*/ 38 w 78"/>
              <a:gd name="T19" fmla="*/ 239 h 239"/>
              <a:gd name="T20" fmla="*/ 78 w 78"/>
              <a:gd name="T21" fmla="*/ 181 h 239"/>
              <a:gd name="T22" fmla="*/ 54 w 78"/>
              <a:gd name="T23" fmla="*/ 181 h 239"/>
              <a:gd name="T24" fmla="*/ 54 w 78"/>
              <a:gd name="T25" fmla="*/ 118 h 2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78" h="239">
                <a:moveTo>
                  <a:pt x="54" y="118"/>
                </a:moveTo>
                <a:lnTo>
                  <a:pt x="54" y="59"/>
                </a:lnTo>
                <a:lnTo>
                  <a:pt x="78" y="59"/>
                </a:lnTo>
                <a:lnTo>
                  <a:pt x="39" y="0"/>
                </a:lnTo>
                <a:lnTo>
                  <a:pt x="0" y="59"/>
                </a:lnTo>
                <a:lnTo>
                  <a:pt x="24" y="59"/>
                </a:lnTo>
                <a:lnTo>
                  <a:pt x="24" y="121"/>
                </a:lnTo>
                <a:lnTo>
                  <a:pt x="24" y="181"/>
                </a:lnTo>
                <a:lnTo>
                  <a:pt x="0" y="181"/>
                </a:lnTo>
                <a:lnTo>
                  <a:pt x="38" y="239"/>
                </a:lnTo>
                <a:lnTo>
                  <a:pt x="78" y="181"/>
                </a:lnTo>
                <a:lnTo>
                  <a:pt x="54" y="181"/>
                </a:lnTo>
                <a:lnTo>
                  <a:pt x="54" y="118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7" name="Freeform 23"/>
          <p:cNvSpPr/>
          <p:nvPr/>
        </p:nvSpPr>
        <p:spPr bwMode="auto">
          <a:xfrm>
            <a:off x="7592760" y="2512236"/>
            <a:ext cx="369700" cy="151173"/>
          </a:xfrm>
          <a:custGeom>
            <a:avLst/>
            <a:gdLst>
              <a:gd name="T0" fmla="*/ 247 w 247"/>
              <a:gd name="T1" fmla="*/ 39 h 101"/>
              <a:gd name="T2" fmla="*/ 206 w 247"/>
              <a:gd name="T3" fmla="*/ 0 h 101"/>
              <a:gd name="T4" fmla="*/ 206 w 247"/>
              <a:gd name="T5" fmla="*/ 29 h 101"/>
              <a:gd name="T6" fmla="*/ 26 w 247"/>
              <a:gd name="T7" fmla="*/ 29 h 101"/>
              <a:gd name="T8" fmla="*/ 26 w 247"/>
              <a:gd name="T9" fmla="*/ 29 h 101"/>
              <a:gd name="T10" fmla="*/ 26 w 247"/>
              <a:gd name="T11" fmla="*/ 29 h 101"/>
              <a:gd name="T12" fmla="*/ 0 w 247"/>
              <a:gd name="T13" fmla="*/ 55 h 101"/>
              <a:gd name="T14" fmla="*/ 0 w 247"/>
              <a:gd name="T15" fmla="*/ 101 h 101"/>
              <a:gd name="T16" fmla="*/ 18 w 247"/>
              <a:gd name="T17" fmla="*/ 101 h 101"/>
              <a:gd name="T18" fmla="*/ 18 w 247"/>
              <a:gd name="T19" fmla="*/ 68 h 101"/>
              <a:gd name="T20" fmla="*/ 30 w 247"/>
              <a:gd name="T21" fmla="*/ 58 h 101"/>
              <a:gd name="T22" fmla="*/ 206 w 247"/>
              <a:gd name="T23" fmla="*/ 58 h 101"/>
              <a:gd name="T24" fmla="*/ 206 w 247"/>
              <a:gd name="T25" fmla="*/ 82 h 101"/>
              <a:gd name="T26" fmla="*/ 247 w 247"/>
              <a:gd name="T27" fmla="*/ 39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247" h="101">
                <a:moveTo>
                  <a:pt x="247" y="39"/>
                </a:moveTo>
                <a:lnTo>
                  <a:pt x="206" y="0"/>
                </a:lnTo>
                <a:lnTo>
                  <a:pt x="206" y="29"/>
                </a:lnTo>
                <a:lnTo>
                  <a:pt x="26" y="29"/>
                </a:lnTo>
                <a:lnTo>
                  <a:pt x="26" y="29"/>
                </a:lnTo>
                <a:lnTo>
                  <a:pt x="26" y="29"/>
                </a:lnTo>
                <a:lnTo>
                  <a:pt x="0" y="55"/>
                </a:lnTo>
                <a:lnTo>
                  <a:pt x="0" y="101"/>
                </a:lnTo>
                <a:lnTo>
                  <a:pt x="18" y="101"/>
                </a:lnTo>
                <a:lnTo>
                  <a:pt x="18" y="68"/>
                </a:lnTo>
                <a:lnTo>
                  <a:pt x="30" y="58"/>
                </a:lnTo>
                <a:lnTo>
                  <a:pt x="206" y="58"/>
                </a:lnTo>
                <a:lnTo>
                  <a:pt x="206" y="82"/>
                </a:lnTo>
                <a:lnTo>
                  <a:pt x="247" y="39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8" name="Freeform 24"/>
          <p:cNvSpPr/>
          <p:nvPr/>
        </p:nvSpPr>
        <p:spPr bwMode="auto">
          <a:xfrm>
            <a:off x="7592760" y="2631976"/>
            <a:ext cx="369700" cy="149676"/>
          </a:xfrm>
          <a:custGeom>
            <a:avLst/>
            <a:gdLst>
              <a:gd name="T0" fmla="*/ 0 w 247"/>
              <a:gd name="T1" fmla="*/ 62 h 100"/>
              <a:gd name="T2" fmla="*/ 40 w 247"/>
              <a:gd name="T3" fmla="*/ 100 h 100"/>
              <a:gd name="T4" fmla="*/ 40 w 247"/>
              <a:gd name="T5" fmla="*/ 71 h 100"/>
              <a:gd name="T6" fmla="*/ 219 w 247"/>
              <a:gd name="T7" fmla="*/ 71 h 100"/>
              <a:gd name="T8" fmla="*/ 219 w 247"/>
              <a:gd name="T9" fmla="*/ 71 h 100"/>
              <a:gd name="T10" fmla="*/ 219 w 247"/>
              <a:gd name="T11" fmla="*/ 71 h 100"/>
              <a:gd name="T12" fmla="*/ 247 w 247"/>
              <a:gd name="T13" fmla="*/ 47 h 100"/>
              <a:gd name="T14" fmla="*/ 247 w 247"/>
              <a:gd name="T15" fmla="*/ 0 h 100"/>
              <a:gd name="T16" fmla="*/ 228 w 247"/>
              <a:gd name="T17" fmla="*/ 0 h 100"/>
              <a:gd name="T18" fmla="*/ 228 w 247"/>
              <a:gd name="T19" fmla="*/ 32 h 100"/>
              <a:gd name="T20" fmla="*/ 215 w 247"/>
              <a:gd name="T21" fmla="*/ 42 h 100"/>
              <a:gd name="T22" fmla="*/ 40 w 247"/>
              <a:gd name="T23" fmla="*/ 42 h 100"/>
              <a:gd name="T24" fmla="*/ 40 w 247"/>
              <a:gd name="T25" fmla="*/ 19 h 100"/>
              <a:gd name="T26" fmla="*/ 0 w 247"/>
              <a:gd name="T27" fmla="*/ 62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247" h="100">
                <a:moveTo>
                  <a:pt x="0" y="62"/>
                </a:moveTo>
                <a:lnTo>
                  <a:pt x="40" y="100"/>
                </a:lnTo>
                <a:lnTo>
                  <a:pt x="40" y="71"/>
                </a:lnTo>
                <a:lnTo>
                  <a:pt x="219" y="71"/>
                </a:lnTo>
                <a:lnTo>
                  <a:pt x="219" y="71"/>
                </a:lnTo>
                <a:lnTo>
                  <a:pt x="219" y="71"/>
                </a:lnTo>
                <a:lnTo>
                  <a:pt x="247" y="47"/>
                </a:lnTo>
                <a:lnTo>
                  <a:pt x="247" y="0"/>
                </a:lnTo>
                <a:lnTo>
                  <a:pt x="228" y="0"/>
                </a:lnTo>
                <a:lnTo>
                  <a:pt x="228" y="32"/>
                </a:lnTo>
                <a:lnTo>
                  <a:pt x="215" y="42"/>
                </a:lnTo>
                <a:lnTo>
                  <a:pt x="40" y="42"/>
                </a:lnTo>
                <a:lnTo>
                  <a:pt x="40" y="19"/>
                </a:lnTo>
                <a:lnTo>
                  <a:pt x="0" y="62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9" name="Freeform 25"/>
          <p:cNvSpPr/>
          <p:nvPr/>
        </p:nvSpPr>
        <p:spPr bwMode="auto">
          <a:xfrm>
            <a:off x="921700" y="5755716"/>
            <a:ext cx="302345" cy="282888"/>
          </a:xfrm>
          <a:custGeom>
            <a:avLst/>
            <a:gdLst>
              <a:gd name="T0" fmla="*/ 119 w 159"/>
              <a:gd name="T1" fmla="*/ 0 h 149"/>
              <a:gd name="T2" fmla="*/ 122 w 159"/>
              <a:gd name="T3" fmla="*/ 15 h 149"/>
              <a:gd name="T4" fmla="*/ 121 w 159"/>
              <a:gd name="T5" fmla="*/ 24 h 149"/>
              <a:gd name="T6" fmla="*/ 141 w 159"/>
              <a:gd name="T7" fmla="*/ 69 h 149"/>
              <a:gd name="T8" fmla="*/ 80 w 159"/>
              <a:gd name="T9" fmla="*/ 131 h 149"/>
              <a:gd name="T10" fmla="*/ 19 w 159"/>
              <a:gd name="T11" fmla="*/ 69 h 149"/>
              <a:gd name="T12" fmla="*/ 39 w 159"/>
              <a:gd name="T13" fmla="*/ 24 h 149"/>
              <a:gd name="T14" fmla="*/ 38 w 159"/>
              <a:gd name="T15" fmla="*/ 15 h 149"/>
              <a:gd name="T16" fmla="*/ 41 w 159"/>
              <a:gd name="T17" fmla="*/ 0 h 149"/>
              <a:gd name="T18" fmla="*/ 0 w 159"/>
              <a:gd name="T19" fmla="*/ 69 h 149"/>
              <a:gd name="T20" fmla="*/ 80 w 159"/>
              <a:gd name="T21" fmla="*/ 149 h 149"/>
              <a:gd name="T22" fmla="*/ 159 w 159"/>
              <a:gd name="T23" fmla="*/ 69 h 149"/>
              <a:gd name="T24" fmla="*/ 119 w 159"/>
              <a:gd name="T25" fmla="*/ 0 h 1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59" h="149">
                <a:moveTo>
                  <a:pt x="119" y="0"/>
                </a:moveTo>
                <a:cubicBezTo>
                  <a:pt x="121" y="5"/>
                  <a:pt x="122" y="10"/>
                  <a:pt x="122" y="15"/>
                </a:cubicBezTo>
                <a:cubicBezTo>
                  <a:pt x="122" y="18"/>
                  <a:pt x="122" y="21"/>
                  <a:pt x="121" y="24"/>
                </a:cubicBezTo>
                <a:cubicBezTo>
                  <a:pt x="133" y="35"/>
                  <a:pt x="141" y="52"/>
                  <a:pt x="141" y="69"/>
                </a:cubicBezTo>
                <a:cubicBezTo>
                  <a:pt x="141" y="103"/>
                  <a:pt x="114" y="131"/>
                  <a:pt x="80" y="131"/>
                </a:cubicBezTo>
                <a:cubicBezTo>
                  <a:pt x="46" y="131"/>
                  <a:pt x="19" y="103"/>
                  <a:pt x="19" y="69"/>
                </a:cubicBezTo>
                <a:cubicBezTo>
                  <a:pt x="19" y="52"/>
                  <a:pt x="27" y="35"/>
                  <a:pt x="39" y="24"/>
                </a:cubicBezTo>
                <a:cubicBezTo>
                  <a:pt x="38" y="21"/>
                  <a:pt x="38" y="18"/>
                  <a:pt x="38" y="15"/>
                </a:cubicBezTo>
                <a:cubicBezTo>
                  <a:pt x="38" y="10"/>
                  <a:pt x="39" y="5"/>
                  <a:pt x="41" y="0"/>
                </a:cubicBezTo>
                <a:cubicBezTo>
                  <a:pt x="17" y="14"/>
                  <a:pt x="0" y="40"/>
                  <a:pt x="0" y="69"/>
                </a:cubicBezTo>
                <a:cubicBezTo>
                  <a:pt x="0" y="113"/>
                  <a:pt x="36" y="149"/>
                  <a:pt x="80" y="149"/>
                </a:cubicBezTo>
                <a:cubicBezTo>
                  <a:pt x="124" y="149"/>
                  <a:pt x="159" y="113"/>
                  <a:pt x="159" y="69"/>
                </a:cubicBezTo>
                <a:cubicBezTo>
                  <a:pt x="159" y="40"/>
                  <a:pt x="143" y="14"/>
                  <a:pt x="119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30" name="Freeform 26"/>
          <p:cNvSpPr/>
          <p:nvPr/>
        </p:nvSpPr>
        <p:spPr bwMode="auto">
          <a:xfrm>
            <a:off x="1053414" y="5680878"/>
            <a:ext cx="41909" cy="227507"/>
          </a:xfrm>
          <a:custGeom>
            <a:avLst/>
            <a:gdLst>
              <a:gd name="T0" fmla="*/ 11 w 22"/>
              <a:gd name="T1" fmla="*/ 120 h 120"/>
              <a:gd name="T2" fmla="*/ 22 w 22"/>
              <a:gd name="T3" fmla="*/ 109 h 120"/>
              <a:gd name="T4" fmla="*/ 22 w 22"/>
              <a:gd name="T5" fmla="*/ 11 h 120"/>
              <a:gd name="T6" fmla="*/ 11 w 22"/>
              <a:gd name="T7" fmla="*/ 0 h 120"/>
              <a:gd name="T8" fmla="*/ 0 w 22"/>
              <a:gd name="T9" fmla="*/ 11 h 120"/>
              <a:gd name="T10" fmla="*/ 0 w 22"/>
              <a:gd name="T11" fmla="*/ 109 h 120"/>
              <a:gd name="T12" fmla="*/ 11 w 22"/>
              <a:gd name="T13" fmla="*/ 120 h 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2" h="120">
                <a:moveTo>
                  <a:pt x="11" y="120"/>
                </a:moveTo>
                <a:cubicBezTo>
                  <a:pt x="17" y="120"/>
                  <a:pt x="22" y="115"/>
                  <a:pt x="22" y="109"/>
                </a:cubicBezTo>
                <a:cubicBezTo>
                  <a:pt x="22" y="11"/>
                  <a:pt x="22" y="11"/>
                  <a:pt x="22" y="11"/>
                </a:cubicBezTo>
                <a:cubicBezTo>
                  <a:pt x="22" y="5"/>
                  <a:pt x="17" y="0"/>
                  <a:pt x="11" y="0"/>
                </a:cubicBezTo>
                <a:cubicBezTo>
                  <a:pt x="5" y="0"/>
                  <a:pt x="0" y="5"/>
                  <a:pt x="0" y="11"/>
                </a:cubicBezTo>
                <a:cubicBezTo>
                  <a:pt x="0" y="109"/>
                  <a:pt x="0" y="109"/>
                  <a:pt x="0" y="109"/>
                </a:cubicBezTo>
                <a:cubicBezTo>
                  <a:pt x="0" y="115"/>
                  <a:pt x="5" y="120"/>
                  <a:pt x="11" y="12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31" name="Freeform 27"/>
          <p:cNvSpPr>
            <a:spLocks noEditPoints="1"/>
          </p:cNvSpPr>
          <p:nvPr/>
        </p:nvSpPr>
        <p:spPr bwMode="auto">
          <a:xfrm>
            <a:off x="10280942" y="5682374"/>
            <a:ext cx="354732" cy="356229"/>
          </a:xfrm>
          <a:custGeom>
            <a:avLst/>
            <a:gdLst>
              <a:gd name="T0" fmla="*/ 187 w 187"/>
              <a:gd name="T1" fmla="*/ 93 h 188"/>
              <a:gd name="T2" fmla="*/ 187 w 187"/>
              <a:gd name="T3" fmla="*/ 91 h 188"/>
              <a:gd name="T4" fmla="*/ 187 w 187"/>
              <a:gd name="T5" fmla="*/ 88 h 188"/>
              <a:gd name="T6" fmla="*/ 185 w 187"/>
              <a:gd name="T7" fmla="*/ 76 h 188"/>
              <a:gd name="T8" fmla="*/ 185 w 187"/>
              <a:gd name="T9" fmla="*/ 73 h 188"/>
              <a:gd name="T10" fmla="*/ 184 w 187"/>
              <a:gd name="T11" fmla="*/ 70 h 188"/>
              <a:gd name="T12" fmla="*/ 93 w 187"/>
              <a:gd name="T13" fmla="*/ 0 h 188"/>
              <a:gd name="T14" fmla="*/ 0 w 187"/>
              <a:gd name="T15" fmla="*/ 94 h 188"/>
              <a:gd name="T16" fmla="*/ 93 w 187"/>
              <a:gd name="T17" fmla="*/ 188 h 188"/>
              <a:gd name="T18" fmla="*/ 187 w 187"/>
              <a:gd name="T19" fmla="*/ 94 h 188"/>
              <a:gd name="T20" fmla="*/ 187 w 187"/>
              <a:gd name="T21" fmla="*/ 93 h 188"/>
              <a:gd name="T22" fmla="*/ 166 w 187"/>
              <a:gd name="T23" fmla="*/ 42 h 188"/>
              <a:gd name="T24" fmla="*/ 144 w 187"/>
              <a:gd name="T25" fmla="*/ 68 h 188"/>
              <a:gd name="T26" fmla="*/ 114 w 187"/>
              <a:gd name="T27" fmla="*/ 41 h 188"/>
              <a:gd name="T28" fmla="*/ 136 w 187"/>
              <a:gd name="T29" fmla="*/ 15 h 188"/>
              <a:gd name="T30" fmla="*/ 166 w 187"/>
              <a:gd name="T31" fmla="*/ 42 h 188"/>
              <a:gd name="T32" fmla="*/ 93 w 187"/>
              <a:gd name="T33" fmla="*/ 147 h 188"/>
              <a:gd name="T34" fmla="*/ 39 w 187"/>
              <a:gd name="T35" fmla="*/ 94 h 188"/>
              <a:gd name="T36" fmla="*/ 93 w 187"/>
              <a:gd name="T37" fmla="*/ 40 h 188"/>
              <a:gd name="T38" fmla="*/ 147 w 187"/>
              <a:gd name="T39" fmla="*/ 94 h 188"/>
              <a:gd name="T40" fmla="*/ 93 w 187"/>
              <a:gd name="T41" fmla="*/ 147 h 188"/>
              <a:gd name="T42" fmla="*/ 41 w 187"/>
              <a:gd name="T43" fmla="*/ 22 h 188"/>
              <a:gd name="T44" fmla="*/ 67 w 187"/>
              <a:gd name="T45" fmla="*/ 44 h 188"/>
              <a:gd name="T46" fmla="*/ 40 w 187"/>
              <a:gd name="T47" fmla="*/ 74 h 188"/>
              <a:gd name="T48" fmla="*/ 15 w 187"/>
              <a:gd name="T49" fmla="*/ 53 h 188"/>
              <a:gd name="T50" fmla="*/ 41 w 187"/>
              <a:gd name="T51" fmla="*/ 22 h 188"/>
              <a:gd name="T52" fmla="*/ 24 w 187"/>
              <a:gd name="T53" fmla="*/ 149 h 188"/>
              <a:gd name="T54" fmla="*/ 45 w 187"/>
              <a:gd name="T55" fmla="*/ 124 h 188"/>
              <a:gd name="T56" fmla="*/ 78 w 187"/>
              <a:gd name="T57" fmla="*/ 148 h 188"/>
              <a:gd name="T58" fmla="*/ 56 w 187"/>
              <a:gd name="T59" fmla="*/ 175 h 188"/>
              <a:gd name="T60" fmla="*/ 24 w 187"/>
              <a:gd name="T61" fmla="*/ 149 h 188"/>
              <a:gd name="T62" fmla="*/ 149 w 187"/>
              <a:gd name="T63" fmla="*/ 163 h 188"/>
              <a:gd name="T64" fmla="*/ 123 w 187"/>
              <a:gd name="T65" fmla="*/ 142 h 188"/>
              <a:gd name="T66" fmla="*/ 148 w 187"/>
              <a:gd name="T67" fmla="*/ 110 h 188"/>
              <a:gd name="T68" fmla="*/ 174 w 187"/>
              <a:gd name="T69" fmla="*/ 131 h 188"/>
              <a:gd name="T70" fmla="*/ 149 w 187"/>
              <a:gd name="T71" fmla="*/ 163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87" h="188">
                <a:moveTo>
                  <a:pt x="187" y="93"/>
                </a:moveTo>
                <a:cubicBezTo>
                  <a:pt x="187" y="92"/>
                  <a:pt x="187" y="92"/>
                  <a:pt x="187" y="91"/>
                </a:cubicBezTo>
                <a:cubicBezTo>
                  <a:pt x="187" y="90"/>
                  <a:pt x="187" y="89"/>
                  <a:pt x="187" y="88"/>
                </a:cubicBezTo>
                <a:cubicBezTo>
                  <a:pt x="186" y="84"/>
                  <a:pt x="186" y="80"/>
                  <a:pt x="185" y="76"/>
                </a:cubicBezTo>
                <a:cubicBezTo>
                  <a:pt x="185" y="75"/>
                  <a:pt x="185" y="74"/>
                  <a:pt x="185" y="73"/>
                </a:cubicBezTo>
                <a:cubicBezTo>
                  <a:pt x="184" y="72"/>
                  <a:pt x="184" y="71"/>
                  <a:pt x="184" y="70"/>
                </a:cubicBezTo>
                <a:cubicBezTo>
                  <a:pt x="174" y="30"/>
                  <a:pt x="137" y="0"/>
                  <a:pt x="93" y="0"/>
                </a:cubicBezTo>
                <a:cubicBezTo>
                  <a:pt x="42" y="0"/>
                  <a:pt x="0" y="42"/>
                  <a:pt x="0" y="94"/>
                </a:cubicBezTo>
                <a:cubicBezTo>
                  <a:pt x="0" y="146"/>
                  <a:pt x="42" y="188"/>
                  <a:pt x="93" y="188"/>
                </a:cubicBezTo>
                <a:cubicBezTo>
                  <a:pt x="145" y="188"/>
                  <a:pt x="187" y="146"/>
                  <a:pt x="187" y="94"/>
                </a:cubicBezTo>
                <a:cubicBezTo>
                  <a:pt x="187" y="94"/>
                  <a:pt x="187" y="93"/>
                  <a:pt x="187" y="93"/>
                </a:cubicBezTo>
                <a:close/>
                <a:moveTo>
                  <a:pt x="166" y="42"/>
                </a:moveTo>
                <a:cubicBezTo>
                  <a:pt x="144" y="68"/>
                  <a:pt x="144" y="68"/>
                  <a:pt x="144" y="68"/>
                </a:cubicBezTo>
                <a:cubicBezTo>
                  <a:pt x="138" y="56"/>
                  <a:pt x="127" y="46"/>
                  <a:pt x="114" y="41"/>
                </a:cubicBezTo>
                <a:cubicBezTo>
                  <a:pt x="136" y="15"/>
                  <a:pt x="136" y="15"/>
                  <a:pt x="136" y="15"/>
                </a:cubicBezTo>
                <a:cubicBezTo>
                  <a:pt x="148" y="22"/>
                  <a:pt x="158" y="31"/>
                  <a:pt x="166" y="42"/>
                </a:cubicBezTo>
                <a:close/>
                <a:moveTo>
                  <a:pt x="93" y="147"/>
                </a:moveTo>
                <a:cubicBezTo>
                  <a:pt x="63" y="147"/>
                  <a:pt x="39" y="123"/>
                  <a:pt x="39" y="94"/>
                </a:cubicBezTo>
                <a:cubicBezTo>
                  <a:pt x="39" y="64"/>
                  <a:pt x="63" y="40"/>
                  <a:pt x="93" y="40"/>
                </a:cubicBezTo>
                <a:cubicBezTo>
                  <a:pt x="123" y="40"/>
                  <a:pt x="147" y="64"/>
                  <a:pt x="147" y="94"/>
                </a:cubicBezTo>
                <a:cubicBezTo>
                  <a:pt x="147" y="123"/>
                  <a:pt x="123" y="147"/>
                  <a:pt x="93" y="147"/>
                </a:cubicBezTo>
                <a:close/>
                <a:moveTo>
                  <a:pt x="41" y="22"/>
                </a:moveTo>
                <a:cubicBezTo>
                  <a:pt x="67" y="44"/>
                  <a:pt x="67" y="44"/>
                  <a:pt x="67" y="44"/>
                </a:cubicBezTo>
                <a:cubicBezTo>
                  <a:pt x="55" y="50"/>
                  <a:pt x="45" y="61"/>
                  <a:pt x="40" y="74"/>
                </a:cubicBezTo>
                <a:cubicBezTo>
                  <a:pt x="15" y="53"/>
                  <a:pt x="15" y="53"/>
                  <a:pt x="15" y="53"/>
                </a:cubicBezTo>
                <a:cubicBezTo>
                  <a:pt x="21" y="41"/>
                  <a:pt x="30" y="30"/>
                  <a:pt x="41" y="22"/>
                </a:cubicBezTo>
                <a:close/>
                <a:moveTo>
                  <a:pt x="24" y="149"/>
                </a:moveTo>
                <a:cubicBezTo>
                  <a:pt x="45" y="124"/>
                  <a:pt x="45" y="124"/>
                  <a:pt x="45" y="124"/>
                </a:cubicBezTo>
                <a:cubicBezTo>
                  <a:pt x="52" y="135"/>
                  <a:pt x="64" y="144"/>
                  <a:pt x="78" y="148"/>
                </a:cubicBezTo>
                <a:cubicBezTo>
                  <a:pt x="56" y="175"/>
                  <a:pt x="56" y="175"/>
                  <a:pt x="56" y="175"/>
                </a:cubicBezTo>
                <a:cubicBezTo>
                  <a:pt x="43" y="169"/>
                  <a:pt x="32" y="160"/>
                  <a:pt x="24" y="149"/>
                </a:cubicBezTo>
                <a:close/>
                <a:moveTo>
                  <a:pt x="149" y="163"/>
                </a:moveTo>
                <a:cubicBezTo>
                  <a:pt x="123" y="142"/>
                  <a:pt x="123" y="142"/>
                  <a:pt x="123" y="142"/>
                </a:cubicBezTo>
                <a:cubicBezTo>
                  <a:pt x="135" y="135"/>
                  <a:pt x="144" y="123"/>
                  <a:pt x="148" y="110"/>
                </a:cubicBezTo>
                <a:cubicBezTo>
                  <a:pt x="174" y="131"/>
                  <a:pt x="174" y="131"/>
                  <a:pt x="174" y="131"/>
                </a:cubicBezTo>
                <a:cubicBezTo>
                  <a:pt x="168" y="144"/>
                  <a:pt x="160" y="155"/>
                  <a:pt x="149" y="163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32" name="Freeform 28"/>
          <p:cNvSpPr>
            <a:spLocks noEditPoints="1"/>
          </p:cNvSpPr>
          <p:nvPr/>
        </p:nvSpPr>
        <p:spPr bwMode="auto">
          <a:xfrm>
            <a:off x="8260315" y="3661747"/>
            <a:ext cx="371196" cy="140696"/>
          </a:xfrm>
          <a:custGeom>
            <a:avLst/>
            <a:gdLst>
              <a:gd name="T0" fmla="*/ 161 w 196"/>
              <a:gd name="T1" fmla="*/ 0 h 74"/>
              <a:gd name="T2" fmla="*/ 161 w 196"/>
              <a:gd name="T3" fmla="*/ 0 h 74"/>
              <a:gd name="T4" fmla="*/ 36 w 196"/>
              <a:gd name="T5" fmla="*/ 0 h 74"/>
              <a:gd name="T6" fmla="*/ 36 w 196"/>
              <a:gd name="T7" fmla="*/ 17 h 74"/>
              <a:gd name="T8" fmla="*/ 0 w 196"/>
              <a:gd name="T9" fmla="*/ 17 h 74"/>
              <a:gd name="T10" fmla="*/ 0 w 196"/>
              <a:gd name="T11" fmla="*/ 37 h 74"/>
              <a:gd name="T12" fmla="*/ 36 w 196"/>
              <a:gd name="T13" fmla="*/ 37 h 74"/>
              <a:gd name="T14" fmla="*/ 36 w 196"/>
              <a:gd name="T15" fmla="*/ 38 h 74"/>
              <a:gd name="T16" fmla="*/ 0 w 196"/>
              <a:gd name="T17" fmla="*/ 38 h 74"/>
              <a:gd name="T18" fmla="*/ 0 w 196"/>
              <a:gd name="T19" fmla="*/ 58 h 74"/>
              <a:gd name="T20" fmla="*/ 36 w 196"/>
              <a:gd name="T21" fmla="*/ 58 h 74"/>
              <a:gd name="T22" fmla="*/ 36 w 196"/>
              <a:gd name="T23" fmla="*/ 74 h 74"/>
              <a:gd name="T24" fmla="*/ 161 w 196"/>
              <a:gd name="T25" fmla="*/ 74 h 74"/>
              <a:gd name="T26" fmla="*/ 196 w 196"/>
              <a:gd name="T27" fmla="*/ 37 h 74"/>
              <a:gd name="T28" fmla="*/ 161 w 196"/>
              <a:gd name="T29" fmla="*/ 0 h 74"/>
              <a:gd name="T30" fmla="*/ 23 w 196"/>
              <a:gd name="T31" fmla="*/ 31 h 74"/>
              <a:gd name="T32" fmla="*/ 15 w 196"/>
              <a:gd name="T33" fmla="*/ 31 h 74"/>
              <a:gd name="T34" fmla="*/ 15 w 196"/>
              <a:gd name="T35" fmla="*/ 23 h 74"/>
              <a:gd name="T36" fmla="*/ 23 w 196"/>
              <a:gd name="T37" fmla="*/ 23 h 74"/>
              <a:gd name="T38" fmla="*/ 23 w 196"/>
              <a:gd name="T39" fmla="*/ 31 h 74"/>
              <a:gd name="T40" fmla="*/ 23 w 196"/>
              <a:gd name="T41" fmla="*/ 51 h 74"/>
              <a:gd name="T42" fmla="*/ 15 w 196"/>
              <a:gd name="T43" fmla="*/ 51 h 74"/>
              <a:gd name="T44" fmla="*/ 15 w 196"/>
              <a:gd name="T45" fmla="*/ 44 h 74"/>
              <a:gd name="T46" fmla="*/ 23 w 196"/>
              <a:gd name="T47" fmla="*/ 44 h 74"/>
              <a:gd name="T48" fmla="*/ 23 w 196"/>
              <a:gd name="T49" fmla="*/ 51 h 74"/>
              <a:gd name="T50" fmla="*/ 149 w 196"/>
              <a:gd name="T51" fmla="*/ 43 h 74"/>
              <a:gd name="T52" fmla="*/ 149 w 196"/>
              <a:gd name="T53" fmla="*/ 38 h 74"/>
              <a:gd name="T54" fmla="*/ 107 w 196"/>
              <a:gd name="T55" fmla="*/ 38 h 74"/>
              <a:gd name="T56" fmla="*/ 115 w 196"/>
              <a:gd name="T57" fmla="*/ 47 h 74"/>
              <a:gd name="T58" fmla="*/ 123 w 196"/>
              <a:gd name="T59" fmla="*/ 51 h 74"/>
              <a:gd name="T60" fmla="*/ 130 w 196"/>
              <a:gd name="T61" fmla="*/ 51 h 74"/>
              <a:gd name="T62" fmla="*/ 130 w 196"/>
              <a:gd name="T63" fmla="*/ 48 h 74"/>
              <a:gd name="T64" fmla="*/ 140 w 196"/>
              <a:gd name="T65" fmla="*/ 48 h 74"/>
              <a:gd name="T66" fmla="*/ 140 w 196"/>
              <a:gd name="T67" fmla="*/ 60 h 74"/>
              <a:gd name="T68" fmla="*/ 130 w 196"/>
              <a:gd name="T69" fmla="*/ 60 h 74"/>
              <a:gd name="T70" fmla="*/ 130 w 196"/>
              <a:gd name="T71" fmla="*/ 55 h 74"/>
              <a:gd name="T72" fmla="*/ 122 w 196"/>
              <a:gd name="T73" fmla="*/ 55 h 74"/>
              <a:gd name="T74" fmla="*/ 114 w 196"/>
              <a:gd name="T75" fmla="*/ 52 h 74"/>
              <a:gd name="T76" fmla="*/ 102 w 196"/>
              <a:gd name="T77" fmla="*/ 38 h 74"/>
              <a:gd name="T78" fmla="*/ 81 w 196"/>
              <a:gd name="T79" fmla="*/ 38 h 74"/>
              <a:gd name="T80" fmla="*/ 72 w 196"/>
              <a:gd name="T81" fmla="*/ 46 h 74"/>
              <a:gd name="T82" fmla="*/ 62 w 196"/>
              <a:gd name="T83" fmla="*/ 36 h 74"/>
              <a:gd name="T84" fmla="*/ 72 w 196"/>
              <a:gd name="T85" fmla="*/ 26 h 74"/>
              <a:gd name="T86" fmla="*/ 81 w 196"/>
              <a:gd name="T87" fmla="*/ 34 h 74"/>
              <a:gd name="T88" fmla="*/ 88 w 196"/>
              <a:gd name="T89" fmla="*/ 34 h 74"/>
              <a:gd name="T90" fmla="*/ 101 w 196"/>
              <a:gd name="T91" fmla="*/ 20 h 74"/>
              <a:gd name="T92" fmla="*/ 108 w 196"/>
              <a:gd name="T93" fmla="*/ 16 h 74"/>
              <a:gd name="T94" fmla="*/ 117 w 196"/>
              <a:gd name="T95" fmla="*/ 16 h 74"/>
              <a:gd name="T96" fmla="*/ 122 w 196"/>
              <a:gd name="T97" fmla="*/ 12 h 74"/>
              <a:gd name="T98" fmla="*/ 127 w 196"/>
              <a:gd name="T99" fmla="*/ 18 h 74"/>
              <a:gd name="T100" fmla="*/ 122 w 196"/>
              <a:gd name="T101" fmla="*/ 25 h 74"/>
              <a:gd name="T102" fmla="*/ 117 w 196"/>
              <a:gd name="T103" fmla="*/ 21 h 74"/>
              <a:gd name="T104" fmla="*/ 110 w 196"/>
              <a:gd name="T105" fmla="*/ 20 h 74"/>
              <a:gd name="T106" fmla="*/ 102 w 196"/>
              <a:gd name="T107" fmla="*/ 24 h 74"/>
              <a:gd name="T108" fmla="*/ 94 w 196"/>
              <a:gd name="T109" fmla="*/ 34 h 74"/>
              <a:gd name="T110" fmla="*/ 149 w 196"/>
              <a:gd name="T111" fmla="*/ 34 h 74"/>
              <a:gd name="T112" fmla="*/ 149 w 196"/>
              <a:gd name="T113" fmla="*/ 29 h 74"/>
              <a:gd name="T114" fmla="*/ 159 w 196"/>
              <a:gd name="T115" fmla="*/ 36 h 74"/>
              <a:gd name="T116" fmla="*/ 149 w 196"/>
              <a:gd name="T117" fmla="*/ 43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196" h="74">
                <a:moveTo>
                  <a:pt x="161" y="0"/>
                </a:moveTo>
                <a:cubicBezTo>
                  <a:pt x="161" y="0"/>
                  <a:pt x="161" y="0"/>
                  <a:pt x="161" y="0"/>
                </a:cubicBezTo>
                <a:cubicBezTo>
                  <a:pt x="36" y="0"/>
                  <a:pt x="36" y="0"/>
                  <a:pt x="36" y="0"/>
                </a:cubicBezTo>
                <a:cubicBezTo>
                  <a:pt x="36" y="17"/>
                  <a:pt x="36" y="17"/>
                  <a:pt x="36" y="17"/>
                </a:cubicBezTo>
                <a:cubicBezTo>
                  <a:pt x="0" y="17"/>
                  <a:pt x="0" y="17"/>
                  <a:pt x="0" y="17"/>
                </a:cubicBezTo>
                <a:cubicBezTo>
                  <a:pt x="0" y="37"/>
                  <a:pt x="0" y="37"/>
                  <a:pt x="0" y="37"/>
                </a:cubicBezTo>
                <a:cubicBezTo>
                  <a:pt x="36" y="37"/>
                  <a:pt x="36" y="37"/>
                  <a:pt x="36" y="37"/>
                </a:cubicBezTo>
                <a:cubicBezTo>
                  <a:pt x="36" y="38"/>
                  <a:pt x="36" y="38"/>
                  <a:pt x="36" y="38"/>
                </a:cubicBezTo>
                <a:cubicBezTo>
                  <a:pt x="0" y="38"/>
                  <a:pt x="0" y="38"/>
                  <a:pt x="0" y="38"/>
                </a:cubicBezTo>
                <a:cubicBezTo>
                  <a:pt x="0" y="58"/>
                  <a:pt x="0" y="58"/>
                  <a:pt x="0" y="58"/>
                </a:cubicBezTo>
                <a:cubicBezTo>
                  <a:pt x="36" y="58"/>
                  <a:pt x="36" y="58"/>
                  <a:pt x="36" y="58"/>
                </a:cubicBezTo>
                <a:cubicBezTo>
                  <a:pt x="36" y="74"/>
                  <a:pt x="36" y="74"/>
                  <a:pt x="36" y="74"/>
                </a:cubicBezTo>
                <a:cubicBezTo>
                  <a:pt x="161" y="74"/>
                  <a:pt x="161" y="74"/>
                  <a:pt x="161" y="74"/>
                </a:cubicBezTo>
                <a:cubicBezTo>
                  <a:pt x="161" y="74"/>
                  <a:pt x="194" y="70"/>
                  <a:pt x="196" y="37"/>
                </a:cubicBezTo>
                <a:cubicBezTo>
                  <a:pt x="196" y="17"/>
                  <a:pt x="180" y="2"/>
                  <a:pt x="161" y="0"/>
                </a:cubicBezTo>
                <a:close/>
                <a:moveTo>
                  <a:pt x="23" y="31"/>
                </a:moveTo>
                <a:cubicBezTo>
                  <a:pt x="15" y="31"/>
                  <a:pt x="15" y="31"/>
                  <a:pt x="15" y="31"/>
                </a:cubicBezTo>
                <a:cubicBezTo>
                  <a:pt x="15" y="23"/>
                  <a:pt x="15" y="23"/>
                  <a:pt x="15" y="23"/>
                </a:cubicBezTo>
                <a:cubicBezTo>
                  <a:pt x="23" y="23"/>
                  <a:pt x="23" y="23"/>
                  <a:pt x="23" y="23"/>
                </a:cubicBezTo>
                <a:lnTo>
                  <a:pt x="23" y="31"/>
                </a:lnTo>
                <a:close/>
                <a:moveTo>
                  <a:pt x="23" y="51"/>
                </a:moveTo>
                <a:cubicBezTo>
                  <a:pt x="15" y="51"/>
                  <a:pt x="15" y="51"/>
                  <a:pt x="15" y="51"/>
                </a:cubicBezTo>
                <a:cubicBezTo>
                  <a:pt x="15" y="44"/>
                  <a:pt x="15" y="44"/>
                  <a:pt x="15" y="44"/>
                </a:cubicBezTo>
                <a:cubicBezTo>
                  <a:pt x="23" y="44"/>
                  <a:pt x="23" y="44"/>
                  <a:pt x="23" y="44"/>
                </a:cubicBezTo>
                <a:lnTo>
                  <a:pt x="23" y="51"/>
                </a:lnTo>
                <a:close/>
                <a:moveTo>
                  <a:pt x="149" y="43"/>
                </a:moveTo>
                <a:cubicBezTo>
                  <a:pt x="149" y="38"/>
                  <a:pt x="149" y="38"/>
                  <a:pt x="149" y="38"/>
                </a:cubicBezTo>
                <a:cubicBezTo>
                  <a:pt x="107" y="38"/>
                  <a:pt x="107" y="38"/>
                  <a:pt x="107" y="38"/>
                </a:cubicBezTo>
                <a:cubicBezTo>
                  <a:pt x="115" y="47"/>
                  <a:pt x="115" y="47"/>
                  <a:pt x="115" y="47"/>
                </a:cubicBezTo>
                <a:cubicBezTo>
                  <a:pt x="115" y="47"/>
                  <a:pt x="119" y="52"/>
                  <a:pt x="123" y="51"/>
                </a:cubicBezTo>
                <a:cubicBezTo>
                  <a:pt x="125" y="51"/>
                  <a:pt x="128" y="51"/>
                  <a:pt x="130" y="51"/>
                </a:cubicBezTo>
                <a:cubicBezTo>
                  <a:pt x="130" y="48"/>
                  <a:pt x="130" y="48"/>
                  <a:pt x="130" y="48"/>
                </a:cubicBezTo>
                <a:cubicBezTo>
                  <a:pt x="140" y="48"/>
                  <a:pt x="140" y="48"/>
                  <a:pt x="140" y="48"/>
                </a:cubicBezTo>
                <a:cubicBezTo>
                  <a:pt x="140" y="60"/>
                  <a:pt x="140" y="60"/>
                  <a:pt x="140" y="60"/>
                </a:cubicBezTo>
                <a:cubicBezTo>
                  <a:pt x="130" y="60"/>
                  <a:pt x="130" y="60"/>
                  <a:pt x="130" y="60"/>
                </a:cubicBezTo>
                <a:cubicBezTo>
                  <a:pt x="130" y="55"/>
                  <a:pt x="130" y="55"/>
                  <a:pt x="130" y="55"/>
                </a:cubicBezTo>
                <a:cubicBezTo>
                  <a:pt x="122" y="55"/>
                  <a:pt x="122" y="55"/>
                  <a:pt x="122" y="55"/>
                </a:cubicBezTo>
                <a:cubicBezTo>
                  <a:pt x="116" y="55"/>
                  <a:pt x="114" y="52"/>
                  <a:pt x="114" y="52"/>
                </a:cubicBezTo>
                <a:cubicBezTo>
                  <a:pt x="102" y="38"/>
                  <a:pt x="102" y="38"/>
                  <a:pt x="102" y="38"/>
                </a:cubicBezTo>
                <a:cubicBezTo>
                  <a:pt x="81" y="38"/>
                  <a:pt x="81" y="38"/>
                  <a:pt x="81" y="38"/>
                </a:cubicBezTo>
                <a:cubicBezTo>
                  <a:pt x="81" y="43"/>
                  <a:pt x="77" y="46"/>
                  <a:pt x="72" y="46"/>
                </a:cubicBezTo>
                <a:cubicBezTo>
                  <a:pt x="67" y="46"/>
                  <a:pt x="62" y="42"/>
                  <a:pt x="62" y="36"/>
                </a:cubicBezTo>
                <a:cubicBezTo>
                  <a:pt x="62" y="31"/>
                  <a:pt x="67" y="26"/>
                  <a:pt x="72" y="26"/>
                </a:cubicBezTo>
                <a:cubicBezTo>
                  <a:pt x="76" y="26"/>
                  <a:pt x="80" y="30"/>
                  <a:pt x="81" y="34"/>
                </a:cubicBezTo>
                <a:cubicBezTo>
                  <a:pt x="88" y="34"/>
                  <a:pt x="88" y="34"/>
                  <a:pt x="88" y="34"/>
                </a:cubicBezTo>
                <a:cubicBezTo>
                  <a:pt x="101" y="20"/>
                  <a:pt x="101" y="20"/>
                  <a:pt x="101" y="20"/>
                </a:cubicBezTo>
                <a:cubicBezTo>
                  <a:pt x="101" y="20"/>
                  <a:pt x="103" y="17"/>
                  <a:pt x="108" y="16"/>
                </a:cubicBezTo>
                <a:cubicBezTo>
                  <a:pt x="117" y="16"/>
                  <a:pt x="117" y="16"/>
                  <a:pt x="117" y="16"/>
                </a:cubicBezTo>
                <a:cubicBezTo>
                  <a:pt x="117" y="14"/>
                  <a:pt x="119" y="12"/>
                  <a:pt x="122" y="12"/>
                </a:cubicBezTo>
                <a:cubicBezTo>
                  <a:pt x="125" y="12"/>
                  <a:pt x="127" y="15"/>
                  <a:pt x="127" y="18"/>
                </a:cubicBezTo>
                <a:cubicBezTo>
                  <a:pt x="127" y="22"/>
                  <a:pt x="125" y="25"/>
                  <a:pt x="122" y="25"/>
                </a:cubicBezTo>
                <a:cubicBezTo>
                  <a:pt x="119" y="25"/>
                  <a:pt x="117" y="23"/>
                  <a:pt x="117" y="21"/>
                </a:cubicBezTo>
                <a:cubicBezTo>
                  <a:pt x="115" y="21"/>
                  <a:pt x="111" y="21"/>
                  <a:pt x="110" y="20"/>
                </a:cubicBezTo>
                <a:cubicBezTo>
                  <a:pt x="105" y="20"/>
                  <a:pt x="102" y="24"/>
                  <a:pt x="102" y="24"/>
                </a:cubicBezTo>
                <a:cubicBezTo>
                  <a:pt x="94" y="34"/>
                  <a:pt x="94" y="34"/>
                  <a:pt x="94" y="34"/>
                </a:cubicBezTo>
                <a:cubicBezTo>
                  <a:pt x="149" y="34"/>
                  <a:pt x="149" y="34"/>
                  <a:pt x="149" y="34"/>
                </a:cubicBezTo>
                <a:cubicBezTo>
                  <a:pt x="149" y="29"/>
                  <a:pt x="149" y="29"/>
                  <a:pt x="149" y="29"/>
                </a:cubicBezTo>
                <a:cubicBezTo>
                  <a:pt x="159" y="36"/>
                  <a:pt x="159" y="36"/>
                  <a:pt x="159" y="36"/>
                </a:cubicBezTo>
                <a:lnTo>
                  <a:pt x="149" y="43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33" name="Freeform 29"/>
          <p:cNvSpPr/>
          <p:nvPr/>
        </p:nvSpPr>
        <p:spPr bwMode="auto">
          <a:xfrm>
            <a:off x="4385203" y="3583916"/>
            <a:ext cx="79328" cy="314320"/>
          </a:xfrm>
          <a:custGeom>
            <a:avLst/>
            <a:gdLst>
              <a:gd name="T0" fmla="*/ 42 w 42"/>
              <a:gd name="T1" fmla="*/ 165 h 165"/>
              <a:gd name="T2" fmla="*/ 25 w 42"/>
              <a:gd name="T3" fmla="*/ 37 h 165"/>
              <a:gd name="T4" fmla="*/ 39 w 42"/>
              <a:gd name="T5" fmla="*/ 19 h 165"/>
              <a:gd name="T6" fmla="*/ 21 w 42"/>
              <a:gd name="T7" fmla="*/ 0 h 165"/>
              <a:gd name="T8" fmla="*/ 2 w 42"/>
              <a:gd name="T9" fmla="*/ 19 h 165"/>
              <a:gd name="T10" fmla="*/ 16 w 42"/>
              <a:gd name="T11" fmla="*/ 37 h 165"/>
              <a:gd name="T12" fmla="*/ 0 w 42"/>
              <a:gd name="T13" fmla="*/ 165 h 165"/>
              <a:gd name="T14" fmla="*/ 42 w 42"/>
              <a:gd name="T15" fmla="*/ 165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2" h="165">
                <a:moveTo>
                  <a:pt x="42" y="165"/>
                </a:moveTo>
                <a:cubicBezTo>
                  <a:pt x="25" y="37"/>
                  <a:pt x="25" y="37"/>
                  <a:pt x="25" y="37"/>
                </a:cubicBezTo>
                <a:cubicBezTo>
                  <a:pt x="33" y="35"/>
                  <a:pt x="39" y="28"/>
                  <a:pt x="39" y="19"/>
                </a:cubicBezTo>
                <a:cubicBezTo>
                  <a:pt x="39" y="8"/>
                  <a:pt x="31" y="0"/>
                  <a:pt x="21" y="0"/>
                </a:cubicBezTo>
                <a:cubicBezTo>
                  <a:pt x="10" y="0"/>
                  <a:pt x="2" y="8"/>
                  <a:pt x="2" y="19"/>
                </a:cubicBezTo>
                <a:cubicBezTo>
                  <a:pt x="2" y="28"/>
                  <a:pt x="8" y="35"/>
                  <a:pt x="16" y="37"/>
                </a:cubicBezTo>
                <a:cubicBezTo>
                  <a:pt x="0" y="165"/>
                  <a:pt x="0" y="165"/>
                  <a:pt x="0" y="165"/>
                </a:cubicBezTo>
                <a:lnTo>
                  <a:pt x="42" y="165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34" name="Freeform 30"/>
          <p:cNvSpPr/>
          <p:nvPr/>
        </p:nvSpPr>
        <p:spPr bwMode="auto">
          <a:xfrm>
            <a:off x="4350777" y="3573440"/>
            <a:ext cx="50890" cy="92799"/>
          </a:xfrm>
          <a:custGeom>
            <a:avLst/>
            <a:gdLst>
              <a:gd name="T0" fmla="*/ 5 w 27"/>
              <a:gd name="T1" fmla="*/ 24 h 49"/>
              <a:gd name="T2" fmla="*/ 27 w 27"/>
              <a:gd name="T3" fmla="*/ 0 h 49"/>
              <a:gd name="T4" fmla="*/ 24 w 27"/>
              <a:gd name="T5" fmla="*/ 0 h 49"/>
              <a:gd name="T6" fmla="*/ 0 w 27"/>
              <a:gd name="T7" fmla="*/ 24 h 49"/>
              <a:gd name="T8" fmla="*/ 24 w 27"/>
              <a:gd name="T9" fmla="*/ 49 h 49"/>
              <a:gd name="T10" fmla="*/ 27 w 27"/>
              <a:gd name="T11" fmla="*/ 49 h 49"/>
              <a:gd name="T12" fmla="*/ 5 w 27"/>
              <a:gd name="T13" fmla="*/ 24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7" h="49">
                <a:moveTo>
                  <a:pt x="5" y="24"/>
                </a:moveTo>
                <a:cubicBezTo>
                  <a:pt x="5" y="12"/>
                  <a:pt x="15" y="2"/>
                  <a:pt x="27" y="0"/>
                </a:cubicBezTo>
                <a:cubicBezTo>
                  <a:pt x="26" y="0"/>
                  <a:pt x="25" y="0"/>
                  <a:pt x="24" y="0"/>
                </a:cubicBezTo>
                <a:cubicBezTo>
                  <a:pt x="11" y="0"/>
                  <a:pt x="0" y="11"/>
                  <a:pt x="0" y="24"/>
                </a:cubicBezTo>
                <a:cubicBezTo>
                  <a:pt x="0" y="38"/>
                  <a:pt x="11" y="49"/>
                  <a:pt x="24" y="49"/>
                </a:cubicBezTo>
                <a:cubicBezTo>
                  <a:pt x="25" y="49"/>
                  <a:pt x="26" y="49"/>
                  <a:pt x="27" y="49"/>
                </a:cubicBezTo>
                <a:cubicBezTo>
                  <a:pt x="15" y="47"/>
                  <a:pt x="5" y="37"/>
                  <a:pt x="5" y="24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35" name="Freeform 31"/>
          <p:cNvSpPr/>
          <p:nvPr/>
        </p:nvSpPr>
        <p:spPr bwMode="auto">
          <a:xfrm>
            <a:off x="4308868" y="3545000"/>
            <a:ext cx="83819" cy="149676"/>
          </a:xfrm>
          <a:custGeom>
            <a:avLst/>
            <a:gdLst>
              <a:gd name="T0" fmla="*/ 9 w 44"/>
              <a:gd name="T1" fmla="*/ 39 h 79"/>
              <a:gd name="T2" fmla="*/ 44 w 44"/>
              <a:gd name="T3" fmla="*/ 1 h 79"/>
              <a:gd name="T4" fmla="*/ 39 w 44"/>
              <a:gd name="T5" fmla="*/ 0 h 79"/>
              <a:gd name="T6" fmla="*/ 0 w 44"/>
              <a:gd name="T7" fmla="*/ 39 h 79"/>
              <a:gd name="T8" fmla="*/ 39 w 44"/>
              <a:gd name="T9" fmla="*/ 79 h 79"/>
              <a:gd name="T10" fmla="*/ 44 w 44"/>
              <a:gd name="T11" fmla="*/ 78 h 79"/>
              <a:gd name="T12" fmla="*/ 9 w 44"/>
              <a:gd name="T13" fmla="*/ 39 h 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4" h="79">
                <a:moveTo>
                  <a:pt x="9" y="39"/>
                </a:moveTo>
                <a:cubicBezTo>
                  <a:pt x="9" y="19"/>
                  <a:pt x="24" y="3"/>
                  <a:pt x="44" y="1"/>
                </a:cubicBezTo>
                <a:cubicBezTo>
                  <a:pt x="42" y="0"/>
                  <a:pt x="41" y="0"/>
                  <a:pt x="39" y="0"/>
                </a:cubicBezTo>
                <a:cubicBezTo>
                  <a:pt x="17" y="0"/>
                  <a:pt x="0" y="18"/>
                  <a:pt x="0" y="39"/>
                </a:cubicBezTo>
                <a:cubicBezTo>
                  <a:pt x="0" y="61"/>
                  <a:pt x="17" y="79"/>
                  <a:pt x="39" y="79"/>
                </a:cubicBezTo>
                <a:cubicBezTo>
                  <a:pt x="41" y="79"/>
                  <a:pt x="42" y="79"/>
                  <a:pt x="44" y="78"/>
                </a:cubicBezTo>
                <a:cubicBezTo>
                  <a:pt x="24" y="76"/>
                  <a:pt x="9" y="60"/>
                  <a:pt x="9" y="39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36" name="Freeform 32"/>
          <p:cNvSpPr/>
          <p:nvPr/>
        </p:nvSpPr>
        <p:spPr bwMode="auto">
          <a:xfrm>
            <a:off x="4442080" y="3571941"/>
            <a:ext cx="50890" cy="89806"/>
          </a:xfrm>
          <a:custGeom>
            <a:avLst/>
            <a:gdLst>
              <a:gd name="T0" fmla="*/ 22 w 27"/>
              <a:gd name="T1" fmla="*/ 24 h 48"/>
              <a:gd name="T2" fmla="*/ 0 w 27"/>
              <a:gd name="T3" fmla="*/ 0 h 48"/>
              <a:gd name="T4" fmla="*/ 3 w 27"/>
              <a:gd name="T5" fmla="*/ 0 h 48"/>
              <a:gd name="T6" fmla="*/ 27 w 27"/>
              <a:gd name="T7" fmla="*/ 24 h 48"/>
              <a:gd name="T8" fmla="*/ 3 w 27"/>
              <a:gd name="T9" fmla="*/ 48 h 48"/>
              <a:gd name="T10" fmla="*/ 0 w 27"/>
              <a:gd name="T11" fmla="*/ 48 h 48"/>
              <a:gd name="T12" fmla="*/ 22 w 27"/>
              <a:gd name="T13" fmla="*/ 24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7" h="48">
                <a:moveTo>
                  <a:pt x="22" y="24"/>
                </a:moveTo>
                <a:cubicBezTo>
                  <a:pt x="22" y="12"/>
                  <a:pt x="12" y="1"/>
                  <a:pt x="0" y="0"/>
                </a:cubicBezTo>
                <a:cubicBezTo>
                  <a:pt x="1" y="0"/>
                  <a:pt x="2" y="0"/>
                  <a:pt x="3" y="0"/>
                </a:cubicBezTo>
                <a:cubicBezTo>
                  <a:pt x="16" y="0"/>
                  <a:pt x="27" y="11"/>
                  <a:pt x="27" y="24"/>
                </a:cubicBezTo>
                <a:cubicBezTo>
                  <a:pt x="27" y="38"/>
                  <a:pt x="16" y="48"/>
                  <a:pt x="3" y="48"/>
                </a:cubicBezTo>
                <a:cubicBezTo>
                  <a:pt x="2" y="48"/>
                  <a:pt x="1" y="48"/>
                  <a:pt x="0" y="48"/>
                </a:cubicBezTo>
                <a:cubicBezTo>
                  <a:pt x="12" y="47"/>
                  <a:pt x="22" y="37"/>
                  <a:pt x="22" y="24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37" name="Freeform 33"/>
          <p:cNvSpPr/>
          <p:nvPr/>
        </p:nvSpPr>
        <p:spPr bwMode="auto">
          <a:xfrm>
            <a:off x="4451061" y="3543504"/>
            <a:ext cx="83819" cy="148180"/>
          </a:xfrm>
          <a:custGeom>
            <a:avLst/>
            <a:gdLst>
              <a:gd name="T0" fmla="*/ 35 w 44"/>
              <a:gd name="T1" fmla="*/ 39 h 78"/>
              <a:gd name="T2" fmla="*/ 0 w 44"/>
              <a:gd name="T3" fmla="*/ 0 h 78"/>
              <a:gd name="T4" fmla="*/ 5 w 44"/>
              <a:gd name="T5" fmla="*/ 0 h 78"/>
              <a:gd name="T6" fmla="*/ 44 w 44"/>
              <a:gd name="T7" fmla="*/ 39 h 78"/>
              <a:gd name="T8" fmla="*/ 5 w 44"/>
              <a:gd name="T9" fmla="*/ 78 h 78"/>
              <a:gd name="T10" fmla="*/ 0 w 44"/>
              <a:gd name="T11" fmla="*/ 78 h 78"/>
              <a:gd name="T12" fmla="*/ 35 w 44"/>
              <a:gd name="T13" fmla="*/ 39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4" h="78">
                <a:moveTo>
                  <a:pt x="35" y="39"/>
                </a:moveTo>
                <a:cubicBezTo>
                  <a:pt x="35" y="19"/>
                  <a:pt x="20" y="2"/>
                  <a:pt x="0" y="0"/>
                </a:cubicBezTo>
                <a:cubicBezTo>
                  <a:pt x="2" y="0"/>
                  <a:pt x="3" y="0"/>
                  <a:pt x="5" y="0"/>
                </a:cubicBezTo>
                <a:cubicBezTo>
                  <a:pt x="27" y="0"/>
                  <a:pt x="44" y="17"/>
                  <a:pt x="44" y="39"/>
                </a:cubicBezTo>
                <a:cubicBezTo>
                  <a:pt x="44" y="61"/>
                  <a:pt x="27" y="78"/>
                  <a:pt x="5" y="78"/>
                </a:cubicBezTo>
                <a:cubicBezTo>
                  <a:pt x="3" y="78"/>
                  <a:pt x="2" y="78"/>
                  <a:pt x="0" y="78"/>
                </a:cubicBezTo>
                <a:cubicBezTo>
                  <a:pt x="20" y="76"/>
                  <a:pt x="35" y="59"/>
                  <a:pt x="35" y="39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grpSp>
        <p:nvGrpSpPr>
          <p:cNvPr id="38" name="组合 37"/>
          <p:cNvGrpSpPr/>
          <p:nvPr/>
        </p:nvGrpSpPr>
        <p:grpSpPr>
          <a:xfrm>
            <a:off x="1551835" y="428745"/>
            <a:ext cx="380178" cy="223018"/>
            <a:chOff x="1274763" y="323851"/>
            <a:chExt cx="403226" cy="236538"/>
          </a:xfrm>
          <a:solidFill>
            <a:schemeClr val="bg1">
              <a:lumMod val="85000"/>
            </a:schemeClr>
          </a:solidFill>
        </p:grpSpPr>
        <p:sp>
          <p:nvSpPr>
            <p:cNvPr id="39" name="Freeform 34"/>
            <p:cNvSpPr/>
            <p:nvPr/>
          </p:nvSpPr>
          <p:spPr bwMode="auto">
            <a:xfrm>
              <a:off x="1274763" y="323851"/>
              <a:ext cx="317500" cy="236538"/>
            </a:xfrm>
            <a:custGeom>
              <a:avLst/>
              <a:gdLst>
                <a:gd name="T0" fmla="*/ 110 w 158"/>
                <a:gd name="T1" fmla="*/ 55 h 118"/>
                <a:gd name="T2" fmla="*/ 109 w 158"/>
                <a:gd name="T3" fmla="*/ 50 h 118"/>
                <a:gd name="T4" fmla="*/ 119 w 158"/>
                <a:gd name="T5" fmla="*/ 33 h 118"/>
                <a:gd name="T6" fmla="*/ 119 w 158"/>
                <a:gd name="T7" fmla="*/ 24 h 118"/>
                <a:gd name="T8" fmla="*/ 119 w 158"/>
                <a:gd name="T9" fmla="*/ 16 h 118"/>
                <a:gd name="T10" fmla="*/ 118 w 158"/>
                <a:gd name="T11" fmla="*/ 15 h 118"/>
                <a:gd name="T12" fmla="*/ 117 w 158"/>
                <a:gd name="T13" fmla="*/ 8 h 118"/>
                <a:gd name="T14" fmla="*/ 99 w 158"/>
                <a:gd name="T15" fmla="*/ 0 h 118"/>
                <a:gd name="T16" fmla="*/ 81 w 158"/>
                <a:gd name="T17" fmla="*/ 5 h 118"/>
                <a:gd name="T18" fmla="*/ 78 w 158"/>
                <a:gd name="T19" fmla="*/ 13 h 118"/>
                <a:gd name="T20" fmla="*/ 77 w 158"/>
                <a:gd name="T21" fmla="*/ 15 h 118"/>
                <a:gd name="T22" fmla="*/ 77 w 158"/>
                <a:gd name="T23" fmla="*/ 23 h 118"/>
                <a:gd name="T24" fmla="*/ 77 w 158"/>
                <a:gd name="T25" fmla="*/ 32 h 118"/>
                <a:gd name="T26" fmla="*/ 87 w 158"/>
                <a:gd name="T27" fmla="*/ 49 h 118"/>
                <a:gd name="T28" fmla="*/ 86 w 158"/>
                <a:gd name="T29" fmla="*/ 55 h 118"/>
                <a:gd name="T30" fmla="*/ 69 w 158"/>
                <a:gd name="T31" fmla="*/ 63 h 118"/>
                <a:gd name="T32" fmla="*/ 52 w 158"/>
                <a:gd name="T33" fmla="*/ 56 h 118"/>
                <a:gd name="T34" fmla="*/ 51 w 158"/>
                <a:gd name="T35" fmla="*/ 52 h 118"/>
                <a:gd name="T36" fmla="*/ 58 w 158"/>
                <a:gd name="T37" fmla="*/ 38 h 118"/>
                <a:gd name="T38" fmla="*/ 59 w 158"/>
                <a:gd name="T39" fmla="*/ 32 h 118"/>
                <a:gd name="T40" fmla="*/ 58 w 158"/>
                <a:gd name="T41" fmla="*/ 18 h 118"/>
                <a:gd name="T42" fmla="*/ 44 w 158"/>
                <a:gd name="T43" fmla="*/ 12 h 118"/>
                <a:gd name="T44" fmla="*/ 29 w 158"/>
                <a:gd name="T45" fmla="*/ 16 h 118"/>
                <a:gd name="T46" fmla="*/ 26 w 158"/>
                <a:gd name="T47" fmla="*/ 31 h 118"/>
                <a:gd name="T48" fmla="*/ 27 w 158"/>
                <a:gd name="T49" fmla="*/ 38 h 118"/>
                <a:gd name="T50" fmla="*/ 34 w 158"/>
                <a:gd name="T51" fmla="*/ 51 h 118"/>
                <a:gd name="T52" fmla="*/ 33 w 158"/>
                <a:gd name="T53" fmla="*/ 56 h 118"/>
                <a:gd name="T54" fmla="*/ 8 w 158"/>
                <a:gd name="T55" fmla="*/ 70 h 118"/>
                <a:gd name="T56" fmla="*/ 3 w 158"/>
                <a:gd name="T57" fmla="*/ 89 h 118"/>
                <a:gd name="T58" fmla="*/ 41 w 158"/>
                <a:gd name="T59" fmla="*/ 99 h 118"/>
                <a:gd name="T60" fmla="*/ 48 w 158"/>
                <a:gd name="T61" fmla="*/ 76 h 118"/>
                <a:gd name="T62" fmla="*/ 57 w 158"/>
                <a:gd name="T63" fmla="*/ 70 h 118"/>
                <a:gd name="T64" fmla="*/ 53 w 158"/>
                <a:gd name="T65" fmla="*/ 73 h 118"/>
                <a:gd name="T66" fmla="*/ 47 w 158"/>
                <a:gd name="T67" fmla="*/ 99 h 118"/>
                <a:gd name="T68" fmla="*/ 155 w 158"/>
                <a:gd name="T69" fmla="*/ 99 h 118"/>
                <a:gd name="T70" fmla="*/ 150 w 158"/>
                <a:gd name="T71" fmla="*/ 78 h 118"/>
                <a:gd name="T72" fmla="*/ 110 w 158"/>
                <a:gd name="T73" fmla="*/ 55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58" h="118">
                  <a:moveTo>
                    <a:pt x="110" y="55"/>
                  </a:moveTo>
                  <a:cubicBezTo>
                    <a:pt x="109" y="50"/>
                    <a:pt x="109" y="50"/>
                    <a:pt x="109" y="50"/>
                  </a:cubicBezTo>
                  <a:cubicBezTo>
                    <a:pt x="113" y="47"/>
                    <a:pt x="117" y="42"/>
                    <a:pt x="119" y="33"/>
                  </a:cubicBezTo>
                  <a:cubicBezTo>
                    <a:pt x="122" y="27"/>
                    <a:pt x="119" y="24"/>
                    <a:pt x="119" y="24"/>
                  </a:cubicBezTo>
                  <a:cubicBezTo>
                    <a:pt x="119" y="16"/>
                    <a:pt x="119" y="16"/>
                    <a:pt x="119" y="16"/>
                  </a:cubicBezTo>
                  <a:cubicBezTo>
                    <a:pt x="119" y="16"/>
                    <a:pt x="118" y="15"/>
                    <a:pt x="118" y="15"/>
                  </a:cubicBezTo>
                  <a:cubicBezTo>
                    <a:pt x="118" y="13"/>
                    <a:pt x="118" y="10"/>
                    <a:pt x="117" y="8"/>
                  </a:cubicBezTo>
                  <a:cubicBezTo>
                    <a:pt x="114" y="5"/>
                    <a:pt x="110" y="1"/>
                    <a:pt x="99" y="0"/>
                  </a:cubicBezTo>
                  <a:cubicBezTo>
                    <a:pt x="92" y="0"/>
                    <a:pt x="84" y="3"/>
                    <a:pt x="81" y="5"/>
                  </a:cubicBezTo>
                  <a:cubicBezTo>
                    <a:pt x="80" y="7"/>
                    <a:pt x="79" y="10"/>
                    <a:pt x="78" y="13"/>
                  </a:cubicBezTo>
                  <a:cubicBezTo>
                    <a:pt x="78" y="13"/>
                    <a:pt x="78" y="14"/>
                    <a:pt x="77" y="15"/>
                  </a:cubicBezTo>
                  <a:cubicBezTo>
                    <a:pt x="77" y="23"/>
                    <a:pt x="77" y="23"/>
                    <a:pt x="77" y="23"/>
                  </a:cubicBezTo>
                  <a:cubicBezTo>
                    <a:pt x="77" y="23"/>
                    <a:pt x="74" y="27"/>
                    <a:pt x="77" y="32"/>
                  </a:cubicBezTo>
                  <a:cubicBezTo>
                    <a:pt x="79" y="41"/>
                    <a:pt x="83" y="46"/>
                    <a:pt x="87" y="49"/>
                  </a:cubicBezTo>
                  <a:cubicBezTo>
                    <a:pt x="86" y="55"/>
                    <a:pt x="86" y="55"/>
                    <a:pt x="86" y="55"/>
                  </a:cubicBezTo>
                  <a:cubicBezTo>
                    <a:pt x="84" y="56"/>
                    <a:pt x="76" y="60"/>
                    <a:pt x="69" y="63"/>
                  </a:cubicBezTo>
                  <a:cubicBezTo>
                    <a:pt x="61" y="59"/>
                    <a:pt x="52" y="56"/>
                    <a:pt x="52" y="56"/>
                  </a:cubicBezTo>
                  <a:cubicBezTo>
                    <a:pt x="51" y="52"/>
                    <a:pt x="51" y="52"/>
                    <a:pt x="51" y="52"/>
                  </a:cubicBezTo>
                  <a:cubicBezTo>
                    <a:pt x="54" y="50"/>
                    <a:pt x="57" y="46"/>
                    <a:pt x="58" y="38"/>
                  </a:cubicBezTo>
                  <a:cubicBezTo>
                    <a:pt x="59" y="37"/>
                    <a:pt x="59" y="34"/>
                    <a:pt x="59" y="32"/>
                  </a:cubicBezTo>
                  <a:cubicBezTo>
                    <a:pt x="59" y="30"/>
                    <a:pt x="60" y="23"/>
                    <a:pt x="58" y="18"/>
                  </a:cubicBezTo>
                  <a:cubicBezTo>
                    <a:pt x="56" y="16"/>
                    <a:pt x="52" y="13"/>
                    <a:pt x="44" y="12"/>
                  </a:cubicBezTo>
                  <a:cubicBezTo>
                    <a:pt x="38" y="12"/>
                    <a:pt x="32" y="14"/>
                    <a:pt x="29" y="16"/>
                  </a:cubicBezTo>
                  <a:cubicBezTo>
                    <a:pt x="26" y="20"/>
                    <a:pt x="26" y="27"/>
                    <a:pt x="26" y="31"/>
                  </a:cubicBezTo>
                  <a:cubicBezTo>
                    <a:pt x="25" y="33"/>
                    <a:pt x="25" y="36"/>
                    <a:pt x="27" y="38"/>
                  </a:cubicBezTo>
                  <a:cubicBezTo>
                    <a:pt x="28" y="45"/>
                    <a:pt x="31" y="49"/>
                    <a:pt x="34" y="51"/>
                  </a:cubicBezTo>
                  <a:cubicBezTo>
                    <a:pt x="33" y="56"/>
                    <a:pt x="33" y="56"/>
                    <a:pt x="33" y="56"/>
                  </a:cubicBezTo>
                  <a:cubicBezTo>
                    <a:pt x="33" y="56"/>
                    <a:pt x="13" y="65"/>
                    <a:pt x="8" y="70"/>
                  </a:cubicBezTo>
                  <a:cubicBezTo>
                    <a:pt x="4" y="73"/>
                    <a:pt x="0" y="85"/>
                    <a:pt x="3" y="89"/>
                  </a:cubicBezTo>
                  <a:cubicBezTo>
                    <a:pt x="14" y="94"/>
                    <a:pt x="27" y="98"/>
                    <a:pt x="41" y="99"/>
                  </a:cubicBezTo>
                  <a:cubicBezTo>
                    <a:pt x="40" y="91"/>
                    <a:pt x="44" y="80"/>
                    <a:pt x="48" y="76"/>
                  </a:cubicBezTo>
                  <a:cubicBezTo>
                    <a:pt x="50" y="75"/>
                    <a:pt x="53" y="73"/>
                    <a:pt x="57" y="70"/>
                  </a:cubicBezTo>
                  <a:cubicBezTo>
                    <a:pt x="55" y="72"/>
                    <a:pt x="54" y="73"/>
                    <a:pt x="53" y="73"/>
                  </a:cubicBezTo>
                  <a:cubicBezTo>
                    <a:pt x="47" y="78"/>
                    <a:pt x="43" y="93"/>
                    <a:pt x="47" y="99"/>
                  </a:cubicBezTo>
                  <a:cubicBezTo>
                    <a:pt x="75" y="113"/>
                    <a:pt x="119" y="118"/>
                    <a:pt x="155" y="99"/>
                  </a:cubicBezTo>
                  <a:cubicBezTo>
                    <a:pt x="158" y="94"/>
                    <a:pt x="153" y="82"/>
                    <a:pt x="150" y="78"/>
                  </a:cubicBezTo>
                  <a:cubicBezTo>
                    <a:pt x="144" y="69"/>
                    <a:pt x="121" y="57"/>
                    <a:pt x="110" y="55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lumMod val="75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0" name="Freeform 35"/>
            <p:cNvSpPr/>
            <p:nvPr/>
          </p:nvSpPr>
          <p:spPr bwMode="auto">
            <a:xfrm>
              <a:off x="1536701" y="344489"/>
              <a:ext cx="141288" cy="174625"/>
            </a:xfrm>
            <a:custGeom>
              <a:avLst/>
              <a:gdLst>
                <a:gd name="T0" fmla="*/ 62 w 70"/>
                <a:gd name="T1" fmla="*/ 57 h 86"/>
                <a:gd name="T2" fmla="*/ 37 w 70"/>
                <a:gd name="T3" fmla="*/ 44 h 86"/>
                <a:gd name="T4" fmla="*/ 36 w 70"/>
                <a:gd name="T5" fmla="*/ 39 h 86"/>
                <a:gd name="T6" fmla="*/ 43 w 70"/>
                <a:gd name="T7" fmla="*/ 26 h 86"/>
                <a:gd name="T8" fmla="*/ 44 w 70"/>
                <a:gd name="T9" fmla="*/ 19 h 86"/>
                <a:gd name="T10" fmla="*/ 41 w 70"/>
                <a:gd name="T11" fmla="*/ 4 h 86"/>
                <a:gd name="T12" fmla="*/ 26 w 70"/>
                <a:gd name="T13" fmla="*/ 0 h 86"/>
                <a:gd name="T14" fmla="*/ 12 w 70"/>
                <a:gd name="T15" fmla="*/ 6 h 86"/>
                <a:gd name="T16" fmla="*/ 11 w 70"/>
                <a:gd name="T17" fmla="*/ 20 h 86"/>
                <a:gd name="T18" fmla="*/ 12 w 70"/>
                <a:gd name="T19" fmla="*/ 26 h 86"/>
                <a:gd name="T20" fmla="*/ 19 w 70"/>
                <a:gd name="T21" fmla="*/ 40 h 86"/>
                <a:gd name="T22" fmla="*/ 18 w 70"/>
                <a:gd name="T23" fmla="*/ 44 h 86"/>
                <a:gd name="T24" fmla="*/ 0 w 70"/>
                <a:gd name="T25" fmla="*/ 52 h 86"/>
                <a:gd name="T26" fmla="*/ 22 w 70"/>
                <a:gd name="T27" fmla="*/ 64 h 86"/>
                <a:gd name="T28" fmla="*/ 29 w 70"/>
                <a:gd name="T29" fmla="*/ 86 h 86"/>
                <a:gd name="T30" fmla="*/ 67 w 70"/>
                <a:gd name="T31" fmla="*/ 77 h 86"/>
                <a:gd name="T32" fmla="*/ 62 w 70"/>
                <a:gd name="T33" fmla="*/ 57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0" h="86">
                  <a:moveTo>
                    <a:pt x="62" y="57"/>
                  </a:moveTo>
                  <a:cubicBezTo>
                    <a:pt x="57" y="53"/>
                    <a:pt x="37" y="44"/>
                    <a:pt x="37" y="44"/>
                  </a:cubicBezTo>
                  <a:cubicBezTo>
                    <a:pt x="36" y="39"/>
                    <a:pt x="36" y="39"/>
                    <a:pt x="36" y="39"/>
                  </a:cubicBezTo>
                  <a:cubicBezTo>
                    <a:pt x="39" y="37"/>
                    <a:pt x="42" y="33"/>
                    <a:pt x="43" y="26"/>
                  </a:cubicBezTo>
                  <a:cubicBezTo>
                    <a:pt x="45" y="24"/>
                    <a:pt x="45" y="21"/>
                    <a:pt x="44" y="19"/>
                  </a:cubicBezTo>
                  <a:cubicBezTo>
                    <a:pt x="44" y="15"/>
                    <a:pt x="44" y="8"/>
                    <a:pt x="41" y="4"/>
                  </a:cubicBezTo>
                  <a:cubicBezTo>
                    <a:pt x="39" y="2"/>
                    <a:pt x="32" y="0"/>
                    <a:pt x="26" y="0"/>
                  </a:cubicBezTo>
                  <a:cubicBezTo>
                    <a:pt x="18" y="0"/>
                    <a:pt x="14" y="4"/>
                    <a:pt x="12" y="6"/>
                  </a:cubicBezTo>
                  <a:cubicBezTo>
                    <a:pt x="10" y="11"/>
                    <a:pt x="11" y="18"/>
                    <a:pt x="11" y="20"/>
                  </a:cubicBezTo>
                  <a:cubicBezTo>
                    <a:pt x="11" y="22"/>
                    <a:pt x="11" y="25"/>
                    <a:pt x="12" y="26"/>
                  </a:cubicBezTo>
                  <a:cubicBezTo>
                    <a:pt x="13" y="34"/>
                    <a:pt x="16" y="37"/>
                    <a:pt x="19" y="40"/>
                  </a:cubicBezTo>
                  <a:cubicBezTo>
                    <a:pt x="18" y="44"/>
                    <a:pt x="18" y="44"/>
                    <a:pt x="18" y="44"/>
                  </a:cubicBezTo>
                  <a:cubicBezTo>
                    <a:pt x="18" y="44"/>
                    <a:pt x="9" y="47"/>
                    <a:pt x="0" y="52"/>
                  </a:cubicBezTo>
                  <a:cubicBezTo>
                    <a:pt x="8" y="56"/>
                    <a:pt x="18" y="61"/>
                    <a:pt x="22" y="64"/>
                  </a:cubicBezTo>
                  <a:cubicBezTo>
                    <a:pt x="26" y="68"/>
                    <a:pt x="30" y="79"/>
                    <a:pt x="29" y="86"/>
                  </a:cubicBezTo>
                  <a:cubicBezTo>
                    <a:pt x="43" y="86"/>
                    <a:pt x="56" y="82"/>
                    <a:pt x="67" y="77"/>
                  </a:cubicBezTo>
                  <a:cubicBezTo>
                    <a:pt x="70" y="73"/>
                    <a:pt x="66" y="61"/>
                    <a:pt x="62" y="57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lumMod val="75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41" name="Freeform 36"/>
          <p:cNvSpPr/>
          <p:nvPr/>
        </p:nvSpPr>
        <p:spPr bwMode="auto">
          <a:xfrm>
            <a:off x="4968940" y="3037598"/>
            <a:ext cx="282888" cy="305340"/>
          </a:xfrm>
          <a:custGeom>
            <a:avLst/>
            <a:gdLst>
              <a:gd name="T0" fmla="*/ 42 w 149"/>
              <a:gd name="T1" fmla="*/ 46 h 161"/>
              <a:gd name="T2" fmla="*/ 38 w 149"/>
              <a:gd name="T3" fmla="*/ 45 h 161"/>
              <a:gd name="T4" fmla="*/ 34 w 149"/>
              <a:gd name="T5" fmla="*/ 44 h 161"/>
              <a:gd name="T6" fmla="*/ 29 w 149"/>
              <a:gd name="T7" fmla="*/ 45 h 161"/>
              <a:gd name="T8" fmla="*/ 9 w 149"/>
              <a:gd name="T9" fmla="*/ 45 h 161"/>
              <a:gd name="T10" fmla="*/ 0 w 149"/>
              <a:gd name="T11" fmla="*/ 57 h 161"/>
              <a:gd name="T12" fmla="*/ 0 w 149"/>
              <a:gd name="T13" fmla="*/ 94 h 161"/>
              <a:gd name="T14" fmla="*/ 9 w 149"/>
              <a:gd name="T15" fmla="*/ 106 h 161"/>
              <a:gd name="T16" fmla="*/ 20 w 149"/>
              <a:gd name="T17" fmla="*/ 106 h 161"/>
              <a:gd name="T18" fmla="*/ 21 w 149"/>
              <a:gd name="T19" fmla="*/ 122 h 161"/>
              <a:gd name="T20" fmla="*/ 25 w 149"/>
              <a:gd name="T21" fmla="*/ 121 h 161"/>
              <a:gd name="T22" fmla="*/ 34 w 149"/>
              <a:gd name="T23" fmla="*/ 149 h 161"/>
              <a:gd name="T24" fmla="*/ 53 w 149"/>
              <a:gd name="T25" fmla="*/ 159 h 161"/>
              <a:gd name="T26" fmla="*/ 63 w 149"/>
              <a:gd name="T27" fmla="*/ 139 h 161"/>
              <a:gd name="T28" fmla="*/ 62 w 149"/>
              <a:gd name="T29" fmla="*/ 137 h 161"/>
              <a:gd name="T30" fmla="*/ 62 w 149"/>
              <a:gd name="T31" fmla="*/ 137 h 161"/>
              <a:gd name="T32" fmla="*/ 54 w 149"/>
              <a:gd name="T33" fmla="*/ 111 h 161"/>
              <a:gd name="T34" fmla="*/ 69 w 149"/>
              <a:gd name="T35" fmla="*/ 107 h 161"/>
              <a:gd name="T36" fmla="*/ 70 w 149"/>
              <a:gd name="T37" fmla="*/ 107 h 161"/>
              <a:gd name="T38" fmla="*/ 149 w 149"/>
              <a:gd name="T39" fmla="*/ 138 h 161"/>
              <a:gd name="T40" fmla="*/ 149 w 149"/>
              <a:gd name="T41" fmla="*/ 0 h 161"/>
              <a:gd name="T42" fmla="*/ 42 w 149"/>
              <a:gd name="T43" fmla="*/ 46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49" h="161">
                <a:moveTo>
                  <a:pt x="42" y="46"/>
                </a:moveTo>
                <a:cubicBezTo>
                  <a:pt x="40" y="46"/>
                  <a:pt x="39" y="45"/>
                  <a:pt x="38" y="45"/>
                </a:cubicBezTo>
                <a:cubicBezTo>
                  <a:pt x="36" y="44"/>
                  <a:pt x="35" y="44"/>
                  <a:pt x="34" y="44"/>
                </a:cubicBezTo>
                <a:cubicBezTo>
                  <a:pt x="32" y="44"/>
                  <a:pt x="30" y="44"/>
                  <a:pt x="29" y="45"/>
                </a:cubicBezTo>
                <a:cubicBezTo>
                  <a:pt x="9" y="45"/>
                  <a:pt x="9" y="45"/>
                  <a:pt x="9" y="45"/>
                </a:cubicBezTo>
                <a:cubicBezTo>
                  <a:pt x="4" y="45"/>
                  <a:pt x="0" y="50"/>
                  <a:pt x="0" y="57"/>
                </a:cubicBezTo>
                <a:cubicBezTo>
                  <a:pt x="0" y="94"/>
                  <a:pt x="0" y="94"/>
                  <a:pt x="0" y="94"/>
                </a:cubicBezTo>
                <a:cubicBezTo>
                  <a:pt x="0" y="101"/>
                  <a:pt x="4" y="106"/>
                  <a:pt x="9" y="106"/>
                </a:cubicBezTo>
                <a:cubicBezTo>
                  <a:pt x="20" y="106"/>
                  <a:pt x="20" y="106"/>
                  <a:pt x="20" y="106"/>
                </a:cubicBezTo>
                <a:cubicBezTo>
                  <a:pt x="21" y="122"/>
                  <a:pt x="21" y="122"/>
                  <a:pt x="21" y="122"/>
                </a:cubicBezTo>
                <a:cubicBezTo>
                  <a:pt x="25" y="121"/>
                  <a:pt x="25" y="121"/>
                  <a:pt x="25" y="121"/>
                </a:cubicBezTo>
                <a:cubicBezTo>
                  <a:pt x="34" y="149"/>
                  <a:pt x="34" y="149"/>
                  <a:pt x="34" y="149"/>
                </a:cubicBezTo>
                <a:cubicBezTo>
                  <a:pt x="36" y="157"/>
                  <a:pt x="45" y="161"/>
                  <a:pt x="53" y="159"/>
                </a:cubicBezTo>
                <a:cubicBezTo>
                  <a:pt x="61" y="156"/>
                  <a:pt x="66" y="147"/>
                  <a:pt x="63" y="139"/>
                </a:cubicBezTo>
                <a:cubicBezTo>
                  <a:pt x="62" y="137"/>
                  <a:pt x="62" y="137"/>
                  <a:pt x="62" y="137"/>
                </a:cubicBezTo>
                <a:cubicBezTo>
                  <a:pt x="62" y="137"/>
                  <a:pt x="62" y="137"/>
                  <a:pt x="62" y="137"/>
                </a:cubicBezTo>
                <a:cubicBezTo>
                  <a:pt x="54" y="111"/>
                  <a:pt x="54" y="111"/>
                  <a:pt x="54" y="111"/>
                </a:cubicBezTo>
                <a:cubicBezTo>
                  <a:pt x="69" y="107"/>
                  <a:pt x="69" y="107"/>
                  <a:pt x="69" y="107"/>
                </a:cubicBezTo>
                <a:cubicBezTo>
                  <a:pt x="69" y="107"/>
                  <a:pt x="70" y="107"/>
                  <a:pt x="70" y="107"/>
                </a:cubicBezTo>
                <a:cubicBezTo>
                  <a:pt x="115" y="116"/>
                  <a:pt x="149" y="138"/>
                  <a:pt x="149" y="138"/>
                </a:cubicBezTo>
                <a:cubicBezTo>
                  <a:pt x="149" y="0"/>
                  <a:pt x="149" y="0"/>
                  <a:pt x="149" y="0"/>
                </a:cubicBezTo>
                <a:cubicBezTo>
                  <a:pt x="126" y="30"/>
                  <a:pt x="66" y="42"/>
                  <a:pt x="42" y="46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42" name="Rectangle 37"/>
          <p:cNvSpPr>
            <a:spLocks noChangeArrowheads="1"/>
          </p:cNvSpPr>
          <p:nvPr/>
        </p:nvSpPr>
        <p:spPr bwMode="auto">
          <a:xfrm>
            <a:off x="5260808" y="3034605"/>
            <a:ext cx="16465" cy="27690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43" name="Freeform 38"/>
          <p:cNvSpPr/>
          <p:nvPr/>
        </p:nvSpPr>
        <p:spPr bwMode="auto">
          <a:xfrm>
            <a:off x="4907573" y="3130399"/>
            <a:ext cx="53883" cy="98786"/>
          </a:xfrm>
          <a:custGeom>
            <a:avLst/>
            <a:gdLst>
              <a:gd name="T0" fmla="*/ 26 w 28"/>
              <a:gd name="T1" fmla="*/ 7 h 52"/>
              <a:gd name="T2" fmla="*/ 27 w 28"/>
              <a:gd name="T3" fmla="*/ 0 h 52"/>
              <a:gd name="T4" fmla="*/ 19 w 28"/>
              <a:gd name="T5" fmla="*/ 0 h 52"/>
              <a:gd name="T6" fmla="*/ 1 w 28"/>
              <a:gd name="T7" fmla="*/ 13 h 52"/>
              <a:gd name="T8" fmla="*/ 12 w 28"/>
              <a:gd name="T9" fmla="*/ 13 h 52"/>
              <a:gd name="T10" fmla="*/ 15 w 28"/>
              <a:gd name="T11" fmla="*/ 16 h 52"/>
              <a:gd name="T12" fmla="*/ 15 w 28"/>
              <a:gd name="T13" fmla="*/ 16 h 52"/>
              <a:gd name="T14" fmla="*/ 15 w 28"/>
              <a:gd name="T15" fmla="*/ 16 h 52"/>
              <a:gd name="T16" fmla="*/ 12 w 28"/>
              <a:gd name="T17" fmla="*/ 19 h 52"/>
              <a:gd name="T18" fmla="*/ 0 w 28"/>
              <a:gd name="T19" fmla="*/ 19 h 52"/>
              <a:gd name="T20" fmla="*/ 0 w 28"/>
              <a:gd name="T21" fmla="*/ 23 h 52"/>
              <a:gd name="T22" fmla="*/ 12 w 28"/>
              <a:gd name="T23" fmla="*/ 23 h 52"/>
              <a:gd name="T24" fmla="*/ 15 w 28"/>
              <a:gd name="T25" fmla="*/ 26 h 52"/>
              <a:gd name="T26" fmla="*/ 15 w 28"/>
              <a:gd name="T27" fmla="*/ 26 h 52"/>
              <a:gd name="T28" fmla="*/ 15 w 28"/>
              <a:gd name="T29" fmla="*/ 26 h 52"/>
              <a:gd name="T30" fmla="*/ 12 w 28"/>
              <a:gd name="T31" fmla="*/ 30 h 52"/>
              <a:gd name="T32" fmla="*/ 0 w 28"/>
              <a:gd name="T33" fmla="*/ 30 h 52"/>
              <a:gd name="T34" fmla="*/ 0 w 28"/>
              <a:gd name="T35" fmla="*/ 33 h 52"/>
              <a:gd name="T36" fmla="*/ 12 w 28"/>
              <a:gd name="T37" fmla="*/ 33 h 52"/>
              <a:gd name="T38" fmla="*/ 15 w 28"/>
              <a:gd name="T39" fmla="*/ 36 h 52"/>
              <a:gd name="T40" fmla="*/ 15 w 28"/>
              <a:gd name="T41" fmla="*/ 36 h 52"/>
              <a:gd name="T42" fmla="*/ 15 w 28"/>
              <a:gd name="T43" fmla="*/ 37 h 52"/>
              <a:gd name="T44" fmla="*/ 12 w 28"/>
              <a:gd name="T45" fmla="*/ 40 h 52"/>
              <a:gd name="T46" fmla="*/ 1 w 28"/>
              <a:gd name="T47" fmla="*/ 40 h 52"/>
              <a:gd name="T48" fmla="*/ 19 w 28"/>
              <a:gd name="T49" fmla="*/ 52 h 52"/>
              <a:gd name="T50" fmla="*/ 28 w 28"/>
              <a:gd name="T51" fmla="*/ 52 h 52"/>
              <a:gd name="T52" fmla="*/ 26 w 28"/>
              <a:gd name="T53" fmla="*/ 44 h 52"/>
              <a:gd name="T54" fmla="*/ 26 w 28"/>
              <a:gd name="T55" fmla="*/ 7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28" h="52">
                <a:moveTo>
                  <a:pt x="26" y="7"/>
                </a:moveTo>
                <a:cubicBezTo>
                  <a:pt x="26" y="4"/>
                  <a:pt x="26" y="2"/>
                  <a:pt x="27" y="0"/>
                </a:cubicBezTo>
                <a:cubicBezTo>
                  <a:pt x="19" y="0"/>
                  <a:pt x="19" y="0"/>
                  <a:pt x="19" y="0"/>
                </a:cubicBezTo>
                <a:cubicBezTo>
                  <a:pt x="11" y="0"/>
                  <a:pt x="4" y="6"/>
                  <a:pt x="1" y="13"/>
                </a:cubicBezTo>
                <a:cubicBezTo>
                  <a:pt x="12" y="13"/>
                  <a:pt x="12" y="13"/>
                  <a:pt x="12" y="13"/>
                </a:cubicBezTo>
                <a:cubicBezTo>
                  <a:pt x="14" y="13"/>
                  <a:pt x="15" y="14"/>
                  <a:pt x="15" y="16"/>
                </a:cubicBezTo>
                <a:cubicBezTo>
                  <a:pt x="15" y="16"/>
                  <a:pt x="15" y="16"/>
                  <a:pt x="15" y="16"/>
                </a:cubicBezTo>
                <a:cubicBezTo>
                  <a:pt x="15" y="16"/>
                  <a:pt x="15" y="16"/>
                  <a:pt x="15" y="16"/>
                </a:cubicBezTo>
                <a:cubicBezTo>
                  <a:pt x="15" y="18"/>
                  <a:pt x="14" y="19"/>
                  <a:pt x="12" y="19"/>
                </a:cubicBezTo>
                <a:cubicBezTo>
                  <a:pt x="0" y="19"/>
                  <a:pt x="0" y="19"/>
                  <a:pt x="0" y="19"/>
                </a:cubicBezTo>
                <a:cubicBezTo>
                  <a:pt x="0" y="23"/>
                  <a:pt x="0" y="23"/>
                  <a:pt x="0" y="23"/>
                </a:cubicBezTo>
                <a:cubicBezTo>
                  <a:pt x="12" y="23"/>
                  <a:pt x="12" y="23"/>
                  <a:pt x="12" y="23"/>
                </a:cubicBezTo>
                <a:cubicBezTo>
                  <a:pt x="14" y="23"/>
                  <a:pt x="15" y="24"/>
                  <a:pt x="15" y="26"/>
                </a:cubicBezTo>
                <a:cubicBezTo>
                  <a:pt x="15" y="26"/>
                  <a:pt x="15" y="26"/>
                  <a:pt x="15" y="26"/>
                </a:cubicBezTo>
                <a:cubicBezTo>
                  <a:pt x="15" y="26"/>
                  <a:pt x="15" y="26"/>
                  <a:pt x="15" y="26"/>
                </a:cubicBezTo>
                <a:cubicBezTo>
                  <a:pt x="15" y="28"/>
                  <a:pt x="14" y="30"/>
                  <a:pt x="12" y="30"/>
                </a:cubicBezTo>
                <a:cubicBezTo>
                  <a:pt x="0" y="30"/>
                  <a:pt x="0" y="30"/>
                  <a:pt x="0" y="30"/>
                </a:cubicBezTo>
                <a:cubicBezTo>
                  <a:pt x="0" y="33"/>
                  <a:pt x="0" y="33"/>
                  <a:pt x="0" y="33"/>
                </a:cubicBezTo>
                <a:cubicBezTo>
                  <a:pt x="12" y="33"/>
                  <a:pt x="12" y="33"/>
                  <a:pt x="12" y="33"/>
                </a:cubicBezTo>
                <a:cubicBezTo>
                  <a:pt x="14" y="33"/>
                  <a:pt x="15" y="34"/>
                  <a:pt x="15" y="36"/>
                </a:cubicBezTo>
                <a:cubicBezTo>
                  <a:pt x="15" y="36"/>
                  <a:pt x="15" y="36"/>
                  <a:pt x="15" y="36"/>
                </a:cubicBezTo>
                <a:cubicBezTo>
                  <a:pt x="15" y="36"/>
                  <a:pt x="15" y="37"/>
                  <a:pt x="15" y="37"/>
                </a:cubicBezTo>
                <a:cubicBezTo>
                  <a:pt x="15" y="38"/>
                  <a:pt x="14" y="40"/>
                  <a:pt x="12" y="40"/>
                </a:cubicBezTo>
                <a:cubicBezTo>
                  <a:pt x="1" y="40"/>
                  <a:pt x="1" y="40"/>
                  <a:pt x="1" y="40"/>
                </a:cubicBezTo>
                <a:cubicBezTo>
                  <a:pt x="3" y="47"/>
                  <a:pt x="11" y="52"/>
                  <a:pt x="19" y="52"/>
                </a:cubicBezTo>
                <a:cubicBezTo>
                  <a:pt x="28" y="52"/>
                  <a:pt x="28" y="52"/>
                  <a:pt x="28" y="52"/>
                </a:cubicBezTo>
                <a:cubicBezTo>
                  <a:pt x="26" y="50"/>
                  <a:pt x="26" y="47"/>
                  <a:pt x="26" y="44"/>
                </a:cubicBezTo>
                <a:lnTo>
                  <a:pt x="26" y="7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44" name="Freeform 39"/>
          <p:cNvSpPr/>
          <p:nvPr/>
        </p:nvSpPr>
        <p:spPr bwMode="auto">
          <a:xfrm>
            <a:off x="2964777" y="5210894"/>
            <a:ext cx="237985" cy="237985"/>
          </a:xfrm>
          <a:custGeom>
            <a:avLst/>
            <a:gdLst>
              <a:gd name="T0" fmla="*/ 159 w 159"/>
              <a:gd name="T1" fmla="*/ 99 h 159"/>
              <a:gd name="T2" fmla="*/ 98 w 159"/>
              <a:gd name="T3" fmla="*/ 99 h 159"/>
              <a:gd name="T4" fmla="*/ 98 w 159"/>
              <a:gd name="T5" fmla="*/ 159 h 159"/>
              <a:gd name="T6" fmla="*/ 60 w 159"/>
              <a:gd name="T7" fmla="*/ 159 h 159"/>
              <a:gd name="T8" fmla="*/ 60 w 159"/>
              <a:gd name="T9" fmla="*/ 99 h 159"/>
              <a:gd name="T10" fmla="*/ 0 w 159"/>
              <a:gd name="T11" fmla="*/ 99 h 159"/>
              <a:gd name="T12" fmla="*/ 0 w 159"/>
              <a:gd name="T13" fmla="*/ 61 h 159"/>
              <a:gd name="T14" fmla="*/ 60 w 159"/>
              <a:gd name="T15" fmla="*/ 61 h 159"/>
              <a:gd name="T16" fmla="*/ 60 w 159"/>
              <a:gd name="T17" fmla="*/ 0 h 159"/>
              <a:gd name="T18" fmla="*/ 98 w 159"/>
              <a:gd name="T19" fmla="*/ 0 h 159"/>
              <a:gd name="T20" fmla="*/ 98 w 159"/>
              <a:gd name="T21" fmla="*/ 61 h 159"/>
              <a:gd name="T22" fmla="*/ 159 w 159"/>
              <a:gd name="T23" fmla="*/ 61 h 159"/>
              <a:gd name="T24" fmla="*/ 159 w 159"/>
              <a:gd name="T25" fmla="*/ 99 h 1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59" h="159">
                <a:moveTo>
                  <a:pt x="159" y="99"/>
                </a:moveTo>
                <a:lnTo>
                  <a:pt x="98" y="99"/>
                </a:lnTo>
                <a:lnTo>
                  <a:pt x="98" y="159"/>
                </a:lnTo>
                <a:lnTo>
                  <a:pt x="60" y="159"/>
                </a:lnTo>
                <a:lnTo>
                  <a:pt x="60" y="99"/>
                </a:lnTo>
                <a:lnTo>
                  <a:pt x="0" y="99"/>
                </a:lnTo>
                <a:lnTo>
                  <a:pt x="0" y="61"/>
                </a:lnTo>
                <a:lnTo>
                  <a:pt x="60" y="61"/>
                </a:lnTo>
                <a:lnTo>
                  <a:pt x="60" y="0"/>
                </a:lnTo>
                <a:lnTo>
                  <a:pt x="98" y="0"/>
                </a:lnTo>
                <a:lnTo>
                  <a:pt x="98" y="61"/>
                </a:lnTo>
                <a:lnTo>
                  <a:pt x="159" y="61"/>
                </a:lnTo>
                <a:lnTo>
                  <a:pt x="159" y="99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45" name="Freeform 40"/>
          <p:cNvSpPr/>
          <p:nvPr/>
        </p:nvSpPr>
        <p:spPr bwMode="auto">
          <a:xfrm>
            <a:off x="8381553" y="2031776"/>
            <a:ext cx="140696" cy="160154"/>
          </a:xfrm>
          <a:custGeom>
            <a:avLst/>
            <a:gdLst>
              <a:gd name="T0" fmla="*/ 37 w 94"/>
              <a:gd name="T1" fmla="*/ 107 h 107"/>
              <a:gd name="T2" fmla="*/ 94 w 94"/>
              <a:gd name="T3" fmla="*/ 52 h 107"/>
              <a:gd name="T4" fmla="*/ 37 w 94"/>
              <a:gd name="T5" fmla="*/ 0 h 107"/>
              <a:gd name="T6" fmla="*/ 37 w 94"/>
              <a:gd name="T7" fmla="*/ 33 h 107"/>
              <a:gd name="T8" fmla="*/ 0 w 94"/>
              <a:gd name="T9" fmla="*/ 33 h 107"/>
              <a:gd name="T10" fmla="*/ 0 w 94"/>
              <a:gd name="T11" fmla="*/ 74 h 107"/>
              <a:gd name="T12" fmla="*/ 37 w 94"/>
              <a:gd name="T13" fmla="*/ 74 h 107"/>
              <a:gd name="T14" fmla="*/ 37 w 94"/>
              <a:gd name="T15" fmla="*/ 107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94" h="107">
                <a:moveTo>
                  <a:pt x="37" y="107"/>
                </a:moveTo>
                <a:lnTo>
                  <a:pt x="94" y="52"/>
                </a:lnTo>
                <a:lnTo>
                  <a:pt x="37" y="0"/>
                </a:lnTo>
                <a:lnTo>
                  <a:pt x="37" y="33"/>
                </a:lnTo>
                <a:lnTo>
                  <a:pt x="0" y="33"/>
                </a:lnTo>
                <a:lnTo>
                  <a:pt x="0" y="74"/>
                </a:lnTo>
                <a:lnTo>
                  <a:pt x="37" y="74"/>
                </a:lnTo>
                <a:lnTo>
                  <a:pt x="37" y="107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46" name="Freeform 41"/>
          <p:cNvSpPr/>
          <p:nvPr/>
        </p:nvSpPr>
        <p:spPr bwMode="auto">
          <a:xfrm>
            <a:off x="8326173" y="1932989"/>
            <a:ext cx="251456" cy="357727"/>
          </a:xfrm>
          <a:custGeom>
            <a:avLst/>
            <a:gdLst>
              <a:gd name="T0" fmla="*/ 168 w 168"/>
              <a:gd name="T1" fmla="*/ 0 h 239"/>
              <a:gd name="T2" fmla="*/ 0 w 168"/>
              <a:gd name="T3" fmla="*/ 0 h 239"/>
              <a:gd name="T4" fmla="*/ 0 w 168"/>
              <a:gd name="T5" fmla="*/ 18 h 239"/>
              <a:gd name="T6" fmla="*/ 147 w 168"/>
              <a:gd name="T7" fmla="*/ 18 h 239"/>
              <a:gd name="T8" fmla="*/ 147 w 168"/>
              <a:gd name="T9" fmla="*/ 221 h 239"/>
              <a:gd name="T10" fmla="*/ 0 w 168"/>
              <a:gd name="T11" fmla="*/ 221 h 239"/>
              <a:gd name="T12" fmla="*/ 0 w 168"/>
              <a:gd name="T13" fmla="*/ 239 h 239"/>
              <a:gd name="T14" fmla="*/ 168 w 168"/>
              <a:gd name="T15" fmla="*/ 239 h 239"/>
              <a:gd name="T16" fmla="*/ 168 w 168"/>
              <a:gd name="T17" fmla="*/ 0 h 2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68" h="239">
                <a:moveTo>
                  <a:pt x="168" y="0"/>
                </a:moveTo>
                <a:lnTo>
                  <a:pt x="0" y="0"/>
                </a:lnTo>
                <a:lnTo>
                  <a:pt x="0" y="18"/>
                </a:lnTo>
                <a:lnTo>
                  <a:pt x="147" y="18"/>
                </a:lnTo>
                <a:lnTo>
                  <a:pt x="147" y="221"/>
                </a:lnTo>
                <a:lnTo>
                  <a:pt x="0" y="221"/>
                </a:lnTo>
                <a:lnTo>
                  <a:pt x="0" y="239"/>
                </a:lnTo>
                <a:lnTo>
                  <a:pt x="168" y="239"/>
                </a:lnTo>
                <a:lnTo>
                  <a:pt x="168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47" name="Freeform 42"/>
          <p:cNvSpPr/>
          <p:nvPr/>
        </p:nvSpPr>
        <p:spPr bwMode="auto">
          <a:xfrm>
            <a:off x="9061083" y="2031776"/>
            <a:ext cx="140696" cy="160154"/>
          </a:xfrm>
          <a:custGeom>
            <a:avLst/>
            <a:gdLst>
              <a:gd name="T0" fmla="*/ 57 w 94"/>
              <a:gd name="T1" fmla="*/ 0 h 107"/>
              <a:gd name="T2" fmla="*/ 0 w 94"/>
              <a:gd name="T3" fmla="*/ 55 h 107"/>
              <a:gd name="T4" fmla="*/ 57 w 94"/>
              <a:gd name="T5" fmla="*/ 107 h 107"/>
              <a:gd name="T6" fmla="*/ 57 w 94"/>
              <a:gd name="T7" fmla="*/ 74 h 107"/>
              <a:gd name="T8" fmla="*/ 94 w 94"/>
              <a:gd name="T9" fmla="*/ 74 h 107"/>
              <a:gd name="T10" fmla="*/ 94 w 94"/>
              <a:gd name="T11" fmla="*/ 33 h 107"/>
              <a:gd name="T12" fmla="*/ 57 w 94"/>
              <a:gd name="T13" fmla="*/ 33 h 107"/>
              <a:gd name="T14" fmla="*/ 57 w 94"/>
              <a:gd name="T15" fmla="*/ 0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94" h="107">
                <a:moveTo>
                  <a:pt x="57" y="0"/>
                </a:moveTo>
                <a:lnTo>
                  <a:pt x="0" y="55"/>
                </a:lnTo>
                <a:lnTo>
                  <a:pt x="57" y="107"/>
                </a:lnTo>
                <a:lnTo>
                  <a:pt x="57" y="74"/>
                </a:lnTo>
                <a:lnTo>
                  <a:pt x="94" y="74"/>
                </a:lnTo>
                <a:lnTo>
                  <a:pt x="94" y="33"/>
                </a:lnTo>
                <a:lnTo>
                  <a:pt x="57" y="33"/>
                </a:lnTo>
                <a:lnTo>
                  <a:pt x="57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48" name="Freeform 43"/>
          <p:cNvSpPr/>
          <p:nvPr/>
        </p:nvSpPr>
        <p:spPr bwMode="auto">
          <a:xfrm>
            <a:off x="9005702" y="1932989"/>
            <a:ext cx="249960" cy="357727"/>
          </a:xfrm>
          <a:custGeom>
            <a:avLst/>
            <a:gdLst>
              <a:gd name="T0" fmla="*/ 0 w 167"/>
              <a:gd name="T1" fmla="*/ 239 h 239"/>
              <a:gd name="T2" fmla="*/ 167 w 167"/>
              <a:gd name="T3" fmla="*/ 239 h 239"/>
              <a:gd name="T4" fmla="*/ 167 w 167"/>
              <a:gd name="T5" fmla="*/ 221 h 239"/>
              <a:gd name="T6" fmla="*/ 20 w 167"/>
              <a:gd name="T7" fmla="*/ 221 h 239"/>
              <a:gd name="T8" fmla="*/ 20 w 167"/>
              <a:gd name="T9" fmla="*/ 18 h 239"/>
              <a:gd name="T10" fmla="*/ 167 w 167"/>
              <a:gd name="T11" fmla="*/ 18 h 239"/>
              <a:gd name="T12" fmla="*/ 167 w 167"/>
              <a:gd name="T13" fmla="*/ 0 h 239"/>
              <a:gd name="T14" fmla="*/ 0 w 167"/>
              <a:gd name="T15" fmla="*/ 0 h 239"/>
              <a:gd name="T16" fmla="*/ 0 w 167"/>
              <a:gd name="T17" fmla="*/ 239 h 2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67" h="239">
                <a:moveTo>
                  <a:pt x="0" y="239"/>
                </a:moveTo>
                <a:lnTo>
                  <a:pt x="167" y="239"/>
                </a:lnTo>
                <a:lnTo>
                  <a:pt x="167" y="221"/>
                </a:lnTo>
                <a:lnTo>
                  <a:pt x="20" y="221"/>
                </a:lnTo>
                <a:lnTo>
                  <a:pt x="20" y="18"/>
                </a:lnTo>
                <a:lnTo>
                  <a:pt x="167" y="18"/>
                </a:lnTo>
                <a:lnTo>
                  <a:pt x="167" y="0"/>
                </a:lnTo>
                <a:lnTo>
                  <a:pt x="0" y="0"/>
                </a:lnTo>
                <a:lnTo>
                  <a:pt x="0" y="239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grpSp>
        <p:nvGrpSpPr>
          <p:cNvPr id="49" name="组合 48"/>
          <p:cNvGrpSpPr/>
          <p:nvPr/>
        </p:nvGrpSpPr>
        <p:grpSpPr>
          <a:xfrm>
            <a:off x="3588927" y="3540511"/>
            <a:ext cx="323301" cy="354732"/>
            <a:chOff x="3435351" y="3624264"/>
            <a:chExt cx="342900" cy="376238"/>
          </a:xfrm>
          <a:solidFill>
            <a:schemeClr val="bg1">
              <a:lumMod val="85000"/>
            </a:schemeClr>
          </a:solidFill>
        </p:grpSpPr>
        <p:sp>
          <p:nvSpPr>
            <p:cNvPr id="50" name="Freeform 44"/>
            <p:cNvSpPr/>
            <p:nvPr/>
          </p:nvSpPr>
          <p:spPr bwMode="auto">
            <a:xfrm>
              <a:off x="3651251" y="3624264"/>
              <a:ext cx="127000" cy="239713"/>
            </a:xfrm>
            <a:custGeom>
              <a:avLst/>
              <a:gdLst>
                <a:gd name="T0" fmla="*/ 5 w 63"/>
                <a:gd name="T1" fmla="*/ 0 h 119"/>
                <a:gd name="T2" fmla="*/ 0 w 63"/>
                <a:gd name="T3" fmla="*/ 0 h 119"/>
                <a:gd name="T4" fmla="*/ 54 w 63"/>
                <a:gd name="T5" fmla="*/ 60 h 119"/>
                <a:gd name="T6" fmla="*/ 0 w 63"/>
                <a:gd name="T7" fmla="*/ 119 h 119"/>
                <a:gd name="T8" fmla="*/ 5 w 63"/>
                <a:gd name="T9" fmla="*/ 119 h 119"/>
                <a:gd name="T10" fmla="*/ 63 w 63"/>
                <a:gd name="T11" fmla="*/ 60 h 119"/>
                <a:gd name="T12" fmla="*/ 5 w 63"/>
                <a:gd name="T13" fmla="*/ 0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" h="119">
                  <a:moveTo>
                    <a:pt x="5" y="0"/>
                  </a:moveTo>
                  <a:cubicBezTo>
                    <a:pt x="4" y="0"/>
                    <a:pt x="2" y="0"/>
                    <a:pt x="0" y="0"/>
                  </a:cubicBezTo>
                  <a:cubicBezTo>
                    <a:pt x="30" y="3"/>
                    <a:pt x="54" y="28"/>
                    <a:pt x="54" y="60"/>
                  </a:cubicBezTo>
                  <a:cubicBezTo>
                    <a:pt x="54" y="91"/>
                    <a:pt x="30" y="116"/>
                    <a:pt x="0" y="119"/>
                  </a:cubicBezTo>
                  <a:cubicBezTo>
                    <a:pt x="2" y="119"/>
                    <a:pt x="4" y="119"/>
                    <a:pt x="5" y="119"/>
                  </a:cubicBezTo>
                  <a:cubicBezTo>
                    <a:pt x="37" y="119"/>
                    <a:pt x="63" y="92"/>
                    <a:pt x="63" y="60"/>
                  </a:cubicBezTo>
                  <a:cubicBezTo>
                    <a:pt x="63" y="27"/>
                    <a:pt x="37" y="0"/>
                    <a:pt x="5" y="0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lumMod val="75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1" name="Freeform 45"/>
            <p:cNvSpPr/>
            <p:nvPr/>
          </p:nvSpPr>
          <p:spPr bwMode="auto">
            <a:xfrm>
              <a:off x="3638551" y="3657601"/>
              <a:ext cx="93663" cy="174625"/>
            </a:xfrm>
            <a:custGeom>
              <a:avLst/>
              <a:gdLst>
                <a:gd name="T0" fmla="*/ 4 w 46"/>
                <a:gd name="T1" fmla="*/ 0 h 87"/>
                <a:gd name="T2" fmla="*/ 0 w 46"/>
                <a:gd name="T3" fmla="*/ 0 h 87"/>
                <a:gd name="T4" fmla="*/ 39 w 46"/>
                <a:gd name="T5" fmla="*/ 44 h 87"/>
                <a:gd name="T6" fmla="*/ 0 w 46"/>
                <a:gd name="T7" fmla="*/ 87 h 87"/>
                <a:gd name="T8" fmla="*/ 4 w 46"/>
                <a:gd name="T9" fmla="*/ 87 h 87"/>
                <a:gd name="T10" fmla="*/ 46 w 46"/>
                <a:gd name="T11" fmla="*/ 44 h 87"/>
                <a:gd name="T12" fmla="*/ 4 w 46"/>
                <a:gd name="T13" fmla="*/ 0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87">
                  <a:moveTo>
                    <a:pt x="4" y="0"/>
                  </a:moveTo>
                  <a:cubicBezTo>
                    <a:pt x="2" y="0"/>
                    <a:pt x="1" y="0"/>
                    <a:pt x="0" y="0"/>
                  </a:cubicBezTo>
                  <a:cubicBezTo>
                    <a:pt x="22" y="2"/>
                    <a:pt x="39" y="21"/>
                    <a:pt x="39" y="44"/>
                  </a:cubicBezTo>
                  <a:cubicBezTo>
                    <a:pt x="39" y="66"/>
                    <a:pt x="22" y="85"/>
                    <a:pt x="0" y="87"/>
                  </a:cubicBezTo>
                  <a:cubicBezTo>
                    <a:pt x="1" y="87"/>
                    <a:pt x="2" y="87"/>
                    <a:pt x="4" y="87"/>
                  </a:cubicBezTo>
                  <a:cubicBezTo>
                    <a:pt x="27" y="87"/>
                    <a:pt x="46" y="68"/>
                    <a:pt x="46" y="44"/>
                  </a:cubicBezTo>
                  <a:cubicBezTo>
                    <a:pt x="46" y="20"/>
                    <a:pt x="27" y="0"/>
                    <a:pt x="4" y="0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lumMod val="75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2" name="Freeform 46"/>
            <p:cNvSpPr/>
            <p:nvPr/>
          </p:nvSpPr>
          <p:spPr bwMode="auto">
            <a:xfrm>
              <a:off x="3638551" y="3695701"/>
              <a:ext cx="52388" cy="98425"/>
            </a:xfrm>
            <a:custGeom>
              <a:avLst/>
              <a:gdLst>
                <a:gd name="T0" fmla="*/ 2 w 26"/>
                <a:gd name="T1" fmla="*/ 0 h 49"/>
                <a:gd name="T2" fmla="*/ 0 w 26"/>
                <a:gd name="T3" fmla="*/ 0 h 49"/>
                <a:gd name="T4" fmla="*/ 22 w 26"/>
                <a:gd name="T5" fmla="*/ 25 h 49"/>
                <a:gd name="T6" fmla="*/ 0 w 26"/>
                <a:gd name="T7" fmla="*/ 49 h 49"/>
                <a:gd name="T8" fmla="*/ 2 w 26"/>
                <a:gd name="T9" fmla="*/ 49 h 49"/>
                <a:gd name="T10" fmla="*/ 26 w 26"/>
                <a:gd name="T11" fmla="*/ 25 h 49"/>
                <a:gd name="T12" fmla="*/ 2 w 26"/>
                <a:gd name="T13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49">
                  <a:moveTo>
                    <a:pt x="2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12" y="1"/>
                    <a:pt x="22" y="12"/>
                    <a:pt x="22" y="25"/>
                  </a:cubicBezTo>
                  <a:cubicBezTo>
                    <a:pt x="22" y="37"/>
                    <a:pt x="12" y="48"/>
                    <a:pt x="0" y="49"/>
                  </a:cubicBezTo>
                  <a:cubicBezTo>
                    <a:pt x="1" y="49"/>
                    <a:pt x="1" y="49"/>
                    <a:pt x="2" y="49"/>
                  </a:cubicBezTo>
                  <a:cubicBezTo>
                    <a:pt x="15" y="49"/>
                    <a:pt x="26" y="38"/>
                    <a:pt x="26" y="25"/>
                  </a:cubicBezTo>
                  <a:cubicBezTo>
                    <a:pt x="26" y="11"/>
                    <a:pt x="15" y="0"/>
                    <a:pt x="2" y="0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lumMod val="75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3" name="Freeform 47"/>
            <p:cNvSpPr/>
            <p:nvPr/>
          </p:nvSpPr>
          <p:spPr bwMode="auto">
            <a:xfrm>
              <a:off x="3435351" y="3624264"/>
              <a:ext cx="127000" cy="239713"/>
            </a:xfrm>
            <a:custGeom>
              <a:avLst/>
              <a:gdLst>
                <a:gd name="T0" fmla="*/ 58 w 63"/>
                <a:gd name="T1" fmla="*/ 119 h 119"/>
                <a:gd name="T2" fmla="*/ 63 w 63"/>
                <a:gd name="T3" fmla="*/ 119 h 119"/>
                <a:gd name="T4" fmla="*/ 9 w 63"/>
                <a:gd name="T5" fmla="*/ 60 h 119"/>
                <a:gd name="T6" fmla="*/ 63 w 63"/>
                <a:gd name="T7" fmla="*/ 0 h 119"/>
                <a:gd name="T8" fmla="*/ 58 w 63"/>
                <a:gd name="T9" fmla="*/ 0 h 119"/>
                <a:gd name="T10" fmla="*/ 0 w 63"/>
                <a:gd name="T11" fmla="*/ 60 h 119"/>
                <a:gd name="T12" fmla="*/ 58 w 63"/>
                <a:gd name="T13" fmla="*/ 119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" h="119">
                  <a:moveTo>
                    <a:pt x="58" y="119"/>
                  </a:moveTo>
                  <a:cubicBezTo>
                    <a:pt x="60" y="119"/>
                    <a:pt x="61" y="119"/>
                    <a:pt x="63" y="119"/>
                  </a:cubicBezTo>
                  <a:cubicBezTo>
                    <a:pt x="33" y="116"/>
                    <a:pt x="9" y="91"/>
                    <a:pt x="9" y="60"/>
                  </a:cubicBezTo>
                  <a:cubicBezTo>
                    <a:pt x="9" y="28"/>
                    <a:pt x="33" y="3"/>
                    <a:pt x="63" y="0"/>
                  </a:cubicBezTo>
                  <a:cubicBezTo>
                    <a:pt x="61" y="0"/>
                    <a:pt x="60" y="0"/>
                    <a:pt x="58" y="0"/>
                  </a:cubicBezTo>
                  <a:cubicBezTo>
                    <a:pt x="26" y="0"/>
                    <a:pt x="0" y="27"/>
                    <a:pt x="0" y="60"/>
                  </a:cubicBezTo>
                  <a:cubicBezTo>
                    <a:pt x="0" y="92"/>
                    <a:pt x="26" y="119"/>
                    <a:pt x="58" y="119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lumMod val="75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4" name="Freeform 48"/>
            <p:cNvSpPr/>
            <p:nvPr/>
          </p:nvSpPr>
          <p:spPr bwMode="auto">
            <a:xfrm>
              <a:off x="3482976" y="3657601"/>
              <a:ext cx="92075" cy="174625"/>
            </a:xfrm>
            <a:custGeom>
              <a:avLst/>
              <a:gdLst>
                <a:gd name="T0" fmla="*/ 42 w 46"/>
                <a:gd name="T1" fmla="*/ 87 h 87"/>
                <a:gd name="T2" fmla="*/ 46 w 46"/>
                <a:gd name="T3" fmla="*/ 87 h 87"/>
                <a:gd name="T4" fmla="*/ 7 w 46"/>
                <a:gd name="T5" fmla="*/ 44 h 87"/>
                <a:gd name="T6" fmla="*/ 46 w 46"/>
                <a:gd name="T7" fmla="*/ 0 h 87"/>
                <a:gd name="T8" fmla="*/ 42 w 46"/>
                <a:gd name="T9" fmla="*/ 0 h 87"/>
                <a:gd name="T10" fmla="*/ 0 w 46"/>
                <a:gd name="T11" fmla="*/ 44 h 87"/>
                <a:gd name="T12" fmla="*/ 42 w 46"/>
                <a:gd name="T13" fmla="*/ 8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87">
                  <a:moveTo>
                    <a:pt x="42" y="87"/>
                  </a:moveTo>
                  <a:cubicBezTo>
                    <a:pt x="44" y="87"/>
                    <a:pt x="45" y="87"/>
                    <a:pt x="46" y="87"/>
                  </a:cubicBezTo>
                  <a:cubicBezTo>
                    <a:pt x="24" y="85"/>
                    <a:pt x="7" y="66"/>
                    <a:pt x="7" y="44"/>
                  </a:cubicBezTo>
                  <a:cubicBezTo>
                    <a:pt x="7" y="21"/>
                    <a:pt x="24" y="2"/>
                    <a:pt x="46" y="0"/>
                  </a:cubicBezTo>
                  <a:cubicBezTo>
                    <a:pt x="45" y="0"/>
                    <a:pt x="44" y="0"/>
                    <a:pt x="42" y="0"/>
                  </a:cubicBezTo>
                  <a:cubicBezTo>
                    <a:pt x="19" y="0"/>
                    <a:pt x="0" y="20"/>
                    <a:pt x="0" y="44"/>
                  </a:cubicBezTo>
                  <a:cubicBezTo>
                    <a:pt x="0" y="68"/>
                    <a:pt x="19" y="87"/>
                    <a:pt x="42" y="87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lumMod val="75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5" name="Freeform 49"/>
            <p:cNvSpPr/>
            <p:nvPr/>
          </p:nvSpPr>
          <p:spPr bwMode="auto">
            <a:xfrm>
              <a:off x="3522663" y="3695701"/>
              <a:ext cx="52388" cy="98425"/>
            </a:xfrm>
            <a:custGeom>
              <a:avLst/>
              <a:gdLst>
                <a:gd name="T0" fmla="*/ 24 w 26"/>
                <a:gd name="T1" fmla="*/ 49 h 49"/>
                <a:gd name="T2" fmla="*/ 26 w 26"/>
                <a:gd name="T3" fmla="*/ 49 h 49"/>
                <a:gd name="T4" fmla="*/ 4 w 26"/>
                <a:gd name="T5" fmla="*/ 25 h 49"/>
                <a:gd name="T6" fmla="*/ 26 w 26"/>
                <a:gd name="T7" fmla="*/ 0 h 49"/>
                <a:gd name="T8" fmla="*/ 24 w 26"/>
                <a:gd name="T9" fmla="*/ 0 h 49"/>
                <a:gd name="T10" fmla="*/ 0 w 26"/>
                <a:gd name="T11" fmla="*/ 25 h 49"/>
                <a:gd name="T12" fmla="*/ 24 w 26"/>
                <a:gd name="T13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49">
                  <a:moveTo>
                    <a:pt x="24" y="49"/>
                  </a:moveTo>
                  <a:cubicBezTo>
                    <a:pt x="25" y="49"/>
                    <a:pt x="25" y="49"/>
                    <a:pt x="26" y="49"/>
                  </a:cubicBezTo>
                  <a:cubicBezTo>
                    <a:pt x="14" y="48"/>
                    <a:pt x="4" y="37"/>
                    <a:pt x="4" y="25"/>
                  </a:cubicBezTo>
                  <a:cubicBezTo>
                    <a:pt x="4" y="12"/>
                    <a:pt x="14" y="1"/>
                    <a:pt x="26" y="0"/>
                  </a:cubicBezTo>
                  <a:cubicBezTo>
                    <a:pt x="25" y="0"/>
                    <a:pt x="25" y="0"/>
                    <a:pt x="24" y="0"/>
                  </a:cubicBezTo>
                  <a:cubicBezTo>
                    <a:pt x="11" y="0"/>
                    <a:pt x="0" y="11"/>
                    <a:pt x="0" y="25"/>
                  </a:cubicBezTo>
                  <a:cubicBezTo>
                    <a:pt x="0" y="38"/>
                    <a:pt x="11" y="49"/>
                    <a:pt x="24" y="49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lumMod val="75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6" name="Oval 50"/>
            <p:cNvSpPr>
              <a:spLocks noChangeArrowheads="1"/>
            </p:cNvSpPr>
            <p:nvPr/>
          </p:nvSpPr>
          <p:spPr bwMode="auto">
            <a:xfrm>
              <a:off x="3570288" y="3706814"/>
              <a:ext cx="73025" cy="74613"/>
            </a:xfrm>
            <a:prstGeom prst="ellipse">
              <a:avLst/>
            </a:prstGeom>
            <a:grpFill/>
            <a:ln w="9525">
              <a:solidFill>
                <a:schemeClr val="bg1">
                  <a:lumMod val="75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7" name="Freeform 51"/>
            <p:cNvSpPr/>
            <p:nvPr/>
          </p:nvSpPr>
          <p:spPr bwMode="auto">
            <a:xfrm>
              <a:off x="3514726" y="3789364"/>
              <a:ext cx="184150" cy="211138"/>
            </a:xfrm>
            <a:custGeom>
              <a:avLst/>
              <a:gdLst>
                <a:gd name="T0" fmla="*/ 70 w 116"/>
                <a:gd name="T1" fmla="*/ 0 h 133"/>
                <a:gd name="T2" fmla="*/ 116 w 116"/>
                <a:gd name="T3" fmla="*/ 133 h 133"/>
                <a:gd name="T4" fmla="*/ 72 w 116"/>
                <a:gd name="T5" fmla="*/ 133 h 133"/>
                <a:gd name="T6" fmla="*/ 47 w 116"/>
                <a:gd name="T7" fmla="*/ 68 h 133"/>
                <a:gd name="T8" fmla="*/ 23 w 116"/>
                <a:gd name="T9" fmla="*/ 133 h 133"/>
                <a:gd name="T10" fmla="*/ 0 w 116"/>
                <a:gd name="T11" fmla="*/ 133 h 133"/>
                <a:gd name="T12" fmla="*/ 44 w 116"/>
                <a:gd name="T13" fmla="*/ 0 h 133"/>
                <a:gd name="T14" fmla="*/ 70 w 116"/>
                <a:gd name="T15" fmla="*/ 0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6" h="133">
                  <a:moveTo>
                    <a:pt x="70" y="0"/>
                  </a:moveTo>
                  <a:lnTo>
                    <a:pt x="116" y="133"/>
                  </a:lnTo>
                  <a:lnTo>
                    <a:pt x="72" y="133"/>
                  </a:lnTo>
                  <a:lnTo>
                    <a:pt x="47" y="68"/>
                  </a:lnTo>
                  <a:lnTo>
                    <a:pt x="23" y="133"/>
                  </a:lnTo>
                  <a:lnTo>
                    <a:pt x="0" y="133"/>
                  </a:lnTo>
                  <a:lnTo>
                    <a:pt x="44" y="0"/>
                  </a:lnTo>
                  <a:lnTo>
                    <a:pt x="70" y="0"/>
                  </a:lnTo>
                  <a:close/>
                </a:path>
              </a:pathLst>
            </a:custGeom>
            <a:grpFill/>
            <a:ln w="9525">
              <a:solidFill>
                <a:schemeClr val="bg1">
                  <a:lumMod val="75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58" name="Freeform 52"/>
          <p:cNvSpPr>
            <a:spLocks noEditPoints="1"/>
          </p:cNvSpPr>
          <p:nvPr/>
        </p:nvSpPr>
        <p:spPr bwMode="auto">
          <a:xfrm>
            <a:off x="911223" y="4074854"/>
            <a:ext cx="306837" cy="356229"/>
          </a:xfrm>
          <a:custGeom>
            <a:avLst/>
            <a:gdLst>
              <a:gd name="T0" fmla="*/ 160 w 162"/>
              <a:gd name="T1" fmla="*/ 0 h 188"/>
              <a:gd name="T2" fmla="*/ 3 w 162"/>
              <a:gd name="T3" fmla="*/ 0 h 188"/>
              <a:gd name="T4" fmla="*/ 0 w 162"/>
              <a:gd name="T5" fmla="*/ 1 h 188"/>
              <a:gd name="T6" fmla="*/ 0 w 162"/>
              <a:gd name="T7" fmla="*/ 126 h 188"/>
              <a:gd name="T8" fmla="*/ 0 w 162"/>
              <a:gd name="T9" fmla="*/ 130 h 188"/>
              <a:gd name="T10" fmla="*/ 0 w 162"/>
              <a:gd name="T11" fmla="*/ 134 h 188"/>
              <a:gd name="T12" fmla="*/ 61 w 162"/>
              <a:gd name="T13" fmla="*/ 140 h 188"/>
              <a:gd name="T14" fmla="*/ 61 w 162"/>
              <a:gd name="T15" fmla="*/ 175 h 188"/>
              <a:gd name="T16" fmla="*/ 37 w 162"/>
              <a:gd name="T17" fmla="*/ 175 h 188"/>
              <a:gd name="T18" fmla="*/ 31 w 162"/>
              <a:gd name="T19" fmla="*/ 182 h 188"/>
              <a:gd name="T20" fmla="*/ 37 w 162"/>
              <a:gd name="T21" fmla="*/ 188 h 188"/>
              <a:gd name="T22" fmla="*/ 125 w 162"/>
              <a:gd name="T23" fmla="*/ 188 h 188"/>
              <a:gd name="T24" fmla="*/ 132 w 162"/>
              <a:gd name="T25" fmla="*/ 182 h 188"/>
              <a:gd name="T26" fmla="*/ 125 w 162"/>
              <a:gd name="T27" fmla="*/ 175 h 188"/>
              <a:gd name="T28" fmla="*/ 102 w 162"/>
              <a:gd name="T29" fmla="*/ 175 h 188"/>
              <a:gd name="T30" fmla="*/ 102 w 162"/>
              <a:gd name="T31" fmla="*/ 140 h 188"/>
              <a:gd name="T32" fmla="*/ 162 w 162"/>
              <a:gd name="T33" fmla="*/ 135 h 188"/>
              <a:gd name="T34" fmla="*/ 162 w 162"/>
              <a:gd name="T35" fmla="*/ 130 h 188"/>
              <a:gd name="T36" fmla="*/ 162 w 162"/>
              <a:gd name="T37" fmla="*/ 125 h 188"/>
              <a:gd name="T38" fmla="*/ 162 w 162"/>
              <a:gd name="T39" fmla="*/ 1 h 188"/>
              <a:gd name="T40" fmla="*/ 160 w 162"/>
              <a:gd name="T41" fmla="*/ 0 h 188"/>
              <a:gd name="T42" fmla="*/ 41 w 162"/>
              <a:gd name="T43" fmla="*/ 133 h 188"/>
              <a:gd name="T44" fmla="*/ 36 w 162"/>
              <a:gd name="T45" fmla="*/ 129 h 188"/>
              <a:gd name="T46" fmla="*/ 41 w 162"/>
              <a:gd name="T47" fmla="*/ 125 h 188"/>
              <a:gd name="T48" fmla="*/ 45 w 162"/>
              <a:gd name="T49" fmla="*/ 129 h 188"/>
              <a:gd name="T50" fmla="*/ 41 w 162"/>
              <a:gd name="T51" fmla="*/ 133 h 188"/>
              <a:gd name="T52" fmla="*/ 49 w 162"/>
              <a:gd name="T53" fmla="*/ 129 h 188"/>
              <a:gd name="T54" fmla="*/ 53 w 162"/>
              <a:gd name="T55" fmla="*/ 125 h 188"/>
              <a:gd name="T56" fmla="*/ 57 w 162"/>
              <a:gd name="T57" fmla="*/ 129 h 188"/>
              <a:gd name="T58" fmla="*/ 53 w 162"/>
              <a:gd name="T59" fmla="*/ 133 h 188"/>
              <a:gd name="T60" fmla="*/ 49 w 162"/>
              <a:gd name="T61" fmla="*/ 129 h 188"/>
              <a:gd name="T62" fmla="*/ 63 w 162"/>
              <a:gd name="T63" fmla="*/ 129 h 188"/>
              <a:gd name="T64" fmla="*/ 80 w 162"/>
              <a:gd name="T65" fmla="*/ 125 h 188"/>
              <a:gd name="T66" fmla="*/ 96 w 162"/>
              <a:gd name="T67" fmla="*/ 129 h 188"/>
              <a:gd name="T68" fmla="*/ 80 w 162"/>
              <a:gd name="T69" fmla="*/ 133 h 188"/>
              <a:gd name="T70" fmla="*/ 63 w 162"/>
              <a:gd name="T71" fmla="*/ 129 h 188"/>
              <a:gd name="T72" fmla="*/ 108 w 162"/>
              <a:gd name="T73" fmla="*/ 133 h 188"/>
              <a:gd name="T74" fmla="*/ 104 w 162"/>
              <a:gd name="T75" fmla="*/ 129 h 188"/>
              <a:gd name="T76" fmla="*/ 108 w 162"/>
              <a:gd name="T77" fmla="*/ 125 h 188"/>
              <a:gd name="T78" fmla="*/ 112 w 162"/>
              <a:gd name="T79" fmla="*/ 129 h 188"/>
              <a:gd name="T80" fmla="*/ 108 w 162"/>
              <a:gd name="T81" fmla="*/ 133 h 188"/>
              <a:gd name="T82" fmla="*/ 120 w 162"/>
              <a:gd name="T83" fmla="*/ 133 h 188"/>
              <a:gd name="T84" fmla="*/ 116 w 162"/>
              <a:gd name="T85" fmla="*/ 129 h 188"/>
              <a:gd name="T86" fmla="*/ 120 w 162"/>
              <a:gd name="T87" fmla="*/ 125 h 188"/>
              <a:gd name="T88" fmla="*/ 124 w 162"/>
              <a:gd name="T89" fmla="*/ 129 h 188"/>
              <a:gd name="T90" fmla="*/ 120 w 162"/>
              <a:gd name="T91" fmla="*/ 133 h 188"/>
              <a:gd name="T92" fmla="*/ 147 w 162"/>
              <a:gd name="T93" fmla="*/ 119 h 188"/>
              <a:gd name="T94" fmla="*/ 15 w 162"/>
              <a:gd name="T95" fmla="*/ 119 h 188"/>
              <a:gd name="T96" fmla="*/ 15 w 162"/>
              <a:gd name="T97" fmla="*/ 12 h 188"/>
              <a:gd name="T98" fmla="*/ 147 w 162"/>
              <a:gd name="T99" fmla="*/ 12 h 188"/>
              <a:gd name="T100" fmla="*/ 147 w 162"/>
              <a:gd name="T101" fmla="*/ 119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62" h="188">
                <a:moveTo>
                  <a:pt x="160" y="0"/>
                </a:moveTo>
                <a:cubicBezTo>
                  <a:pt x="3" y="0"/>
                  <a:pt x="3" y="0"/>
                  <a:pt x="3" y="0"/>
                </a:cubicBezTo>
                <a:cubicBezTo>
                  <a:pt x="2" y="0"/>
                  <a:pt x="1" y="0"/>
                  <a:pt x="0" y="1"/>
                </a:cubicBezTo>
                <a:cubicBezTo>
                  <a:pt x="0" y="126"/>
                  <a:pt x="0" y="126"/>
                  <a:pt x="0" y="126"/>
                </a:cubicBezTo>
                <a:cubicBezTo>
                  <a:pt x="0" y="130"/>
                  <a:pt x="0" y="130"/>
                  <a:pt x="0" y="130"/>
                </a:cubicBezTo>
                <a:cubicBezTo>
                  <a:pt x="0" y="134"/>
                  <a:pt x="0" y="134"/>
                  <a:pt x="0" y="134"/>
                </a:cubicBezTo>
                <a:cubicBezTo>
                  <a:pt x="11" y="137"/>
                  <a:pt x="34" y="139"/>
                  <a:pt x="61" y="140"/>
                </a:cubicBezTo>
                <a:cubicBezTo>
                  <a:pt x="61" y="175"/>
                  <a:pt x="61" y="175"/>
                  <a:pt x="61" y="175"/>
                </a:cubicBezTo>
                <a:cubicBezTo>
                  <a:pt x="37" y="175"/>
                  <a:pt x="37" y="175"/>
                  <a:pt x="37" y="175"/>
                </a:cubicBezTo>
                <a:cubicBezTo>
                  <a:pt x="34" y="175"/>
                  <a:pt x="31" y="178"/>
                  <a:pt x="31" y="182"/>
                </a:cubicBezTo>
                <a:cubicBezTo>
                  <a:pt x="31" y="185"/>
                  <a:pt x="34" y="188"/>
                  <a:pt x="37" y="188"/>
                </a:cubicBezTo>
                <a:cubicBezTo>
                  <a:pt x="125" y="188"/>
                  <a:pt x="125" y="188"/>
                  <a:pt x="125" y="188"/>
                </a:cubicBezTo>
                <a:cubicBezTo>
                  <a:pt x="129" y="188"/>
                  <a:pt x="132" y="185"/>
                  <a:pt x="132" y="182"/>
                </a:cubicBezTo>
                <a:cubicBezTo>
                  <a:pt x="132" y="178"/>
                  <a:pt x="129" y="175"/>
                  <a:pt x="125" y="175"/>
                </a:cubicBezTo>
                <a:cubicBezTo>
                  <a:pt x="102" y="175"/>
                  <a:pt x="102" y="175"/>
                  <a:pt x="102" y="175"/>
                </a:cubicBezTo>
                <a:cubicBezTo>
                  <a:pt x="102" y="140"/>
                  <a:pt x="102" y="140"/>
                  <a:pt x="102" y="140"/>
                </a:cubicBezTo>
                <a:cubicBezTo>
                  <a:pt x="128" y="139"/>
                  <a:pt x="150" y="137"/>
                  <a:pt x="162" y="135"/>
                </a:cubicBezTo>
                <a:cubicBezTo>
                  <a:pt x="162" y="130"/>
                  <a:pt x="162" y="130"/>
                  <a:pt x="162" y="130"/>
                </a:cubicBezTo>
                <a:cubicBezTo>
                  <a:pt x="162" y="125"/>
                  <a:pt x="162" y="125"/>
                  <a:pt x="162" y="125"/>
                </a:cubicBezTo>
                <a:cubicBezTo>
                  <a:pt x="162" y="1"/>
                  <a:pt x="162" y="1"/>
                  <a:pt x="162" y="1"/>
                </a:cubicBezTo>
                <a:cubicBezTo>
                  <a:pt x="162" y="0"/>
                  <a:pt x="161" y="0"/>
                  <a:pt x="160" y="0"/>
                </a:cubicBezTo>
                <a:close/>
                <a:moveTo>
                  <a:pt x="41" y="133"/>
                </a:moveTo>
                <a:cubicBezTo>
                  <a:pt x="38" y="133"/>
                  <a:pt x="36" y="131"/>
                  <a:pt x="36" y="129"/>
                </a:cubicBezTo>
                <a:cubicBezTo>
                  <a:pt x="36" y="127"/>
                  <a:pt x="38" y="125"/>
                  <a:pt x="41" y="125"/>
                </a:cubicBezTo>
                <a:cubicBezTo>
                  <a:pt x="43" y="125"/>
                  <a:pt x="45" y="127"/>
                  <a:pt x="45" y="129"/>
                </a:cubicBezTo>
                <a:cubicBezTo>
                  <a:pt x="45" y="131"/>
                  <a:pt x="43" y="133"/>
                  <a:pt x="41" y="133"/>
                </a:cubicBezTo>
                <a:close/>
                <a:moveTo>
                  <a:pt x="49" y="129"/>
                </a:moveTo>
                <a:cubicBezTo>
                  <a:pt x="49" y="127"/>
                  <a:pt x="50" y="125"/>
                  <a:pt x="53" y="125"/>
                </a:cubicBezTo>
                <a:cubicBezTo>
                  <a:pt x="55" y="125"/>
                  <a:pt x="57" y="127"/>
                  <a:pt x="57" y="129"/>
                </a:cubicBezTo>
                <a:cubicBezTo>
                  <a:pt x="57" y="131"/>
                  <a:pt x="55" y="133"/>
                  <a:pt x="53" y="133"/>
                </a:cubicBezTo>
                <a:cubicBezTo>
                  <a:pt x="50" y="133"/>
                  <a:pt x="49" y="131"/>
                  <a:pt x="49" y="129"/>
                </a:cubicBezTo>
                <a:close/>
                <a:moveTo>
                  <a:pt x="63" y="129"/>
                </a:moveTo>
                <a:cubicBezTo>
                  <a:pt x="63" y="127"/>
                  <a:pt x="71" y="125"/>
                  <a:pt x="80" y="125"/>
                </a:cubicBezTo>
                <a:cubicBezTo>
                  <a:pt x="89" y="125"/>
                  <a:pt x="96" y="127"/>
                  <a:pt x="96" y="129"/>
                </a:cubicBezTo>
                <a:cubicBezTo>
                  <a:pt x="96" y="131"/>
                  <a:pt x="89" y="133"/>
                  <a:pt x="80" y="133"/>
                </a:cubicBezTo>
                <a:cubicBezTo>
                  <a:pt x="71" y="133"/>
                  <a:pt x="63" y="131"/>
                  <a:pt x="63" y="129"/>
                </a:cubicBezTo>
                <a:close/>
                <a:moveTo>
                  <a:pt x="108" y="133"/>
                </a:moveTo>
                <a:cubicBezTo>
                  <a:pt x="105" y="133"/>
                  <a:pt x="104" y="131"/>
                  <a:pt x="104" y="129"/>
                </a:cubicBezTo>
                <a:cubicBezTo>
                  <a:pt x="104" y="127"/>
                  <a:pt x="105" y="125"/>
                  <a:pt x="108" y="125"/>
                </a:cubicBezTo>
                <a:cubicBezTo>
                  <a:pt x="110" y="125"/>
                  <a:pt x="112" y="127"/>
                  <a:pt x="112" y="129"/>
                </a:cubicBezTo>
                <a:cubicBezTo>
                  <a:pt x="112" y="131"/>
                  <a:pt x="110" y="133"/>
                  <a:pt x="108" y="133"/>
                </a:cubicBezTo>
                <a:close/>
                <a:moveTo>
                  <a:pt x="120" y="133"/>
                </a:moveTo>
                <a:cubicBezTo>
                  <a:pt x="118" y="133"/>
                  <a:pt x="116" y="131"/>
                  <a:pt x="116" y="129"/>
                </a:cubicBezTo>
                <a:cubicBezTo>
                  <a:pt x="116" y="127"/>
                  <a:pt x="118" y="125"/>
                  <a:pt x="120" y="125"/>
                </a:cubicBezTo>
                <a:cubicBezTo>
                  <a:pt x="122" y="125"/>
                  <a:pt x="124" y="127"/>
                  <a:pt x="124" y="129"/>
                </a:cubicBezTo>
                <a:cubicBezTo>
                  <a:pt x="124" y="131"/>
                  <a:pt x="122" y="133"/>
                  <a:pt x="120" y="133"/>
                </a:cubicBezTo>
                <a:close/>
                <a:moveTo>
                  <a:pt x="147" y="119"/>
                </a:moveTo>
                <a:cubicBezTo>
                  <a:pt x="15" y="119"/>
                  <a:pt x="15" y="119"/>
                  <a:pt x="15" y="119"/>
                </a:cubicBezTo>
                <a:cubicBezTo>
                  <a:pt x="15" y="12"/>
                  <a:pt x="15" y="12"/>
                  <a:pt x="15" y="12"/>
                </a:cubicBezTo>
                <a:cubicBezTo>
                  <a:pt x="147" y="12"/>
                  <a:pt x="147" y="12"/>
                  <a:pt x="147" y="12"/>
                </a:cubicBezTo>
                <a:lnTo>
                  <a:pt x="147" y="119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59" name="Freeform 53"/>
          <p:cNvSpPr>
            <a:spLocks noEditPoints="1"/>
          </p:cNvSpPr>
          <p:nvPr/>
        </p:nvSpPr>
        <p:spPr bwMode="auto">
          <a:xfrm>
            <a:off x="1556327" y="4074854"/>
            <a:ext cx="371196" cy="356229"/>
          </a:xfrm>
          <a:custGeom>
            <a:avLst/>
            <a:gdLst>
              <a:gd name="T0" fmla="*/ 194 w 196"/>
              <a:gd name="T1" fmla="*/ 0 h 188"/>
              <a:gd name="T2" fmla="*/ 3 w 196"/>
              <a:gd name="T3" fmla="*/ 0 h 188"/>
              <a:gd name="T4" fmla="*/ 0 w 196"/>
              <a:gd name="T5" fmla="*/ 1 h 188"/>
              <a:gd name="T6" fmla="*/ 0 w 196"/>
              <a:gd name="T7" fmla="*/ 126 h 188"/>
              <a:gd name="T8" fmla="*/ 0 w 196"/>
              <a:gd name="T9" fmla="*/ 130 h 188"/>
              <a:gd name="T10" fmla="*/ 0 w 196"/>
              <a:gd name="T11" fmla="*/ 134 h 188"/>
              <a:gd name="T12" fmla="*/ 78 w 196"/>
              <a:gd name="T13" fmla="*/ 140 h 188"/>
              <a:gd name="T14" fmla="*/ 78 w 196"/>
              <a:gd name="T15" fmla="*/ 175 h 188"/>
              <a:gd name="T16" fmla="*/ 54 w 196"/>
              <a:gd name="T17" fmla="*/ 175 h 188"/>
              <a:gd name="T18" fmla="*/ 48 w 196"/>
              <a:gd name="T19" fmla="*/ 182 h 188"/>
              <a:gd name="T20" fmla="*/ 54 w 196"/>
              <a:gd name="T21" fmla="*/ 188 h 188"/>
              <a:gd name="T22" fmla="*/ 143 w 196"/>
              <a:gd name="T23" fmla="*/ 188 h 188"/>
              <a:gd name="T24" fmla="*/ 150 w 196"/>
              <a:gd name="T25" fmla="*/ 182 h 188"/>
              <a:gd name="T26" fmla="*/ 143 w 196"/>
              <a:gd name="T27" fmla="*/ 175 h 188"/>
              <a:gd name="T28" fmla="*/ 119 w 196"/>
              <a:gd name="T29" fmla="*/ 175 h 188"/>
              <a:gd name="T30" fmla="*/ 119 w 196"/>
              <a:gd name="T31" fmla="*/ 140 h 188"/>
              <a:gd name="T32" fmla="*/ 196 w 196"/>
              <a:gd name="T33" fmla="*/ 135 h 188"/>
              <a:gd name="T34" fmla="*/ 196 w 196"/>
              <a:gd name="T35" fmla="*/ 130 h 188"/>
              <a:gd name="T36" fmla="*/ 196 w 196"/>
              <a:gd name="T37" fmla="*/ 125 h 188"/>
              <a:gd name="T38" fmla="*/ 196 w 196"/>
              <a:gd name="T39" fmla="*/ 1 h 188"/>
              <a:gd name="T40" fmla="*/ 194 w 196"/>
              <a:gd name="T41" fmla="*/ 0 h 188"/>
              <a:gd name="T42" fmla="*/ 58 w 196"/>
              <a:gd name="T43" fmla="*/ 133 h 188"/>
              <a:gd name="T44" fmla="*/ 53 w 196"/>
              <a:gd name="T45" fmla="*/ 129 h 188"/>
              <a:gd name="T46" fmla="*/ 58 w 196"/>
              <a:gd name="T47" fmla="*/ 125 h 188"/>
              <a:gd name="T48" fmla="*/ 62 w 196"/>
              <a:gd name="T49" fmla="*/ 129 h 188"/>
              <a:gd name="T50" fmla="*/ 58 w 196"/>
              <a:gd name="T51" fmla="*/ 133 h 188"/>
              <a:gd name="T52" fmla="*/ 70 w 196"/>
              <a:gd name="T53" fmla="*/ 133 h 188"/>
              <a:gd name="T54" fmla="*/ 66 w 196"/>
              <a:gd name="T55" fmla="*/ 129 h 188"/>
              <a:gd name="T56" fmla="*/ 70 w 196"/>
              <a:gd name="T57" fmla="*/ 125 h 188"/>
              <a:gd name="T58" fmla="*/ 74 w 196"/>
              <a:gd name="T59" fmla="*/ 129 h 188"/>
              <a:gd name="T60" fmla="*/ 70 w 196"/>
              <a:gd name="T61" fmla="*/ 133 h 188"/>
              <a:gd name="T62" fmla="*/ 97 w 196"/>
              <a:gd name="T63" fmla="*/ 133 h 188"/>
              <a:gd name="T64" fmla="*/ 80 w 196"/>
              <a:gd name="T65" fmla="*/ 129 h 188"/>
              <a:gd name="T66" fmla="*/ 97 w 196"/>
              <a:gd name="T67" fmla="*/ 125 h 188"/>
              <a:gd name="T68" fmla="*/ 114 w 196"/>
              <a:gd name="T69" fmla="*/ 129 h 188"/>
              <a:gd name="T70" fmla="*/ 97 w 196"/>
              <a:gd name="T71" fmla="*/ 133 h 188"/>
              <a:gd name="T72" fmla="*/ 125 w 196"/>
              <a:gd name="T73" fmla="*/ 133 h 188"/>
              <a:gd name="T74" fmla="*/ 121 w 196"/>
              <a:gd name="T75" fmla="*/ 129 h 188"/>
              <a:gd name="T76" fmla="*/ 125 w 196"/>
              <a:gd name="T77" fmla="*/ 125 h 188"/>
              <a:gd name="T78" fmla="*/ 129 w 196"/>
              <a:gd name="T79" fmla="*/ 129 h 188"/>
              <a:gd name="T80" fmla="*/ 125 w 196"/>
              <a:gd name="T81" fmla="*/ 133 h 188"/>
              <a:gd name="T82" fmla="*/ 137 w 196"/>
              <a:gd name="T83" fmla="*/ 133 h 188"/>
              <a:gd name="T84" fmla="*/ 133 w 196"/>
              <a:gd name="T85" fmla="*/ 129 h 188"/>
              <a:gd name="T86" fmla="*/ 137 w 196"/>
              <a:gd name="T87" fmla="*/ 125 h 188"/>
              <a:gd name="T88" fmla="*/ 142 w 196"/>
              <a:gd name="T89" fmla="*/ 129 h 188"/>
              <a:gd name="T90" fmla="*/ 137 w 196"/>
              <a:gd name="T91" fmla="*/ 133 h 188"/>
              <a:gd name="T92" fmla="*/ 181 w 196"/>
              <a:gd name="T93" fmla="*/ 119 h 188"/>
              <a:gd name="T94" fmla="*/ 15 w 196"/>
              <a:gd name="T95" fmla="*/ 119 h 188"/>
              <a:gd name="T96" fmla="*/ 15 w 196"/>
              <a:gd name="T97" fmla="*/ 13 h 188"/>
              <a:gd name="T98" fmla="*/ 181 w 196"/>
              <a:gd name="T99" fmla="*/ 13 h 188"/>
              <a:gd name="T100" fmla="*/ 181 w 196"/>
              <a:gd name="T101" fmla="*/ 119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96" h="188">
                <a:moveTo>
                  <a:pt x="194" y="0"/>
                </a:moveTo>
                <a:cubicBezTo>
                  <a:pt x="3" y="0"/>
                  <a:pt x="3" y="0"/>
                  <a:pt x="3" y="0"/>
                </a:cubicBezTo>
                <a:cubicBezTo>
                  <a:pt x="1" y="0"/>
                  <a:pt x="0" y="0"/>
                  <a:pt x="0" y="1"/>
                </a:cubicBezTo>
                <a:cubicBezTo>
                  <a:pt x="0" y="126"/>
                  <a:pt x="0" y="126"/>
                  <a:pt x="0" y="126"/>
                </a:cubicBezTo>
                <a:cubicBezTo>
                  <a:pt x="0" y="130"/>
                  <a:pt x="0" y="130"/>
                  <a:pt x="0" y="130"/>
                </a:cubicBezTo>
                <a:cubicBezTo>
                  <a:pt x="0" y="134"/>
                  <a:pt x="0" y="134"/>
                  <a:pt x="0" y="134"/>
                </a:cubicBezTo>
                <a:cubicBezTo>
                  <a:pt x="11" y="137"/>
                  <a:pt x="51" y="139"/>
                  <a:pt x="78" y="140"/>
                </a:cubicBezTo>
                <a:cubicBezTo>
                  <a:pt x="78" y="175"/>
                  <a:pt x="78" y="175"/>
                  <a:pt x="78" y="175"/>
                </a:cubicBezTo>
                <a:cubicBezTo>
                  <a:pt x="54" y="175"/>
                  <a:pt x="54" y="175"/>
                  <a:pt x="54" y="175"/>
                </a:cubicBezTo>
                <a:cubicBezTo>
                  <a:pt x="51" y="175"/>
                  <a:pt x="48" y="178"/>
                  <a:pt x="48" y="182"/>
                </a:cubicBezTo>
                <a:cubicBezTo>
                  <a:pt x="48" y="185"/>
                  <a:pt x="51" y="188"/>
                  <a:pt x="54" y="188"/>
                </a:cubicBezTo>
                <a:cubicBezTo>
                  <a:pt x="143" y="188"/>
                  <a:pt x="143" y="188"/>
                  <a:pt x="143" y="188"/>
                </a:cubicBezTo>
                <a:cubicBezTo>
                  <a:pt x="147" y="188"/>
                  <a:pt x="150" y="185"/>
                  <a:pt x="150" y="182"/>
                </a:cubicBezTo>
                <a:cubicBezTo>
                  <a:pt x="150" y="178"/>
                  <a:pt x="147" y="175"/>
                  <a:pt x="143" y="175"/>
                </a:cubicBezTo>
                <a:cubicBezTo>
                  <a:pt x="119" y="175"/>
                  <a:pt x="119" y="175"/>
                  <a:pt x="119" y="175"/>
                </a:cubicBezTo>
                <a:cubicBezTo>
                  <a:pt x="119" y="140"/>
                  <a:pt x="119" y="140"/>
                  <a:pt x="119" y="140"/>
                </a:cubicBezTo>
                <a:cubicBezTo>
                  <a:pt x="145" y="139"/>
                  <a:pt x="183" y="137"/>
                  <a:pt x="196" y="135"/>
                </a:cubicBezTo>
                <a:cubicBezTo>
                  <a:pt x="196" y="130"/>
                  <a:pt x="196" y="130"/>
                  <a:pt x="196" y="130"/>
                </a:cubicBezTo>
                <a:cubicBezTo>
                  <a:pt x="196" y="125"/>
                  <a:pt x="196" y="125"/>
                  <a:pt x="196" y="125"/>
                </a:cubicBezTo>
                <a:cubicBezTo>
                  <a:pt x="196" y="1"/>
                  <a:pt x="196" y="1"/>
                  <a:pt x="196" y="1"/>
                </a:cubicBezTo>
                <a:cubicBezTo>
                  <a:pt x="196" y="0"/>
                  <a:pt x="195" y="0"/>
                  <a:pt x="194" y="0"/>
                </a:cubicBezTo>
                <a:close/>
                <a:moveTo>
                  <a:pt x="58" y="133"/>
                </a:moveTo>
                <a:cubicBezTo>
                  <a:pt x="55" y="133"/>
                  <a:pt x="53" y="131"/>
                  <a:pt x="53" y="129"/>
                </a:cubicBezTo>
                <a:cubicBezTo>
                  <a:pt x="53" y="127"/>
                  <a:pt x="55" y="125"/>
                  <a:pt x="58" y="125"/>
                </a:cubicBezTo>
                <a:cubicBezTo>
                  <a:pt x="60" y="125"/>
                  <a:pt x="62" y="127"/>
                  <a:pt x="62" y="129"/>
                </a:cubicBezTo>
                <a:cubicBezTo>
                  <a:pt x="62" y="131"/>
                  <a:pt x="60" y="133"/>
                  <a:pt x="58" y="133"/>
                </a:cubicBezTo>
                <a:close/>
                <a:moveTo>
                  <a:pt x="70" y="133"/>
                </a:moveTo>
                <a:cubicBezTo>
                  <a:pt x="67" y="133"/>
                  <a:pt x="66" y="131"/>
                  <a:pt x="66" y="129"/>
                </a:cubicBezTo>
                <a:cubicBezTo>
                  <a:pt x="66" y="127"/>
                  <a:pt x="67" y="125"/>
                  <a:pt x="70" y="125"/>
                </a:cubicBezTo>
                <a:cubicBezTo>
                  <a:pt x="72" y="125"/>
                  <a:pt x="74" y="127"/>
                  <a:pt x="74" y="129"/>
                </a:cubicBezTo>
                <a:cubicBezTo>
                  <a:pt x="74" y="131"/>
                  <a:pt x="72" y="133"/>
                  <a:pt x="70" y="133"/>
                </a:cubicBezTo>
                <a:close/>
                <a:moveTo>
                  <a:pt x="97" y="133"/>
                </a:moveTo>
                <a:cubicBezTo>
                  <a:pt x="88" y="133"/>
                  <a:pt x="80" y="131"/>
                  <a:pt x="80" y="129"/>
                </a:cubicBezTo>
                <a:cubicBezTo>
                  <a:pt x="80" y="127"/>
                  <a:pt x="88" y="125"/>
                  <a:pt x="97" y="125"/>
                </a:cubicBezTo>
                <a:cubicBezTo>
                  <a:pt x="106" y="125"/>
                  <a:pt x="114" y="127"/>
                  <a:pt x="114" y="129"/>
                </a:cubicBezTo>
                <a:cubicBezTo>
                  <a:pt x="114" y="131"/>
                  <a:pt x="106" y="133"/>
                  <a:pt x="97" y="133"/>
                </a:cubicBezTo>
                <a:close/>
                <a:moveTo>
                  <a:pt x="125" y="133"/>
                </a:moveTo>
                <a:cubicBezTo>
                  <a:pt x="123" y="133"/>
                  <a:pt x="121" y="131"/>
                  <a:pt x="121" y="129"/>
                </a:cubicBezTo>
                <a:cubicBezTo>
                  <a:pt x="121" y="127"/>
                  <a:pt x="123" y="125"/>
                  <a:pt x="125" y="125"/>
                </a:cubicBezTo>
                <a:cubicBezTo>
                  <a:pt x="128" y="125"/>
                  <a:pt x="129" y="127"/>
                  <a:pt x="129" y="129"/>
                </a:cubicBezTo>
                <a:cubicBezTo>
                  <a:pt x="129" y="131"/>
                  <a:pt x="128" y="133"/>
                  <a:pt x="125" y="133"/>
                </a:cubicBezTo>
                <a:close/>
                <a:moveTo>
                  <a:pt x="137" y="133"/>
                </a:moveTo>
                <a:cubicBezTo>
                  <a:pt x="135" y="133"/>
                  <a:pt x="133" y="131"/>
                  <a:pt x="133" y="129"/>
                </a:cubicBezTo>
                <a:cubicBezTo>
                  <a:pt x="133" y="127"/>
                  <a:pt x="135" y="125"/>
                  <a:pt x="137" y="125"/>
                </a:cubicBezTo>
                <a:cubicBezTo>
                  <a:pt x="140" y="125"/>
                  <a:pt x="142" y="127"/>
                  <a:pt x="142" y="129"/>
                </a:cubicBezTo>
                <a:cubicBezTo>
                  <a:pt x="142" y="131"/>
                  <a:pt x="140" y="133"/>
                  <a:pt x="137" y="133"/>
                </a:cubicBezTo>
                <a:close/>
                <a:moveTo>
                  <a:pt x="181" y="119"/>
                </a:moveTo>
                <a:cubicBezTo>
                  <a:pt x="15" y="119"/>
                  <a:pt x="15" y="119"/>
                  <a:pt x="15" y="119"/>
                </a:cubicBezTo>
                <a:cubicBezTo>
                  <a:pt x="15" y="13"/>
                  <a:pt x="15" y="13"/>
                  <a:pt x="15" y="13"/>
                </a:cubicBezTo>
                <a:cubicBezTo>
                  <a:pt x="181" y="13"/>
                  <a:pt x="181" y="13"/>
                  <a:pt x="181" y="13"/>
                </a:cubicBezTo>
                <a:lnTo>
                  <a:pt x="181" y="119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60" name="Freeform 54"/>
          <p:cNvSpPr/>
          <p:nvPr/>
        </p:nvSpPr>
        <p:spPr bwMode="auto">
          <a:xfrm>
            <a:off x="10942510" y="5216882"/>
            <a:ext cx="142193" cy="43406"/>
          </a:xfrm>
          <a:custGeom>
            <a:avLst/>
            <a:gdLst>
              <a:gd name="T0" fmla="*/ 11 w 75"/>
              <a:gd name="T1" fmla="*/ 23 h 23"/>
              <a:gd name="T2" fmla="*/ 64 w 75"/>
              <a:gd name="T3" fmla="*/ 23 h 23"/>
              <a:gd name="T4" fmla="*/ 75 w 75"/>
              <a:gd name="T5" fmla="*/ 12 h 23"/>
              <a:gd name="T6" fmla="*/ 64 w 75"/>
              <a:gd name="T7" fmla="*/ 0 h 23"/>
              <a:gd name="T8" fmla="*/ 11 w 75"/>
              <a:gd name="T9" fmla="*/ 0 h 23"/>
              <a:gd name="T10" fmla="*/ 0 w 75"/>
              <a:gd name="T11" fmla="*/ 12 h 23"/>
              <a:gd name="T12" fmla="*/ 11 w 75"/>
              <a:gd name="T13" fmla="*/ 23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5" h="23">
                <a:moveTo>
                  <a:pt x="11" y="23"/>
                </a:moveTo>
                <a:cubicBezTo>
                  <a:pt x="64" y="23"/>
                  <a:pt x="64" y="23"/>
                  <a:pt x="64" y="23"/>
                </a:cubicBezTo>
                <a:cubicBezTo>
                  <a:pt x="70" y="23"/>
                  <a:pt x="75" y="18"/>
                  <a:pt x="75" y="12"/>
                </a:cubicBezTo>
                <a:cubicBezTo>
                  <a:pt x="75" y="5"/>
                  <a:pt x="70" y="0"/>
                  <a:pt x="64" y="0"/>
                </a:cubicBezTo>
                <a:cubicBezTo>
                  <a:pt x="11" y="0"/>
                  <a:pt x="11" y="0"/>
                  <a:pt x="11" y="0"/>
                </a:cubicBezTo>
                <a:cubicBezTo>
                  <a:pt x="5" y="0"/>
                  <a:pt x="0" y="5"/>
                  <a:pt x="0" y="12"/>
                </a:cubicBezTo>
                <a:cubicBezTo>
                  <a:pt x="0" y="18"/>
                  <a:pt x="5" y="23"/>
                  <a:pt x="11" y="23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61" name="Freeform 55"/>
          <p:cNvSpPr/>
          <p:nvPr/>
        </p:nvSpPr>
        <p:spPr bwMode="auto">
          <a:xfrm>
            <a:off x="10942510" y="5363565"/>
            <a:ext cx="142193" cy="41909"/>
          </a:xfrm>
          <a:custGeom>
            <a:avLst/>
            <a:gdLst>
              <a:gd name="T0" fmla="*/ 64 w 75"/>
              <a:gd name="T1" fmla="*/ 0 h 22"/>
              <a:gd name="T2" fmla="*/ 11 w 75"/>
              <a:gd name="T3" fmla="*/ 0 h 22"/>
              <a:gd name="T4" fmla="*/ 0 w 75"/>
              <a:gd name="T5" fmla="*/ 11 h 22"/>
              <a:gd name="T6" fmla="*/ 11 w 75"/>
              <a:gd name="T7" fmla="*/ 22 h 22"/>
              <a:gd name="T8" fmla="*/ 64 w 75"/>
              <a:gd name="T9" fmla="*/ 22 h 22"/>
              <a:gd name="T10" fmla="*/ 75 w 75"/>
              <a:gd name="T11" fmla="*/ 11 h 22"/>
              <a:gd name="T12" fmla="*/ 64 w 75"/>
              <a:gd name="T13" fmla="*/ 0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5" h="22">
                <a:moveTo>
                  <a:pt x="64" y="0"/>
                </a:moveTo>
                <a:cubicBezTo>
                  <a:pt x="11" y="0"/>
                  <a:pt x="11" y="0"/>
                  <a:pt x="11" y="0"/>
                </a:cubicBezTo>
                <a:cubicBezTo>
                  <a:pt x="5" y="0"/>
                  <a:pt x="0" y="5"/>
                  <a:pt x="0" y="11"/>
                </a:cubicBezTo>
                <a:cubicBezTo>
                  <a:pt x="0" y="17"/>
                  <a:pt x="5" y="22"/>
                  <a:pt x="11" y="22"/>
                </a:cubicBezTo>
                <a:cubicBezTo>
                  <a:pt x="64" y="22"/>
                  <a:pt x="64" y="22"/>
                  <a:pt x="64" y="22"/>
                </a:cubicBezTo>
                <a:cubicBezTo>
                  <a:pt x="70" y="22"/>
                  <a:pt x="75" y="17"/>
                  <a:pt x="75" y="11"/>
                </a:cubicBezTo>
                <a:cubicBezTo>
                  <a:pt x="75" y="5"/>
                  <a:pt x="70" y="0"/>
                  <a:pt x="64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62" name="Freeform 56"/>
          <p:cNvSpPr/>
          <p:nvPr/>
        </p:nvSpPr>
        <p:spPr bwMode="auto">
          <a:xfrm>
            <a:off x="10967955" y="5267771"/>
            <a:ext cx="336771" cy="85316"/>
          </a:xfrm>
          <a:custGeom>
            <a:avLst/>
            <a:gdLst>
              <a:gd name="T0" fmla="*/ 163 w 178"/>
              <a:gd name="T1" fmla="*/ 8 h 45"/>
              <a:gd name="T2" fmla="*/ 96 w 178"/>
              <a:gd name="T3" fmla="*/ 8 h 45"/>
              <a:gd name="T4" fmla="*/ 82 w 178"/>
              <a:gd name="T5" fmla="*/ 17 h 45"/>
              <a:gd name="T6" fmla="*/ 46 w 178"/>
              <a:gd name="T7" fmla="*/ 17 h 45"/>
              <a:gd name="T8" fmla="*/ 46 w 178"/>
              <a:gd name="T9" fmla="*/ 0 h 45"/>
              <a:gd name="T10" fmla="*/ 0 w 178"/>
              <a:gd name="T11" fmla="*/ 0 h 45"/>
              <a:gd name="T12" fmla="*/ 0 w 178"/>
              <a:gd name="T13" fmla="*/ 45 h 45"/>
              <a:gd name="T14" fmla="*/ 46 w 178"/>
              <a:gd name="T15" fmla="*/ 45 h 45"/>
              <a:gd name="T16" fmla="*/ 46 w 178"/>
              <a:gd name="T17" fmla="*/ 30 h 45"/>
              <a:gd name="T18" fmla="*/ 83 w 178"/>
              <a:gd name="T19" fmla="*/ 30 h 45"/>
              <a:gd name="T20" fmla="*/ 96 w 178"/>
              <a:gd name="T21" fmla="*/ 38 h 45"/>
              <a:gd name="T22" fmla="*/ 163 w 178"/>
              <a:gd name="T23" fmla="*/ 38 h 45"/>
              <a:gd name="T24" fmla="*/ 178 w 178"/>
              <a:gd name="T25" fmla="*/ 23 h 45"/>
              <a:gd name="T26" fmla="*/ 163 w 178"/>
              <a:gd name="T27" fmla="*/ 8 h 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78" h="45">
                <a:moveTo>
                  <a:pt x="163" y="8"/>
                </a:moveTo>
                <a:cubicBezTo>
                  <a:pt x="96" y="8"/>
                  <a:pt x="96" y="8"/>
                  <a:pt x="96" y="8"/>
                </a:cubicBezTo>
                <a:cubicBezTo>
                  <a:pt x="89" y="8"/>
                  <a:pt x="84" y="11"/>
                  <a:pt x="82" y="17"/>
                </a:cubicBezTo>
                <a:cubicBezTo>
                  <a:pt x="46" y="17"/>
                  <a:pt x="46" y="17"/>
                  <a:pt x="46" y="17"/>
                </a:cubicBezTo>
                <a:cubicBezTo>
                  <a:pt x="46" y="0"/>
                  <a:pt x="46" y="0"/>
                  <a:pt x="46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45"/>
                  <a:pt x="0" y="45"/>
                  <a:pt x="0" y="45"/>
                </a:cubicBezTo>
                <a:cubicBezTo>
                  <a:pt x="46" y="45"/>
                  <a:pt x="46" y="45"/>
                  <a:pt x="46" y="45"/>
                </a:cubicBezTo>
                <a:cubicBezTo>
                  <a:pt x="46" y="30"/>
                  <a:pt x="46" y="30"/>
                  <a:pt x="46" y="30"/>
                </a:cubicBezTo>
                <a:cubicBezTo>
                  <a:pt x="83" y="30"/>
                  <a:pt x="83" y="30"/>
                  <a:pt x="83" y="30"/>
                </a:cubicBezTo>
                <a:cubicBezTo>
                  <a:pt x="85" y="35"/>
                  <a:pt x="90" y="38"/>
                  <a:pt x="96" y="38"/>
                </a:cubicBezTo>
                <a:cubicBezTo>
                  <a:pt x="163" y="38"/>
                  <a:pt x="163" y="38"/>
                  <a:pt x="163" y="38"/>
                </a:cubicBezTo>
                <a:cubicBezTo>
                  <a:pt x="172" y="38"/>
                  <a:pt x="178" y="31"/>
                  <a:pt x="178" y="23"/>
                </a:cubicBezTo>
                <a:cubicBezTo>
                  <a:pt x="178" y="14"/>
                  <a:pt x="172" y="8"/>
                  <a:pt x="163" y="8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63" name="Freeform 57"/>
          <p:cNvSpPr/>
          <p:nvPr/>
        </p:nvSpPr>
        <p:spPr bwMode="auto">
          <a:xfrm>
            <a:off x="2289738" y="5302196"/>
            <a:ext cx="233495" cy="56877"/>
          </a:xfrm>
          <a:custGeom>
            <a:avLst/>
            <a:gdLst>
              <a:gd name="T0" fmla="*/ 156 w 156"/>
              <a:gd name="T1" fmla="*/ 38 h 38"/>
              <a:gd name="T2" fmla="*/ 97 w 156"/>
              <a:gd name="T3" fmla="*/ 38 h 38"/>
              <a:gd name="T4" fmla="*/ 60 w 156"/>
              <a:gd name="T5" fmla="*/ 38 h 38"/>
              <a:gd name="T6" fmla="*/ 0 w 156"/>
              <a:gd name="T7" fmla="*/ 38 h 38"/>
              <a:gd name="T8" fmla="*/ 0 w 156"/>
              <a:gd name="T9" fmla="*/ 0 h 38"/>
              <a:gd name="T10" fmla="*/ 60 w 156"/>
              <a:gd name="T11" fmla="*/ 0 h 38"/>
              <a:gd name="T12" fmla="*/ 60 w 156"/>
              <a:gd name="T13" fmla="*/ 0 h 38"/>
              <a:gd name="T14" fmla="*/ 97 w 156"/>
              <a:gd name="T15" fmla="*/ 0 h 38"/>
              <a:gd name="T16" fmla="*/ 97 w 156"/>
              <a:gd name="T17" fmla="*/ 0 h 38"/>
              <a:gd name="T18" fmla="*/ 156 w 156"/>
              <a:gd name="T19" fmla="*/ 0 h 38"/>
              <a:gd name="T20" fmla="*/ 156 w 156"/>
              <a:gd name="T21" fmla="*/ 38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56" h="38">
                <a:moveTo>
                  <a:pt x="156" y="38"/>
                </a:moveTo>
                <a:lnTo>
                  <a:pt x="97" y="38"/>
                </a:lnTo>
                <a:lnTo>
                  <a:pt x="60" y="38"/>
                </a:lnTo>
                <a:lnTo>
                  <a:pt x="0" y="38"/>
                </a:lnTo>
                <a:lnTo>
                  <a:pt x="0" y="0"/>
                </a:lnTo>
                <a:lnTo>
                  <a:pt x="60" y="0"/>
                </a:lnTo>
                <a:lnTo>
                  <a:pt x="60" y="0"/>
                </a:lnTo>
                <a:lnTo>
                  <a:pt x="97" y="0"/>
                </a:lnTo>
                <a:lnTo>
                  <a:pt x="97" y="0"/>
                </a:lnTo>
                <a:lnTo>
                  <a:pt x="156" y="0"/>
                </a:lnTo>
                <a:lnTo>
                  <a:pt x="156" y="38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64" name="Oval 58"/>
          <p:cNvSpPr>
            <a:spLocks noChangeArrowheads="1"/>
          </p:cNvSpPr>
          <p:nvPr/>
        </p:nvSpPr>
        <p:spPr bwMode="auto">
          <a:xfrm>
            <a:off x="2286745" y="2524209"/>
            <a:ext cx="257443" cy="255947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65" name="Freeform 59"/>
          <p:cNvSpPr>
            <a:spLocks noEditPoints="1"/>
          </p:cNvSpPr>
          <p:nvPr/>
        </p:nvSpPr>
        <p:spPr bwMode="auto">
          <a:xfrm>
            <a:off x="4950979" y="3540511"/>
            <a:ext cx="273908" cy="354732"/>
          </a:xfrm>
          <a:custGeom>
            <a:avLst/>
            <a:gdLst>
              <a:gd name="T0" fmla="*/ 144 w 144"/>
              <a:gd name="T1" fmla="*/ 46 h 187"/>
              <a:gd name="T2" fmla="*/ 144 w 144"/>
              <a:gd name="T3" fmla="*/ 45 h 187"/>
              <a:gd name="T4" fmla="*/ 41 w 144"/>
              <a:gd name="T5" fmla="*/ 0 h 187"/>
              <a:gd name="T6" fmla="*/ 41 w 144"/>
              <a:gd name="T7" fmla="*/ 74 h 187"/>
              <a:gd name="T8" fmla="*/ 15 w 144"/>
              <a:gd name="T9" fmla="*/ 29 h 187"/>
              <a:gd name="T10" fmla="*/ 3 w 144"/>
              <a:gd name="T11" fmla="*/ 34 h 187"/>
              <a:gd name="T12" fmla="*/ 34 w 144"/>
              <a:gd name="T13" fmla="*/ 90 h 187"/>
              <a:gd name="T14" fmla="*/ 0 w 144"/>
              <a:gd name="T15" fmla="*/ 148 h 187"/>
              <a:gd name="T16" fmla="*/ 11 w 144"/>
              <a:gd name="T17" fmla="*/ 156 h 187"/>
              <a:gd name="T18" fmla="*/ 41 w 144"/>
              <a:gd name="T19" fmla="*/ 104 h 187"/>
              <a:gd name="T20" fmla="*/ 41 w 144"/>
              <a:gd name="T21" fmla="*/ 187 h 187"/>
              <a:gd name="T22" fmla="*/ 140 w 144"/>
              <a:gd name="T23" fmla="*/ 140 h 187"/>
              <a:gd name="T24" fmla="*/ 140 w 144"/>
              <a:gd name="T25" fmla="*/ 139 h 187"/>
              <a:gd name="T26" fmla="*/ 79 w 144"/>
              <a:gd name="T27" fmla="*/ 91 h 187"/>
              <a:gd name="T28" fmla="*/ 144 w 144"/>
              <a:gd name="T29" fmla="*/ 46 h 187"/>
              <a:gd name="T30" fmla="*/ 95 w 144"/>
              <a:gd name="T31" fmla="*/ 135 h 187"/>
              <a:gd name="T32" fmla="*/ 66 w 144"/>
              <a:gd name="T33" fmla="*/ 147 h 187"/>
              <a:gd name="T34" fmla="*/ 66 w 144"/>
              <a:gd name="T35" fmla="*/ 109 h 187"/>
              <a:gd name="T36" fmla="*/ 95 w 144"/>
              <a:gd name="T37" fmla="*/ 135 h 187"/>
              <a:gd name="T38" fmla="*/ 66 w 144"/>
              <a:gd name="T39" fmla="*/ 72 h 187"/>
              <a:gd name="T40" fmla="*/ 66 w 144"/>
              <a:gd name="T41" fmla="*/ 40 h 187"/>
              <a:gd name="T42" fmla="*/ 96 w 144"/>
              <a:gd name="T43" fmla="*/ 48 h 187"/>
              <a:gd name="T44" fmla="*/ 66 w 144"/>
              <a:gd name="T45" fmla="*/ 72 h 1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44" h="187">
                <a:moveTo>
                  <a:pt x="144" y="46"/>
                </a:moveTo>
                <a:cubicBezTo>
                  <a:pt x="144" y="45"/>
                  <a:pt x="144" y="45"/>
                  <a:pt x="144" y="45"/>
                </a:cubicBezTo>
                <a:cubicBezTo>
                  <a:pt x="41" y="0"/>
                  <a:pt x="41" y="0"/>
                  <a:pt x="41" y="0"/>
                </a:cubicBezTo>
                <a:cubicBezTo>
                  <a:pt x="41" y="74"/>
                  <a:pt x="41" y="74"/>
                  <a:pt x="41" y="74"/>
                </a:cubicBezTo>
                <a:cubicBezTo>
                  <a:pt x="40" y="72"/>
                  <a:pt x="20" y="37"/>
                  <a:pt x="15" y="29"/>
                </a:cubicBezTo>
                <a:cubicBezTo>
                  <a:pt x="3" y="34"/>
                  <a:pt x="3" y="34"/>
                  <a:pt x="3" y="34"/>
                </a:cubicBezTo>
                <a:cubicBezTo>
                  <a:pt x="34" y="90"/>
                  <a:pt x="34" y="90"/>
                  <a:pt x="34" y="90"/>
                </a:cubicBezTo>
                <a:cubicBezTo>
                  <a:pt x="0" y="148"/>
                  <a:pt x="0" y="148"/>
                  <a:pt x="0" y="148"/>
                </a:cubicBezTo>
                <a:cubicBezTo>
                  <a:pt x="11" y="156"/>
                  <a:pt x="11" y="156"/>
                  <a:pt x="11" y="156"/>
                </a:cubicBezTo>
                <a:cubicBezTo>
                  <a:pt x="41" y="104"/>
                  <a:pt x="41" y="104"/>
                  <a:pt x="41" y="104"/>
                </a:cubicBezTo>
                <a:cubicBezTo>
                  <a:pt x="41" y="187"/>
                  <a:pt x="41" y="187"/>
                  <a:pt x="41" y="187"/>
                </a:cubicBezTo>
                <a:cubicBezTo>
                  <a:pt x="140" y="140"/>
                  <a:pt x="140" y="140"/>
                  <a:pt x="140" y="140"/>
                </a:cubicBezTo>
                <a:cubicBezTo>
                  <a:pt x="140" y="139"/>
                  <a:pt x="140" y="139"/>
                  <a:pt x="140" y="139"/>
                </a:cubicBezTo>
                <a:cubicBezTo>
                  <a:pt x="138" y="138"/>
                  <a:pt x="79" y="91"/>
                  <a:pt x="79" y="91"/>
                </a:cubicBezTo>
                <a:lnTo>
                  <a:pt x="144" y="46"/>
                </a:lnTo>
                <a:close/>
                <a:moveTo>
                  <a:pt x="95" y="135"/>
                </a:moveTo>
                <a:cubicBezTo>
                  <a:pt x="93" y="136"/>
                  <a:pt x="66" y="147"/>
                  <a:pt x="66" y="147"/>
                </a:cubicBezTo>
                <a:cubicBezTo>
                  <a:pt x="66" y="109"/>
                  <a:pt x="66" y="109"/>
                  <a:pt x="66" y="109"/>
                </a:cubicBezTo>
                <a:lnTo>
                  <a:pt x="95" y="135"/>
                </a:lnTo>
                <a:close/>
                <a:moveTo>
                  <a:pt x="66" y="72"/>
                </a:moveTo>
                <a:cubicBezTo>
                  <a:pt x="66" y="40"/>
                  <a:pt x="66" y="40"/>
                  <a:pt x="66" y="40"/>
                </a:cubicBezTo>
                <a:cubicBezTo>
                  <a:pt x="96" y="48"/>
                  <a:pt x="96" y="48"/>
                  <a:pt x="96" y="48"/>
                </a:cubicBezTo>
                <a:lnTo>
                  <a:pt x="66" y="72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66" name="Freeform 60"/>
          <p:cNvSpPr>
            <a:spLocks noEditPoints="1"/>
          </p:cNvSpPr>
          <p:nvPr/>
        </p:nvSpPr>
        <p:spPr bwMode="auto">
          <a:xfrm>
            <a:off x="3573959" y="1395652"/>
            <a:ext cx="359222" cy="360720"/>
          </a:xfrm>
          <a:custGeom>
            <a:avLst/>
            <a:gdLst>
              <a:gd name="T0" fmla="*/ 180 w 189"/>
              <a:gd name="T1" fmla="*/ 54 h 190"/>
              <a:gd name="T2" fmla="*/ 131 w 189"/>
              <a:gd name="T3" fmla="*/ 9 h 190"/>
              <a:gd name="T4" fmla="*/ 27 w 189"/>
              <a:gd name="T5" fmla="*/ 30 h 190"/>
              <a:gd name="T6" fmla="*/ 8 w 189"/>
              <a:gd name="T7" fmla="*/ 59 h 190"/>
              <a:gd name="T8" fmla="*/ 30 w 189"/>
              <a:gd name="T9" fmla="*/ 163 h 190"/>
              <a:gd name="T10" fmla="*/ 58 w 189"/>
              <a:gd name="T11" fmla="*/ 181 h 190"/>
              <a:gd name="T12" fmla="*/ 136 w 189"/>
              <a:gd name="T13" fmla="*/ 180 h 190"/>
              <a:gd name="T14" fmla="*/ 181 w 189"/>
              <a:gd name="T15" fmla="*/ 132 h 190"/>
              <a:gd name="T16" fmla="*/ 189 w 189"/>
              <a:gd name="T17" fmla="*/ 92 h 190"/>
              <a:gd name="T18" fmla="*/ 63 w 189"/>
              <a:gd name="T19" fmla="*/ 164 h 190"/>
              <a:gd name="T20" fmla="*/ 19 w 189"/>
              <a:gd name="T21" fmla="*/ 103 h 190"/>
              <a:gd name="T22" fmla="*/ 34 w 189"/>
              <a:gd name="T23" fmla="*/ 49 h 190"/>
              <a:gd name="T24" fmla="*/ 64 w 189"/>
              <a:gd name="T25" fmla="*/ 77 h 190"/>
              <a:gd name="T26" fmla="*/ 55 w 189"/>
              <a:gd name="T27" fmla="*/ 101 h 190"/>
              <a:gd name="T28" fmla="*/ 87 w 189"/>
              <a:gd name="T29" fmla="*/ 100 h 190"/>
              <a:gd name="T30" fmla="*/ 73 w 189"/>
              <a:gd name="T31" fmla="*/ 121 h 190"/>
              <a:gd name="T32" fmla="*/ 62 w 189"/>
              <a:gd name="T33" fmla="*/ 156 h 190"/>
              <a:gd name="T34" fmla="*/ 82 w 189"/>
              <a:gd name="T35" fmla="*/ 131 h 190"/>
              <a:gd name="T36" fmla="*/ 85 w 189"/>
              <a:gd name="T37" fmla="*/ 124 h 190"/>
              <a:gd name="T38" fmla="*/ 102 w 189"/>
              <a:gd name="T39" fmla="*/ 114 h 190"/>
              <a:gd name="T40" fmla="*/ 104 w 189"/>
              <a:gd name="T41" fmla="*/ 119 h 190"/>
              <a:gd name="T42" fmla="*/ 105 w 189"/>
              <a:gd name="T43" fmla="*/ 129 h 190"/>
              <a:gd name="T44" fmla="*/ 122 w 189"/>
              <a:gd name="T45" fmla="*/ 157 h 190"/>
              <a:gd name="T46" fmla="*/ 119 w 189"/>
              <a:gd name="T47" fmla="*/ 131 h 190"/>
              <a:gd name="T48" fmla="*/ 91 w 189"/>
              <a:gd name="T49" fmla="*/ 171 h 190"/>
              <a:gd name="T50" fmla="*/ 154 w 189"/>
              <a:gd name="T51" fmla="*/ 143 h 190"/>
              <a:gd name="T52" fmla="*/ 112 w 189"/>
              <a:gd name="T53" fmla="*/ 95 h 190"/>
              <a:gd name="T54" fmla="*/ 96 w 189"/>
              <a:gd name="T55" fmla="*/ 60 h 190"/>
              <a:gd name="T56" fmla="*/ 118 w 189"/>
              <a:gd name="T57" fmla="*/ 91 h 190"/>
              <a:gd name="T58" fmla="*/ 112 w 189"/>
              <a:gd name="T59" fmla="*/ 54 h 190"/>
              <a:gd name="T60" fmla="*/ 69 w 189"/>
              <a:gd name="T61" fmla="*/ 56 h 190"/>
              <a:gd name="T62" fmla="*/ 67 w 189"/>
              <a:gd name="T63" fmla="*/ 60 h 190"/>
              <a:gd name="T64" fmla="*/ 45 w 189"/>
              <a:gd name="T65" fmla="*/ 38 h 190"/>
              <a:gd name="T66" fmla="*/ 117 w 189"/>
              <a:gd name="T67" fmla="*/ 23 h 190"/>
              <a:gd name="T68" fmla="*/ 170 w 189"/>
              <a:gd name="T69" fmla="*/ 105 h 1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89" h="190">
                <a:moveTo>
                  <a:pt x="189" y="92"/>
                </a:moveTo>
                <a:cubicBezTo>
                  <a:pt x="188" y="77"/>
                  <a:pt x="185" y="65"/>
                  <a:pt x="180" y="54"/>
                </a:cubicBezTo>
                <a:cubicBezTo>
                  <a:pt x="175" y="44"/>
                  <a:pt x="168" y="35"/>
                  <a:pt x="160" y="27"/>
                </a:cubicBezTo>
                <a:cubicBezTo>
                  <a:pt x="152" y="20"/>
                  <a:pt x="142" y="13"/>
                  <a:pt x="131" y="9"/>
                </a:cubicBezTo>
                <a:cubicBezTo>
                  <a:pt x="121" y="4"/>
                  <a:pt x="107" y="0"/>
                  <a:pt x="92" y="1"/>
                </a:cubicBezTo>
                <a:cubicBezTo>
                  <a:pt x="62" y="3"/>
                  <a:pt x="43" y="14"/>
                  <a:pt x="27" y="30"/>
                </a:cubicBezTo>
                <a:cubicBezTo>
                  <a:pt x="23" y="34"/>
                  <a:pt x="20" y="39"/>
                  <a:pt x="17" y="43"/>
                </a:cubicBezTo>
                <a:cubicBezTo>
                  <a:pt x="14" y="48"/>
                  <a:pt x="11" y="53"/>
                  <a:pt x="8" y="59"/>
                </a:cubicBezTo>
                <a:cubicBezTo>
                  <a:pt x="4" y="69"/>
                  <a:pt x="0" y="83"/>
                  <a:pt x="1" y="98"/>
                </a:cubicBezTo>
                <a:cubicBezTo>
                  <a:pt x="2" y="127"/>
                  <a:pt x="14" y="147"/>
                  <a:pt x="30" y="163"/>
                </a:cubicBezTo>
                <a:cubicBezTo>
                  <a:pt x="34" y="167"/>
                  <a:pt x="38" y="170"/>
                  <a:pt x="43" y="173"/>
                </a:cubicBezTo>
                <a:cubicBezTo>
                  <a:pt x="48" y="176"/>
                  <a:pt x="53" y="179"/>
                  <a:pt x="58" y="181"/>
                </a:cubicBezTo>
                <a:cubicBezTo>
                  <a:pt x="69" y="186"/>
                  <a:pt x="83" y="190"/>
                  <a:pt x="98" y="189"/>
                </a:cubicBezTo>
                <a:cubicBezTo>
                  <a:pt x="113" y="188"/>
                  <a:pt x="125" y="185"/>
                  <a:pt x="136" y="180"/>
                </a:cubicBezTo>
                <a:cubicBezTo>
                  <a:pt x="146" y="175"/>
                  <a:pt x="155" y="168"/>
                  <a:pt x="163" y="160"/>
                </a:cubicBezTo>
                <a:cubicBezTo>
                  <a:pt x="170" y="152"/>
                  <a:pt x="177" y="142"/>
                  <a:pt x="181" y="132"/>
                </a:cubicBezTo>
                <a:cubicBezTo>
                  <a:pt x="184" y="126"/>
                  <a:pt x="186" y="120"/>
                  <a:pt x="187" y="114"/>
                </a:cubicBezTo>
                <a:cubicBezTo>
                  <a:pt x="188" y="107"/>
                  <a:pt x="189" y="100"/>
                  <a:pt x="189" y="92"/>
                </a:cubicBezTo>
                <a:close/>
                <a:moveTo>
                  <a:pt x="91" y="171"/>
                </a:moveTo>
                <a:cubicBezTo>
                  <a:pt x="80" y="170"/>
                  <a:pt x="71" y="168"/>
                  <a:pt x="63" y="164"/>
                </a:cubicBezTo>
                <a:cubicBezTo>
                  <a:pt x="55" y="160"/>
                  <a:pt x="48" y="155"/>
                  <a:pt x="42" y="150"/>
                </a:cubicBezTo>
                <a:cubicBezTo>
                  <a:pt x="31" y="138"/>
                  <a:pt x="22" y="124"/>
                  <a:pt x="19" y="103"/>
                </a:cubicBezTo>
                <a:cubicBezTo>
                  <a:pt x="17" y="81"/>
                  <a:pt x="25" y="63"/>
                  <a:pt x="34" y="51"/>
                </a:cubicBezTo>
                <a:cubicBezTo>
                  <a:pt x="34" y="50"/>
                  <a:pt x="34" y="49"/>
                  <a:pt x="34" y="49"/>
                </a:cubicBezTo>
                <a:cubicBezTo>
                  <a:pt x="35" y="49"/>
                  <a:pt x="36" y="51"/>
                  <a:pt x="36" y="51"/>
                </a:cubicBezTo>
                <a:cubicBezTo>
                  <a:pt x="45" y="60"/>
                  <a:pt x="55" y="68"/>
                  <a:pt x="64" y="77"/>
                </a:cubicBezTo>
                <a:cubicBezTo>
                  <a:pt x="58" y="83"/>
                  <a:pt x="53" y="88"/>
                  <a:pt x="48" y="93"/>
                </a:cubicBezTo>
                <a:cubicBezTo>
                  <a:pt x="50" y="96"/>
                  <a:pt x="53" y="98"/>
                  <a:pt x="55" y="101"/>
                </a:cubicBezTo>
                <a:cubicBezTo>
                  <a:pt x="60" y="96"/>
                  <a:pt x="66" y="90"/>
                  <a:pt x="71" y="84"/>
                </a:cubicBezTo>
                <a:cubicBezTo>
                  <a:pt x="76" y="90"/>
                  <a:pt x="82" y="95"/>
                  <a:pt x="87" y="100"/>
                </a:cubicBezTo>
                <a:cubicBezTo>
                  <a:pt x="83" y="106"/>
                  <a:pt x="79" y="112"/>
                  <a:pt x="74" y="118"/>
                </a:cubicBezTo>
                <a:cubicBezTo>
                  <a:pt x="74" y="119"/>
                  <a:pt x="73" y="120"/>
                  <a:pt x="73" y="121"/>
                </a:cubicBezTo>
                <a:cubicBezTo>
                  <a:pt x="72" y="122"/>
                  <a:pt x="72" y="124"/>
                  <a:pt x="71" y="125"/>
                </a:cubicBezTo>
                <a:cubicBezTo>
                  <a:pt x="68" y="135"/>
                  <a:pt x="65" y="146"/>
                  <a:pt x="62" y="156"/>
                </a:cubicBezTo>
                <a:cubicBezTo>
                  <a:pt x="66" y="157"/>
                  <a:pt x="70" y="158"/>
                  <a:pt x="73" y="159"/>
                </a:cubicBezTo>
                <a:cubicBezTo>
                  <a:pt x="76" y="150"/>
                  <a:pt x="79" y="140"/>
                  <a:pt x="82" y="131"/>
                </a:cubicBezTo>
                <a:cubicBezTo>
                  <a:pt x="82" y="129"/>
                  <a:pt x="83" y="128"/>
                  <a:pt x="83" y="127"/>
                </a:cubicBezTo>
                <a:cubicBezTo>
                  <a:pt x="83" y="126"/>
                  <a:pt x="84" y="125"/>
                  <a:pt x="85" y="124"/>
                </a:cubicBezTo>
                <a:cubicBezTo>
                  <a:pt x="89" y="120"/>
                  <a:pt x="93" y="115"/>
                  <a:pt x="97" y="110"/>
                </a:cubicBezTo>
                <a:cubicBezTo>
                  <a:pt x="99" y="111"/>
                  <a:pt x="101" y="113"/>
                  <a:pt x="102" y="114"/>
                </a:cubicBezTo>
                <a:cubicBezTo>
                  <a:pt x="103" y="115"/>
                  <a:pt x="104" y="116"/>
                  <a:pt x="104" y="116"/>
                </a:cubicBezTo>
                <a:cubicBezTo>
                  <a:pt x="104" y="117"/>
                  <a:pt x="104" y="118"/>
                  <a:pt x="104" y="119"/>
                </a:cubicBezTo>
                <a:cubicBezTo>
                  <a:pt x="104" y="122"/>
                  <a:pt x="105" y="124"/>
                  <a:pt x="105" y="126"/>
                </a:cubicBezTo>
                <a:cubicBezTo>
                  <a:pt x="105" y="127"/>
                  <a:pt x="105" y="128"/>
                  <a:pt x="105" y="129"/>
                </a:cubicBezTo>
                <a:cubicBezTo>
                  <a:pt x="106" y="131"/>
                  <a:pt x="107" y="132"/>
                  <a:pt x="107" y="133"/>
                </a:cubicBezTo>
                <a:cubicBezTo>
                  <a:pt x="113" y="141"/>
                  <a:pt x="117" y="149"/>
                  <a:pt x="122" y="157"/>
                </a:cubicBezTo>
                <a:cubicBezTo>
                  <a:pt x="126" y="155"/>
                  <a:pt x="129" y="153"/>
                  <a:pt x="132" y="151"/>
                </a:cubicBezTo>
                <a:cubicBezTo>
                  <a:pt x="128" y="144"/>
                  <a:pt x="123" y="137"/>
                  <a:pt x="119" y="131"/>
                </a:cubicBezTo>
                <a:cubicBezTo>
                  <a:pt x="127" y="138"/>
                  <a:pt x="135" y="146"/>
                  <a:pt x="143" y="154"/>
                </a:cubicBezTo>
                <a:cubicBezTo>
                  <a:pt x="130" y="164"/>
                  <a:pt x="114" y="172"/>
                  <a:pt x="91" y="171"/>
                </a:cubicBezTo>
                <a:close/>
                <a:moveTo>
                  <a:pt x="170" y="105"/>
                </a:moveTo>
                <a:cubicBezTo>
                  <a:pt x="168" y="120"/>
                  <a:pt x="162" y="132"/>
                  <a:pt x="154" y="143"/>
                </a:cubicBezTo>
                <a:cubicBezTo>
                  <a:pt x="140" y="130"/>
                  <a:pt x="127" y="117"/>
                  <a:pt x="113" y="104"/>
                </a:cubicBezTo>
                <a:cubicBezTo>
                  <a:pt x="113" y="101"/>
                  <a:pt x="113" y="98"/>
                  <a:pt x="112" y="95"/>
                </a:cubicBezTo>
                <a:cubicBezTo>
                  <a:pt x="112" y="94"/>
                  <a:pt x="111" y="92"/>
                  <a:pt x="110" y="91"/>
                </a:cubicBezTo>
                <a:cubicBezTo>
                  <a:pt x="105" y="81"/>
                  <a:pt x="101" y="71"/>
                  <a:pt x="96" y="60"/>
                </a:cubicBezTo>
                <a:cubicBezTo>
                  <a:pt x="99" y="61"/>
                  <a:pt x="102" y="63"/>
                  <a:pt x="105" y="63"/>
                </a:cubicBezTo>
                <a:cubicBezTo>
                  <a:pt x="109" y="73"/>
                  <a:pt x="113" y="82"/>
                  <a:pt x="118" y="91"/>
                </a:cubicBezTo>
                <a:cubicBezTo>
                  <a:pt x="121" y="89"/>
                  <a:pt x="124" y="87"/>
                  <a:pt x="127" y="84"/>
                </a:cubicBezTo>
                <a:cubicBezTo>
                  <a:pt x="122" y="74"/>
                  <a:pt x="117" y="64"/>
                  <a:pt x="112" y="54"/>
                </a:cubicBezTo>
                <a:cubicBezTo>
                  <a:pt x="104" y="52"/>
                  <a:pt x="96" y="49"/>
                  <a:pt x="88" y="47"/>
                </a:cubicBezTo>
                <a:cubicBezTo>
                  <a:pt x="84" y="52"/>
                  <a:pt x="79" y="58"/>
                  <a:pt x="69" y="56"/>
                </a:cubicBezTo>
                <a:cubicBezTo>
                  <a:pt x="68" y="57"/>
                  <a:pt x="68" y="59"/>
                  <a:pt x="68" y="60"/>
                </a:cubicBezTo>
                <a:cubicBezTo>
                  <a:pt x="68" y="60"/>
                  <a:pt x="67" y="60"/>
                  <a:pt x="67" y="60"/>
                </a:cubicBezTo>
                <a:cubicBezTo>
                  <a:pt x="66" y="58"/>
                  <a:pt x="64" y="56"/>
                  <a:pt x="62" y="55"/>
                </a:cubicBezTo>
                <a:cubicBezTo>
                  <a:pt x="57" y="49"/>
                  <a:pt x="50" y="44"/>
                  <a:pt x="45" y="38"/>
                </a:cubicBezTo>
                <a:cubicBezTo>
                  <a:pt x="57" y="28"/>
                  <a:pt x="71" y="20"/>
                  <a:pt x="93" y="19"/>
                </a:cubicBezTo>
                <a:cubicBezTo>
                  <a:pt x="102" y="19"/>
                  <a:pt x="111" y="20"/>
                  <a:pt x="117" y="23"/>
                </a:cubicBezTo>
                <a:cubicBezTo>
                  <a:pt x="138" y="29"/>
                  <a:pt x="153" y="42"/>
                  <a:pt x="162" y="60"/>
                </a:cubicBezTo>
                <a:cubicBezTo>
                  <a:pt x="168" y="71"/>
                  <a:pt x="172" y="87"/>
                  <a:pt x="170" y="105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67" name="Freeform 61"/>
          <p:cNvSpPr/>
          <p:nvPr/>
        </p:nvSpPr>
        <p:spPr bwMode="auto">
          <a:xfrm>
            <a:off x="3690707" y="1452529"/>
            <a:ext cx="38916" cy="41909"/>
          </a:xfrm>
          <a:custGeom>
            <a:avLst/>
            <a:gdLst>
              <a:gd name="T0" fmla="*/ 10 w 21"/>
              <a:gd name="T1" fmla="*/ 0 h 22"/>
              <a:gd name="T2" fmla="*/ 4 w 21"/>
              <a:gd name="T3" fmla="*/ 3 h 22"/>
              <a:gd name="T4" fmla="*/ 1 w 21"/>
              <a:gd name="T5" fmla="*/ 10 h 22"/>
              <a:gd name="T6" fmla="*/ 12 w 21"/>
              <a:gd name="T7" fmla="*/ 22 h 22"/>
              <a:gd name="T8" fmla="*/ 21 w 21"/>
              <a:gd name="T9" fmla="*/ 11 h 22"/>
              <a:gd name="T10" fmla="*/ 10 w 21"/>
              <a:gd name="T11" fmla="*/ 0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1" h="22">
                <a:moveTo>
                  <a:pt x="10" y="0"/>
                </a:moveTo>
                <a:cubicBezTo>
                  <a:pt x="7" y="0"/>
                  <a:pt x="5" y="2"/>
                  <a:pt x="4" y="3"/>
                </a:cubicBezTo>
                <a:cubicBezTo>
                  <a:pt x="2" y="5"/>
                  <a:pt x="1" y="7"/>
                  <a:pt x="1" y="10"/>
                </a:cubicBezTo>
                <a:cubicBezTo>
                  <a:pt x="0" y="17"/>
                  <a:pt x="5" y="22"/>
                  <a:pt x="12" y="22"/>
                </a:cubicBezTo>
                <a:cubicBezTo>
                  <a:pt x="17" y="21"/>
                  <a:pt x="21" y="17"/>
                  <a:pt x="21" y="11"/>
                </a:cubicBezTo>
                <a:cubicBezTo>
                  <a:pt x="21" y="5"/>
                  <a:pt x="17" y="0"/>
                  <a:pt x="10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68" name="Freeform 62"/>
          <p:cNvSpPr/>
          <p:nvPr/>
        </p:nvSpPr>
        <p:spPr bwMode="auto">
          <a:xfrm>
            <a:off x="5627515" y="2468830"/>
            <a:ext cx="206553" cy="356229"/>
          </a:xfrm>
          <a:custGeom>
            <a:avLst/>
            <a:gdLst>
              <a:gd name="T0" fmla="*/ 105 w 138"/>
              <a:gd name="T1" fmla="*/ 104 h 238"/>
              <a:gd name="T2" fmla="*/ 0 w 138"/>
              <a:gd name="T3" fmla="*/ 0 h 238"/>
              <a:gd name="T4" fmla="*/ 0 w 138"/>
              <a:gd name="T5" fmla="*/ 238 h 238"/>
              <a:gd name="T6" fmla="*/ 105 w 138"/>
              <a:gd name="T7" fmla="*/ 134 h 238"/>
              <a:gd name="T8" fmla="*/ 105 w 138"/>
              <a:gd name="T9" fmla="*/ 212 h 238"/>
              <a:gd name="T10" fmla="*/ 138 w 138"/>
              <a:gd name="T11" fmla="*/ 212 h 238"/>
              <a:gd name="T12" fmla="*/ 138 w 138"/>
              <a:gd name="T13" fmla="*/ 28 h 238"/>
              <a:gd name="T14" fmla="*/ 105 w 138"/>
              <a:gd name="T15" fmla="*/ 28 h 238"/>
              <a:gd name="T16" fmla="*/ 105 w 138"/>
              <a:gd name="T17" fmla="*/ 104 h 2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38" h="238">
                <a:moveTo>
                  <a:pt x="105" y="104"/>
                </a:moveTo>
                <a:lnTo>
                  <a:pt x="0" y="0"/>
                </a:lnTo>
                <a:lnTo>
                  <a:pt x="0" y="238"/>
                </a:lnTo>
                <a:lnTo>
                  <a:pt x="105" y="134"/>
                </a:lnTo>
                <a:lnTo>
                  <a:pt x="105" y="212"/>
                </a:lnTo>
                <a:lnTo>
                  <a:pt x="138" y="212"/>
                </a:lnTo>
                <a:lnTo>
                  <a:pt x="138" y="28"/>
                </a:lnTo>
                <a:lnTo>
                  <a:pt x="105" y="28"/>
                </a:lnTo>
                <a:lnTo>
                  <a:pt x="105" y="104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69" name="Rectangle 63"/>
          <p:cNvSpPr>
            <a:spLocks noChangeArrowheads="1"/>
          </p:cNvSpPr>
          <p:nvPr/>
        </p:nvSpPr>
        <p:spPr bwMode="auto">
          <a:xfrm>
            <a:off x="5869990" y="2510739"/>
            <a:ext cx="49394" cy="275404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70" name="Freeform 64"/>
          <p:cNvSpPr/>
          <p:nvPr/>
        </p:nvSpPr>
        <p:spPr bwMode="auto">
          <a:xfrm>
            <a:off x="6374397" y="2468830"/>
            <a:ext cx="206553" cy="356229"/>
          </a:xfrm>
          <a:custGeom>
            <a:avLst/>
            <a:gdLst>
              <a:gd name="T0" fmla="*/ 138 w 138"/>
              <a:gd name="T1" fmla="*/ 0 h 238"/>
              <a:gd name="T2" fmla="*/ 33 w 138"/>
              <a:gd name="T3" fmla="*/ 104 h 238"/>
              <a:gd name="T4" fmla="*/ 33 w 138"/>
              <a:gd name="T5" fmla="*/ 28 h 238"/>
              <a:gd name="T6" fmla="*/ 0 w 138"/>
              <a:gd name="T7" fmla="*/ 28 h 238"/>
              <a:gd name="T8" fmla="*/ 0 w 138"/>
              <a:gd name="T9" fmla="*/ 212 h 238"/>
              <a:gd name="T10" fmla="*/ 33 w 138"/>
              <a:gd name="T11" fmla="*/ 212 h 238"/>
              <a:gd name="T12" fmla="*/ 33 w 138"/>
              <a:gd name="T13" fmla="*/ 134 h 238"/>
              <a:gd name="T14" fmla="*/ 138 w 138"/>
              <a:gd name="T15" fmla="*/ 238 h 238"/>
              <a:gd name="T16" fmla="*/ 138 w 138"/>
              <a:gd name="T17" fmla="*/ 0 h 2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38" h="238">
                <a:moveTo>
                  <a:pt x="138" y="0"/>
                </a:moveTo>
                <a:lnTo>
                  <a:pt x="33" y="104"/>
                </a:lnTo>
                <a:lnTo>
                  <a:pt x="33" y="28"/>
                </a:lnTo>
                <a:lnTo>
                  <a:pt x="0" y="28"/>
                </a:lnTo>
                <a:lnTo>
                  <a:pt x="0" y="212"/>
                </a:lnTo>
                <a:lnTo>
                  <a:pt x="33" y="212"/>
                </a:lnTo>
                <a:lnTo>
                  <a:pt x="33" y="134"/>
                </a:lnTo>
                <a:lnTo>
                  <a:pt x="138" y="238"/>
                </a:lnTo>
                <a:lnTo>
                  <a:pt x="138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71" name="Rectangle 65"/>
          <p:cNvSpPr>
            <a:spLocks noChangeArrowheads="1"/>
          </p:cNvSpPr>
          <p:nvPr/>
        </p:nvSpPr>
        <p:spPr bwMode="auto">
          <a:xfrm>
            <a:off x="6289083" y="2510739"/>
            <a:ext cx="49394" cy="275404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grpSp>
        <p:nvGrpSpPr>
          <p:cNvPr id="72" name="组合 71"/>
          <p:cNvGrpSpPr/>
          <p:nvPr/>
        </p:nvGrpSpPr>
        <p:grpSpPr>
          <a:xfrm>
            <a:off x="3564979" y="4645120"/>
            <a:ext cx="374190" cy="299352"/>
            <a:chOff x="3409951" y="4795839"/>
            <a:chExt cx="396875" cy="317500"/>
          </a:xfrm>
          <a:solidFill>
            <a:schemeClr val="bg1">
              <a:lumMod val="85000"/>
            </a:schemeClr>
          </a:solidFill>
        </p:grpSpPr>
        <p:sp>
          <p:nvSpPr>
            <p:cNvPr id="73" name="Freeform 66"/>
            <p:cNvSpPr>
              <a:spLocks noEditPoints="1"/>
            </p:cNvSpPr>
            <p:nvPr/>
          </p:nvSpPr>
          <p:spPr bwMode="auto">
            <a:xfrm>
              <a:off x="3409951" y="4795839"/>
              <a:ext cx="377825" cy="317500"/>
            </a:xfrm>
            <a:custGeom>
              <a:avLst/>
              <a:gdLst>
                <a:gd name="T0" fmla="*/ 185 w 188"/>
                <a:gd name="T1" fmla="*/ 111 h 157"/>
                <a:gd name="T2" fmla="*/ 179 w 188"/>
                <a:gd name="T3" fmla="*/ 110 h 157"/>
                <a:gd name="T4" fmla="*/ 179 w 188"/>
                <a:gd name="T5" fmla="*/ 100 h 157"/>
                <a:gd name="T6" fmla="*/ 166 w 188"/>
                <a:gd name="T7" fmla="*/ 86 h 157"/>
                <a:gd name="T8" fmla="*/ 12 w 188"/>
                <a:gd name="T9" fmla="*/ 0 h 157"/>
                <a:gd name="T10" fmla="*/ 0 w 188"/>
                <a:gd name="T11" fmla="*/ 17 h 157"/>
                <a:gd name="T12" fmla="*/ 86 w 188"/>
                <a:gd name="T13" fmla="*/ 91 h 157"/>
                <a:gd name="T14" fmla="*/ 76 w 188"/>
                <a:gd name="T15" fmla="*/ 104 h 157"/>
                <a:gd name="T16" fmla="*/ 76 w 188"/>
                <a:gd name="T17" fmla="*/ 132 h 157"/>
                <a:gd name="T18" fmla="*/ 96 w 188"/>
                <a:gd name="T19" fmla="*/ 153 h 157"/>
                <a:gd name="T20" fmla="*/ 124 w 188"/>
                <a:gd name="T21" fmla="*/ 153 h 157"/>
                <a:gd name="T22" fmla="*/ 144 w 188"/>
                <a:gd name="T23" fmla="*/ 133 h 157"/>
                <a:gd name="T24" fmla="*/ 147 w 188"/>
                <a:gd name="T25" fmla="*/ 126 h 157"/>
                <a:gd name="T26" fmla="*/ 158 w 188"/>
                <a:gd name="T27" fmla="*/ 129 h 157"/>
                <a:gd name="T28" fmla="*/ 165 w 188"/>
                <a:gd name="T29" fmla="*/ 127 h 157"/>
                <a:gd name="T30" fmla="*/ 167 w 188"/>
                <a:gd name="T31" fmla="*/ 134 h 157"/>
                <a:gd name="T32" fmla="*/ 176 w 188"/>
                <a:gd name="T33" fmla="*/ 132 h 157"/>
                <a:gd name="T34" fmla="*/ 186 w 188"/>
                <a:gd name="T35" fmla="*/ 120 h 157"/>
                <a:gd name="T36" fmla="*/ 185 w 188"/>
                <a:gd name="T37" fmla="*/ 111 h 157"/>
                <a:gd name="T38" fmla="*/ 130 w 188"/>
                <a:gd name="T39" fmla="*/ 130 h 157"/>
                <a:gd name="T40" fmla="*/ 100 w 188"/>
                <a:gd name="T41" fmla="*/ 141 h 157"/>
                <a:gd name="T42" fmla="*/ 88 w 188"/>
                <a:gd name="T43" fmla="*/ 112 h 157"/>
                <a:gd name="T44" fmla="*/ 117 w 188"/>
                <a:gd name="T45" fmla="*/ 101 h 157"/>
                <a:gd name="T46" fmla="*/ 130 w 188"/>
                <a:gd name="T47" fmla="*/ 130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88" h="157">
                  <a:moveTo>
                    <a:pt x="185" y="111"/>
                  </a:moveTo>
                  <a:cubicBezTo>
                    <a:pt x="183" y="110"/>
                    <a:pt x="181" y="110"/>
                    <a:pt x="179" y="110"/>
                  </a:cubicBezTo>
                  <a:cubicBezTo>
                    <a:pt x="180" y="108"/>
                    <a:pt x="180" y="104"/>
                    <a:pt x="179" y="100"/>
                  </a:cubicBezTo>
                  <a:cubicBezTo>
                    <a:pt x="177" y="94"/>
                    <a:pt x="173" y="90"/>
                    <a:pt x="166" y="86"/>
                  </a:cubicBezTo>
                  <a:cubicBezTo>
                    <a:pt x="141" y="73"/>
                    <a:pt x="38" y="13"/>
                    <a:pt x="12" y="0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86" y="91"/>
                    <a:pt x="86" y="91"/>
                    <a:pt x="86" y="91"/>
                  </a:cubicBezTo>
                  <a:cubicBezTo>
                    <a:pt x="82" y="94"/>
                    <a:pt x="79" y="99"/>
                    <a:pt x="76" y="104"/>
                  </a:cubicBezTo>
                  <a:cubicBezTo>
                    <a:pt x="72" y="113"/>
                    <a:pt x="72" y="123"/>
                    <a:pt x="76" y="132"/>
                  </a:cubicBezTo>
                  <a:cubicBezTo>
                    <a:pt x="80" y="142"/>
                    <a:pt x="87" y="149"/>
                    <a:pt x="96" y="153"/>
                  </a:cubicBezTo>
                  <a:cubicBezTo>
                    <a:pt x="105" y="157"/>
                    <a:pt x="115" y="157"/>
                    <a:pt x="124" y="153"/>
                  </a:cubicBezTo>
                  <a:cubicBezTo>
                    <a:pt x="134" y="149"/>
                    <a:pt x="140" y="142"/>
                    <a:pt x="144" y="133"/>
                  </a:cubicBezTo>
                  <a:cubicBezTo>
                    <a:pt x="146" y="130"/>
                    <a:pt x="146" y="128"/>
                    <a:pt x="147" y="126"/>
                  </a:cubicBezTo>
                  <a:cubicBezTo>
                    <a:pt x="150" y="129"/>
                    <a:pt x="154" y="129"/>
                    <a:pt x="158" y="129"/>
                  </a:cubicBezTo>
                  <a:cubicBezTo>
                    <a:pt x="161" y="129"/>
                    <a:pt x="164" y="128"/>
                    <a:pt x="165" y="127"/>
                  </a:cubicBezTo>
                  <a:cubicBezTo>
                    <a:pt x="165" y="129"/>
                    <a:pt x="165" y="132"/>
                    <a:pt x="167" y="134"/>
                  </a:cubicBezTo>
                  <a:cubicBezTo>
                    <a:pt x="170" y="136"/>
                    <a:pt x="174" y="135"/>
                    <a:pt x="176" y="132"/>
                  </a:cubicBezTo>
                  <a:cubicBezTo>
                    <a:pt x="186" y="120"/>
                    <a:pt x="186" y="120"/>
                    <a:pt x="186" y="120"/>
                  </a:cubicBezTo>
                  <a:cubicBezTo>
                    <a:pt x="188" y="118"/>
                    <a:pt x="187" y="114"/>
                    <a:pt x="185" y="111"/>
                  </a:cubicBezTo>
                  <a:close/>
                  <a:moveTo>
                    <a:pt x="130" y="130"/>
                  </a:moveTo>
                  <a:cubicBezTo>
                    <a:pt x="125" y="141"/>
                    <a:pt x="112" y="146"/>
                    <a:pt x="100" y="141"/>
                  </a:cubicBezTo>
                  <a:cubicBezTo>
                    <a:pt x="89" y="136"/>
                    <a:pt x="83" y="123"/>
                    <a:pt x="88" y="112"/>
                  </a:cubicBezTo>
                  <a:cubicBezTo>
                    <a:pt x="93" y="101"/>
                    <a:pt x="106" y="97"/>
                    <a:pt x="117" y="101"/>
                  </a:cubicBezTo>
                  <a:cubicBezTo>
                    <a:pt x="129" y="106"/>
                    <a:pt x="134" y="119"/>
                    <a:pt x="130" y="130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lumMod val="75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4" name="Freeform 67"/>
            <p:cNvSpPr/>
            <p:nvPr/>
          </p:nvSpPr>
          <p:spPr bwMode="auto">
            <a:xfrm>
              <a:off x="3768726" y="4981576"/>
              <a:ext cx="38100" cy="49213"/>
            </a:xfrm>
            <a:custGeom>
              <a:avLst/>
              <a:gdLst>
                <a:gd name="T0" fmla="*/ 0 w 19"/>
                <a:gd name="T1" fmla="*/ 24 h 24"/>
                <a:gd name="T2" fmla="*/ 11 w 19"/>
                <a:gd name="T3" fmla="*/ 16 h 24"/>
                <a:gd name="T4" fmla="*/ 9 w 19"/>
                <a:gd name="T5" fmla="*/ 4 h 24"/>
                <a:gd name="T6" fmla="*/ 19 w 19"/>
                <a:gd name="T7" fmla="*/ 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24">
                  <a:moveTo>
                    <a:pt x="0" y="24"/>
                  </a:moveTo>
                  <a:cubicBezTo>
                    <a:pt x="0" y="24"/>
                    <a:pt x="12" y="22"/>
                    <a:pt x="11" y="16"/>
                  </a:cubicBezTo>
                  <a:cubicBezTo>
                    <a:pt x="10" y="10"/>
                    <a:pt x="2" y="8"/>
                    <a:pt x="9" y="4"/>
                  </a:cubicBezTo>
                  <a:cubicBezTo>
                    <a:pt x="15" y="0"/>
                    <a:pt x="19" y="4"/>
                    <a:pt x="19" y="4"/>
                  </a:cubicBezTo>
                </a:path>
              </a:pathLst>
            </a:custGeom>
            <a:grpFill/>
            <a:ln w="9525">
              <a:solidFill>
                <a:schemeClr val="bg1">
                  <a:lumMod val="75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5" name="Freeform 68"/>
            <p:cNvSpPr/>
            <p:nvPr/>
          </p:nvSpPr>
          <p:spPr bwMode="auto">
            <a:xfrm>
              <a:off x="3617913" y="5032376"/>
              <a:ext cx="23813" cy="23813"/>
            </a:xfrm>
            <a:custGeom>
              <a:avLst/>
              <a:gdLst>
                <a:gd name="T0" fmla="*/ 11 w 12"/>
                <a:gd name="T1" fmla="*/ 8 h 12"/>
                <a:gd name="T2" fmla="*/ 4 w 12"/>
                <a:gd name="T3" fmla="*/ 11 h 12"/>
                <a:gd name="T4" fmla="*/ 1 w 12"/>
                <a:gd name="T5" fmla="*/ 4 h 12"/>
                <a:gd name="T6" fmla="*/ 8 w 12"/>
                <a:gd name="T7" fmla="*/ 1 h 12"/>
                <a:gd name="T8" fmla="*/ 11 w 12"/>
                <a:gd name="T9" fmla="*/ 8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2">
                  <a:moveTo>
                    <a:pt x="11" y="8"/>
                  </a:moveTo>
                  <a:cubicBezTo>
                    <a:pt x="10" y="11"/>
                    <a:pt x="7" y="12"/>
                    <a:pt x="4" y="11"/>
                  </a:cubicBezTo>
                  <a:cubicBezTo>
                    <a:pt x="1" y="9"/>
                    <a:pt x="0" y="6"/>
                    <a:pt x="1" y="4"/>
                  </a:cubicBezTo>
                  <a:cubicBezTo>
                    <a:pt x="2" y="1"/>
                    <a:pt x="5" y="0"/>
                    <a:pt x="8" y="1"/>
                  </a:cubicBezTo>
                  <a:cubicBezTo>
                    <a:pt x="11" y="2"/>
                    <a:pt x="12" y="5"/>
                    <a:pt x="11" y="8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lumMod val="75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76" name="Freeform 69"/>
          <p:cNvSpPr>
            <a:spLocks noEditPoints="1"/>
          </p:cNvSpPr>
          <p:nvPr/>
        </p:nvSpPr>
        <p:spPr bwMode="auto">
          <a:xfrm>
            <a:off x="10949995" y="4074854"/>
            <a:ext cx="345752" cy="356229"/>
          </a:xfrm>
          <a:custGeom>
            <a:avLst/>
            <a:gdLst>
              <a:gd name="T0" fmla="*/ 153 w 182"/>
              <a:gd name="T1" fmla="*/ 9 h 188"/>
              <a:gd name="T2" fmla="*/ 133 w 182"/>
              <a:gd name="T3" fmla="*/ 9 h 188"/>
              <a:gd name="T4" fmla="*/ 133 w 182"/>
              <a:gd name="T5" fmla="*/ 8 h 188"/>
              <a:gd name="T6" fmla="*/ 133 w 182"/>
              <a:gd name="T7" fmla="*/ 5 h 188"/>
              <a:gd name="T8" fmla="*/ 128 w 182"/>
              <a:gd name="T9" fmla="*/ 0 h 188"/>
              <a:gd name="T10" fmla="*/ 122 w 182"/>
              <a:gd name="T11" fmla="*/ 5 h 188"/>
              <a:gd name="T12" fmla="*/ 122 w 182"/>
              <a:gd name="T13" fmla="*/ 8 h 188"/>
              <a:gd name="T14" fmla="*/ 122 w 182"/>
              <a:gd name="T15" fmla="*/ 9 h 188"/>
              <a:gd name="T16" fmla="*/ 56 w 182"/>
              <a:gd name="T17" fmla="*/ 9 h 188"/>
              <a:gd name="T18" fmla="*/ 57 w 182"/>
              <a:gd name="T19" fmla="*/ 8 h 188"/>
              <a:gd name="T20" fmla="*/ 57 w 182"/>
              <a:gd name="T21" fmla="*/ 5 h 188"/>
              <a:gd name="T22" fmla="*/ 51 w 182"/>
              <a:gd name="T23" fmla="*/ 0 h 188"/>
              <a:gd name="T24" fmla="*/ 46 w 182"/>
              <a:gd name="T25" fmla="*/ 5 h 188"/>
              <a:gd name="T26" fmla="*/ 46 w 182"/>
              <a:gd name="T27" fmla="*/ 8 h 188"/>
              <a:gd name="T28" fmla="*/ 46 w 182"/>
              <a:gd name="T29" fmla="*/ 9 h 188"/>
              <a:gd name="T30" fmla="*/ 29 w 182"/>
              <a:gd name="T31" fmla="*/ 9 h 188"/>
              <a:gd name="T32" fmla="*/ 0 w 182"/>
              <a:gd name="T33" fmla="*/ 37 h 188"/>
              <a:gd name="T34" fmla="*/ 0 w 182"/>
              <a:gd name="T35" fmla="*/ 104 h 188"/>
              <a:gd name="T36" fmla="*/ 29 w 182"/>
              <a:gd name="T37" fmla="*/ 132 h 188"/>
              <a:gd name="T38" fmla="*/ 51 w 182"/>
              <a:gd name="T39" fmla="*/ 132 h 188"/>
              <a:gd name="T40" fmla="*/ 51 w 182"/>
              <a:gd name="T41" fmla="*/ 133 h 188"/>
              <a:gd name="T42" fmla="*/ 51 w 182"/>
              <a:gd name="T43" fmla="*/ 182 h 188"/>
              <a:gd name="T44" fmla="*/ 57 w 182"/>
              <a:gd name="T45" fmla="*/ 188 h 188"/>
              <a:gd name="T46" fmla="*/ 62 w 182"/>
              <a:gd name="T47" fmla="*/ 182 h 188"/>
              <a:gd name="T48" fmla="*/ 62 w 182"/>
              <a:gd name="T49" fmla="*/ 133 h 188"/>
              <a:gd name="T50" fmla="*/ 62 w 182"/>
              <a:gd name="T51" fmla="*/ 132 h 188"/>
              <a:gd name="T52" fmla="*/ 125 w 182"/>
              <a:gd name="T53" fmla="*/ 132 h 188"/>
              <a:gd name="T54" fmla="*/ 125 w 182"/>
              <a:gd name="T55" fmla="*/ 133 h 188"/>
              <a:gd name="T56" fmla="*/ 125 w 182"/>
              <a:gd name="T57" fmla="*/ 182 h 188"/>
              <a:gd name="T58" fmla="*/ 130 w 182"/>
              <a:gd name="T59" fmla="*/ 188 h 188"/>
              <a:gd name="T60" fmla="*/ 136 w 182"/>
              <a:gd name="T61" fmla="*/ 182 h 188"/>
              <a:gd name="T62" fmla="*/ 136 w 182"/>
              <a:gd name="T63" fmla="*/ 133 h 188"/>
              <a:gd name="T64" fmla="*/ 135 w 182"/>
              <a:gd name="T65" fmla="*/ 132 h 188"/>
              <a:gd name="T66" fmla="*/ 153 w 182"/>
              <a:gd name="T67" fmla="*/ 132 h 188"/>
              <a:gd name="T68" fmla="*/ 182 w 182"/>
              <a:gd name="T69" fmla="*/ 104 h 188"/>
              <a:gd name="T70" fmla="*/ 182 w 182"/>
              <a:gd name="T71" fmla="*/ 37 h 188"/>
              <a:gd name="T72" fmla="*/ 153 w 182"/>
              <a:gd name="T73" fmla="*/ 9 h 188"/>
              <a:gd name="T74" fmla="*/ 173 w 182"/>
              <a:gd name="T75" fmla="*/ 101 h 188"/>
              <a:gd name="T76" fmla="*/ 147 w 182"/>
              <a:gd name="T77" fmla="*/ 126 h 188"/>
              <a:gd name="T78" fmla="*/ 35 w 182"/>
              <a:gd name="T79" fmla="*/ 126 h 188"/>
              <a:gd name="T80" fmla="*/ 9 w 182"/>
              <a:gd name="T81" fmla="*/ 101 h 188"/>
              <a:gd name="T82" fmla="*/ 9 w 182"/>
              <a:gd name="T83" fmla="*/ 40 h 188"/>
              <a:gd name="T84" fmla="*/ 35 w 182"/>
              <a:gd name="T85" fmla="*/ 15 h 188"/>
              <a:gd name="T86" fmla="*/ 147 w 182"/>
              <a:gd name="T87" fmla="*/ 15 h 188"/>
              <a:gd name="T88" fmla="*/ 173 w 182"/>
              <a:gd name="T89" fmla="*/ 40 h 188"/>
              <a:gd name="T90" fmla="*/ 173 w 182"/>
              <a:gd name="T91" fmla="*/ 101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82" h="188">
                <a:moveTo>
                  <a:pt x="153" y="9"/>
                </a:moveTo>
                <a:cubicBezTo>
                  <a:pt x="133" y="9"/>
                  <a:pt x="133" y="9"/>
                  <a:pt x="133" y="9"/>
                </a:cubicBezTo>
                <a:cubicBezTo>
                  <a:pt x="133" y="9"/>
                  <a:pt x="133" y="8"/>
                  <a:pt x="133" y="8"/>
                </a:cubicBezTo>
                <a:cubicBezTo>
                  <a:pt x="133" y="5"/>
                  <a:pt x="133" y="5"/>
                  <a:pt x="133" y="5"/>
                </a:cubicBezTo>
                <a:cubicBezTo>
                  <a:pt x="133" y="2"/>
                  <a:pt x="131" y="0"/>
                  <a:pt x="128" y="0"/>
                </a:cubicBezTo>
                <a:cubicBezTo>
                  <a:pt x="125" y="0"/>
                  <a:pt x="122" y="2"/>
                  <a:pt x="122" y="5"/>
                </a:cubicBezTo>
                <a:cubicBezTo>
                  <a:pt x="122" y="8"/>
                  <a:pt x="122" y="8"/>
                  <a:pt x="122" y="8"/>
                </a:cubicBezTo>
                <a:cubicBezTo>
                  <a:pt x="122" y="8"/>
                  <a:pt x="122" y="9"/>
                  <a:pt x="122" y="9"/>
                </a:cubicBezTo>
                <a:cubicBezTo>
                  <a:pt x="56" y="9"/>
                  <a:pt x="56" y="9"/>
                  <a:pt x="56" y="9"/>
                </a:cubicBezTo>
                <a:cubicBezTo>
                  <a:pt x="56" y="9"/>
                  <a:pt x="57" y="8"/>
                  <a:pt x="57" y="8"/>
                </a:cubicBezTo>
                <a:cubicBezTo>
                  <a:pt x="57" y="5"/>
                  <a:pt x="57" y="5"/>
                  <a:pt x="57" y="5"/>
                </a:cubicBezTo>
                <a:cubicBezTo>
                  <a:pt x="57" y="2"/>
                  <a:pt x="54" y="0"/>
                  <a:pt x="51" y="0"/>
                </a:cubicBezTo>
                <a:cubicBezTo>
                  <a:pt x="48" y="0"/>
                  <a:pt x="46" y="2"/>
                  <a:pt x="46" y="5"/>
                </a:cubicBezTo>
                <a:cubicBezTo>
                  <a:pt x="46" y="8"/>
                  <a:pt x="46" y="8"/>
                  <a:pt x="46" y="8"/>
                </a:cubicBezTo>
                <a:cubicBezTo>
                  <a:pt x="46" y="8"/>
                  <a:pt x="46" y="9"/>
                  <a:pt x="46" y="9"/>
                </a:cubicBezTo>
                <a:cubicBezTo>
                  <a:pt x="29" y="9"/>
                  <a:pt x="29" y="9"/>
                  <a:pt x="29" y="9"/>
                </a:cubicBezTo>
                <a:cubicBezTo>
                  <a:pt x="13" y="9"/>
                  <a:pt x="0" y="21"/>
                  <a:pt x="0" y="37"/>
                </a:cubicBezTo>
                <a:cubicBezTo>
                  <a:pt x="0" y="104"/>
                  <a:pt x="0" y="104"/>
                  <a:pt x="0" y="104"/>
                </a:cubicBezTo>
                <a:cubicBezTo>
                  <a:pt x="0" y="119"/>
                  <a:pt x="13" y="132"/>
                  <a:pt x="29" y="132"/>
                </a:cubicBezTo>
                <a:cubicBezTo>
                  <a:pt x="51" y="132"/>
                  <a:pt x="51" y="132"/>
                  <a:pt x="51" y="132"/>
                </a:cubicBezTo>
                <a:cubicBezTo>
                  <a:pt x="51" y="132"/>
                  <a:pt x="51" y="133"/>
                  <a:pt x="51" y="133"/>
                </a:cubicBezTo>
                <a:cubicBezTo>
                  <a:pt x="51" y="182"/>
                  <a:pt x="51" y="182"/>
                  <a:pt x="51" y="182"/>
                </a:cubicBezTo>
                <a:cubicBezTo>
                  <a:pt x="51" y="185"/>
                  <a:pt x="54" y="188"/>
                  <a:pt x="57" y="188"/>
                </a:cubicBezTo>
                <a:cubicBezTo>
                  <a:pt x="59" y="188"/>
                  <a:pt x="62" y="185"/>
                  <a:pt x="62" y="182"/>
                </a:cubicBezTo>
                <a:cubicBezTo>
                  <a:pt x="62" y="133"/>
                  <a:pt x="62" y="133"/>
                  <a:pt x="62" y="133"/>
                </a:cubicBezTo>
                <a:cubicBezTo>
                  <a:pt x="62" y="133"/>
                  <a:pt x="62" y="132"/>
                  <a:pt x="62" y="132"/>
                </a:cubicBezTo>
                <a:cubicBezTo>
                  <a:pt x="125" y="132"/>
                  <a:pt x="125" y="132"/>
                  <a:pt x="125" y="132"/>
                </a:cubicBezTo>
                <a:cubicBezTo>
                  <a:pt x="125" y="132"/>
                  <a:pt x="125" y="133"/>
                  <a:pt x="125" y="133"/>
                </a:cubicBezTo>
                <a:cubicBezTo>
                  <a:pt x="125" y="182"/>
                  <a:pt x="125" y="182"/>
                  <a:pt x="125" y="182"/>
                </a:cubicBezTo>
                <a:cubicBezTo>
                  <a:pt x="125" y="185"/>
                  <a:pt x="127" y="188"/>
                  <a:pt x="130" y="188"/>
                </a:cubicBezTo>
                <a:cubicBezTo>
                  <a:pt x="133" y="188"/>
                  <a:pt x="136" y="185"/>
                  <a:pt x="136" y="182"/>
                </a:cubicBezTo>
                <a:cubicBezTo>
                  <a:pt x="136" y="133"/>
                  <a:pt x="136" y="133"/>
                  <a:pt x="136" y="133"/>
                </a:cubicBezTo>
                <a:cubicBezTo>
                  <a:pt x="136" y="133"/>
                  <a:pt x="135" y="132"/>
                  <a:pt x="135" y="132"/>
                </a:cubicBezTo>
                <a:cubicBezTo>
                  <a:pt x="153" y="132"/>
                  <a:pt x="153" y="132"/>
                  <a:pt x="153" y="132"/>
                </a:cubicBezTo>
                <a:cubicBezTo>
                  <a:pt x="169" y="132"/>
                  <a:pt x="182" y="119"/>
                  <a:pt x="182" y="104"/>
                </a:cubicBezTo>
                <a:cubicBezTo>
                  <a:pt x="182" y="37"/>
                  <a:pt x="182" y="37"/>
                  <a:pt x="182" y="37"/>
                </a:cubicBezTo>
                <a:cubicBezTo>
                  <a:pt x="182" y="21"/>
                  <a:pt x="169" y="9"/>
                  <a:pt x="153" y="9"/>
                </a:cubicBezTo>
                <a:close/>
                <a:moveTo>
                  <a:pt x="173" y="101"/>
                </a:moveTo>
                <a:cubicBezTo>
                  <a:pt x="173" y="115"/>
                  <a:pt x="161" y="126"/>
                  <a:pt x="147" y="126"/>
                </a:cubicBezTo>
                <a:cubicBezTo>
                  <a:pt x="35" y="126"/>
                  <a:pt x="35" y="126"/>
                  <a:pt x="35" y="126"/>
                </a:cubicBezTo>
                <a:cubicBezTo>
                  <a:pt x="20" y="126"/>
                  <a:pt x="9" y="115"/>
                  <a:pt x="9" y="101"/>
                </a:cubicBezTo>
                <a:cubicBezTo>
                  <a:pt x="9" y="40"/>
                  <a:pt x="9" y="40"/>
                  <a:pt x="9" y="40"/>
                </a:cubicBezTo>
                <a:cubicBezTo>
                  <a:pt x="9" y="26"/>
                  <a:pt x="20" y="15"/>
                  <a:pt x="35" y="15"/>
                </a:cubicBezTo>
                <a:cubicBezTo>
                  <a:pt x="147" y="15"/>
                  <a:pt x="147" y="15"/>
                  <a:pt x="147" y="15"/>
                </a:cubicBezTo>
                <a:cubicBezTo>
                  <a:pt x="161" y="15"/>
                  <a:pt x="173" y="26"/>
                  <a:pt x="173" y="40"/>
                </a:cubicBezTo>
                <a:lnTo>
                  <a:pt x="173" y="101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77" name="Freeform 70"/>
          <p:cNvSpPr/>
          <p:nvPr/>
        </p:nvSpPr>
        <p:spPr bwMode="auto">
          <a:xfrm>
            <a:off x="10984419" y="4112273"/>
            <a:ext cx="275404" cy="185598"/>
          </a:xfrm>
          <a:custGeom>
            <a:avLst/>
            <a:gdLst>
              <a:gd name="T0" fmla="*/ 123 w 145"/>
              <a:gd name="T1" fmla="*/ 0 h 98"/>
              <a:gd name="T2" fmla="*/ 23 w 145"/>
              <a:gd name="T3" fmla="*/ 0 h 98"/>
              <a:gd name="T4" fmla="*/ 0 w 145"/>
              <a:gd name="T5" fmla="*/ 22 h 98"/>
              <a:gd name="T6" fmla="*/ 0 w 145"/>
              <a:gd name="T7" fmla="*/ 76 h 98"/>
              <a:gd name="T8" fmla="*/ 23 w 145"/>
              <a:gd name="T9" fmla="*/ 98 h 98"/>
              <a:gd name="T10" fmla="*/ 123 w 145"/>
              <a:gd name="T11" fmla="*/ 98 h 98"/>
              <a:gd name="T12" fmla="*/ 145 w 145"/>
              <a:gd name="T13" fmla="*/ 76 h 98"/>
              <a:gd name="T14" fmla="*/ 145 w 145"/>
              <a:gd name="T15" fmla="*/ 22 h 98"/>
              <a:gd name="T16" fmla="*/ 123 w 145"/>
              <a:gd name="T17" fmla="*/ 0 h 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45" h="98">
                <a:moveTo>
                  <a:pt x="123" y="0"/>
                </a:moveTo>
                <a:cubicBezTo>
                  <a:pt x="23" y="0"/>
                  <a:pt x="23" y="0"/>
                  <a:pt x="23" y="0"/>
                </a:cubicBezTo>
                <a:cubicBezTo>
                  <a:pt x="10" y="0"/>
                  <a:pt x="0" y="10"/>
                  <a:pt x="0" y="22"/>
                </a:cubicBezTo>
                <a:cubicBezTo>
                  <a:pt x="0" y="76"/>
                  <a:pt x="0" y="76"/>
                  <a:pt x="0" y="76"/>
                </a:cubicBezTo>
                <a:cubicBezTo>
                  <a:pt x="0" y="88"/>
                  <a:pt x="10" y="98"/>
                  <a:pt x="23" y="98"/>
                </a:cubicBezTo>
                <a:cubicBezTo>
                  <a:pt x="123" y="98"/>
                  <a:pt x="123" y="98"/>
                  <a:pt x="123" y="98"/>
                </a:cubicBezTo>
                <a:cubicBezTo>
                  <a:pt x="135" y="98"/>
                  <a:pt x="145" y="88"/>
                  <a:pt x="145" y="76"/>
                </a:cubicBezTo>
                <a:cubicBezTo>
                  <a:pt x="145" y="22"/>
                  <a:pt x="145" y="22"/>
                  <a:pt x="145" y="22"/>
                </a:cubicBezTo>
                <a:cubicBezTo>
                  <a:pt x="145" y="10"/>
                  <a:pt x="135" y="0"/>
                  <a:pt x="123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78" name="Freeform 71"/>
          <p:cNvSpPr>
            <a:spLocks noEditPoints="1"/>
          </p:cNvSpPr>
          <p:nvPr/>
        </p:nvSpPr>
        <p:spPr bwMode="auto">
          <a:xfrm>
            <a:off x="4907573" y="891245"/>
            <a:ext cx="101779" cy="169134"/>
          </a:xfrm>
          <a:custGeom>
            <a:avLst/>
            <a:gdLst>
              <a:gd name="T0" fmla="*/ 0 w 53"/>
              <a:gd name="T1" fmla="*/ 89 h 89"/>
              <a:gd name="T2" fmla="*/ 53 w 53"/>
              <a:gd name="T3" fmla="*/ 89 h 89"/>
              <a:gd name="T4" fmla="*/ 53 w 53"/>
              <a:gd name="T5" fmla="*/ 0 h 89"/>
              <a:gd name="T6" fmla="*/ 0 w 53"/>
              <a:gd name="T7" fmla="*/ 0 h 89"/>
              <a:gd name="T8" fmla="*/ 0 w 53"/>
              <a:gd name="T9" fmla="*/ 89 h 89"/>
              <a:gd name="T10" fmla="*/ 42 w 53"/>
              <a:gd name="T11" fmla="*/ 3 h 89"/>
              <a:gd name="T12" fmla="*/ 48 w 53"/>
              <a:gd name="T13" fmla="*/ 9 h 89"/>
              <a:gd name="T14" fmla="*/ 42 w 53"/>
              <a:gd name="T15" fmla="*/ 15 h 89"/>
              <a:gd name="T16" fmla="*/ 36 w 53"/>
              <a:gd name="T17" fmla="*/ 9 h 89"/>
              <a:gd name="T18" fmla="*/ 42 w 53"/>
              <a:gd name="T19" fmla="*/ 3 h 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3" h="89">
                <a:moveTo>
                  <a:pt x="0" y="89"/>
                </a:moveTo>
                <a:cubicBezTo>
                  <a:pt x="53" y="89"/>
                  <a:pt x="53" y="89"/>
                  <a:pt x="53" y="89"/>
                </a:cubicBezTo>
                <a:cubicBezTo>
                  <a:pt x="53" y="0"/>
                  <a:pt x="53" y="0"/>
                  <a:pt x="53" y="0"/>
                </a:cubicBezTo>
                <a:cubicBezTo>
                  <a:pt x="0" y="0"/>
                  <a:pt x="0" y="0"/>
                  <a:pt x="0" y="0"/>
                </a:cubicBezTo>
                <a:lnTo>
                  <a:pt x="0" y="89"/>
                </a:lnTo>
                <a:close/>
                <a:moveTo>
                  <a:pt x="42" y="3"/>
                </a:moveTo>
                <a:cubicBezTo>
                  <a:pt x="45" y="3"/>
                  <a:pt x="48" y="5"/>
                  <a:pt x="48" y="9"/>
                </a:cubicBezTo>
                <a:cubicBezTo>
                  <a:pt x="48" y="12"/>
                  <a:pt x="45" y="15"/>
                  <a:pt x="42" y="15"/>
                </a:cubicBezTo>
                <a:cubicBezTo>
                  <a:pt x="39" y="15"/>
                  <a:pt x="36" y="12"/>
                  <a:pt x="36" y="9"/>
                </a:cubicBezTo>
                <a:cubicBezTo>
                  <a:pt x="36" y="5"/>
                  <a:pt x="39" y="3"/>
                  <a:pt x="42" y="3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79" name="Freeform 72"/>
          <p:cNvSpPr>
            <a:spLocks noEditPoints="1"/>
          </p:cNvSpPr>
          <p:nvPr/>
        </p:nvSpPr>
        <p:spPr bwMode="auto">
          <a:xfrm>
            <a:off x="5025817" y="868793"/>
            <a:ext cx="270914" cy="375687"/>
          </a:xfrm>
          <a:custGeom>
            <a:avLst/>
            <a:gdLst>
              <a:gd name="T0" fmla="*/ 125 w 143"/>
              <a:gd name="T1" fmla="*/ 92 h 198"/>
              <a:gd name="T2" fmla="*/ 123 w 143"/>
              <a:gd name="T3" fmla="*/ 67 h 198"/>
              <a:gd name="T4" fmla="*/ 123 w 143"/>
              <a:gd name="T5" fmla="*/ 67 h 198"/>
              <a:gd name="T6" fmla="*/ 118 w 143"/>
              <a:gd name="T7" fmla="*/ 42 h 198"/>
              <a:gd name="T8" fmla="*/ 118 w 143"/>
              <a:gd name="T9" fmla="*/ 41 h 198"/>
              <a:gd name="T10" fmla="*/ 117 w 143"/>
              <a:gd name="T11" fmla="*/ 41 h 198"/>
              <a:gd name="T12" fmla="*/ 108 w 143"/>
              <a:gd name="T13" fmla="*/ 19 h 198"/>
              <a:gd name="T14" fmla="*/ 21 w 143"/>
              <a:gd name="T15" fmla="*/ 17 h 198"/>
              <a:gd name="T16" fmla="*/ 0 w 143"/>
              <a:gd name="T17" fmla="*/ 23 h 198"/>
              <a:gd name="T18" fmla="*/ 0 w 143"/>
              <a:gd name="T19" fmla="*/ 94 h 198"/>
              <a:gd name="T20" fmla="*/ 28 w 143"/>
              <a:gd name="T21" fmla="*/ 120 h 198"/>
              <a:gd name="T22" fmla="*/ 41 w 143"/>
              <a:gd name="T23" fmla="*/ 157 h 198"/>
              <a:gd name="T24" fmla="*/ 68 w 143"/>
              <a:gd name="T25" fmla="*/ 166 h 198"/>
              <a:gd name="T26" fmla="*/ 59 w 143"/>
              <a:gd name="T27" fmla="*/ 113 h 198"/>
              <a:gd name="T28" fmla="*/ 115 w 143"/>
              <a:gd name="T29" fmla="*/ 116 h 198"/>
              <a:gd name="T30" fmla="*/ 125 w 143"/>
              <a:gd name="T31" fmla="*/ 92 h 198"/>
              <a:gd name="T32" fmla="*/ 55 w 143"/>
              <a:gd name="T33" fmla="*/ 173 h 198"/>
              <a:gd name="T34" fmla="*/ 51 w 143"/>
              <a:gd name="T35" fmla="*/ 174 h 198"/>
              <a:gd name="T36" fmla="*/ 46 w 143"/>
              <a:gd name="T37" fmla="*/ 171 h 198"/>
              <a:gd name="T38" fmla="*/ 45 w 143"/>
              <a:gd name="T39" fmla="*/ 170 h 198"/>
              <a:gd name="T40" fmla="*/ 44 w 143"/>
              <a:gd name="T41" fmla="*/ 165 h 198"/>
              <a:gd name="T42" fmla="*/ 48 w 143"/>
              <a:gd name="T43" fmla="*/ 159 h 198"/>
              <a:gd name="T44" fmla="*/ 53 w 143"/>
              <a:gd name="T45" fmla="*/ 158 h 198"/>
              <a:gd name="T46" fmla="*/ 58 w 143"/>
              <a:gd name="T47" fmla="*/ 162 h 198"/>
              <a:gd name="T48" fmla="*/ 59 w 143"/>
              <a:gd name="T49" fmla="*/ 168 h 198"/>
              <a:gd name="T50" fmla="*/ 59 w 143"/>
              <a:gd name="T51" fmla="*/ 168 h 198"/>
              <a:gd name="T52" fmla="*/ 55 w 143"/>
              <a:gd name="T53" fmla="*/ 173 h 1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43" h="198">
                <a:moveTo>
                  <a:pt x="125" y="92"/>
                </a:moveTo>
                <a:cubicBezTo>
                  <a:pt x="132" y="89"/>
                  <a:pt x="134" y="73"/>
                  <a:pt x="123" y="67"/>
                </a:cubicBezTo>
                <a:cubicBezTo>
                  <a:pt x="123" y="67"/>
                  <a:pt x="123" y="67"/>
                  <a:pt x="123" y="67"/>
                </a:cubicBezTo>
                <a:cubicBezTo>
                  <a:pt x="129" y="62"/>
                  <a:pt x="131" y="48"/>
                  <a:pt x="118" y="42"/>
                </a:cubicBezTo>
                <a:cubicBezTo>
                  <a:pt x="118" y="42"/>
                  <a:pt x="118" y="41"/>
                  <a:pt x="118" y="41"/>
                </a:cubicBezTo>
                <a:cubicBezTo>
                  <a:pt x="118" y="41"/>
                  <a:pt x="118" y="41"/>
                  <a:pt x="117" y="41"/>
                </a:cubicBezTo>
                <a:cubicBezTo>
                  <a:pt x="119" y="37"/>
                  <a:pt x="125" y="22"/>
                  <a:pt x="108" y="19"/>
                </a:cubicBezTo>
                <a:cubicBezTo>
                  <a:pt x="108" y="19"/>
                  <a:pt x="56" y="0"/>
                  <a:pt x="21" y="17"/>
                </a:cubicBezTo>
                <a:cubicBezTo>
                  <a:pt x="16" y="18"/>
                  <a:pt x="11" y="22"/>
                  <a:pt x="0" y="23"/>
                </a:cubicBezTo>
                <a:cubicBezTo>
                  <a:pt x="0" y="49"/>
                  <a:pt x="0" y="94"/>
                  <a:pt x="0" y="94"/>
                </a:cubicBezTo>
                <a:cubicBezTo>
                  <a:pt x="0" y="94"/>
                  <a:pt x="15" y="102"/>
                  <a:pt x="28" y="120"/>
                </a:cubicBezTo>
                <a:cubicBezTo>
                  <a:pt x="35" y="130"/>
                  <a:pt x="38" y="144"/>
                  <a:pt x="41" y="157"/>
                </a:cubicBezTo>
                <a:cubicBezTo>
                  <a:pt x="43" y="198"/>
                  <a:pt x="67" y="176"/>
                  <a:pt x="68" y="166"/>
                </a:cubicBezTo>
                <a:cubicBezTo>
                  <a:pt x="71" y="162"/>
                  <a:pt x="70" y="143"/>
                  <a:pt x="59" y="113"/>
                </a:cubicBezTo>
                <a:cubicBezTo>
                  <a:pt x="59" y="113"/>
                  <a:pt x="99" y="120"/>
                  <a:pt x="115" y="116"/>
                </a:cubicBezTo>
                <a:cubicBezTo>
                  <a:pt x="143" y="112"/>
                  <a:pt x="133" y="93"/>
                  <a:pt x="125" y="92"/>
                </a:cubicBezTo>
                <a:close/>
                <a:moveTo>
                  <a:pt x="55" y="173"/>
                </a:moveTo>
                <a:cubicBezTo>
                  <a:pt x="51" y="174"/>
                  <a:pt x="51" y="174"/>
                  <a:pt x="51" y="174"/>
                </a:cubicBezTo>
                <a:cubicBezTo>
                  <a:pt x="49" y="174"/>
                  <a:pt x="47" y="173"/>
                  <a:pt x="46" y="171"/>
                </a:cubicBezTo>
                <a:cubicBezTo>
                  <a:pt x="45" y="171"/>
                  <a:pt x="45" y="170"/>
                  <a:pt x="45" y="170"/>
                </a:cubicBezTo>
                <a:cubicBezTo>
                  <a:pt x="44" y="165"/>
                  <a:pt x="44" y="165"/>
                  <a:pt x="44" y="165"/>
                </a:cubicBezTo>
                <a:cubicBezTo>
                  <a:pt x="44" y="162"/>
                  <a:pt x="46" y="159"/>
                  <a:pt x="48" y="159"/>
                </a:cubicBezTo>
                <a:cubicBezTo>
                  <a:pt x="53" y="158"/>
                  <a:pt x="53" y="158"/>
                  <a:pt x="53" y="158"/>
                </a:cubicBezTo>
                <a:cubicBezTo>
                  <a:pt x="55" y="158"/>
                  <a:pt x="58" y="159"/>
                  <a:pt x="58" y="162"/>
                </a:cubicBezTo>
                <a:cubicBezTo>
                  <a:pt x="59" y="168"/>
                  <a:pt x="59" y="168"/>
                  <a:pt x="59" y="168"/>
                </a:cubicBezTo>
                <a:cubicBezTo>
                  <a:pt x="59" y="168"/>
                  <a:pt x="59" y="168"/>
                  <a:pt x="59" y="168"/>
                </a:cubicBezTo>
                <a:cubicBezTo>
                  <a:pt x="59" y="171"/>
                  <a:pt x="58" y="173"/>
                  <a:pt x="55" y="173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grpSp>
        <p:nvGrpSpPr>
          <p:cNvPr id="80" name="组合 79"/>
          <p:cNvGrpSpPr/>
          <p:nvPr/>
        </p:nvGrpSpPr>
        <p:grpSpPr>
          <a:xfrm>
            <a:off x="4237024" y="841851"/>
            <a:ext cx="387661" cy="375687"/>
            <a:chOff x="4122738" y="762001"/>
            <a:chExt cx="411163" cy="398463"/>
          </a:xfrm>
          <a:solidFill>
            <a:schemeClr val="bg1">
              <a:lumMod val="85000"/>
            </a:schemeClr>
          </a:solidFill>
        </p:grpSpPr>
        <p:sp>
          <p:nvSpPr>
            <p:cNvPr id="81" name="Freeform 73"/>
            <p:cNvSpPr>
              <a:spLocks noEditPoints="1"/>
            </p:cNvSpPr>
            <p:nvPr/>
          </p:nvSpPr>
          <p:spPr bwMode="auto">
            <a:xfrm>
              <a:off x="4122738" y="958851"/>
              <a:ext cx="107950" cy="179388"/>
            </a:xfrm>
            <a:custGeom>
              <a:avLst/>
              <a:gdLst>
                <a:gd name="T0" fmla="*/ 0 w 54"/>
                <a:gd name="T1" fmla="*/ 89 h 89"/>
                <a:gd name="T2" fmla="*/ 54 w 54"/>
                <a:gd name="T3" fmla="*/ 89 h 89"/>
                <a:gd name="T4" fmla="*/ 54 w 54"/>
                <a:gd name="T5" fmla="*/ 0 h 89"/>
                <a:gd name="T6" fmla="*/ 0 w 54"/>
                <a:gd name="T7" fmla="*/ 0 h 89"/>
                <a:gd name="T8" fmla="*/ 0 w 54"/>
                <a:gd name="T9" fmla="*/ 89 h 89"/>
                <a:gd name="T10" fmla="*/ 37 w 54"/>
                <a:gd name="T11" fmla="*/ 80 h 89"/>
                <a:gd name="T12" fmla="*/ 43 w 54"/>
                <a:gd name="T13" fmla="*/ 74 h 89"/>
                <a:gd name="T14" fmla="*/ 49 w 54"/>
                <a:gd name="T15" fmla="*/ 80 h 89"/>
                <a:gd name="T16" fmla="*/ 43 w 54"/>
                <a:gd name="T17" fmla="*/ 86 h 89"/>
                <a:gd name="T18" fmla="*/ 37 w 54"/>
                <a:gd name="T19" fmla="*/ 8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4" h="89">
                  <a:moveTo>
                    <a:pt x="0" y="89"/>
                  </a:moveTo>
                  <a:cubicBezTo>
                    <a:pt x="54" y="89"/>
                    <a:pt x="54" y="89"/>
                    <a:pt x="54" y="89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89"/>
                  </a:lnTo>
                  <a:close/>
                  <a:moveTo>
                    <a:pt x="37" y="80"/>
                  </a:moveTo>
                  <a:cubicBezTo>
                    <a:pt x="37" y="77"/>
                    <a:pt x="39" y="74"/>
                    <a:pt x="43" y="74"/>
                  </a:cubicBezTo>
                  <a:cubicBezTo>
                    <a:pt x="46" y="74"/>
                    <a:pt x="49" y="77"/>
                    <a:pt x="49" y="80"/>
                  </a:cubicBezTo>
                  <a:cubicBezTo>
                    <a:pt x="49" y="83"/>
                    <a:pt x="46" y="86"/>
                    <a:pt x="43" y="86"/>
                  </a:cubicBezTo>
                  <a:cubicBezTo>
                    <a:pt x="39" y="86"/>
                    <a:pt x="37" y="83"/>
                    <a:pt x="37" y="80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lumMod val="75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2" name="Freeform 74"/>
            <p:cNvSpPr>
              <a:spLocks noEditPoints="1"/>
            </p:cNvSpPr>
            <p:nvPr/>
          </p:nvSpPr>
          <p:spPr bwMode="auto">
            <a:xfrm>
              <a:off x="4249738" y="762001"/>
              <a:ext cx="284163" cy="398463"/>
            </a:xfrm>
            <a:custGeom>
              <a:avLst/>
              <a:gdLst>
                <a:gd name="T0" fmla="*/ 115 w 142"/>
                <a:gd name="T1" fmla="*/ 82 h 198"/>
                <a:gd name="T2" fmla="*/ 59 w 142"/>
                <a:gd name="T3" fmla="*/ 85 h 198"/>
                <a:gd name="T4" fmla="*/ 68 w 142"/>
                <a:gd name="T5" fmla="*/ 32 h 198"/>
                <a:gd name="T6" fmla="*/ 41 w 142"/>
                <a:gd name="T7" fmla="*/ 42 h 198"/>
                <a:gd name="T8" fmla="*/ 28 w 142"/>
                <a:gd name="T9" fmla="*/ 78 h 198"/>
                <a:gd name="T10" fmla="*/ 0 w 142"/>
                <a:gd name="T11" fmla="*/ 104 h 198"/>
                <a:gd name="T12" fmla="*/ 0 w 142"/>
                <a:gd name="T13" fmla="*/ 176 h 198"/>
                <a:gd name="T14" fmla="*/ 21 w 142"/>
                <a:gd name="T15" fmla="*/ 182 h 198"/>
                <a:gd name="T16" fmla="*/ 108 w 142"/>
                <a:gd name="T17" fmla="*/ 180 h 198"/>
                <a:gd name="T18" fmla="*/ 117 w 142"/>
                <a:gd name="T19" fmla="*/ 158 h 198"/>
                <a:gd name="T20" fmla="*/ 118 w 142"/>
                <a:gd name="T21" fmla="*/ 157 h 198"/>
                <a:gd name="T22" fmla="*/ 118 w 142"/>
                <a:gd name="T23" fmla="*/ 157 h 198"/>
                <a:gd name="T24" fmla="*/ 122 w 142"/>
                <a:gd name="T25" fmla="*/ 132 h 198"/>
                <a:gd name="T26" fmla="*/ 122 w 142"/>
                <a:gd name="T27" fmla="*/ 131 h 198"/>
                <a:gd name="T28" fmla="*/ 125 w 142"/>
                <a:gd name="T29" fmla="*/ 107 h 198"/>
                <a:gd name="T30" fmla="*/ 115 w 142"/>
                <a:gd name="T31" fmla="*/ 82 h 198"/>
                <a:gd name="T32" fmla="*/ 59 w 142"/>
                <a:gd name="T33" fmla="*/ 30 h 198"/>
                <a:gd name="T34" fmla="*/ 59 w 142"/>
                <a:gd name="T35" fmla="*/ 31 h 198"/>
                <a:gd name="T36" fmla="*/ 58 w 142"/>
                <a:gd name="T37" fmla="*/ 36 h 198"/>
                <a:gd name="T38" fmla="*/ 52 w 142"/>
                <a:gd name="T39" fmla="*/ 40 h 198"/>
                <a:gd name="T40" fmla="*/ 48 w 142"/>
                <a:gd name="T41" fmla="*/ 40 h 198"/>
                <a:gd name="T42" fmla="*/ 44 w 142"/>
                <a:gd name="T43" fmla="*/ 34 h 198"/>
                <a:gd name="T44" fmla="*/ 45 w 142"/>
                <a:gd name="T45" fmla="*/ 28 h 198"/>
                <a:gd name="T46" fmla="*/ 45 w 142"/>
                <a:gd name="T47" fmla="*/ 27 h 198"/>
                <a:gd name="T48" fmla="*/ 51 w 142"/>
                <a:gd name="T49" fmla="*/ 24 h 198"/>
                <a:gd name="T50" fmla="*/ 55 w 142"/>
                <a:gd name="T51" fmla="*/ 25 h 198"/>
                <a:gd name="T52" fmla="*/ 59 w 142"/>
                <a:gd name="T53" fmla="*/ 30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42" h="198">
                  <a:moveTo>
                    <a:pt x="115" y="82"/>
                  </a:moveTo>
                  <a:cubicBezTo>
                    <a:pt x="99" y="79"/>
                    <a:pt x="59" y="85"/>
                    <a:pt x="59" y="85"/>
                  </a:cubicBezTo>
                  <a:cubicBezTo>
                    <a:pt x="70" y="56"/>
                    <a:pt x="70" y="37"/>
                    <a:pt x="68" y="32"/>
                  </a:cubicBezTo>
                  <a:cubicBezTo>
                    <a:pt x="66" y="22"/>
                    <a:pt x="43" y="0"/>
                    <a:pt x="41" y="42"/>
                  </a:cubicBezTo>
                  <a:cubicBezTo>
                    <a:pt x="38" y="54"/>
                    <a:pt x="35" y="69"/>
                    <a:pt x="28" y="78"/>
                  </a:cubicBezTo>
                  <a:cubicBezTo>
                    <a:pt x="14" y="96"/>
                    <a:pt x="0" y="104"/>
                    <a:pt x="0" y="104"/>
                  </a:cubicBezTo>
                  <a:cubicBezTo>
                    <a:pt x="0" y="104"/>
                    <a:pt x="0" y="150"/>
                    <a:pt x="0" y="176"/>
                  </a:cubicBezTo>
                  <a:cubicBezTo>
                    <a:pt x="10" y="177"/>
                    <a:pt x="16" y="180"/>
                    <a:pt x="21" y="182"/>
                  </a:cubicBezTo>
                  <a:cubicBezTo>
                    <a:pt x="55" y="198"/>
                    <a:pt x="108" y="180"/>
                    <a:pt x="108" y="180"/>
                  </a:cubicBezTo>
                  <a:cubicBezTo>
                    <a:pt x="125" y="177"/>
                    <a:pt x="119" y="162"/>
                    <a:pt x="117" y="158"/>
                  </a:cubicBezTo>
                  <a:cubicBezTo>
                    <a:pt x="117" y="158"/>
                    <a:pt x="118" y="158"/>
                    <a:pt x="118" y="157"/>
                  </a:cubicBezTo>
                  <a:cubicBezTo>
                    <a:pt x="118" y="157"/>
                    <a:pt x="118" y="157"/>
                    <a:pt x="118" y="157"/>
                  </a:cubicBezTo>
                  <a:cubicBezTo>
                    <a:pt x="131" y="151"/>
                    <a:pt x="129" y="137"/>
                    <a:pt x="122" y="132"/>
                  </a:cubicBezTo>
                  <a:cubicBezTo>
                    <a:pt x="123" y="132"/>
                    <a:pt x="123" y="132"/>
                    <a:pt x="122" y="131"/>
                  </a:cubicBezTo>
                  <a:cubicBezTo>
                    <a:pt x="134" y="126"/>
                    <a:pt x="131" y="109"/>
                    <a:pt x="125" y="107"/>
                  </a:cubicBezTo>
                  <a:cubicBezTo>
                    <a:pt x="132" y="106"/>
                    <a:pt x="142" y="87"/>
                    <a:pt x="115" y="82"/>
                  </a:cubicBezTo>
                  <a:close/>
                  <a:moveTo>
                    <a:pt x="59" y="30"/>
                  </a:moveTo>
                  <a:cubicBezTo>
                    <a:pt x="59" y="30"/>
                    <a:pt x="59" y="31"/>
                    <a:pt x="59" y="31"/>
                  </a:cubicBezTo>
                  <a:cubicBezTo>
                    <a:pt x="58" y="36"/>
                    <a:pt x="58" y="36"/>
                    <a:pt x="58" y="36"/>
                  </a:cubicBezTo>
                  <a:cubicBezTo>
                    <a:pt x="58" y="39"/>
                    <a:pt x="55" y="41"/>
                    <a:pt x="52" y="40"/>
                  </a:cubicBezTo>
                  <a:cubicBezTo>
                    <a:pt x="48" y="40"/>
                    <a:pt x="48" y="40"/>
                    <a:pt x="48" y="40"/>
                  </a:cubicBezTo>
                  <a:cubicBezTo>
                    <a:pt x="45" y="39"/>
                    <a:pt x="44" y="37"/>
                    <a:pt x="44" y="34"/>
                  </a:cubicBezTo>
                  <a:cubicBezTo>
                    <a:pt x="45" y="28"/>
                    <a:pt x="45" y="28"/>
                    <a:pt x="45" y="28"/>
                  </a:cubicBezTo>
                  <a:cubicBezTo>
                    <a:pt x="45" y="28"/>
                    <a:pt x="45" y="28"/>
                    <a:pt x="45" y="27"/>
                  </a:cubicBezTo>
                  <a:cubicBezTo>
                    <a:pt x="46" y="25"/>
                    <a:pt x="48" y="24"/>
                    <a:pt x="51" y="24"/>
                  </a:cubicBezTo>
                  <a:cubicBezTo>
                    <a:pt x="55" y="25"/>
                    <a:pt x="55" y="25"/>
                    <a:pt x="55" y="25"/>
                  </a:cubicBezTo>
                  <a:cubicBezTo>
                    <a:pt x="57" y="26"/>
                    <a:pt x="59" y="28"/>
                    <a:pt x="59" y="30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lumMod val="75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83" name="Rectangle 75"/>
          <p:cNvSpPr>
            <a:spLocks noChangeArrowheads="1"/>
          </p:cNvSpPr>
          <p:nvPr/>
        </p:nvSpPr>
        <p:spPr bwMode="auto">
          <a:xfrm>
            <a:off x="4968940" y="2519719"/>
            <a:ext cx="251456" cy="25594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84" name="Freeform 76"/>
          <p:cNvSpPr/>
          <p:nvPr/>
        </p:nvSpPr>
        <p:spPr bwMode="auto">
          <a:xfrm>
            <a:off x="2895926" y="4733427"/>
            <a:ext cx="371196" cy="119740"/>
          </a:xfrm>
          <a:custGeom>
            <a:avLst/>
            <a:gdLst>
              <a:gd name="T0" fmla="*/ 0 w 196"/>
              <a:gd name="T1" fmla="*/ 9 h 63"/>
              <a:gd name="T2" fmla="*/ 87 w 196"/>
              <a:gd name="T3" fmla="*/ 10 h 63"/>
              <a:gd name="T4" fmla="*/ 112 w 196"/>
              <a:gd name="T5" fmla="*/ 3 h 63"/>
              <a:gd name="T6" fmla="*/ 114 w 196"/>
              <a:gd name="T7" fmla="*/ 0 h 63"/>
              <a:gd name="T8" fmla="*/ 128 w 196"/>
              <a:gd name="T9" fmla="*/ 0 h 63"/>
              <a:gd name="T10" fmla="*/ 129 w 196"/>
              <a:gd name="T11" fmla="*/ 2 h 63"/>
              <a:gd name="T12" fmla="*/ 149 w 196"/>
              <a:gd name="T13" fmla="*/ 6 h 63"/>
              <a:gd name="T14" fmla="*/ 151 w 196"/>
              <a:gd name="T15" fmla="*/ 21 h 63"/>
              <a:gd name="T16" fmla="*/ 180 w 196"/>
              <a:gd name="T17" fmla="*/ 21 h 63"/>
              <a:gd name="T18" fmla="*/ 191 w 196"/>
              <a:gd name="T19" fmla="*/ 23 h 63"/>
              <a:gd name="T20" fmla="*/ 195 w 196"/>
              <a:gd name="T21" fmla="*/ 28 h 63"/>
              <a:gd name="T22" fmla="*/ 193 w 196"/>
              <a:gd name="T23" fmla="*/ 30 h 63"/>
              <a:gd name="T24" fmla="*/ 190 w 196"/>
              <a:gd name="T25" fmla="*/ 42 h 63"/>
              <a:gd name="T26" fmla="*/ 176 w 196"/>
              <a:gd name="T27" fmla="*/ 56 h 63"/>
              <a:gd name="T28" fmla="*/ 163 w 196"/>
              <a:gd name="T29" fmla="*/ 63 h 63"/>
              <a:gd name="T30" fmla="*/ 75 w 196"/>
              <a:gd name="T31" fmla="*/ 63 h 63"/>
              <a:gd name="T32" fmla="*/ 63 w 196"/>
              <a:gd name="T33" fmla="*/ 55 h 63"/>
              <a:gd name="T34" fmla="*/ 45 w 196"/>
              <a:gd name="T35" fmla="*/ 40 h 63"/>
              <a:gd name="T36" fmla="*/ 44 w 196"/>
              <a:gd name="T37" fmla="*/ 37 h 63"/>
              <a:gd name="T38" fmla="*/ 46 w 196"/>
              <a:gd name="T39" fmla="*/ 32 h 63"/>
              <a:gd name="T40" fmla="*/ 49 w 196"/>
              <a:gd name="T41" fmla="*/ 30 h 63"/>
              <a:gd name="T42" fmla="*/ 81 w 196"/>
              <a:gd name="T43" fmla="*/ 27 h 63"/>
              <a:gd name="T44" fmla="*/ 86 w 196"/>
              <a:gd name="T45" fmla="*/ 22 h 63"/>
              <a:gd name="T46" fmla="*/ 95 w 196"/>
              <a:gd name="T47" fmla="*/ 22 h 63"/>
              <a:gd name="T48" fmla="*/ 90 w 196"/>
              <a:gd name="T49" fmla="*/ 19 h 63"/>
              <a:gd name="T50" fmla="*/ 87 w 196"/>
              <a:gd name="T51" fmla="*/ 14 h 63"/>
              <a:gd name="T52" fmla="*/ 0 w 196"/>
              <a:gd name="T53" fmla="*/ 12 h 63"/>
              <a:gd name="T54" fmla="*/ 0 w 196"/>
              <a:gd name="T55" fmla="*/ 9 h 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196" h="63">
                <a:moveTo>
                  <a:pt x="0" y="9"/>
                </a:moveTo>
                <a:cubicBezTo>
                  <a:pt x="87" y="10"/>
                  <a:pt x="87" y="10"/>
                  <a:pt x="87" y="10"/>
                </a:cubicBezTo>
                <a:cubicBezTo>
                  <a:pt x="112" y="3"/>
                  <a:pt x="112" y="3"/>
                  <a:pt x="112" y="3"/>
                </a:cubicBezTo>
                <a:cubicBezTo>
                  <a:pt x="114" y="0"/>
                  <a:pt x="114" y="0"/>
                  <a:pt x="114" y="0"/>
                </a:cubicBezTo>
                <a:cubicBezTo>
                  <a:pt x="128" y="0"/>
                  <a:pt x="128" y="0"/>
                  <a:pt x="128" y="0"/>
                </a:cubicBezTo>
                <a:cubicBezTo>
                  <a:pt x="129" y="2"/>
                  <a:pt x="129" y="2"/>
                  <a:pt x="129" y="2"/>
                </a:cubicBezTo>
                <a:cubicBezTo>
                  <a:pt x="140" y="2"/>
                  <a:pt x="147" y="3"/>
                  <a:pt x="149" y="6"/>
                </a:cubicBezTo>
                <a:cubicBezTo>
                  <a:pt x="151" y="8"/>
                  <a:pt x="151" y="14"/>
                  <a:pt x="151" y="21"/>
                </a:cubicBezTo>
                <a:cubicBezTo>
                  <a:pt x="180" y="21"/>
                  <a:pt x="180" y="21"/>
                  <a:pt x="180" y="21"/>
                </a:cubicBezTo>
                <a:cubicBezTo>
                  <a:pt x="185" y="21"/>
                  <a:pt x="189" y="22"/>
                  <a:pt x="191" y="23"/>
                </a:cubicBezTo>
                <a:cubicBezTo>
                  <a:pt x="192" y="24"/>
                  <a:pt x="193" y="26"/>
                  <a:pt x="195" y="28"/>
                </a:cubicBezTo>
                <a:cubicBezTo>
                  <a:pt x="196" y="30"/>
                  <a:pt x="195" y="31"/>
                  <a:pt x="193" y="30"/>
                </a:cubicBezTo>
                <a:cubicBezTo>
                  <a:pt x="190" y="42"/>
                  <a:pt x="190" y="42"/>
                  <a:pt x="190" y="42"/>
                </a:cubicBezTo>
                <a:cubicBezTo>
                  <a:pt x="185" y="47"/>
                  <a:pt x="181" y="52"/>
                  <a:pt x="176" y="56"/>
                </a:cubicBezTo>
                <a:cubicBezTo>
                  <a:pt x="171" y="61"/>
                  <a:pt x="166" y="63"/>
                  <a:pt x="163" y="63"/>
                </a:cubicBezTo>
                <a:cubicBezTo>
                  <a:pt x="75" y="63"/>
                  <a:pt x="75" y="63"/>
                  <a:pt x="75" y="63"/>
                </a:cubicBezTo>
                <a:cubicBezTo>
                  <a:pt x="73" y="63"/>
                  <a:pt x="69" y="60"/>
                  <a:pt x="63" y="55"/>
                </a:cubicBezTo>
                <a:cubicBezTo>
                  <a:pt x="56" y="50"/>
                  <a:pt x="51" y="45"/>
                  <a:pt x="45" y="40"/>
                </a:cubicBezTo>
                <a:cubicBezTo>
                  <a:pt x="44" y="40"/>
                  <a:pt x="44" y="39"/>
                  <a:pt x="44" y="37"/>
                </a:cubicBezTo>
                <a:cubicBezTo>
                  <a:pt x="45" y="35"/>
                  <a:pt x="46" y="33"/>
                  <a:pt x="46" y="32"/>
                </a:cubicBezTo>
                <a:cubicBezTo>
                  <a:pt x="49" y="30"/>
                  <a:pt x="49" y="30"/>
                  <a:pt x="49" y="30"/>
                </a:cubicBezTo>
                <a:cubicBezTo>
                  <a:pt x="81" y="27"/>
                  <a:pt x="81" y="27"/>
                  <a:pt x="81" y="27"/>
                </a:cubicBezTo>
                <a:cubicBezTo>
                  <a:pt x="86" y="22"/>
                  <a:pt x="86" y="22"/>
                  <a:pt x="86" y="22"/>
                </a:cubicBezTo>
                <a:cubicBezTo>
                  <a:pt x="95" y="22"/>
                  <a:pt x="95" y="22"/>
                  <a:pt x="95" y="22"/>
                </a:cubicBezTo>
                <a:cubicBezTo>
                  <a:pt x="90" y="19"/>
                  <a:pt x="90" y="19"/>
                  <a:pt x="90" y="19"/>
                </a:cubicBezTo>
                <a:cubicBezTo>
                  <a:pt x="87" y="14"/>
                  <a:pt x="87" y="14"/>
                  <a:pt x="87" y="14"/>
                </a:cubicBezTo>
                <a:cubicBezTo>
                  <a:pt x="0" y="12"/>
                  <a:pt x="0" y="12"/>
                  <a:pt x="0" y="12"/>
                </a:cubicBezTo>
                <a:lnTo>
                  <a:pt x="0" y="9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85" name="Freeform 77"/>
          <p:cNvSpPr>
            <a:spLocks noEditPoints="1"/>
          </p:cNvSpPr>
          <p:nvPr/>
        </p:nvSpPr>
        <p:spPr bwMode="auto">
          <a:xfrm>
            <a:off x="4234030" y="4169150"/>
            <a:ext cx="372693" cy="173624"/>
          </a:xfrm>
          <a:custGeom>
            <a:avLst/>
            <a:gdLst>
              <a:gd name="T0" fmla="*/ 160 w 196"/>
              <a:gd name="T1" fmla="*/ 0 h 91"/>
              <a:gd name="T2" fmla="*/ 36 w 196"/>
              <a:gd name="T3" fmla="*/ 0 h 91"/>
              <a:gd name="T4" fmla="*/ 0 w 196"/>
              <a:gd name="T5" fmla="*/ 45 h 91"/>
              <a:gd name="T6" fmla="*/ 36 w 196"/>
              <a:gd name="T7" fmla="*/ 91 h 91"/>
              <a:gd name="T8" fmla="*/ 160 w 196"/>
              <a:gd name="T9" fmla="*/ 91 h 91"/>
              <a:gd name="T10" fmla="*/ 196 w 196"/>
              <a:gd name="T11" fmla="*/ 45 h 91"/>
              <a:gd name="T12" fmla="*/ 160 w 196"/>
              <a:gd name="T13" fmla="*/ 0 h 91"/>
              <a:gd name="T14" fmla="*/ 27 w 196"/>
              <a:gd name="T15" fmla="*/ 65 h 91"/>
              <a:gd name="T16" fmla="*/ 11 w 196"/>
              <a:gd name="T17" fmla="*/ 45 h 91"/>
              <a:gd name="T18" fmla="*/ 27 w 196"/>
              <a:gd name="T19" fmla="*/ 26 h 91"/>
              <a:gd name="T20" fmla="*/ 44 w 196"/>
              <a:gd name="T21" fmla="*/ 45 h 91"/>
              <a:gd name="T22" fmla="*/ 27 w 196"/>
              <a:gd name="T23" fmla="*/ 65 h 91"/>
              <a:gd name="T24" fmla="*/ 142 w 196"/>
              <a:gd name="T25" fmla="*/ 76 h 91"/>
              <a:gd name="T26" fmla="*/ 56 w 196"/>
              <a:gd name="T27" fmla="*/ 76 h 91"/>
              <a:gd name="T28" fmla="*/ 56 w 196"/>
              <a:gd name="T29" fmla="*/ 16 h 91"/>
              <a:gd name="T30" fmla="*/ 142 w 196"/>
              <a:gd name="T31" fmla="*/ 16 h 91"/>
              <a:gd name="T32" fmla="*/ 142 w 196"/>
              <a:gd name="T33" fmla="*/ 76 h 91"/>
              <a:gd name="T34" fmla="*/ 176 w 196"/>
              <a:gd name="T35" fmla="*/ 50 h 91"/>
              <a:gd name="T36" fmla="*/ 176 w 196"/>
              <a:gd name="T37" fmla="*/ 57 h 91"/>
              <a:gd name="T38" fmla="*/ 168 w 196"/>
              <a:gd name="T39" fmla="*/ 57 h 91"/>
              <a:gd name="T40" fmla="*/ 168 w 196"/>
              <a:gd name="T41" fmla="*/ 50 h 91"/>
              <a:gd name="T42" fmla="*/ 162 w 196"/>
              <a:gd name="T43" fmla="*/ 50 h 91"/>
              <a:gd name="T44" fmla="*/ 162 w 196"/>
              <a:gd name="T45" fmla="*/ 41 h 91"/>
              <a:gd name="T46" fmla="*/ 168 w 196"/>
              <a:gd name="T47" fmla="*/ 41 h 91"/>
              <a:gd name="T48" fmla="*/ 168 w 196"/>
              <a:gd name="T49" fmla="*/ 33 h 91"/>
              <a:gd name="T50" fmla="*/ 176 w 196"/>
              <a:gd name="T51" fmla="*/ 33 h 91"/>
              <a:gd name="T52" fmla="*/ 176 w 196"/>
              <a:gd name="T53" fmla="*/ 41 h 91"/>
              <a:gd name="T54" fmla="*/ 183 w 196"/>
              <a:gd name="T55" fmla="*/ 41 h 91"/>
              <a:gd name="T56" fmla="*/ 183 w 196"/>
              <a:gd name="T57" fmla="*/ 50 h 91"/>
              <a:gd name="T58" fmla="*/ 176 w 196"/>
              <a:gd name="T59" fmla="*/ 50 h 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96" h="91">
                <a:moveTo>
                  <a:pt x="160" y="0"/>
                </a:moveTo>
                <a:cubicBezTo>
                  <a:pt x="36" y="0"/>
                  <a:pt x="36" y="0"/>
                  <a:pt x="36" y="0"/>
                </a:cubicBezTo>
                <a:cubicBezTo>
                  <a:pt x="16" y="0"/>
                  <a:pt x="0" y="20"/>
                  <a:pt x="0" y="45"/>
                </a:cubicBezTo>
                <a:cubicBezTo>
                  <a:pt x="0" y="70"/>
                  <a:pt x="16" y="91"/>
                  <a:pt x="36" y="91"/>
                </a:cubicBezTo>
                <a:cubicBezTo>
                  <a:pt x="160" y="91"/>
                  <a:pt x="160" y="91"/>
                  <a:pt x="160" y="91"/>
                </a:cubicBezTo>
                <a:cubicBezTo>
                  <a:pt x="180" y="91"/>
                  <a:pt x="196" y="70"/>
                  <a:pt x="196" y="45"/>
                </a:cubicBezTo>
                <a:cubicBezTo>
                  <a:pt x="196" y="20"/>
                  <a:pt x="180" y="0"/>
                  <a:pt x="160" y="0"/>
                </a:cubicBezTo>
                <a:close/>
                <a:moveTo>
                  <a:pt x="27" y="65"/>
                </a:moveTo>
                <a:cubicBezTo>
                  <a:pt x="18" y="65"/>
                  <a:pt x="11" y="56"/>
                  <a:pt x="11" y="45"/>
                </a:cubicBezTo>
                <a:cubicBezTo>
                  <a:pt x="11" y="34"/>
                  <a:pt x="18" y="26"/>
                  <a:pt x="27" y="26"/>
                </a:cubicBezTo>
                <a:cubicBezTo>
                  <a:pt x="37" y="26"/>
                  <a:pt x="44" y="34"/>
                  <a:pt x="44" y="45"/>
                </a:cubicBezTo>
                <a:cubicBezTo>
                  <a:pt x="44" y="56"/>
                  <a:pt x="37" y="65"/>
                  <a:pt x="27" y="65"/>
                </a:cubicBezTo>
                <a:close/>
                <a:moveTo>
                  <a:pt x="142" y="76"/>
                </a:moveTo>
                <a:cubicBezTo>
                  <a:pt x="56" y="76"/>
                  <a:pt x="56" y="76"/>
                  <a:pt x="56" y="76"/>
                </a:cubicBezTo>
                <a:cubicBezTo>
                  <a:pt x="56" y="16"/>
                  <a:pt x="56" y="16"/>
                  <a:pt x="56" y="16"/>
                </a:cubicBezTo>
                <a:cubicBezTo>
                  <a:pt x="142" y="16"/>
                  <a:pt x="142" y="16"/>
                  <a:pt x="142" y="16"/>
                </a:cubicBezTo>
                <a:lnTo>
                  <a:pt x="142" y="76"/>
                </a:lnTo>
                <a:close/>
                <a:moveTo>
                  <a:pt x="176" y="50"/>
                </a:moveTo>
                <a:cubicBezTo>
                  <a:pt x="176" y="57"/>
                  <a:pt x="176" y="57"/>
                  <a:pt x="176" y="57"/>
                </a:cubicBezTo>
                <a:cubicBezTo>
                  <a:pt x="168" y="57"/>
                  <a:pt x="168" y="57"/>
                  <a:pt x="168" y="57"/>
                </a:cubicBezTo>
                <a:cubicBezTo>
                  <a:pt x="168" y="50"/>
                  <a:pt x="168" y="50"/>
                  <a:pt x="168" y="50"/>
                </a:cubicBezTo>
                <a:cubicBezTo>
                  <a:pt x="162" y="50"/>
                  <a:pt x="162" y="50"/>
                  <a:pt x="162" y="50"/>
                </a:cubicBezTo>
                <a:cubicBezTo>
                  <a:pt x="162" y="41"/>
                  <a:pt x="162" y="41"/>
                  <a:pt x="162" y="41"/>
                </a:cubicBezTo>
                <a:cubicBezTo>
                  <a:pt x="168" y="41"/>
                  <a:pt x="168" y="41"/>
                  <a:pt x="168" y="41"/>
                </a:cubicBezTo>
                <a:cubicBezTo>
                  <a:pt x="168" y="33"/>
                  <a:pt x="168" y="33"/>
                  <a:pt x="168" y="33"/>
                </a:cubicBezTo>
                <a:cubicBezTo>
                  <a:pt x="176" y="33"/>
                  <a:pt x="176" y="33"/>
                  <a:pt x="176" y="33"/>
                </a:cubicBezTo>
                <a:cubicBezTo>
                  <a:pt x="176" y="41"/>
                  <a:pt x="176" y="41"/>
                  <a:pt x="176" y="41"/>
                </a:cubicBezTo>
                <a:cubicBezTo>
                  <a:pt x="183" y="41"/>
                  <a:pt x="183" y="41"/>
                  <a:pt x="183" y="41"/>
                </a:cubicBezTo>
                <a:cubicBezTo>
                  <a:pt x="183" y="50"/>
                  <a:pt x="183" y="50"/>
                  <a:pt x="183" y="50"/>
                </a:cubicBezTo>
                <a:lnTo>
                  <a:pt x="176" y="5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86" name="Oval 78"/>
          <p:cNvSpPr>
            <a:spLocks noChangeArrowheads="1"/>
          </p:cNvSpPr>
          <p:nvPr/>
        </p:nvSpPr>
        <p:spPr bwMode="auto">
          <a:xfrm>
            <a:off x="4265463" y="4230516"/>
            <a:ext cx="43406" cy="49394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87" name="Freeform 79"/>
          <p:cNvSpPr>
            <a:spLocks noEditPoints="1"/>
          </p:cNvSpPr>
          <p:nvPr/>
        </p:nvSpPr>
        <p:spPr bwMode="auto">
          <a:xfrm>
            <a:off x="8302225" y="4071859"/>
            <a:ext cx="303843" cy="360720"/>
          </a:xfrm>
          <a:custGeom>
            <a:avLst/>
            <a:gdLst>
              <a:gd name="T0" fmla="*/ 113 w 160"/>
              <a:gd name="T1" fmla="*/ 0 h 190"/>
              <a:gd name="T2" fmla="*/ 0 w 160"/>
              <a:gd name="T3" fmla="*/ 0 h 190"/>
              <a:gd name="T4" fmla="*/ 0 w 160"/>
              <a:gd name="T5" fmla="*/ 190 h 190"/>
              <a:gd name="T6" fmla="*/ 160 w 160"/>
              <a:gd name="T7" fmla="*/ 190 h 190"/>
              <a:gd name="T8" fmla="*/ 160 w 160"/>
              <a:gd name="T9" fmla="*/ 51 h 190"/>
              <a:gd name="T10" fmla="*/ 113 w 160"/>
              <a:gd name="T11" fmla="*/ 0 h 190"/>
              <a:gd name="T12" fmla="*/ 30 w 160"/>
              <a:gd name="T13" fmla="*/ 67 h 190"/>
              <a:gd name="T14" fmla="*/ 129 w 160"/>
              <a:gd name="T15" fmla="*/ 67 h 190"/>
              <a:gd name="T16" fmla="*/ 129 w 160"/>
              <a:gd name="T17" fmla="*/ 72 h 190"/>
              <a:gd name="T18" fmla="*/ 30 w 160"/>
              <a:gd name="T19" fmla="*/ 72 h 190"/>
              <a:gd name="T20" fmla="*/ 30 w 160"/>
              <a:gd name="T21" fmla="*/ 67 h 190"/>
              <a:gd name="T22" fmla="*/ 30 w 160"/>
              <a:gd name="T23" fmla="*/ 81 h 190"/>
              <a:gd name="T24" fmla="*/ 129 w 160"/>
              <a:gd name="T25" fmla="*/ 81 h 190"/>
              <a:gd name="T26" fmla="*/ 129 w 160"/>
              <a:gd name="T27" fmla="*/ 87 h 190"/>
              <a:gd name="T28" fmla="*/ 30 w 160"/>
              <a:gd name="T29" fmla="*/ 87 h 190"/>
              <a:gd name="T30" fmla="*/ 30 w 160"/>
              <a:gd name="T31" fmla="*/ 81 h 190"/>
              <a:gd name="T32" fmla="*/ 31 w 160"/>
              <a:gd name="T33" fmla="*/ 96 h 190"/>
              <a:gd name="T34" fmla="*/ 129 w 160"/>
              <a:gd name="T35" fmla="*/ 96 h 190"/>
              <a:gd name="T36" fmla="*/ 129 w 160"/>
              <a:gd name="T37" fmla="*/ 101 h 190"/>
              <a:gd name="T38" fmla="*/ 31 w 160"/>
              <a:gd name="T39" fmla="*/ 101 h 190"/>
              <a:gd name="T40" fmla="*/ 31 w 160"/>
              <a:gd name="T41" fmla="*/ 96 h 190"/>
              <a:gd name="T42" fmla="*/ 31 w 160"/>
              <a:gd name="T43" fmla="*/ 110 h 190"/>
              <a:gd name="T44" fmla="*/ 130 w 160"/>
              <a:gd name="T45" fmla="*/ 110 h 190"/>
              <a:gd name="T46" fmla="*/ 130 w 160"/>
              <a:gd name="T47" fmla="*/ 115 h 190"/>
              <a:gd name="T48" fmla="*/ 31 w 160"/>
              <a:gd name="T49" fmla="*/ 115 h 190"/>
              <a:gd name="T50" fmla="*/ 31 w 160"/>
              <a:gd name="T51" fmla="*/ 110 h 190"/>
              <a:gd name="T52" fmla="*/ 130 w 160"/>
              <a:gd name="T53" fmla="*/ 130 h 190"/>
              <a:gd name="T54" fmla="*/ 31 w 160"/>
              <a:gd name="T55" fmla="*/ 130 h 190"/>
              <a:gd name="T56" fmla="*/ 31 w 160"/>
              <a:gd name="T57" fmla="*/ 125 h 190"/>
              <a:gd name="T58" fmla="*/ 130 w 160"/>
              <a:gd name="T59" fmla="*/ 125 h 190"/>
              <a:gd name="T60" fmla="*/ 130 w 160"/>
              <a:gd name="T61" fmla="*/ 130 h 190"/>
              <a:gd name="T62" fmla="*/ 119 w 160"/>
              <a:gd name="T63" fmla="*/ 54 h 190"/>
              <a:gd name="T64" fmla="*/ 111 w 160"/>
              <a:gd name="T65" fmla="*/ 45 h 190"/>
              <a:gd name="T66" fmla="*/ 110 w 160"/>
              <a:gd name="T67" fmla="*/ 4 h 190"/>
              <a:gd name="T68" fmla="*/ 158 w 160"/>
              <a:gd name="T69" fmla="*/ 54 h 190"/>
              <a:gd name="T70" fmla="*/ 119 w 160"/>
              <a:gd name="T71" fmla="*/ 54 h 1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60" h="190">
                <a:moveTo>
                  <a:pt x="113" y="0"/>
                </a:moveTo>
                <a:cubicBezTo>
                  <a:pt x="0" y="0"/>
                  <a:pt x="0" y="0"/>
                  <a:pt x="0" y="0"/>
                </a:cubicBezTo>
                <a:cubicBezTo>
                  <a:pt x="0" y="190"/>
                  <a:pt x="0" y="190"/>
                  <a:pt x="0" y="190"/>
                </a:cubicBezTo>
                <a:cubicBezTo>
                  <a:pt x="160" y="190"/>
                  <a:pt x="160" y="190"/>
                  <a:pt x="160" y="190"/>
                </a:cubicBezTo>
                <a:cubicBezTo>
                  <a:pt x="160" y="51"/>
                  <a:pt x="160" y="51"/>
                  <a:pt x="160" y="51"/>
                </a:cubicBezTo>
                <a:lnTo>
                  <a:pt x="113" y="0"/>
                </a:lnTo>
                <a:close/>
                <a:moveTo>
                  <a:pt x="30" y="67"/>
                </a:moveTo>
                <a:cubicBezTo>
                  <a:pt x="129" y="67"/>
                  <a:pt x="129" y="67"/>
                  <a:pt x="129" y="67"/>
                </a:cubicBezTo>
                <a:cubicBezTo>
                  <a:pt x="129" y="72"/>
                  <a:pt x="129" y="72"/>
                  <a:pt x="129" y="72"/>
                </a:cubicBezTo>
                <a:cubicBezTo>
                  <a:pt x="30" y="72"/>
                  <a:pt x="30" y="72"/>
                  <a:pt x="30" y="72"/>
                </a:cubicBezTo>
                <a:lnTo>
                  <a:pt x="30" y="67"/>
                </a:lnTo>
                <a:close/>
                <a:moveTo>
                  <a:pt x="30" y="81"/>
                </a:moveTo>
                <a:cubicBezTo>
                  <a:pt x="129" y="81"/>
                  <a:pt x="129" y="81"/>
                  <a:pt x="129" y="81"/>
                </a:cubicBezTo>
                <a:cubicBezTo>
                  <a:pt x="129" y="87"/>
                  <a:pt x="129" y="87"/>
                  <a:pt x="129" y="87"/>
                </a:cubicBezTo>
                <a:cubicBezTo>
                  <a:pt x="30" y="87"/>
                  <a:pt x="30" y="87"/>
                  <a:pt x="30" y="87"/>
                </a:cubicBezTo>
                <a:lnTo>
                  <a:pt x="30" y="81"/>
                </a:lnTo>
                <a:close/>
                <a:moveTo>
                  <a:pt x="31" y="96"/>
                </a:moveTo>
                <a:cubicBezTo>
                  <a:pt x="129" y="96"/>
                  <a:pt x="129" y="96"/>
                  <a:pt x="129" y="96"/>
                </a:cubicBezTo>
                <a:cubicBezTo>
                  <a:pt x="129" y="101"/>
                  <a:pt x="129" y="101"/>
                  <a:pt x="129" y="101"/>
                </a:cubicBezTo>
                <a:cubicBezTo>
                  <a:pt x="31" y="101"/>
                  <a:pt x="31" y="101"/>
                  <a:pt x="31" y="101"/>
                </a:cubicBezTo>
                <a:lnTo>
                  <a:pt x="31" y="96"/>
                </a:lnTo>
                <a:close/>
                <a:moveTo>
                  <a:pt x="31" y="110"/>
                </a:moveTo>
                <a:cubicBezTo>
                  <a:pt x="130" y="110"/>
                  <a:pt x="130" y="110"/>
                  <a:pt x="130" y="110"/>
                </a:cubicBezTo>
                <a:cubicBezTo>
                  <a:pt x="130" y="115"/>
                  <a:pt x="130" y="115"/>
                  <a:pt x="130" y="115"/>
                </a:cubicBezTo>
                <a:cubicBezTo>
                  <a:pt x="31" y="115"/>
                  <a:pt x="31" y="115"/>
                  <a:pt x="31" y="115"/>
                </a:cubicBezTo>
                <a:lnTo>
                  <a:pt x="31" y="110"/>
                </a:lnTo>
                <a:close/>
                <a:moveTo>
                  <a:pt x="130" y="130"/>
                </a:moveTo>
                <a:cubicBezTo>
                  <a:pt x="31" y="130"/>
                  <a:pt x="31" y="130"/>
                  <a:pt x="31" y="130"/>
                </a:cubicBezTo>
                <a:cubicBezTo>
                  <a:pt x="31" y="125"/>
                  <a:pt x="31" y="125"/>
                  <a:pt x="31" y="125"/>
                </a:cubicBezTo>
                <a:cubicBezTo>
                  <a:pt x="130" y="125"/>
                  <a:pt x="130" y="125"/>
                  <a:pt x="130" y="125"/>
                </a:cubicBezTo>
                <a:lnTo>
                  <a:pt x="130" y="130"/>
                </a:lnTo>
                <a:close/>
                <a:moveTo>
                  <a:pt x="119" y="54"/>
                </a:moveTo>
                <a:cubicBezTo>
                  <a:pt x="114" y="54"/>
                  <a:pt x="111" y="50"/>
                  <a:pt x="111" y="45"/>
                </a:cubicBezTo>
                <a:cubicBezTo>
                  <a:pt x="110" y="4"/>
                  <a:pt x="110" y="4"/>
                  <a:pt x="110" y="4"/>
                </a:cubicBezTo>
                <a:cubicBezTo>
                  <a:pt x="158" y="54"/>
                  <a:pt x="158" y="54"/>
                  <a:pt x="158" y="54"/>
                </a:cubicBezTo>
                <a:lnTo>
                  <a:pt x="119" y="54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88" name="Freeform 80"/>
          <p:cNvSpPr>
            <a:spLocks noEditPoints="1"/>
          </p:cNvSpPr>
          <p:nvPr/>
        </p:nvSpPr>
        <p:spPr bwMode="auto">
          <a:xfrm>
            <a:off x="7631676" y="4074854"/>
            <a:ext cx="305340" cy="356229"/>
          </a:xfrm>
          <a:custGeom>
            <a:avLst/>
            <a:gdLst>
              <a:gd name="T0" fmla="*/ 113 w 161"/>
              <a:gd name="T1" fmla="*/ 0 h 188"/>
              <a:gd name="T2" fmla="*/ 0 w 161"/>
              <a:gd name="T3" fmla="*/ 0 h 188"/>
              <a:gd name="T4" fmla="*/ 0 w 161"/>
              <a:gd name="T5" fmla="*/ 188 h 188"/>
              <a:gd name="T6" fmla="*/ 161 w 161"/>
              <a:gd name="T7" fmla="*/ 188 h 188"/>
              <a:gd name="T8" fmla="*/ 161 w 161"/>
              <a:gd name="T9" fmla="*/ 50 h 188"/>
              <a:gd name="T10" fmla="*/ 113 w 161"/>
              <a:gd name="T11" fmla="*/ 0 h 188"/>
              <a:gd name="T12" fmla="*/ 119 w 161"/>
              <a:gd name="T13" fmla="*/ 53 h 188"/>
              <a:gd name="T14" fmla="*/ 111 w 161"/>
              <a:gd name="T15" fmla="*/ 44 h 188"/>
              <a:gd name="T16" fmla="*/ 110 w 161"/>
              <a:gd name="T17" fmla="*/ 3 h 188"/>
              <a:gd name="T18" fmla="*/ 158 w 161"/>
              <a:gd name="T19" fmla="*/ 53 h 188"/>
              <a:gd name="T20" fmla="*/ 119 w 161"/>
              <a:gd name="T21" fmla="*/ 53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61" h="188">
                <a:moveTo>
                  <a:pt x="113" y="0"/>
                </a:moveTo>
                <a:cubicBezTo>
                  <a:pt x="0" y="0"/>
                  <a:pt x="0" y="0"/>
                  <a:pt x="0" y="0"/>
                </a:cubicBezTo>
                <a:cubicBezTo>
                  <a:pt x="0" y="188"/>
                  <a:pt x="0" y="188"/>
                  <a:pt x="0" y="188"/>
                </a:cubicBezTo>
                <a:cubicBezTo>
                  <a:pt x="161" y="188"/>
                  <a:pt x="161" y="188"/>
                  <a:pt x="161" y="188"/>
                </a:cubicBezTo>
                <a:cubicBezTo>
                  <a:pt x="161" y="50"/>
                  <a:pt x="161" y="50"/>
                  <a:pt x="161" y="50"/>
                </a:cubicBezTo>
                <a:lnTo>
                  <a:pt x="113" y="0"/>
                </a:lnTo>
                <a:close/>
                <a:moveTo>
                  <a:pt x="119" y="53"/>
                </a:moveTo>
                <a:cubicBezTo>
                  <a:pt x="115" y="53"/>
                  <a:pt x="111" y="49"/>
                  <a:pt x="111" y="44"/>
                </a:cubicBezTo>
                <a:cubicBezTo>
                  <a:pt x="110" y="3"/>
                  <a:pt x="110" y="3"/>
                  <a:pt x="110" y="3"/>
                </a:cubicBezTo>
                <a:cubicBezTo>
                  <a:pt x="158" y="53"/>
                  <a:pt x="158" y="53"/>
                  <a:pt x="158" y="53"/>
                </a:cubicBezTo>
                <a:lnTo>
                  <a:pt x="119" y="53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89" name="Freeform 81"/>
          <p:cNvSpPr>
            <a:spLocks noEditPoints="1"/>
          </p:cNvSpPr>
          <p:nvPr/>
        </p:nvSpPr>
        <p:spPr bwMode="auto">
          <a:xfrm>
            <a:off x="885777" y="1403137"/>
            <a:ext cx="372693" cy="326294"/>
          </a:xfrm>
          <a:custGeom>
            <a:avLst/>
            <a:gdLst>
              <a:gd name="T0" fmla="*/ 194 w 196"/>
              <a:gd name="T1" fmla="*/ 157 h 172"/>
              <a:gd name="T2" fmla="*/ 150 w 196"/>
              <a:gd name="T3" fmla="*/ 81 h 172"/>
              <a:gd name="T4" fmla="*/ 150 w 196"/>
              <a:gd name="T5" fmla="*/ 80 h 172"/>
              <a:gd name="T6" fmla="*/ 107 w 196"/>
              <a:gd name="T7" fmla="*/ 5 h 172"/>
              <a:gd name="T8" fmla="*/ 98 w 196"/>
              <a:gd name="T9" fmla="*/ 0 h 172"/>
              <a:gd name="T10" fmla="*/ 89 w 196"/>
              <a:gd name="T11" fmla="*/ 5 h 172"/>
              <a:gd name="T12" fmla="*/ 45 w 196"/>
              <a:gd name="T13" fmla="*/ 81 h 172"/>
              <a:gd name="T14" fmla="*/ 38 w 196"/>
              <a:gd name="T15" fmla="*/ 92 h 172"/>
              <a:gd name="T16" fmla="*/ 1 w 196"/>
              <a:gd name="T17" fmla="*/ 157 h 172"/>
              <a:gd name="T18" fmla="*/ 1 w 196"/>
              <a:gd name="T19" fmla="*/ 167 h 172"/>
              <a:gd name="T20" fmla="*/ 10 w 196"/>
              <a:gd name="T21" fmla="*/ 172 h 172"/>
              <a:gd name="T22" fmla="*/ 185 w 196"/>
              <a:gd name="T23" fmla="*/ 172 h 172"/>
              <a:gd name="T24" fmla="*/ 194 w 196"/>
              <a:gd name="T25" fmla="*/ 167 h 172"/>
              <a:gd name="T26" fmla="*/ 194 w 196"/>
              <a:gd name="T27" fmla="*/ 157 h 172"/>
              <a:gd name="T28" fmla="*/ 134 w 196"/>
              <a:gd name="T29" fmla="*/ 123 h 172"/>
              <a:gd name="T30" fmla="*/ 123 w 196"/>
              <a:gd name="T31" fmla="*/ 138 h 172"/>
              <a:gd name="T32" fmla="*/ 120 w 196"/>
              <a:gd name="T33" fmla="*/ 148 h 172"/>
              <a:gd name="T34" fmla="*/ 80 w 196"/>
              <a:gd name="T35" fmla="*/ 148 h 172"/>
              <a:gd name="T36" fmla="*/ 77 w 196"/>
              <a:gd name="T37" fmla="*/ 135 h 172"/>
              <a:gd name="T38" fmla="*/ 68 w 196"/>
              <a:gd name="T39" fmla="*/ 123 h 172"/>
              <a:gd name="T40" fmla="*/ 53 w 196"/>
              <a:gd name="T41" fmla="*/ 105 h 172"/>
              <a:gd name="T42" fmla="*/ 48 w 196"/>
              <a:gd name="T43" fmla="*/ 99 h 172"/>
              <a:gd name="T44" fmla="*/ 60 w 196"/>
              <a:gd name="T45" fmla="*/ 96 h 172"/>
              <a:gd name="T46" fmla="*/ 74 w 196"/>
              <a:gd name="T47" fmla="*/ 106 h 172"/>
              <a:gd name="T48" fmla="*/ 77 w 196"/>
              <a:gd name="T49" fmla="*/ 101 h 172"/>
              <a:gd name="T50" fmla="*/ 77 w 196"/>
              <a:gd name="T51" fmla="*/ 65 h 172"/>
              <a:gd name="T52" fmla="*/ 88 w 196"/>
              <a:gd name="T53" fmla="*/ 65 h 172"/>
              <a:gd name="T54" fmla="*/ 88 w 196"/>
              <a:gd name="T55" fmla="*/ 94 h 172"/>
              <a:gd name="T56" fmla="*/ 91 w 196"/>
              <a:gd name="T57" fmla="*/ 95 h 172"/>
              <a:gd name="T58" fmla="*/ 91 w 196"/>
              <a:gd name="T59" fmla="*/ 58 h 172"/>
              <a:gd name="T60" fmla="*/ 103 w 196"/>
              <a:gd name="T61" fmla="*/ 57 h 172"/>
              <a:gd name="T62" fmla="*/ 103 w 196"/>
              <a:gd name="T63" fmla="*/ 93 h 172"/>
              <a:gd name="T64" fmla="*/ 105 w 196"/>
              <a:gd name="T65" fmla="*/ 93 h 172"/>
              <a:gd name="T66" fmla="*/ 105 w 196"/>
              <a:gd name="T67" fmla="*/ 63 h 172"/>
              <a:gd name="T68" fmla="*/ 117 w 196"/>
              <a:gd name="T69" fmla="*/ 63 h 172"/>
              <a:gd name="T70" fmla="*/ 117 w 196"/>
              <a:gd name="T71" fmla="*/ 94 h 172"/>
              <a:gd name="T72" fmla="*/ 120 w 196"/>
              <a:gd name="T73" fmla="*/ 94 h 172"/>
              <a:gd name="T74" fmla="*/ 120 w 196"/>
              <a:gd name="T75" fmla="*/ 71 h 172"/>
              <a:gd name="T76" fmla="*/ 134 w 196"/>
              <a:gd name="T77" fmla="*/ 73 h 172"/>
              <a:gd name="T78" fmla="*/ 134 w 196"/>
              <a:gd name="T79" fmla="*/ 123 h 1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96" h="172">
                <a:moveTo>
                  <a:pt x="194" y="157"/>
                </a:moveTo>
                <a:cubicBezTo>
                  <a:pt x="150" y="81"/>
                  <a:pt x="150" y="81"/>
                  <a:pt x="150" y="81"/>
                </a:cubicBezTo>
                <a:cubicBezTo>
                  <a:pt x="150" y="80"/>
                  <a:pt x="150" y="80"/>
                  <a:pt x="150" y="80"/>
                </a:cubicBezTo>
                <a:cubicBezTo>
                  <a:pt x="107" y="5"/>
                  <a:pt x="107" y="5"/>
                  <a:pt x="107" y="5"/>
                </a:cubicBezTo>
                <a:cubicBezTo>
                  <a:pt x="105" y="2"/>
                  <a:pt x="101" y="0"/>
                  <a:pt x="98" y="0"/>
                </a:cubicBezTo>
                <a:cubicBezTo>
                  <a:pt x="94" y="0"/>
                  <a:pt x="90" y="2"/>
                  <a:pt x="89" y="5"/>
                </a:cubicBezTo>
                <a:cubicBezTo>
                  <a:pt x="45" y="81"/>
                  <a:pt x="45" y="81"/>
                  <a:pt x="45" y="81"/>
                </a:cubicBezTo>
                <a:cubicBezTo>
                  <a:pt x="38" y="92"/>
                  <a:pt x="38" y="92"/>
                  <a:pt x="38" y="92"/>
                </a:cubicBezTo>
                <a:cubicBezTo>
                  <a:pt x="1" y="157"/>
                  <a:pt x="1" y="157"/>
                  <a:pt x="1" y="157"/>
                </a:cubicBezTo>
                <a:cubicBezTo>
                  <a:pt x="0" y="160"/>
                  <a:pt x="0" y="164"/>
                  <a:pt x="1" y="167"/>
                </a:cubicBezTo>
                <a:cubicBezTo>
                  <a:pt x="3" y="170"/>
                  <a:pt x="7" y="172"/>
                  <a:pt x="10" y="172"/>
                </a:cubicBezTo>
                <a:cubicBezTo>
                  <a:pt x="185" y="172"/>
                  <a:pt x="185" y="172"/>
                  <a:pt x="185" y="172"/>
                </a:cubicBezTo>
                <a:cubicBezTo>
                  <a:pt x="189" y="172"/>
                  <a:pt x="192" y="170"/>
                  <a:pt x="194" y="167"/>
                </a:cubicBezTo>
                <a:cubicBezTo>
                  <a:pt x="196" y="164"/>
                  <a:pt x="196" y="160"/>
                  <a:pt x="194" y="157"/>
                </a:cubicBezTo>
                <a:close/>
                <a:moveTo>
                  <a:pt x="134" y="123"/>
                </a:moveTo>
                <a:cubicBezTo>
                  <a:pt x="134" y="130"/>
                  <a:pt x="129" y="134"/>
                  <a:pt x="123" y="138"/>
                </a:cubicBezTo>
                <a:cubicBezTo>
                  <a:pt x="119" y="141"/>
                  <a:pt x="120" y="145"/>
                  <a:pt x="120" y="148"/>
                </a:cubicBezTo>
                <a:cubicBezTo>
                  <a:pt x="80" y="148"/>
                  <a:pt x="80" y="148"/>
                  <a:pt x="80" y="148"/>
                </a:cubicBezTo>
                <a:cubicBezTo>
                  <a:pt x="80" y="143"/>
                  <a:pt x="80" y="137"/>
                  <a:pt x="77" y="135"/>
                </a:cubicBezTo>
                <a:cubicBezTo>
                  <a:pt x="74" y="133"/>
                  <a:pt x="69" y="127"/>
                  <a:pt x="68" y="123"/>
                </a:cubicBezTo>
                <a:cubicBezTo>
                  <a:pt x="64" y="116"/>
                  <a:pt x="56" y="108"/>
                  <a:pt x="53" y="105"/>
                </a:cubicBezTo>
                <a:cubicBezTo>
                  <a:pt x="50" y="103"/>
                  <a:pt x="48" y="101"/>
                  <a:pt x="48" y="99"/>
                </a:cubicBezTo>
                <a:cubicBezTo>
                  <a:pt x="47" y="95"/>
                  <a:pt x="56" y="92"/>
                  <a:pt x="60" y="96"/>
                </a:cubicBezTo>
                <a:cubicBezTo>
                  <a:pt x="63" y="98"/>
                  <a:pt x="69" y="103"/>
                  <a:pt x="74" y="106"/>
                </a:cubicBezTo>
                <a:cubicBezTo>
                  <a:pt x="77" y="107"/>
                  <a:pt x="77" y="104"/>
                  <a:pt x="77" y="101"/>
                </a:cubicBezTo>
                <a:cubicBezTo>
                  <a:pt x="77" y="84"/>
                  <a:pt x="77" y="72"/>
                  <a:pt x="77" y="65"/>
                </a:cubicBezTo>
                <a:cubicBezTo>
                  <a:pt x="77" y="58"/>
                  <a:pt x="88" y="58"/>
                  <a:pt x="88" y="65"/>
                </a:cubicBezTo>
                <a:cubicBezTo>
                  <a:pt x="88" y="72"/>
                  <a:pt x="88" y="92"/>
                  <a:pt x="88" y="94"/>
                </a:cubicBezTo>
                <a:cubicBezTo>
                  <a:pt x="88" y="96"/>
                  <a:pt x="91" y="98"/>
                  <a:pt x="91" y="95"/>
                </a:cubicBezTo>
                <a:cubicBezTo>
                  <a:pt x="91" y="92"/>
                  <a:pt x="91" y="65"/>
                  <a:pt x="91" y="58"/>
                </a:cubicBezTo>
                <a:cubicBezTo>
                  <a:pt x="91" y="51"/>
                  <a:pt x="103" y="49"/>
                  <a:pt x="103" y="57"/>
                </a:cubicBezTo>
                <a:cubicBezTo>
                  <a:pt x="103" y="64"/>
                  <a:pt x="103" y="90"/>
                  <a:pt x="103" y="93"/>
                </a:cubicBezTo>
                <a:cubicBezTo>
                  <a:pt x="103" y="96"/>
                  <a:pt x="105" y="97"/>
                  <a:pt x="105" y="93"/>
                </a:cubicBezTo>
                <a:cubicBezTo>
                  <a:pt x="105" y="89"/>
                  <a:pt x="105" y="67"/>
                  <a:pt x="105" y="63"/>
                </a:cubicBezTo>
                <a:cubicBezTo>
                  <a:pt x="105" y="58"/>
                  <a:pt x="117" y="58"/>
                  <a:pt x="117" y="63"/>
                </a:cubicBezTo>
                <a:cubicBezTo>
                  <a:pt x="117" y="69"/>
                  <a:pt x="117" y="91"/>
                  <a:pt x="117" y="94"/>
                </a:cubicBezTo>
                <a:cubicBezTo>
                  <a:pt x="117" y="97"/>
                  <a:pt x="120" y="98"/>
                  <a:pt x="120" y="94"/>
                </a:cubicBezTo>
                <a:cubicBezTo>
                  <a:pt x="120" y="91"/>
                  <a:pt x="120" y="77"/>
                  <a:pt x="120" y="71"/>
                </a:cubicBezTo>
                <a:cubicBezTo>
                  <a:pt x="120" y="65"/>
                  <a:pt x="134" y="63"/>
                  <a:pt x="134" y="73"/>
                </a:cubicBezTo>
                <a:cubicBezTo>
                  <a:pt x="134" y="82"/>
                  <a:pt x="134" y="115"/>
                  <a:pt x="134" y="123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90" name="Freeform 82"/>
          <p:cNvSpPr>
            <a:spLocks noEditPoints="1"/>
          </p:cNvSpPr>
          <p:nvPr/>
        </p:nvSpPr>
        <p:spPr bwMode="auto">
          <a:xfrm>
            <a:off x="2250823" y="1395652"/>
            <a:ext cx="264928" cy="357727"/>
          </a:xfrm>
          <a:custGeom>
            <a:avLst/>
            <a:gdLst>
              <a:gd name="T0" fmla="*/ 117 w 140"/>
              <a:gd name="T1" fmla="*/ 32 h 188"/>
              <a:gd name="T2" fmla="*/ 103 w 140"/>
              <a:gd name="T3" fmla="*/ 14 h 188"/>
              <a:gd name="T4" fmla="*/ 95 w 140"/>
              <a:gd name="T5" fmla="*/ 18 h 188"/>
              <a:gd name="T6" fmla="*/ 91 w 140"/>
              <a:gd name="T7" fmla="*/ 5 h 188"/>
              <a:gd name="T8" fmla="*/ 69 w 140"/>
              <a:gd name="T9" fmla="*/ 18 h 188"/>
              <a:gd name="T10" fmla="*/ 47 w 140"/>
              <a:gd name="T11" fmla="*/ 33 h 188"/>
              <a:gd name="T12" fmla="*/ 47 w 140"/>
              <a:gd name="T13" fmla="*/ 110 h 188"/>
              <a:gd name="T14" fmla="*/ 27 w 140"/>
              <a:gd name="T15" fmla="*/ 93 h 188"/>
              <a:gd name="T16" fmla="*/ 15 w 140"/>
              <a:gd name="T17" fmla="*/ 87 h 188"/>
              <a:gd name="T18" fmla="*/ 0 w 140"/>
              <a:gd name="T19" fmla="*/ 99 h 188"/>
              <a:gd name="T20" fmla="*/ 33 w 140"/>
              <a:gd name="T21" fmla="*/ 148 h 188"/>
              <a:gd name="T22" fmla="*/ 88 w 140"/>
              <a:gd name="T23" fmla="*/ 188 h 188"/>
              <a:gd name="T24" fmla="*/ 140 w 140"/>
              <a:gd name="T25" fmla="*/ 146 h 188"/>
              <a:gd name="T26" fmla="*/ 118 w 140"/>
              <a:gd name="T27" fmla="*/ 32 h 188"/>
              <a:gd name="T28" fmla="*/ 119 w 140"/>
              <a:gd name="T29" fmla="*/ 174 h 188"/>
              <a:gd name="T30" fmla="*/ 52 w 140"/>
              <a:gd name="T31" fmla="*/ 169 h 188"/>
              <a:gd name="T32" fmla="*/ 38 w 140"/>
              <a:gd name="T33" fmla="*/ 146 h 188"/>
              <a:gd name="T34" fmla="*/ 6 w 140"/>
              <a:gd name="T35" fmla="*/ 98 h 188"/>
              <a:gd name="T36" fmla="*/ 15 w 140"/>
              <a:gd name="T37" fmla="*/ 92 h 188"/>
              <a:gd name="T38" fmla="*/ 23 w 140"/>
              <a:gd name="T39" fmla="*/ 97 h 188"/>
              <a:gd name="T40" fmla="*/ 48 w 140"/>
              <a:gd name="T41" fmla="*/ 116 h 188"/>
              <a:gd name="T42" fmla="*/ 53 w 140"/>
              <a:gd name="T43" fmla="*/ 104 h 188"/>
              <a:gd name="T44" fmla="*/ 67 w 140"/>
              <a:gd name="T45" fmla="*/ 33 h 188"/>
              <a:gd name="T46" fmla="*/ 71 w 140"/>
              <a:gd name="T47" fmla="*/ 97 h 188"/>
              <a:gd name="T48" fmla="*/ 75 w 140"/>
              <a:gd name="T49" fmla="*/ 18 h 188"/>
              <a:gd name="T50" fmla="*/ 87 w 140"/>
              <a:gd name="T51" fmla="*/ 9 h 188"/>
              <a:gd name="T52" fmla="*/ 89 w 140"/>
              <a:gd name="T53" fmla="*/ 78 h 188"/>
              <a:gd name="T54" fmla="*/ 93 w 140"/>
              <a:gd name="T55" fmla="*/ 95 h 188"/>
              <a:gd name="T56" fmla="*/ 97 w 140"/>
              <a:gd name="T57" fmla="*/ 75 h 188"/>
              <a:gd name="T58" fmla="*/ 99 w 140"/>
              <a:gd name="T59" fmla="*/ 21 h 188"/>
              <a:gd name="T60" fmla="*/ 112 w 140"/>
              <a:gd name="T61" fmla="*/ 81 h 188"/>
              <a:gd name="T62" fmla="*/ 116 w 140"/>
              <a:gd name="T63" fmla="*/ 98 h 188"/>
              <a:gd name="T64" fmla="*/ 120 w 140"/>
              <a:gd name="T65" fmla="*/ 43 h 188"/>
              <a:gd name="T66" fmla="*/ 134 w 140"/>
              <a:gd name="T67" fmla="*/ 47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40" h="188">
                <a:moveTo>
                  <a:pt x="118" y="32"/>
                </a:moveTo>
                <a:cubicBezTo>
                  <a:pt x="118" y="32"/>
                  <a:pt x="117" y="32"/>
                  <a:pt x="117" y="32"/>
                </a:cubicBezTo>
                <a:cubicBezTo>
                  <a:pt x="117" y="32"/>
                  <a:pt x="117" y="31"/>
                  <a:pt x="117" y="30"/>
                </a:cubicBezTo>
                <a:cubicBezTo>
                  <a:pt x="117" y="19"/>
                  <a:pt x="110" y="14"/>
                  <a:pt x="103" y="14"/>
                </a:cubicBezTo>
                <a:cubicBezTo>
                  <a:pt x="100" y="14"/>
                  <a:pt x="97" y="15"/>
                  <a:pt x="95" y="17"/>
                </a:cubicBezTo>
                <a:cubicBezTo>
                  <a:pt x="95" y="17"/>
                  <a:pt x="95" y="18"/>
                  <a:pt x="95" y="18"/>
                </a:cubicBezTo>
                <a:cubicBezTo>
                  <a:pt x="95" y="17"/>
                  <a:pt x="95" y="16"/>
                  <a:pt x="95" y="15"/>
                </a:cubicBezTo>
                <a:cubicBezTo>
                  <a:pt x="95" y="11"/>
                  <a:pt x="93" y="8"/>
                  <a:pt x="91" y="5"/>
                </a:cubicBezTo>
                <a:cubicBezTo>
                  <a:pt x="86" y="0"/>
                  <a:pt x="77" y="1"/>
                  <a:pt x="73" y="6"/>
                </a:cubicBezTo>
                <a:cubicBezTo>
                  <a:pt x="70" y="9"/>
                  <a:pt x="69" y="13"/>
                  <a:pt x="69" y="18"/>
                </a:cubicBezTo>
                <a:cubicBezTo>
                  <a:pt x="69" y="23"/>
                  <a:pt x="69" y="23"/>
                  <a:pt x="69" y="23"/>
                </a:cubicBezTo>
                <a:cubicBezTo>
                  <a:pt x="62" y="16"/>
                  <a:pt x="47" y="19"/>
                  <a:pt x="47" y="33"/>
                </a:cubicBezTo>
                <a:cubicBezTo>
                  <a:pt x="47" y="104"/>
                  <a:pt x="47" y="104"/>
                  <a:pt x="47" y="104"/>
                </a:cubicBezTo>
                <a:cubicBezTo>
                  <a:pt x="47" y="106"/>
                  <a:pt x="47" y="109"/>
                  <a:pt x="47" y="110"/>
                </a:cubicBezTo>
                <a:cubicBezTo>
                  <a:pt x="47" y="110"/>
                  <a:pt x="47" y="110"/>
                  <a:pt x="47" y="110"/>
                </a:cubicBezTo>
                <a:cubicBezTo>
                  <a:pt x="40" y="105"/>
                  <a:pt x="32" y="97"/>
                  <a:pt x="27" y="93"/>
                </a:cubicBezTo>
                <a:cubicBezTo>
                  <a:pt x="26" y="91"/>
                  <a:pt x="26" y="91"/>
                  <a:pt x="26" y="91"/>
                </a:cubicBezTo>
                <a:cubicBezTo>
                  <a:pt x="23" y="88"/>
                  <a:pt x="19" y="87"/>
                  <a:pt x="15" y="87"/>
                </a:cubicBezTo>
                <a:cubicBezTo>
                  <a:pt x="10" y="87"/>
                  <a:pt x="6" y="89"/>
                  <a:pt x="3" y="92"/>
                </a:cubicBezTo>
                <a:cubicBezTo>
                  <a:pt x="1" y="94"/>
                  <a:pt x="0" y="96"/>
                  <a:pt x="0" y="99"/>
                </a:cubicBezTo>
                <a:cubicBezTo>
                  <a:pt x="0" y="104"/>
                  <a:pt x="4" y="109"/>
                  <a:pt x="10" y="114"/>
                </a:cubicBezTo>
                <a:cubicBezTo>
                  <a:pt x="15" y="119"/>
                  <a:pt x="27" y="135"/>
                  <a:pt x="33" y="148"/>
                </a:cubicBezTo>
                <a:cubicBezTo>
                  <a:pt x="35" y="158"/>
                  <a:pt x="44" y="169"/>
                  <a:pt x="49" y="173"/>
                </a:cubicBezTo>
                <a:cubicBezTo>
                  <a:pt x="61" y="185"/>
                  <a:pt x="77" y="188"/>
                  <a:pt x="88" y="188"/>
                </a:cubicBezTo>
                <a:cubicBezTo>
                  <a:pt x="104" y="188"/>
                  <a:pt x="118" y="182"/>
                  <a:pt x="123" y="178"/>
                </a:cubicBezTo>
                <a:cubicBezTo>
                  <a:pt x="132" y="170"/>
                  <a:pt x="140" y="162"/>
                  <a:pt x="140" y="146"/>
                </a:cubicBezTo>
                <a:cubicBezTo>
                  <a:pt x="140" y="47"/>
                  <a:pt x="140" y="47"/>
                  <a:pt x="140" y="47"/>
                </a:cubicBezTo>
                <a:cubicBezTo>
                  <a:pt x="140" y="26"/>
                  <a:pt x="125" y="23"/>
                  <a:pt x="118" y="32"/>
                </a:cubicBezTo>
                <a:close/>
                <a:moveTo>
                  <a:pt x="134" y="146"/>
                </a:moveTo>
                <a:cubicBezTo>
                  <a:pt x="134" y="159"/>
                  <a:pt x="127" y="167"/>
                  <a:pt x="119" y="174"/>
                </a:cubicBezTo>
                <a:cubicBezTo>
                  <a:pt x="116" y="177"/>
                  <a:pt x="103" y="182"/>
                  <a:pt x="88" y="182"/>
                </a:cubicBezTo>
                <a:cubicBezTo>
                  <a:pt x="78" y="182"/>
                  <a:pt x="64" y="180"/>
                  <a:pt x="52" y="169"/>
                </a:cubicBezTo>
                <a:cubicBezTo>
                  <a:pt x="47" y="164"/>
                  <a:pt x="40" y="155"/>
                  <a:pt x="39" y="147"/>
                </a:cubicBezTo>
                <a:cubicBezTo>
                  <a:pt x="38" y="146"/>
                  <a:pt x="38" y="146"/>
                  <a:pt x="38" y="146"/>
                </a:cubicBezTo>
                <a:cubicBezTo>
                  <a:pt x="32" y="132"/>
                  <a:pt x="19" y="116"/>
                  <a:pt x="14" y="110"/>
                </a:cubicBezTo>
                <a:cubicBezTo>
                  <a:pt x="9" y="105"/>
                  <a:pt x="6" y="102"/>
                  <a:pt x="6" y="98"/>
                </a:cubicBezTo>
                <a:cubicBezTo>
                  <a:pt x="6" y="97"/>
                  <a:pt x="6" y="96"/>
                  <a:pt x="7" y="96"/>
                </a:cubicBezTo>
                <a:cubicBezTo>
                  <a:pt x="9" y="94"/>
                  <a:pt x="12" y="92"/>
                  <a:pt x="15" y="92"/>
                </a:cubicBezTo>
                <a:cubicBezTo>
                  <a:pt x="17" y="92"/>
                  <a:pt x="19" y="93"/>
                  <a:pt x="22" y="95"/>
                </a:cubicBezTo>
                <a:cubicBezTo>
                  <a:pt x="23" y="97"/>
                  <a:pt x="23" y="97"/>
                  <a:pt x="23" y="97"/>
                </a:cubicBezTo>
                <a:cubicBezTo>
                  <a:pt x="28" y="101"/>
                  <a:pt x="36" y="110"/>
                  <a:pt x="44" y="115"/>
                </a:cubicBezTo>
                <a:cubicBezTo>
                  <a:pt x="45" y="116"/>
                  <a:pt x="47" y="116"/>
                  <a:pt x="48" y="116"/>
                </a:cubicBezTo>
                <a:cubicBezTo>
                  <a:pt x="49" y="116"/>
                  <a:pt x="52" y="116"/>
                  <a:pt x="53" y="111"/>
                </a:cubicBezTo>
                <a:cubicBezTo>
                  <a:pt x="53" y="109"/>
                  <a:pt x="53" y="107"/>
                  <a:pt x="53" y="104"/>
                </a:cubicBezTo>
                <a:cubicBezTo>
                  <a:pt x="53" y="33"/>
                  <a:pt x="53" y="33"/>
                  <a:pt x="53" y="33"/>
                </a:cubicBezTo>
                <a:cubicBezTo>
                  <a:pt x="53" y="22"/>
                  <a:pt x="67" y="22"/>
                  <a:pt x="67" y="33"/>
                </a:cubicBezTo>
                <a:cubicBezTo>
                  <a:pt x="67" y="89"/>
                  <a:pt x="67" y="89"/>
                  <a:pt x="67" y="89"/>
                </a:cubicBezTo>
                <a:cubicBezTo>
                  <a:pt x="67" y="89"/>
                  <a:pt x="67" y="97"/>
                  <a:pt x="71" y="97"/>
                </a:cubicBezTo>
                <a:cubicBezTo>
                  <a:pt x="75" y="97"/>
                  <a:pt x="75" y="93"/>
                  <a:pt x="75" y="91"/>
                </a:cubicBezTo>
                <a:cubicBezTo>
                  <a:pt x="75" y="18"/>
                  <a:pt x="75" y="18"/>
                  <a:pt x="75" y="18"/>
                </a:cubicBezTo>
                <a:cubicBezTo>
                  <a:pt x="75" y="14"/>
                  <a:pt x="75" y="11"/>
                  <a:pt x="77" y="10"/>
                </a:cubicBezTo>
                <a:cubicBezTo>
                  <a:pt x="79" y="7"/>
                  <a:pt x="84" y="7"/>
                  <a:pt x="87" y="9"/>
                </a:cubicBezTo>
                <a:cubicBezTo>
                  <a:pt x="88" y="11"/>
                  <a:pt x="89" y="13"/>
                  <a:pt x="89" y="15"/>
                </a:cubicBezTo>
                <a:cubicBezTo>
                  <a:pt x="89" y="27"/>
                  <a:pt x="89" y="61"/>
                  <a:pt x="89" y="78"/>
                </a:cubicBezTo>
                <a:cubicBezTo>
                  <a:pt x="89" y="87"/>
                  <a:pt x="89" y="87"/>
                  <a:pt x="89" y="87"/>
                </a:cubicBezTo>
                <a:cubicBezTo>
                  <a:pt x="89" y="89"/>
                  <a:pt x="89" y="95"/>
                  <a:pt x="93" y="95"/>
                </a:cubicBezTo>
                <a:cubicBezTo>
                  <a:pt x="97" y="95"/>
                  <a:pt x="97" y="89"/>
                  <a:pt x="97" y="86"/>
                </a:cubicBezTo>
                <a:cubicBezTo>
                  <a:pt x="97" y="84"/>
                  <a:pt x="97" y="80"/>
                  <a:pt x="97" y="75"/>
                </a:cubicBezTo>
                <a:cubicBezTo>
                  <a:pt x="97" y="60"/>
                  <a:pt x="97" y="36"/>
                  <a:pt x="97" y="30"/>
                </a:cubicBezTo>
                <a:cubicBezTo>
                  <a:pt x="96" y="26"/>
                  <a:pt x="97" y="23"/>
                  <a:pt x="99" y="21"/>
                </a:cubicBezTo>
                <a:cubicBezTo>
                  <a:pt x="103" y="17"/>
                  <a:pt x="111" y="20"/>
                  <a:pt x="111" y="30"/>
                </a:cubicBezTo>
                <a:cubicBezTo>
                  <a:pt x="112" y="38"/>
                  <a:pt x="112" y="66"/>
                  <a:pt x="112" y="81"/>
                </a:cubicBezTo>
                <a:cubicBezTo>
                  <a:pt x="111" y="90"/>
                  <a:pt x="111" y="90"/>
                  <a:pt x="111" y="90"/>
                </a:cubicBezTo>
                <a:cubicBezTo>
                  <a:pt x="111" y="97"/>
                  <a:pt x="114" y="98"/>
                  <a:pt x="116" y="98"/>
                </a:cubicBezTo>
                <a:cubicBezTo>
                  <a:pt x="120" y="98"/>
                  <a:pt x="120" y="93"/>
                  <a:pt x="120" y="91"/>
                </a:cubicBezTo>
                <a:cubicBezTo>
                  <a:pt x="120" y="43"/>
                  <a:pt x="120" y="43"/>
                  <a:pt x="120" y="43"/>
                </a:cubicBezTo>
                <a:cubicBezTo>
                  <a:pt x="120" y="40"/>
                  <a:pt x="121" y="37"/>
                  <a:pt x="122" y="35"/>
                </a:cubicBezTo>
                <a:cubicBezTo>
                  <a:pt x="126" y="31"/>
                  <a:pt x="134" y="33"/>
                  <a:pt x="134" y="47"/>
                </a:cubicBezTo>
                <a:lnTo>
                  <a:pt x="134" y="146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91" name="Freeform 83"/>
          <p:cNvSpPr/>
          <p:nvPr/>
        </p:nvSpPr>
        <p:spPr bwMode="auto">
          <a:xfrm>
            <a:off x="1586261" y="1400142"/>
            <a:ext cx="260436" cy="354732"/>
          </a:xfrm>
          <a:custGeom>
            <a:avLst/>
            <a:gdLst>
              <a:gd name="T0" fmla="*/ 137 w 137"/>
              <a:gd name="T1" fmla="*/ 148 h 187"/>
              <a:gd name="T2" fmla="*/ 121 w 137"/>
              <a:gd name="T3" fmla="*/ 178 h 187"/>
              <a:gd name="T4" fmla="*/ 87 w 137"/>
              <a:gd name="T5" fmla="*/ 187 h 187"/>
              <a:gd name="T6" fmla="*/ 49 w 137"/>
              <a:gd name="T7" fmla="*/ 173 h 187"/>
              <a:gd name="T8" fmla="*/ 35 w 137"/>
              <a:gd name="T9" fmla="*/ 149 h 187"/>
              <a:gd name="T10" fmla="*/ 35 w 137"/>
              <a:gd name="T11" fmla="*/ 148 h 187"/>
              <a:gd name="T12" fmla="*/ 8 w 137"/>
              <a:gd name="T13" fmla="*/ 110 h 187"/>
              <a:gd name="T14" fmla="*/ 0 w 137"/>
              <a:gd name="T15" fmla="*/ 97 h 187"/>
              <a:gd name="T16" fmla="*/ 1 w 137"/>
              <a:gd name="T17" fmla="*/ 95 h 187"/>
              <a:gd name="T18" fmla="*/ 9 w 137"/>
              <a:gd name="T19" fmla="*/ 91 h 187"/>
              <a:gd name="T20" fmla="*/ 16 w 137"/>
              <a:gd name="T21" fmla="*/ 94 h 187"/>
              <a:gd name="T22" fmla="*/ 18 w 137"/>
              <a:gd name="T23" fmla="*/ 96 h 187"/>
              <a:gd name="T24" fmla="*/ 40 w 137"/>
              <a:gd name="T25" fmla="*/ 115 h 187"/>
              <a:gd name="T26" fmla="*/ 45 w 137"/>
              <a:gd name="T27" fmla="*/ 117 h 187"/>
              <a:gd name="T28" fmla="*/ 50 w 137"/>
              <a:gd name="T29" fmla="*/ 111 h 187"/>
              <a:gd name="T30" fmla="*/ 50 w 137"/>
              <a:gd name="T31" fmla="*/ 103 h 187"/>
              <a:gd name="T32" fmla="*/ 50 w 137"/>
              <a:gd name="T33" fmla="*/ 27 h 187"/>
              <a:gd name="T34" fmla="*/ 65 w 137"/>
              <a:gd name="T35" fmla="*/ 27 h 187"/>
              <a:gd name="T36" fmla="*/ 65 w 137"/>
              <a:gd name="T37" fmla="*/ 88 h 187"/>
              <a:gd name="T38" fmla="*/ 69 w 137"/>
              <a:gd name="T39" fmla="*/ 96 h 187"/>
              <a:gd name="T40" fmla="*/ 73 w 137"/>
              <a:gd name="T41" fmla="*/ 90 h 187"/>
              <a:gd name="T42" fmla="*/ 73 w 137"/>
              <a:gd name="T43" fmla="*/ 11 h 187"/>
              <a:gd name="T44" fmla="*/ 76 w 137"/>
              <a:gd name="T45" fmla="*/ 3 h 187"/>
              <a:gd name="T46" fmla="*/ 86 w 137"/>
              <a:gd name="T47" fmla="*/ 2 h 187"/>
              <a:gd name="T48" fmla="*/ 88 w 137"/>
              <a:gd name="T49" fmla="*/ 9 h 187"/>
              <a:gd name="T50" fmla="*/ 88 w 137"/>
              <a:gd name="T51" fmla="*/ 76 h 187"/>
              <a:gd name="T52" fmla="*/ 88 w 137"/>
              <a:gd name="T53" fmla="*/ 85 h 187"/>
              <a:gd name="T54" fmla="*/ 92 w 137"/>
              <a:gd name="T55" fmla="*/ 94 h 187"/>
              <a:gd name="T56" fmla="*/ 97 w 137"/>
              <a:gd name="T57" fmla="*/ 85 h 187"/>
              <a:gd name="T58" fmla="*/ 97 w 137"/>
              <a:gd name="T59" fmla="*/ 73 h 187"/>
              <a:gd name="T60" fmla="*/ 97 w 137"/>
              <a:gd name="T61" fmla="*/ 24 h 187"/>
              <a:gd name="T62" fmla="*/ 99 w 137"/>
              <a:gd name="T63" fmla="*/ 15 h 187"/>
              <a:gd name="T64" fmla="*/ 113 w 137"/>
              <a:gd name="T65" fmla="*/ 25 h 187"/>
              <a:gd name="T66" fmla="*/ 113 w 137"/>
              <a:gd name="T67" fmla="*/ 79 h 187"/>
              <a:gd name="T68" fmla="*/ 113 w 137"/>
              <a:gd name="T69" fmla="*/ 89 h 187"/>
              <a:gd name="T70" fmla="*/ 117 w 137"/>
              <a:gd name="T71" fmla="*/ 98 h 187"/>
              <a:gd name="T72" fmla="*/ 121 w 137"/>
              <a:gd name="T73" fmla="*/ 89 h 187"/>
              <a:gd name="T74" fmla="*/ 121 w 137"/>
              <a:gd name="T75" fmla="*/ 39 h 187"/>
              <a:gd name="T76" fmla="*/ 124 w 137"/>
              <a:gd name="T77" fmla="*/ 30 h 187"/>
              <a:gd name="T78" fmla="*/ 137 w 137"/>
              <a:gd name="T79" fmla="*/ 42 h 187"/>
              <a:gd name="T80" fmla="*/ 137 w 137"/>
              <a:gd name="T81" fmla="*/ 148 h 1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37" h="187">
                <a:moveTo>
                  <a:pt x="137" y="148"/>
                </a:moveTo>
                <a:cubicBezTo>
                  <a:pt x="137" y="163"/>
                  <a:pt x="129" y="170"/>
                  <a:pt x="121" y="178"/>
                </a:cubicBezTo>
                <a:cubicBezTo>
                  <a:pt x="117" y="181"/>
                  <a:pt x="104" y="187"/>
                  <a:pt x="87" y="187"/>
                </a:cubicBezTo>
                <a:cubicBezTo>
                  <a:pt x="76" y="187"/>
                  <a:pt x="61" y="185"/>
                  <a:pt x="49" y="173"/>
                </a:cubicBezTo>
                <a:cubicBezTo>
                  <a:pt x="44" y="168"/>
                  <a:pt x="36" y="158"/>
                  <a:pt x="35" y="149"/>
                </a:cubicBezTo>
                <a:cubicBezTo>
                  <a:pt x="35" y="148"/>
                  <a:pt x="35" y="148"/>
                  <a:pt x="35" y="148"/>
                </a:cubicBezTo>
                <a:cubicBezTo>
                  <a:pt x="28" y="133"/>
                  <a:pt x="14" y="116"/>
                  <a:pt x="8" y="110"/>
                </a:cubicBezTo>
                <a:cubicBezTo>
                  <a:pt x="3" y="105"/>
                  <a:pt x="0" y="101"/>
                  <a:pt x="0" y="97"/>
                </a:cubicBezTo>
                <a:cubicBezTo>
                  <a:pt x="0" y="97"/>
                  <a:pt x="0" y="95"/>
                  <a:pt x="1" y="95"/>
                </a:cubicBezTo>
                <a:cubicBezTo>
                  <a:pt x="3" y="93"/>
                  <a:pt x="6" y="91"/>
                  <a:pt x="9" y="91"/>
                </a:cubicBezTo>
                <a:cubicBezTo>
                  <a:pt x="11" y="91"/>
                  <a:pt x="14" y="92"/>
                  <a:pt x="16" y="94"/>
                </a:cubicBezTo>
                <a:cubicBezTo>
                  <a:pt x="18" y="96"/>
                  <a:pt x="18" y="96"/>
                  <a:pt x="18" y="96"/>
                </a:cubicBezTo>
                <a:cubicBezTo>
                  <a:pt x="23" y="101"/>
                  <a:pt x="32" y="110"/>
                  <a:pt x="40" y="115"/>
                </a:cubicBezTo>
                <a:cubicBezTo>
                  <a:pt x="42" y="116"/>
                  <a:pt x="43" y="117"/>
                  <a:pt x="45" y="117"/>
                </a:cubicBezTo>
                <a:cubicBezTo>
                  <a:pt x="46" y="117"/>
                  <a:pt x="49" y="116"/>
                  <a:pt x="50" y="111"/>
                </a:cubicBezTo>
                <a:cubicBezTo>
                  <a:pt x="50" y="109"/>
                  <a:pt x="50" y="106"/>
                  <a:pt x="50" y="103"/>
                </a:cubicBezTo>
                <a:cubicBezTo>
                  <a:pt x="50" y="27"/>
                  <a:pt x="50" y="27"/>
                  <a:pt x="50" y="27"/>
                </a:cubicBezTo>
                <a:cubicBezTo>
                  <a:pt x="50" y="16"/>
                  <a:pt x="65" y="16"/>
                  <a:pt x="65" y="27"/>
                </a:cubicBezTo>
                <a:cubicBezTo>
                  <a:pt x="65" y="88"/>
                  <a:pt x="65" y="88"/>
                  <a:pt x="65" y="88"/>
                </a:cubicBezTo>
                <a:cubicBezTo>
                  <a:pt x="65" y="88"/>
                  <a:pt x="65" y="96"/>
                  <a:pt x="69" y="96"/>
                </a:cubicBezTo>
                <a:cubicBezTo>
                  <a:pt x="73" y="96"/>
                  <a:pt x="73" y="92"/>
                  <a:pt x="73" y="90"/>
                </a:cubicBezTo>
                <a:cubicBezTo>
                  <a:pt x="73" y="11"/>
                  <a:pt x="73" y="11"/>
                  <a:pt x="73" y="11"/>
                </a:cubicBezTo>
                <a:cubicBezTo>
                  <a:pt x="73" y="8"/>
                  <a:pt x="74" y="5"/>
                  <a:pt x="76" y="3"/>
                </a:cubicBezTo>
                <a:cubicBezTo>
                  <a:pt x="78" y="0"/>
                  <a:pt x="83" y="0"/>
                  <a:pt x="86" y="2"/>
                </a:cubicBezTo>
                <a:cubicBezTo>
                  <a:pt x="87" y="4"/>
                  <a:pt x="88" y="6"/>
                  <a:pt x="88" y="9"/>
                </a:cubicBezTo>
                <a:cubicBezTo>
                  <a:pt x="88" y="22"/>
                  <a:pt x="88" y="58"/>
                  <a:pt x="88" y="76"/>
                </a:cubicBezTo>
                <a:cubicBezTo>
                  <a:pt x="88" y="85"/>
                  <a:pt x="88" y="85"/>
                  <a:pt x="88" y="85"/>
                </a:cubicBezTo>
                <a:cubicBezTo>
                  <a:pt x="88" y="88"/>
                  <a:pt x="88" y="94"/>
                  <a:pt x="92" y="94"/>
                </a:cubicBezTo>
                <a:cubicBezTo>
                  <a:pt x="97" y="94"/>
                  <a:pt x="97" y="88"/>
                  <a:pt x="97" y="85"/>
                </a:cubicBezTo>
                <a:cubicBezTo>
                  <a:pt x="97" y="83"/>
                  <a:pt x="97" y="78"/>
                  <a:pt x="97" y="73"/>
                </a:cubicBezTo>
                <a:cubicBezTo>
                  <a:pt x="97" y="56"/>
                  <a:pt x="97" y="31"/>
                  <a:pt x="97" y="24"/>
                </a:cubicBezTo>
                <a:cubicBezTo>
                  <a:pt x="96" y="20"/>
                  <a:pt x="97" y="17"/>
                  <a:pt x="99" y="15"/>
                </a:cubicBezTo>
                <a:cubicBezTo>
                  <a:pt x="103" y="11"/>
                  <a:pt x="112" y="14"/>
                  <a:pt x="113" y="25"/>
                </a:cubicBezTo>
                <a:cubicBezTo>
                  <a:pt x="113" y="33"/>
                  <a:pt x="113" y="63"/>
                  <a:pt x="113" y="79"/>
                </a:cubicBezTo>
                <a:cubicBezTo>
                  <a:pt x="113" y="89"/>
                  <a:pt x="113" y="89"/>
                  <a:pt x="113" y="89"/>
                </a:cubicBezTo>
                <a:cubicBezTo>
                  <a:pt x="113" y="96"/>
                  <a:pt x="115" y="98"/>
                  <a:pt x="117" y="98"/>
                </a:cubicBezTo>
                <a:cubicBezTo>
                  <a:pt x="121" y="98"/>
                  <a:pt x="121" y="92"/>
                  <a:pt x="121" y="89"/>
                </a:cubicBezTo>
                <a:cubicBezTo>
                  <a:pt x="121" y="39"/>
                  <a:pt x="121" y="39"/>
                  <a:pt x="121" y="39"/>
                </a:cubicBezTo>
                <a:cubicBezTo>
                  <a:pt x="121" y="35"/>
                  <a:pt x="122" y="32"/>
                  <a:pt x="124" y="30"/>
                </a:cubicBezTo>
                <a:cubicBezTo>
                  <a:pt x="128" y="25"/>
                  <a:pt x="137" y="27"/>
                  <a:pt x="137" y="42"/>
                </a:cubicBezTo>
                <a:lnTo>
                  <a:pt x="137" y="148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92" name="Freeform 84"/>
          <p:cNvSpPr/>
          <p:nvPr/>
        </p:nvSpPr>
        <p:spPr bwMode="auto">
          <a:xfrm>
            <a:off x="6247173" y="2073685"/>
            <a:ext cx="369700" cy="118244"/>
          </a:xfrm>
          <a:custGeom>
            <a:avLst/>
            <a:gdLst>
              <a:gd name="T0" fmla="*/ 123 w 247"/>
              <a:gd name="T1" fmla="*/ 24 h 79"/>
              <a:gd name="T2" fmla="*/ 61 w 247"/>
              <a:gd name="T3" fmla="*/ 24 h 79"/>
              <a:gd name="T4" fmla="*/ 61 w 247"/>
              <a:gd name="T5" fmla="*/ 0 h 79"/>
              <a:gd name="T6" fmla="*/ 0 w 247"/>
              <a:gd name="T7" fmla="*/ 38 h 79"/>
              <a:gd name="T8" fmla="*/ 61 w 247"/>
              <a:gd name="T9" fmla="*/ 79 h 79"/>
              <a:gd name="T10" fmla="*/ 61 w 247"/>
              <a:gd name="T11" fmla="*/ 55 h 79"/>
              <a:gd name="T12" fmla="*/ 126 w 247"/>
              <a:gd name="T13" fmla="*/ 55 h 79"/>
              <a:gd name="T14" fmla="*/ 188 w 247"/>
              <a:gd name="T15" fmla="*/ 55 h 79"/>
              <a:gd name="T16" fmla="*/ 188 w 247"/>
              <a:gd name="T17" fmla="*/ 79 h 79"/>
              <a:gd name="T18" fmla="*/ 247 w 247"/>
              <a:gd name="T19" fmla="*/ 39 h 79"/>
              <a:gd name="T20" fmla="*/ 188 w 247"/>
              <a:gd name="T21" fmla="*/ 0 h 79"/>
              <a:gd name="T22" fmla="*/ 188 w 247"/>
              <a:gd name="T23" fmla="*/ 24 h 79"/>
              <a:gd name="T24" fmla="*/ 123 w 247"/>
              <a:gd name="T25" fmla="*/ 24 h 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47" h="79">
                <a:moveTo>
                  <a:pt x="123" y="24"/>
                </a:moveTo>
                <a:lnTo>
                  <a:pt x="61" y="24"/>
                </a:lnTo>
                <a:lnTo>
                  <a:pt x="61" y="0"/>
                </a:lnTo>
                <a:lnTo>
                  <a:pt x="0" y="38"/>
                </a:lnTo>
                <a:lnTo>
                  <a:pt x="61" y="79"/>
                </a:lnTo>
                <a:lnTo>
                  <a:pt x="61" y="55"/>
                </a:lnTo>
                <a:lnTo>
                  <a:pt x="126" y="55"/>
                </a:lnTo>
                <a:lnTo>
                  <a:pt x="188" y="55"/>
                </a:lnTo>
                <a:lnTo>
                  <a:pt x="188" y="79"/>
                </a:lnTo>
                <a:lnTo>
                  <a:pt x="247" y="39"/>
                </a:lnTo>
                <a:lnTo>
                  <a:pt x="188" y="0"/>
                </a:lnTo>
                <a:lnTo>
                  <a:pt x="188" y="24"/>
                </a:lnTo>
                <a:lnTo>
                  <a:pt x="123" y="24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93" name="Freeform 85"/>
          <p:cNvSpPr/>
          <p:nvPr/>
        </p:nvSpPr>
        <p:spPr bwMode="auto">
          <a:xfrm>
            <a:off x="7095836" y="2652930"/>
            <a:ext cx="194579" cy="134708"/>
          </a:xfrm>
          <a:custGeom>
            <a:avLst/>
            <a:gdLst>
              <a:gd name="T0" fmla="*/ 85 w 130"/>
              <a:gd name="T1" fmla="*/ 25 h 90"/>
              <a:gd name="T2" fmla="*/ 39 w 130"/>
              <a:gd name="T3" fmla="*/ 25 h 90"/>
              <a:gd name="T4" fmla="*/ 17 w 130"/>
              <a:gd name="T5" fmla="*/ 0 h 90"/>
              <a:gd name="T6" fmla="*/ 0 w 130"/>
              <a:gd name="T7" fmla="*/ 18 h 90"/>
              <a:gd name="T8" fmla="*/ 39 w 130"/>
              <a:gd name="T9" fmla="*/ 58 h 90"/>
              <a:gd name="T10" fmla="*/ 85 w 130"/>
              <a:gd name="T11" fmla="*/ 58 h 90"/>
              <a:gd name="T12" fmla="*/ 85 w 130"/>
              <a:gd name="T13" fmla="*/ 90 h 90"/>
              <a:gd name="T14" fmla="*/ 130 w 130"/>
              <a:gd name="T15" fmla="*/ 47 h 90"/>
              <a:gd name="T16" fmla="*/ 85 w 130"/>
              <a:gd name="T17" fmla="*/ 2 h 90"/>
              <a:gd name="T18" fmla="*/ 85 w 130"/>
              <a:gd name="T19" fmla="*/ 25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30" h="90">
                <a:moveTo>
                  <a:pt x="85" y="25"/>
                </a:moveTo>
                <a:lnTo>
                  <a:pt x="39" y="25"/>
                </a:lnTo>
                <a:lnTo>
                  <a:pt x="17" y="0"/>
                </a:lnTo>
                <a:lnTo>
                  <a:pt x="0" y="18"/>
                </a:lnTo>
                <a:lnTo>
                  <a:pt x="39" y="58"/>
                </a:lnTo>
                <a:lnTo>
                  <a:pt x="85" y="58"/>
                </a:lnTo>
                <a:lnTo>
                  <a:pt x="85" y="90"/>
                </a:lnTo>
                <a:lnTo>
                  <a:pt x="130" y="47"/>
                </a:lnTo>
                <a:lnTo>
                  <a:pt x="85" y="2"/>
                </a:lnTo>
                <a:lnTo>
                  <a:pt x="85" y="25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94" name="Freeform 86"/>
          <p:cNvSpPr/>
          <p:nvPr/>
        </p:nvSpPr>
        <p:spPr bwMode="auto">
          <a:xfrm>
            <a:off x="6920716" y="2512236"/>
            <a:ext cx="374190" cy="227507"/>
          </a:xfrm>
          <a:custGeom>
            <a:avLst/>
            <a:gdLst>
              <a:gd name="T0" fmla="*/ 250 w 250"/>
              <a:gd name="T1" fmla="*/ 42 h 152"/>
              <a:gd name="T2" fmla="*/ 203 w 250"/>
              <a:gd name="T3" fmla="*/ 0 h 152"/>
              <a:gd name="T4" fmla="*/ 203 w 250"/>
              <a:gd name="T5" fmla="*/ 32 h 152"/>
              <a:gd name="T6" fmla="*/ 157 w 250"/>
              <a:gd name="T7" fmla="*/ 32 h 152"/>
              <a:gd name="T8" fmla="*/ 66 w 250"/>
              <a:gd name="T9" fmla="*/ 123 h 152"/>
              <a:gd name="T10" fmla="*/ 0 w 250"/>
              <a:gd name="T11" fmla="*/ 123 h 152"/>
              <a:gd name="T12" fmla="*/ 0 w 250"/>
              <a:gd name="T13" fmla="*/ 152 h 152"/>
              <a:gd name="T14" fmla="*/ 66 w 250"/>
              <a:gd name="T15" fmla="*/ 152 h 152"/>
              <a:gd name="T16" fmla="*/ 157 w 250"/>
              <a:gd name="T17" fmla="*/ 62 h 152"/>
              <a:gd name="T18" fmla="*/ 203 w 250"/>
              <a:gd name="T19" fmla="*/ 62 h 152"/>
              <a:gd name="T20" fmla="*/ 203 w 250"/>
              <a:gd name="T21" fmla="*/ 86 h 152"/>
              <a:gd name="T22" fmla="*/ 250 w 250"/>
              <a:gd name="T23" fmla="*/ 42 h 1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50" h="152">
                <a:moveTo>
                  <a:pt x="250" y="42"/>
                </a:moveTo>
                <a:lnTo>
                  <a:pt x="203" y="0"/>
                </a:lnTo>
                <a:lnTo>
                  <a:pt x="203" y="32"/>
                </a:lnTo>
                <a:lnTo>
                  <a:pt x="157" y="32"/>
                </a:lnTo>
                <a:lnTo>
                  <a:pt x="66" y="123"/>
                </a:lnTo>
                <a:lnTo>
                  <a:pt x="0" y="123"/>
                </a:lnTo>
                <a:lnTo>
                  <a:pt x="0" y="152"/>
                </a:lnTo>
                <a:lnTo>
                  <a:pt x="66" y="152"/>
                </a:lnTo>
                <a:lnTo>
                  <a:pt x="157" y="62"/>
                </a:lnTo>
                <a:lnTo>
                  <a:pt x="203" y="62"/>
                </a:lnTo>
                <a:lnTo>
                  <a:pt x="203" y="86"/>
                </a:lnTo>
                <a:lnTo>
                  <a:pt x="250" y="42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95" name="Freeform 87"/>
          <p:cNvSpPr/>
          <p:nvPr/>
        </p:nvSpPr>
        <p:spPr bwMode="auto">
          <a:xfrm>
            <a:off x="6920716" y="2560131"/>
            <a:ext cx="164644" cy="82323"/>
          </a:xfrm>
          <a:custGeom>
            <a:avLst/>
            <a:gdLst>
              <a:gd name="T0" fmla="*/ 65 w 110"/>
              <a:gd name="T1" fmla="*/ 26 h 55"/>
              <a:gd name="T2" fmla="*/ 93 w 110"/>
              <a:gd name="T3" fmla="*/ 55 h 55"/>
              <a:gd name="T4" fmla="*/ 110 w 110"/>
              <a:gd name="T5" fmla="*/ 36 h 55"/>
              <a:gd name="T6" fmla="*/ 77 w 110"/>
              <a:gd name="T7" fmla="*/ 0 h 55"/>
              <a:gd name="T8" fmla="*/ 0 w 110"/>
              <a:gd name="T9" fmla="*/ 0 h 55"/>
              <a:gd name="T10" fmla="*/ 0 w 110"/>
              <a:gd name="T11" fmla="*/ 26 h 55"/>
              <a:gd name="T12" fmla="*/ 65 w 110"/>
              <a:gd name="T13" fmla="*/ 26 h 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10" h="55">
                <a:moveTo>
                  <a:pt x="65" y="26"/>
                </a:moveTo>
                <a:lnTo>
                  <a:pt x="93" y="55"/>
                </a:lnTo>
                <a:lnTo>
                  <a:pt x="110" y="36"/>
                </a:lnTo>
                <a:lnTo>
                  <a:pt x="77" y="0"/>
                </a:lnTo>
                <a:lnTo>
                  <a:pt x="0" y="0"/>
                </a:lnTo>
                <a:lnTo>
                  <a:pt x="0" y="26"/>
                </a:lnTo>
                <a:lnTo>
                  <a:pt x="65" y="26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96" name="Freeform 88"/>
          <p:cNvSpPr>
            <a:spLocks noEditPoints="1"/>
          </p:cNvSpPr>
          <p:nvPr/>
        </p:nvSpPr>
        <p:spPr bwMode="auto">
          <a:xfrm>
            <a:off x="4244508" y="1398645"/>
            <a:ext cx="354732" cy="356229"/>
          </a:xfrm>
          <a:custGeom>
            <a:avLst/>
            <a:gdLst>
              <a:gd name="T0" fmla="*/ 108 w 187"/>
              <a:gd name="T1" fmla="*/ 1 h 188"/>
              <a:gd name="T2" fmla="*/ 93 w 187"/>
              <a:gd name="T3" fmla="*/ 0 h 188"/>
              <a:gd name="T4" fmla="*/ 0 w 187"/>
              <a:gd name="T5" fmla="*/ 94 h 188"/>
              <a:gd name="T6" fmla="*/ 93 w 187"/>
              <a:gd name="T7" fmla="*/ 188 h 188"/>
              <a:gd name="T8" fmla="*/ 108 w 187"/>
              <a:gd name="T9" fmla="*/ 187 h 188"/>
              <a:gd name="T10" fmla="*/ 187 w 187"/>
              <a:gd name="T11" fmla="*/ 94 h 188"/>
              <a:gd name="T12" fmla="*/ 108 w 187"/>
              <a:gd name="T13" fmla="*/ 1 h 188"/>
              <a:gd name="T14" fmla="*/ 21 w 187"/>
              <a:gd name="T15" fmla="*/ 94 h 188"/>
              <a:gd name="T16" fmla="*/ 93 w 187"/>
              <a:gd name="T17" fmla="*/ 22 h 188"/>
              <a:gd name="T18" fmla="*/ 109 w 187"/>
              <a:gd name="T19" fmla="*/ 23 h 188"/>
              <a:gd name="T20" fmla="*/ 133 w 187"/>
              <a:gd name="T21" fmla="*/ 34 h 188"/>
              <a:gd name="T22" fmla="*/ 109 w 187"/>
              <a:gd name="T23" fmla="*/ 58 h 188"/>
              <a:gd name="T24" fmla="*/ 33 w 187"/>
              <a:gd name="T25" fmla="*/ 134 h 188"/>
              <a:gd name="T26" fmla="*/ 21 w 187"/>
              <a:gd name="T27" fmla="*/ 94 h 188"/>
              <a:gd name="T28" fmla="*/ 109 w 187"/>
              <a:gd name="T29" fmla="*/ 165 h 188"/>
              <a:gd name="T30" fmla="*/ 93 w 187"/>
              <a:gd name="T31" fmla="*/ 166 h 188"/>
              <a:gd name="T32" fmla="*/ 53 w 187"/>
              <a:gd name="T33" fmla="*/ 154 h 188"/>
              <a:gd name="T34" fmla="*/ 109 w 187"/>
              <a:gd name="T35" fmla="*/ 98 h 188"/>
              <a:gd name="T36" fmla="*/ 153 w 187"/>
              <a:gd name="T37" fmla="*/ 54 h 188"/>
              <a:gd name="T38" fmla="*/ 165 w 187"/>
              <a:gd name="T39" fmla="*/ 94 h 188"/>
              <a:gd name="T40" fmla="*/ 109 w 187"/>
              <a:gd name="T41" fmla="*/ 165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87" h="188">
                <a:moveTo>
                  <a:pt x="108" y="1"/>
                </a:moveTo>
                <a:cubicBezTo>
                  <a:pt x="103" y="0"/>
                  <a:pt x="98" y="0"/>
                  <a:pt x="93" y="0"/>
                </a:cubicBezTo>
                <a:cubicBezTo>
                  <a:pt x="41" y="0"/>
                  <a:pt x="0" y="42"/>
                  <a:pt x="0" y="94"/>
                </a:cubicBezTo>
                <a:cubicBezTo>
                  <a:pt x="0" y="146"/>
                  <a:pt x="41" y="188"/>
                  <a:pt x="93" y="188"/>
                </a:cubicBezTo>
                <a:cubicBezTo>
                  <a:pt x="98" y="188"/>
                  <a:pt x="103" y="188"/>
                  <a:pt x="108" y="187"/>
                </a:cubicBezTo>
                <a:cubicBezTo>
                  <a:pt x="153" y="180"/>
                  <a:pt x="187" y="141"/>
                  <a:pt x="187" y="94"/>
                </a:cubicBezTo>
                <a:cubicBezTo>
                  <a:pt x="187" y="47"/>
                  <a:pt x="153" y="8"/>
                  <a:pt x="108" y="1"/>
                </a:cubicBezTo>
                <a:close/>
                <a:moveTo>
                  <a:pt x="21" y="94"/>
                </a:moveTo>
                <a:cubicBezTo>
                  <a:pt x="21" y="54"/>
                  <a:pt x="54" y="22"/>
                  <a:pt x="93" y="22"/>
                </a:cubicBezTo>
                <a:cubicBezTo>
                  <a:pt x="99" y="22"/>
                  <a:pt x="104" y="22"/>
                  <a:pt x="109" y="23"/>
                </a:cubicBezTo>
                <a:cubicBezTo>
                  <a:pt x="118" y="25"/>
                  <a:pt x="126" y="29"/>
                  <a:pt x="133" y="34"/>
                </a:cubicBezTo>
                <a:cubicBezTo>
                  <a:pt x="109" y="58"/>
                  <a:pt x="109" y="58"/>
                  <a:pt x="109" y="58"/>
                </a:cubicBezTo>
                <a:cubicBezTo>
                  <a:pt x="33" y="134"/>
                  <a:pt x="33" y="134"/>
                  <a:pt x="33" y="134"/>
                </a:cubicBezTo>
                <a:cubicBezTo>
                  <a:pt x="26" y="123"/>
                  <a:pt x="21" y="109"/>
                  <a:pt x="21" y="94"/>
                </a:cubicBezTo>
                <a:close/>
                <a:moveTo>
                  <a:pt x="109" y="165"/>
                </a:moveTo>
                <a:cubicBezTo>
                  <a:pt x="104" y="166"/>
                  <a:pt x="99" y="166"/>
                  <a:pt x="93" y="166"/>
                </a:cubicBezTo>
                <a:cubicBezTo>
                  <a:pt x="78" y="166"/>
                  <a:pt x="65" y="162"/>
                  <a:pt x="53" y="154"/>
                </a:cubicBezTo>
                <a:cubicBezTo>
                  <a:pt x="109" y="98"/>
                  <a:pt x="109" y="98"/>
                  <a:pt x="109" y="98"/>
                </a:cubicBezTo>
                <a:cubicBezTo>
                  <a:pt x="153" y="54"/>
                  <a:pt x="153" y="54"/>
                  <a:pt x="153" y="54"/>
                </a:cubicBezTo>
                <a:cubicBezTo>
                  <a:pt x="161" y="65"/>
                  <a:pt x="165" y="79"/>
                  <a:pt x="165" y="94"/>
                </a:cubicBezTo>
                <a:cubicBezTo>
                  <a:pt x="165" y="128"/>
                  <a:pt x="141" y="157"/>
                  <a:pt x="109" y="165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97" name="Freeform 89"/>
          <p:cNvSpPr>
            <a:spLocks noEditPoints="1"/>
          </p:cNvSpPr>
          <p:nvPr/>
        </p:nvSpPr>
        <p:spPr bwMode="auto">
          <a:xfrm>
            <a:off x="9843887" y="2736750"/>
            <a:ext cx="88309" cy="88309"/>
          </a:xfrm>
          <a:custGeom>
            <a:avLst/>
            <a:gdLst>
              <a:gd name="T0" fmla="*/ 26 w 46"/>
              <a:gd name="T1" fmla="*/ 1 h 47"/>
              <a:gd name="T2" fmla="*/ 23 w 46"/>
              <a:gd name="T3" fmla="*/ 0 h 47"/>
              <a:gd name="T4" fmla="*/ 0 w 46"/>
              <a:gd name="T5" fmla="*/ 24 h 47"/>
              <a:gd name="T6" fmla="*/ 23 w 46"/>
              <a:gd name="T7" fmla="*/ 47 h 47"/>
              <a:gd name="T8" fmla="*/ 26 w 46"/>
              <a:gd name="T9" fmla="*/ 46 h 47"/>
              <a:gd name="T10" fmla="*/ 46 w 46"/>
              <a:gd name="T11" fmla="*/ 24 h 47"/>
              <a:gd name="T12" fmla="*/ 26 w 46"/>
              <a:gd name="T13" fmla="*/ 1 h 47"/>
              <a:gd name="T14" fmla="*/ 5 w 46"/>
              <a:gd name="T15" fmla="*/ 24 h 47"/>
              <a:gd name="T16" fmla="*/ 23 w 46"/>
              <a:gd name="T17" fmla="*/ 6 h 47"/>
              <a:gd name="T18" fmla="*/ 27 w 46"/>
              <a:gd name="T19" fmla="*/ 6 h 47"/>
              <a:gd name="T20" fmla="*/ 32 w 46"/>
              <a:gd name="T21" fmla="*/ 9 h 47"/>
              <a:gd name="T22" fmla="*/ 27 w 46"/>
              <a:gd name="T23" fmla="*/ 15 h 47"/>
              <a:gd name="T24" fmla="*/ 8 w 46"/>
              <a:gd name="T25" fmla="*/ 33 h 47"/>
              <a:gd name="T26" fmla="*/ 5 w 46"/>
              <a:gd name="T27" fmla="*/ 24 h 47"/>
              <a:gd name="T28" fmla="*/ 27 w 46"/>
              <a:gd name="T29" fmla="*/ 41 h 47"/>
              <a:gd name="T30" fmla="*/ 23 w 46"/>
              <a:gd name="T31" fmla="*/ 41 h 47"/>
              <a:gd name="T32" fmla="*/ 13 w 46"/>
              <a:gd name="T33" fmla="*/ 38 h 47"/>
              <a:gd name="T34" fmla="*/ 27 w 46"/>
              <a:gd name="T35" fmla="*/ 25 h 47"/>
              <a:gd name="T36" fmla="*/ 37 w 46"/>
              <a:gd name="T37" fmla="*/ 14 h 47"/>
              <a:gd name="T38" fmla="*/ 40 w 46"/>
              <a:gd name="T39" fmla="*/ 24 h 47"/>
              <a:gd name="T40" fmla="*/ 27 w 46"/>
              <a:gd name="T41" fmla="*/ 41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46" h="47">
                <a:moveTo>
                  <a:pt x="26" y="1"/>
                </a:moveTo>
                <a:cubicBezTo>
                  <a:pt x="25" y="1"/>
                  <a:pt x="24" y="0"/>
                  <a:pt x="23" y="0"/>
                </a:cubicBezTo>
                <a:cubicBezTo>
                  <a:pt x="10" y="0"/>
                  <a:pt x="0" y="11"/>
                  <a:pt x="0" y="24"/>
                </a:cubicBezTo>
                <a:cubicBezTo>
                  <a:pt x="0" y="36"/>
                  <a:pt x="10" y="47"/>
                  <a:pt x="23" y="47"/>
                </a:cubicBezTo>
                <a:cubicBezTo>
                  <a:pt x="24" y="47"/>
                  <a:pt x="25" y="47"/>
                  <a:pt x="26" y="46"/>
                </a:cubicBezTo>
                <a:cubicBezTo>
                  <a:pt x="37" y="45"/>
                  <a:pt x="46" y="35"/>
                  <a:pt x="46" y="24"/>
                </a:cubicBezTo>
                <a:cubicBezTo>
                  <a:pt x="46" y="12"/>
                  <a:pt x="37" y="3"/>
                  <a:pt x="26" y="1"/>
                </a:cubicBezTo>
                <a:close/>
                <a:moveTo>
                  <a:pt x="5" y="24"/>
                </a:moveTo>
                <a:cubicBezTo>
                  <a:pt x="5" y="14"/>
                  <a:pt x="13" y="6"/>
                  <a:pt x="23" y="6"/>
                </a:cubicBezTo>
                <a:cubicBezTo>
                  <a:pt x="24" y="6"/>
                  <a:pt x="25" y="6"/>
                  <a:pt x="27" y="6"/>
                </a:cubicBezTo>
                <a:cubicBezTo>
                  <a:pt x="29" y="7"/>
                  <a:pt x="31" y="8"/>
                  <a:pt x="32" y="9"/>
                </a:cubicBezTo>
                <a:cubicBezTo>
                  <a:pt x="27" y="15"/>
                  <a:pt x="27" y="15"/>
                  <a:pt x="27" y="15"/>
                </a:cubicBezTo>
                <a:cubicBezTo>
                  <a:pt x="8" y="33"/>
                  <a:pt x="8" y="33"/>
                  <a:pt x="8" y="33"/>
                </a:cubicBezTo>
                <a:cubicBezTo>
                  <a:pt x="6" y="31"/>
                  <a:pt x="5" y="27"/>
                  <a:pt x="5" y="24"/>
                </a:cubicBezTo>
                <a:close/>
                <a:moveTo>
                  <a:pt x="27" y="41"/>
                </a:moveTo>
                <a:cubicBezTo>
                  <a:pt x="25" y="41"/>
                  <a:pt x="24" y="41"/>
                  <a:pt x="23" y="41"/>
                </a:cubicBezTo>
                <a:cubicBezTo>
                  <a:pt x="19" y="41"/>
                  <a:pt x="16" y="40"/>
                  <a:pt x="13" y="38"/>
                </a:cubicBezTo>
                <a:cubicBezTo>
                  <a:pt x="27" y="25"/>
                  <a:pt x="27" y="25"/>
                  <a:pt x="27" y="25"/>
                </a:cubicBezTo>
                <a:cubicBezTo>
                  <a:pt x="37" y="14"/>
                  <a:pt x="37" y="14"/>
                  <a:pt x="37" y="14"/>
                </a:cubicBezTo>
                <a:cubicBezTo>
                  <a:pt x="39" y="17"/>
                  <a:pt x="40" y="20"/>
                  <a:pt x="40" y="24"/>
                </a:cubicBezTo>
                <a:cubicBezTo>
                  <a:pt x="40" y="32"/>
                  <a:pt x="34" y="39"/>
                  <a:pt x="27" y="41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98" name="Freeform 90"/>
          <p:cNvSpPr/>
          <p:nvPr/>
        </p:nvSpPr>
        <p:spPr bwMode="auto">
          <a:xfrm>
            <a:off x="7007528" y="5128573"/>
            <a:ext cx="191585" cy="170630"/>
          </a:xfrm>
          <a:custGeom>
            <a:avLst/>
            <a:gdLst>
              <a:gd name="T0" fmla="*/ 38 w 101"/>
              <a:gd name="T1" fmla="*/ 90 h 90"/>
              <a:gd name="T2" fmla="*/ 51 w 101"/>
              <a:gd name="T3" fmla="*/ 86 h 90"/>
              <a:gd name="T4" fmla="*/ 63 w 101"/>
              <a:gd name="T5" fmla="*/ 90 h 90"/>
              <a:gd name="T6" fmla="*/ 81 w 101"/>
              <a:gd name="T7" fmla="*/ 58 h 90"/>
              <a:gd name="T8" fmla="*/ 101 w 101"/>
              <a:gd name="T9" fmla="*/ 26 h 90"/>
              <a:gd name="T10" fmla="*/ 0 w 101"/>
              <a:gd name="T11" fmla="*/ 26 h 90"/>
              <a:gd name="T12" fmla="*/ 20 w 101"/>
              <a:gd name="T13" fmla="*/ 59 h 90"/>
              <a:gd name="T14" fmla="*/ 38 w 101"/>
              <a:gd name="T15" fmla="*/ 90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1" h="90">
                <a:moveTo>
                  <a:pt x="38" y="90"/>
                </a:moveTo>
                <a:cubicBezTo>
                  <a:pt x="42" y="88"/>
                  <a:pt x="46" y="86"/>
                  <a:pt x="51" y="86"/>
                </a:cubicBezTo>
                <a:cubicBezTo>
                  <a:pt x="55" y="86"/>
                  <a:pt x="59" y="87"/>
                  <a:pt x="63" y="90"/>
                </a:cubicBezTo>
                <a:cubicBezTo>
                  <a:pt x="69" y="79"/>
                  <a:pt x="75" y="69"/>
                  <a:pt x="81" y="58"/>
                </a:cubicBezTo>
                <a:cubicBezTo>
                  <a:pt x="88" y="47"/>
                  <a:pt x="95" y="37"/>
                  <a:pt x="101" y="26"/>
                </a:cubicBezTo>
                <a:cubicBezTo>
                  <a:pt x="81" y="16"/>
                  <a:pt x="48" y="0"/>
                  <a:pt x="0" y="26"/>
                </a:cubicBezTo>
                <a:cubicBezTo>
                  <a:pt x="7" y="37"/>
                  <a:pt x="13" y="48"/>
                  <a:pt x="20" y="59"/>
                </a:cubicBezTo>
                <a:cubicBezTo>
                  <a:pt x="26" y="69"/>
                  <a:pt x="32" y="80"/>
                  <a:pt x="38" y="9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99" name="Freeform 91"/>
          <p:cNvSpPr/>
          <p:nvPr/>
        </p:nvSpPr>
        <p:spPr bwMode="auto">
          <a:xfrm>
            <a:off x="6907244" y="5330636"/>
            <a:ext cx="182605" cy="166141"/>
          </a:xfrm>
          <a:custGeom>
            <a:avLst/>
            <a:gdLst>
              <a:gd name="T0" fmla="*/ 90 w 96"/>
              <a:gd name="T1" fmla="*/ 15 h 87"/>
              <a:gd name="T2" fmla="*/ 89 w 96"/>
              <a:gd name="T3" fmla="*/ 14 h 87"/>
              <a:gd name="T4" fmla="*/ 87 w 96"/>
              <a:gd name="T5" fmla="*/ 12 h 87"/>
              <a:gd name="T6" fmla="*/ 83 w 96"/>
              <a:gd name="T7" fmla="*/ 0 h 87"/>
              <a:gd name="T8" fmla="*/ 46 w 96"/>
              <a:gd name="T9" fmla="*/ 0 h 87"/>
              <a:gd name="T10" fmla="*/ 8 w 96"/>
              <a:gd name="T11" fmla="*/ 0 h 87"/>
              <a:gd name="T12" fmla="*/ 60 w 96"/>
              <a:gd name="T13" fmla="*/ 87 h 87"/>
              <a:gd name="T14" fmla="*/ 77 w 96"/>
              <a:gd name="T15" fmla="*/ 53 h 87"/>
              <a:gd name="T16" fmla="*/ 96 w 96"/>
              <a:gd name="T17" fmla="*/ 19 h 87"/>
              <a:gd name="T18" fmla="*/ 91 w 96"/>
              <a:gd name="T19" fmla="*/ 16 h 87"/>
              <a:gd name="T20" fmla="*/ 90 w 96"/>
              <a:gd name="T21" fmla="*/ 15 h 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96" h="87">
                <a:moveTo>
                  <a:pt x="90" y="15"/>
                </a:moveTo>
                <a:cubicBezTo>
                  <a:pt x="89" y="14"/>
                  <a:pt x="89" y="14"/>
                  <a:pt x="89" y="14"/>
                </a:cubicBezTo>
                <a:cubicBezTo>
                  <a:pt x="88" y="13"/>
                  <a:pt x="88" y="13"/>
                  <a:pt x="87" y="12"/>
                </a:cubicBezTo>
                <a:cubicBezTo>
                  <a:pt x="85" y="8"/>
                  <a:pt x="83" y="4"/>
                  <a:pt x="83" y="0"/>
                </a:cubicBezTo>
                <a:cubicBezTo>
                  <a:pt x="71" y="0"/>
                  <a:pt x="59" y="0"/>
                  <a:pt x="46" y="0"/>
                </a:cubicBezTo>
                <a:cubicBezTo>
                  <a:pt x="34" y="0"/>
                  <a:pt x="21" y="0"/>
                  <a:pt x="8" y="0"/>
                </a:cubicBezTo>
                <a:cubicBezTo>
                  <a:pt x="0" y="37"/>
                  <a:pt x="30" y="78"/>
                  <a:pt x="60" y="87"/>
                </a:cubicBezTo>
                <a:cubicBezTo>
                  <a:pt x="66" y="76"/>
                  <a:pt x="72" y="64"/>
                  <a:pt x="77" y="53"/>
                </a:cubicBezTo>
                <a:cubicBezTo>
                  <a:pt x="83" y="41"/>
                  <a:pt x="89" y="29"/>
                  <a:pt x="96" y="19"/>
                </a:cubicBezTo>
                <a:cubicBezTo>
                  <a:pt x="94" y="18"/>
                  <a:pt x="93" y="17"/>
                  <a:pt x="91" y="16"/>
                </a:cubicBezTo>
                <a:cubicBezTo>
                  <a:pt x="91" y="15"/>
                  <a:pt x="90" y="15"/>
                  <a:pt x="90" y="15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00" name="Freeform 92"/>
          <p:cNvSpPr/>
          <p:nvPr/>
        </p:nvSpPr>
        <p:spPr bwMode="auto">
          <a:xfrm>
            <a:off x="7118288" y="5330636"/>
            <a:ext cx="179611" cy="166141"/>
          </a:xfrm>
          <a:custGeom>
            <a:avLst/>
            <a:gdLst>
              <a:gd name="T0" fmla="*/ 88 w 95"/>
              <a:gd name="T1" fmla="*/ 0 h 87"/>
              <a:gd name="T2" fmla="*/ 50 w 95"/>
              <a:gd name="T3" fmla="*/ 0 h 87"/>
              <a:gd name="T4" fmla="*/ 13 w 95"/>
              <a:gd name="T5" fmla="*/ 0 h 87"/>
              <a:gd name="T6" fmla="*/ 0 w 95"/>
              <a:gd name="T7" fmla="*/ 19 h 87"/>
              <a:gd name="T8" fmla="*/ 18 w 95"/>
              <a:gd name="T9" fmla="*/ 53 h 87"/>
              <a:gd name="T10" fmla="*/ 37 w 95"/>
              <a:gd name="T11" fmla="*/ 87 h 87"/>
              <a:gd name="T12" fmla="*/ 88 w 95"/>
              <a:gd name="T13" fmla="*/ 0 h 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5" h="87">
                <a:moveTo>
                  <a:pt x="88" y="0"/>
                </a:moveTo>
                <a:cubicBezTo>
                  <a:pt x="76" y="0"/>
                  <a:pt x="63" y="0"/>
                  <a:pt x="50" y="0"/>
                </a:cubicBezTo>
                <a:cubicBezTo>
                  <a:pt x="38" y="0"/>
                  <a:pt x="25" y="0"/>
                  <a:pt x="13" y="0"/>
                </a:cubicBezTo>
                <a:cubicBezTo>
                  <a:pt x="13" y="9"/>
                  <a:pt x="8" y="16"/>
                  <a:pt x="0" y="19"/>
                </a:cubicBezTo>
                <a:cubicBezTo>
                  <a:pt x="6" y="30"/>
                  <a:pt x="12" y="42"/>
                  <a:pt x="18" y="53"/>
                </a:cubicBezTo>
                <a:cubicBezTo>
                  <a:pt x="25" y="65"/>
                  <a:pt x="31" y="76"/>
                  <a:pt x="37" y="87"/>
                </a:cubicBezTo>
                <a:cubicBezTo>
                  <a:pt x="78" y="76"/>
                  <a:pt x="95" y="31"/>
                  <a:pt x="88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01" name="Oval 93"/>
          <p:cNvSpPr>
            <a:spLocks noChangeArrowheads="1"/>
          </p:cNvSpPr>
          <p:nvPr/>
        </p:nvSpPr>
        <p:spPr bwMode="auto">
          <a:xfrm>
            <a:off x="7077874" y="5306688"/>
            <a:ext cx="52387" cy="49394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02" name="Freeform 94"/>
          <p:cNvSpPr/>
          <p:nvPr/>
        </p:nvSpPr>
        <p:spPr bwMode="auto">
          <a:xfrm>
            <a:off x="5579618" y="4074854"/>
            <a:ext cx="359222" cy="356229"/>
          </a:xfrm>
          <a:custGeom>
            <a:avLst/>
            <a:gdLst>
              <a:gd name="T0" fmla="*/ 189 w 189"/>
              <a:gd name="T1" fmla="*/ 56 h 188"/>
              <a:gd name="T2" fmla="*/ 127 w 189"/>
              <a:gd name="T3" fmla="*/ 30 h 188"/>
              <a:gd name="T4" fmla="*/ 127 w 189"/>
              <a:gd name="T5" fmla="*/ 0 h 188"/>
              <a:gd name="T6" fmla="*/ 120 w 189"/>
              <a:gd name="T7" fmla="*/ 30 h 188"/>
              <a:gd name="T8" fmla="*/ 111 w 189"/>
              <a:gd name="T9" fmla="*/ 0 h 188"/>
              <a:gd name="T10" fmla="*/ 104 w 189"/>
              <a:gd name="T11" fmla="*/ 30 h 188"/>
              <a:gd name="T12" fmla="*/ 95 w 189"/>
              <a:gd name="T13" fmla="*/ 0 h 188"/>
              <a:gd name="T14" fmla="*/ 88 w 189"/>
              <a:gd name="T15" fmla="*/ 30 h 188"/>
              <a:gd name="T16" fmla="*/ 79 w 189"/>
              <a:gd name="T17" fmla="*/ 0 h 188"/>
              <a:gd name="T18" fmla="*/ 72 w 189"/>
              <a:gd name="T19" fmla="*/ 30 h 188"/>
              <a:gd name="T20" fmla="*/ 62 w 189"/>
              <a:gd name="T21" fmla="*/ 0 h 188"/>
              <a:gd name="T22" fmla="*/ 56 w 189"/>
              <a:gd name="T23" fmla="*/ 30 h 188"/>
              <a:gd name="T24" fmla="*/ 0 w 189"/>
              <a:gd name="T25" fmla="*/ 56 h 188"/>
              <a:gd name="T26" fmla="*/ 27 w 189"/>
              <a:gd name="T27" fmla="*/ 63 h 188"/>
              <a:gd name="T28" fmla="*/ 0 w 189"/>
              <a:gd name="T29" fmla="*/ 72 h 188"/>
              <a:gd name="T30" fmla="*/ 27 w 189"/>
              <a:gd name="T31" fmla="*/ 79 h 188"/>
              <a:gd name="T32" fmla="*/ 0 w 189"/>
              <a:gd name="T33" fmla="*/ 88 h 188"/>
              <a:gd name="T34" fmla="*/ 27 w 189"/>
              <a:gd name="T35" fmla="*/ 95 h 188"/>
              <a:gd name="T36" fmla="*/ 0 w 189"/>
              <a:gd name="T37" fmla="*/ 104 h 188"/>
              <a:gd name="T38" fmla="*/ 27 w 189"/>
              <a:gd name="T39" fmla="*/ 110 h 188"/>
              <a:gd name="T40" fmla="*/ 0 w 189"/>
              <a:gd name="T41" fmla="*/ 120 h 188"/>
              <a:gd name="T42" fmla="*/ 27 w 189"/>
              <a:gd name="T43" fmla="*/ 126 h 188"/>
              <a:gd name="T44" fmla="*/ 56 w 189"/>
              <a:gd name="T45" fmla="*/ 159 h 188"/>
              <a:gd name="T46" fmla="*/ 62 w 189"/>
              <a:gd name="T47" fmla="*/ 188 h 188"/>
              <a:gd name="T48" fmla="*/ 72 w 189"/>
              <a:gd name="T49" fmla="*/ 159 h 188"/>
              <a:gd name="T50" fmla="*/ 79 w 189"/>
              <a:gd name="T51" fmla="*/ 188 h 188"/>
              <a:gd name="T52" fmla="*/ 88 w 189"/>
              <a:gd name="T53" fmla="*/ 159 h 188"/>
              <a:gd name="T54" fmla="*/ 95 w 189"/>
              <a:gd name="T55" fmla="*/ 188 h 188"/>
              <a:gd name="T56" fmla="*/ 104 w 189"/>
              <a:gd name="T57" fmla="*/ 159 h 188"/>
              <a:gd name="T58" fmla="*/ 111 w 189"/>
              <a:gd name="T59" fmla="*/ 188 h 188"/>
              <a:gd name="T60" fmla="*/ 120 w 189"/>
              <a:gd name="T61" fmla="*/ 159 h 188"/>
              <a:gd name="T62" fmla="*/ 127 w 189"/>
              <a:gd name="T63" fmla="*/ 188 h 188"/>
              <a:gd name="T64" fmla="*/ 127 w 189"/>
              <a:gd name="T65" fmla="*/ 159 h 188"/>
              <a:gd name="T66" fmla="*/ 158 w 189"/>
              <a:gd name="T67" fmla="*/ 126 h 188"/>
              <a:gd name="T68" fmla="*/ 189 w 189"/>
              <a:gd name="T69" fmla="*/ 120 h 188"/>
              <a:gd name="T70" fmla="*/ 158 w 189"/>
              <a:gd name="T71" fmla="*/ 110 h 188"/>
              <a:gd name="T72" fmla="*/ 189 w 189"/>
              <a:gd name="T73" fmla="*/ 104 h 188"/>
              <a:gd name="T74" fmla="*/ 158 w 189"/>
              <a:gd name="T75" fmla="*/ 95 h 188"/>
              <a:gd name="T76" fmla="*/ 189 w 189"/>
              <a:gd name="T77" fmla="*/ 88 h 188"/>
              <a:gd name="T78" fmla="*/ 158 w 189"/>
              <a:gd name="T79" fmla="*/ 79 h 188"/>
              <a:gd name="T80" fmla="*/ 189 w 189"/>
              <a:gd name="T81" fmla="*/ 72 h 188"/>
              <a:gd name="T82" fmla="*/ 158 w 189"/>
              <a:gd name="T83" fmla="*/ 63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89" h="188">
                <a:moveTo>
                  <a:pt x="189" y="63"/>
                </a:moveTo>
                <a:cubicBezTo>
                  <a:pt x="189" y="56"/>
                  <a:pt x="189" y="56"/>
                  <a:pt x="189" y="56"/>
                </a:cubicBezTo>
                <a:cubicBezTo>
                  <a:pt x="158" y="56"/>
                  <a:pt x="158" y="56"/>
                  <a:pt x="158" y="56"/>
                </a:cubicBezTo>
                <a:cubicBezTo>
                  <a:pt x="156" y="42"/>
                  <a:pt x="143" y="30"/>
                  <a:pt x="127" y="30"/>
                </a:cubicBezTo>
                <a:cubicBezTo>
                  <a:pt x="127" y="30"/>
                  <a:pt x="127" y="30"/>
                  <a:pt x="127" y="30"/>
                </a:cubicBezTo>
                <a:cubicBezTo>
                  <a:pt x="127" y="0"/>
                  <a:pt x="127" y="0"/>
                  <a:pt x="127" y="0"/>
                </a:cubicBezTo>
                <a:cubicBezTo>
                  <a:pt x="120" y="0"/>
                  <a:pt x="120" y="0"/>
                  <a:pt x="120" y="0"/>
                </a:cubicBezTo>
                <a:cubicBezTo>
                  <a:pt x="120" y="30"/>
                  <a:pt x="120" y="30"/>
                  <a:pt x="120" y="30"/>
                </a:cubicBezTo>
                <a:cubicBezTo>
                  <a:pt x="111" y="30"/>
                  <a:pt x="111" y="30"/>
                  <a:pt x="111" y="30"/>
                </a:cubicBezTo>
                <a:cubicBezTo>
                  <a:pt x="111" y="0"/>
                  <a:pt x="111" y="0"/>
                  <a:pt x="111" y="0"/>
                </a:cubicBezTo>
                <a:cubicBezTo>
                  <a:pt x="104" y="0"/>
                  <a:pt x="104" y="0"/>
                  <a:pt x="104" y="0"/>
                </a:cubicBezTo>
                <a:cubicBezTo>
                  <a:pt x="104" y="30"/>
                  <a:pt x="104" y="30"/>
                  <a:pt x="104" y="30"/>
                </a:cubicBezTo>
                <a:cubicBezTo>
                  <a:pt x="95" y="30"/>
                  <a:pt x="95" y="30"/>
                  <a:pt x="95" y="30"/>
                </a:cubicBezTo>
                <a:cubicBezTo>
                  <a:pt x="95" y="0"/>
                  <a:pt x="95" y="0"/>
                  <a:pt x="95" y="0"/>
                </a:cubicBezTo>
                <a:cubicBezTo>
                  <a:pt x="88" y="0"/>
                  <a:pt x="88" y="0"/>
                  <a:pt x="88" y="0"/>
                </a:cubicBezTo>
                <a:cubicBezTo>
                  <a:pt x="88" y="30"/>
                  <a:pt x="88" y="30"/>
                  <a:pt x="88" y="30"/>
                </a:cubicBezTo>
                <a:cubicBezTo>
                  <a:pt x="79" y="30"/>
                  <a:pt x="79" y="30"/>
                  <a:pt x="79" y="30"/>
                </a:cubicBezTo>
                <a:cubicBezTo>
                  <a:pt x="79" y="0"/>
                  <a:pt x="79" y="0"/>
                  <a:pt x="79" y="0"/>
                </a:cubicBezTo>
                <a:cubicBezTo>
                  <a:pt x="72" y="0"/>
                  <a:pt x="72" y="0"/>
                  <a:pt x="72" y="0"/>
                </a:cubicBezTo>
                <a:cubicBezTo>
                  <a:pt x="72" y="30"/>
                  <a:pt x="72" y="30"/>
                  <a:pt x="72" y="30"/>
                </a:cubicBezTo>
                <a:cubicBezTo>
                  <a:pt x="62" y="30"/>
                  <a:pt x="62" y="30"/>
                  <a:pt x="62" y="30"/>
                </a:cubicBezTo>
                <a:cubicBezTo>
                  <a:pt x="62" y="0"/>
                  <a:pt x="62" y="0"/>
                  <a:pt x="62" y="0"/>
                </a:cubicBezTo>
                <a:cubicBezTo>
                  <a:pt x="56" y="0"/>
                  <a:pt x="56" y="0"/>
                  <a:pt x="56" y="0"/>
                </a:cubicBezTo>
                <a:cubicBezTo>
                  <a:pt x="56" y="30"/>
                  <a:pt x="56" y="30"/>
                  <a:pt x="56" y="30"/>
                </a:cubicBezTo>
                <a:cubicBezTo>
                  <a:pt x="41" y="31"/>
                  <a:pt x="29" y="42"/>
                  <a:pt x="27" y="56"/>
                </a:cubicBezTo>
                <a:cubicBezTo>
                  <a:pt x="0" y="56"/>
                  <a:pt x="0" y="56"/>
                  <a:pt x="0" y="56"/>
                </a:cubicBezTo>
                <a:cubicBezTo>
                  <a:pt x="0" y="63"/>
                  <a:pt x="0" y="63"/>
                  <a:pt x="0" y="63"/>
                </a:cubicBezTo>
                <a:cubicBezTo>
                  <a:pt x="27" y="63"/>
                  <a:pt x="27" y="63"/>
                  <a:pt x="27" y="63"/>
                </a:cubicBezTo>
                <a:cubicBezTo>
                  <a:pt x="27" y="72"/>
                  <a:pt x="27" y="72"/>
                  <a:pt x="27" y="72"/>
                </a:cubicBezTo>
                <a:cubicBezTo>
                  <a:pt x="0" y="72"/>
                  <a:pt x="0" y="72"/>
                  <a:pt x="0" y="72"/>
                </a:cubicBezTo>
                <a:cubicBezTo>
                  <a:pt x="0" y="79"/>
                  <a:pt x="0" y="79"/>
                  <a:pt x="0" y="79"/>
                </a:cubicBezTo>
                <a:cubicBezTo>
                  <a:pt x="27" y="79"/>
                  <a:pt x="27" y="79"/>
                  <a:pt x="27" y="79"/>
                </a:cubicBezTo>
                <a:cubicBezTo>
                  <a:pt x="27" y="88"/>
                  <a:pt x="27" y="88"/>
                  <a:pt x="27" y="88"/>
                </a:cubicBezTo>
                <a:cubicBezTo>
                  <a:pt x="0" y="88"/>
                  <a:pt x="0" y="88"/>
                  <a:pt x="0" y="88"/>
                </a:cubicBezTo>
                <a:cubicBezTo>
                  <a:pt x="0" y="95"/>
                  <a:pt x="0" y="95"/>
                  <a:pt x="0" y="95"/>
                </a:cubicBezTo>
                <a:cubicBezTo>
                  <a:pt x="27" y="95"/>
                  <a:pt x="27" y="95"/>
                  <a:pt x="27" y="95"/>
                </a:cubicBezTo>
                <a:cubicBezTo>
                  <a:pt x="27" y="104"/>
                  <a:pt x="27" y="104"/>
                  <a:pt x="27" y="104"/>
                </a:cubicBezTo>
                <a:cubicBezTo>
                  <a:pt x="0" y="104"/>
                  <a:pt x="0" y="104"/>
                  <a:pt x="0" y="104"/>
                </a:cubicBezTo>
                <a:cubicBezTo>
                  <a:pt x="0" y="110"/>
                  <a:pt x="0" y="110"/>
                  <a:pt x="0" y="110"/>
                </a:cubicBezTo>
                <a:cubicBezTo>
                  <a:pt x="27" y="110"/>
                  <a:pt x="27" y="110"/>
                  <a:pt x="27" y="110"/>
                </a:cubicBezTo>
                <a:cubicBezTo>
                  <a:pt x="27" y="120"/>
                  <a:pt x="27" y="120"/>
                  <a:pt x="27" y="120"/>
                </a:cubicBezTo>
                <a:cubicBezTo>
                  <a:pt x="0" y="120"/>
                  <a:pt x="0" y="120"/>
                  <a:pt x="0" y="120"/>
                </a:cubicBezTo>
                <a:cubicBezTo>
                  <a:pt x="0" y="126"/>
                  <a:pt x="0" y="126"/>
                  <a:pt x="0" y="126"/>
                </a:cubicBezTo>
                <a:cubicBezTo>
                  <a:pt x="27" y="126"/>
                  <a:pt x="27" y="126"/>
                  <a:pt x="27" y="126"/>
                </a:cubicBezTo>
                <a:cubicBezTo>
                  <a:pt x="27" y="129"/>
                  <a:pt x="27" y="129"/>
                  <a:pt x="27" y="129"/>
                </a:cubicBezTo>
                <a:cubicBezTo>
                  <a:pt x="27" y="145"/>
                  <a:pt x="40" y="159"/>
                  <a:pt x="56" y="159"/>
                </a:cubicBezTo>
                <a:cubicBezTo>
                  <a:pt x="56" y="188"/>
                  <a:pt x="56" y="188"/>
                  <a:pt x="56" y="188"/>
                </a:cubicBezTo>
                <a:cubicBezTo>
                  <a:pt x="62" y="188"/>
                  <a:pt x="62" y="188"/>
                  <a:pt x="62" y="188"/>
                </a:cubicBezTo>
                <a:cubicBezTo>
                  <a:pt x="62" y="159"/>
                  <a:pt x="62" y="159"/>
                  <a:pt x="62" y="159"/>
                </a:cubicBezTo>
                <a:cubicBezTo>
                  <a:pt x="72" y="159"/>
                  <a:pt x="72" y="159"/>
                  <a:pt x="72" y="159"/>
                </a:cubicBezTo>
                <a:cubicBezTo>
                  <a:pt x="72" y="188"/>
                  <a:pt x="72" y="188"/>
                  <a:pt x="72" y="188"/>
                </a:cubicBezTo>
                <a:cubicBezTo>
                  <a:pt x="79" y="188"/>
                  <a:pt x="79" y="188"/>
                  <a:pt x="79" y="188"/>
                </a:cubicBezTo>
                <a:cubicBezTo>
                  <a:pt x="79" y="159"/>
                  <a:pt x="79" y="159"/>
                  <a:pt x="79" y="159"/>
                </a:cubicBezTo>
                <a:cubicBezTo>
                  <a:pt x="88" y="159"/>
                  <a:pt x="88" y="159"/>
                  <a:pt x="88" y="159"/>
                </a:cubicBezTo>
                <a:cubicBezTo>
                  <a:pt x="88" y="188"/>
                  <a:pt x="88" y="188"/>
                  <a:pt x="88" y="188"/>
                </a:cubicBezTo>
                <a:cubicBezTo>
                  <a:pt x="95" y="188"/>
                  <a:pt x="95" y="188"/>
                  <a:pt x="95" y="188"/>
                </a:cubicBezTo>
                <a:cubicBezTo>
                  <a:pt x="95" y="159"/>
                  <a:pt x="95" y="159"/>
                  <a:pt x="95" y="159"/>
                </a:cubicBezTo>
                <a:cubicBezTo>
                  <a:pt x="104" y="159"/>
                  <a:pt x="104" y="159"/>
                  <a:pt x="104" y="159"/>
                </a:cubicBezTo>
                <a:cubicBezTo>
                  <a:pt x="104" y="188"/>
                  <a:pt x="104" y="188"/>
                  <a:pt x="104" y="188"/>
                </a:cubicBezTo>
                <a:cubicBezTo>
                  <a:pt x="111" y="188"/>
                  <a:pt x="111" y="188"/>
                  <a:pt x="111" y="188"/>
                </a:cubicBezTo>
                <a:cubicBezTo>
                  <a:pt x="111" y="159"/>
                  <a:pt x="111" y="159"/>
                  <a:pt x="111" y="159"/>
                </a:cubicBezTo>
                <a:cubicBezTo>
                  <a:pt x="120" y="159"/>
                  <a:pt x="120" y="159"/>
                  <a:pt x="120" y="159"/>
                </a:cubicBezTo>
                <a:cubicBezTo>
                  <a:pt x="120" y="188"/>
                  <a:pt x="120" y="188"/>
                  <a:pt x="120" y="188"/>
                </a:cubicBezTo>
                <a:cubicBezTo>
                  <a:pt x="127" y="188"/>
                  <a:pt x="127" y="188"/>
                  <a:pt x="127" y="188"/>
                </a:cubicBezTo>
                <a:cubicBezTo>
                  <a:pt x="127" y="159"/>
                  <a:pt x="127" y="159"/>
                  <a:pt x="127" y="159"/>
                </a:cubicBezTo>
                <a:cubicBezTo>
                  <a:pt x="127" y="159"/>
                  <a:pt x="127" y="159"/>
                  <a:pt x="127" y="159"/>
                </a:cubicBezTo>
                <a:cubicBezTo>
                  <a:pt x="144" y="159"/>
                  <a:pt x="158" y="146"/>
                  <a:pt x="158" y="129"/>
                </a:cubicBezTo>
                <a:cubicBezTo>
                  <a:pt x="158" y="126"/>
                  <a:pt x="158" y="126"/>
                  <a:pt x="158" y="126"/>
                </a:cubicBezTo>
                <a:cubicBezTo>
                  <a:pt x="189" y="126"/>
                  <a:pt x="189" y="126"/>
                  <a:pt x="189" y="126"/>
                </a:cubicBezTo>
                <a:cubicBezTo>
                  <a:pt x="189" y="120"/>
                  <a:pt x="189" y="120"/>
                  <a:pt x="189" y="120"/>
                </a:cubicBezTo>
                <a:cubicBezTo>
                  <a:pt x="158" y="120"/>
                  <a:pt x="158" y="120"/>
                  <a:pt x="158" y="120"/>
                </a:cubicBezTo>
                <a:cubicBezTo>
                  <a:pt x="158" y="110"/>
                  <a:pt x="158" y="110"/>
                  <a:pt x="158" y="110"/>
                </a:cubicBezTo>
                <a:cubicBezTo>
                  <a:pt x="189" y="110"/>
                  <a:pt x="189" y="110"/>
                  <a:pt x="189" y="110"/>
                </a:cubicBezTo>
                <a:cubicBezTo>
                  <a:pt x="189" y="104"/>
                  <a:pt x="189" y="104"/>
                  <a:pt x="189" y="104"/>
                </a:cubicBezTo>
                <a:cubicBezTo>
                  <a:pt x="158" y="104"/>
                  <a:pt x="158" y="104"/>
                  <a:pt x="158" y="104"/>
                </a:cubicBezTo>
                <a:cubicBezTo>
                  <a:pt x="158" y="95"/>
                  <a:pt x="158" y="95"/>
                  <a:pt x="158" y="95"/>
                </a:cubicBezTo>
                <a:cubicBezTo>
                  <a:pt x="189" y="95"/>
                  <a:pt x="189" y="95"/>
                  <a:pt x="189" y="95"/>
                </a:cubicBezTo>
                <a:cubicBezTo>
                  <a:pt x="189" y="88"/>
                  <a:pt x="189" y="88"/>
                  <a:pt x="189" y="88"/>
                </a:cubicBezTo>
                <a:cubicBezTo>
                  <a:pt x="158" y="88"/>
                  <a:pt x="158" y="88"/>
                  <a:pt x="158" y="88"/>
                </a:cubicBezTo>
                <a:cubicBezTo>
                  <a:pt x="158" y="79"/>
                  <a:pt x="158" y="79"/>
                  <a:pt x="158" y="79"/>
                </a:cubicBezTo>
                <a:cubicBezTo>
                  <a:pt x="189" y="79"/>
                  <a:pt x="189" y="79"/>
                  <a:pt x="189" y="79"/>
                </a:cubicBezTo>
                <a:cubicBezTo>
                  <a:pt x="189" y="72"/>
                  <a:pt x="189" y="72"/>
                  <a:pt x="189" y="72"/>
                </a:cubicBezTo>
                <a:cubicBezTo>
                  <a:pt x="158" y="72"/>
                  <a:pt x="158" y="72"/>
                  <a:pt x="158" y="72"/>
                </a:cubicBezTo>
                <a:cubicBezTo>
                  <a:pt x="158" y="63"/>
                  <a:pt x="158" y="63"/>
                  <a:pt x="158" y="63"/>
                </a:cubicBezTo>
                <a:lnTo>
                  <a:pt x="189" y="63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03" name="Freeform 95"/>
          <p:cNvSpPr>
            <a:spLocks noEditPoints="1"/>
          </p:cNvSpPr>
          <p:nvPr/>
        </p:nvSpPr>
        <p:spPr bwMode="auto">
          <a:xfrm>
            <a:off x="6248669" y="5148031"/>
            <a:ext cx="371196" cy="324798"/>
          </a:xfrm>
          <a:custGeom>
            <a:avLst/>
            <a:gdLst>
              <a:gd name="T0" fmla="*/ 193 w 195"/>
              <a:gd name="T1" fmla="*/ 155 h 171"/>
              <a:gd name="T2" fmla="*/ 150 w 195"/>
              <a:gd name="T3" fmla="*/ 80 h 171"/>
              <a:gd name="T4" fmla="*/ 149 w 195"/>
              <a:gd name="T5" fmla="*/ 80 h 171"/>
              <a:gd name="T6" fmla="*/ 106 w 195"/>
              <a:gd name="T7" fmla="*/ 6 h 171"/>
              <a:gd name="T8" fmla="*/ 97 w 195"/>
              <a:gd name="T9" fmla="*/ 0 h 171"/>
              <a:gd name="T10" fmla="*/ 89 w 195"/>
              <a:gd name="T11" fmla="*/ 6 h 171"/>
              <a:gd name="T12" fmla="*/ 45 w 195"/>
              <a:gd name="T13" fmla="*/ 80 h 171"/>
              <a:gd name="T14" fmla="*/ 39 w 195"/>
              <a:gd name="T15" fmla="*/ 92 h 171"/>
              <a:gd name="T16" fmla="*/ 2 w 195"/>
              <a:gd name="T17" fmla="*/ 155 h 171"/>
              <a:gd name="T18" fmla="*/ 2 w 195"/>
              <a:gd name="T19" fmla="*/ 165 h 171"/>
              <a:gd name="T20" fmla="*/ 11 w 195"/>
              <a:gd name="T21" fmla="*/ 171 h 171"/>
              <a:gd name="T22" fmla="*/ 184 w 195"/>
              <a:gd name="T23" fmla="*/ 171 h 171"/>
              <a:gd name="T24" fmla="*/ 193 w 195"/>
              <a:gd name="T25" fmla="*/ 165 h 171"/>
              <a:gd name="T26" fmla="*/ 193 w 195"/>
              <a:gd name="T27" fmla="*/ 155 h 171"/>
              <a:gd name="T28" fmla="*/ 98 w 195"/>
              <a:gd name="T29" fmla="*/ 144 h 171"/>
              <a:gd name="T30" fmla="*/ 86 w 195"/>
              <a:gd name="T31" fmla="*/ 132 h 171"/>
              <a:gd name="T32" fmla="*/ 98 w 195"/>
              <a:gd name="T33" fmla="*/ 120 h 171"/>
              <a:gd name="T34" fmla="*/ 110 w 195"/>
              <a:gd name="T35" fmla="*/ 132 h 171"/>
              <a:gd name="T36" fmla="*/ 98 w 195"/>
              <a:gd name="T37" fmla="*/ 144 h 171"/>
              <a:gd name="T38" fmla="*/ 109 w 195"/>
              <a:gd name="T39" fmla="*/ 79 h 171"/>
              <a:gd name="T40" fmla="*/ 107 w 195"/>
              <a:gd name="T41" fmla="*/ 87 h 171"/>
              <a:gd name="T42" fmla="*/ 101 w 195"/>
              <a:gd name="T43" fmla="*/ 111 h 171"/>
              <a:gd name="T44" fmla="*/ 97 w 195"/>
              <a:gd name="T45" fmla="*/ 116 h 171"/>
              <a:gd name="T46" fmla="*/ 93 w 195"/>
              <a:gd name="T47" fmla="*/ 111 h 171"/>
              <a:gd name="T48" fmla="*/ 88 w 195"/>
              <a:gd name="T49" fmla="*/ 87 h 171"/>
              <a:gd name="T50" fmla="*/ 87 w 195"/>
              <a:gd name="T51" fmla="*/ 85 h 171"/>
              <a:gd name="T52" fmla="*/ 85 w 195"/>
              <a:gd name="T53" fmla="*/ 73 h 171"/>
              <a:gd name="T54" fmla="*/ 97 w 195"/>
              <a:gd name="T55" fmla="*/ 58 h 171"/>
              <a:gd name="T56" fmla="*/ 110 w 195"/>
              <a:gd name="T57" fmla="*/ 73 h 171"/>
              <a:gd name="T58" fmla="*/ 109 w 195"/>
              <a:gd name="T59" fmla="*/ 79 h 1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95" h="171">
                <a:moveTo>
                  <a:pt x="193" y="155"/>
                </a:moveTo>
                <a:cubicBezTo>
                  <a:pt x="150" y="80"/>
                  <a:pt x="150" y="80"/>
                  <a:pt x="150" y="80"/>
                </a:cubicBezTo>
                <a:cubicBezTo>
                  <a:pt x="149" y="80"/>
                  <a:pt x="149" y="80"/>
                  <a:pt x="149" y="80"/>
                </a:cubicBezTo>
                <a:cubicBezTo>
                  <a:pt x="106" y="6"/>
                  <a:pt x="106" y="6"/>
                  <a:pt x="106" y="6"/>
                </a:cubicBezTo>
                <a:cubicBezTo>
                  <a:pt x="105" y="2"/>
                  <a:pt x="101" y="0"/>
                  <a:pt x="97" y="0"/>
                </a:cubicBezTo>
                <a:cubicBezTo>
                  <a:pt x="94" y="0"/>
                  <a:pt x="90" y="2"/>
                  <a:pt x="89" y="6"/>
                </a:cubicBezTo>
                <a:cubicBezTo>
                  <a:pt x="45" y="80"/>
                  <a:pt x="45" y="80"/>
                  <a:pt x="45" y="80"/>
                </a:cubicBezTo>
                <a:cubicBezTo>
                  <a:pt x="39" y="92"/>
                  <a:pt x="39" y="92"/>
                  <a:pt x="39" y="92"/>
                </a:cubicBezTo>
                <a:cubicBezTo>
                  <a:pt x="2" y="155"/>
                  <a:pt x="2" y="155"/>
                  <a:pt x="2" y="155"/>
                </a:cubicBezTo>
                <a:cubicBezTo>
                  <a:pt x="0" y="158"/>
                  <a:pt x="0" y="162"/>
                  <a:pt x="2" y="165"/>
                </a:cubicBezTo>
                <a:cubicBezTo>
                  <a:pt x="4" y="169"/>
                  <a:pt x="7" y="171"/>
                  <a:pt x="11" y="171"/>
                </a:cubicBezTo>
                <a:cubicBezTo>
                  <a:pt x="184" y="171"/>
                  <a:pt x="184" y="171"/>
                  <a:pt x="184" y="171"/>
                </a:cubicBezTo>
                <a:cubicBezTo>
                  <a:pt x="187" y="171"/>
                  <a:pt x="191" y="169"/>
                  <a:pt x="193" y="165"/>
                </a:cubicBezTo>
                <a:cubicBezTo>
                  <a:pt x="195" y="162"/>
                  <a:pt x="195" y="158"/>
                  <a:pt x="193" y="155"/>
                </a:cubicBezTo>
                <a:close/>
                <a:moveTo>
                  <a:pt x="98" y="144"/>
                </a:moveTo>
                <a:cubicBezTo>
                  <a:pt x="91" y="144"/>
                  <a:pt x="86" y="139"/>
                  <a:pt x="86" y="132"/>
                </a:cubicBezTo>
                <a:cubicBezTo>
                  <a:pt x="86" y="126"/>
                  <a:pt x="91" y="120"/>
                  <a:pt x="98" y="120"/>
                </a:cubicBezTo>
                <a:cubicBezTo>
                  <a:pt x="105" y="120"/>
                  <a:pt x="110" y="126"/>
                  <a:pt x="110" y="132"/>
                </a:cubicBezTo>
                <a:cubicBezTo>
                  <a:pt x="110" y="139"/>
                  <a:pt x="105" y="144"/>
                  <a:pt x="98" y="144"/>
                </a:cubicBezTo>
                <a:close/>
                <a:moveTo>
                  <a:pt x="109" y="79"/>
                </a:moveTo>
                <a:cubicBezTo>
                  <a:pt x="109" y="82"/>
                  <a:pt x="108" y="85"/>
                  <a:pt x="107" y="87"/>
                </a:cubicBezTo>
                <a:cubicBezTo>
                  <a:pt x="104" y="95"/>
                  <a:pt x="102" y="103"/>
                  <a:pt x="101" y="111"/>
                </a:cubicBezTo>
                <a:cubicBezTo>
                  <a:pt x="101" y="113"/>
                  <a:pt x="101" y="116"/>
                  <a:pt x="97" y="116"/>
                </a:cubicBezTo>
                <a:cubicBezTo>
                  <a:pt x="94" y="116"/>
                  <a:pt x="94" y="113"/>
                  <a:pt x="93" y="111"/>
                </a:cubicBezTo>
                <a:cubicBezTo>
                  <a:pt x="93" y="103"/>
                  <a:pt x="91" y="95"/>
                  <a:pt x="88" y="87"/>
                </a:cubicBezTo>
                <a:cubicBezTo>
                  <a:pt x="88" y="87"/>
                  <a:pt x="88" y="86"/>
                  <a:pt x="87" y="85"/>
                </a:cubicBezTo>
                <a:cubicBezTo>
                  <a:pt x="86" y="81"/>
                  <a:pt x="85" y="77"/>
                  <a:pt x="85" y="73"/>
                </a:cubicBezTo>
                <a:cubicBezTo>
                  <a:pt x="85" y="65"/>
                  <a:pt x="89" y="58"/>
                  <a:pt x="97" y="58"/>
                </a:cubicBezTo>
                <a:cubicBezTo>
                  <a:pt x="106" y="58"/>
                  <a:pt x="110" y="65"/>
                  <a:pt x="110" y="73"/>
                </a:cubicBezTo>
                <a:cubicBezTo>
                  <a:pt x="110" y="75"/>
                  <a:pt x="110" y="77"/>
                  <a:pt x="109" y="79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04" name="Freeform 96"/>
          <p:cNvSpPr/>
          <p:nvPr/>
        </p:nvSpPr>
        <p:spPr bwMode="auto">
          <a:xfrm>
            <a:off x="6961128" y="3109443"/>
            <a:ext cx="229004" cy="258940"/>
          </a:xfrm>
          <a:custGeom>
            <a:avLst/>
            <a:gdLst>
              <a:gd name="T0" fmla="*/ 74 w 121"/>
              <a:gd name="T1" fmla="*/ 0 h 136"/>
              <a:gd name="T2" fmla="*/ 5 w 121"/>
              <a:gd name="T3" fmla="*/ 108 h 136"/>
              <a:gd name="T4" fmla="*/ 13 w 121"/>
              <a:gd name="T5" fmla="*/ 127 h 136"/>
              <a:gd name="T6" fmla="*/ 33 w 121"/>
              <a:gd name="T7" fmla="*/ 128 h 136"/>
              <a:gd name="T8" fmla="*/ 121 w 121"/>
              <a:gd name="T9" fmla="*/ 34 h 136"/>
              <a:gd name="T10" fmla="*/ 74 w 121"/>
              <a:gd name="T11" fmla="*/ 0 h 1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21" h="136">
                <a:moveTo>
                  <a:pt x="74" y="0"/>
                </a:moveTo>
                <a:cubicBezTo>
                  <a:pt x="74" y="0"/>
                  <a:pt x="9" y="102"/>
                  <a:pt x="5" y="108"/>
                </a:cubicBezTo>
                <a:cubicBezTo>
                  <a:pt x="5" y="108"/>
                  <a:pt x="0" y="116"/>
                  <a:pt x="13" y="127"/>
                </a:cubicBezTo>
                <a:cubicBezTo>
                  <a:pt x="17" y="130"/>
                  <a:pt x="26" y="136"/>
                  <a:pt x="33" y="128"/>
                </a:cubicBezTo>
                <a:cubicBezTo>
                  <a:pt x="33" y="128"/>
                  <a:pt x="97" y="60"/>
                  <a:pt x="121" y="34"/>
                </a:cubicBezTo>
                <a:cubicBezTo>
                  <a:pt x="95" y="30"/>
                  <a:pt x="74" y="0"/>
                  <a:pt x="74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05" name="Freeform 97"/>
          <p:cNvSpPr/>
          <p:nvPr/>
        </p:nvSpPr>
        <p:spPr bwMode="auto">
          <a:xfrm>
            <a:off x="7101823" y="2992696"/>
            <a:ext cx="175122" cy="172127"/>
          </a:xfrm>
          <a:custGeom>
            <a:avLst/>
            <a:gdLst>
              <a:gd name="T0" fmla="*/ 71 w 93"/>
              <a:gd name="T1" fmla="*/ 14 h 91"/>
              <a:gd name="T2" fmla="*/ 10 w 93"/>
              <a:gd name="T3" fmla="*/ 22 h 91"/>
              <a:gd name="T4" fmla="*/ 3 w 93"/>
              <a:gd name="T5" fmla="*/ 56 h 91"/>
              <a:gd name="T6" fmla="*/ 21 w 93"/>
              <a:gd name="T7" fmla="*/ 74 h 91"/>
              <a:gd name="T8" fmla="*/ 50 w 93"/>
              <a:gd name="T9" fmla="*/ 91 h 91"/>
              <a:gd name="T10" fmla="*/ 79 w 93"/>
              <a:gd name="T11" fmla="*/ 75 h 91"/>
              <a:gd name="T12" fmla="*/ 71 w 93"/>
              <a:gd name="T13" fmla="*/ 14 h 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3" h="91">
                <a:moveTo>
                  <a:pt x="71" y="14"/>
                </a:moveTo>
                <a:cubicBezTo>
                  <a:pt x="52" y="0"/>
                  <a:pt x="25" y="3"/>
                  <a:pt x="10" y="22"/>
                </a:cubicBezTo>
                <a:cubicBezTo>
                  <a:pt x="3" y="32"/>
                  <a:pt x="0" y="45"/>
                  <a:pt x="3" y="56"/>
                </a:cubicBezTo>
                <a:cubicBezTo>
                  <a:pt x="6" y="61"/>
                  <a:pt x="12" y="67"/>
                  <a:pt x="21" y="74"/>
                </a:cubicBezTo>
                <a:cubicBezTo>
                  <a:pt x="28" y="80"/>
                  <a:pt x="40" y="89"/>
                  <a:pt x="50" y="91"/>
                </a:cubicBezTo>
                <a:cubicBezTo>
                  <a:pt x="61" y="90"/>
                  <a:pt x="71" y="85"/>
                  <a:pt x="79" y="75"/>
                </a:cubicBezTo>
                <a:cubicBezTo>
                  <a:pt x="93" y="56"/>
                  <a:pt x="89" y="29"/>
                  <a:pt x="71" y="14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06" name="Freeform 98"/>
          <p:cNvSpPr/>
          <p:nvPr/>
        </p:nvSpPr>
        <p:spPr bwMode="auto">
          <a:xfrm>
            <a:off x="5578121" y="6215221"/>
            <a:ext cx="369700" cy="359222"/>
          </a:xfrm>
          <a:custGeom>
            <a:avLst/>
            <a:gdLst>
              <a:gd name="T0" fmla="*/ 142 w 195"/>
              <a:gd name="T1" fmla="*/ 0 h 189"/>
              <a:gd name="T2" fmla="*/ 151 w 195"/>
              <a:gd name="T3" fmla="*/ 1 h 189"/>
              <a:gd name="T4" fmla="*/ 195 w 195"/>
              <a:gd name="T5" fmla="*/ 54 h 189"/>
              <a:gd name="T6" fmla="*/ 195 w 195"/>
              <a:gd name="T7" fmla="*/ 66 h 189"/>
              <a:gd name="T8" fmla="*/ 97 w 195"/>
              <a:gd name="T9" fmla="*/ 189 h 189"/>
              <a:gd name="T10" fmla="*/ 0 w 195"/>
              <a:gd name="T11" fmla="*/ 66 h 189"/>
              <a:gd name="T12" fmla="*/ 0 w 195"/>
              <a:gd name="T13" fmla="*/ 54 h 189"/>
              <a:gd name="T14" fmla="*/ 44 w 195"/>
              <a:gd name="T15" fmla="*/ 1 h 189"/>
              <a:gd name="T16" fmla="*/ 53 w 195"/>
              <a:gd name="T17" fmla="*/ 0 h 189"/>
              <a:gd name="T18" fmla="*/ 97 w 195"/>
              <a:gd name="T19" fmla="*/ 24 h 189"/>
              <a:gd name="T20" fmla="*/ 142 w 195"/>
              <a:gd name="T21" fmla="*/ 0 h 1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95" h="189">
                <a:moveTo>
                  <a:pt x="142" y="0"/>
                </a:moveTo>
                <a:cubicBezTo>
                  <a:pt x="145" y="0"/>
                  <a:pt x="148" y="0"/>
                  <a:pt x="151" y="1"/>
                </a:cubicBezTo>
                <a:cubicBezTo>
                  <a:pt x="170" y="3"/>
                  <a:pt x="192" y="20"/>
                  <a:pt x="195" y="54"/>
                </a:cubicBezTo>
                <a:cubicBezTo>
                  <a:pt x="195" y="66"/>
                  <a:pt x="195" y="66"/>
                  <a:pt x="195" y="66"/>
                </a:cubicBezTo>
                <a:cubicBezTo>
                  <a:pt x="193" y="98"/>
                  <a:pt x="168" y="138"/>
                  <a:pt x="97" y="189"/>
                </a:cubicBezTo>
                <a:cubicBezTo>
                  <a:pt x="27" y="138"/>
                  <a:pt x="2" y="98"/>
                  <a:pt x="0" y="66"/>
                </a:cubicBezTo>
                <a:cubicBezTo>
                  <a:pt x="0" y="54"/>
                  <a:pt x="0" y="54"/>
                  <a:pt x="0" y="54"/>
                </a:cubicBezTo>
                <a:cubicBezTo>
                  <a:pt x="2" y="20"/>
                  <a:pt x="25" y="3"/>
                  <a:pt x="44" y="1"/>
                </a:cubicBezTo>
                <a:cubicBezTo>
                  <a:pt x="47" y="0"/>
                  <a:pt x="50" y="0"/>
                  <a:pt x="53" y="0"/>
                </a:cubicBezTo>
                <a:cubicBezTo>
                  <a:pt x="75" y="0"/>
                  <a:pt x="85" y="10"/>
                  <a:pt x="97" y="24"/>
                </a:cubicBezTo>
                <a:cubicBezTo>
                  <a:pt x="110" y="10"/>
                  <a:pt x="120" y="0"/>
                  <a:pt x="142" y="0"/>
                </a:cubicBezTo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grpSp>
        <p:nvGrpSpPr>
          <p:cNvPr id="107" name="组合 106"/>
          <p:cNvGrpSpPr/>
          <p:nvPr/>
        </p:nvGrpSpPr>
        <p:grpSpPr>
          <a:xfrm>
            <a:off x="4281927" y="6248150"/>
            <a:ext cx="278397" cy="291869"/>
            <a:chOff x="4281927" y="6248150"/>
            <a:chExt cx="278397" cy="291869"/>
          </a:xfrm>
          <a:solidFill>
            <a:schemeClr val="bg1">
              <a:lumMod val="85000"/>
            </a:schemeClr>
          </a:solidFill>
        </p:grpSpPr>
        <p:sp>
          <p:nvSpPr>
            <p:cNvPr id="108" name="Freeform 99"/>
            <p:cNvSpPr/>
            <p:nvPr/>
          </p:nvSpPr>
          <p:spPr bwMode="auto">
            <a:xfrm>
              <a:off x="4281927" y="6248150"/>
              <a:ext cx="278397" cy="240979"/>
            </a:xfrm>
            <a:custGeom>
              <a:avLst/>
              <a:gdLst>
                <a:gd name="T0" fmla="*/ 91 w 186"/>
                <a:gd name="T1" fmla="*/ 0 h 161"/>
                <a:gd name="T2" fmla="*/ 0 w 186"/>
                <a:gd name="T3" fmla="*/ 105 h 161"/>
                <a:gd name="T4" fmla="*/ 57 w 186"/>
                <a:gd name="T5" fmla="*/ 105 h 161"/>
                <a:gd name="T6" fmla="*/ 57 w 186"/>
                <a:gd name="T7" fmla="*/ 161 h 161"/>
                <a:gd name="T8" fmla="*/ 129 w 186"/>
                <a:gd name="T9" fmla="*/ 161 h 161"/>
                <a:gd name="T10" fmla="*/ 129 w 186"/>
                <a:gd name="T11" fmla="*/ 105 h 161"/>
                <a:gd name="T12" fmla="*/ 186 w 186"/>
                <a:gd name="T13" fmla="*/ 105 h 161"/>
                <a:gd name="T14" fmla="*/ 91 w 186"/>
                <a:gd name="T15" fmla="*/ 0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6" h="161">
                  <a:moveTo>
                    <a:pt x="91" y="0"/>
                  </a:moveTo>
                  <a:lnTo>
                    <a:pt x="0" y="105"/>
                  </a:lnTo>
                  <a:lnTo>
                    <a:pt x="57" y="105"/>
                  </a:lnTo>
                  <a:lnTo>
                    <a:pt x="57" y="161"/>
                  </a:lnTo>
                  <a:lnTo>
                    <a:pt x="129" y="161"/>
                  </a:lnTo>
                  <a:lnTo>
                    <a:pt x="129" y="105"/>
                  </a:lnTo>
                  <a:lnTo>
                    <a:pt x="186" y="105"/>
                  </a:lnTo>
                  <a:lnTo>
                    <a:pt x="91" y="0"/>
                  </a:lnTo>
                  <a:close/>
                </a:path>
              </a:pathLst>
            </a:custGeom>
            <a:grpFill/>
            <a:ln>
              <a:solidFill>
                <a:schemeClr val="bg1">
                  <a:lumMod val="7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9" name="Rectangle 100"/>
            <p:cNvSpPr>
              <a:spLocks noChangeArrowheads="1"/>
            </p:cNvSpPr>
            <p:nvPr/>
          </p:nvSpPr>
          <p:spPr bwMode="auto">
            <a:xfrm>
              <a:off x="4319346" y="6510083"/>
              <a:ext cx="203559" cy="29936"/>
            </a:xfrm>
            <a:prstGeom prst="rect">
              <a:avLst/>
            </a:prstGeom>
            <a:grpFill/>
            <a:ln>
              <a:solidFill>
                <a:schemeClr val="bg1">
                  <a:lumMod val="7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110" name="Freeform 101"/>
          <p:cNvSpPr/>
          <p:nvPr/>
        </p:nvSpPr>
        <p:spPr bwMode="auto">
          <a:xfrm>
            <a:off x="4955469" y="6306524"/>
            <a:ext cx="276901" cy="240979"/>
          </a:xfrm>
          <a:custGeom>
            <a:avLst/>
            <a:gdLst>
              <a:gd name="T0" fmla="*/ 94 w 185"/>
              <a:gd name="T1" fmla="*/ 161 h 161"/>
              <a:gd name="T2" fmla="*/ 185 w 185"/>
              <a:gd name="T3" fmla="*/ 56 h 161"/>
              <a:gd name="T4" fmla="*/ 128 w 185"/>
              <a:gd name="T5" fmla="*/ 56 h 161"/>
              <a:gd name="T6" fmla="*/ 128 w 185"/>
              <a:gd name="T7" fmla="*/ 0 h 161"/>
              <a:gd name="T8" fmla="*/ 57 w 185"/>
              <a:gd name="T9" fmla="*/ 0 h 161"/>
              <a:gd name="T10" fmla="*/ 57 w 185"/>
              <a:gd name="T11" fmla="*/ 56 h 161"/>
              <a:gd name="T12" fmla="*/ 0 w 185"/>
              <a:gd name="T13" fmla="*/ 56 h 161"/>
              <a:gd name="T14" fmla="*/ 94 w 185"/>
              <a:gd name="T15" fmla="*/ 161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85" h="161">
                <a:moveTo>
                  <a:pt x="94" y="161"/>
                </a:moveTo>
                <a:lnTo>
                  <a:pt x="185" y="56"/>
                </a:lnTo>
                <a:lnTo>
                  <a:pt x="128" y="56"/>
                </a:lnTo>
                <a:lnTo>
                  <a:pt x="128" y="0"/>
                </a:lnTo>
                <a:lnTo>
                  <a:pt x="57" y="0"/>
                </a:lnTo>
                <a:lnTo>
                  <a:pt x="57" y="56"/>
                </a:lnTo>
                <a:lnTo>
                  <a:pt x="0" y="56"/>
                </a:lnTo>
                <a:lnTo>
                  <a:pt x="94" y="161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11" name="Rectangle 102"/>
          <p:cNvSpPr>
            <a:spLocks noChangeArrowheads="1"/>
          </p:cNvSpPr>
          <p:nvPr/>
        </p:nvSpPr>
        <p:spPr bwMode="auto">
          <a:xfrm>
            <a:off x="4991391" y="6257130"/>
            <a:ext cx="203559" cy="28439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12" name="Freeform 103"/>
          <p:cNvSpPr>
            <a:spLocks noEditPoints="1"/>
          </p:cNvSpPr>
          <p:nvPr/>
        </p:nvSpPr>
        <p:spPr bwMode="auto">
          <a:xfrm>
            <a:off x="7585277" y="3630316"/>
            <a:ext cx="377183" cy="217031"/>
          </a:xfrm>
          <a:custGeom>
            <a:avLst/>
            <a:gdLst>
              <a:gd name="T0" fmla="*/ 0 w 252"/>
              <a:gd name="T1" fmla="*/ 0 h 145"/>
              <a:gd name="T2" fmla="*/ 0 w 252"/>
              <a:gd name="T3" fmla="*/ 145 h 145"/>
              <a:gd name="T4" fmla="*/ 252 w 252"/>
              <a:gd name="T5" fmla="*/ 145 h 145"/>
              <a:gd name="T6" fmla="*/ 252 w 252"/>
              <a:gd name="T7" fmla="*/ 0 h 145"/>
              <a:gd name="T8" fmla="*/ 0 w 252"/>
              <a:gd name="T9" fmla="*/ 0 h 145"/>
              <a:gd name="T10" fmla="*/ 230 w 252"/>
              <a:gd name="T11" fmla="*/ 127 h 145"/>
              <a:gd name="T12" fmla="*/ 21 w 252"/>
              <a:gd name="T13" fmla="*/ 127 h 145"/>
              <a:gd name="T14" fmla="*/ 21 w 252"/>
              <a:gd name="T15" fmla="*/ 18 h 145"/>
              <a:gd name="T16" fmla="*/ 230 w 252"/>
              <a:gd name="T17" fmla="*/ 18 h 145"/>
              <a:gd name="T18" fmla="*/ 230 w 252"/>
              <a:gd name="T19" fmla="*/ 127 h 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52" h="145">
                <a:moveTo>
                  <a:pt x="0" y="0"/>
                </a:moveTo>
                <a:lnTo>
                  <a:pt x="0" y="145"/>
                </a:lnTo>
                <a:lnTo>
                  <a:pt x="252" y="145"/>
                </a:lnTo>
                <a:lnTo>
                  <a:pt x="252" y="0"/>
                </a:lnTo>
                <a:lnTo>
                  <a:pt x="0" y="0"/>
                </a:lnTo>
                <a:close/>
                <a:moveTo>
                  <a:pt x="230" y="127"/>
                </a:moveTo>
                <a:lnTo>
                  <a:pt x="21" y="127"/>
                </a:lnTo>
                <a:lnTo>
                  <a:pt x="21" y="18"/>
                </a:lnTo>
                <a:lnTo>
                  <a:pt x="230" y="18"/>
                </a:lnTo>
                <a:lnTo>
                  <a:pt x="230" y="127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13" name="Rectangle 104"/>
          <p:cNvSpPr>
            <a:spLocks noChangeArrowheads="1"/>
          </p:cNvSpPr>
          <p:nvPr/>
        </p:nvSpPr>
        <p:spPr bwMode="auto">
          <a:xfrm>
            <a:off x="7630179" y="3672225"/>
            <a:ext cx="41909" cy="3592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14" name="Rectangle 105"/>
          <p:cNvSpPr>
            <a:spLocks noChangeArrowheads="1"/>
          </p:cNvSpPr>
          <p:nvPr/>
        </p:nvSpPr>
        <p:spPr bwMode="auto">
          <a:xfrm>
            <a:off x="7630179" y="3769514"/>
            <a:ext cx="41909" cy="3592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15" name="Rectangle 106"/>
          <p:cNvSpPr>
            <a:spLocks noChangeArrowheads="1"/>
          </p:cNvSpPr>
          <p:nvPr/>
        </p:nvSpPr>
        <p:spPr bwMode="auto">
          <a:xfrm>
            <a:off x="7872654" y="3769514"/>
            <a:ext cx="41909" cy="3592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16" name="Rectangle 107"/>
          <p:cNvSpPr>
            <a:spLocks noChangeArrowheads="1"/>
          </p:cNvSpPr>
          <p:nvPr/>
        </p:nvSpPr>
        <p:spPr bwMode="auto">
          <a:xfrm>
            <a:off x="7630179" y="3717128"/>
            <a:ext cx="71845" cy="3592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17" name="Rectangle 108"/>
          <p:cNvSpPr>
            <a:spLocks noChangeArrowheads="1"/>
          </p:cNvSpPr>
          <p:nvPr/>
        </p:nvSpPr>
        <p:spPr bwMode="auto">
          <a:xfrm>
            <a:off x="7688554" y="3769514"/>
            <a:ext cx="175122" cy="3592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18" name="Rectangle 109"/>
          <p:cNvSpPr>
            <a:spLocks noChangeArrowheads="1"/>
          </p:cNvSpPr>
          <p:nvPr/>
        </p:nvSpPr>
        <p:spPr bwMode="auto">
          <a:xfrm>
            <a:off x="7685559" y="3672225"/>
            <a:ext cx="41909" cy="3592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19" name="Rectangle 110"/>
          <p:cNvSpPr>
            <a:spLocks noChangeArrowheads="1"/>
          </p:cNvSpPr>
          <p:nvPr/>
        </p:nvSpPr>
        <p:spPr bwMode="auto">
          <a:xfrm>
            <a:off x="7740940" y="3672225"/>
            <a:ext cx="41909" cy="3592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20" name="Rectangle 111"/>
          <p:cNvSpPr>
            <a:spLocks noChangeArrowheads="1"/>
          </p:cNvSpPr>
          <p:nvPr/>
        </p:nvSpPr>
        <p:spPr bwMode="auto">
          <a:xfrm>
            <a:off x="7716992" y="3721617"/>
            <a:ext cx="55381" cy="28439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21" name="Rectangle 112"/>
          <p:cNvSpPr>
            <a:spLocks noChangeArrowheads="1"/>
          </p:cNvSpPr>
          <p:nvPr/>
        </p:nvSpPr>
        <p:spPr bwMode="auto">
          <a:xfrm>
            <a:off x="7757404" y="3721617"/>
            <a:ext cx="29936" cy="28439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22" name="Rectangle 113"/>
          <p:cNvSpPr>
            <a:spLocks noChangeArrowheads="1"/>
          </p:cNvSpPr>
          <p:nvPr/>
        </p:nvSpPr>
        <p:spPr bwMode="auto">
          <a:xfrm>
            <a:off x="7794823" y="3721617"/>
            <a:ext cx="32929" cy="28439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23" name="Rectangle 114"/>
          <p:cNvSpPr>
            <a:spLocks noChangeArrowheads="1"/>
          </p:cNvSpPr>
          <p:nvPr/>
        </p:nvSpPr>
        <p:spPr bwMode="auto">
          <a:xfrm>
            <a:off x="7835235" y="3721617"/>
            <a:ext cx="29936" cy="28439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24" name="Rectangle 115"/>
          <p:cNvSpPr>
            <a:spLocks noChangeArrowheads="1"/>
          </p:cNvSpPr>
          <p:nvPr/>
        </p:nvSpPr>
        <p:spPr bwMode="auto">
          <a:xfrm>
            <a:off x="7794823" y="3672225"/>
            <a:ext cx="41909" cy="3592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25" name="Freeform 116"/>
          <p:cNvSpPr/>
          <p:nvPr/>
        </p:nvSpPr>
        <p:spPr bwMode="auto">
          <a:xfrm>
            <a:off x="7850203" y="3672225"/>
            <a:ext cx="67355" cy="80825"/>
          </a:xfrm>
          <a:custGeom>
            <a:avLst/>
            <a:gdLst>
              <a:gd name="T0" fmla="*/ 0 w 45"/>
              <a:gd name="T1" fmla="*/ 0 h 54"/>
              <a:gd name="T2" fmla="*/ 0 w 45"/>
              <a:gd name="T3" fmla="*/ 24 h 54"/>
              <a:gd name="T4" fmla="*/ 19 w 45"/>
              <a:gd name="T5" fmla="*/ 24 h 54"/>
              <a:gd name="T6" fmla="*/ 19 w 45"/>
              <a:gd name="T7" fmla="*/ 54 h 54"/>
              <a:gd name="T8" fmla="*/ 45 w 45"/>
              <a:gd name="T9" fmla="*/ 54 h 54"/>
              <a:gd name="T10" fmla="*/ 45 w 45"/>
              <a:gd name="T11" fmla="*/ 24 h 54"/>
              <a:gd name="T12" fmla="*/ 45 w 45"/>
              <a:gd name="T13" fmla="*/ 21 h 54"/>
              <a:gd name="T14" fmla="*/ 45 w 45"/>
              <a:gd name="T15" fmla="*/ 0 h 54"/>
              <a:gd name="T16" fmla="*/ 0 w 45"/>
              <a:gd name="T17" fmla="*/ 0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5" h="54">
                <a:moveTo>
                  <a:pt x="0" y="0"/>
                </a:moveTo>
                <a:lnTo>
                  <a:pt x="0" y="24"/>
                </a:lnTo>
                <a:lnTo>
                  <a:pt x="19" y="24"/>
                </a:lnTo>
                <a:lnTo>
                  <a:pt x="19" y="54"/>
                </a:lnTo>
                <a:lnTo>
                  <a:pt x="45" y="54"/>
                </a:lnTo>
                <a:lnTo>
                  <a:pt x="45" y="24"/>
                </a:lnTo>
                <a:lnTo>
                  <a:pt x="45" y="21"/>
                </a:lnTo>
                <a:lnTo>
                  <a:pt x="45" y="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26" name="Freeform 117"/>
          <p:cNvSpPr>
            <a:spLocks noEditPoints="1"/>
          </p:cNvSpPr>
          <p:nvPr/>
        </p:nvSpPr>
        <p:spPr bwMode="auto">
          <a:xfrm>
            <a:off x="6326502" y="4074854"/>
            <a:ext cx="230502" cy="357727"/>
          </a:xfrm>
          <a:custGeom>
            <a:avLst/>
            <a:gdLst>
              <a:gd name="T0" fmla="*/ 22 w 121"/>
              <a:gd name="T1" fmla="*/ 0 h 189"/>
              <a:gd name="T2" fmla="*/ 0 w 121"/>
              <a:gd name="T3" fmla="*/ 167 h 189"/>
              <a:gd name="T4" fmla="*/ 98 w 121"/>
              <a:gd name="T5" fmla="*/ 189 h 189"/>
              <a:gd name="T6" fmla="*/ 121 w 121"/>
              <a:gd name="T7" fmla="*/ 22 h 189"/>
              <a:gd name="T8" fmla="*/ 29 w 121"/>
              <a:gd name="T9" fmla="*/ 157 h 189"/>
              <a:gd name="T10" fmla="*/ 29 w 121"/>
              <a:gd name="T11" fmla="*/ 142 h 189"/>
              <a:gd name="T12" fmla="*/ 29 w 121"/>
              <a:gd name="T13" fmla="*/ 157 h 189"/>
              <a:gd name="T14" fmla="*/ 21 w 121"/>
              <a:gd name="T15" fmla="*/ 130 h 189"/>
              <a:gd name="T16" fmla="*/ 37 w 121"/>
              <a:gd name="T17" fmla="*/ 130 h 189"/>
              <a:gd name="T18" fmla="*/ 29 w 121"/>
              <a:gd name="T19" fmla="*/ 118 h 189"/>
              <a:gd name="T20" fmla="*/ 29 w 121"/>
              <a:gd name="T21" fmla="*/ 102 h 189"/>
              <a:gd name="T22" fmla="*/ 29 w 121"/>
              <a:gd name="T23" fmla="*/ 118 h 189"/>
              <a:gd name="T24" fmla="*/ 21 w 121"/>
              <a:gd name="T25" fmla="*/ 90 h 189"/>
              <a:gd name="T26" fmla="*/ 37 w 121"/>
              <a:gd name="T27" fmla="*/ 90 h 189"/>
              <a:gd name="T28" fmla="*/ 41 w 121"/>
              <a:gd name="T29" fmla="*/ 150 h 189"/>
              <a:gd name="T30" fmla="*/ 57 w 121"/>
              <a:gd name="T31" fmla="*/ 150 h 189"/>
              <a:gd name="T32" fmla="*/ 41 w 121"/>
              <a:gd name="T33" fmla="*/ 150 h 189"/>
              <a:gd name="T34" fmla="*/ 77 w 121"/>
              <a:gd name="T35" fmla="*/ 110 h 189"/>
              <a:gd name="T36" fmla="*/ 61 w 121"/>
              <a:gd name="T37" fmla="*/ 110 h 189"/>
              <a:gd name="T38" fmla="*/ 61 w 121"/>
              <a:gd name="T39" fmla="*/ 90 h 189"/>
              <a:gd name="T40" fmla="*/ 77 w 121"/>
              <a:gd name="T41" fmla="*/ 90 h 189"/>
              <a:gd name="T42" fmla="*/ 61 w 121"/>
              <a:gd name="T43" fmla="*/ 90 h 189"/>
              <a:gd name="T44" fmla="*/ 77 w 121"/>
              <a:gd name="T45" fmla="*/ 130 h 189"/>
              <a:gd name="T46" fmla="*/ 61 w 121"/>
              <a:gd name="T47" fmla="*/ 130 h 189"/>
              <a:gd name="T48" fmla="*/ 69 w 121"/>
              <a:gd name="T49" fmla="*/ 142 h 189"/>
              <a:gd name="T50" fmla="*/ 69 w 121"/>
              <a:gd name="T51" fmla="*/ 157 h 189"/>
              <a:gd name="T52" fmla="*/ 69 w 121"/>
              <a:gd name="T53" fmla="*/ 142 h 189"/>
              <a:gd name="T54" fmla="*/ 57 w 121"/>
              <a:gd name="T55" fmla="*/ 110 h 189"/>
              <a:gd name="T56" fmla="*/ 41 w 121"/>
              <a:gd name="T57" fmla="*/ 110 h 189"/>
              <a:gd name="T58" fmla="*/ 41 w 121"/>
              <a:gd name="T59" fmla="*/ 90 h 189"/>
              <a:gd name="T60" fmla="*/ 57 w 121"/>
              <a:gd name="T61" fmla="*/ 90 h 189"/>
              <a:gd name="T62" fmla="*/ 41 w 121"/>
              <a:gd name="T63" fmla="*/ 90 h 189"/>
              <a:gd name="T64" fmla="*/ 57 w 121"/>
              <a:gd name="T65" fmla="*/ 130 h 189"/>
              <a:gd name="T66" fmla="*/ 41 w 121"/>
              <a:gd name="T67" fmla="*/ 130 h 189"/>
              <a:gd name="T68" fmla="*/ 89 w 121"/>
              <a:gd name="T69" fmla="*/ 157 h 189"/>
              <a:gd name="T70" fmla="*/ 89 w 121"/>
              <a:gd name="T71" fmla="*/ 142 h 189"/>
              <a:gd name="T72" fmla="*/ 89 w 121"/>
              <a:gd name="T73" fmla="*/ 157 h 189"/>
              <a:gd name="T74" fmla="*/ 81 w 121"/>
              <a:gd name="T75" fmla="*/ 130 h 189"/>
              <a:gd name="T76" fmla="*/ 97 w 121"/>
              <a:gd name="T77" fmla="*/ 130 h 189"/>
              <a:gd name="T78" fmla="*/ 89 w 121"/>
              <a:gd name="T79" fmla="*/ 118 h 189"/>
              <a:gd name="T80" fmla="*/ 89 w 121"/>
              <a:gd name="T81" fmla="*/ 102 h 189"/>
              <a:gd name="T82" fmla="*/ 89 w 121"/>
              <a:gd name="T83" fmla="*/ 118 h 189"/>
              <a:gd name="T84" fmla="*/ 81 w 121"/>
              <a:gd name="T85" fmla="*/ 90 h 189"/>
              <a:gd name="T86" fmla="*/ 97 w 121"/>
              <a:gd name="T87" fmla="*/ 90 h 189"/>
              <a:gd name="T88" fmla="*/ 107 w 121"/>
              <a:gd name="T89" fmla="*/ 65 h 189"/>
              <a:gd name="T90" fmla="*/ 16 w 121"/>
              <a:gd name="T91" fmla="*/ 67 h 189"/>
              <a:gd name="T92" fmla="*/ 14 w 121"/>
              <a:gd name="T93" fmla="*/ 30 h 189"/>
              <a:gd name="T94" fmla="*/ 105 w 121"/>
              <a:gd name="T95" fmla="*/ 28 h 189"/>
              <a:gd name="T96" fmla="*/ 107 w 121"/>
              <a:gd name="T97" fmla="*/ 65 h 1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21" h="189">
                <a:moveTo>
                  <a:pt x="98" y="0"/>
                </a:moveTo>
                <a:cubicBezTo>
                  <a:pt x="22" y="0"/>
                  <a:pt x="22" y="0"/>
                  <a:pt x="22" y="0"/>
                </a:cubicBezTo>
                <a:cubicBezTo>
                  <a:pt x="10" y="0"/>
                  <a:pt x="0" y="10"/>
                  <a:pt x="0" y="22"/>
                </a:cubicBezTo>
                <a:cubicBezTo>
                  <a:pt x="0" y="167"/>
                  <a:pt x="0" y="167"/>
                  <a:pt x="0" y="167"/>
                </a:cubicBezTo>
                <a:cubicBezTo>
                  <a:pt x="0" y="179"/>
                  <a:pt x="10" y="189"/>
                  <a:pt x="22" y="189"/>
                </a:cubicBezTo>
                <a:cubicBezTo>
                  <a:pt x="98" y="189"/>
                  <a:pt x="98" y="189"/>
                  <a:pt x="98" y="189"/>
                </a:cubicBezTo>
                <a:cubicBezTo>
                  <a:pt x="111" y="189"/>
                  <a:pt x="121" y="179"/>
                  <a:pt x="121" y="167"/>
                </a:cubicBezTo>
                <a:cubicBezTo>
                  <a:pt x="121" y="22"/>
                  <a:pt x="121" y="22"/>
                  <a:pt x="121" y="22"/>
                </a:cubicBezTo>
                <a:cubicBezTo>
                  <a:pt x="121" y="10"/>
                  <a:pt x="111" y="0"/>
                  <a:pt x="98" y="0"/>
                </a:cubicBezTo>
                <a:close/>
                <a:moveTo>
                  <a:pt x="29" y="157"/>
                </a:moveTo>
                <a:cubicBezTo>
                  <a:pt x="25" y="157"/>
                  <a:pt x="21" y="154"/>
                  <a:pt x="21" y="150"/>
                </a:cubicBezTo>
                <a:cubicBezTo>
                  <a:pt x="21" y="145"/>
                  <a:pt x="25" y="142"/>
                  <a:pt x="29" y="142"/>
                </a:cubicBezTo>
                <a:cubicBezTo>
                  <a:pt x="33" y="142"/>
                  <a:pt x="37" y="145"/>
                  <a:pt x="37" y="150"/>
                </a:cubicBezTo>
                <a:cubicBezTo>
                  <a:pt x="37" y="154"/>
                  <a:pt x="33" y="157"/>
                  <a:pt x="29" y="157"/>
                </a:cubicBezTo>
                <a:close/>
                <a:moveTo>
                  <a:pt x="29" y="138"/>
                </a:moveTo>
                <a:cubicBezTo>
                  <a:pt x="25" y="138"/>
                  <a:pt x="21" y="134"/>
                  <a:pt x="21" y="130"/>
                </a:cubicBezTo>
                <a:cubicBezTo>
                  <a:pt x="21" y="126"/>
                  <a:pt x="25" y="122"/>
                  <a:pt x="29" y="122"/>
                </a:cubicBezTo>
                <a:cubicBezTo>
                  <a:pt x="33" y="122"/>
                  <a:pt x="37" y="126"/>
                  <a:pt x="37" y="130"/>
                </a:cubicBezTo>
                <a:cubicBezTo>
                  <a:pt x="37" y="134"/>
                  <a:pt x="33" y="138"/>
                  <a:pt x="29" y="138"/>
                </a:cubicBezTo>
                <a:close/>
                <a:moveTo>
                  <a:pt x="29" y="118"/>
                </a:moveTo>
                <a:cubicBezTo>
                  <a:pt x="25" y="118"/>
                  <a:pt x="21" y="114"/>
                  <a:pt x="21" y="110"/>
                </a:cubicBezTo>
                <a:cubicBezTo>
                  <a:pt x="21" y="106"/>
                  <a:pt x="25" y="102"/>
                  <a:pt x="29" y="102"/>
                </a:cubicBezTo>
                <a:cubicBezTo>
                  <a:pt x="33" y="102"/>
                  <a:pt x="37" y="106"/>
                  <a:pt x="37" y="110"/>
                </a:cubicBezTo>
                <a:cubicBezTo>
                  <a:pt x="37" y="114"/>
                  <a:pt x="33" y="118"/>
                  <a:pt x="29" y="118"/>
                </a:cubicBezTo>
                <a:close/>
                <a:moveTo>
                  <a:pt x="29" y="98"/>
                </a:moveTo>
                <a:cubicBezTo>
                  <a:pt x="25" y="98"/>
                  <a:pt x="21" y="95"/>
                  <a:pt x="21" y="90"/>
                </a:cubicBezTo>
                <a:cubicBezTo>
                  <a:pt x="21" y="86"/>
                  <a:pt x="25" y="83"/>
                  <a:pt x="29" y="83"/>
                </a:cubicBezTo>
                <a:cubicBezTo>
                  <a:pt x="33" y="83"/>
                  <a:pt x="37" y="86"/>
                  <a:pt x="37" y="90"/>
                </a:cubicBezTo>
                <a:cubicBezTo>
                  <a:pt x="37" y="95"/>
                  <a:pt x="33" y="98"/>
                  <a:pt x="29" y="98"/>
                </a:cubicBezTo>
                <a:close/>
                <a:moveTo>
                  <a:pt x="41" y="150"/>
                </a:moveTo>
                <a:cubicBezTo>
                  <a:pt x="41" y="145"/>
                  <a:pt x="45" y="142"/>
                  <a:pt x="49" y="142"/>
                </a:cubicBezTo>
                <a:cubicBezTo>
                  <a:pt x="53" y="142"/>
                  <a:pt x="57" y="145"/>
                  <a:pt x="57" y="150"/>
                </a:cubicBezTo>
                <a:cubicBezTo>
                  <a:pt x="57" y="154"/>
                  <a:pt x="53" y="157"/>
                  <a:pt x="49" y="157"/>
                </a:cubicBezTo>
                <a:cubicBezTo>
                  <a:pt x="45" y="157"/>
                  <a:pt x="41" y="154"/>
                  <a:pt x="41" y="150"/>
                </a:cubicBezTo>
                <a:close/>
                <a:moveTo>
                  <a:pt x="69" y="102"/>
                </a:moveTo>
                <a:cubicBezTo>
                  <a:pt x="73" y="102"/>
                  <a:pt x="77" y="106"/>
                  <a:pt x="77" y="110"/>
                </a:cubicBezTo>
                <a:cubicBezTo>
                  <a:pt x="77" y="114"/>
                  <a:pt x="73" y="118"/>
                  <a:pt x="69" y="118"/>
                </a:cubicBezTo>
                <a:cubicBezTo>
                  <a:pt x="65" y="118"/>
                  <a:pt x="61" y="114"/>
                  <a:pt x="61" y="110"/>
                </a:cubicBezTo>
                <a:cubicBezTo>
                  <a:pt x="61" y="106"/>
                  <a:pt x="65" y="102"/>
                  <a:pt x="69" y="102"/>
                </a:cubicBezTo>
                <a:close/>
                <a:moveTo>
                  <a:pt x="61" y="90"/>
                </a:moveTo>
                <a:cubicBezTo>
                  <a:pt x="61" y="86"/>
                  <a:pt x="65" y="83"/>
                  <a:pt x="69" y="83"/>
                </a:cubicBezTo>
                <a:cubicBezTo>
                  <a:pt x="73" y="83"/>
                  <a:pt x="77" y="86"/>
                  <a:pt x="77" y="90"/>
                </a:cubicBezTo>
                <a:cubicBezTo>
                  <a:pt x="77" y="95"/>
                  <a:pt x="73" y="98"/>
                  <a:pt x="69" y="98"/>
                </a:cubicBezTo>
                <a:cubicBezTo>
                  <a:pt x="65" y="98"/>
                  <a:pt x="61" y="95"/>
                  <a:pt x="61" y="90"/>
                </a:cubicBezTo>
                <a:close/>
                <a:moveTo>
                  <a:pt x="69" y="122"/>
                </a:moveTo>
                <a:cubicBezTo>
                  <a:pt x="73" y="122"/>
                  <a:pt x="77" y="126"/>
                  <a:pt x="77" y="130"/>
                </a:cubicBezTo>
                <a:cubicBezTo>
                  <a:pt x="77" y="134"/>
                  <a:pt x="73" y="138"/>
                  <a:pt x="69" y="138"/>
                </a:cubicBezTo>
                <a:cubicBezTo>
                  <a:pt x="65" y="138"/>
                  <a:pt x="61" y="134"/>
                  <a:pt x="61" y="130"/>
                </a:cubicBezTo>
                <a:cubicBezTo>
                  <a:pt x="61" y="126"/>
                  <a:pt x="65" y="122"/>
                  <a:pt x="69" y="122"/>
                </a:cubicBezTo>
                <a:close/>
                <a:moveTo>
                  <a:pt x="69" y="142"/>
                </a:moveTo>
                <a:cubicBezTo>
                  <a:pt x="73" y="142"/>
                  <a:pt x="77" y="145"/>
                  <a:pt x="77" y="150"/>
                </a:cubicBezTo>
                <a:cubicBezTo>
                  <a:pt x="77" y="154"/>
                  <a:pt x="73" y="157"/>
                  <a:pt x="69" y="157"/>
                </a:cubicBezTo>
                <a:cubicBezTo>
                  <a:pt x="65" y="157"/>
                  <a:pt x="61" y="154"/>
                  <a:pt x="61" y="150"/>
                </a:cubicBezTo>
                <a:cubicBezTo>
                  <a:pt x="61" y="145"/>
                  <a:pt x="65" y="142"/>
                  <a:pt x="69" y="142"/>
                </a:cubicBezTo>
                <a:close/>
                <a:moveTo>
                  <a:pt x="49" y="102"/>
                </a:moveTo>
                <a:cubicBezTo>
                  <a:pt x="53" y="102"/>
                  <a:pt x="57" y="106"/>
                  <a:pt x="57" y="110"/>
                </a:cubicBezTo>
                <a:cubicBezTo>
                  <a:pt x="57" y="114"/>
                  <a:pt x="53" y="118"/>
                  <a:pt x="49" y="118"/>
                </a:cubicBezTo>
                <a:cubicBezTo>
                  <a:pt x="45" y="118"/>
                  <a:pt x="41" y="114"/>
                  <a:pt x="41" y="110"/>
                </a:cubicBezTo>
                <a:cubicBezTo>
                  <a:pt x="41" y="106"/>
                  <a:pt x="45" y="102"/>
                  <a:pt x="49" y="102"/>
                </a:cubicBezTo>
                <a:close/>
                <a:moveTo>
                  <a:pt x="41" y="90"/>
                </a:moveTo>
                <a:cubicBezTo>
                  <a:pt x="41" y="86"/>
                  <a:pt x="45" y="83"/>
                  <a:pt x="49" y="83"/>
                </a:cubicBezTo>
                <a:cubicBezTo>
                  <a:pt x="53" y="83"/>
                  <a:pt x="57" y="86"/>
                  <a:pt x="57" y="90"/>
                </a:cubicBezTo>
                <a:cubicBezTo>
                  <a:pt x="57" y="95"/>
                  <a:pt x="53" y="98"/>
                  <a:pt x="49" y="98"/>
                </a:cubicBezTo>
                <a:cubicBezTo>
                  <a:pt x="45" y="98"/>
                  <a:pt x="41" y="95"/>
                  <a:pt x="41" y="90"/>
                </a:cubicBezTo>
                <a:close/>
                <a:moveTo>
                  <a:pt x="49" y="122"/>
                </a:moveTo>
                <a:cubicBezTo>
                  <a:pt x="53" y="122"/>
                  <a:pt x="57" y="126"/>
                  <a:pt x="57" y="130"/>
                </a:cubicBezTo>
                <a:cubicBezTo>
                  <a:pt x="57" y="134"/>
                  <a:pt x="53" y="138"/>
                  <a:pt x="49" y="138"/>
                </a:cubicBezTo>
                <a:cubicBezTo>
                  <a:pt x="45" y="138"/>
                  <a:pt x="41" y="134"/>
                  <a:pt x="41" y="130"/>
                </a:cubicBezTo>
                <a:cubicBezTo>
                  <a:pt x="41" y="126"/>
                  <a:pt x="45" y="122"/>
                  <a:pt x="49" y="122"/>
                </a:cubicBezTo>
                <a:close/>
                <a:moveTo>
                  <a:pt x="89" y="157"/>
                </a:moveTo>
                <a:cubicBezTo>
                  <a:pt x="85" y="157"/>
                  <a:pt x="81" y="154"/>
                  <a:pt x="81" y="150"/>
                </a:cubicBezTo>
                <a:cubicBezTo>
                  <a:pt x="81" y="145"/>
                  <a:pt x="85" y="142"/>
                  <a:pt x="89" y="142"/>
                </a:cubicBezTo>
                <a:cubicBezTo>
                  <a:pt x="93" y="142"/>
                  <a:pt x="97" y="145"/>
                  <a:pt x="97" y="150"/>
                </a:cubicBezTo>
                <a:cubicBezTo>
                  <a:pt x="97" y="154"/>
                  <a:pt x="93" y="157"/>
                  <a:pt x="89" y="157"/>
                </a:cubicBezTo>
                <a:close/>
                <a:moveTo>
                  <a:pt x="89" y="138"/>
                </a:moveTo>
                <a:cubicBezTo>
                  <a:pt x="85" y="138"/>
                  <a:pt x="81" y="134"/>
                  <a:pt x="81" y="130"/>
                </a:cubicBezTo>
                <a:cubicBezTo>
                  <a:pt x="81" y="126"/>
                  <a:pt x="85" y="122"/>
                  <a:pt x="89" y="122"/>
                </a:cubicBezTo>
                <a:cubicBezTo>
                  <a:pt x="93" y="122"/>
                  <a:pt x="97" y="126"/>
                  <a:pt x="97" y="130"/>
                </a:cubicBezTo>
                <a:cubicBezTo>
                  <a:pt x="97" y="134"/>
                  <a:pt x="93" y="138"/>
                  <a:pt x="89" y="138"/>
                </a:cubicBezTo>
                <a:close/>
                <a:moveTo>
                  <a:pt x="89" y="118"/>
                </a:moveTo>
                <a:cubicBezTo>
                  <a:pt x="85" y="118"/>
                  <a:pt x="81" y="114"/>
                  <a:pt x="81" y="110"/>
                </a:cubicBezTo>
                <a:cubicBezTo>
                  <a:pt x="81" y="106"/>
                  <a:pt x="85" y="102"/>
                  <a:pt x="89" y="102"/>
                </a:cubicBezTo>
                <a:cubicBezTo>
                  <a:pt x="93" y="102"/>
                  <a:pt x="97" y="106"/>
                  <a:pt x="97" y="110"/>
                </a:cubicBezTo>
                <a:cubicBezTo>
                  <a:pt x="97" y="114"/>
                  <a:pt x="93" y="118"/>
                  <a:pt x="89" y="118"/>
                </a:cubicBezTo>
                <a:close/>
                <a:moveTo>
                  <a:pt x="89" y="98"/>
                </a:moveTo>
                <a:cubicBezTo>
                  <a:pt x="85" y="98"/>
                  <a:pt x="81" y="95"/>
                  <a:pt x="81" y="90"/>
                </a:cubicBezTo>
                <a:cubicBezTo>
                  <a:pt x="81" y="86"/>
                  <a:pt x="85" y="83"/>
                  <a:pt x="89" y="83"/>
                </a:cubicBezTo>
                <a:cubicBezTo>
                  <a:pt x="93" y="83"/>
                  <a:pt x="97" y="86"/>
                  <a:pt x="97" y="90"/>
                </a:cubicBezTo>
                <a:cubicBezTo>
                  <a:pt x="97" y="95"/>
                  <a:pt x="93" y="98"/>
                  <a:pt x="89" y="98"/>
                </a:cubicBezTo>
                <a:close/>
                <a:moveTo>
                  <a:pt x="107" y="65"/>
                </a:moveTo>
                <a:cubicBezTo>
                  <a:pt x="107" y="66"/>
                  <a:pt x="106" y="67"/>
                  <a:pt x="105" y="67"/>
                </a:cubicBezTo>
                <a:cubicBezTo>
                  <a:pt x="16" y="67"/>
                  <a:pt x="16" y="67"/>
                  <a:pt x="16" y="67"/>
                </a:cubicBezTo>
                <a:cubicBezTo>
                  <a:pt x="15" y="67"/>
                  <a:pt x="14" y="66"/>
                  <a:pt x="14" y="65"/>
                </a:cubicBezTo>
                <a:cubicBezTo>
                  <a:pt x="14" y="30"/>
                  <a:pt x="14" y="30"/>
                  <a:pt x="14" y="30"/>
                </a:cubicBezTo>
                <a:cubicBezTo>
                  <a:pt x="14" y="29"/>
                  <a:pt x="15" y="28"/>
                  <a:pt x="16" y="28"/>
                </a:cubicBezTo>
                <a:cubicBezTo>
                  <a:pt x="105" y="28"/>
                  <a:pt x="105" y="28"/>
                  <a:pt x="105" y="28"/>
                </a:cubicBezTo>
                <a:cubicBezTo>
                  <a:pt x="106" y="28"/>
                  <a:pt x="107" y="29"/>
                  <a:pt x="107" y="30"/>
                </a:cubicBezTo>
                <a:lnTo>
                  <a:pt x="107" y="65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27" name="Freeform 118"/>
          <p:cNvSpPr/>
          <p:nvPr/>
        </p:nvSpPr>
        <p:spPr bwMode="auto">
          <a:xfrm>
            <a:off x="6365417" y="4134724"/>
            <a:ext cx="152669" cy="59870"/>
          </a:xfrm>
          <a:custGeom>
            <a:avLst/>
            <a:gdLst>
              <a:gd name="T0" fmla="*/ 80 w 81"/>
              <a:gd name="T1" fmla="*/ 0 h 31"/>
              <a:gd name="T2" fmla="*/ 1 w 81"/>
              <a:gd name="T3" fmla="*/ 0 h 31"/>
              <a:gd name="T4" fmla="*/ 0 w 81"/>
              <a:gd name="T5" fmla="*/ 2 h 31"/>
              <a:gd name="T6" fmla="*/ 0 w 81"/>
              <a:gd name="T7" fmla="*/ 30 h 31"/>
              <a:gd name="T8" fmla="*/ 1 w 81"/>
              <a:gd name="T9" fmla="*/ 31 h 31"/>
              <a:gd name="T10" fmla="*/ 80 w 81"/>
              <a:gd name="T11" fmla="*/ 31 h 31"/>
              <a:gd name="T12" fmla="*/ 81 w 81"/>
              <a:gd name="T13" fmla="*/ 30 h 31"/>
              <a:gd name="T14" fmla="*/ 81 w 81"/>
              <a:gd name="T15" fmla="*/ 2 h 31"/>
              <a:gd name="T16" fmla="*/ 80 w 81"/>
              <a:gd name="T17" fmla="*/ 0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1" h="31">
                <a:moveTo>
                  <a:pt x="80" y="0"/>
                </a:moveTo>
                <a:cubicBezTo>
                  <a:pt x="1" y="0"/>
                  <a:pt x="1" y="0"/>
                  <a:pt x="1" y="0"/>
                </a:cubicBezTo>
                <a:cubicBezTo>
                  <a:pt x="0" y="0"/>
                  <a:pt x="0" y="1"/>
                  <a:pt x="0" y="2"/>
                </a:cubicBezTo>
                <a:cubicBezTo>
                  <a:pt x="0" y="30"/>
                  <a:pt x="0" y="30"/>
                  <a:pt x="0" y="30"/>
                </a:cubicBezTo>
                <a:cubicBezTo>
                  <a:pt x="0" y="31"/>
                  <a:pt x="0" y="31"/>
                  <a:pt x="1" y="31"/>
                </a:cubicBezTo>
                <a:cubicBezTo>
                  <a:pt x="80" y="31"/>
                  <a:pt x="80" y="31"/>
                  <a:pt x="80" y="31"/>
                </a:cubicBezTo>
                <a:cubicBezTo>
                  <a:pt x="81" y="31"/>
                  <a:pt x="81" y="31"/>
                  <a:pt x="81" y="30"/>
                </a:cubicBezTo>
                <a:cubicBezTo>
                  <a:pt x="81" y="2"/>
                  <a:pt x="81" y="2"/>
                  <a:pt x="81" y="2"/>
                </a:cubicBezTo>
                <a:cubicBezTo>
                  <a:pt x="81" y="1"/>
                  <a:pt x="81" y="0"/>
                  <a:pt x="80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28" name="Freeform 119"/>
          <p:cNvSpPr>
            <a:spLocks noEditPoints="1"/>
          </p:cNvSpPr>
          <p:nvPr/>
        </p:nvSpPr>
        <p:spPr bwMode="auto">
          <a:xfrm>
            <a:off x="9658289" y="4607700"/>
            <a:ext cx="252953" cy="359222"/>
          </a:xfrm>
          <a:custGeom>
            <a:avLst/>
            <a:gdLst>
              <a:gd name="T0" fmla="*/ 121 w 133"/>
              <a:gd name="T1" fmla="*/ 84 h 189"/>
              <a:gd name="T2" fmla="*/ 121 w 133"/>
              <a:gd name="T3" fmla="*/ 47 h 189"/>
              <a:gd name="T4" fmla="*/ 66 w 133"/>
              <a:gd name="T5" fmla="*/ 0 h 189"/>
              <a:gd name="T6" fmla="*/ 12 w 133"/>
              <a:gd name="T7" fmla="*/ 47 h 189"/>
              <a:gd name="T8" fmla="*/ 12 w 133"/>
              <a:gd name="T9" fmla="*/ 84 h 189"/>
              <a:gd name="T10" fmla="*/ 0 w 133"/>
              <a:gd name="T11" fmla="*/ 122 h 189"/>
              <a:gd name="T12" fmla="*/ 66 w 133"/>
              <a:gd name="T13" fmla="*/ 189 h 189"/>
              <a:gd name="T14" fmla="*/ 133 w 133"/>
              <a:gd name="T15" fmla="*/ 122 h 189"/>
              <a:gd name="T16" fmla="*/ 121 w 133"/>
              <a:gd name="T17" fmla="*/ 84 h 189"/>
              <a:gd name="T18" fmla="*/ 66 w 133"/>
              <a:gd name="T19" fmla="*/ 20 h 189"/>
              <a:gd name="T20" fmla="*/ 104 w 133"/>
              <a:gd name="T21" fmla="*/ 52 h 189"/>
              <a:gd name="T22" fmla="*/ 104 w 133"/>
              <a:gd name="T23" fmla="*/ 68 h 189"/>
              <a:gd name="T24" fmla="*/ 66 w 133"/>
              <a:gd name="T25" fmla="*/ 56 h 189"/>
              <a:gd name="T26" fmla="*/ 29 w 133"/>
              <a:gd name="T27" fmla="*/ 68 h 189"/>
              <a:gd name="T28" fmla="*/ 29 w 133"/>
              <a:gd name="T29" fmla="*/ 52 h 189"/>
              <a:gd name="T30" fmla="*/ 66 w 133"/>
              <a:gd name="T31" fmla="*/ 20 h 189"/>
              <a:gd name="T32" fmla="*/ 66 w 133"/>
              <a:gd name="T33" fmla="*/ 183 h 189"/>
              <a:gd name="T34" fmla="*/ 6 w 133"/>
              <a:gd name="T35" fmla="*/ 124 h 189"/>
              <a:gd name="T36" fmla="*/ 16 w 133"/>
              <a:gd name="T37" fmla="*/ 90 h 189"/>
              <a:gd name="T38" fmla="*/ 66 w 133"/>
              <a:gd name="T39" fmla="*/ 63 h 189"/>
              <a:gd name="T40" fmla="*/ 126 w 133"/>
              <a:gd name="T41" fmla="*/ 122 h 189"/>
              <a:gd name="T42" fmla="*/ 116 w 133"/>
              <a:gd name="T43" fmla="*/ 156 h 189"/>
              <a:gd name="T44" fmla="*/ 66 w 133"/>
              <a:gd name="T45" fmla="*/ 183 h 1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33" h="189">
                <a:moveTo>
                  <a:pt x="121" y="84"/>
                </a:moveTo>
                <a:cubicBezTo>
                  <a:pt x="121" y="47"/>
                  <a:pt x="121" y="47"/>
                  <a:pt x="121" y="47"/>
                </a:cubicBezTo>
                <a:cubicBezTo>
                  <a:pt x="121" y="21"/>
                  <a:pt x="96" y="0"/>
                  <a:pt x="66" y="0"/>
                </a:cubicBezTo>
                <a:cubicBezTo>
                  <a:pt x="37" y="0"/>
                  <a:pt x="12" y="21"/>
                  <a:pt x="12" y="47"/>
                </a:cubicBezTo>
                <a:cubicBezTo>
                  <a:pt x="12" y="84"/>
                  <a:pt x="12" y="84"/>
                  <a:pt x="12" y="84"/>
                </a:cubicBezTo>
                <a:cubicBezTo>
                  <a:pt x="5" y="95"/>
                  <a:pt x="0" y="108"/>
                  <a:pt x="0" y="122"/>
                </a:cubicBezTo>
                <a:cubicBezTo>
                  <a:pt x="0" y="159"/>
                  <a:pt x="30" y="189"/>
                  <a:pt x="66" y="189"/>
                </a:cubicBezTo>
                <a:cubicBezTo>
                  <a:pt x="103" y="189"/>
                  <a:pt x="133" y="159"/>
                  <a:pt x="133" y="122"/>
                </a:cubicBezTo>
                <a:cubicBezTo>
                  <a:pt x="133" y="108"/>
                  <a:pt x="128" y="95"/>
                  <a:pt x="121" y="84"/>
                </a:cubicBezTo>
                <a:close/>
                <a:moveTo>
                  <a:pt x="66" y="20"/>
                </a:moveTo>
                <a:cubicBezTo>
                  <a:pt x="87" y="20"/>
                  <a:pt x="104" y="34"/>
                  <a:pt x="104" y="52"/>
                </a:cubicBezTo>
                <a:cubicBezTo>
                  <a:pt x="104" y="68"/>
                  <a:pt x="104" y="68"/>
                  <a:pt x="104" y="68"/>
                </a:cubicBezTo>
                <a:cubicBezTo>
                  <a:pt x="93" y="60"/>
                  <a:pt x="80" y="56"/>
                  <a:pt x="66" y="56"/>
                </a:cubicBezTo>
                <a:cubicBezTo>
                  <a:pt x="53" y="56"/>
                  <a:pt x="40" y="60"/>
                  <a:pt x="29" y="68"/>
                </a:cubicBezTo>
                <a:cubicBezTo>
                  <a:pt x="29" y="52"/>
                  <a:pt x="29" y="52"/>
                  <a:pt x="29" y="52"/>
                </a:cubicBezTo>
                <a:cubicBezTo>
                  <a:pt x="29" y="34"/>
                  <a:pt x="46" y="20"/>
                  <a:pt x="66" y="20"/>
                </a:cubicBezTo>
                <a:close/>
                <a:moveTo>
                  <a:pt x="66" y="183"/>
                </a:moveTo>
                <a:cubicBezTo>
                  <a:pt x="33" y="183"/>
                  <a:pt x="6" y="157"/>
                  <a:pt x="6" y="124"/>
                </a:cubicBezTo>
                <a:cubicBezTo>
                  <a:pt x="6" y="111"/>
                  <a:pt x="10" y="100"/>
                  <a:pt x="16" y="90"/>
                </a:cubicBezTo>
                <a:cubicBezTo>
                  <a:pt x="27" y="74"/>
                  <a:pt x="45" y="63"/>
                  <a:pt x="66" y="63"/>
                </a:cubicBezTo>
                <a:cubicBezTo>
                  <a:pt x="100" y="63"/>
                  <a:pt x="126" y="89"/>
                  <a:pt x="126" y="122"/>
                </a:cubicBezTo>
                <a:cubicBezTo>
                  <a:pt x="126" y="135"/>
                  <a:pt x="123" y="146"/>
                  <a:pt x="116" y="156"/>
                </a:cubicBezTo>
                <a:cubicBezTo>
                  <a:pt x="105" y="172"/>
                  <a:pt x="87" y="183"/>
                  <a:pt x="66" y="183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29" name="Freeform 120"/>
          <p:cNvSpPr>
            <a:spLocks noEditPoints="1"/>
          </p:cNvSpPr>
          <p:nvPr/>
        </p:nvSpPr>
        <p:spPr bwMode="auto">
          <a:xfrm>
            <a:off x="9677747" y="4733427"/>
            <a:ext cx="214038" cy="214038"/>
          </a:xfrm>
          <a:custGeom>
            <a:avLst/>
            <a:gdLst>
              <a:gd name="T0" fmla="*/ 56 w 113"/>
              <a:gd name="T1" fmla="*/ 0 h 113"/>
              <a:gd name="T2" fmla="*/ 0 w 113"/>
              <a:gd name="T3" fmla="*/ 56 h 113"/>
              <a:gd name="T4" fmla="*/ 56 w 113"/>
              <a:gd name="T5" fmla="*/ 113 h 113"/>
              <a:gd name="T6" fmla="*/ 113 w 113"/>
              <a:gd name="T7" fmla="*/ 56 h 113"/>
              <a:gd name="T8" fmla="*/ 56 w 113"/>
              <a:gd name="T9" fmla="*/ 0 h 113"/>
              <a:gd name="T10" fmla="*/ 64 w 113"/>
              <a:gd name="T11" fmla="*/ 70 h 113"/>
              <a:gd name="T12" fmla="*/ 52 w 113"/>
              <a:gd name="T13" fmla="*/ 70 h 113"/>
              <a:gd name="T14" fmla="*/ 56 w 113"/>
              <a:gd name="T15" fmla="*/ 58 h 113"/>
              <a:gd name="T16" fmla="*/ 51 w 113"/>
              <a:gd name="T17" fmla="*/ 52 h 113"/>
              <a:gd name="T18" fmla="*/ 58 w 113"/>
              <a:gd name="T19" fmla="*/ 45 h 113"/>
              <a:gd name="T20" fmla="*/ 64 w 113"/>
              <a:gd name="T21" fmla="*/ 52 h 113"/>
              <a:gd name="T22" fmla="*/ 60 w 113"/>
              <a:gd name="T23" fmla="*/ 58 h 113"/>
              <a:gd name="T24" fmla="*/ 64 w 113"/>
              <a:gd name="T25" fmla="*/ 70 h 1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13" h="113">
                <a:moveTo>
                  <a:pt x="56" y="0"/>
                </a:moveTo>
                <a:cubicBezTo>
                  <a:pt x="25" y="0"/>
                  <a:pt x="0" y="25"/>
                  <a:pt x="0" y="56"/>
                </a:cubicBezTo>
                <a:cubicBezTo>
                  <a:pt x="0" y="87"/>
                  <a:pt x="25" y="113"/>
                  <a:pt x="56" y="113"/>
                </a:cubicBezTo>
                <a:cubicBezTo>
                  <a:pt x="88" y="113"/>
                  <a:pt x="113" y="87"/>
                  <a:pt x="113" y="56"/>
                </a:cubicBezTo>
                <a:cubicBezTo>
                  <a:pt x="113" y="25"/>
                  <a:pt x="88" y="0"/>
                  <a:pt x="56" y="0"/>
                </a:cubicBezTo>
                <a:close/>
                <a:moveTo>
                  <a:pt x="64" y="70"/>
                </a:moveTo>
                <a:cubicBezTo>
                  <a:pt x="52" y="70"/>
                  <a:pt x="52" y="70"/>
                  <a:pt x="52" y="70"/>
                </a:cubicBezTo>
                <a:cubicBezTo>
                  <a:pt x="56" y="58"/>
                  <a:pt x="56" y="58"/>
                  <a:pt x="56" y="58"/>
                </a:cubicBezTo>
                <a:cubicBezTo>
                  <a:pt x="53" y="57"/>
                  <a:pt x="51" y="55"/>
                  <a:pt x="51" y="52"/>
                </a:cubicBezTo>
                <a:cubicBezTo>
                  <a:pt x="51" y="48"/>
                  <a:pt x="54" y="45"/>
                  <a:pt x="58" y="45"/>
                </a:cubicBezTo>
                <a:cubicBezTo>
                  <a:pt x="61" y="45"/>
                  <a:pt x="64" y="48"/>
                  <a:pt x="64" y="52"/>
                </a:cubicBezTo>
                <a:cubicBezTo>
                  <a:pt x="64" y="55"/>
                  <a:pt x="63" y="57"/>
                  <a:pt x="60" y="58"/>
                </a:cubicBezTo>
                <a:lnTo>
                  <a:pt x="64" y="7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30" name="Freeform 121"/>
          <p:cNvSpPr>
            <a:spLocks noEditPoints="1"/>
          </p:cNvSpPr>
          <p:nvPr/>
        </p:nvSpPr>
        <p:spPr bwMode="auto">
          <a:xfrm>
            <a:off x="11042794" y="2578094"/>
            <a:ext cx="160154" cy="158657"/>
          </a:xfrm>
          <a:custGeom>
            <a:avLst/>
            <a:gdLst>
              <a:gd name="T0" fmla="*/ 42 w 84"/>
              <a:gd name="T1" fmla="*/ 0 h 83"/>
              <a:gd name="T2" fmla="*/ 0 w 84"/>
              <a:gd name="T3" fmla="*/ 41 h 83"/>
              <a:gd name="T4" fmla="*/ 42 w 84"/>
              <a:gd name="T5" fmla="*/ 83 h 83"/>
              <a:gd name="T6" fmla="*/ 84 w 84"/>
              <a:gd name="T7" fmla="*/ 41 h 83"/>
              <a:gd name="T8" fmla="*/ 42 w 84"/>
              <a:gd name="T9" fmla="*/ 0 h 83"/>
              <a:gd name="T10" fmla="*/ 42 w 84"/>
              <a:gd name="T11" fmla="*/ 60 h 83"/>
              <a:gd name="T12" fmla="*/ 24 w 84"/>
              <a:gd name="T13" fmla="*/ 41 h 83"/>
              <a:gd name="T14" fmla="*/ 42 w 84"/>
              <a:gd name="T15" fmla="*/ 23 h 83"/>
              <a:gd name="T16" fmla="*/ 60 w 84"/>
              <a:gd name="T17" fmla="*/ 41 h 83"/>
              <a:gd name="T18" fmla="*/ 42 w 84"/>
              <a:gd name="T19" fmla="*/ 60 h 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84" h="83">
                <a:moveTo>
                  <a:pt x="42" y="0"/>
                </a:moveTo>
                <a:cubicBezTo>
                  <a:pt x="19" y="0"/>
                  <a:pt x="0" y="18"/>
                  <a:pt x="0" y="41"/>
                </a:cubicBezTo>
                <a:cubicBezTo>
                  <a:pt x="0" y="65"/>
                  <a:pt x="19" y="83"/>
                  <a:pt x="42" y="83"/>
                </a:cubicBezTo>
                <a:cubicBezTo>
                  <a:pt x="65" y="83"/>
                  <a:pt x="84" y="65"/>
                  <a:pt x="84" y="41"/>
                </a:cubicBezTo>
                <a:cubicBezTo>
                  <a:pt x="84" y="18"/>
                  <a:pt x="65" y="0"/>
                  <a:pt x="42" y="0"/>
                </a:cubicBezTo>
                <a:close/>
                <a:moveTo>
                  <a:pt x="42" y="60"/>
                </a:moveTo>
                <a:cubicBezTo>
                  <a:pt x="32" y="60"/>
                  <a:pt x="24" y="51"/>
                  <a:pt x="24" y="41"/>
                </a:cubicBezTo>
                <a:cubicBezTo>
                  <a:pt x="24" y="31"/>
                  <a:pt x="32" y="23"/>
                  <a:pt x="42" y="23"/>
                </a:cubicBezTo>
                <a:cubicBezTo>
                  <a:pt x="52" y="23"/>
                  <a:pt x="60" y="31"/>
                  <a:pt x="60" y="41"/>
                </a:cubicBezTo>
                <a:cubicBezTo>
                  <a:pt x="60" y="51"/>
                  <a:pt x="52" y="60"/>
                  <a:pt x="42" y="6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31" name="Freeform 122"/>
          <p:cNvSpPr>
            <a:spLocks noEditPoints="1"/>
          </p:cNvSpPr>
          <p:nvPr/>
        </p:nvSpPr>
        <p:spPr bwMode="auto">
          <a:xfrm>
            <a:off x="10939517" y="2471824"/>
            <a:ext cx="368203" cy="371196"/>
          </a:xfrm>
          <a:custGeom>
            <a:avLst/>
            <a:gdLst>
              <a:gd name="T0" fmla="*/ 97 w 194"/>
              <a:gd name="T1" fmla="*/ 0 h 195"/>
              <a:gd name="T2" fmla="*/ 0 w 194"/>
              <a:gd name="T3" fmla="*/ 97 h 195"/>
              <a:gd name="T4" fmla="*/ 97 w 194"/>
              <a:gd name="T5" fmla="*/ 195 h 195"/>
              <a:gd name="T6" fmla="*/ 194 w 194"/>
              <a:gd name="T7" fmla="*/ 97 h 195"/>
              <a:gd name="T8" fmla="*/ 97 w 194"/>
              <a:gd name="T9" fmla="*/ 0 h 195"/>
              <a:gd name="T10" fmla="*/ 97 w 194"/>
              <a:gd name="T11" fmla="*/ 145 h 195"/>
              <a:gd name="T12" fmla="*/ 50 w 194"/>
              <a:gd name="T13" fmla="*/ 97 h 195"/>
              <a:gd name="T14" fmla="*/ 97 w 194"/>
              <a:gd name="T15" fmla="*/ 50 h 195"/>
              <a:gd name="T16" fmla="*/ 144 w 194"/>
              <a:gd name="T17" fmla="*/ 97 h 195"/>
              <a:gd name="T18" fmla="*/ 97 w 194"/>
              <a:gd name="T19" fmla="*/ 145 h 1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94" h="195">
                <a:moveTo>
                  <a:pt x="97" y="0"/>
                </a:moveTo>
                <a:cubicBezTo>
                  <a:pt x="43" y="0"/>
                  <a:pt x="0" y="44"/>
                  <a:pt x="0" y="97"/>
                </a:cubicBezTo>
                <a:cubicBezTo>
                  <a:pt x="0" y="151"/>
                  <a:pt x="43" y="195"/>
                  <a:pt x="97" y="195"/>
                </a:cubicBezTo>
                <a:cubicBezTo>
                  <a:pt x="151" y="195"/>
                  <a:pt x="194" y="151"/>
                  <a:pt x="194" y="97"/>
                </a:cubicBezTo>
                <a:cubicBezTo>
                  <a:pt x="194" y="44"/>
                  <a:pt x="151" y="0"/>
                  <a:pt x="97" y="0"/>
                </a:cubicBezTo>
                <a:close/>
                <a:moveTo>
                  <a:pt x="97" y="145"/>
                </a:moveTo>
                <a:cubicBezTo>
                  <a:pt x="71" y="145"/>
                  <a:pt x="50" y="123"/>
                  <a:pt x="50" y="97"/>
                </a:cubicBezTo>
                <a:cubicBezTo>
                  <a:pt x="50" y="71"/>
                  <a:pt x="71" y="50"/>
                  <a:pt x="97" y="50"/>
                </a:cubicBezTo>
                <a:cubicBezTo>
                  <a:pt x="123" y="50"/>
                  <a:pt x="144" y="71"/>
                  <a:pt x="144" y="97"/>
                </a:cubicBezTo>
                <a:cubicBezTo>
                  <a:pt x="144" y="123"/>
                  <a:pt x="123" y="145"/>
                  <a:pt x="97" y="145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32" name="Freeform 123"/>
          <p:cNvSpPr/>
          <p:nvPr/>
        </p:nvSpPr>
        <p:spPr bwMode="auto">
          <a:xfrm>
            <a:off x="10336322" y="1929996"/>
            <a:ext cx="220024" cy="363713"/>
          </a:xfrm>
          <a:custGeom>
            <a:avLst/>
            <a:gdLst>
              <a:gd name="T0" fmla="*/ 0 w 147"/>
              <a:gd name="T1" fmla="*/ 1 h 243"/>
              <a:gd name="T2" fmla="*/ 0 w 147"/>
              <a:gd name="T3" fmla="*/ 38 h 243"/>
              <a:gd name="T4" fmla="*/ 109 w 147"/>
              <a:gd name="T5" fmla="*/ 38 h 243"/>
              <a:gd name="T6" fmla="*/ 109 w 147"/>
              <a:gd name="T7" fmla="*/ 165 h 243"/>
              <a:gd name="T8" fmla="*/ 71 w 147"/>
              <a:gd name="T9" fmla="*/ 165 h 243"/>
              <a:gd name="T10" fmla="*/ 71 w 147"/>
              <a:gd name="T11" fmla="*/ 129 h 243"/>
              <a:gd name="T12" fmla="*/ 0 w 147"/>
              <a:gd name="T13" fmla="*/ 185 h 243"/>
              <a:gd name="T14" fmla="*/ 71 w 147"/>
              <a:gd name="T15" fmla="*/ 243 h 243"/>
              <a:gd name="T16" fmla="*/ 71 w 147"/>
              <a:gd name="T17" fmla="*/ 209 h 243"/>
              <a:gd name="T18" fmla="*/ 147 w 147"/>
              <a:gd name="T19" fmla="*/ 209 h 243"/>
              <a:gd name="T20" fmla="*/ 147 w 147"/>
              <a:gd name="T21" fmla="*/ 38 h 243"/>
              <a:gd name="T22" fmla="*/ 147 w 147"/>
              <a:gd name="T23" fmla="*/ 1 h 243"/>
              <a:gd name="T24" fmla="*/ 147 w 147"/>
              <a:gd name="T25" fmla="*/ 0 h 243"/>
              <a:gd name="T26" fmla="*/ 0 w 147"/>
              <a:gd name="T27" fmla="*/ 1 h 2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47" h="243">
                <a:moveTo>
                  <a:pt x="0" y="1"/>
                </a:moveTo>
                <a:lnTo>
                  <a:pt x="0" y="38"/>
                </a:lnTo>
                <a:lnTo>
                  <a:pt x="109" y="38"/>
                </a:lnTo>
                <a:lnTo>
                  <a:pt x="109" y="165"/>
                </a:lnTo>
                <a:lnTo>
                  <a:pt x="71" y="165"/>
                </a:lnTo>
                <a:lnTo>
                  <a:pt x="71" y="129"/>
                </a:lnTo>
                <a:lnTo>
                  <a:pt x="0" y="185"/>
                </a:lnTo>
                <a:lnTo>
                  <a:pt x="71" y="243"/>
                </a:lnTo>
                <a:lnTo>
                  <a:pt x="71" y="209"/>
                </a:lnTo>
                <a:lnTo>
                  <a:pt x="147" y="209"/>
                </a:lnTo>
                <a:lnTo>
                  <a:pt x="147" y="38"/>
                </a:lnTo>
                <a:lnTo>
                  <a:pt x="147" y="1"/>
                </a:lnTo>
                <a:lnTo>
                  <a:pt x="147" y="0"/>
                </a:lnTo>
                <a:lnTo>
                  <a:pt x="0" y="1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33" name="Freeform 124"/>
          <p:cNvSpPr/>
          <p:nvPr/>
        </p:nvSpPr>
        <p:spPr bwMode="auto">
          <a:xfrm>
            <a:off x="11012858" y="1929996"/>
            <a:ext cx="224514" cy="371196"/>
          </a:xfrm>
          <a:custGeom>
            <a:avLst/>
            <a:gdLst>
              <a:gd name="T0" fmla="*/ 0 w 150"/>
              <a:gd name="T1" fmla="*/ 248 h 248"/>
              <a:gd name="T2" fmla="*/ 0 w 150"/>
              <a:gd name="T3" fmla="*/ 209 h 248"/>
              <a:gd name="T4" fmla="*/ 112 w 150"/>
              <a:gd name="T5" fmla="*/ 209 h 248"/>
              <a:gd name="T6" fmla="*/ 112 w 150"/>
              <a:gd name="T7" fmla="*/ 81 h 248"/>
              <a:gd name="T8" fmla="*/ 72 w 150"/>
              <a:gd name="T9" fmla="*/ 81 h 248"/>
              <a:gd name="T10" fmla="*/ 72 w 150"/>
              <a:gd name="T11" fmla="*/ 116 h 248"/>
              <a:gd name="T12" fmla="*/ 0 w 150"/>
              <a:gd name="T13" fmla="*/ 59 h 248"/>
              <a:gd name="T14" fmla="*/ 72 w 150"/>
              <a:gd name="T15" fmla="*/ 0 h 248"/>
              <a:gd name="T16" fmla="*/ 72 w 150"/>
              <a:gd name="T17" fmla="*/ 35 h 248"/>
              <a:gd name="T18" fmla="*/ 150 w 150"/>
              <a:gd name="T19" fmla="*/ 35 h 248"/>
              <a:gd name="T20" fmla="*/ 150 w 150"/>
              <a:gd name="T21" fmla="*/ 209 h 248"/>
              <a:gd name="T22" fmla="*/ 150 w 150"/>
              <a:gd name="T23" fmla="*/ 248 h 248"/>
              <a:gd name="T24" fmla="*/ 150 w 150"/>
              <a:gd name="T25" fmla="*/ 248 h 248"/>
              <a:gd name="T26" fmla="*/ 0 w 150"/>
              <a:gd name="T27" fmla="*/ 248 h 2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50" h="248">
                <a:moveTo>
                  <a:pt x="0" y="248"/>
                </a:moveTo>
                <a:lnTo>
                  <a:pt x="0" y="209"/>
                </a:lnTo>
                <a:lnTo>
                  <a:pt x="112" y="209"/>
                </a:lnTo>
                <a:lnTo>
                  <a:pt x="112" y="81"/>
                </a:lnTo>
                <a:lnTo>
                  <a:pt x="72" y="81"/>
                </a:lnTo>
                <a:lnTo>
                  <a:pt x="72" y="116"/>
                </a:lnTo>
                <a:lnTo>
                  <a:pt x="0" y="59"/>
                </a:lnTo>
                <a:lnTo>
                  <a:pt x="72" y="0"/>
                </a:lnTo>
                <a:lnTo>
                  <a:pt x="72" y="35"/>
                </a:lnTo>
                <a:lnTo>
                  <a:pt x="150" y="35"/>
                </a:lnTo>
                <a:lnTo>
                  <a:pt x="150" y="209"/>
                </a:lnTo>
                <a:lnTo>
                  <a:pt x="150" y="248"/>
                </a:lnTo>
                <a:lnTo>
                  <a:pt x="150" y="248"/>
                </a:lnTo>
                <a:lnTo>
                  <a:pt x="0" y="248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34" name="Freeform 125"/>
          <p:cNvSpPr/>
          <p:nvPr/>
        </p:nvSpPr>
        <p:spPr bwMode="auto">
          <a:xfrm>
            <a:off x="6287585" y="3530032"/>
            <a:ext cx="173624" cy="173624"/>
          </a:xfrm>
          <a:custGeom>
            <a:avLst/>
            <a:gdLst>
              <a:gd name="T0" fmla="*/ 18 w 92"/>
              <a:gd name="T1" fmla="*/ 20 h 92"/>
              <a:gd name="T2" fmla="*/ 0 w 92"/>
              <a:gd name="T3" fmla="*/ 87 h 92"/>
              <a:gd name="T4" fmla="*/ 73 w 92"/>
              <a:gd name="T5" fmla="*/ 92 h 92"/>
              <a:gd name="T6" fmla="*/ 92 w 92"/>
              <a:gd name="T7" fmla="*/ 25 h 92"/>
              <a:gd name="T8" fmla="*/ 18 w 92"/>
              <a:gd name="T9" fmla="*/ 20 h 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2" h="92">
                <a:moveTo>
                  <a:pt x="18" y="20"/>
                </a:moveTo>
                <a:cubicBezTo>
                  <a:pt x="0" y="87"/>
                  <a:pt x="0" y="87"/>
                  <a:pt x="0" y="87"/>
                </a:cubicBezTo>
                <a:cubicBezTo>
                  <a:pt x="0" y="87"/>
                  <a:pt x="43" y="71"/>
                  <a:pt x="73" y="92"/>
                </a:cubicBezTo>
                <a:cubicBezTo>
                  <a:pt x="92" y="25"/>
                  <a:pt x="92" y="25"/>
                  <a:pt x="92" y="25"/>
                </a:cubicBezTo>
                <a:cubicBezTo>
                  <a:pt x="92" y="25"/>
                  <a:pt x="63" y="0"/>
                  <a:pt x="18" y="2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35" name="Freeform 126"/>
          <p:cNvSpPr/>
          <p:nvPr/>
        </p:nvSpPr>
        <p:spPr bwMode="auto">
          <a:xfrm>
            <a:off x="6248669" y="3675219"/>
            <a:ext cx="173624" cy="175122"/>
          </a:xfrm>
          <a:custGeom>
            <a:avLst/>
            <a:gdLst>
              <a:gd name="T0" fmla="*/ 18 w 91"/>
              <a:gd name="T1" fmla="*/ 20 h 92"/>
              <a:gd name="T2" fmla="*/ 0 w 91"/>
              <a:gd name="T3" fmla="*/ 87 h 92"/>
              <a:gd name="T4" fmla="*/ 72 w 91"/>
              <a:gd name="T5" fmla="*/ 92 h 92"/>
              <a:gd name="T6" fmla="*/ 91 w 91"/>
              <a:gd name="T7" fmla="*/ 24 h 92"/>
              <a:gd name="T8" fmla="*/ 18 w 91"/>
              <a:gd name="T9" fmla="*/ 20 h 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1" h="92">
                <a:moveTo>
                  <a:pt x="18" y="20"/>
                </a:moveTo>
                <a:cubicBezTo>
                  <a:pt x="0" y="87"/>
                  <a:pt x="0" y="87"/>
                  <a:pt x="0" y="87"/>
                </a:cubicBezTo>
                <a:cubicBezTo>
                  <a:pt x="0" y="87"/>
                  <a:pt x="42" y="71"/>
                  <a:pt x="72" y="92"/>
                </a:cubicBezTo>
                <a:cubicBezTo>
                  <a:pt x="91" y="24"/>
                  <a:pt x="91" y="24"/>
                  <a:pt x="91" y="24"/>
                </a:cubicBezTo>
                <a:cubicBezTo>
                  <a:pt x="91" y="24"/>
                  <a:pt x="62" y="0"/>
                  <a:pt x="18" y="2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36" name="Freeform 127"/>
          <p:cNvSpPr/>
          <p:nvPr/>
        </p:nvSpPr>
        <p:spPr bwMode="auto">
          <a:xfrm>
            <a:off x="6444746" y="3589903"/>
            <a:ext cx="172127" cy="173624"/>
          </a:xfrm>
          <a:custGeom>
            <a:avLst/>
            <a:gdLst>
              <a:gd name="T0" fmla="*/ 73 w 91"/>
              <a:gd name="T1" fmla="*/ 71 h 91"/>
              <a:gd name="T2" fmla="*/ 91 w 91"/>
              <a:gd name="T3" fmla="*/ 4 h 91"/>
              <a:gd name="T4" fmla="*/ 19 w 91"/>
              <a:gd name="T5" fmla="*/ 0 h 91"/>
              <a:gd name="T6" fmla="*/ 0 w 91"/>
              <a:gd name="T7" fmla="*/ 67 h 91"/>
              <a:gd name="T8" fmla="*/ 73 w 91"/>
              <a:gd name="T9" fmla="*/ 71 h 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1" h="91">
                <a:moveTo>
                  <a:pt x="73" y="71"/>
                </a:moveTo>
                <a:cubicBezTo>
                  <a:pt x="91" y="4"/>
                  <a:pt x="91" y="4"/>
                  <a:pt x="91" y="4"/>
                </a:cubicBezTo>
                <a:cubicBezTo>
                  <a:pt x="91" y="4"/>
                  <a:pt x="49" y="21"/>
                  <a:pt x="19" y="0"/>
                </a:cubicBezTo>
                <a:cubicBezTo>
                  <a:pt x="0" y="67"/>
                  <a:pt x="0" y="67"/>
                  <a:pt x="0" y="67"/>
                </a:cubicBezTo>
                <a:cubicBezTo>
                  <a:pt x="0" y="67"/>
                  <a:pt x="29" y="91"/>
                  <a:pt x="73" y="71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37" name="Freeform 128"/>
          <p:cNvSpPr/>
          <p:nvPr/>
        </p:nvSpPr>
        <p:spPr bwMode="auto">
          <a:xfrm>
            <a:off x="6402837" y="3739580"/>
            <a:ext cx="172127" cy="173624"/>
          </a:xfrm>
          <a:custGeom>
            <a:avLst/>
            <a:gdLst>
              <a:gd name="T0" fmla="*/ 73 w 91"/>
              <a:gd name="T1" fmla="*/ 71 h 91"/>
              <a:gd name="T2" fmla="*/ 91 w 91"/>
              <a:gd name="T3" fmla="*/ 4 h 91"/>
              <a:gd name="T4" fmla="*/ 19 w 91"/>
              <a:gd name="T5" fmla="*/ 0 h 91"/>
              <a:gd name="T6" fmla="*/ 0 w 91"/>
              <a:gd name="T7" fmla="*/ 67 h 91"/>
              <a:gd name="T8" fmla="*/ 73 w 91"/>
              <a:gd name="T9" fmla="*/ 71 h 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1" h="91">
                <a:moveTo>
                  <a:pt x="73" y="71"/>
                </a:moveTo>
                <a:cubicBezTo>
                  <a:pt x="91" y="4"/>
                  <a:pt x="91" y="4"/>
                  <a:pt x="91" y="4"/>
                </a:cubicBezTo>
                <a:cubicBezTo>
                  <a:pt x="91" y="4"/>
                  <a:pt x="48" y="21"/>
                  <a:pt x="19" y="0"/>
                </a:cubicBezTo>
                <a:cubicBezTo>
                  <a:pt x="0" y="67"/>
                  <a:pt x="0" y="67"/>
                  <a:pt x="0" y="67"/>
                </a:cubicBezTo>
                <a:cubicBezTo>
                  <a:pt x="0" y="67"/>
                  <a:pt x="28" y="91"/>
                  <a:pt x="73" y="71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38" name="Freeform 129"/>
          <p:cNvSpPr>
            <a:spLocks noEditPoints="1"/>
          </p:cNvSpPr>
          <p:nvPr/>
        </p:nvSpPr>
        <p:spPr bwMode="auto">
          <a:xfrm>
            <a:off x="891765" y="3565955"/>
            <a:ext cx="368203" cy="285882"/>
          </a:xfrm>
          <a:custGeom>
            <a:avLst/>
            <a:gdLst>
              <a:gd name="T0" fmla="*/ 194 w 194"/>
              <a:gd name="T1" fmla="*/ 65 h 151"/>
              <a:gd name="T2" fmla="*/ 167 w 194"/>
              <a:gd name="T3" fmla="*/ 79 h 151"/>
              <a:gd name="T4" fmla="*/ 146 w 194"/>
              <a:gd name="T5" fmla="*/ 52 h 151"/>
              <a:gd name="T6" fmla="*/ 137 w 194"/>
              <a:gd name="T7" fmla="*/ 52 h 151"/>
              <a:gd name="T8" fmla="*/ 145 w 194"/>
              <a:gd name="T9" fmla="*/ 30 h 151"/>
              <a:gd name="T10" fmla="*/ 116 w 194"/>
              <a:gd name="T11" fmla="*/ 0 h 151"/>
              <a:gd name="T12" fmla="*/ 88 w 194"/>
              <a:gd name="T13" fmla="*/ 30 h 151"/>
              <a:gd name="T14" fmla="*/ 96 w 194"/>
              <a:gd name="T15" fmla="*/ 52 h 151"/>
              <a:gd name="T16" fmla="*/ 61 w 194"/>
              <a:gd name="T17" fmla="*/ 52 h 151"/>
              <a:gd name="T18" fmla="*/ 69 w 194"/>
              <a:gd name="T19" fmla="*/ 33 h 151"/>
              <a:gd name="T20" fmla="*/ 45 w 194"/>
              <a:gd name="T21" fmla="*/ 8 h 151"/>
              <a:gd name="T22" fmla="*/ 21 w 194"/>
              <a:gd name="T23" fmla="*/ 33 h 151"/>
              <a:gd name="T24" fmla="*/ 30 w 194"/>
              <a:gd name="T25" fmla="*/ 52 h 151"/>
              <a:gd name="T26" fmla="*/ 23 w 194"/>
              <a:gd name="T27" fmla="*/ 52 h 151"/>
              <a:gd name="T28" fmla="*/ 0 w 194"/>
              <a:gd name="T29" fmla="*/ 72 h 151"/>
              <a:gd name="T30" fmla="*/ 0 w 194"/>
              <a:gd name="T31" fmla="*/ 130 h 151"/>
              <a:gd name="T32" fmla="*/ 23 w 194"/>
              <a:gd name="T33" fmla="*/ 151 h 151"/>
              <a:gd name="T34" fmla="*/ 146 w 194"/>
              <a:gd name="T35" fmla="*/ 151 h 151"/>
              <a:gd name="T36" fmla="*/ 167 w 194"/>
              <a:gd name="T37" fmla="*/ 121 h 151"/>
              <a:gd name="T38" fmla="*/ 194 w 194"/>
              <a:gd name="T39" fmla="*/ 134 h 151"/>
              <a:gd name="T40" fmla="*/ 194 w 194"/>
              <a:gd name="T41" fmla="*/ 65 h 151"/>
              <a:gd name="T42" fmla="*/ 116 w 194"/>
              <a:gd name="T43" fmla="*/ 11 h 151"/>
              <a:gd name="T44" fmla="*/ 135 w 194"/>
              <a:gd name="T45" fmla="*/ 30 h 151"/>
              <a:gd name="T46" fmla="*/ 116 w 194"/>
              <a:gd name="T47" fmla="*/ 50 h 151"/>
              <a:gd name="T48" fmla="*/ 98 w 194"/>
              <a:gd name="T49" fmla="*/ 30 h 151"/>
              <a:gd name="T50" fmla="*/ 116 w 194"/>
              <a:gd name="T51" fmla="*/ 11 h 151"/>
              <a:gd name="T52" fmla="*/ 45 w 194"/>
              <a:gd name="T53" fmla="*/ 16 h 151"/>
              <a:gd name="T54" fmla="*/ 61 w 194"/>
              <a:gd name="T55" fmla="*/ 33 h 151"/>
              <a:gd name="T56" fmla="*/ 45 w 194"/>
              <a:gd name="T57" fmla="*/ 49 h 151"/>
              <a:gd name="T58" fmla="*/ 30 w 194"/>
              <a:gd name="T59" fmla="*/ 33 h 151"/>
              <a:gd name="T60" fmla="*/ 45 w 194"/>
              <a:gd name="T61" fmla="*/ 16 h 151"/>
              <a:gd name="T62" fmla="*/ 78 w 194"/>
              <a:gd name="T63" fmla="*/ 63 h 151"/>
              <a:gd name="T64" fmla="*/ 93 w 194"/>
              <a:gd name="T65" fmla="*/ 63 h 151"/>
              <a:gd name="T66" fmla="*/ 98 w 194"/>
              <a:gd name="T67" fmla="*/ 68 h 151"/>
              <a:gd name="T68" fmla="*/ 93 w 194"/>
              <a:gd name="T69" fmla="*/ 73 h 151"/>
              <a:gd name="T70" fmla="*/ 78 w 194"/>
              <a:gd name="T71" fmla="*/ 73 h 151"/>
              <a:gd name="T72" fmla="*/ 74 w 194"/>
              <a:gd name="T73" fmla="*/ 68 h 151"/>
              <a:gd name="T74" fmla="*/ 78 w 194"/>
              <a:gd name="T75" fmla="*/ 63 h 151"/>
              <a:gd name="T76" fmla="*/ 63 w 194"/>
              <a:gd name="T77" fmla="*/ 68 h 151"/>
              <a:gd name="T78" fmla="*/ 59 w 194"/>
              <a:gd name="T79" fmla="*/ 73 h 151"/>
              <a:gd name="T80" fmla="*/ 43 w 194"/>
              <a:gd name="T81" fmla="*/ 73 h 151"/>
              <a:gd name="T82" fmla="*/ 39 w 194"/>
              <a:gd name="T83" fmla="*/ 68 h 151"/>
              <a:gd name="T84" fmla="*/ 43 w 194"/>
              <a:gd name="T85" fmla="*/ 63 h 151"/>
              <a:gd name="T86" fmla="*/ 59 w 194"/>
              <a:gd name="T87" fmla="*/ 63 h 151"/>
              <a:gd name="T88" fmla="*/ 63 w 194"/>
              <a:gd name="T89" fmla="*/ 68 h 151"/>
              <a:gd name="T90" fmla="*/ 127 w 194"/>
              <a:gd name="T91" fmla="*/ 126 h 151"/>
              <a:gd name="T92" fmla="*/ 113 w 194"/>
              <a:gd name="T93" fmla="*/ 140 h 151"/>
              <a:gd name="T94" fmla="*/ 51 w 194"/>
              <a:gd name="T95" fmla="*/ 140 h 151"/>
              <a:gd name="T96" fmla="*/ 36 w 194"/>
              <a:gd name="T97" fmla="*/ 126 h 151"/>
              <a:gd name="T98" fmla="*/ 36 w 194"/>
              <a:gd name="T99" fmla="*/ 98 h 151"/>
              <a:gd name="T100" fmla="*/ 51 w 194"/>
              <a:gd name="T101" fmla="*/ 84 h 151"/>
              <a:gd name="T102" fmla="*/ 113 w 194"/>
              <a:gd name="T103" fmla="*/ 84 h 151"/>
              <a:gd name="T104" fmla="*/ 127 w 194"/>
              <a:gd name="T105" fmla="*/ 98 h 151"/>
              <a:gd name="T106" fmla="*/ 127 w 194"/>
              <a:gd name="T107" fmla="*/ 126 h 151"/>
              <a:gd name="T108" fmla="*/ 128 w 194"/>
              <a:gd name="T109" fmla="*/ 73 h 151"/>
              <a:gd name="T110" fmla="*/ 113 w 194"/>
              <a:gd name="T111" fmla="*/ 73 h 151"/>
              <a:gd name="T112" fmla="*/ 109 w 194"/>
              <a:gd name="T113" fmla="*/ 68 h 151"/>
              <a:gd name="T114" fmla="*/ 113 w 194"/>
              <a:gd name="T115" fmla="*/ 63 h 151"/>
              <a:gd name="T116" fmla="*/ 128 w 194"/>
              <a:gd name="T117" fmla="*/ 63 h 151"/>
              <a:gd name="T118" fmla="*/ 132 w 194"/>
              <a:gd name="T119" fmla="*/ 68 h 151"/>
              <a:gd name="T120" fmla="*/ 128 w 194"/>
              <a:gd name="T121" fmla="*/ 73 h 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94" h="151">
                <a:moveTo>
                  <a:pt x="194" y="65"/>
                </a:moveTo>
                <a:cubicBezTo>
                  <a:pt x="167" y="79"/>
                  <a:pt x="167" y="79"/>
                  <a:pt x="167" y="79"/>
                </a:cubicBezTo>
                <a:cubicBezTo>
                  <a:pt x="164" y="72"/>
                  <a:pt x="166" y="54"/>
                  <a:pt x="146" y="52"/>
                </a:cubicBezTo>
                <a:cubicBezTo>
                  <a:pt x="137" y="52"/>
                  <a:pt x="137" y="52"/>
                  <a:pt x="137" y="52"/>
                </a:cubicBezTo>
                <a:cubicBezTo>
                  <a:pt x="142" y="46"/>
                  <a:pt x="145" y="39"/>
                  <a:pt x="145" y="30"/>
                </a:cubicBezTo>
                <a:cubicBezTo>
                  <a:pt x="145" y="14"/>
                  <a:pt x="132" y="0"/>
                  <a:pt x="116" y="0"/>
                </a:cubicBezTo>
                <a:cubicBezTo>
                  <a:pt x="101" y="0"/>
                  <a:pt x="88" y="14"/>
                  <a:pt x="88" y="30"/>
                </a:cubicBezTo>
                <a:cubicBezTo>
                  <a:pt x="88" y="39"/>
                  <a:pt x="91" y="46"/>
                  <a:pt x="96" y="52"/>
                </a:cubicBezTo>
                <a:cubicBezTo>
                  <a:pt x="61" y="52"/>
                  <a:pt x="61" y="52"/>
                  <a:pt x="61" y="52"/>
                </a:cubicBezTo>
                <a:cubicBezTo>
                  <a:pt x="66" y="47"/>
                  <a:pt x="69" y="40"/>
                  <a:pt x="69" y="33"/>
                </a:cubicBezTo>
                <a:cubicBezTo>
                  <a:pt x="69" y="19"/>
                  <a:pt x="58" y="8"/>
                  <a:pt x="45" y="8"/>
                </a:cubicBezTo>
                <a:cubicBezTo>
                  <a:pt x="32" y="8"/>
                  <a:pt x="21" y="19"/>
                  <a:pt x="21" y="33"/>
                </a:cubicBezTo>
                <a:cubicBezTo>
                  <a:pt x="21" y="40"/>
                  <a:pt x="25" y="47"/>
                  <a:pt x="30" y="52"/>
                </a:cubicBezTo>
                <a:cubicBezTo>
                  <a:pt x="23" y="52"/>
                  <a:pt x="23" y="52"/>
                  <a:pt x="23" y="52"/>
                </a:cubicBezTo>
                <a:cubicBezTo>
                  <a:pt x="10" y="52"/>
                  <a:pt x="0" y="61"/>
                  <a:pt x="0" y="72"/>
                </a:cubicBezTo>
                <a:cubicBezTo>
                  <a:pt x="0" y="130"/>
                  <a:pt x="0" y="130"/>
                  <a:pt x="0" y="130"/>
                </a:cubicBezTo>
                <a:cubicBezTo>
                  <a:pt x="0" y="141"/>
                  <a:pt x="10" y="151"/>
                  <a:pt x="23" y="151"/>
                </a:cubicBezTo>
                <a:cubicBezTo>
                  <a:pt x="146" y="151"/>
                  <a:pt x="146" y="151"/>
                  <a:pt x="146" y="151"/>
                </a:cubicBezTo>
                <a:cubicBezTo>
                  <a:pt x="163" y="151"/>
                  <a:pt x="163" y="128"/>
                  <a:pt x="167" y="121"/>
                </a:cubicBezTo>
                <a:cubicBezTo>
                  <a:pt x="194" y="134"/>
                  <a:pt x="194" y="134"/>
                  <a:pt x="194" y="134"/>
                </a:cubicBezTo>
                <a:cubicBezTo>
                  <a:pt x="194" y="104"/>
                  <a:pt x="194" y="76"/>
                  <a:pt x="194" y="65"/>
                </a:cubicBezTo>
                <a:close/>
                <a:moveTo>
                  <a:pt x="116" y="11"/>
                </a:moveTo>
                <a:cubicBezTo>
                  <a:pt x="127" y="11"/>
                  <a:pt x="135" y="19"/>
                  <a:pt x="135" y="30"/>
                </a:cubicBezTo>
                <a:cubicBezTo>
                  <a:pt x="135" y="41"/>
                  <a:pt x="127" y="50"/>
                  <a:pt x="116" y="50"/>
                </a:cubicBezTo>
                <a:cubicBezTo>
                  <a:pt x="106" y="50"/>
                  <a:pt x="98" y="41"/>
                  <a:pt x="98" y="30"/>
                </a:cubicBezTo>
                <a:cubicBezTo>
                  <a:pt x="98" y="19"/>
                  <a:pt x="106" y="11"/>
                  <a:pt x="116" y="11"/>
                </a:cubicBezTo>
                <a:close/>
                <a:moveTo>
                  <a:pt x="45" y="16"/>
                </a:moveTo>
                <a:cubicBezTo>
                  <a:pt x="54" y="16"/>
                  <a:pt x="61" y="24"/>
                  <a:pt x="61" y="33"/>
                </a:cubicBezTo>
                <a:cubicBezTo>
                  <a:pt x="61" y="42"/>
                  <a:pt x="54" y="49"/>
                  <a:pt x="45" y="49"/>
                </a:cubicBezTo>
                <a:cubicBezTo>
                  <a:pt x="37" y="49"/>
                  <a:pt x="30" y="42"/>
                  <a:pt x="30" y="33"/>
                </a:cubicBezTo>
                <a:cubicBezTo>
                  <a:pt x="30" y="24"/>
                  <a:pt x="37" y="16"/>
                  <a:pt x="45" y="16"/>
                </a:cubicBezTo>
                <a:close/>
                <a:moveTo>
                  <a:pt x="78" y="63"/>
                </a:moveTo>
                <a:cubicBezTo>
                  <a:pt x="93" y="63"/>
                  <a:pt x="93" y="63"/>
                  <a:pt x="93" y="63"/>
                </a:cubicBezTo>
                <a:cubicBezTo>
                  <a:pt x="96" y="63"/>
                  <a:pt x="98" y="65"/>
                  <a:pt x="98" y="68"/>
                </a:cubicBezTo>
                <a:cubicBezTo>
                  <a:pt x="98" y="71"/>
                  <a:pt x="96" y="73"/>
                  <a:pt x="93" y="73"/>
                </a:cubicBezTo>
                <a:cubicBezTo>
                  <a:pt x="78" y="73"/>
                  <a:pt x="78" y="73"/>
                  <a:pt x="78" y="73"/>
                </a:cubicBezTo>
                <a:cubicBezTo>
                  <a:pt x="76" y="73"/>
                  <a:pt x="74" y="71"/>
                  <a:pt x="74" y="68"/>
                </a:cubicBezTo>
                <a:cubicBezTo>
                  <a:pt x="74" y="65"/>
                  <a:pt x="76" y="63"/>
                  <a:pt x="78" y="63"/>
                </a:cubicBezTo>
                <a:close/>
                <a:moveTo>
                  <a:pt x="63" y="68"/>
                </a:moveTo>
                <a:cubicBezTo>
                  <a:pt x="63" y="71"/>
                  <a:pt x="61" y="73"/>
                  <a:pt x="59" y="73"/>
                </a:cubicBezTo>
                <a:cubicBezTo>
                  <a:pt x="43" y="73"/>
                  <a:pt x="43" y="73"/>
                  <a:pt x="43" y="73"/>
                </a:cubicBezTo>
                <a:cubicBezTo>
                  <a:pt x="41" y="73"/>
                  <a:pt x="39" y="71"/>
                  <a:pt x="39" y="68"/>
                </a:cubicBezTo>
                <a:cubicBezTo>
                  <a:pt x="39" y="65"/>
                  <a:pt x="41" y="63"/>
                  <a:pt x="43" y="63"/>
                </a:cubicBezTo>
                <a:cubicBezTo>
                  <a:pt x="59" y="63"/>
                  <a:pt x="59" y="63"/>
                  <a:pt x="59" y="63"/>
                </a:cubicBezTo>
                <a:cubicBezTo>
                  <a:pt x="61" y="63"/>
                  <a:pt x="63" y="65"/>
                  <a:pt x="63" y="68"/>
                </a:cubicBezTo>
                <a:close/>
                <a:moveTo>
                  <a:pt x="127" y="126"/>
                </a:moveTo>
                <a:cubicBezTo>
                  <a:pt x="127" y="134"/>
                  <a:pt x="121" y="140"/>
                  <a:pt x="113" y="140"/>
                </a:cubicBezTo>
                <a:cubicBezTo>
                  <a:pt x="51" y="140"/>
                  <a:pt x="51" y="140"/>
                  <a:pt x="51" y="140"/>
                </a:cubicBezTo>
                <a:cubicBezTo>
                  <a:pt x="43" y="140"/>
                  <a:pt x="36" y="134"/>
                  <a:pt x="36" y="126"/>
                </a:cubicBezTo>
                <a:cubicBezTo>
                  <a:pt x="36" y="98"/>
                  <a:pt x="36" y="98"/>
                  <a:pt x="36" y="98"/>
                </a:cubicBezTo>
                <a:cubicBezTo>
                  <a:pt x="36" y="91"/>
                  <a:pt x="43" y="84"/>
                  <a:pt x="51" y="84"/>
                </a:cubicBezTo>
                <a:cubicBezTo>
                  <a:pt x="113" y="84"/>
                  <a:pt x="113" y="84"/>
                  <a:pt x="113" y="84"/>
                </a:cubicBezTo>
                <a:cubicBezTo>
                  <a:pt x="121" y="84"/>
                  <a:pt x="127" y="91"/>
                  <a:pt x="127" y="98"/>
                </a:cubicBezTo>
                <a:lnTo>
                  <a:pt x="127" y="126"/>
                </a:lnTo>
                <a:close/>
                <a:moveTo>
                  <a:pt x="128" y="73"/>
                </a:moveTo>
                <a:cubicBezTo>
                  <a:pt x="113" y="73"/>
                  <a:pt x="113" y="73"/>
                  <a:pt x="113" y="73"/>
                </a:cubicBezTo>
                <a:cubicBezTo>
                  <a:pt x="110" y="73"/>
                  <a:pt x="109" y="71"/>
                  <a:pt x="109" y="68"/>
                </a:cubicBezTo>
                <a:cubicBezTo>
                  <a:pt x="109" y="65"/>
                  <a:pt x="110" y="63"/>
                  <a:pt x="113" y="63"/>
                </a:cubicBezTo>
                <a:cubicBezTo>
                  <a:pt x="128" y="63"/>
                  <a:pt x="128" y="63"/>
                  <a:pt x="128" y="63"/>
                </a:cubicBezTo>
                <a:cubicBezTo>
                  <a:pt x="131" y="63"/>
                  <a:pt x="132" y="65"/>
                  <a:pt x="132" y="68"/>
                </a:cubicBezTo>
                <a:cubicBezTo>
                  <a:pt x="132" y="71"/>
                  <a:pt x="131" y="73"/>
                  <a:pt x="128" y="73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39" name="Freeform 130"/>
          <p:cNvSpPr/>
          <p:nvPr/>
        </p:nvSpPr>
        <p:spPr bwMode="auto">
          <a:xfrm>
            <a:off x="971093" y="3732096"/>
            <a:ext cx="152669" cy="91303"/>
          </a:xfrm>
          <a:custGeom>
            <a:avLst/>
            <a:gdLst>
              <a:gd name="T0" fmla="*/ 67 w 80"/>
              <a:gd name="T1" fmla="*/ 0 h 48"/>
              <a:gd name="T2" fmla="*/ 12 w 80"/>
              <a:gd name="T3" fmla="*/ 0 h 48"/>
              <a:gd name="T4" fmla="*/ 0 w 80"/>
              <a:gd name="T5" fmla="*/ 12 h 48"/>
              <a:gd name="T6" fmla="*/ 0 w 80"/>
              <a:gd name="T7" fmla="*/ 36 h 48"/>
              <a:gd name="T8" fmla="*/ 12 w 80"/>
              <a:gd name="T9" fmla="*/ 48 h 48"/>
              <a:gd name="T10" fmla="*/ 67 w 80"/>
              <a:gd name="T11" fmla="*/ 48 h 48"/>
              <a:gd name="T12" fmla="*/ 80 w 80"/>
              <a:gd name="T13" fmla="*/ 36 h 48"/>
              <a:gd name="T14" fmla="*/ 80 w 80"/>
              <a:gd name="T15" fmla="*/ 12 h 48"/>
              <a:gd name="T16" fmla="*/ 67 w 80"/>
              <a:gd name="T17" fmla="*/ 0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0" h="48">
                <a:moveTo>
                  <a:pt x="67" y="0"/>
                </a:moveTo>
                <a:cubicBezTo>
                  <a:pt x="12" y="0"/>
                  <a:pt x="12" y="0"/>
                  <a:pt x="12" y="0"/>
                </a:cubicBezTo>
                <a:cubicBezTo>
                  <a:pt x="5" y="0"/>
                  <a:pt x="0" y="6"/>
                  <a:pt x="0" y="12"/>
                </a:cubicBezTo>
                <a:cubicBezTo>
                  <a:pt x="0" y="36"/>
                  <a:pt x="0" y="36"/>
                  <a:pt x="0" y="36"/>
                </a:cubicBezTo>
                <a:cubicBezTo>
                  <a:pt x="0" y="42"/>
                  <a:pt x="5" y="48"/>
                  <a:pt x="12" y="48"/>
                </a:cubicBezTo>
                <a:cubicBezTo>
                  <a:pt x="67" y="48"/>
                  <a:pt x="67" y="48"/>
                  <a:pt x="67" y="48"/>
                </a:cubicBezTo>
                <a:cubicBezTo>
                  <a:pt x="74" y="48"/>
                  <a:pt x="80" y="42"/>
                  <a:pt x="80" y="36"/>
                </a:cubicBezTo>
                <a:cubicBezTo>
                  <a:pt x="80" y="12"/>
                  <a:pt x="80" y="12"/>
                  <a:pt x="80" y="12"/>
                </a:cubicBezTo>
                <a:cubicBezTo>
                  <a:pt x="80" y="6"/>
                  <a:pt x="74" y="0"/>
                  <a:pt x="67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40" name="Freeform 131"/>
          <p:cNvSpPr/>
          <p:nvPr/>
        </p:nvSpPr>
        <p:spPr bwMode="auto">
          <a:xfrm>
            <a:off x="7109307" y="4224530"/>
            <a:ext cx="32929" cy="47897"/>
          </a:xfrm>
          <a:custGeom>
            <a:avLst/>
            <a:gdLst>
              <a:gd name="T0" fmla="*/ 12 w 18"/>
              <a:gd name="T1" fmla="*/ 0 h 25"/>
              <a:gd name="T2" fmla="*/ 4 w 18"/>
              <a:gd name="T3" fmla="*/ 5 h 25"/>
              <a:gd name="T4" fmla="*/ 0 w 18"/>
              <a:gd name="T5" fmla="*/ 18 h 25"/>
              <a:gd name="T6" fmla="*/ 2 w 18"/>
              <a:gd name="T7" fmla="*/ 23 h 25"/>
              <a:gd name="T8" fmla="*/ 6 w 18"/>
              <a:gd name="T9" fmla="*/ 25 h 25"/>
              <a:gd name="T10" fmla="*/ 12 w 18"/>
              <a:gd name="T11" fmla="*/ 22 h 25"/>
              <a:gd name="T12" fmla="*/ 16 w 18"/>
              <a:gd name="T13" fmla="*/ 15 h 25"/>
              <a:gd name="T14" fmla="*/ 18 w 18"/>
              <a:gd name="T15" fmla="*/ 6 h 25"/>
              <a:gd name="T16" fmla="*/ 16 w 18"/>
              <a:gd name="T17" fmla="*/ 1 h 25"/>
              <a:gd name="T18" fmla="*/ 12 w 18"/>
              <a:gd name="T19" fmla="*/ 0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8" h="25">
                <a:moveTo>
                  <a:pt x="12" y="0"/>
                </a:moveTo>
                <a:cubicBezTo>
                  <a:pt x="9" y="0"/>
                  <a:pt x="6" y="2"/>
                  <a:pt x="4" y="5"/>
                </a:cubicBezTo>
                <a:cubicBezTo>
                  <a:pt x="2" y="9"/>
                  <a:pt x="0" y="13"/>
                  <a:pt x="0" y="18"/>
                </a:cubicBezTo>
                <a:cubicBezTo>
                  <a:pt x="0" y="20"/>
                  <a:pt x="1" y="22"/>
                  <a:pt x="2" y="23"/>
                </a:cubicBezTo>
                <a:cubicBezTo>
                  <a:pt x="3" y="24"/>
                  <a:pt x="4" y="25"/>
                  <a:pt x="6" y="25"/>
                </a:cubicBezTo>
                <a:cubicBezTo>
                  <a:pt x="8" y="25"/>
                  <a:pt x="10" y="24"/>
                  <a:pt x="12" y="22"/>
                </a:cubicBezTo>
                <a:cubicBezTo>
                  <a:pt x="14" y="21"/>
                  <a:pt x="15" y="18"/>
                  <a:pt x="16" y="15"/>
                </a:cubicBezTo>
                <a:cubicBezTo>
                  <a:pt x="18" y="6"/>
                  <a:pt x="18" y="6"/>
                  <a:pt x="18" y="6"/>
                </a:cubicBezTo>
                <a:cubicBezTo>
                  <a:pt x="18" y="4"/>
                  <a:pt x="17" y="3"/>
                  <a:pt x="16" y="1"/>
                </a:cubicBezTo>
                <a:cubicBezTo>
                  <a:pt x="15" y="0"/>
                  <a:pt x="13" y="0"/>
                  <a:pt x="12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41" name="Freeform 132"/>
          <p:cNvSpPr/>
          <p:nvPr/>
        </p:nvSpPr>
        <p:spPr bwMode="auto">
          <a:xfrm>
            <a:off x="7109307" y="4232013"/>
            <a:ext cx="29936" cy="43406"/>
          </a:xfrm>
          <a:custGeom>
            <a:avLst/>
            <a:gdLst>
              <a:gd name="T0" fmla="*/ 10 w 16"/>
              <a:gd name="T1" fmla="*/ 0 h 23"/>
              <a:gd name="T2" fmla="*/ 3 w 16"/>
              <a:gd name="T3" fmla="*/ 5 h 23"/>
              <a:gd name="T4" fmla="*/ 0 w 16"/>
              <a:gd name="T5" fmla="*/ 17 h 23"/>
              <a:gd name="T6" fmla="*/ 1 w 16"/>
              <a:gd name="T7" fmla="*/ 22 h 23"/>
              <a:gd name="T8" fmla="*/ 5 w 16"/>
              <a:gd name="T9" fmla="*/ 23 h 23"/>
              <a:gd name="T10" fmla="*/ 11 w 16"/>
              <a:gd name="T11" fmla="*/ 21 h 23"/>
              <a:gd name="T12" fmla="*/ 14 w 16"/>
              <a:gd name="T13" fmla="*/ 15 h 23"/>
              <a:gd name="T14" fmla="*/ 16 w 16"/>
              <a:gd name="T15" fmla="*/ 6 h 23"/>
              <a:gd name="T16" fmla="*/ 14 w 16"/>
              <a:gd name="T17" fmla="*/ 2 h 23"/>
              <a:gd name="T18" fmla="*/ 10 w 16"/>
              <a:gd name="T19" fmla="*/ 0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6" h="23">
                <a:moveTo>
                  <a:pt x="10" y="0"/>
                </a:moveTo>
                <a:cubicBezTo>
                  <a:pt x="7" y="0"/>
                  <a:pt x="5" y="2"/>
                  <a:pt x="3" y="5"/>
                </a:cubicBezTo>
                <a:cubicBezTo>
                  <a:pt x="1" y="8"/>
                  <a:pt x="0" y="12"/>
                  <a:pt x="0" y="17"/>
                </a:cubicBezTo>
                <a:cubicBezTo>
                  <a:pt x="0" y="19"/>
                  <a:pt x="0" y="21"/>
                  <a:pt x="1" y="22"/>
                </a:cubicBezTo>
                <a:cubicBezTo>
                  <a:pt x="2" y="23"/>
                  <a:pt x="3" y="23"/>
                  <a:pt x="5" y="23"/>
                </a:cubicBezTo>
                <a:cubicBezTo>
                  <a:pt x="7" y="23"/>
                  <a:pt x="9" y="23"/>
                  <a:pt x="11" y="21"/>
                </a:cubicBezTo>
                <a:cubicBezTo>
                  <a:pt x="12" y="19"/>
                  <a:pt x="13" y="17"/>
                  <a:pt x="14" y="15"/>
                </a:cubicBezTo>
                <a:cubicBezTo>
                  <a:pt x="16" y="6"/>
                  <a:pt x="16" y="6"/>
                  <a:pt x="16" y="6"/>
                </a:cubicBezTo>
                <a:cubicBezTo>
                  <a:pt x="16" y="4"/>
                  <a:pt x="15" y="3"/>
                  <a:pt x="14" y="2"/>
                </a:cubicBezTo>
                <a:cubicBezTo>
                  <a:pt x="13" y="1"/>
                  <a:pt x="12" y="0"/>
                  <a:pt x="10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42" name="Freeform 133"/>
          <p:cNvSpPr>
            <a:spLocks noEditPoints="1"/>
          </p:cNvSpPr>
          <p:nvPr/>
        </p:nvSpPr>
        <p:spPr bwMode="auto">
          <a:xfrm>
            <a:off x="6974599" y="4071859"/>
            <a:ext cx="270914" cy="359222"/>
          </a:xfrm>
          <a:custGeom>
            <a:avLst/>
            <a:gdLst>
              <a:gd name="T0" fmla="*/ 16 w 143"/>
              <a:gd name="T1" fmla="*/ 0 h 189"/>
              <a:gd name="T2" fmla="*/ 0 w 143"/>
              <a:gd name="T3" fmla="*/ 174 h 189"/>
              <a:gd name="T4" fmla="*/ 127 w 143"/>
              <a:gd name="T5" fmla="*/ 189 h 189"/>
              <a:gd name="T6" fmla="*/ 143 w 143"/>
              <a:gd name="T7" fmla="*/ 15 h 189"/>
              <a:gd name="T8" fmla="*/ 15 w 143"/>
              <a:gd name="T9" fmla="*/ 158 h 189"/>
              <a:gd name="T10" fmla="*/ 15 w 143"/>
              <a:gd name="T11" fmla="*/ 146 h 189"/>
              <a:gd name="T12" fmla="*/ 15 w 143"/>
              <a:gd name="T13" fmla="*/ 158 h 189"/>
              <a:gd name="T14" fmla="*/ 8 w 143"/>
              <a:gd name="T15" fmla="*/ 128 h 189"/>
              <a:gd name="T16" fmla="*/ 21 w 143"/>
              <a:gd name="T17" fmla="*/ 128 h 189"/>
              <a:gd name="T18" fmla="*/ 15 w 143"/>
              <a:gd name="T19" fmla="*/ 111 h 189"/>
              <a:gd name="T20" fmla="*/ 15 w 143"/>
              <a:gd name="T21" fmla="*/ 99 h 189"/>
              <a:gd name="T22" fmla="*/ 15 w 143"/>
              <a:gd name="T23" fmla="*/ 111 h 189"/>
              <a:gd name="T24" fmla="*/ 8 w 143"/>
              <a:gd name="T25" fmla="*/ 82 h 189"/>
              <a:gd name="T26" fmla="*/ 21 w 143"/>
              <a:gd name="T27" fmla="*/ 82 h 189"/>
              <a:gd name="T28" fmla="*/ 15 w 143"/>
              <a:gd name="T29" fmla="*/ 65 h 189"/>
              <a:gd name="T30" fmla="*/ 15 w 143"/>
              <a:gd name="T31" fmla="*/ 52 h 189"/>
              <a:gd name="T32" fmla="*/ 15 w 143"/>
              <a:gd name="T33" fmla="*/ 65 h 189"/>
              <a:gd name="T34" fmla="*/ 8 w 143"/>
              <a:gd name="T35" fmla="*/ 35 h 189"/>
              <a:gd name="T36" fmla="*/ 21 w 143"/>
              <a:gd name="T37" fmla="*/ 35 h 189"/>
              <a:gd name="T38" fmla="*/ 120 w 143"/>
              <a:gd name="T39" fmla="*/ 101 h 189"/>
              <a:gd name="T40" fmla="*/ 104 w 143"/>
              <a:gd name="T41" fmla="*/ 115 h 189"/>
              <a:gd name="T42" fmla="*/ 89 w 143"/>
              <a:gd name="T43" fmla="*/ 114 h 189"/>
              <a:gd name="T44" fmla="*/ 81 w 143"/>
              <a:gd name="T45" fmla="*/ 114 h 189"/>
              <a:gd name="T46" fmla="*/ 62 w 143"/>
              <a:gd name="T47" fmla="*/ 112 h 189"/>
              <a:gd name="T48" fmla="*/ 65 w 143"/>
              <a:gd name="T49" fmla="*/ 83 h 189"/>
              <a:gd name="T50" fmla="*/ 86 w 143"/>
              <a:gd name="T51" fmla="*/ 77 h 189"/>
              <a:gd name="T52" fmla="*/ 92 w 143"/>
              <a:gd name="T53" fmla="*/ 77 h 189"/>
              <a:gd name="T54" fmla="*/ 96 w 143"/>
              <a:gd name="T55" fmla="*/ 104 h 189"/>
              <a:gd name="T56" fmla="*/ 96 w 143"/>
              <a:gd name="T57" fmla="*/ 105 h 189"/>
              <a:gd name="T58" fmla="*/ 98 w 143"/>
              <a:gd name="T59" fmla="*/ 108 h 189"/>
              <a:gd name="T60" fmla="*/ 113 w 143"/>
              <a:gd name="T61" fmla="*/ 87 h 189"/>
              <a:gd name="T62" fmla="*/ 85 w 143"/>
              <a:gd name="T63" fmla="*/ 64 h 189"/>
              <a:gd name="T64" fmla="*/ 63 w 143"/>
              <a:gd name="T65" fmla="*/ 70 h 189"/>
              <a:gd name="T66" fmla="*/ 49 w 143"/>
              <a:gd name="T67" fmla="*/ 97 h 189"/>
              <a:gd name="T68" fmla="*/ 81 w 143"/>
              <a:gd name="T69" fmla="*/ 125 h 189"/>
              <a:gd name="T70" fmla="*/ 107 w 143"/>
              <a:gd name="T71" fmla="*/ 117 h 189"/>
              <a:gd name="T72" fmla="*/ 97 w 143"/>
              <a:gd name="T73" fmla="*/ 132 h 189"/>
              <a:gd name="T74" fmla="*/ 65 w 143"/>
              <a:gd name="T75" fmla="*/ 132 h 189"/>
              <a:gd name="T76" fmla="*/ 42 w 143"/>
              <a:gd name="T77" fmla="*/ 113 h 189"/>
              <a:gd name="T78" fmla="*/ 41 w 143"/>
              <a:gd name="T79" fmla="*/ 83 h 189"/>
              <a:gd name="T80" fmla="*/ 64 w 143"/>
              <a:gd name="T81" fmla="*/ 59 h 189"/>
              <a:gd name="T82" fmla="*/ 112 w 143"/>
              <a:gd name="T83" fmla="*/ 64 h 189"/>
              <a:gd name="T84" fmla="*/ 120 w 143"/>
              <a:gd name="T85" fmla="*/ 101 h 1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43" h="189">
                <a:moveTo>
                  <a:pt x="127" y="0"/>
                </a:moveTo>
                <a:cubicBezTo>
                  <a:pt x="16" y="0"/>
                  <a:pt x="16" y="0"/>
                  <a:pt x="16" y="0"/>
                </a:cubicBezTo>
                <a:cubicBezTo>
                  <a:pt x="7" y="0"/>
                  <a:pt x="0" y="7"/>
                  <a:pt x="0" y="15"/>
                </a:cubicBezTo>
                <a:cubicBezTo>
                  <a:pt x="0" y="174"/>
                  <a:pt x="0" y="174"/>
                  <a:pt x="0" y="174"/>
                </a:cubicBezTo>
                <a:cubicBezTo>
                  <a:pt x="0" y="182"/>
                  <a:pt x="7" y="189"/>
                  <a:pt x="16" y="189"/>
                </a:cubicBezTo>
                <a:cubicBezTo>
                  <a:pt x="127" y="189"/>
                  <a:pt x="127" y="189"/>
                  <a:pt x="127" y="189"/>
                </a:cubicBezTo>
                <a:cubicBezTo>
                  <a:pt x="136" y="189"/>
                  <a:pt x="143" y="182"/>
                  <a:pt x="143" y="174"/>
                </a:cubicBezTo>
                <a:cubicBezTo>
                  <a:pt x="143" y="15"/>
                  <a:pt x="143" y="15"/>
                  <a:pt x="143" y="15"/>
                </a:cubicBezTo>
                <a:cubicBezTo>
                  <a:pt x="143" y="7"/>
                  <a:pt x="136" y="0"/>
                  <a:pt x="127" y="0"/>
                </a:cubicBezTo>
                <a:close/>
                <a:moveTo>
                  <a:pt x="15" y="158"/>
                </a:moveTo>
                <a:cubicBezTo>
                  <a:pt x="11" y="158"/>
                  <a:pt x="8" y="155"/>
                  <a:pt x="8" y="152"/>
                </a:cubicBezTo>
                <a:cubicBezTo>
                  <a:pt x="8" y="148"/>
                  <a:pt x="11" y="146"/>
                  <a:pt x="15" y="146"/>
                </a:cubicBezTo>
                <a:cubicBezTo>
                  <a:pt x="18" y="146"/>
                  <a:pt x="21" y="148"/>
                  <a:pt x="21" y="152"/>
                </a:cubicBezTo>
                <a:cubicBezTo>
                  <a:pt x="21" y="155"/>
                  <a:pt x="18" y="158"/>
                  <a:pt x="15" y="158"/>
                </a:cubicBezTo>
                <a:close/>
                <a:moveTo>
                  <a:pt x="15" y="135"/>
                </a:moveTo>
                <a:cubicBezTo>
                  <a:pt x="11" y="135"/>
                  <a:pt x="8" y="132"/>
                  <a:pt x="8" y="128"/>
                </a:cubicBezTo>
                <a:cubicBezTo>
                  <a:pt x="8" y="125"/>
                  <a:pt x="11" y="122"/>
                  <a:pt x="15" y="122"/>
                </a:cubicBezTo>
                <a:cubicBezTo>
                  <a:pt x="18" y="122"/>
                  <a:pt x="21" y="125"/>
                  <a:pt x="21" y="128"/>
                </a:cubicBezTo>
                <a:cubicBezTo>
                  <a:pt x="21" y="132"/>
                  <a:pt x="18" y="135"/>
                  <a:pt x="15" y="135"/>
                </a:cubicBezTo>
                <a:close/>
                <a:moveTo>
                  <a:pt x="15" y="111"/>
                </a:moveTo>
                <a:cubicBezTo>
                  <a:pt x="11" y="111"/>
                  <a:pt x="8" y="109"/>
                  <a:pt x="8" y="105"/>
                </a:cubicBezTo>
                <a:cubicBezTo>
                  <a:pt x="8" y="102"/>
                  <a:pt x="11" y="99"/>
                  <a:pt x="15" y="99"/>
                </a:cubicBezTo>
                <a:cubicBezTo>
                  <a:pt x="18" y="99"/>
                  <a:pt x="21" y="102"/>
                  <a:pt x="21" y="105"/>
                </a:cubicBezTo>
                <a:cubicBezTo>
                  <a:pt x="21" y="109"/>
                  <a:pt x="18" y="111"/>
                  <a:pt x="15" y="111"/>
                </a:cubicBezTo>
                <a:close/>
                <a:moveTo>
                  <a:pt x="15" y="88"/>
                </a:moveTo>
                <a:cubicBezTo>
                  <a:pt x="11" y="88"/>
                  <a:pt x="8" y="85"/>
                  <a:pt x="8" y="82"/>
                </a:cubicBezTo>
                <a:cubicBezTo>
                  <a:pt x="8" y="78"/>
                  <a:pt x="11" y="76"/>
                  <a:pt x="15" y="76"/>
                </a:cubicBezTo>
                <a:cubicBezTo>
                  <a:pt x="18" y="76"/>
                  <a:pt x="21" y="78"/>
                  <a:pt x="21" y="82"/>
                </a:cubicBezTo>
                <a:cubicBezTo>
                  <a:pt x="21" y="85"/>
                  <a:pt x="18" y="88"/>
                  <a:pt x="15" y="88"/>
                </a:cubicBezTo>
                <a:close/>
                <a:moveTo>
                  <a:pt x="15" y="65"/>
                </a:moveTo>
                <a:cubicBezTo>
                  <a:pt x="11" y="65"/>
                  <a:pt x="8" y="62"/>
                  <a:pt x="8" y="58"/>
                </a:cubicBezTo>
                <a:cubicBezTo>
                  <a:pt x="8" y="55"/>
                  <a:pt x="11" y="52"/>
                  <a:pt x="15" y="52"/>
                </a:cubicBezTo>
                <a:cubicBezTo>
                  <a:pt x="18" y="52"/>
                  <a:pt x="21" y="55"/>
                  <a:pt x="21" y="58"/>
                </a:cubicBezTo>
                <a:cubicBezTo>
                  <a:pt x="21" y="62"/>
                  <a:pt x="18" y="65"/>
                  <a:pt x="15" y="65"/>
                </a:cubicBezTo>
                <a:close/>
                <a:moveTo>
                  <a:pt x="15" y="41"/>
                </a:moveTo>
                <a:cubicBezTo>
                  <a:pt x="11" y="41"/>
                  <a:pt x="8" y="39"/>
                  <a:pt x="8" y="35"/>
                </a:cubicBezTo>
                <a:cubicBezTo>
                  <a:pt x="8" y="32"/>
                  <a:pt x="11" y="29"/>
                  <a:pt x="15" y="29"/>
                </a:cubicBezTo>
                <a:cubicBezTo>
                  <a:pt x="18" y="29"/>
                  <a:pt x="21" y="32"/>
                  <a:pt x="21" y="35"/>
                </a:cubicBezTo>
                <a:cubicBezTo>
                  <a:pt x="21" y="39"/>
                  <a:pt x="18" y="41"/>
                  <a:pt x="15" y="41"/>
                </a:cubicBezTo>
                <a:close/>
                <a:moveTo>
                  <a:pt x="120" y="101"/>
                </a:moveTo>
                <a:cubicBezTo>
                  <a:pt x="118" y="105"/>
                  <a:pt x="115" y="108"/>
                  <a:pt x="111" y="111"/>
                </a:cubicBezTo>
                <a:cubicBezTo>
                  <a:pt x="109" y="113"/>
                  <a:pt x="107" y="114"/>
                  <a:pt x="104" y="115"/>
                </a:cubicBezTo>
                <a:cubicBezTo>
                  <a:pt x="102" y="116"/>
                  <a:pt x="99" y="116"/>
                  <a:pt x="97" y="116"/>
                </a:cubicBezTo>
                <a:cubicBezTo>
                  <a:pt x="93" y="116"/>
                  <a:pt x="91" y="115"/>
                  <a:pt x="89" y="114"/>
                </a:cubicBezTo>
                <a:cubicBezTo>
                  <a:pt x="87" y="113"/>
                  <a:pt x="87" y="112"/>
                  <a:pt x="86" y="109"/>
                </a:cubicBezTo>
                <a:cubicBezTo>
                  <a:pt x="84" y="112"/>
                  <a:pt x="83" y="113"/>
                  <a:pt x="81" y="114"/>
                </a:cubicBezTo>
                <a:cubicBezTo>
                  <a:pt x="79" y="115"/>
                  <a:pt x="76" y="116"/>
                  <a:pt x="73" y="116"/>
                </a:cubicBezTo>
                <a:cubicBezTo>
                  <a:pt x="68" y="116"/>
                  <a:pt x="65" y="115"/>
                  <a:pt x="62" y="112"/>
                </a:cubicBezTo>
                <a:cubicBezTo>
                  <a:pt x="60" y="110"/>
                  <a:pt x="58" y="106"/>
                  <a:pt x="58" y="101"/>
                </a:cubicBezTo>
                <a:cubicBezTo>
                  <a:pt x="58" y="94"/>
                  <a:pt x="60" y="88"/>
                  <a:pt x="65" y="83"/>
                </a:cubicBezTo>
                <a:cubicBezTo>
                  <a:pt x="69" y="78"/>
                  <a:pt x="74" y="76"/>
                  <a:pt x="80" y="76"/>
                </a:cubicBezTo>
                <a:cubicBezTo>
                  <a:pt x="83" y="76"/>
                  <a:pt x="84" y="76"/>
                  <a:pt x="86" y="77"/>
                </a:cubicBezTo>
                <a:cubicBezTo>
                  <a:pt x="88" y="78"/>
                  <a:pt x="89" y="79"/>
                  <a:pt x="90" y="81"/>
                </a:cubicBezTo>
                <a:cubicBezTo>
                  <a:pt x="92" y="77"/>
                  <a:pt x="92" y="77"/>
                  <a:pt x="92" y="77"/>
                </a:cubicBezTo>
                <a:cubicBezTo>
                  <a:pt x="103" y="77"/>
                  <a:pt x="103" y="77"/>
                  <a:pt x="103" y="77"/>
                </a:cubicBezTo>
                <a:cubicBezTo>
                  <a:pt x="96" y="104"/>
                  <a:pt x="96" y="104"/>
                  <a:pt x="96" y="104"/>
                </a:cubicBezTo>
                <a:cubicBezTo>
                  <a:pt x="96" y="105"/>
                  <a:pt x="96" y="105"/>
                  <a:pt x="96" y="105"/>
                </a:cubicBezTo>
                <a:cubicBezTo>
                  <a:pt x="96" y="105"/>
                  <a:pt x="96" y="105"/>
                  <a:pt x="96" y="105"/>
                </a:cubicBezTo>
                <a:cubicBezTo>
                  <a:pt x="96" y="106"/>
                  <a:pt x="96" y="107"/>
                  <a:pt x="96" y="107"/>
                </a:cubicBezTo>
                <a:cubicBezTo>
                  <a:pt x="97" y="107"/>
                  <a:pt x="97" y="108"/>
                  <a:pt x="98" y="108"/>
                </a:cubicBezTo>
                <a:cubicBezTo>
                  <a:pt x="102" y="108"/>
                  <a:pt x="105" y="106"/>
                  <a:pt x="108" y="101"/>
                </a:cubicBezTo>
                <a:cubicBezTo>
                  <a:pt x="111" y="97"/>
                  <a:pt x="113" y="93"/>
                  <a:pt x="113" y="87"/>
                </a:cubicBezTo>
                <a:cubicBezTo>
                  <a:pt x="113" y="80"/>
                  <a:pt x="110" y="75"/>
                  <a:pt x="105" y="71"/>
                </a:cubicBezTo>
                <a:cubicBezTo>
                  <a:pt x="100" y="66"/>
                  <a:pt x="93" y="64"/>
                  <a:pt x="85" y="64"/>
                </a:cubicBezTo>
                <a:cubicBezTo>
                  <a:pt x="80" y="64"/>
                  <a:pt x="77" y="65"/>
                  <a:pt x="73" y="66"/>
                </a:cubicBezTo>
                <a:cubicBezTo>
                  <a:pt x="69" y="67"/>
                  <a:pt x="66" y="68"/>
                  <a:pt x="63" y="70"/>
                </a:cubicBezTo>
                <a:cubicBezTo>
                  <a:pt x="58" y="73"/>
                  <a:pt x="55" y="77"/>
                  <a:pt x="52" y="82"/>
                </a:cubicBezTo>
                <a:cubicBezTo>
                  <a:pt x="50" y="87"/>
                  <a:pt x="49" y="92"/>
                  <a:pt x="49" y="97"/>
                </a:cubicBezTo>
                <a:cubicBezTo>
                  <a:pt x="49" y="106"/>
                  <a:pt x="52" y="112"/>
                  <a:pt x="58" y="118"/>
                </a:cubicBezTo>
                <a:cubicBezTo>
                  <a:pt x="63" y="123"/>
                  <a:pt x="71" y="125"/>
                  <a:pt x="81" y="125"/>
                </a:cubicBezTo>
                <a:cubicBezTo>
                  <a:pt x="86" y="125"/>
                  <a:pt x="90" y="124"/>
                  <a:pt x="95" y="123"/>
                </a:cubicBezTo>
                <a:cubicBezTo>
                  <a:pt x="99" y="122"/>
                  <a:pt x="103" y="120"/>
                  <a:pt x="107" y="117"/>
                </a:cubicBezTo>
                <a:cubicBezTo>
                  <a:pt x="112" y="124"/>
                  <a:pt x="112" y="124"/>
                  <a:pt x="112" y="124"/>
                </a:cubicBezTo>
                <a:cubicBezTo>
                  <a:pt x="107" y="127"/>
                  <a:pt x="102" y="130"/>
                  <a:pt x="97" y="132"/>
                </a:cubicBezTo>
                <a:cubicBezTo>
                  <a:pt x="92" y="133"/>
                  <a:pt x="86" y="134"/>
                  <a:pt x="80" y="134"/>
                </a:cubicBezTo>
                <a:cubicBezTo>
                  <a:pt x="75" y="134"/>
                  <a:pt x="69" y="134"/>
                  <a:pt x="65" y="132"/>
                </a:cubicBezTo>
                <a:cubicBezTo>
                  <a:pt x="60" y="130"/>
                  <a:pt x="55" y="128"/>
                  <a:pt x="52" y="125"/>
                </a:cubicBezTo>
                <a:cubicBezTo>
                  <a:pt x="47" y="122"/>
                  <a:pt x="44" y="118"/>
                  <a:pt x="42" y="113"/>
                </a:cubicBezTo>
                <a:cubicBezTo>
                  <a:pt x="40" y="108"/>
                  <a:pt x="38" y="103"/>
                  <a:pt x="38" y="97"/>
                </a:cubicBezTo>
                <a:cubicBezTo>
                  <a:pt x="38" y="92"/>
                  <a:pt x="39" y="88"/>
                  <a:pt x="41" y="83"/>
                </a:cubicBezTo>
                <a:cubicBezTo>
                  <a:pt x="43" y="79"/>
                  <a:pt x="45" y="74"/>
                  <a:pt x="48" y="71"/>
                </a:cubicBezTo>
                <a:cubicBezTo>
                  <a:pt x="52" y="66"/>
                  <a:pt x="58" y="62"/>
                  <a:pt x="64" y="59"/>
                </a:cubicBezTo>
                <a:cubicBezTo>
                  <a:pt x="70" y="56"/>
                  <a:pt x="77" y="55"/>
                  <a:pt x="84" y="55"/>
                </a:cubicBezTo>
                <a:cubicBezTo>
                  <a:pt x="96" y="55"/>
                  <a:pt x="105" y="58"/>
                  <a:pt x="112" y="64"/>
                </a:cubicBezTo>
                <a:cubicBezTo>
                  <a:pt x="119" y="70"/>
                  <a:pt x="123" y="77"/>
                  <a:pt x="123" y="87"/>
                </a:cubicBezTo>
                <a:cubicBezTo>
                  <a:pt x="123" y="92"/>
                  <a:pt x="122" y="96"/>
                  <a:pt x="120" y="101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43" name="Freeform 134"/>
          <p:cNvSpPr/>
          <p:nvPr/>
        </p:nvSpPr>
        <p:spPr bwMode="auto">
          <a:xfrm>
            <a:off x="8992231" y="4649609"/>
            <a:ext cx="258940" cy="282888"/>
          </a:xfrm>
          <a:custGeom>
            <a:avLst/>
            <a:gdLst>
              <a:gd name="T0" fmla="*/ 68 w 136"/>
              <a:gd name="T1" fmla="*/ 0 h 149"/>
              <a:gd name="T2" fmla="*/ 0 w 136"/>
              <a:gd name="T3" fmla="*/ 42 h 149"/>
              <a:gd name="T4" fmla="*/ 67 w 136"/>
              <a:gd name="T5" fmla="*/ 149 h 149"/>
              <a:gd name="T6" fmla="*/ 136 w 136"/>
              <a:gd name="T7" fmla="*/ 40 h 149"/>
              <a:gd name="T8" fmla="*/ 68 w 136"/>
              <a:gd name="T9" fmla="*/ 0 h 1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6" h="149">
                <a:moveTo>
                  <a:pt x="68" y="0"/>
                </a:moveTo>
                <a:cubicBezTo>
                  <a:pt x="54" y="13"/>
                  <a:pt x="28" y="33"/>
                  <a:pt x="0" y="42"/>
                </a:cubicBezTo>
                <a:cubicBezTo>
                  <a:pt x="3" y="63"/>
                  <a:pt x="17" y="108"/>
                  <a:pt x="67" y="149"/>
                </a:cubicBezTo>
                <a:cubicBezTo>
                  <a:pt x="84" y="136"/>
                  <a:pt x="125" y="100"/>
                  <a:pt x="136" y="40"/>
                </a:cubicBezTo>
                <a:cubicBezTo>
                  <a:pt x="119" y="33"/>
                  <a:pt x="91" y="19"/>
                  <a:pt x="68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44" name="Freeform 135"/>
          <p:cNvSpPr>
            <a:spLocks noEditPoints="1"/>
          </p:cNvSpPr>
          <p:nvPr/>
        </p:nvSpPr>
        <p:spPr bwMode="auto">
          <a:xfrm>
            <a:off x="8954812" y="4607700"/>
            <a:ext cx="332281" cy="366707"/>
          </a:xfrm>
          <a:custGeom>
            <a:avLst/>
            <a:gdLst>
              <a:gd name="T0" fmla="*/ 88 w 175"/>
              <a:gd name="T1" fmla="*/ 0 h 193"/>
              <a:gd name="T2" fmla="*/ 1 w 175"/>
              <a:gd name="T3" fmla="*/ 52 h 193"/>
              <a:gd name="T4" fmla="*/ 86 w 175"/>
              <a:gd name="T5" fmla="*/ 193 h 193"/>
              <a:gd name="T6" fmla="*/ 175 w 175"/>
              <a:gd name="T7" fmla="*/ 52 h 193"/>
              <a:gd name="T8" fmla="*/ 88 w 175"/>
              <a:gd name="T9" fmla="*/ 0 h 193"/>
              <a:gd name="T10" fmla="*/ 87 w 175"/>
              <a:gd name="T11" fmla="*/ 179 h 193"/>
              <a:gd name="T12" fmla="*/ 13 w 175"/>
              <a:gd name="T13" fmla="*/ 59 h 193"/>
              <a:gd name="T14" fmla="*/ 88 w 175"/>
              <a:gd name="T15" fmla="*/ 14 h 193"/>
              <a:gd name="T16" fmla="*/ 163 w 175"/>
              <a:gd name="T17" fmla="*/ 58 h 193"/>
              <a:gd name="T18" fmla="*/ 87 w 175"/>
              <a:gd name="T19" fmla="*/ 179 h 1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75" h="193">
                <a:moveTo>
                  <a:pt x="88" y="0"/>
                </a:moveTo>
                <a:cubicBezTo>
                  <a:pt x="88" y="0"/>
                  <a:pt x="46" y="44"/>
                  <a:pt x="1" y="52"/>
                </a:cubicBezTo>
                <a:cubicBezTo>
                  <a:pt x="1" y="52"/>
                  <a:pt x="0" y="129"/>
                  <a:pt x="86" y="193"/>
                </a:cubicBezTo>
                <a:cubicBezTo>
                  <a:pt x="86" y="193"/>
                  <a:pt x="164" y="149"/>
                  <a:pt x="175" y="52"/>
                </a:cubicBezTo>
                <a:cubicBezTo>
                  <a:pt x="175" y="52"/>
                  <a:pt x="119" y="33"/>
                  <a:pt x="88" y="0"/>
                </a:cubicBezTo>
                <a:close/>
                <a:moveTo>
                  <a:pt x="87" y="179"/>
                </a:moveTo>
                <a:cubicBezTo>
                  <a:pt x="28" y="132"/>
                  <a:pt x="15" y="80"/>
                  <a:pt x="13" y="59"/>
                </a:cubicBezTo>
                <a:cubicBezTo>
                  <a:pt x="46" y="51"/>
                  <a:pt x="75" y="27"/>
                  <a:pt x="88" y="14"/>
                </a:cubicBezTo>
                <a:cubicBezTo>
                  <a:pt x="113" y="37"/>
                  <a:pt x="147" y="52"/>
                  <a:pt x="163" y="58"/>
                </a:cubicBezTo>
                <a:cubicBezTo>
                  <a:pt x="152" y="128"/>
                  <a:pt x="104" y="167"/>
                  <a:pt x="87" y="179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45" name="Freeform 136"/>
          <p:cNvSpPr/>
          <p:nvPr/>
        </p:nvSpPr>
        <p:spPr bwMode="auto">
          <a:xfrm>
            <a:off x="9740612" y="4074854"/>
            <a:ext cx="215534" cy="285882"/>
          </a:xfrm>
          <a:custGeom>
            <a:avLst/>
            <a:gdLst>
              <a:gd name="T0" fmla="*/ 90 w 114"/>
              <a:gd name="T1" fmla="*/ 0 h 151"/>
              <a:gd name="T2" fmla="*/ 16 w 114"/>
              <a:gd name="T3" fmla="*/ 0 h 151"/>
              <a:gd name="T4" fmla="*/ 0 w 114"/>
              <a:gd name="T5" fmla="*/ 16 h 151"/>
              <a:gd name="T6" fmla="*/ 0 w 114"/>
              <a:gd name="T7" fmla="*/ 28 h 151"/>
              <a:gd name="T8" fmla="*/ 14 w 114"/>
              <a:gd name="T9" fmla="*/ 28 h 151"/>
              <a:gd name="T10" fmla="*/ 51 w 114"/>
              <a:gd name="T11" fmla="*/ 61 h 151"/>
              <a:gd name="T12" fmla="*/ 51 w 114"/>
              <a:gd name="T13" fmla="*/ 151 h 151"/>
              <a:gd name="T14" fmla="*/ 98 w 114"/>
              <a:gd name="T15" fmla="*/ 151 h 151"/>
              <a:gd name="T16" fmla="*/ 114 w 114"/>
              <a:gd name="T17" fmla="*/ 135 h 151"/>
              <a:gd name="T18" fmla="*/ 114 w 114"/>
              <a:gd name="T19" fmla="*/ 27 h 151"/>
              <a:gd name="T20" fmla="*/ 90 w 114"/>
              <a:gd name="T21" fmla="*/ 0 h 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14" h="151">
                <a:moveTo>
                  <a:pt x="90" y="0"/>
                </a:moveTo>
                <a:cubicBezTo>
                  <a:pt x="16" y="0"/>
                  <a:pt x="16" y="0"/>
                  <a:pt x="16" y="0"/>
                </a:cubicBezTo>
                <a:cubicBezTo>
                  <a:pt x="7" y="0"/>
                  <a:pt x="0" y="7"/>
                  <a:pt x="0" y="16"/>
                </a:cubicBezTo>
                <a:cubicBezTo>
                  <a:pt x="0" y="28"/>
                  <a:pt x="0" y="28"/>
                  <a:pt x="0" y="28"/>
                </a:cubicBezTo>
                <a:cubicBezTo>
                  <a:pt x="14" y="28"/>
                  <a:pt x="14" y="28"/>
                  <a:pt x="14" y="28"/>
                </a:cubicBezTo>
                <a:cubicBezTo>
                  <a:pt x="51" y="61"/>
                  <a:pt x="51" y="61"/>
                  <a:pt x="51" y="61"/>
                </a:cubicBezTo>
                <a:cubicBezTo>
                  <a:pt x="51" y="151"/>
                  <a:pt x="51" y="151"/>
                  <a:pt x="51" y="151"/>
                </a:cubicBezTo>
                <a:cubicBezTo>
                  <a:pt x="98" y="151"/>
                  <a:pt x="98" y="151"/>
                  <a:pt x="98" y="151"/>
                </a:cubicBezTo>
                <a:cubicBezTo>
                  <a:pt x="107" y="151"/>
                  <a:pt x="114" y="144"/>
                  <a:pt x="114" y="135"/>
                </a:cubicBezTo>
                <a:cubicBezTo>
                  <a:pt x="114" y="27"/>
                  <a:pt x="114" y="27"/>
                  <a:pt x="114" y="27"/>
                </a:cubicBezTo>
                <a:lnTo>
                  <a:pt x="9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46" name="Freeform 137"/>
          <p:cNvSpPr/>
          <p:nvPr/>
        </p:nvSpPr>
        <p:spPr bwMode="auto">
          <a:xfrm>
            <a:off x="9601412" y="4145202"/>
            <a:ext cx="218527" cy="287378"/>
          </a:xfrm>
          <a:custGeom>
            <a:avLst/>
            <a:gdLst>
              <a:gd name="T0" fmla="*/ 115 w 115"/>
              <a:gd name="T1" fmla="*/ 31 h 152"/>
              <a:gd name="T2" fmla="*/ 115 w 115"/>
              <a:gd name="T3" fmla="*/ 26 h 152"/>
              <a:gd name="T4" fmla="*/ 87 w 115"/>
              <a:gd name="T5" fmla="*/ 0 h 152"/>
              <a:gd name="T6" fmla="*/ 16 w 115"/>
              <a:gd name="T7" fmla="*/ 0 h 152"/>
              <a:gd name="T8" fmla="*/ 0 w 115"/>
              <a:gd name="T9" fmla="*/ 16 h 152"/>
              <a:gd name="T10" fmla="*/ 0 w 115"/>
              <a:gd name="T11" fmla="*/ 136 h 152"/>
              <a:gd name="T12" fmla="*/ 16 w 115"/>
              <a:gd name="T13" fmla="*/ 152 h 152"/>
              <a:gd name="T14" fmla="*/ 99 w 115"/>
              <a:gd name="T15" fmla="*/ 152 h 152"/>
              <a:gd name="T16" fmla="*/ 115 w 115"/>
              <a:gd name="T17" fmla="*/ 136 h 152"/>
              <a:gd name="T18" fmla="*/ 115 w 115"/>
              <a:gd name="T19" fmla="*/ 42 h 152"/>
              <a:gd name="T20" fmla="*/ 115 w 115"/>
              <a:gd name="T21" fmla="*/ 31 h 1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15" h="152">
                <a:moveTo>
                  <a:pt x="115" y="31"/>
                </a:moveTo>
                <a:cubicBezTo>
                  <a:pt x="115" y="26"/>
                  <a:pt x="115" y="26"/>
                  <a:pt x="115" y="26"/>
                </a:cubicBezTo>
                <a:cubicBezTo>
                  <a:pt x="87" y="0"/>
                  <a:pt x="87" y="0"/>
                  <a:pt x="87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8" y="0"/>
                  <a:pt x="0" y="8"/>
                  <a:pt x="0" y="16"/>
                </a:cubicBezTo>
                <a:cubicBezTo>
                  <a:pt x="0" y="136"/>
                  <a:pt x="0" y="136"/>
                  <a:pt x="0" y="136"/>
                </a:cubicBezTo>
                <a:cubicBezTo>
                  <a:pt x="0" y="145"/>
                  <a:pt x="8" y="152"/>
                  <a:pt x="16" y="152"/>
                </a:cubicBezTo>
                <a:cubicBezTo>
                  <a:pt x="99" y="152"/>
                  <a:pt x="99" y="152"/>
                  <a:pt x="99" y="152"/>
                </a:cubicBezTo>
                <a:cubicBezTo>
                  <a:pt x="108" y="152"/>
                  <a:pt x="115" y="145"/>
                  <a:pt x="115" y="136"/>
                </a:cubicBezTo>
                <a:cubicBezTo>
                  <a:pt x="115" y="42"/>
                  <a:pt x="115" y="42"/>
                  <a:pt x="115" y="42"/>
                </a:cubicBezTo>
                <a:lnTo>
                  <a:pt x="115" y="31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47" name="Freeform 138"/>
          <p:cNvSpPr/>
          <p:nvPr/>
        </p:nvSpPr>
        <p:spPr bwMode="auto">
          <a:xfrm>
            <a:off x="7594257" y="1932989"/>
            <a:ext cx="363713" cy="359222"/>
          </a:xfrm>
          <a:custGeom>
            <a:avLst/>
            <a:gdLst>
              <a:gd name="T0" fmla="*/ 186 w 243"/>
              <a:gd name="T1" fmla="*/ 76 h 240"/>
              <a:gd name="T2" fmla="*/ 186 w 243"/>
              <a:gd name="T3" fmla="*/ 102 h 240"/>
              <a:gd name="T4" fmla="*/ 142 w 243"/>
              <a:gd name="T5" fmla="*/ 102 h 240"/>
              <a:gd name="T6" fmla="*/ 142 w 243"/>
              <a:gd name="T7" fmla="*/ 56 h 240"/>
              <a:gd name="T8" fmla="*/ 169 w 243"/>
              <a:gd name="T9" fmla="*/ 56 h 240"/>
              <a:gd name="T10" fmla="*/ 124 w 243"/>
              <a:gd name="T11" fmla="*/ 0 h 240"/>
              <a:gd name="T12" fmla="*/ 81 w 243"/>
              <a:gd name="T13" fmla="*/ 56 h 240"/>
              <a:gd name="T14" fmla="*/ 107 w 243"/>
              <a:gd name="T15" fmla="*/ 56 h 240"/>
              <a:gd name="T16" fmla="*/ 107 w 243"/>
              <a:gd name="T17" fmla="*/ 102 h 240"/>
              <a:gd name="T18" fmla="*/ 56 w 243"/>
              <a:gd name="T19" fmla="*/ 102 h 240"/>
              <a:gd name="T20" fmla="*/ 56 w 243"/>
              <a:gd name="T21" fmla="*/ 78 h 240"/>
              <a:gd name="T22" fmla="*/ 0 w 243"/>
              <a:gd name="T23" fmla="*/ 117 h 240"/>
              <a:gd name="T24" fmla="*/ 56 w 243"/>
              <a:gd name="T25" fmla="*/ 161 h 240"/>
              <a:gd name="T26" fmla="*/ 56 w 243"/>
              <a:gd name="T27" fmla="*/ 137 h 240"/>
              <a:gd name="T28" fmla="*/ 107 w 243"/>
              <a:gd name="T29" fmla="*/ 137 h 240"/>
              <a:gd name="T30" fmla="*/ 107 w 243"/>
              <a:gd name="T31" fmla="*/ 184 h 240"/>
              <a:gd name="T32" fmla="*/ 80 w 243"/>
              <a:gd name="T33" fmla="*/ 184 h 240"/>
              <a:gd name="T34" fmla="*/ 123 w 243"/>
              <a:gd name="T35" fmla="*/ 240 h 240"/>
              <a:gd name="T36" fmla="*/ 167 w 243"/>
              <a:gd name="T37" fmla="*/ 184 h 240"/>
              <a:gd name="T38" fmla="*/ 142 w 243"/>
              <a:gd name="T39" fmla="*/ 184 h 240"/>
              <a:gd name="T40" fmla="*/ 142 w 243"/>
              <a:gd name="T41" fmla="*/ 137 h 240"/>
              <a:gd name="T42" fmla="*/ 186 w 243"/>
              <a:gd name="T43" fmla="*/ 137 h 240"/>
              <a:gd name="T44" fmla="*/ 186 w 243"/>
              <a:gd name="T45" fmla="*/ 161 h 240"/>
              <a:gd name="T46" fmla="*/ 243 w 243"/>
              <a:gd name="T47" fmla="*/ 122 h 240"/>
              <a:gd name="T48" fmla="*/ 186 w 243"/>
              <a:gd name="T49" fmla="*/ 76 h 2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243" h="240">
                <a:moveTo>
                  <a:pt x="186" y="76"/>
                </a:moveTo>
                <a:lnTo>
                  <a:pt x="186" y="102"/>
                </a:lnTo>
                <a:lnTo>
                  <a:pt x="142" y="102"/>
                </a:lnTo>
                <a:lnTo>
                  <a:pt x="142" y="56"/>
                </a:lnTo>
                <a:lnTo>
                  <a:pt x="169" y="56"/>
                </a:lnTo>
                <a:lnTo>
                  <a:pt x="124" y="0"/>
                </a:lnTo>
                <a:lnTo>
                  <a:pt x="81" y="56"/>
                </a:lnTo>
                <a:lnTo>
                  <a:pt x="107" y="56"/>
                </a:lnTo>
                <a:lnTo>
                  <a:pt x="107" y="102"/>
                </a:lnTo>
                <a:lnTo>
                  <a:pt x="56" y="102"/>
                </a:lnTo>
                <a:lnTo>
                  <a:pt x="56" y="78"/>
                </a:lnTo>
                <a:lnTo>
                  <a:pt x="0" y="117"/>
                </a:lnTo>
                <a:lnTo>
                  <a:pt x="56" y="161"/>
                </a:lnTo>
                <a:lnTo>
                  <a:pt x="56" y="137"/>
                </a:lnTo>
                <a:lnTo>
                  <a:pt x="107" y="137"/>
                </a:lnTo>
                <a:lnTo>
                  <a:pt x="107" y="184"/>
                </a:lnTo>
                <a:lnTo>
                  <a:pt x="80" y="184"/>
                </a:lnTo>
                <a:lnTo>
                  <a:pt x="123" y="240"/>
                </a:lnTo>
                <a:lnTo>
                  <a:pt x="167" y="184"/>
                </a:lnTo>
                <a:lnTo>
                  <a:pt x="142" y="184"/>
                </a:lnTo>
                <a:lnTo>
                  <a:pt x="142" y="137"/>
                </a:lnTo>
                <a:lnTo>
                  <a:pt x="186" y="137"/>
                </a:lnTo>
                <a:lnTo>
                  <a:pt x="186" y="161"/>
                </a:lnTo>
                <a:lnTo>
                  <a:pt x="243" y="122"/>
                </a:lnTo>
                <a:lnTo>
                  <a:pt x="186" y="76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48" name="Freeform 139"/>
          <p:cNvSpPr/>
          <p:nvPr/>
        </p:nvSpPr>
        <p:spPr bwMode="auto">
          <a:xfrm>
            <a:off x="10532398" y="2639461"/>
            <a:ext cx="73342" cy="161650"/>
          </a:xfrm>
          <a:custGeom>
            <a:avLst/>
            <a:gdLst>
              <a:gd name="T0" fmla="*/ 37 w 38"/>
              <a:gd name="T1" fmla="*/ 44 h 85"/>
              <a:gd name="T2" fmla="*/ 26 w 38"/>
              <a:gd name="T3" fmla="*/ 2 h 85"/>
              <a:gd name="T4" fmla="*/ 20 w 38"/>
              <a:gd name="T5" fmla="*/ 1 h 85"/>
              <a:gd name="T6" fmla="*/ 1 w 38"/>
              <a:gd name="T7" fmla="*/ 41 h 85"/>
              <a:gd name="T8" fmla="*/ 16 w 38"/>
              <a:gd name="T9" fmla="*/ 85 h 85"/>
              <a:gd name="T10" fmla="*/ 22 w 38"/>
              <a:gd name="T11" fmla="*/ 84 h 85"/>
              <a:gd name="T12" fmla="*/ 37 w 38"/>
              <a:gd name="T13" fmla="*/ 44 h 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8" h="85">
                <a:moveTo>
                  <a:pt x="37" y="44"/>
                </a:moveTo>
                <a:cubicBezTo>
                  <a:pt x="38" y="23"/>
                  <a:pt x="35" y="6"/>
                  <a:pt x="26" y="2"/>
                </a:cubicBezTo>
                <a:cubicBezTo>
                  <a:pt x="25" y="2"/>
                  <a:pt x="22" y="1"/>
                  <a:pt x="20" y="1"/>
                </a:cubicBezTo>
                <a:cubicBezTo>
                  <a:pt x="5" y="0"/>
                  <a:pt x="2" y="18"/>
                  <a:pt x="1" y="41"/>
                </a:cubicBezTo>
                <a:cubicBezTo>
                  <a:pt x="0" y="65"/>
                  <a:pt x="1" y="83"/>
                  <a:pt x="16" y="85"/>
                </a:cubicBezTo>
                <a:cubicBezTo>
                  <a:pt x="18" y="85"/>
                  <a:pt x="21" y="84"/>
                  <a:pt x="22" y="84"/>
                </a:cubicBezTo>
                <a:cubicBezTo>
                  <a:pt x="32" y="82"/>
                  <a:pt x="36" y="65"/>
                  <a:pt x="37" y="44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49" name="Freeform 140"/>
          <p:cNvSpPr/>
          <p:nvPr/>
        </p:nvSpPr>
        <p:spPr bwMode="auto">
          <a:xfrm>
            <a:off x="10265974" y="2468830"/>
            <a:ext cx="378681" cy="360720"/>
          </a:xfrm>
          <a:custGeom>
            <a:avLst/>
            <a:gdLst>
              <a:gd name="T0" fmla="*/ 189 w 200"/>
              <a:gd name="T1" fmla="*/ 95 h 190"/>
              <a:gd name="T2" fmla="*/ 184 w 200"/>
              <a:gd name="T3" fmla="*/ 86 h 190"/>
              <a:gd name="T4" fmla="*/ 184 w 200"/>
              <a:gd name="T5" fmla="*/ 82 h 190"/>
              <a:gd name="T6" fmla="*/ 183 w 200"/>
              <a:gd name="T7" fmla="*/ 80 h 190"/>
              <a:gd name="T8" fmla="*/ 168 w 200"/>
              <a:gd name="T9" fmla="*/ 45 h 190"/>
              <a:gd name="T10" fmla="*/ 166 w 200"/>
              <a:gd name="T11" fmla="*/ 42 h 190"/>
              <a:gd name="T12" fmla="*/ 170 w 200"/>
              <a:gd name="T13" fmla="*/ 33 h 190"/>
              <a:gd name="T14" fmla="*/ 99 w 200"/>
              <a:gd name="T15" fmla="*/ 0 h 190"/>
              <a:gd name="T16" fmla="*/ 29 w 200"/>
              <a:gd name="T17" fmla="*/ 32 h 190"/>
              <a:gd name="T18" fmla="*/ 33 w 200"/>
              <a:gd name="T19" fmla="*/ 41 h 190"/>
              <a:gd name="T20" fmla="*/ 30 w 200"/>
              <a:gd name="T21" fmla="*/ 45 h 190"/>
              <a:gd name="T22" fmla="*/ 15 w 200"/>
              <a:gd name="T23" fmla="*/ 80 h 190"/>
              <a:gd name="T24" fmla="*/ 14 w 200"/>
              <a:gd name="T25" fmla="*/ 82 h 190"/>
              <a:gd name="T26" fmla="*/ 15 w 200"/>
              <a:gd name="T27" fmla="*/ 86 h 190"/>
              <a:gd name="T28" fmla="*/ 8 w 200"/>
              <a:gd name="T29" fmla="*/ 97 h 190"/>
              <a:gd name="T30" fmla="*/ 4 w 200"/>
              <a:gd name="T31" fmla="*/ 158 h 190"/>
              <a:gd name="T32" fmla="*/ 20 w 200"/>
              <a:gd name="T33" fmla="*/ 183 h 190"/>
              <a:gd name="T34" fmla="*/ 40 w 200"/>
              <a:gd name="T35" fmla="*/ 187 h 190"/>
              <a:gd name="T36" fmla="*/ 43 w 200"/>
              <a:gd name="T37" fmla="*/ 177 h 190"/>
              <a:gd name="T38" fmla="*/ 47 w 200"/>
              <a:gd name="T39" fmla="*/ 177 h 190"/>
              <a:gd name="T40" fmla="*/ 59 w 200"/>
              <a:gd name="T41" fmla="*/ 133 h 190"/>
              <a:gd name="T42" fmla="*/ 38 w 200"/>
              <a:gd name="T43" fmla="*/ 94 h 190"/>
              <a:gd name="T44" fmla="*/ 32 w 200"/>
              <a:gd name="T45" fmla="*/ 96 h 190"/>
              <a:gd name="T46" fmla="*/ 23 w 200"/>
              <a:gd name="T47" fmla="*/ 138 h 190"/>
              <a:gd name="T48" fmla="*/ 40 w 200"/>
              <a:gd name="T49" fmla="*/ 177 h 190"/>
              <a:gd name="T50" fmla="*/ 41 w 200"/>
              <a:gd name="T51" fmla="*/ 177 h 190"/>
              <a:gd name="T52" fmla="*/ 36 w 200"/>
              <a:gd name="T53" fmla="*/ 176 h 190"/>
              <a:gd name="T54" fmla="*/ 19 w 200"/>
              <a:gd name="T55" fmla="*/ 138 h 190"/>
              <a:gd name="T56" fmla="*/ 25 w 200"/>
              <a:gd name="T57" fmla="*/ 97 h 190"/>
              <a:gd name="T58" fmla="*/ 20 w 200"/>
              <a:gd name="T59" fmla="*/ 85 h 190"/>
              <a:gd name="T60" fmla="*/ 20 w 200"/>
              <a:gd name="T61" fmla="*/ 84 h 190"/>
              <a:gd name="T62" fmla="*/ 35 w 200"/>
              <a:gd name="T63" fmla="*/ 48 h 190"/>
              <a:gd name="T64" fmla="*/ 39 w 200"/>
              <a:gd name="T65" fmla="*/ 41 h 190"/>
              <a:gd name="T66" fmla="*/ 45 w 200"/>
              <a:gd name="T67" fmla="*/ 39 h 190"/>
              <a:gd name="T68" fmla="*/ 99 w 200"/>
              <a:gd name="T69" fmla="*/ 21 h 190"/>
              <a:gd name="T70" fmla="*/ 155 w 200"/>
              <a:gd name="T71" fmla="*/ 40 h 190"/>
              <a:gd name="T72" fmla="*/ 159 w 200"/>
              <a:gd name="T73" fmla="*/ 42 h 190"/>
              <a:gd name="T74" fmla="*/ 163 w 200"/>
              <a:gd name="T75" fmla="*/ 48 h 190"/>
              <a:gd name="T76" fmla="*/ 178 w 200"/>
              <a:gd name="T77" fmla="*/ 83 h 190"/>
              <a:gd name="T78" fmla="*/ 172 w 200"/>
              <a:gd name="T79" fmla="*/ 93 h 190"/>
              <a:gd name="T80" fmla="*/ 181 w 200"/>
              <a:gd name="T81" fmla="*/ 136 h 190"/>
              <a:gd name="T82" fmla="*/ 164 w 200"/>
              <a:gd name="T83" fmla="*/ 174 h 190"/>
              <a:gd name="T84" fmla="*/ 159 w 200"/>
              <a:gd name="T85" fmla="*/ 175 h 190"/>
              <a:gd name="T86" fmla="*/ 160 w 200"/>
              <a:gd name="T87" fmla="*/ 174 h 190"/>
              <a:gd name="T88" fmla="*/ 159 w 200"/>
              <a:gd name="T89" fmla="*/ 175 h 190"/>
              <a:gd name="T90" fmla="*/ 159 w 200"/>
              <a:gd name="T91" fmla="*/ 175 h 190"/>
              <a:gd name="T92" fmla="*/ 159 w 200"/>
              <a:gd name="T93" fmla="*/ 175 h 190"/>
              <a:gd name="T94" fmla="*/ 162 w 200"/>
              <a:gd name="T95" fmla="*/ 187 h 190"/>
              <a:gd name="T96" fmla="*/ 183 w 200"/>
              <a:gd name="T97" fmla="*/ 182 h 190"/>
              <a:gd name="T98" fmla="*/ 197 w 200"/>
              <a:gd name="T99" fmla="*/ 155 h 190"/>
              <a:gd name="T100" fmla="*/ 189 w 200"/>
              <a:gd name="T101" fmla="*/ 95 h 1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200" h="190">
                <a:moveTo>
                  <a:pt x="189" y="95"/>
                </a:moveTo>
                <a:cubicBezTo>
                  <a:pt x="187" y="90"/>
                  <a:pt x="185" y="87"/>
                  <a:pt x="184" y="86"/>
                </a:cubicBezTo>
                <a:cubicBezTo>
                  <a:pt x="184" y="84"/>
                  <a:pt x="184" y="82"/>
                  <a:pt x="184" y="82"/>
                </a:cubicBezTo>
                <a:cubicBezTo>
                  <a:pt x="184" y="81"/>
                  <a:pt x="183" y="81"/>
                  <a:pt x="183" y="80"/>
                </a:cubicBezTo>
                <a:cubicBezTo>
                  <a:pt x="181" y="74"/>
                  <a:pt x="178" y="60"/>
                  <a:pt x="168" y="45"/>
                </a:cubicBezTo>
                <a:cubicBezTo>
                  <a:pt x="168" y="44"/>
                  <a:pt x="167" y="43"/>
                  <a:pt x="166" y="42"/>
                </a:cubicBezTo>
                <a:cubicBezTo>
                  <a:pt x="170" y="41"/>
                  <a:pt x="172" y="38"/>
                  <a:pt x="170" y="33"/>
                </a:cubicBezTo>
                <a:cubicBezTo>
                  <a:pt x="153" y="13"/>
                  <a:pt x="128" y="0"/>
                  <a:pt x="99" y="0"/>
                </a:cubicBezTo>
                <a:cubicBezTo>
                  <a:pt x="71" y="0"/>
                  <a:pt x="46" y="13"/>
                  <a:pt x="29" y="32"/>
                </a:cubicBezTo>
                <a:cubicBezTo>
                  <a:pt x="27" y="36"/>
                  <a:pt x="29" y="39"/>
                  <a:pt x="33" y="41"/>
                </a:cubicBezTo>
                <a:cubicBezTo>
                  <a:pt x="32" y="42"/>
                  <a:pt x="31" y="44"/>
                  <a:pt x="30" y="45"/>
                </a:cubicBezTo>
                <a:cubicBezTo>
                  <a:pt x="21" y="60"/>
                  <a:pt x="17" y="74"/>
                  <a:pt x="15" y="80"/>
                </a:cubicBezTo>
                <a:cubicBezTo>
                  <a:pt x="15" y="81"/>
                  <a:pt x="14" y="81"/>
                  <a:pt x="14" y="82"/>
                </a:cubicBezTo>
                <a:cubicBezTo>
                  <a:pt x="14" y="82"/>
                  <a:pt x="14" y="84"/>
                  <a:pt x="15" y="86"/>
                </a:cubicBezTo>
                <a:cubicBezTo>
                  <a:pt x="13" y="88"/>
                  <a:pt x="11" y="91"/>
                  <a:pt x="8" y="97"/>
                </a:cubicBezTo>
                <a:cubicBezTo>
                  <a:pt x="0" y="117"/>
                  <a:pt x="0" y="146"/>
                  <a:pt x="4" y="158"/>
                </a:cubicBezTo>
                <a:cubicBezTo>
                  <a:pt x="7" y="170"/>
                  <a:pt x="13" y="179"/>
                  <a:pt x="20" y="183"/>
                </a:cubicBezTo>
                <a:cubicBezTo>
                  <a:pt x="30" y="190"/>
                  <a:pt x="37" y="188"/>
                  <a:pt x="40" y="187"/>
                </a:cubicBezTo>
                <a:cubicBezTo>
                  <a:pt x="43" y="186"/>
                  <a:pt x="44" y="182"/>
                  <a:pt x="43" y="177"/>
                </a:cubicBezTo>
                <a:cubicBezTo>
                  <a:pt x="44" y="177"/>
                  <a:pt x="46" y="177"/>
                  <a:pt x="47" y="177"/>
                </a:cubicBezTo>
                <a:cubicBezTo>
                  <a:pt x="62" y="175"/>
                  <a:pt x="62" y="156"/>
                  <a:pt x="59" y="133"/>
                </a:cubicBezTo>
                <a:cubicBezTo>
                  <a:pt x="57" y="110"/>
                  <a:pt x="53" y="91"/>
                  <a:pt x="38" y="94"/>
                </a:cubicBezTo>
                <a:cubicBezTo>
                  <a:pt x="36" y="94"/>
                  <a:pt x="33" y="95"/>
                  <a:pt x="32" y="96"/>
                </a:cubicBezTo>
                <a:cubicBezTo>
                  <a:pt x="23" y="100"/>
                  <a:pt x="21" y="117"/>
                  <a:pt x="23" y="138"/>
                </a:cubicBezTo>
                <a:cubicBezTo>
                  <a:pt x="25" y="159"/>
                  <a:pt x="30" y="175"/>
                  <a:pt x="40" y="177"/>
                </a:cubicBezTo>
                <a:cubicBezTo>
                  <a:pt x="40" y="177"/>
                  <a:pt x="40" y="177"/>
                  <a:pt x="41" y="177"/>
                </a:cubicBezTo>
                <a:cubicBezTo>
                  <a:pt x="39" y="177"/>
                  <a:pt x="37" y="176"/>
                  <a:pt x="36" y="176"/>
                </a:cubicBezTo>
                <a:cubicBezTo>
                  <a:pt x="26" y="175"/>
                  <a:pt x="21" y="158"/>
                  <a:pt x="19" y="138"/>
                </a:cubicBezTo>
                <a:cubicBezTo>
                  <a:pt x="17" y="119"/>
                  <a:pt x="18" y="103"/>
                  <a:pt x="25" y="97"/>
                </a:cubicBezTo>
                <a:cubicBezTo>
                  <a:pt x="24" y="91"/>
                  <a:pt x="22" y="87"/>
                  <a:pt x="20" y="85"/>
                </a:cubicBezTo>
                <a:cubicBezTo>
                  <a:pt x="20" y="85"/>
                  <a:pt x="20" y="84"/>
                  <a:pt x="20" y="84"/>
                </a:cubicBezTo>
                <a:cubicBezTo>
                  <a:pt x="21" y="79"/>
                  <a:pt x="25" y="64"/>
                  <a:pt x="35" y="48"/>
                </a:cubicBezTo>
                <a:cubicBezTo>
                  <a:pt x="36" y="46"/>
                  <a:pt x="38" y="43"/>
                  <a:pt x="39" y="41"/>
                </a:cubicBezTo>
                <a:cubicBezTo>
                  <a:pt x="41" y="41"/>
                  <a:pt x="43" y="40"/>
                  <a:pt x="45" y="39"/>
                </a:cubicBezTo>
                <a:cubicBezTo>
                  <a:pt x="60" y="28"/>
                  <a:pt x="79" y="21"/>
                  <a:pt x="99" y="21"/>
                </a:cubicBezTo>
                <a:cubicBezTo>
                  <a:pt x="120" y="21"/>
                  <a:pt x="139" y="28"/>
                  <a:pt x="155" y="40"/>
                </a:cubicBezTo>
                <a:cubicBezTo>
                  <a:pt x="156" y="41"/>
                  <a:pt x="157" y="41"/>
                  <a:pt x="159" y="42"/>
                </a:cubicBezTo>
                <a:cubicBezTo>
                  <a:pt x="160" y="44"/>
                  <a:pt x="162" y="46"/>
                  <a:pt x="163" y="48"/>
                </a:cubicBezTo>
                <a:cubicBezTo>
                  <a:pt x="172" y="63"/>
                  <a:pt x="176" y="77"/>
                  <a:pt x="178" y="83"/>
                </a:cubicBezTo>
                <a:cubicBezTo>
                  <a:pt x="175" y="83"/>
                  <a:pt x="174" y="87"/>
                  <a:pt x="172" y="93"/>
                </a:cubicBezTo>
                <a:cubicBezTo>
                  <a:pt x="182" y="98"/>
                  <a:pt x="184" y="115"/>
                  <a:pt x="181" y="136"/>
                </a:cubicBezTo>
                <a:cubicBezTo>
                  <a:pt x="179" y="156"/>
                  <a:pt x="174" y="173"/>
                  <a:pt x="164" y="174"/>
                </a:cubicBezTo>
                <a:cubicBezTo>
                  <a:pt x="164" y="175"/>
                  <a:pt x="161" y="175"/>
                  <a:pt x="159" y="175"/>
                </a:cubicBezTo>
                <a:cubicBezTo>
                  <a:pt x="160" y="175"/>
                  <a:pt x="160" y="174"/>
                  <a:pt x="160" y="174"/>
                </a:cubicBezTo>
                <a:cubicBezTo>
                  <a:pt x="160" y="174"/>
                  <a:pt x="159" y="174"/>
                  <a:pt x="159" y="175"/>
                </a:cubicBezTo>
                <a:cubicBezTo>
                  <a:pt x="159" y="175"/>
                  <a:pt x="159" y="175"/>
                  <a:pt x="159" y="175"/>
                </a:cubicBezTo>
                <a:cubicBezTo>
                  <a:pt x="159" y="175"/>
                  <a:pt x="159" y="175"/>
                  <a:pt x="159" y="175"/>
                </a:cubicBezTo>
                <a:cubicBezTo>
                  <a:pt x="158" y="181"/>
                  <a:pt x="159" y="186"/>
                  <a:pt x="162" y="187"/>
                </a:cubicBezTo>
                <a:cubicBezTo>
                  <a:pt x="165" y="187"/>
                  <a:pt x="172" y="190"/>
                  <a:pt x="183" y="182"/>
                </a:cubicBezTo>
                <a:cubicBezTo>
                  <a:pt x="188" y="177"/>
                  <a:pt x="194" y="167"/>
                  <a:pt x="197" y="155"/>
                </a:cubicBezTo>
                <a:cubicBezTo>
                  <a:pt x="200" y="143"/>
                  <a:pt x="199" y="114"/>
                  <a:pt x="189" y="95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50" name="Freeform 141"/>
          <p:cNvSpPr/>
          <p:nvPr/>
        </p:nvSpPr>
        <p:spPr bwMode="auto">
          <a:xfrm>
            <a:off x="4964450" y="1995854"/>
            <a:ext cx="255947" cy="260436"/>
          </a:xfrm>
          <a:custGeom>
            <a:avLst/>
            <a:gdLst>
              <a:gd name="T0" fmla="*/ 156 w 171"/>
              <a:gd name="T1" fmla="*/ 25 h 174"/>
              <a:gd name="T2" fmla="*/ 111 w 171"/>
              <a:gd name="T3" fmla="*/ 70 h 174"/>
              <a:gd name="T4" fmla="*/ 171 w 171"/>
              <a:gd name="T5" fmla="*/ 131 h 174"/>
              <a:gd name="T6" fmla="*/ 127 w 171"/>
              <a:gd name="T7" fmla="*/ 174 h 174"/>
              <a:gd name="T8" fmla="*/ 68 w 171"/>
              <a:gd name="T9" fmla="*/ 114 h 174"/>
              <a:gd name="T10" fmla="*/ 22 w 171"/>
              <a:gd name="T11" fmla="*/ 159 h 174"/>
              <a:gd name="T12" fmla="*/ 0 w 171"/>
              <a:gd name="T13" fmla="*/ 0 h 174"/>
              <a:gd name="T14" fmla="*/ 156 w 171"/>
              <a:gd name="T15" fmla="*/ 25 h 1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71" h="174">
                <a:moveTo>
                  <a:pt x="156" y="25"/>
                </a:moveTo>
                <a:lnTo>
                  <a:pt x="111" y="70"/>
                </a:lnTo>
                <a:lnTo>
                  <a:pt x="171" y="131"/>
                </a:lnTo>
                <a:lnTo>
                  <a:pt x="127" y="174"/>
                </a:lnTo>
                <a:lnTo>
                  <a:pt x="68" y="114"/>
                </a:lnTo>
                <a:lnTo>
                  <a:pt x="22" y="159"/>
                </a:lnTo>
                <a:lnTo>
                  <a:pt x="0" y="0"/>
                </a:lnTo>
                <a:lnTo>
                  <a:pt x="156" y="25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51" name="Freeform 142"/>
          <p:cNvSpPr/>
          <p:nvPr/>
        </p:nvSpPr>
        <p:spPr bwMode="auto">
          <a:xfrm>
            <a:off x="5633502" y="1995854"/>
            <a:ext cx="263430" cy="260436"/>
          </a:xfrm>
          <a:custGeom>
            <a:avLst/>
            <a:gdLst>
              <a:gd name="T0" fmla="*/ 150 w 176"/>
              <a:gd name="T1" fmla="*/ 157 h 174"/>
              <a:gd name="T2" fmla="*/ 105 w 176"/>
              <a:gd name="T3" fmla="*/ 113 h 174"/>
              <a:gd name="T4" fmla="*/ 44 w 176"/>
              <a:gd name="T5" fmla="*/ 174 h 174"/>
              <a:gd name="T6" fmla="*/ 0 w 176"/>
              <a:gd name="T7" fmla="*/ 129 h 174"/>
              <a:gd name="T8" fmla="*/ 60 w 176"/>
              <a:gd name="T9" fmla="*/ 69 h 174"/>
              <a:gd name="T10" fmla="*/ 15 w 176"/>
              <a:gd name="T11" fmla="*/ 23 h 174"/>
              <a:gd name="T12" fmla="*/ 176 w 176"/>
              <a:gd name="T13" fmla="*/ 0 h 174"/>
              <a:gd name="T14" fmla="*/ 150 w 176"/>
              <a:gd name="T15" fmla="*/ 157 h 1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76" h="174">
                <a:moveTo>
                  <a:pt x="150" y="157"/>
                </a:moveTo>
                <a:lnTo>
                  <a:pt x="105" y="113"/>
                </a:lnTo>
                <a:lnTo>
                  <a:pt x="44" y="174"/>
                </a:lnTo>
                <a:lnTo>
                  <a:pt x="0" y="129"/>
                </a:lnTo>
                <a:lnTo>
                  <a:pt x="60" y="69"/>
                </a:lnTo>
                <a:lnTo>
                  <a:pt x="15" y="23"/>
                </a:lnTo>
                <a:lnTo>
                  <a:pt x="176" y="0"/>
                </a:lnTo>
                <a:lnTo>
                  <a:pt x="150" y="157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52" name="Freeform 143"/>
          <p:cNvSpPr/>
          <p:nvPr/>
        </p:nvSpPr>
        <p:spPr bwMode="auto">
          <a:xfrm>
            <a:off x="4295397" y="1995854"/>
            <a:ext cx="246965" cy="249960"/>
          </a:xfrm>
          <a:custGeom>
            <a:avLst/>
            <a:gdLst>
              <a:gd name="T0" fmla="*/ 15 w 165"/>
              <a:gd name="T1" fmla="*/ 143 h 167"/>
              <a:gd name="T2" fmla="*/ 58 w 165"/>
              <a:gd name="T3" fmla="*/ 100 h 167"/>
              <a:gd name="T4" fmla="*/ 0 w 165"/>
              <a:gd name="T5" fmla="*/ 42 h 167"/>
              <a:gd name="T6" fmla="*/ 42 w 165"/>
              <a:gd name="T7" fmla="*/ 0 h 167"/>
              <a:gd name="T8" fmla="*/ 100 w 165"/>
              <a:gd name="T9" fmla="*/ 58 h 167"/>
              <a:gd name="T10" fmla="*/ 143 w 165"/>
              <a:gd name="T11" fmla="*/ 15 h 167"/>
              <a:gd name="T12" fmla="*/ 165 w 165"/>
              <a:gd name="T13" fmla="*/ 167 h 167"/>
              <a:gd name="T14" fmla="*/ 15 w 165"/>
              <a:gd name="T15" fmla="*/ 143 h 1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65" h="167">
                <a:moveTo>
                  <a:pt x="15" y="143"/>
                </a:moveTo>
                <a:lnTo>
                  <a:pt x="58" y="100"/>
                </a:lnTo>
                <a:lnTo>
                  <a:pt x="0" y="42"/>
                </a:lnTo>
                <a:lnTo>
                  <a:pt x="42" y="0"/>
                </a:lnTo>
                <a:lnTo>
                  <a:pt x="100" y="58"/>
                </a:lnTo>
                <a:lnTo>
                  <a:pt x="143" y="15"/>
                </a:lnTo>
                <a:lnTo>
                  <a:pt x="165" y="167"/>
                </a:lnTo>
                <a:lnTo>
                  <a:pt x="15" y="143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53" name="Freeform 144"/>
          <p:cNvSpPr/>
          <p:nvPr/>
        </p:nvSpPr>
        <p:spPr bwMode="auto">
          <a:xfrm>
            <a:off x="3617364" y="1983879"/>
            <a:ext cx="264928" cy="260436"/>
          </a:xfrm>
          <a:custGeom>
            <a:avLst/>
            <a:gdLst>
              <a:gd name="T0" fmla="*/ 26 w 177"/>
              <a:gd name="T1" fmla="*/ 17 h 174"/>
              <a:gd name="T2" fmla="*/ 71 w 177"/>
              <a:gd name="T3" fmla="*/ 63 h 174"/>
              <a:gd name="T4" fmla="*/ 132 w 177"/>
              <a:gd name="T5" fmla="*/ 0 h 174"/>
              <a:gd name="T6" fmla="*/ 177 w 177"/>
              <a:gd name="T7" fmla="*/ 45 h 174"/>
              <a:gd name="T8" fmla="*/ 116 w 177"/>
              <a:gd name="T9" fmla="*/ 107 h 174"/>
              <a:gd name="T10" fmla="*/ 161 w 177"/>
              <a:gd name="T11" fmla="*/ 151 h 174"/>
              <a:gd name="T12" fmla="*/ 0 w 177"/>
              <a:gd name="T13" fmla="*/ 174 h 174"/>
              <a:gd name="T14" fmla="*/ 26 w 177"/>
              <a:gd name="T15" fmla="*/ 17 h 1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77" h="174">
                <a:moveTo>
                  <a:pt x="26" y="17"/>
                </a:moveTo>
                <a:lnTo>
                  <a:pt x="71" y="63"/>
                </a:lnTo>
                <a:lnTo>
                  <a:pt x="132" y="0"/>
                </a:lnTo>
                <a:lnTo>
                  <a:pt x="177" y="45"/>
                </a:lnTo>
                <a:lnTo>
                  <a:pt x="116" y="107"/>
                </a:lnTo>
                <a:lnTo>
                  <a:pt x="161" y="151"/>
                </a:lnTo>
                <a:lnTo>
                  <a:pt x="0" y="174"/>
                </a:lnTo>
                <a:lnTo>
                  <a:pt x="26" y="17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54" name="Freeform 145"/>
          <p:cNvSpPr/>
          <p:nvPr/>
        </p:nvSpPr>
        <p:spPr bwMode="auto">
          <a:xfrm>
            <a:off x="4244508" y="3003172"/>
            <a:ext cx="157161" cy="357727"/>
          </a:xfrm>
          <a:custGeom>
            <a:avLst/>
            <a:gdLst>
              <a:gd name="T0" fmla="*/ 0 w 105"/>
              <a:gd name="T1" fmla="*/ 77 h 239"/>
              <a:gd name="T2" fmla="*/ 0 w 105"/>
              <a:gd name="T3" fmla="*/ 165 h 239"/>
              <a:gd name="T4" fmla="*/ 42 w 105"/>
              <a:gd name="T5" fmla="*/ 165 h 239"/>
              <a:gd name="T6" fmla="*/ 105 w 105"/>
              <a:gd name="T7" fmla="*/ 239 h 239"/>
              <a:gd name="T8" fmla="*/ 105 w 105"/>
              <a:gd name="T9" fmla="*/ 0 h 239"/>
              <a:gd name="T10" fmla="*/ 39 w 105"/>
              <a:gd name="T11" fmla="*/ 77 h 239"/>
              <a:gd name="T12" fmla="*/ 0 w 105"/>
              <a:gd name="T13" fmla="*/ 77 h 2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05" h="239">
                <a:moveTo>
                  <a:pt x="0" y="77"/>
                </a:moveTo>
                <a:lnTo>
                  <a:pt x="0" y="165"/>
                </a:lnTo>
                <a:lnTo>
                  <a:pt x="42" y="165"/>
                </a:lnTo>
                <a:lnTo>
                  <a:pt x="105" y="239"/>
                </a:lnTo>
                <a:lnTo>
                  <a:pt x="105" y="0"/>
                </a:lnTo>
                <a:lnTo>
                  <a:pt x="39" y="77"/>
                </a:lnTo>
                <a:lnTo>
                  <a:pt x="0" y="77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55" name="Freeform 146"/>
          <p:cNvSpPr/>
          <p:nvPr/>
        </p:nvSpPr>
        <p:spPr bwMode="auto">
          <a:xfrm>
            <a:off x="4466029" y="3043586"/>
            <a:ext cx="140696" cy="278397"/>
          </a:xfrm>
          <a:custGeom>
            <a:avLst/>
            <a:gdLst>
              <a:gd name="T0" fmla="*/ 6 w 74"/>
              <a:gd name="T1" fmla="*/ 0 h 147"/>
              <a:gd name="T2" fmla="*/ 0 w 74"/>
              <a:gd name="T3" fmla="*/ 1 h 147"/>
              <a:gd name="T4" fmla="*/ 63 w 74"/>
              <a:gd name="T5" fmla="*/ 74 h 147"/>
              <a:gd name="T6" fmla="*/ 0 w 74"/>
              <a:gd name="T7" fmla="*/ 147 h 147"/>
              <a:gd name="T8" fmla="*/ 6 w 74"/>
              <a:gd name="T9" fmla="*/ 147 h 147"/>
              <a:gd name="T10" fmla="*/ 74 w 74"/>
              <a:gd name="T11" fmla="*/ 74 h 147"/>
              <a:gd name="T12" fmla="*/ 6 w 74"/>
              <a:gd name="T13" fmla="*/ 0 h 1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4" h="147">
                <a:moveTo>
                  <a:pt x="6" y="0"/>
                </a:moveTo>
                <a:cubicBezTo>
                  <a:pt x="4" y="0"/>
                  <a:pt x="2" y="1"/>
                  <a:pt x="0" y="1"/>
                </a:cubicBezTo>
                <a:cubicBezTo>
                  <a:pt x="35" y="4"/>
                  <a:pt x="63" y="35"/>
                  <a:pt x="63" y="74"/>
                </a:cubicBezTo>
                <a:cubicBezTo>
                  <a:pt x="63" y="112"/>
                  <a:pt x="35" y="144"/>
                  <a:pt x="0" y="147"/>
                </a:cubicBezTo>
                <a:cubicBezTo>
                  <a:pt x="2" y="147"/>
                  <a:pt x="4" y="147"/>
                  <a:pt x="6" y="147"/>
                </a:cubicBezTo>
                <a:cubicBezTo>
                  <a:pt x="44" y="147"/>
                  <a:pt x="74" y="114"/>
                  <a:pt x="74" y="74"/>
                </a:cubicBezTo>
                <a:cubicBezTo>
                  <a:pt x="74" y="33"/>
                  <a:pt x="44" y="0"/>
                  <a:pt x="6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56" name="Freeform 147"/>
          <p:cNvSpPr/>
          <p:nvPr/>
        </p:nvSpPr>
        <p:spPr bwMode="auto">
          <a:xfrm>
            <a:off x="4452557" y="3081005"/>
            <a:ext cx="103277" cy="203559"/>
          </a:xfrm>
          <a:custGeom>
            <a:avLst/>
            <a:gdLst>
              <a:gd name="T0" fmla="*/ 4 w 54"/>
              <a:gd name="T1" fmla="*/ 0 h 107"/>
              <a:gd name="T2" fmla="*/ 0 w 54"/>
              <a:gd name="T3" fmla="*/ 1 h 107"/>
              <a:gd name="T4" fmla="*/ 45 w 54"/>
              <a:gd name="T5" fmla="*/ 54 h 107"/>
              <a:gd name="T6" fmla="*/ 0 w 54"/>
              <a:gd name="T7" fmla="*/ 107 h 107"/>
              <a:gd name="T8" fmla="*/ 4 w 54"/>
              <a:gd name="T9" fmla="*/ 107 h 107"/>
              <a:gd name="T10" fmla="*/ 54 w 54"/>
              <a:gd name="T11" fmla="*/ 54 h 107"/>
              <a:gd name="T12" fmla="*/ 4 w 54"/>
              <a:gd name="T13" fmla="*/ 0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4" h="107">
                <a:moveTo>
                  <a:pt x="4" y="0"/>
                </a:moveTo>
                <a:cubicBezTo>
                  <a:pt x="2" y="0"/>
                  <a:pt x="1" y="0"/>
                  <a:pt x="0" y="1"/>
                </a:cubicBezTo>
                <a:cubicBezTo>
                  <a:pt x="25" y="3"/>
                  <a:pt x="45" y="26"/>
                  <a:pt x="45" y="54"/>
                </a:cubicBezTo>
                <a:cubicBezTo>
                  <a:pt x="45" y="82"/>
                  <a:pt x="25" y="105"/>
                  <a:pt x="0" y="107"/>
                </a:cubicBezTo>
                <a:cubicBezTo>
                  <a:pt x="1" y="107"/>
                  <a:pt x="2" y="107"/>
                  <a:pt x="4" y="107"/>
                </a:cubicBezTo>
                <a:cubicBezTo>
                  <a:pt x="31" y="107"/>
                  <a:pt x="54" y="83"/>
                  <a:pt x="54" y="54"/>
                </a:cubicBezTo>
                <a:cubicBezTo>
                  <a:pt x="54" y="24"/>
                  <a:pt x="31" y="0"/>
                  <a:pt x="4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57" name="Freeform 148"/>
          <p:cNvSpPr/>
          <p:nvPr/>
        </p:nvSpPr>
        <p:spPr bwMode="auto">
          <a:xfrm>
            <a:off x="4452557" y="3127404"/>
            <a:ext cx="56877" cy="113754"/>
          </a:xfrm>
          <a:custGeom>
            <a:avLst/>
            <a:gdLst>
              <a:gd name="T0" fmla="*/ 2 w 30"/>
              <a:gd name="T1" fmla="*/ 0 h 60"/>
              <a:gd name="T2" fmla="*/ 0 w 30"/>
              <a:gd name="T3" fmla="*/ 0 h 60"/>
              <a:gd name="T4" fmla="*/ 25 w 30"/>
              <a:gd name="T5" fmla="*/ 30 h 60"/>
              <a:gd name="T6" fmla="*/ 0 w 30"/>
              <a:gd name="T7" fmla="*/ 60 h 60"/>
              <a:gd name="T8" fmla="*/ 2 w 30"/>
              <a:gd name="T9" fmla="*/ 60 h 60"/>
              <a:gd name="T10" fmla="*/ 30 w 30"/>
              <a:gd name="T11" fmla="*/ 30 h 60"/>
              <a:gd name="T12" fmla="*/ 2 w 30"/>
              <a:gd name="T13" fmla="*/ 0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0" h="60">
                <a:moveTo>
                  <a:pt x="2" y="0"/>
                </a:moveTo>
                <a:cubicBezTo>
                  <a:pt x="1" y="0"/>
                  <a:pt x="0" y="0"/>
                  <a:pt x="0" y="0"/>
                </a:cubicBezTo>
                <a:cubicBezTo>
                  <a:pt x="14" y="1"/>
                  <a:pt x="25" y="14"/>
                  <a:pt x="25" y="30"/>
                </a:cubicBezTo>
                <a:cubicBezTo>
                  <a:pt x="25" y="46"/>
                  <a:pt x="14" y="59"/>
                  <a:pt x="0" y="60"/>
                </a:cubicBezTo>
                <a:cubicBezTo>
                  <a:pt x="0" y="60"/>
                  <a:pt x="1" y="60"/>
                  <a:pt x="2" y="60"/>
                </a:cubicBezTo>
                <a:cubicBezTo>
                  <a:pt x="18" y="60"/>
                  <a:pt x="30" y="47"/>
                  <a:pt x="30" y="30"/>
                </a:cubicBezTo>
                <a:cubicBezTo>
                  <a:pt x="30" y="13"/>
                  <a:pt x="18" y="0"/>
                  <a:pt x="2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58" name="Freeform 149"/>
          <p:cNvSpPr/>
          <p:nvPr/>
        </p:nvSpPr>
        <p:spPr bwMode="auto">
          <a:xfrm>
            <a:off x="2273275" y="3006167"/>
            <a:ext cx="187095" cy="354732"/>
          </a:xfrm>
          <a:custGeom>
            <a:avLst/>
            <a:gdLst>
              <a:gd name="T0" fmla="*/ 0 w 125"/>
              <a:gd name="T1" fmla="*/ 75 h 237"/>
              <a:gd name="T2" fmla="*/ 0 w 125"/>
              <a:gd name="T3" fmla="*/ 163 h 237"/>
              <a:gd name="T4" fmla="*/ 49 w 125"/>
              <a:gd name="T5" fmla="*/ 163 h 237"/>
              <a:gd name="T6" fmla="*/ 125 w 125"/>
              <a:gd name="T7" fmla="*/ 237 h 237"/>
              <a:gd name="T8" fmla="*/ 125 w 125"/>
              <a:gd name="T9" fmla="*/ 0 h 237"/>
              <a:gd name="T10" fmla="*/ 47 w 125"/>
              <a:gd name="T11" fmla="*/ 75 h 237"/>
              <a:gd name="T12" fmla="*/ 0 w 125"/>
              <a:gd name="T13" fmla="*/ 75 h 2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25" h="237">
                <a:moveTo>
                  <a:pt x="0" y="75"/>
                </a:moveTo>
                <a:lnTo>
                  <a:pt x="0" y="163"/>
                </a:lnTo>
                <a:lnTo>
                  <a:pt x="49" y="163"/>
                </a:lnTo>
                <a:lnTo>
                  <a:pt x="125" y="237"/>
                </a:lnTo>
                <a:lnTo>
                  <a:pt x="125" y="0"/>
                </a:lnTo>
                <a:lnTo>
                  <a:pt x="47" y="75"/>
                </a:lnTo>
                <a:lnTo>
                  <a:pt x="0" y="75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59" name="Freeform 150"/>
          <p:cNvSpPr>
            <a:spLocks noEditPoints="1"/>
          </p:cNvSpPr>
          <p:nvPr/>
        </p:nvSpPr>
        <p:spPr bwMode="auto">
          <a:xfrm>
            <a:off x="932177" y="3003172"/>
            <a:ext cx="270914" cy="356229"/>
          </a:xfrm>
          <a:custGeom>
            <a:avLst/>
            <a:gdLst>
              <a:gd name="T0" fmla="*/ 121 w 143"/>
              <a:gd name="T1" fmla="*/ 136 h 187"/>
              <a:gd name="T2" fmla="*/ 117 w 143"/>
              <a:gd name="T3" fmla="*/ 136 h 187"/>
              <a:gd name="T4" fmla="*/ 96 w 143"/>
              <a:gd name="T5" fmla="*/ 146 h 187"/>
              <a:gd name="T6" fmla="*/ 96 w 143"/>
              <a:gd name="T7" fmla="*/ 0 h 187"/>
              <a:gd name="T8" fmla="*/ 36 w 143"/>
              <a:gd name="T9" fmla="*/ 60 h 187"/>
              <a:gd name="T10" fmla="*/ 0 w 143"/>
              <a:gd name="T11" fmla="*/ 60 h 187"/>
              <a:gd name="T12" fmla="*/ 0 w 143"/>
              <a:gd name="T13" fmla="*/ 130 h 187"/>
              <a:gd name="T14" fmla="*/ 38 w 143"/>
              <a:gd name="T15" fmla="*/ 130 h 187"/>
              <a:gd name="T16" fmla="*/ 96 w 143"/>
              <a:gd name="T17" fmla="*/ 187 h 187"/>
              <a:gd name="T18" fmla="*/ 96 w 143"/>
              <a:gd name="T19" fmla="*/ 177 h 187"/>
              <a:gd name="T20" fmla="*/ 117 w 143"/>
              <a:gd name="T21" fmla="*/ 187 h 187"/>
              <a:gd name="T22" fmla="*/ 121 w 143"/>
              <a:gd name="T23" fmla="*/ 187 h 187"/>
              <a:gd name="T24" fmla="*/ 143 w 143"/>
              <a:gd name="T25" fmla="*/ 162 h 187"/>
              <a:gd name="T26" fmla="*/ 121 w 143"/>
              <a:gd name="T27" fmla="*/ 136 h 187"/>
              <a:gd name="T28" fmla="*/ 97 w 143"/>
              <a:gd name="T29" fmla="*/ 162 h 187"/>
              <a:gd name="T30" fmla="*/ 117 w 143"/>
              <a:gd name="T31" fmla="*/ 142 h 187"/>
              <a:gd name="T32" fmla="*/ 121 w 143"/>
              <a:gd name="T33" fmla="*/ 142 h 187"/>
              <a:gd name="T34" fmla="*/ 128 w 143"/>
              <a:gd name="T35" fmla="*/ 145 h 187"/>
              <a:gd name="T36" fmla="*/ 121 w 143"/>
              <a:gd name="T37" fmla="*/ 152 h 187"/>
              <a:gd name="T38" fmla="*/ 101 w 143"/>
              <a:gd name="T39" fmla="*/ 173 h 187"/>
              <a:gd name="T40" fmla="*/ 97 w 143"/>
              <a:gd name="T41" fmla="*/ 162 h 187"/>
              <a:gd name="T42" fmla="*/ 121 w 143"/>
              <a:gd name="T43" fmla="*/ 181 h 187"/>
              <a:gd name="T44" fmla="*/ 117 w 143"/>
              <a:gd name="T45" fmla="*/ 181 h 187"/>
              <a:gd name="T46" fmla="*/ 106 w 143"/>
              <a:gd name="T47" fmla="*/ 178 h 187"/>
              <a:gd name="T48" fmla="*/ 121 w 143"/>
              <a:gd name="T49" fmla="*/ 163 h 187"/>
              <a:gd name="T50" fmla="*/ 134 w 143"/>
              <a:gd name="T51" fmla="*/ 151 h 187"/>
              <a:gd name="T52" fmla="*/ 137 w 143"/>
              <a:gd name="T53" fmla="*/ 162 h 187"/>
              <a:gd name="T54" fmla="*/ 121 w 143"/>
              <a:gd name="T55" fmla="*/ 181 h 1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143" h="187">
                <a:moveTo>
                  <a:pt x="121" y="136"/>
                </a:moveTo>
                <a:cubicBezTo>
                  <a:pt x="120" y="136"/>
                  <a:pt x="118" y="136"/>
                  <a:pt x="117" y="136"/>
                </a:cubicBezTo>
                <a:cubicBezTo>
                  <a:pt x="109" y="136"/>
                  <a:pt x="101" y="140"/>
                  <a:pt x="96" y="146"/>
                </a:cubicBezTo>
                <a:cubicBezTo>
                  <a:pt x="96" y="0"/>
                  <a:pt x="96" y="0"/>
                  <a:pt x="96" y="0"/>
                </a:cubicBezTo>
                <a:cubicBezTo>
                  <a:pt x="36" y="60"/>
                  <a:pt x="36" y="60"/>
                  <a:pt x="36" y="60"/>
                </a:cubicBezTo>
                <a:cubicBezTo>
                  <a:pt x="0" y="60"/>
                  <a:pt x="0" y="60"/>
                  <a:pt x="0" y="60"/>
                </a:cubicBezTo>
                <a:cubicBezTo>
                  <a:pt x="0" y="130"/>
                  <a:pt x="0" y="130"/>
                  <a:pt x="0" y="130"/>
                </a:cubicBezTo>
                <a:cubicBezTo>
                  <a:pt x="38" y="130"/>
                  <a:pt x="38" y="130"/>
                  <a:pt x="38" y="130"/>
                </a:cubicBezTo>
                <a:cubicBezTo>
                  <a:pt x="96" y="187"/>
                  <a:pt x="96" y="187"/>
                  <a:pt x="96" y="187"/>
                </a:cubicBezTo>
                <a:cubicBezTo>
                  <a:pt x="96" y="177"/>
                  <a:pt x="96" y="177"/>
                  <a:pt x="96" y="177"/>
                </a:cubicBezTo>
                <a:cubicBezTo>
                  <a:pt x="101" y="183"/>
                  <a:pt x="109" y="187"/>
                  <a:pt x="117" y="187"/>
                </a:cubicBezTo>
                <a:cubicBezTo>
                  <a:pt x="118" y="187"/>
                  <a:pt x="120" y="187"/>
                  <a:pt x="121" y="187"/>
                </a:cubicBezTo>
                <a:cubicBezTo>
                  <a:pt x="133" y="185"/>
                  <a:pt x="143" y="174"/>
                  <a:pt x="143" y="162"/>
                </a:cubicBezTo>
                <a:cubicBezTo>
                  <a:pt x="143" y="149"/>
                  <a:pt x="133" y="138"/>
                  <a:pt x="121" y="136"/>
                </a:cubicBezTo>
                <a:close/>
                <a:moveTo>
                  <a:pt x="97" y="162"/>
                </a:moveTo>
                <a:cubicBezTo>
                  <a:pt x="97" y="151"/>
                  <a:pt x="106" y="142"/>
                  <a:pt x="117" y="142"/>
                </a:cubicBezTo>
                <a:cubicBezTo>
                  <a:pt x="119" y="142"/>
                  <a:pt x="120" y="142"/>
                  <a:pt x="121" y="142"/>
                </a:cubicBezTo>
                <a:cubicBezTo>
                  <a:pt x="124" y="143"/>
                  <a:pt x="126" y="144"/>
                  <a:pt x="128" y="145"/>
                </a:cubicBezTo>
                <a:cubicBezTo>
                  <a:pt x="121" y="152"/>
                  <a:pt x="121" y="152"/>
                  <a:pt x="121" y="152"/>
                </a:cubicBezTo>
                <a:cubicBezTo>
                  <a:pt x="101" y="173"/>
                  <a:pt x="101" y="173"/>
                  <a:pt x="101" y="173"/>
                </a:cubicBezTo>
                <a:cubicBezTo>
                  <a:pt x="99" y="169"/>
                  <a:pt x="97" y="166"/>
                  <a:pt x="97" y="162"/>
                </a:cubicBezTo>
                <a:close/>
                <a:moveTo>
                  <a:pt x="121" y="181"/>
                </a:moveTo>
                <a:cubicBezTo>
                  <a:pt x="120" y="181"/>
                  <a:pt x="119" y="181"/>
                  <a:pt x="117" y="181"/>
                </a:cubicBezTo>
                <a:cubicBezTo>
                  <a:pt x="113" y="181"/>
                  <a:pt x="109" y="180"/>
                  <a:pt x="106" y="178"/>
                </a:cubicBezTo>
                <a:cubicBezTo>
                  <a:pt x="121" y="163"/>
                  <a:pt x="121" y="163"/>
                  <a:pt x="121" y="163"/>
                </a:cubicBezTo>
                <a:cubicBezTo>
                  <a:pt x="134" y="151"/>
                  <a:pt x="134" y="151"/>
                  <a:pt x="134" y="151"/>
                </a:cubicBezTo>
                <a:cubicBezTo>
                  <a:pt x="136" y="154"/>
                  <a:pt x="137" y="158"/>
                  <a:pt x="137" y="162"/>
                </a:cubicBezTo>
                <a:cubicBezTo>
                  <a:pt x="137" y="171"/>
                  <a:pt x="130" y="179"/>
                  <a:pt x="121" y="181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60" name="Freeform 151"/>
          <p:cNvSpPr/>
          <p:nvPr/>
        </p:nvSpPr>
        <p:spPr bwMode="auto">
          <a:xfrm>
            <a:off x="2925862" y="3001676"/>
            <a:ext cx="178115" cy="359222"/>
          </a:xfrm>
          <a:custGeom>
            <a:avLst/>
            <a:gdLst>
              <a:gd name="T0" fmla="*/ 0 w 119"/>
              <a:gd name="T1" fmla="*/ 78 h 240"/>
              <a:gd name="T2" fmla="*/ 0 w 119"/>
              <a:gd name="T3" fmla="*/ 166 h 240"/>
              <a:gd name="T4" fmla="*/ 47 w 119"/>
              <a:gd name="T5" fmla="*/ 166 h 240"/>
              <a:gd name="T6" fmla="*/ 119 w 119"/>
              <a:gd name="T7" fmla="*/ 240 h 240"/>
              <a:gd name="T8" fmla="*/ 119 w 119"/>
              <a:gd name="T9" fmla="*/ 0 h 240"/>
              <a:gd name="T10" fmla="*/ 44 w 119"/>
              <a:gd name="T11" fmla="*/ 78 h 240"/>
              <a:gd name="T12" fmla="*/ 0 w 119"/>
              <a:gd name="T13" fmla="*/ 78 h 2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19" h="240">
                <a:moveTo>
                  <a:pt x="0" y="78"/>
                </a:moveTo>
                <a:lnTo>
                  <a:pt x="0" y="166"/>
                </a:lnTo>
                <a:lnTo>
                  <a:pt x="47" y="166"/>
                </a:lnTo>
                <a:lnTo>
                  <a:pt x="119" y="240"/>
                </a:lnTo>
                <a:lnTo>
                  <a:pt x="119" y="0"/>
                </a:lnTo>
                <a:lnTo>
                  <a:pt x="44" y="78"/>
                </a:lnTo>
                <a:lnTo>
                  <a:pt x="0" y="78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61" name="Freeform 152"/>
          <p:cNvSpPr/>
          <p:nvPr/>
        </p:nvSpPr>
        <p:spPr bwMode="auto">
          <a:xfrm>
            <a:off x="3127925" y="3113934"/>
            <a:ext cx="73342" cy="134708"/>
          </a:xfrm>
          <a:custGeom>
            <a:avLst/>
            <a:gdLst>
              <a:gd name="T0" fmla="*/ 3 w 38"/>
              <a:gd name="T1" fmla="*/ 0 h 71"/>
              <a:gd name="T2" fmla="*/ 0 w 38"/>
              <a:gd name="T3" fmla="*/ 0 h 71"/>
              <a:gd name="T4" fmla="*/ 32 w 38"/>
              <a:gd name="T5" fmla="*/ 35 h 71"/>
              <a:gd name="T6" fmla="*/ 0 w 38"/>
              <a:gd name="T7" fmla="*/ 71 h 71"/>
              <a:gd name="T8" fmla="*/ 3 w 38"/>
              <a:gd name="T9" fmla="*/ 71 h 71"/>
              <a:gd name="T10" fmla="*/ 38 w 38"/>
              <a:gd name="T11" fmla="*/ 35 h 71"/>
              <a:gd name="T12" fmla="*/ 3 w 38"/>
              <a:gd name="T13" fmla="*/ 0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8" h="71">
                <a:moveTo>
                  <a:pt x="3" y="0"/>
                </a:moveTo>
                <a:cubicBezTo>
                  <a:pt x="2" y="0"/>
                  <a:pt x="1" y="0"/>
                  <a:pt x="0" y="0"/>
                </a:cubicBezTo>
                <a:cubicBezTo>
                  <a:pt x="18" y="2"/>
                  <a:pt x="32" y="17"/>
                  <a:pt x="32" y="35"/>
                </a:cubicBezTo>
                <a:cubicBezTo>
                  <a:pt x="32" y="54"/>
                  <a:pt x="18" y="69"/>
                  <a:pt x="0" y="71"/>
                </a:cubicBezTo>
                <a:cubicBezTo>
                  <a:pt x="1" y="71"/>
                  <a:pt x="2" y="71"/>
                  <a:pt x="3" y="71"/>
                </a:cubicBezTo>
                <a:cubicBezTo>
                  <a:pt x="22" y="71"/>
                  <a:pt x="38" y="55"/>
                  <a:pt x="38" y="35"/>
                </a:cubicBezTo>
                <a:cubicBezTo>
                  <a:pt x="38" y="16"/>
                  <a:pt x="22" y="0"/>
                  <a:pt x="3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62" name="Freeform 153"/>
          <p:cNvSpPr>
            <a:spLocks noEditPoints="1"/>
          </p:cNvSpPr>
          <p:nvPr/>
        </p:nvSpPr>
        <p:spPr bwMode="auto">
          <a:xfrm>
            <a:off x="4904578" y="4690022"/>
            <a:ext cx="390655" cy="212539"/>
          </a:xfrm>
          <a:custGeom>
            <a:avLst/>
            <a:gdLst>
              <a:gd name="T0" fmla="*/ 185 w 206"/>
              <a:gd name="T1" fmla="*/ 3 h 112"/>
              <a:gd name="T2" fmla="*/ 90 w 206"/>
              <a:gd name="T3" fmla="*/ 3 h 112"/>
              <a:gd name="T4" fmla="*/ 88 w 206"/>
              <a:gd name="T5" fmla="*/ 4 h 112"/>
              <a:gd name="T6" fmla="*/ 88 w 206"/>
              <a:gd name="T7" fmla="*/ 8 h 112"/>
              <a:gd name="T8" fmla="*/ 85 w 206"/>
              <a:gd name="T9" fmla="*/ 10 h 112"/>
              <a:gd name="T10" fmla="*/ 81 w 206"/>
              <a:gd name="T11" fmla="*/ 8 h 112"/>
              <a:gd name="T12" fmla="*/ 77 w 206"/>
              <a:gd name="T13" fmla="*/ 2 h 112"/>
              <a:gd name="T14" fmla="*/ 64 w 206"/>
              <a:gd name="T15" fmla="*/ 1 h 112"/>
              <a:gd name="T16" fmla="*/ 65 w 206"/>
              <a:gd name="T17" fmla="*/ 3 h 112"/>
              <a:gd name="T18" fmla="*/ 66 w 206"/>
              <a:gd name="T19" fmla="*/ 8 h 112"/>
              <a:gd name="T20" fmla="*/ 63 w 206"/>
              <a:gd name="T21" fmla="*/ 15 h 112"/>
              <a:gd name="T22" fmla="*/ 53 w 206"/>
              <a:gd name="T23" fmla="*/ 18 h 112"/>
              <a:gd name="T24" fmla="*/ 44 w 206"/>
              <a:gd name="T25" fmla="*/ 19 h 112"/>
              <a:gd name="T26" fmla="*/ 39 w 206"/>
              <a:gd name="T27" fmla="*/ 19 h 112"/>
              <a:gd name="T28" fmla="*/ 39 w 206"/>
              <a:gd name="T29" fmla="*/ 24 h 112"/>
              <a:gd name="T30" fmla="*/ 1 w 206"/>
              <a:gd name="T31" fmla="*/ 103 h 112"/>
              <a:gd name="T32" fmla="*/ 42 w 206"/>
              <a:gd name="T33" fmla="*/ 103 h 112"/>
              <a:gd name="T34" fmla="*/ 43 w 206"/>
              <a:gd name="T35" fmla="*/ 97 h 112"/>
              <a:gd name="T36" fmla="*/ 45 w 206"/>
              <a:gd name="T37" fmla="*/ 82 h 112"/>
              <a:gd name="T38" fmla="*/ 49 w 206"/>
              <a:gd name="T39" fmla="*/ 67 h 112"/>
              <a:gd name="T40" fmla="*/ 54 w 206"/>
              <a:gd name="T41" fmla="*/ 58 h 112"/>
              <a:gd name="T42" fmla="*/ 64 w 206"/>
              <a:gd name="T43" fmla="*/ 53 h 112"/>
              <a:gd name="T44" fmla="*/ 69 w 206"/>
              <a:gd name="T45" fmla="*/ 53 h 112"/>
              <a:gd name="T46" fmla="*/ 89 w 206"/>
              <a:gd name="T47" fmla="*/ 67 h 112"/>
              <a:gd name="T48" fmla="*/ 102 w 206"/>
              <a:gd name="T49" fmla="*/ 48 h 112"/>
              <a:gd name="T50" fmla="*/ 107 w 206"/>
              <a:gd name="T51" fmla="*/ 45 h 112"/>
              <a:gd name="T52" fmla="*/ 112 w 206"/>
              <a:gd name="T53" fmla="*/ 32 h 112"/>
              <a:gd name="T54" fmla="*/ 119 w 206"/>
              <a:gd name="T55" fmla="*/ 24 h 112"/>
              <a:gd name="T56" fmla="*/ 185 w 206"/>
              <a:gd name="T57" fmla="*/ 23 h 112"/>
              <a:gd name="T58" fmla="*/ 185 w 206"/>
              <a:gd name="T59" fmla="*/ 3 h 112"/>
              <a:gd name="T60" fmla="*/ 95 w 206"/>
              <a:gd name="T61" fmla="*/ 56 h 112"/>
              <a:gd name="T62" fmla="*/ 88 w 206"/>
              <a:gd name="T63" fmla="*/ 63 h 112"/>
              <a:gd name="T64" fmla="*/ 78 w 206"/>
              <a:gd name="T65" fmla="*/ 59 h 112"/>
              <a:gd name="T66" fmla="*/ 76 w 206"/>
              <a:gd name="T67" fmla="*/ 49 h 112"/>
              <a:gd name="T68" fmla="*/ 79 w 206"/>
              <a:gd name="T69" fmla="*/ 45 h 112"/>
              <a:gd name="T70" fmla="*/ 79 w 206"/>
              <a:gd name="T71" fmla="*/ 53 h 112"/>
              <a:gd name="T72" fmla="*/ 85 w 206"/>
              <a:gd name="T73" fmla="*/ 58 h 112"/>
              <a:gd name="T74" fmla="*/ 82 w 206"/>
              <a:gd name="T75" fmla="*/ 49 h 112"/>
              <a:gd name="T76" fmla="*/ 84 w 206"/>
              <a:gd name="T77" fmla="*/ 43 h 112"/>
              <a:gd name="T78" fmla="*/ 94 w 206"/>
              <a:gd name="T79" fmla="*/ 47 h 112"/>
              <a:gd name="T80" fmla="*/ 95 w 206"/>
              <a:gd name="T81" fmla="*/ 56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206" h="112">
                <a:moveTo>
                  <a:pt x="185" y="3"/>
                </a:moveTo>
                <a:cubicBezTo>
                  <a:pt x="159" y="2"/>
                  <a:pt x="90" y="3"/>
                  <a:pt x="90" y="3"/>
                </a:cubicBezTo>
                <a:cubicBezTo>
                  <a:pt x="89" y="3"/>
                  <a:pt x="88" y="3"/>
                  <a:pt x="88" y="4"/>
                </a:cubicBezTo>
                <a:cubicBezTo>
                  <a:pt x="88" y="5"/>
                  <a:pt x="88" y="6"/>
                  <a:pt x="88" y="8"/>
                </a:cubicBezTo>
                <a:cubicBezTo>
                  <a:pt x="88" y="8"/>
                  <a:pt x="87" y="9"/>
                  <a:pt x="85" y="10"/>
                </a:cubicBezTo>
                <a:cubicBezTo>
                  <a:pt x="84" y="11"/>
                  <a:pt x="82" y="10"/>
                  <a:pt x="81" y="8"/>
                </a:cubicBezTo>
                <a:cubicBezTo>
                  <a:pt x="80" y="6"/>
                  <a:pt x="79" y="4"/>
                  <a:pt x="77" y="2"/>
                </a:cubicBezTo>
                <a:cubicBezTo>
                  <a:pt x="76" y="0"/>
                  <a:pt x="71" y="0"/>
                  <a:pt x="64" y="1"/>
                </a:cubicBezTo>
                <a:cubicBezTo>
                  <a:pt x="65" y="2"/>
                  <a:pt x="65" y="3"/>
                  <a:pt x="65" y="3"/>
                </a:cubicBezTo>
                <a:cubicBezTo>
                  <a:pt x="66" y="4"/>
                  <a:pt x="66" y="5"/>
                  <a:pt x="66" y="8"/>
                </a:cubicBezTo>
                <a:cubicBezTo>
                  <a:pt x="67" y="12"/>
                  <a:pt x="66" y="14"/>
                  <a:pt x="63" y="15"/>
                </a:cubicBezTo>
                <a:cubicBezTo>
                  <a:pt x="60" y="17"/>
                  <a:pt x="57" y="18"/>
                  <a:pt x="53" y="18"/>
                </a:cubicBezTo>
                <a:cubicBezTo>
                  <a:pt x="50" y="19"/>
                  <a:pt x="47" y="19"/>
                  <a:pt x="44" y="19"/>
                </a:cubicBezTo>
                <a:cubicBezTo>
                  <a:pt x="41" y="19"/>
                  <a:pt x="39" y="19"/>
                  <a:pt x="39" y="19"/>
                </a:cubicBezTo>
                <a:cubicBezTo>
                  <a:pt x="39" y="24"/>
                  <a:pt x="39" y="24"/>
                  <a:pt x="39" y="24"/>
                </a:cubicBezTo>
                <a:cubicBezTo>
                  <a:pt x="24" y="34"/>
                  <a:pt x="0" y="73"/>
                  <a:pt x="1" y="103"/>
                </a:cubicBezTo>
                <a:cubicBezTo>
                  <a:pt x="7" y="112"/>
                  <a:pt x="34" y="110"/>
                  <a:pt x="42" y="103"/>
                </a:cubicBezTo>
                <a:cubicBezTo>
                  <a:pt x="43" y="102"/>
                  <a:pt x="42" y="101"/>
                  <a:pt x="43" y="97"/>
                </a:cubicBezTo>
                <a:cubicBezTo>
                  <a:pt x="43" y="93"/>
                  <a:pt x="44" y="88"/>
                  <a:pt x="45" y="82"/>
                </a:cubicBezTo>
                <a:cubicBezTo>
                  <a:pt x="46" y="77"/>
                  <a:pt x="48" y="72"/>
                  <a:pt x="49" y="67"/>
                </a:cubicBezTo>
                <a:cubicBezTo>
                  <a:pt x="51" y="62"/>
                  <a:pt x="52" y="59"/>
                  <a:pt x="54" y="58"/>
                </a:cubicBezTo>
                <a:cubicBezTo>
                  <a:pt x="58" y="54"/>
                  <a:pt x="61" y="52"/>
                  <a:pt x="64" y="53"/>
                </a:cubicBezTo>
                <a:cubicBezTo>
                  <a:pt x="68" y="53"/>
                  <a:pt x="69" y="53"/>
                  <a:pt x="69" y="53"/>
                </a:cubicBezTo>
                <a:cubicBezTo>
                  <a:pt x="74" y="66"/>
                  <a:pt x="80" y="70"/>
                  <a:pt x="89" y="67"/>
                </a:cubicBezTo>
                <a:cubicBezTo>
                  <a:pt x="97" y="64"/>
                  <a:pt x="101" y="58"/>
                  <a:pt x="102" y="48"/>
                </a:cubicBezTo>
                <a:cubicBezTo>
                  <a:pt x="102" y="47"/>
                  <a:pt x="104" y="46"/>
                  <a:pt x="107" y="45"/>
                </a:cubicBezTo>
                <a:cubicBezTo>
                  <a:pt x="110" y="44"/>
                  <a:pt x="112" y="40"/>
                  <a:pt x="112" y="32"/>
                </a:cubicBezTo>
                <a:cubicBezTo>
                  <a:pt x="115" y="30"/>
                  <a:pt x="117" y="27"/>
                  <a:pt x="119" y="24"/>
                </a:cubicBezTo>
                <a:cubicBezTo>
                  <a:pt x="119" y="24"/>
                  <a:pt x="162" y="25"/>
                  <a:pt x="185" y="23"/>
                </a:cubicBezTo>
                <a:cubicBezTo>
                  <a:pt x="190" y="21"/>
                  <a:pt x="206" y="13"/>
                  <a:pt x="185" y="3"/>
                </a:cubicBezTo>
                <a:close/>
                <a:moveTo>
                  <a:pt x="95" y="56"/>
                </a:moveTo>
                <a:cubicBezTo>
                  <a:pt x="94" y="59"/>
                  <a:pt x="92" y="61"/>
                  <a:pt x="88" y="63"/>
                </a:cubicBezTo>
                <a:cubicBezTo>
                  <a:pt x="85" y="65"/>
                  <a:pt x="81" y="64"/>
                  <a:pt x="78" y="59"/>
                </a:cubicBezTo>
                <a:cubicBezTo>
                  <a:pt x="75" y="55"/>
                  <a:pt x="74" y="52"/>
                  <a:pt x="76" y="49"/>
                </a:cubicBezTo>
                <a:cubicBezTo>
                  <a:pt x="78" y="47"/>
                  <a:pt x="79" y="45"/>
                  <a:pt x="79" y="45"/>
                </a:cubicBezTo>
                <a:cubicBezTo>
                  <a:pt x="78" y="48"/>
                  <a:pt x="79" y="51"/>
                  <a:pt x="79" y="53"/>
                </a:cubicBezTo>
                <a:cubicBezTo>
                  <a:pt x="79" y="56"/>
                  <a:pt x="81" y="57"/>
                  <a:pt x="85" y="58"/>
                </a:cubicBezTo>
                <a:cubicBezTo>
                  <a:pt x="83" y="56"/>
                  <a:pt x="82" y="53"/>
                  <a:pt x="82" y="49"/>
                </a:cubicBezTo>
                <a:cubicBezTo>
                  <a:pt x="83" y="45"/>
                  <a:pt x="84" y="43"/>
                  <a:pt x="84" y="43"/>
                </a:cubicBezTo>
                <a:cubicBezTo>
                  <a:pt x="89" y="42"/>
                  <a:pt x="92" y="44"/>
                  <a:pt x="94" y="47"/>
                </a:cubicBezTo>
                <a:cubicBezTo>
                  <a:pt x="96" y="50"/>
                  <a:pt x="96" y="53"/>
                  <a:pt x="95" y="56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63" name="Freeform 154"/>
          <p:cNvSpPr>
            <a:spLocks noEditPoints="1"/>
          </p:cNvSpPr>
          <p:nvPr/>
        </p:nvSpPr>
        <p:spPr bwMode="auto">
          <a:xfrm>
            <a:off x="4983908" y="4070363"/>
            <a:ext cx="206553" cy="360720"/>
          </a:xfrm>
          <a:custGeom>
            <a:avLst/>
            <a:gdLst>
              <a:gd name="T0" fmla="*/ 93 w 109"/>
              <a:gd name="T1" fmla="*/ 0 h 190"/>
              <a:gd name="T2" fmla="*/ 17 w 109"/>
              <a:gd name="T3" fmla="*/ 0 h 190"/>
              <a:gd name="T4" fmla="*/ 0 w 109"/>
              <a:gd name="T5" fmla="*/ 18 h 190"/>
              <a:gd name="T6" fmla="*/ 0 w 109"/>
              <a:gd name="T7" fmla="*/ 173 h 190"/>
              <a:gd name="T8" fmla="*/ 17 w 109"/>
              <a:gd name="T9" fmla="*/ 190 h 190"/>
              <a:gd name="T10" fmla="*/ 93 w 109"/>
              <a:gd name="T11" fmla="*/ 190 h 190"/>
              <a:gd name="T12" fmla="*/ 109 w 109"/>
              <a:gd name="T13" fmla="*/ 173 h 190"/>
              <a:gd name="T14" fmla="*/ 109 w 109"/>
              <a:gd name="T15" fmla="*/ 18 h 190"/>
              <a:gd name="T16" fmla="*/ 93 w 109"/>
              <a:gd name="T17" fmla="*/ 0 h 190"/>
              <a:gd name="T18" fmla="*/ 20 w 109"/>
              <a:gd name="T19" fmla="*/ 155 h 190"/>
              <a:gd name="T20" fmla="*/ 20 w 109"/>
              <a:gd name="T21" fmla="*/ 149 h 190"/>
              <a:gd name="T22" fmla="*/ 14 w 109"/>
              <a:gd name="T23" fmla="*/ 155 h 190"/>
              <a:gd name="T24" fmla="*/ 14 w 109"/>
              <a:gd name="T25" fmla="*/ 133 h 190"/>
              <a:gd name="T26" fmla="*/ 20 w 109"/>
              <a:gd name="T27" fmla="*/ 139 h 190"/>
              <a:gd name="T28" fmla="*/ 20 w 109"/>
              <a:gd name="T29" fmla="*/ 134 h 190"/>
              <a:gd name="T30" fmla="*/ 30 w 109"/>
              <a:gd name="T31" fmla="*/ 144 h 190"/>
              <a:gd name="T32" fmla="*/ 20 w 109"/>
              <a:gd name="T33" fmla="*/ 155 h 190"/>
              <a:gd name="T34" fmla="*/ 54 w 109"/>
              <a:gd name="T35" fmla="*/ 177 h 190"/>
              <a:gd name="T36" fmla="*/ 52 w 109"/>
              <a:gd name="T37" fmla="*/ 179 h 190"/>
              <a:gd name="T38" fmla="*/ 50 w 109"/>
              <a:gd name="T39" fmla="*/ 177 h 190"/>
              <a:gd name="T40" fmla="*/ 50 w 109"/>
              <a:gd name="T41" fmla="*/ 163 h 190"/>
              <a:gd name="T42" fmla="*/ 52 w 109"/>
              <a:gd name="T43" fmla="*/ 160 h 190"/>
              <a:gd name="T44" fmla="*/ 54 w 109"/>
              <a:gd name="T45" fmla="*/ 163 h 190"/>
              <a:gd name="T46" fmla="*/ 54 w 109"/>
              <a:gd name="T47" fmla="*/ 177 h 190"/>
              <a:gd name="T48" fmla="*/ 45 w 109"/>
              <a:gd name="T49" fmla="*/ 126 h 190"/>
              <a:gd name="T50" fmla="*/ 45 w 109"/>
              <a:gd name="T51" fmla="*/ 103 h 190"/>
              <a:gd name="T52" fmla="*/ 55 w 109"/>
              <a:gd name="T53" fmla="*/ 113 h 190"/>
              <a:gd name="T54" fmla="*/ 55 w 109"/>
              <a:gd name="T55" fmla="*/ 105 h 190"/>
              <a:gd name="T56" fmla="*/ 58 w 109"/>
              <a:gd name="T57" fmla="*/ 105 h 190"/>
              <a:gd name="T58" fmla="*/ 58 w 109"/>
              <a:gd name="T59" fmla="*/ 124 h 190"/>
              <a:gd name="T60" fmla="*/ 55 w 109"/>
              <a:gd name="T61" fmla="*/ 124 h 190"/>
              <a:gd name="T62" fmla="*/ 55 w 109"/>
              <a:gd name="T63" fmla="*/ 116 h 190"/>
              <a:gd name="T64" fmla="*/ 45 w 109"/>
              <a:gd name="T65" fmla="*/ 126 h 190"/>
              <a:gd name="T66" fmla="*/ 60 w 109"/>
              <a:gd name="T67" fmla="*/ 177 h 190"/>
              <a:gd name="T68" fmla="*/ 58 w 109"/>
              <a:gd name="T69" fmla="*/ 179 h 190"/>
              <a:gd name="T70" fmla="*/ 56 w 109"/>
              <a:gd name="T71" fmla="*/ 177 h 190"/>
              <a:gd name="T72" fmla="*/ 56 w 109"/>
              <a:gd name="T73" fmla="*/ 163 h 190"/>
              <a:gd name="T74" fmla="*/ 58 w 109"/>
              <a:gd name="T75" fmla="*/ 160 h 190"/>
              <a:gd name="T76" fmla="*/ 60 w 109"/>
              <a:gd name="T77" fmla="*/ 163 h 190"/>
              <a:gd name="T78" fmla="*/ 60 w 109"/>
              <a:gd name="T79" fmla="*/ 177 h 190"/>
              <a:gd name="T80" fmla="*/ 63 w 109"/>
              <a:gd name="T81" fmla="*/ 124 h 190"/>
              <a:gd name="T82" fmla="*/ 60 w 109"/>
              <a:gd name="T83" fmla="*/ 124 h 190"/>
              <a:gd name="T84" fmla="*/ 60 w 109"/>
              <a:gd name="T85" fmla="*/ 105 h 190"/>
              <a:gd name="T86" fmla="*/ 63 w 109"/>
              <a:gd name="T87" fmla="*/ 105 h 190"/>
              <a:gd name="T88" fmla="*/ 63 w 109"/>
              <a:gd name="T89" fmla="*/ 124 h 190"/>
              <a:gd name="T90" fmla="*/ 93 w 109"/>
              <a:gd name="T91" fmla="*/ 154 h 190"/>
              <a:gd name="T92" fmla="*/ 87 w 109"/>
              <a:gd name="T93" fmla="*/ 148 h 190"/>
              <a:gd name="T94" fmla="*/ 87 w 109"/>
              <a:gd name="T95" fmla="*/ 155 h 190"/>
              <a:gd name="T96" fmla="*/ 76 w 109"/>
              <a:gd name="T97" fmla="*/ 144 h 190"/>
              <a:gd name="T98" fmla="*/ 87 w 109"/>
              <a:gd name="T99" fmla="*/ 133 h 190"/>
              <a:gd name="T100" fmla="*/ 87 w 109"/>
              <a:gd name="T101" fmla="*/ 138 h 190"/>
              <a:gd name="T102" fmla="*/ 93 w 109"/>
              <a:gd name="T103" fmla="*/ 132 h 190"/>
              <a:gd name="T104" fmla="*/ 93 w 109"/>
              <a:gd name="T105" fmla="*/ 154 h 190"/>
              <a:gd name="T106" fmla="*/ 99 w 109"/>
              <a:gd name="T107" fmla="*/ 80 h 190"/>
              <a:gd name="T108" fmla="*/ 89 w 109"/>
              <a:gd name="T109" fmla="*/ 89 h 190"/>
              <a:gd name="T110" fmla="*/ 19 w 109"/>
              <a:gd name="T111" fmla="*/ 89 h 190"/>
              <a:gd name="T112" fmla="*/ 10 w 109"/>
              <a:gd name="T113" fmla="*/ 80 h 190"/>
              <a:gd name="T114" fmla="*/ 10 w 109"/>
              <a:gd name="T115" fmla="*/ 21 h 190"/>
              <a:gd name="T116" fmla="*/ 19 w 109"/>
              <a:gd name="T117" fmla="*/ 13 h 190"/>
              <a:gd name="T118" fmla="*/ 89 w 109"/>
              <a:gd name="T119" fmla="*/ 13 h 190"/>
              <a:gd name="T120" fmla="*/ 99 w 109"/>
              <a:gd name="T121" fmla="*/ 21 h 190"/>
              <a:gd name="T122" fmla="*/ 99 w 109"/>
              <a:gd name="T123" fmla="*/ 80 h 1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09" h="190">
                <a:moveTo>
                  <a:pt x="93" y="0"/>
                </a:moveTo>
                <a:cubicBezTo>
                  <a:pt x="17" y="0"/>
                  <a:pt x="17" y="0"/>
                  <a:pt x="17" y="0"/>
                </a:cubicBezTo>
                <a:cubicBezTo>
                  <a:pt x="8" y="0"/>
                  <a:pt x="0" y="8"/>
                  <a:pt x="0" y="18"/>
                </a:cubicBezTo>
                <a:cubicBezTo>
                  <a:pt x="0" y="173"/>
                  <a:pt x="0" y="173"/>
                  <a:pt x="0" y="173"/>
                </a:cubicBezTo>
                <a:cubicBezTo>
                  <a:pt x="0" y="182"/>
                  <a:pt x="8" y="190"/>
                  <a:pt x="17" y="190"/>
                </a:cubicBezTo>
                <a:cubicBezTo>
                  <a:pt x="93" y="190"/>
                  <a:pt x="93" y="190"/>
                  <a:pt x="93" y="190"/>
                </a:cubicBezTo>
                <a:cubicBezTo>
                  <a:pt x="102" y="190"/>
                  <a:pt x="109" y="182"/>
                  <a:pt x="109" y="173"/>
                </a:cubicBezTo>
                <a:cubicBezTo>
                  <a:pt x="109" y="18"/>
                  <a:pt x="109" y="18"/>
                  <a:pt x="109" y="18"/>
                </a:cubicBezTo>
                <a:cubicBezTo>
                  <a:pt x="109" y="8"/>
                  <a:pt x="102" y="0"/>
                  <a:pt x="93" y="0"/>
                </a:cubicBezTo>
                <a:close/>
                <a:moveTo>
                  <a:pt x="20" y="155"/>
                </a:moveTo>
                <a:cubicBezTo>
                  <a:pt x="20" y="149"/>
                  <a:pt x="20" y="149"/>
                  <a:pt x="20" y="149"/>
                </a:cubicBezTo>
                <a:cubicBezTo>
                  <a:pt x="14" y="155"/>
                  <a:pt x="14" y="155"/>
                  <a:pt x="14" y="155"/>
                </a:cubicBezTo>
                <a:cubicBezTo>
                  <a:pt x="14" y="133"/>
                  <a:pt x="14" y="133"/>
                  <a:pt x="14" y="133"/>
                </a:cubicBezTo>
                <a:cubicBezTo>
                  <a:pt x="20" y="139"/>
                  <a:pt x="20" y="139"/>
                  <a:pt x="20" y="139"/>
                </a:cubicBezTo>
                <a:cubicBezTo>
                  <a:pt x="20" y="134"/>
                  <a:pt x="20" y="134"/>
                  <a:pt x="20" y="134"/>
                </a:cubicBezTo>
                <a:cubicBezTo>
                  <a:pt x="30" y="144"/>
                  <a:pt x="30" y="144"/>
                  <a:pt x="30" y="144"/>
                </a:cubicBezTo>
                <a:lnTo>
                  <a:pt x="20" y="155"/>
                </a:lnTo>
                <a:close/>
                <a:moveTo>
                  <a:pt x="54" y="177"/>
                </a:moveTo>
                <a:cubicBezTo>
                  <a:pt x="54" y="178"/>
                  <a:pt x="53" y="179"/>
                  <a:pt x="52" y="179"/>
                </a:cubicBezTo>
                <a:cubicBezTo>
                  <a:pt x="51" y="179"/>
                  <a:pt x="50" y="178"/>
                  <a:pt x="50" y="177"/>
                </a:cubicBezTo>
                <a:cubicBezTo>
                  <a:pt x="50" y="163"/>
                  <a:pt x="50" y="163"/>
                  <a:pt x="50" y="163"/>
                </a:cubicBezTo>
                <a:cubicBezTo>
                  <a:pt x="50" y="161"/>
                  <a:pt x="51" y="160"/>
                  <a:pt x="52" y="160"/>
                </a:cubicBezTo>
                <a:cubicBezTo>
                  <a:pt x="53" y="160"/>
                  <a:pt x="54" y="161"/>
                  <a:pt x="54" y="163"/>
                </a:cubicBezTo>
                <a:lnTo>
                  <a:pt x="54" y="177"/>
                </a:lnTo>
                <a:close/>
                <a:moveTo>
                  <a:pt x="45" y="126"/>
                </a:moveTo>
                <a:cubicBezTo>
                  <a:pt x="45" y="103"/>
                  <a:pt x="45" y="103"/>
                  <a:pt x="45" y="103"/>
                </a:cubicBezTo>
                <a:cubicBezTo>
                  <a:pt x="55" y="113"/>
                  <a:pt x="55" y="113"/>
                  <a:pt x="55" y="113"/>
                </a:cubicBezTo>
                <a:cubicBezTo>
                  <a:pt x="55" y="105"/>
                  <a:pt x="55" y="105"/>
                  <a:pt x="55" y="105"/>
                </a:cubicBezTo>
                <a:cubicBezTo>
                  <a:pt x="58" y="105"/>
                  <a:pt x="58" y="105"/>
                  <a:pt x="58" y="105"/>
                </a:cubicBezTo>
                <a:cubicBezTo>
                  <a:pt x="58" y="124"/>
                  <a:pt x="58" y="124"/>
                  <a:pt x="58" y="124"/>
                </a:cubicBezTo>
                <a:cubicBezTo>
                  <a:pt x="55" y="124"/>
                  <a:pt x="55" y="124"/>
                  <a:pt x="55" y="124"/>
                </a:cubicBezTo>
                <a:cubicBezTo>
                  <a:pt x="55" y="116"/>
                  <a:pt x="55" y="116"/>
                  <a:pt x="55" y="116"/>
                </a:cubicBezTo>
                <a:lnTo>
                  <a:pt x="45" y="126"/>
                </a:lnTo>
                <a:close/>
                <a:moveTo>
                  <a:pt x="60" y="177"/>
                </a:moveTo>
                <a:cubicBezTo>
                  <a:pt x="60" y="178"/>
                  <a:pt x="60" y="179"/>
                  <a:pt x="58" y="179"/>
                </a:cubicBezTo>
                <a:cubicBezTo>
                  <a:pt x="57" y="179"/>
                  <a:pt x="56" y="178"/>
                  <a:pt x="56" y="177"/>
                </a:cubicBezTo>
                <a:cubicBezTo>
                  <a:pt x="56" y="163"/>
                  <a:pt x="56" y="163"/>
                  <a:pt x="56" y="163"/>
                </a:cubicBezTo>
                <a:cubicBezTo>
                  <a:pt x="56" y="161"/>
                  <a:pt x="57" y="160"/>
                  <a:pt x="58" y="160"/>
                </a:cubicBezTo>
                <a:cubicBezTo>
                  <a:pt x="60" y="160"/>
                  <a:pt x="60" y="161"/>
                  <a:pt x="60" y="163"/>
                </a:cubicBezTo>
                <a:lnTo>
                  <a:pt x="60" y="177"/>
                </a:lnTo>
                <a:close/>
                <a:moveTo>
                  <a:pt x="63" y="124"/>
                </a:moveTo>
                <a:cubicBezTo>
                  <a:pt x="60" y="124"/>
                  <a:pt x="60" y="124"/>
                  <a:pt x="60" y="124"/>
                </a:cubicBezTo>
                <a:cubicBezTo>
                  <a:pt x="60" y="105"/>
                  <a:pt x="60" y="105"/>
                  <a:pt x="60" y="105"/>
                </a:cubicBezTo>
                <a:cubicBezTo>
                  <a:pt x="63" y="105"/>
                  <a:pt x="63" y="105"/>
                  <a:pt x="63" y="105"/>
                </a:cubicBezTo>
                <a:lnTo>
                  <a:pt x="63" y="124"/>
                </a:lnTo>
                <a:close/>
                <a:moveTo>
                  <a:pt x="93" y="154"/>
                </a:moveTo>
                <a:cubicBezTo>
                  <a:pt x="87" y="148"/>
                  <a:pt x="87" y="148"/>
                  <a:pt x="87" y="148"/>
                </a:cubicBezTo>
                <a:cubicBezTo>
                  <a:pt x="87" y="155"/>
                  <a:pt x="87" y="155"/>
                  <a:pt x="87" y="155"/>
                </a:cubicBezTo>
                <a:cubicBezTo>
                  <a:pt x="76" y="144"/>
                  <a:pt x="76" y="144"/>
                  <a:pt x="76" y="144"/>
                </a:cubicBezTo>
                <a:cubicBezTo>
                  <a:pt x="87" y="133"/>
                  <a:pt x="87" y="133"/>
                  <a:pt x="87" y="133"/>
                </a:cubicBezTo>
                <a:cubicBezTo>
                  <a:pt x="87" y="138"/>
                  <a:pt x="87" y="138"/>
                  <a:pt x="87" y="138"/>
                </a:cubicBezTo>
                <a:cubicBezTo>
                  <a:pt x="93" y="132"/>
                  <a:pt x="93" y="132"/>
                  <a:pt x="93" y="132"/>
                </a:cubicBezTo>
                <a:lnTo>
                  <a:pt x="93" y="154"/>
                </a:lnTo>
                <a:close/>
                <a:moveTo>
                  <a:pt x="99" y="80"/>
                </a:moveTo>
                <a:cubicBezTo>
                  <a:pt x="99" y="85"/>
                  <a:pt x="95" y="89"/>
                  <a:pt x="89" y="89"/>
                </a:cubicBezTo>
                <a:cubicBezTo>
                  <a:pt x="19" y="89"/>
                  <a:pt x="19" y="89"/>
                  <a:pt x="19" y="89"/>
                </a:cubicBezTo>
                <a:cubicBezTo>
                  <a:pt x="14" y="89"/>
                  <a:pt x="10" y="85"/>
                  <a:pt x="10" y="80"/>
                </a:cubicBezTo>
                <a:cubicBezTo>
                  <a:pt x="10" y="21"/>
                  <a:pt x="10" y="21"/>
                  <a:pt x="10" y="21"/>
                </a:cubicBezTo>
                <a:cubicBezTo>
                  <a:pt x="10" y="16"/>
                  <a:pt x="14" y="13"/>
                  <a:pt x="19" y="13"/>
                </a:cubicBezTo>
                <a:cubicBezTo>
                  <a:pt x="89" y="13"/>
                  <a:pt x="89" y="13"/>
                  <a:pt x="89" y="13"/>
                </a:cubicBezTo>
                <a:cubicBezTo>
                  <a:pt x="95" y="13"/>
                  <a:pt x="99" y="16"/>
                  <a:pt x="99" y="21"/>
                </a:cubicBezTo>
                <a:lnTo>
                  <a:pt x="99" y="8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64" name="Freeform 155"/>
          <p:cNvSpPr>
            <a:spLocks noEditPoints="1"/>
          </p:cNvSpPr>
          <p:nvPr/>
        </p:nvSpPr>
        <p:spPr bwMode="auto">
          <a:xfrm>
            <a:off x="8933858" y="3539014"/>
            <a:ext cx="362216" cy="356229"/>
          </a:xfrm>
          <a:custGeom>
            <a:avLst/>
            <a:gdLst>
              <a:gd name="T0" fmla="*/ 0 w 242"/>
              <a:gd name="T1" fmla="*/ 0 h 238"/>
              <a:gd name="T2" fmla="*/ 0 w 242"/>
              <a:gd name="T3" fmla="*/ 203 h 238"/>
              <a:gd name="T4" fmla="*/ 39 w 242"/>
              <a:gd name="T5" fmla="*/ 238 h 238"/>
              <a:gd name="T6" fmla="*/ 242 w 242"/>
              <a:gd name="T7" fmla="*/ 238 h 238"/>
              <a:gd name="T8" fmla="*/ 242 w 242"/>
              <a:gd name="T9" fmla="*/ 0 h 238"/>
              <a:gd name="T10" fmla="*/ 0 w 242"/>
              <a:gd name="T11" fmla="*/ 0 h 238"/>
              <a:gd name="T12" fmla="*/ 189 w 242"/>
              <a:gd name="T13" fmla="*/ 231 h 238"/>
              <a:gd name="T14" fmla="*/ 44 w 242"/>
              <a:gd name="T15" fmla="*/ 231 h 238"/>
              <a:gd name="T16" fmla="*/ 44 w 242"/>
              <a:gd name="T17" fmla="*/ 145 h 238"/>
              <a:gd name="T18" fmla="*/ 189 w 242"/>
              <a:gd name="T19" fmla="*/ 145 h 238"/>
              <a:gd name="T20" fmla="*/ 189 w 242"/>
              <a:gd name="T21" fmla="*/ 231 h 238"/>
              <a:gd name="T22" fmla="*/ 203 w 242"/>
              <a:gd name="T23" fmla="*/ 119 h 238"/>
              <a:gd name="T24" fmla="*/ 39 w 242"/>
              <a:gd name="T25" fmla="*/ 119 h 238"/>
              <a:gd name="T26" fmla="*/ 39 w 242"/>
              <a:gd name="T27" fmla="*/ 11 h 238"/>
              <a:gd name="T28" fmla="*/ 203 w 242"/>
              <a:gd name="T29" fmla="*/ 11 h 238"/>
              <a:gd name="T30" fmla="*/ 203 w 242"/>
              <a:gd name="T31" fmla="*/ 119 h 2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242" h="238">
                <a:moveTo>
                  <a:pt x="0" y="0"/>
                </a:moveTo>
                <a:lnTo>
                  <a:pt x="0" y="203"/>
                </a:lnTo>
                <a:lnTo>
                  <a:pt x="39" y="238"/>
                </a:lnTo>
                <a:lnTo>
                  <a:pt x="242" y="238"/>
                </a:lnTo>
                <a:lnTo>
                  <a:pt x="242" y="0"/>
                </a:lnTo>
                <a:lnTo>
                  <a:pt x="0" y="0"/>
                </a:lnTo>
                <a:close/>
                <a:moveTo>
                  <a:pt x="189" y="231"/>
                </a:moveTo>
                <a:lnTo>
                  <a:pt x="44" y="231"/>
                </a:lnTo>
                <a:lnTo>
                  <a:pt x="44" y="145"/>
                </a:lnTo>
                <a:lnTo>
                  <a:pt x="189" y="145"/>
                </a:lnTo>
                <a:lnTo>
                  <a:pt x="189" y="231"/>
                </a:lnTo>
                <a:close/>
                <a:moveTo>
                  <a:pt x="203" y="119"/>
                </a:moveTo>
                <a:lnTo>
                  <a:pt x="39" y="119"/>
                </a:lnTo>
                <a:lnTo>
                  <a:pt x="39" y="11"/>
                </a:lnTo>
                <a:lnTo>
                  <a:pt x="203" y="11"/>
                </a:lnTo>
                <a:lnTo>
                  <a:pt x="203" y="119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65" name="Rectangle 156"/>
          <p:cNvSpPr>
            <a:spLocks noChangeArrowheads="1"/>
          </p:cNvSpPr>
          <p:nvPr/>
        </p:nvSpPr>
        <p:spPr bwMode="auto">
          <a:xfrm>
            <a:off x="9040128" y="3800947"/>
            <a:ext cx="34426" cy="7184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66" name="Rectangle 157"/>
          <p:cNvSpPr>
            <a:spLocks noChangeArrowheads="1"/>
          </p:cNvSpPr>
          <p:nvPr/>
        </p:nvSpPr>
        <p:spPr bwMode="auto">
          <a:xfrm>
            <a:off x="9004206" y="3568948"/>
            <a:ext cx="220024" cy="13470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67" name="Freeform 158"/>
          <p:cNvSpPr>
            <a:spLocks noEditPoints="1"/>
          </p:cNvSpPr>
          <p:nvPr/>
        </p:nvSpPr>
        <p:spPr bwMode="auto">
          <a:xfrm>
            <a:off x="8920387" y="3003172"/>
            <a:ext cx="291869" cy="357727"/>
          </a:xfrm>
          <a:custGeom>
            <a:avLst/>
            <a:gdLst>
              <a:gd name="T0" fmla="*/ 154 w 154"/>
              <a:gd name="T1" fmla="*/ 14 h 188"/>
              <a:gd name="T2" fmla="*/ 136 w 154"/>
              <a:gd name="T3" fmla="*/ 34 h 188"/>
              <a:gd name="T4" fmla="*/ 106 w 154"/>
              <a:gd name="T5" fmla="*/ 77 h 188"/>
              <a:gd name="T6" fmla="*/ 117 w 154"/>
              <a:gd name="T7" fmla="*/ 110 h 188"/>
              <a:gd name="T8" fmla="*/ 99 w 154"/>
              <a:gd name="T9" fmla="*/ 126 h 188"/>
              <a:gd name="T10" fmla="*/ 92 w 154"/>
              <a:gd name="T11" fmla="*/ 167 h 188"/>
              <a:gd name="T12" fmla="*/ 29 w 154"/>
              <a:gd name="T13" fmla="*/ 173 h 188"/>
              <a:gd name="T14" fmla="*/ 12 w 154"/>
              <a:gd name="T15" fmla="*/ 112 h 188"/>
              <a:gd name="T16" fmla="*/ 48 w 154"/>
              <a:gd name="T17" fmla="*/ 91 h 188"/>
              <a:gd name="T18" fmla="*/ 56 w 154"/>
              <a:gd name="T19" fmla="*/ 68 h 188"/>
              <a:gd name="T20" fmla="*/ 91 w 154"/>
              <a:gd name="T21" fmla="*/ 67 h 188"/>
              <a:gd name="T22" fmla="*/ 120 w 154"/>
              <a:gd name="T23" fmla="*/ 24 h 188"/>
              <a:gd name="T24" fmla="*/ 133 w 154"/>
              <a:gd name="T25" fmla="*/ 0 h 188"/>
              <a:gd name="T26" fmla="*/ 85 w 154"/>
              <a:gd name="T27" fmla="*/ 90 h 188"/>
              <a:gd name="T28" fmla="*/ 70 w 154"/>
              <a:gd name="T29" fmla="*/ 113 h 188"/>
              <a:gd name="T30" fmla="*/ 85 w 154"/>
              <a:gd name="T31" fmla="*/ 90 h 188"/>
              <a:gd name="T32" fmla="*/ 30 w 154"/>
              <a:gd name="T33" fmla="*/ 142 h 188"/>
              <a:gd name="T34" fmla="*/ 61 w 154"/>
              <a:gd name="T35" fmla="*/ 156 h 188"/>
              <a:gd name="T36" fmla="*/ 127 w 154"/>
              <a:gd name="T37" fmla="*/ 20 h 188"/>
              <a:gd name="T38" fmla="*/ 128 w 154"/>
              <a:gd name="T39" fmla="*/ 19 h 188"/>
              <a:gd name="T40" fmla="*/ 126 w 154"/>
              <a:gd name="T41" fmla="*/ 18 h 188"/>
              <a:gd name="T42" fmla="*/ 123 w 154"/>
              <a:gd name="T43" fmla="*/ 28 h 188"/>
              <a:gd name="T44" fmla="*/ 38 w 154"/>
              <a:gd name="T45" fmla="*/ 145 h 188"/>
              <a:gd name="T46" fmla="*/ 127 w 154"/>
              <a:gd name="T47" fmla="*/ 20 h 188"/>
              <a:gd name="T48" fmla="*/ 134 w 154"/>
              <a:gd name="T49" fmla="*/ 8 h 188"/>
              <a:gd name="T50" fmla="*/ 42 w 154"/>
              <a:gd name="T51" fmla="*/ 148 h 188"/>
              <a:gd name="T52" fmla="*/ 126 w 154"/>
              <a:gd name="T53" fmla="*/ 30 h 188"/>
              <a:gd name="T54" fmla="*/ 137 w 154"/>
              <a:gd name="T55" fmla="*/ 8 h 188"/>
              <a:gd name="T56" fmla="*/ 134 w 154"/>
              <a:gd name="T57" fmla="*/ 6 h 188"/>
              <a:gd name="T58" fmla="*/ 145 w 154"/>
              <a:gd name="T59" fmla="*/ 15 h 188"/>
              <a:gd name="T60" fmla="*/ 146 w 154"/>
              <a:gd name="T61" fmla="*/ 13 h 188"/>
              <a:gd name="T62" fmla="*/ 145 w 154"/>
              <a:gd name="T63" fmla="*/ 15 h 188"/>
              <a:gd name="T64" fmla="*/ 47 w 154"/>
              <a:gd name="T65" fmla="*/ 151 h 188"/>
              <a:gd name="T66" fmla="*/ 129 w 154"/>
              <a:gd name="T67" fmla="*/ 32 h 188"/>
              <a:gd name="T68" fmla="*/ 138 w 154"/>
              <a:gd name="T69" fmla="*/ 27 h 188"/>
              <a:gd name="T70" fmla="*/ 139 w 154"/>
              <a:gd name="T71" fmla="*/ 25 h 188"/>
              <a:gd name="T72" fmla="*/ 137 w 154"/>
              <a:gd name="T73" fmla="*/ 27 h 188"/>
              <a:gd name="T74" fmla="*/ 51 w 154"/>
              <a:gd name="T75" fmla="*/ 154 h 188"/>
              <a:gd name="T76" fmla="*/ 132 w 154"/>
              <a:gd name="T77" fmla="*/ 34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54" h="188">
                <a:moveTo>
                  <a:pt x="145" y="5"/>
                </a:moveTo>
                <a:cubicBezTo>
                  <a:pt x="149" y="8"/>
                  <a:pt x="153" y="11"/>
                  <a:pt x="154" y="14"/>
                </a:cubicBezTo>
                <a:cubicBezTo>
                  <a:pt x="152" y="17"/>
                  <a:pt x="150" y="21"/>
                  <a:pt x="146" y="25"/>
                </a:cubicBezTo>
                <a:cubicBezTo>
                  <a:pt x="143" y="29"/>
                  <a:pt x="140" y="32"/>
                  <a:pt x="136" y="34"/>
                </a:cubicBezTo>
                <a:cubicBezTo>
                  <a:pt x="133" y="35"/>
                  <a:pt x="133" y="35"/>
                  <a:pt x="133" y="35"/>
                </a:cubicBezTo>
                <a:cubicBezTo>
                  <a:pt x="106" y="77"/>
                  <a:pt x="106" y="77"/>
                  <a:pt x="106" y="77"/>
                </a:cubicBezTo>
                <a:cubicBezTo>
                  <a:pt x="112" y="82"/>
                  <a:pt x="116" y="87"/>
                  <a:pt x="118" y="92"/>
                </a:cubicBezTo>
                <a:cubicBezTo>
                  <a:pt x="121" y="99"/>
                  <a:pt x="121" y="105"/>
                  <a:pt x="117" y="110"/>
                </a:cubicBezTo>
                <a:cubicBezTo>
                  <a:pt x="114" y="116"/>
                  <a:pt x="111" y="119"/>
                  <a:pt x="108" y="121"/>
                </a:cubicBezTo>
                <a:cubicBezTo>
                  <a:pt x="102" y="123"/>
                  <a:pt x="100" y="125"/>
                  <a:pt x="99" y="126"/>
                </a:cubicBezTo>
                <a:cubicBezTo>
                  <a:pt x="97" y="129"/>
                  <a:pt x="96" y="133"/>
                  <a:pt x="97" y="137"/>
                </a:cubicBezTo>
                <a:cubicBezTo>
                  <a:pt x="98" y="146"/>
                  <a:pt x="97" y="156"/>
                  <a:pt x="92" y="167"/>
                </a:cubicBezTo>
                <a:cubicBezTo>
                  <a:pt x="88" y="178"/>
                  <a:pt x="79" y="185"/>
                  <a:pt x="65" y="187"/>
                </a:cubicBezTo>
                <a:cubicBezTo>
                  <a:pt x="57" y="188"/>
                  <a:pt x="45" y="184"/>
                  <a:pt x="29" y="173"/>
                </a:cubicBezTo>
                <a:cubicBezTo>
                  <a:pt x="13" y="162"/>
                  <a:pt x="5" y="153"/>
                  <a:pt x="3" y="144"/>
                </a:cubicBezTo>
                <a:cubicBezTo>
                  <a:pt x="0" y="131"/>
                  <a:pt x="3" y="120"/>
                  <a:pt x="12" y="112"/>
                </a:cubicBezTo>
                <a:cubicBezTo>
                  <a:pt x="21" y="104"/>
                  <a:pt x="29" y="99"/>
                  <a:pt x="39" y="97"/>
                </a:cubicBezTo>
                <a:cubicBezTo>
                  <a:pt x="43" y="96"/>
                  <a:pt x="46" y="94"/>
                  <a:pt x="48" y="91"/>
                </a:cubicBezTo>
                <a:cubicBezTo>
                  <a:pt x="49" y="90"/>
                  <a:pt x="49" y="87"/>
                  <a:pt x="50" y="81"/>
                </a:cubicBezTo>
                <a:cubicBezTo>
                  <a:pt x="50" y="78"/>
                  <a:pt x="52" y="73"/>
                  <a:pt x="56" y="68"/>
                </a:cubicBezTo>
                <a:cubicBezTo>
                  <a:pt x="60" y="63"/>
                  <a:pt x="65" y="60"/>
                  <a:pt x="73" y="61"/>
                </a:cubicBezTo>
                <a:cubicBezTo>
                  <a:pt x="78" y="61"/>
                  <a:pt x="84" y="63"/>
                  <a:pt x="91" y="67"/>
                </a:cubicBezTo>
                <a:cubicBezTo>
                  <a:pt x="121" y="26"/>
                  <a:pt x="121" y="26"/>
                  <a:pt x="121" y="26"/>
                </a:cubicBezTo>
                <a:cubicBezTo>
                  <a:pt x="120" y="24"/>
                  <a:pt x="120" y="24"/>
                  <a:pt x="120" y="24"/>
                </a:cubicBezTo>
                <a:cubicBezTo>
                  <a:pt x="121" y="19"/>
                  <a:pt x="123" y="15"/>
                  <a:pt x="126" y="11"/>
                </a:cubicBezTo>
                <a:cubicBezTo>
                  <a:pt x="128" y="6"/>
                  <a:pt x="130" y="2"/>
                  <a:pt x="133" y="0"/>
                </a:cubicBezTo>
                <a:cubicBezTo>
                  <a:pt x="137" y="0"/>
                  <a:pt x="141" y="2"/>
                  <a:pt x="145" y="5"/>
                </a:cubicBezTo>
                <a:close/>
                <a:moveTo>
                  <a:pt x="85" y="90"/>
                </a:moveTo>
                <a:cubicBezTo>
                  <a:pt x="78" y="85"/>
                  <a:pt x="71" y="86"/>
                  <a:pt x="67" y="94"/>
                </a:cubicBezTo>
                <a:cubicBezTo>
                  <a:pt x="61" y="102"/>
                  <a:pt x="62" y="108"/>
                  <a:pt x="70" y="113"/>
                </a:cubicBezTo>
                <a:cubicBezTo>
                  <a:pt x="77" y="118"/>
                  <a:pt x="84" y="117"/>
                  <a:pt x="89" y="109"/>
                </a:cubicBezTo>
                <a:cubicBezTo>
                  <a:pt x="94" y="102"/>
                  <a:pt x="93" y="96"/>
                  <a:pt x="85" y="90"/>
                </a:cubicBezTo>
                <a:close/>
                <a:moveTo>
                  <a:pt x="33" y="137"/>
                </a:moveTo>
                <a:cubicBezTo>
                  <a:pt x="30" y="142"/>
                  <a:pt x="30" y="142"/>
                  <a:pt x="30" y="142"/>
                </a:cubicBezTo>
                <a:cubicBezTo>
                  <a:pt x="57" y="161"/>
                  <a:pt x="57" y="161"/>
                  <a:pt x="57" y="161"/>
                </a:cubicBezTo>
                <a:cubicBezTo>
                  <a:pt x="61" y="156"/>
                  <a:pt x="61" y="156"/>
                  <a:pt x="61" y="156"/>
                </a:cubicBezTo>
                <a:lnTo>
                  <a:pt x="33" y="137"/>
                </a:lnTo>
                <a:close/>
                <a:moveTo>
                  <a:pt x="127" y="20"/>
                </a:moveTo>
                <a:cubicBezTo>
                  <a:pt x="127" y="20"/>
                  <a:pt x="127" y="20"/>
                  <a:pt x="127" y="20"/>
                </a:cubicBezTo>
                <a:cubicBezTo>
                  <a:pt x="127" y="20"/>
                  <a:pt x="128" y="20"/>
                  <a:pt x="128" y="19"/>
                </a:cubicBezTo>
                <a:cubicBezTo>
                  <a:pt x="129" y="18"/>
                  <a:pt x="129" y="18"/>
                  <a:pt x="128" y="17"/>
                </a:cubicBezTo>
                <a:cubicBezTo>
                  <a:pt x="127" y="17"/>
                  <a:pt x="127" y="17"/>
                  <a:pt x="126" y="18"/>
                </a:cubicBezTo>
                <a:cubicBezTo>
                  <a:pt x="126" y="18"/>
                  <a:pt x="126" y="19"/>
                  <a:pt x="126" y="19"/>
                </a:cubicBezTo>
                <a:cubicBezTo>
                  <a:pt x="123" y="28"/>
                  <a:pt x="123" y="28"/>
                  <a:pt x="123" y="28"/>
                </a:cubicBezTo>
                <a:cubicBezTo>
                  <a:pt x="38" y="145"/>
                  <a:pt x="38" y="145"/>
                  <a:pt x="38" y="145"/>
                </a:cubicBezTo>
                <a:cubicBezTo>
                  <a:pt x="38" y="145"/>
                  <a:pt x="38" y="145"/>
                  <a:pt x="38" y="145"/>
                </a:cubicBezTo>
                <a:cubicBezTo>
                  <a:pt x="123" y="28"/>
                  <a:pt x="123" y="28"/>
                  <a:pt x="123" y="28"/>
                </a:cubicBezTo>
                <a:lnTo>
                  <a:pt x="127" y="20"/>
                </a:lnTo>
                <a:close/>
                <a:moveTo>
                  <a:pt x="134" y="8"/>
                </a:moveTo>
                <a:cubicBezTo>
                  <a:pt x="134" y="8"/>
                  <a:pt x="134" y="8"/>
                  <a:pt x="134" y="8"/>
                </a:cubicBezTo>
                <a:cubicBezTo>
                  <a:pt x="126" y="29"/>
                  <a:pt x="126" y="29"/>
                  <a:pt x="126" y="29"/>
                </a:cubicBezTo>
                <a:cubicBezTo>
                  <a:pt x="42" y="148"/>
                  <a:pt x="42" y="148"/>
                  <a:pt x="42" y="148"/>
                </a:cubicBezTo>
                <a:cubicBezTo>
                  <a:pt x="43" y="148"/>
                  <a:pt x="43" y="148"/>
                  <a:pt x="43" y="148"/>
                </a:cubicBezTo>
                <a:cubicBezTo>
                  <a:pt x="126" y="30"/>
                  <a:pt x="126" y="30"/>
                  <a:pt x="126" y="30"/>
                </a:cubicBezTo>
                <a:cubicBezTo>
                  <a:pt x="135" y="8"/>
                  <a:pt x="135" y="8"/>
                  <a:pt x="135" y="8"/>
                </a:cubicBezTo>
                <a:cubicBezTo>
                  <a:pt x="136" y="9"/>
                  <a:pt x="136" y="8"/>
                  <a:pt x="137" y="8"/>
                </a:cubicBezTo>
                <a:cubicBezTo>
                  <a:pt x="137" y="7"/>
                  <a:pt x="137" y="6"/>
                  <a:pt x="136" y="6"/>
                </a:cubicBezTo>
                <a:cubicBezTo>
                  <a:pt x="135" y="5"/>
                  <a:pt x="135" y="5"/>
                  <a:pt x="134" y="6"/>
                </a:cubicBezTo>
                <a:cubicBezTo>
                  <a:pt x="134" y="7"/>
                  <a:pt x="134" y="7"/>
                  <a:pt x="134" y="8"/>
                </a:cubicBezTo>
                <a:close/>
                <a:moveTo>
                  <a:pt x="145" y="15"/>
                </a:moveTo>
                <a:cubicBezTo>
                  <a:pt x="146" y="15"/>
                  <a:pt x="146" y="15"/>
                  <a:pt x="147" y="15"/>
                </a:cubicBezTo>
                <a:cubicBezTo>
                  <a:pt x="147" y="14"/>
                  <a:pt x="147" y="13"/>
                  <a:pt x="146" y="13"/>
                </a:cubicBezTo>
                <a:cubicBezTo>
                  <a:pt x="146" y="12"/>
                  <a:pt x="145" y="12"/>
                  <a:pt x="144" y="13"/>
                </a:cubicBezTo>
                <a:cubicBezTo>
                  <a:pt x="144" y="14"/>
                  <a:pt x="144" y="14"/>
                  <a:pt x="145" y="15"/>
                </a:cubicBezTo>
                <a:cubicBezTo>
                  <a:pt x="128" y="31"/>
                  <a:pt x="128" y="31"/>
                  <a:pt x="128" y="31"/>
                </a:cubicBezTo>
                <a:cubicBezTo>
                  <a:pt x="47" y="151"/>
                  <a:pt x="47" y="151"/>
                  <a:pt x="47" y="151"/>
                </a:cubicBezTo>
                <a:cubicBezTo>
                  <a:pt x="47" y="151"/>
                  <a:pt x="47" y="151"/>
                  <a:pt x="47" y="151"/>
                </a:cubicBezTo>
                <a:cubicBezTo>
                  <a:pt x="129" y="32"/>
                  <a:pt x="129" y="32"/>
                  <a:pt x="129" y="32"/>
                </a:cubicBezTo>
                <a:lnTo>
                  <a:pt x="145" y="15"/>
                </a:lnTo>
                <a:close/>
                <a:moveTo>
                  <a:pt x="138" y="27"/>
                </a:moveTo>
                <a:cubicBezTo>
                  <a:pt x="139" y="28"/>
                  <a:pt x="139" y="28"/>
                  <a:pt x="140" y="27"/>
                </a:cubicBezTo>
                <a:cubicBezTo>
                  <a:pt x="140" y="26"/>
                  <a:pt x="140" y="26"/>
                  <a:pt x="139" y="25"/>
                </a:cubicBezTo>
                <a:cubicBezTo>
                  <a:pt x="138" y="25"/>
                  <a:pt x="138" y="25"/>
                  <a:pt x="137" y="25"/>
                </a:cubicBezTo>
                <a:cubicBezTo>
                  <a:pt x="137" y="26"/>
                  <a:pt x="137" y="26"/>
                  <a:pt x="137" y="27"/>
                </a:cubicBezTo>
                <a:cubicBezTo>
                  <a:pt x="131" y="33"/>
                  <a:pt x="131" y="33"/>
                  <a:pt x="131" y="33"/>
                </a:cubicBezTo>
                <a:cubicBezTo>
                  <a:pt x="51" y="154"/>
                  <a:pt x="51" y="154"/>
                  <a:pt x="51" y="154"/>
                </a:cubicBezTo>
                <a:cubicBezTo>
                  <a:pt x="52" y="154"/>
                  <a:pt x="52" y="154"/>
                  <a:pt x="52" y="154"/>
                </a:cubicBezTo>
                <a:cubicBezTo>
                  <a:pt x="132" y="34"/>
                  <a:pt x="132" y="34"/>
                  <a:pt x="132" y="34"/>
                </a:cubicBezTo>
                <a:lnTo>
                  <a:pt x="138" y="27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68" name="Freeform 159"/>
          <p:cNvSpPr/>
          <p:nvPr/>
        </p:nvSpPr>
        <p:spPr bwMode="auto">
          <a:xfrm>
            <a:off x="1614700" y="2470327"/>
            <a:ext cx="296358" cy="354732"/>
          </a:xfrm>
          <a:custGeom>
            <a:avLst/>
            <a:gdLst>
              <a:gd name="T0" fmla="*/ 0 w 198"/>
              <a:gd name="T1" fmla="*/ 0 h 237"/>
              <a:gd name="T2" fmla="*/ 0 w 198"/>
              <a:gd name="T3" fmla="*/ 237 h 237"/>
              <a:gd name="T4" fmla="*/ 198 w 198"/>
              <a:gd name="T5" fmla="*/ 118 h 237"/>
              <a:gd name="T6" fmla="*/ 0 w 198"/>
              <a:gd name="T7" fmla="*/ 0 h 2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98" h="237">
                <a:moveTo>
                  <a:pt x="0" y="0"/>
                </a:moveTo>
                <a:lnTo>
                  <a:pt x="0" y="237"/>
                </a:lnTo>
                <a:lnTo>
                  <a:pt x="198" y="118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69" name="Freeform 160"/>
          <p:cNvSpPr/>
          <p:nvPr/>
        </p:nvSpPr>
        <p:spPr bwMode="auto">
          <a:xfrm>
            <a:off x="9610394" y="5677884"/>
            <a:ext cx="347249" cy="152669"/>
          </a:xfrm>
          <a:custGeom>
            <a:avLst/>
            <a:gdLst>
              <a:gd name="T0" fmla="*/ 117 w 232"/>
              <a:gd name="T1" fmla="*/ 12 h 102"/>
              <a:gd name="T2" fmla="*/ 218 w 232"/>
              <a:gd name="T3" fmla="*/ 102 h 102"/>
              <a:gd name="T4" fmla="*/ 232 w 232"/>
              <a:gd name="T5" fmla="*/ 102 h 102"/>
              <a:gd name="T6" fmla="*/ 117 w 232"/>
              <a:gd name="T7" fmla="*/ 0 h 102"/>
              <a:gd name="T8" fmla="*/ 0 w 232"/>
              <a:gd name="T9" fmla="*/ 102 h 102"/>
              <a:gd name="T10" fmla="*/ 14 w 232"/>
              <a:gd name="T11" fmla="*/ 102 h 102"/>
              <a:gd name="T12" fmla="*/ 117 w 232"/>
              <a:gd name="T13" fmla="*/ 12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32" h="102">
                <a:moveTo>
                  <a:pt x="117" y="12"/>
                </a:moveTo>
                <a:lnTo>
                  <a:pt x="218" y="102"/>
                </a:lnTo>
                <a:lnTo>
                  <a:pt x="232" y="102"/>
                </a:lnTo>
                <a:lnTo>
                  <a:pt x="117" y="0"/>
                </a:lnTo>
                <a:lnTo>
                  <a:pt x="0" y="102"/>
                </a:lnTo>
                <a:lnTo>
                  <a:pt x="14" y="102"/>
                </a:lnTo>
                <a:lnTo>
                  <a:pt x="117" y="12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70" name="Freeform 161"/>
          <p:cNvSpPr/>
          <p:nvPr/>
        </p:nvSpPr>
        <p:spPr bwMode="auto">
          <a:xfrm>
            <a:off x="9662781" y="5716800"/>
            <a:ext cx="243972" cy="106271"/>
          </a:xfrm>
          <a:custGeom>
            <a:avLst/>
            <a:gdLst>
              <a:gd name="T0" fmla="*/ 0 w 163"/>
              <a:gd name="T1" fmla="*/ 71 h 71"/>
              <a:gd name="T2" fmla="*/ 163 w 163"/>
              <a:gd name="T3" fmla="*/ 71 h 71"/>
              <a:gd name="T4" fmla="*/ 82 w 163"/>
              <a:gd name="T5" fmla="*/ 0 h 71"/>
              <a:gd name="T6" fmla="*/ 0 w 163"/>
              <a:gd name="T7" fmla="*/ 71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63" h="71">
                <a:moveTo>
                  <a:pt x="0" y="71"/>
                </a:moveTo>
                <a:lnTo>
                  <a:pt x="163" y="71"/>
                </a:lnTo>
                <a:lnTo>
                  <a:pt x="82" y="0"/>
                </a:lnTo>
                <a:lnTo>
                  <a:pt x="0" y="71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71" name="Freeform 162"/>
          <p:cNvSpPr/>
          <p:nvPr/>
        </p:nvSpPr>
        <p:spPr bwMode="auto">
          <a:xfrm>
            <a:off x="9610394" y="5830554"/>
            <a:ext cx="347249" cy="208050"/>
          </a:xfrm>
          <a:custGeom>
            <a:avLst/>
            <a:gdLst>
              <a:gd name="T0" fmla="*/ 117 w 232"/>
              <a:gd name="T1" fmla="*/ 53 h 139"/>
              <a:gd name="T2" fmla="*/ 0 w 232"/>
              <a:gd name="T3" fmla="*/ 0 h 139"/>
              <a:gd name="T4" fmla="*/ 0 w 232"/>
              <a:gd name="T5" fmla="*/ 139 h 139"/>
              <a:gd name="T6" fmla="*/ 232 w 232"/>
              <a:gd name="T7" fmla="*/ 139 h 139"/>
              <a:gd name="T8" fmla="*/ 232 w 232"/>
              <a:gd name="T9" fmla="*/ 0 h 139"/>
              <a:gd name="T10" fmla="*/ 117 w 232"/>
              <a:gd name="T11" fmla="*/ 53 h 1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32" h="139">
                <a:moveTo>
                  <a:pt x="117" y="53"/>
                </a:moveTo>
                <a:lnTo>
                  <a:pt x="0" y="0"/>
                </a:lnTo>
                <a:lnTo>
                  <a:pt x="0" y="139"/>
                </a:lnTo>
                <a:lnTo>
                  <a:pt x="232" y="139"/>
                </a:lnTo>
                <a:lnTo>
                  <a:pt x="232" y="0"/>
                </a:lnTo>
                <a:lnTo>
                  <a:pt x="117" y="53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72" name="Freeform 163"/>
          <p:cNvSpPr>
            <a:spLocks noEditPoints="1"/>
          </p:cNvSpPr>
          <p:nvPr/>
        </p:nvSpPr>
        <p:spPr bwMode="auto">
          <a:xfrm>
            <a:off x="7603238" y="5685367"/>
            <a:ext cx="342759" cy="353235"/>
          </a:xfrm>
          <a:custGeom>
            <a:avLst/>
            <a:gdLst>
              <a:gd name="T0" fmla="*/ 164 w 229"/>
              <a:gd name="T1" fmla="*/ 128 h 236"/>
              <a:gd name="T2" fmla="*/ 177 w 229"/>
              <a:gd name="T3" fmla="*/ 95 h 236"/>
              <a:gd name="T4" fmla="*/ 184 w 229"/>
              <a:gd name="T5" fmla="*/ 74 h 236"/>
              <a:gd name="T6" fmla="*/ 215 w 229"/>
              <a:gd name="T7" fmla="*/ 99 h 236"/>
              <a:gd name="T8" fmla="*/ 229 w 229"/>
              <a:gd name="T9" fmla="*/ 99 h 236"/>
              <a:gd name="T10" fmla="*/ 188 w 229"/>
              <a:gd name="T11" fmla="*/ 65 h 236"/>
              <a:gd name="T12" fmla="*/ 191 w 229"/>
              <a:gd name="T13" fmla="*/ 59 h 236"/>
              <a:gd name="T14" fmla="*/ 173 w 229"/>
              <a:gd name="T15" fmla="*/ 51 h 236"/>
              <a:gd name="T16" fmla="*/ 114 w 229"/>
              <a:gd name="T17" fmla="*/ 0 h 236"/>
              <a:gd name="T18" fmla="*/ 92 w 229"/>
              <a:gd name="T19" fmla="*/ 21 h 236"/>
              <a:gd name="T20" fmla="*/ 75 w 229"/>
              <a:gd name="T21" fmla="*/ 14 h 236"/>
              <a:gd name="T22" fmla="*/ 63 w 229"/>
              <a:gd name="T23" fmla="*/ 46 h 236"/>
              <a:gd name="T24" fmla="*/ 0 w 229"/>
              <a:gd name="T25" fmla="*/ 99 h 236"/>
              <a:gd name="T26" fmla="*/ 14 w 229"/>
              <a:gd name="T27" fmla="*/ 99 h 236"/>
              <a:gd name="T28" fmla="*/ 56 w 229"/>
              <a:gd name="T29" fmla="*/ 63 h 236"/>
              <a:gd name="T30" fmla="*/ 36 w 229"/>
              <a:gd name="T31" fmla="*/ 116 h 236"/>
              <a:gd name="T32" fmla="*/ 0 w 229"/>
              <a:gd name="T33" fmla="*/ 99 h 236"/>
              <a:gd name="T34" fmla="*/ 0 w 229"/>
              <a:gd name="T35" fmla="*/ 236 h 236"/>
              <a:gd name="T36" fmla="*/ 229 w 229"/>
              <a:gd name="T37" fmla="*/ 236 h 236"/>
              <a:gd name="T38" fmla="*/ 229 w 229"/>
              <a:gd name="T39" fmla="*/ 99 h 236"/>
              <a:gd name="T40" fmla="*/ 164 w 229"/>
              <a:gd name="T41" fmla="*/ 128 h 236"/>
              <a:gd name="T42" fmla="*/ 130 w 229"/>
              <a:gd name="T43" fmla="*/ 144 h 236"/>
              <a:gd name="T44" fmla="*/ 61 w 229"/>
              <a:gd name="T45" fmla="*/ 118 h 236"/>
              <a:gd name="T46" fmla="*/ 63 w 229"/>
              <a:gd name="T47" fmla="*/ 115 h 236"/>
              <a:gd name="T48" fmla="*/ 133 w 229"/>
              <a:gd name="T49" fmla="*/ 141 h 236"/>
              <a:gd name="T50" fmla="*/ 133 w 229"/>
              <a:gd name="T51" fmla="*/ 142 h 236"/>
              <a:gd name="T52" fmla="*/ 130 w 229"/>
              <a:gd name="T53" fmla="*/ 144 h 236"/>
              <a:gd name="T54" fmla="*/ 145 w 229"/>
              <a:gd name="T55" fmla="*/ 109 h 236"/>
              <a:gd name="T56" fmla="*/ 144 w 229"/>
              <a:gd name="T57" fmla="*/ 113 h 236"/>
              <a:gd name="T58" fmla="*/ 73 w 229"/>
              <a:gd name="T59" fmla="*/ 85 h 236"/>
              <a:gd name="T60" fmla="*/ 74 w 229"/>
              <a:gd name="T61" fmla="*/ 82 h 236"/>
              <a:gd name="T62" fmla="*/ 145 w 229"/>
              <a:gd name="T63" fmla="*/ 109 h 236"/>
              <a:gd name="T64" fmla="*/ 76 w 229"/>
              <a:gd name="T65" fmla="*/ 75 h 236"/>
              <a:gd name="T66" fmla="*/ 78 w 229"/>
              <a:gd name="T67" fmla="*/ 71 h 236"/>
              <a:gd name="T68" fmla="*/ 149 w 229"/>
              <a:gd name="T69" fmla="*/ 98 h 236"/>
              <a:gd name="T70" fmla="*/ 147 w 229"/>
              <a:gd name="T71" fmla="*/ 102 h 236"/>
              <a:gd name="T72" fmla="*/ 76 w 229"/>
              <a:gd name="T73" fmla="*/ 75 h 236"/>
              <a:gd name="T74" fmla="*/ 141 w 229"/>
              <a:gd name="T75" fmla="*/ 120 h 236"/>
              <a:gd name="T76" fmla="*/ 140 w 229"/>
              <a:gd name="T77" fmla="*/ 123 h 236"/>
              <a:gd name="T78" fmla="*/ 69 w 229"/>
              <a:gd name="T79" fmla="*/ 97 h 236"/>
              <a:gd name="T80" fmla="*/ 70 w 229"/>
              <a:gd name="T81" fmla="*/ 93 h 236"/>
              <a:gd name="T82" fmla="*/ 141 w 229"/>
              <a:gd name="T83" fmla="*/ 120 h 236"/>
              <a:gd name="T84" fmla="*/ 137 w 229"/>
              <a:gd name="T85" fmla="*/ 131 h 236"/>
              <a:gd name="T86" fmla="*/ 136 w 229"/>
              <a:gd name="T87" fmla="*/ 135 h 236"/>
              <a:gd name="T88" fmla="*/ 65 w 229"/>
              <a:gd name="T89" fmla="*/ 107 h 236"/>
              <a:gd name="T90" fmla="*/ 66 w 229"/>
              <a:gd name="T91" fmla="*/ 103 h 236"/>
              <a:gd name="T92" fmla="*/ 137 w 229"/>
              <a:gd name="T93" fmla="*/ 131 h 236"/>
              <a:gd name="T94" fmla="*/ 114 w 229"/>
              <a:gd name="T95" fmla="*/ 12 h 236"/>
              <a:gd name="T96" fmla="*/ 150 w 229"/>
              <a:gd name="T97" fmla="*/ 42 h 236"/>
              <a:gd name="T98" fmla="*/ 101 w 229"/>
              <a:gd name="T99" fmla="*/ 24 h 236"/>
              <a:gd name="T100" fmla="*/ 114 w 229"/>
              <a:gd name="T101" fmla="*/ 12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229" h="236">
                <a:moveTo>
                  <a:pt x="164" y="128"/>
                </a:moveTo>
                <a:lnTo>
                  <a:pt x="177" y="95"/>
                </a:lnTo>
                <a:lnTo>
                  <a:pt x="184" y="74"/>
                </a:lnTo>
                <a:lnTo>
                  <a:pt x="215" y="99"/>
                </a:lnTo>
                <a:lnTo>
                  <a:pt x="229" y="99"/>
                </a:lnTo>
                <a:lnTo>
                  <a:pt x="188" y="65"/>
                </a:lnTo>
                <a:lnTo>
                  <a:pt x="191" y="59"/>
                </a:lnTo>
                <a:lnTo>
                  <a:pt x="173" y="51"/>
                </a:lnTo>
                <a:lnTo>
                  <a:pt x="114" y="0"/>
                </a:lnTo>
                <a:lnTo>
                  <a:pt x="92" y="21"/>
                </a:lnTo>
                <a:lnTo>
                  <a:pt x="75" y="14"/>
                </a:lnTo>
                <a:lnTo>
                  <a:pt x="63" y="46"/>
                </a:lnTo>
                <a:lnTo>
                  <a:pt x="0" y="99"/>
                </a:lnTo>
                <a:lnTo>
                  <a:pt x="14" y="99"/>
                </a:lnTo>
                <a:lnTo>
                  <a:pt x="56" y="63"/>
                </a:lnTo>
                <a:lnTo>
                  <a:pt x="36" y="116"/>
                </a:lnTo>
                <a:lnTo>
                  <a:pt x="0" y="99"/>
                </a:lnTo>
                <a:lnTo>
                  <a:pt x="0" y="236"/>
                </a:lnTo>
                <a:lnTo>
                  <a:pt x="229" y="236"/>
                </a:lnTo>
                <a:lnTo>
                  <a:pt x="229" y="99"/>
                </a:lnTo>
                <a:lnTo>
                  <a:pt x="164" y="128"/>
                </a:lnTo>
                <a:close/>
                <a:moveTo>
                  <a:pt x="130" y="144"/>
                </a:moveTo>
                <a:lnTo>
                  <a:pt x="61" y="118"/>
                </a:lnTo>
                <a:lnTo>
                  <a:pt x="63" y="115"/>
                </a:lnTo>
                <a:lnTo>
                  <a:pt x="133" y="141"/>
                </a:lnTo>
                <a:lnTo>
                  <a:pt x="133" y="142"/>
                </a:lnTo>
                <a:lnTo>
                  <a:pt x="130" y="144"/>
                </a:lnTo>
                <a:close/>
                <a:moveTo>
                  <a:pt x="145" y="109"/>
                </a:moveTo>
                <a:lnTo>
                  <a:pt x="144" y="113"/>
                </a:lnTo>
                <a:lnTo>
                  <a:pt x="73" y="85"/>
                </a:lnTo>
                <a:lnTo>
                  <a:pt x="74" y="82"/>
                </a:lnTo>
                <a:lnTo>
                  <a:pt x="145" y="109"/>
                </a:lnTo>
                <a:close/>
                <a:moveTo>
                  <a:pt x="76" y="75"/>
                </a:moveTo>
                <a:lnTo>
                  <a:pt x="78" y="71"/>
                </a:lnTo>
                <a:lnTo>
                  <a:pt x="149" y="98"/>
                </a:lnTo>
                <a:lnTo>
                  <a:pt x="147" y="102"/>
                </a:lnTo>
                <a:lnTo>
                  <a:pt x="76" y="75"/>
                </a:lnTo>
                <a:close/>
                <a:moveTo>
                  <a:pt x="141" y="120"/>
                </a:moveTo>
                <a:lnTo>
                  <a:pt x="140" y="123"/>
                </a:lnTo>
                <a:lnTo>
                  <a:pt x="69" y="97"/>
                </a:lnTo>
                <a:lnTo>
                  <a:pt x="70" y="93"/>
                </a:lnTo>
                <a:lnTo>
                  <a:pt x="141" y="120"/>
                </a:lnTo>
                <a:close/>
                <a:moveTo>
                  <a:pt x="137" y="131"/>
                </a:moveTo>
                <a:lnTo>
                  <a:pt x="136" y="135"/>
                </a:lnTo>
                <a:lnTo>
                  <a:pt x="65" y="107"/>
                </a:lnTo>
                <a:lnTo>
                  <a:pt x="66" y="103"/>
                </a:lnTo>
                <a:lnTo>
                  <a:pt x="137" y="131"/>
                </a:lnTo>
                <a:close/>
                <a:moveTo>
                  <a:pt x="114" y="12"/>
                </a:moveTo>
                <a:lnTo>
                  <a:pt x="150" y="42"/>
                </a:lnTo>
                <a:lnTo>
                  <a:pt x="101" y="24"/>
                </a:lnTo>
                <a:lnTo>
                  <a:pt x="114" y="12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73" name="Freeform 164"/>
          <p:cNvSpPr/>
          <p:nvPr/>
        </p:nvSpPr>
        <p:spPr bwMode="auto">
          <a:xfrm>
            <a:off x="3648797" y="2477810"/>
            <a:ext cx="257443" cy="345752"/>
          </a:xfrm>
          <a:custGeom>
            <a:avLst/>
            <a:gdLst>
              <a:gd name="T0" fmla="*/ 172 w 172"/>
              <a:gd name="T1" fmla="*/ 116 h 231"/>
              <a:gd name="T2" fmla="*/ 57 w 172"/>
              <a:gd name="T3" fmla="*/ 0 h 231"/>
              <a:gd name="T4" fmla="*/ 57 w 172"/>
              <a:gd name="T5" fmla="*/ 57 h 231"/>
              <a:gd name="T6" fmla="*/ 0 w 172"/>
              <a:gd name="T7" fmla="*/ 0 h 231"/>
              <a:gd name="T8" fmla="*/ 0 w 172"/>
              <a:gd name="T9" fmla="*/ 231 h 231"/>
              <a:gd name="T10" fmla="*/ 57 w 172"/>
              <a:gd name="T11" fmla="*/ 174 h 231"/>
              <a:gd name="T12" fmla="*/ 57 w 172"/>
              <a:gd name="T13" fmla="*/ 231 h 231"/>
              <a:gd name="T14" fmla="*/ 172 w 172"/>
              <a:gd name="T15" fmla="*/ 116 h 2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72" h="231">
                <a:moveTo>
                  <a:pt x="172" y="116"/>
                </a:moveTo>
                <a:lnTo>
                  <a:pt x="57" y="0"/>
                </a:lnTo>
                <a:lnTo>
                  <a:pt x="57" y="57"/>
                </a:lnTo>
                <a:lnTo>
                  <a:pt x="0" y="0"/>
                </a:lnTo>
                <a:lnTo>
                  <a:pt x="0" y="231"/>
                </a:lnTo>
                <a:lnTo>
                  <a:pt x="57" y="174"/>
                </a:lnTo>
                <a:lnTo>
                  <a:pt x="57" y="231"/>
                </a:lnTo>
                <a:lnTo>
                  <a:pt x="172" y="116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74" name="Freeform 165"/>
          <p:cNvSpPr/>
          <p:nvPr/>
        </p:nvSpPr>
        <p:spPr bwMode="auto">
          <a:xfrm>
            <a:off x="4281927" y="2477810"/>
            <a:ext cx="260436" cy="345752"/>
          </a:xfrm>
          <a:custGeom>
            <a:avLst/>
            <a:gdLst>
              <a:gd name="T0" fmla="*/ 0 w 174"/>
              <a:gd name="T1" fmla="*/ 116 h 231"/>
              <a:gd name="T2" fmla="*/ 115 w 174"/>
              <a:gd name="T3" fmla="*/ 231 h 231"/>
              <a:gd name="T4" fmla="*/ 115 w 174"/>
              <a:gd name="T5" fmla="*/ 174 h 231"/>
              <a:gd name="T6" fmla="*/ 174 w 174"/>
              <a:gd name="T7" fmla="*/ 231 h 231"/>
              <a:gd name="T8" fmla="*/ 174 w 174"/>
              <a:gd name="T9" fmla="*/ 0 h 231"/>
              <a:gd name="T10" fmla="*/ 115 w 174"/>
              <a:gd name="T11" fmla="*/ 57 h 231"/>
              <a:gd name="T12" fmla="*/ 115 w 174"/>
              <a:gd name="T13" fmla="*/ 0 h 231"/>
              <a:gd name="T14" fmla="*/ 0 w 174"/>
              <a:gd name="T15" fmla="*/ 116 h 2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74" h="231">
                <a:moveTo>
                  <a:pt x="0" y="116"/>
                </a:moveTo>
                <a:lnTo>
                  <a:pt x="115" y="231"/>
                </a:lnTo>
                <a:lnTo>
                  <a:pt x="115" y="174"/>
                </a:lnTo>
                <a:lnTo>
                  <a:pt x="174" y="231"/>
                </a:lnTo>
                <a:lnTo>
                  <a:pt x="174" y="0"/>
                </a:lnTo>
                <a:lnTo>
                  <a:pt x="115" y="57"/>
                </a:lnTo>
                <a:lnTo>
                  <a:pt x="115" y="0"/>
                </a:lnTo>
                <a:lnTo>
                  <a:pt x="0" y="116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75" name="Freeform 166"/>
          <p:cNvSpPr/>
          <p:nvPr/>
        </p:nvSpPr>
        <p:spPr bwMode="auto">
          <a:xfrm>
            <a:off x="3108467" y="3624329"/>
            <a:ext cx="38916" cy="70348"/>
          </a:xfrm>
          <a:custGeom>
            <a:avLst/>
            <a:gdLst>
              <a:gd name="T0" fmla="*/ 5 w 21"/>
              <a:gd name="T1" fmla="*/ 19 h 37"/>
              <a:gd name="T2" fmla="*/ 21 w 21"/>
              <a:gd name="T3" fmla="*/ 0 h 37"/>
              <a:gd name="T4" fmla="*/ 19 w 21"/>
              <a:gd name="T5" fmla="*/ 0 h 37"/>
              <a:gd name="T6" fmla="*/ 0 w 21"/>
              <a:gd name="T7" fmla="*/ 19 h 37"/>
              <a:gd name="T8" fmla="*/ 19 w 21"/>
              <a:gd name="T9" fmla="*/ 37 h 37"/>
              <a:gd name="T10" fmla="*/ 21 w 21"/>
              <a:gd name="T11" fmla="*/ 37 h 37"/>
              <a:gd name="T12" fmla="*/ 5 w 21"/>
              <a:gd name="T13" fmla="*/ 19 h 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1" h="37">
                <a:moveTo>
                  <a:pt x="5" y="19"/>
                </a:moveTo>
                <a:cubicBezTo>
                  <a:pt x="5" y="9"/>
                  <a:pt x="12" y="1"/>
                  <a:pt x="21" y="0"/>
                </a:cubicBezTo>
                <a:cubicBezTo>
                  <a:pt x="21" y="0"/>
                  <a:pt x="20" y="0"/>
                  <a:pt x="19" y="0"/>
                </a:cubicBezTo>
                <a:cubicBezTo>
                  <a:pt x="9" y="0"/>
                  <a:pt x="0" y="8"/>
                  <a:pt x="0" y="19"/>
                </a:cubicBezTo>
                <a:cubicBezTo>
                  <a:pt x="0" y="29"/>
                  <a:pt x="9" y="37"/>
                  <a:pt x="19" y="37"/>
                </a:cubicBezTo>
                <a:cubicBezTo>
                  <a:pt x="20" y="37"/>
                  <a:pt x="21" y="37"/>
                  <a:pt x="21" y="37"/>
                </a:cubicBezTo>
                <a:cubicBezTo>
                  <a:pt x="12" y="36"/>
                  <a:pt x="5" y="28"/>
                  <a:pt x="5" y="19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76" name="Freeform 167"/>
          <p:cNvSpPr/>
          <p:nvPr/>
        </p:nvSpPr>
        <p:spPr bwMode="auto">
          <a:xfrm>
            <a:off x="3077035" y="3603374"/>
            <a:ext cx="62864" cy="112257"/>
          </a:xfrm>
          <a:custGeom>
            <a:avLst/>
            <a:gdLst>
              <a:gd name="T0" fmla="*/ 7 w 33"/>
              <a:gd name="T1" fmla="*/ 30 h 59"/>
              <a:gd name="T2" fmla="*/ 33 w 33"/>
              <a:gd name="T3" fmla="*/ 0 h 59"/>
              <a:gd name="T4" fmla="*/ 30 w 33"/>
              <a:gd name="T5" fmla="*/ 0 h 59"/>
              <a:gd name="T6" fmla="*/ 0 w 33"/>
              <a:gd name="T7" fmla="*/ 30 h 59"/>
              <a:gd name="T8" fmla="*/ 30 w 33"/>
              <a:gd name="T9" fmla="*/ 59 h 59"/>
              <a:gd name="T10" fmla="*/ 33 w 33"/>
              <a:gd name="T11" fmla="*/ 59 h 59"/>
              <a:gd name="T12" fmla="*/ 7 w 33"/>
              <a:gd name="T13" fmla="*/ 30 h 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3" h="59">
                <a:moveTo>
                  <a:pt x="7" y="30"/>
                </a:moveTo>
                <a:cubicBezTo>
                  <a:pt x="7" y="14"/>
                  <a:pt x="18" y="2"/>
                  <a:pt x="33" y="0"/>
                </a:cubicBezTo>
                <a:cubicBezTo>
                  <a:pt x="32" y="0"/>
                  <a:pt x="31" y="0"/>
                  <a:pt x="30" y="0"/>
                </a:cubicBezTo>
                <a:cubicBezTo>
                  <a:pt x="13" y="0"/>
                  <a:pt x="0" y="13"/>
                  <a:pt x="0" y="30"/>
                </a:cubicBezTo>
                <a:cubicBezTo>
                  <a:pt x="0" y="46"/>
                  <a:pt x="13" y="59"/>
                  <a:pt x="30" y="59"/>
                </a:cubicBezTo>
                <a:cubicBezTo>
                  <a:pt x="31" y="59"/>
                  <a:pt x="32" y="59"/>
                  <a:pt x="33" y="59"/>
                </a:cubicBezTo>
                <a:cubicBezTo>
                  <a:pt x="18" y="57"/>
                  <a:pt x="7" y="45"/>
                  <a:pt x="7" y="3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77" name="Freeform 168"/>
          <p:cNvSpPr/>
          <p:nvPr/>
        </p:nvSpPr>
        <p:spPr bwMode="auto">
          <a:xfrm>
            <a:off x="3177318" y="3622832"/>
            <a:ext cx="40413" cy="70348"/>
          </a:xfrm>
          <a:custGeom>
            <a:avLst/>
            <a:gdLst>
              <a:gd name="T0" fmla="*/ 17 w 21"/>
              <a:gd name="T1" fmla="*/ 18 h 37"/>
              <a:gd name="T2" fmla="*/ 0 w 21"/>
              <a:gd name="T3" fmla="*/ 0 h 37"/>
              <a:gd name="T4" fmla="*/ 2 w 21"/>
              <a:gd name="T5" fmla="*/ 0 h 37"/>
              <a:gd name="T6" fmla="*/ 21 w 21"/>
              <a:gd name="T7" fmla="*/ 18 h 37"/>
              <a:gd name="T8" fmla="*/ 2 w 21"/>
              <a:gd name="T9" fmla="*/ 37 h 37"/>
              <a:gd name="T10" fmla="*/ 0 w 21"/>
              <a:gd name="T11" fmla="*/ 37 h 37"/>
              <a:gd name="T12" fmla="*/ 17 w 21"/>
              <a:gd name="T13" fmla="*/ 18 h 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1" h="37">
                <a:moveTo>
                  <a:pt x="17" y="18"/>
                </a:moveTo>
                <a:cubicBezTo>
                  <a:pt x="17" y="9"/>
                  <a:pt x="10" y="1"/>
                  <a:pt x="0" y="0"/>
                </a:cubicBezTo>
                <a:cubicBezTo>
                  <a:pt x="1" y="0"/>
                  <a:pt x="2" y="0"/>
                  <a:pt x="2" y="0"/>
                </a:cubicBezTo>
                <a:cubicBezTo>
                  <a:pt x="13" y="0"/>
                  <a:pt x="21" y="8"/>
                  <a:pt x="21" y="18"/>
                </a:cubicBezTo>
                <a:cubicBezTo>
                  <a:pt x="21" y="29"/>
                  <a:pt x="13" y="37"/>
                  <a:pt x="2" y="37"/>
                </a:cubicBezTo>
                <a:cubicBezTo>
                  <a:pt x="2" y="37"/>
                  <a:pt x="1" y="37"/>
                  <a:pt x="0" y="37"/>
                </a:cubicBezTo>
                <a:cubicBezTo>
                  <a:pt x="10" y="36"/>
                  <a:pt x="17" y="28"/>
                  <a:pt x="17" y="18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78" name="Freeform 169"/>
          <p:cNvSpPr/>
          <p:nvPr/>
        </p:nvSpPr>
        <p:spPr bwMode="auto">
          <a:xfrm>
            <a:off x="3184802" y="3600381"/>
            <a:ext cx="65858" cy="113754"/>
          </a:xfrm>
          <a:custGeom>
            <a:avLst/>
            <a:gdLst>
              <a:gd name="T0" fmla="*/ 27 w 34"/>
              <a:gd name="T1" fmla="*/ 30 h 60"/>
              <a:gd name="T2" fmla="*/ 0 w 34"/>
              <a:gd name="T3" fmla="*/ 1 h 60"/>
              <a:gd name="T4" fmla="*/ 4 w 34"/>
              <a:gd name="T5" fmla="*/ 0 h 60"/>
              <a:gd name="T6" fmla="*/ 34 w 34"/>
              <a:gd name="T7" fmla="*/ 30 h 60"/>
              <a:gd name="T8" fmla="*/ 4 w 34"/>
              <a:gd name="T9" fmla="*/ 60 h 60"/>
              <a:gd name="T10" fmla="*/ 0 w 34"/>
              <a:gd name="T11" fmla="*/ 60 h 60"/>
              <a:gd name="T12" fmla="*/ 27 w 34"/>
              <a:gd name="T13" fmla="*/ 30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4" h="60">
                <a:moveTo>
                  <a:pt x="27" y="30"/>
                </a:moveTo>
                <a:cubicBezTo>
                  <a:pt x="27" y="15"/>
                  <a:pt x="15" y="2"/>
                  <a:pt x="0" y="1"/>
                </a:cubicBezTo>
                <a:cubicBezTo>
                  <a:pt x="1" y="1"/>
                  <a:pt x="3" y="0"/>
                  <a:pt x="4" y="0"/>
                </a:cubicBezTo>
                <a:cubicBezTo>
                  <a:pt x="20" y="0"/>
                  <a:pt x="34" y="14"/>
                  <a:pt x="34" y="30"/>
                </a:cubicBezTo>
                <a:cubicBezTo>
                  <a:pt x="34" y="47"/>
                  <a:pt x="20" y="60"/>
                  <a:pt x="4" y="60"/>
                </a:cubicBezTo>
                <a:cubicBezTo>
                  <a:pt x="3" y="60"/>
                  <a:pt x="1" y="60"/>
                  <a:pt x="0" y="60"/>
                </a:cubicBezTo>
                <a:cubicBezTo>
                  <a:pt x="15" y="58"/>
                  <a:pt x="27" y="46"/>
                  <a:pt x="27" y="3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79" name="Freeform 170"/>
          <p:cNvSpPr>
            <a:spLocks noEditPoints="1"/>
          </p:cNvSpPr>
          <p:nvPr/>
        </p:nvSpPr>
        <p:spPr bwMode="auto">
          <a:xfrm>
            <a:off x="2895926" y="3628818"/>
            <a:ext cx="372693" cy="199070"/>
          </a:xfrm>
          <a:custGeom>
            <a:avLst/>
            <a:gdLst>
              <a:gd name="T0" fmla="*/ 186 w 197"/>
              <a:gd name="T1" fmla="*/ 57 h 105"/>
              <a:gd name="T2" fmla="*/ 147 w 197"/>
              <a:gd name="T3" fmla="*/ 57 h 105"/>
              <a:gd name="T4" fmla="*/ 147 w 197"/>
              <a:gd name="T5" fmla="*/ 31 h 105"/>
              <a:gd name="T6" fmla="*/ 157 w 197"/>
              <a:gd name="T7" fmla="*/ 16 h 105"/>
              <a:gd name="T8" fmla="*/ 141 w 197"/>
              <a:gd name="T9" fmla="*/ 0 h 105"/>
              <a:gd name="T10" fmla="*/ 125 w 197"/>
              <a:gd name="T11" fmla="*/ 16 h 105"/>
              <a:gd name="T12" fmla="*/ 137 w 197"/>
              <a:gd name="T13" fmla="*/ 31 h 105"/>
              <a:gd name="T14" fmla="*/ 137 w 197"/>
              <a:gd name="T15" fmla="*/ 57 h 105"/>
              <a:gd name="T16" fmla="*/ 11 w 197"/>
              <a:gd name="T17" fmla="*/ 57 h 105"/>
              <a:gd name="T18" fmla="*/ 0 w 197"/>
              <a:gd name="T19" fmla="*/ 68 h 105"/>
              <a:gd name="T20" fmla="*/ 0 w 197"/>
              <a:gd name="T21" fmla="*/ 94 h 105"/>
              <a:gd name="T22" fmla="*/ 11 w 197"/>
              <a:gd name="T23" fmla="*/ 105 h 105"/>
              <a:gd name="T24" fmla="*/ 186 w 197"/>
              <a:gd name="T25" fmla="*/ 105 h 105"/>
              <a:gd name="T26" fmla="*/ 197 w 197"/>
              <a:gd name="T27" fmla="*/ 94 h 105"/>
              <a:gd name="T28" fmla="*/ 197 w 197"/>
              <a:gd name="T29" fmla="*/ 68 h 105"/>
              <a:gd name="T30" fmla="*/ 186 w 197"/>
              <a:gd name="T31" fmla="*/ 57 h 105"/>
              <a:gd name="T32" fmla="*/ 37 w 197"/>
              <a:gd name="T33" fmla="*/ 87 h 105"/>
              <a:gd name="T34" fmla="*/ 32 w 197"/>
              <a:gd name="T35" fmla="*/ 91 h 105"/>
              <a:gd name="T36" fmla="*/ 19 w 197"/>
              <a:gd name="T37" fmla="*/ 91 h 105"/>
              <a:gd name="T38" fmla="*/ 14 w 197"/>
              <a:gd name="T39" fmla="*/ 87 h 105"/>
              <a:gd name="T40" fmla="*/ 14 w 197"/>
              <a:gd name="T41" fmla="*/ 73 h 105"/>
              <a:gd name="T42" fmla="*/ 19 w 197"/>
              <a:gd name="T43" fmla="*/ 69 h 105"/>
              <a:gd name="T44" fmla="*/ 32 w 197"/>
              <a:gd name="T45" fmla="*/ 69 h 105"/>
              <a:gd name="T46" fmla="*/ 37 w 197"/>
              <a:gd name="T47" fmla="*/ 73 h 105"/>
              <a:gd name="T48" fmla="*/ 37 w 197"/>
              <a:gd name="T49" fmla="*/ 87 h 105"/>
              <a:gd name="T50" fmla="*/ 68 w 197"/>
              <a:gd name="T51" fmla="*/ 87 h 105"/>
              <a:gd name="T52" fmla="*/ 64 w 197"/>
              <a:gd name="T53" fmla="*/ 91 h 105"/>
              <a:gd name="T54" fmla="*/ 50 w 197"/>
              <a:gd name="T55" fmla="*/ 91 h 105"/>
              <a:gd name="T56" fmla="*/ 46 w 197"/>
              <a:gd name="T57" fmla="*/ 87 h 105"/>
              <a:gd name="T58" fmla="*/ 46 w 197"/>
              <a:gd name="T59" fmla="*/ 73 h 105"/>
              <a:gd name="T60" fmla="*/ 50 w 197"/>
              <a:gd name="T61" fmla="*/ 69 h 105"/>
              <a:gd name="T62" fmla="*/ 64 w 197"/>
              <a:gd name="T63" fmla="*/ 69 h 105"/>
              <a:gd name="T64" fmla="*/ 68 w 197"/>
              <a:gd name="T65" fmla="*/ 73 h 105"/>
              <a:gd name="T66" fmla="*/ 68 w 197"/>
              <a:gd name="T67" fmla="*/ 87 h 105"/>
              <a:gd name="T68" fmla="*/ 113 w 197"/>
              <a:gd name="T69" fmla="*/ 82 h 105"/>
              <a:gd name="T70" fmla="*/ 109 w 197"/>
              <a:gd name="T71" fmla="*/ 86 h 105"/>
              <a:gd name="T72" fmla="*/ 79 w 197"/>
              <a:gd name="T73" fmla="*/ 86 h 105"/>
              <a:gd name="T74" fmla="*/ 75 w 197"/>
              <a:gd name="T75" fmla="*/ 82 h 105"/>
              <a:gd name="T76" fmla="*/ 75 w 197"/>
              <a:gd name="T77" fmla="*/ 77 h 105"/>
              <a:gd name="T78" fmla="*/ 79 w 197"/>
              <a:gd name="T79" fmla="*/ 73 h 105"/>
              <a:gd name="T80" fmla="*/ 109 w 197"/>
              <a:gd name="T81" fmla="*/ 73 h 105"/>
              <a:gd name="T82" fmla="*/ 113 w 197"/>
              <a:gd name="T83" fmla="*/ 77 h 105"/>
              <a:gd name="T84" fmla="*/ 113 w 197"/>
              <a:gd name="T85" fmla="*/ 82 h 105"/>
              <a:gd name="T86" fmla="*/ 147 w 197"/>
              <a:gd name="T87" fmla="*/ 87 h 105"/>
              <a:gd name="T88" fmla="*/ 143 w 197"/>
              <a:gd name="T89" fmla="*/ 91 h 105"/>
              <a:gd name="T90" fmla="*/ 129 w 197"/>
              <a:gd name="T91" fmla="*/ 91 h 105"/>
              <a:gd name="T92" fmla="*/ 125 w 197"/>
              <a:gd name="T93" fmla="*/ 87 h 105"/>
              <a:gd name="T94" fmla="*/ 125 w 197"/>
              <a:gd name="T95" fmla="*/ 73 h 105"/>
              <a:gd name="T96" fmla="*/ 129 w 197"/>
              <a:gd name="T97" fmla="*/ 69 h 105"/>
              <a:gd name="T98" fmla="*/ 143 w 197"/>
              <a:gd name="T99" fmla="*/ 69 h 105"/>
              <a:gd name="T100" fmla="*/ 147 w 197"/>
              <a:gd name="T101" fmla="*/ 73 h 105"/>
              <a:gd name="T102" fmla="*/ 147 w 197"/>
              <a:gd name="T103" fmla="*/ 87 h 105"/>
              <a:gd name="T104" fmla="*/ 179 w 197"/>
              <a:gd name="T105" fmla="*/ 87 h 105"/>
              <a:gd name="T106" fmla="*/ 175 w 197"/>
              <a:gd name="T107" fmla="*/ 91 h 105"/>
              <a:gd name="T108" fmla="*/ 161 w 197"/>
              <a:gd name="T109" fmla="*/ 91 h 105"/>
              <a:gd name="T110" fmla="*/ 157 w 197"/>
              <a:gd name="T111" fmla="*/ 87 h 105"/>
              <a:gd name="T112" fmla="*/ 157 w 197"/>
              <a:gd name="T113" fmla="*/ 73 h 105"/>
              <a:gd name="T114" fmla="*/ 161 w 197"/>
              <a:gd name="T115" fmla="*/ 69 h 105"/>
              <a:gd name="T116" fmla="*/ 175 w 197"/>
              <a:gd name="T117" fmla="*/ 69 h 105"/>
              <a:gd name="T118" fmla="*/ 179 w 197"/>
              <a:gd name="T119" fmla="*/ 73 h 105"/>
              <a:gd name="T120" fmla="*/ 179 w 197"/>
              <a:gd name="T121" fmla="*/ 87 h 1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97" h="105">
                <a:moveTo>
                  <a:pt x="186" y="57"/>
                </a:moveTo>
                <a:cubicBezTo>
                  <a:pt x="147" y="57"/>
                  <a:pt x="147" y="57"/>
                  <a:pt x="147" y="57"/>
                </a:cubicBezTo>
                <a:cubicBezTo>
                  <a:pt x="147" y="31"/>
                  <a:pt x="147" y="31"/>
                  <a:pt x="147" y="31"/>
                </a:cubicBezTo>
                <a:cubicBezTo>
                  <a:pt x="153" y="29"/>
                  <a:pt x="157" y="23"/>
                  <a:pt x="157" y="16"/>
                </a:cubicBezTo>
                <a:cubicBezTo>
                  <a:pt x="157" y="8"/>
                  <a:pt x="150" y="0"/>
                  <a:pt x="141" y="0"/>
                </a:cubicBezTo>
                <a:cubicBezTo>
                  <a:pt x="132" y="0"/>
                  <a:pt x="125" y="8"/>
                  <a:pt x="125" y="16"/>
                </a:cubicBezTo>
                <a:cubicBezTo>
                  <a:pt x="125" y="24"/>
                  <a:pt x="130" y="30"/>
                  <a:pt x="137" y="31"/>
                </a:cubicBezTo>
                <a:cubicBezTo>
                  <a:pt x="137" y="57"/>
                  <a:pt x="137" y="57"/>
                  <a:pt x="137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62"/>
                  <a:pt x="0" y="68"/>
                </a:cubicBezTo>
                <a:cubicBezTo>
                  <a:pt x="0" y="94"/>
                  <a:pt x="0" y="94"/>
                  <a:pt x="0" y="94"/>
                </a:cubicBezTo>
                <a:cubicBezTo>
                  <a:pt x="0" y="101"/>
                  <a:pt x="5" y="105"/>
                  <a:pt x="11" y="105"/>
                </a:cubicBezTo>
                <a:cubicBezTo>
                  <a:pt x="186" y="105"/>
                  <a:pt x="186" y="105"/>
                  <a:pt x="186" y="105"/>
                </a:cubicBezTo>
                <a:cubicBezTo>
                  <a:pt x="192" y="105"/>
                  <a:pt x="197" y="101"/>
                  <a:pt x="197" y="94"/>
                </a:cubicBezTo>
                <a:cubicBezTo>
                  <a:pt x="197" y="68"/>
                  <a:pt x="197" y="68"/>
                  <a:pt x="197" y="68"/>
                </a:cubicBezTo>
                <a:cubicBezTo>
                  <a:pt x="197" y="62"/>
                  <a:pt x="192" y="57"/>
                  <a:pt x="186" y="57"/>
                </a:cubicBezTo>
                <a:close/>
                <a:moveTo>
                  <a:pt x="37" y="87"/>
                </a:moveTo>
                <a:cubicBezTo>
                  <a:pt x="37" y="89"/>
                  <a:pt x="35" y="91"/>
                  <a:pt x="32" y="91"/>
                </a:cubicBezTo>
                <a:cubicBezTo>
                  <a:pt x="19" y="91"/>
                  <a:pt x="19" y="91"/>
                  <a:pt x="19" y="91"/>
                </a:cubicBezTo>
                <a:cubicBezTo>
                  <a:pt x="16" y="91"/>
                  <a:pt x="14" y="89"/>
                  <a:pt x="14" y="87"/>
                </a:cubicBezTo>
                <a:cubicBezTo>
                  <a:pt x="14" y="73"/>
                  <a:pt x="14" y="73"/>
                  <a:pt x="14" y="73"/>
                </a:cubicBezTo>
                <a:cubicBezTo>
                  <a:pt x="14" y="71"/>
                  <a:pt x="16" y="69"/>
                  <a:pt x="19" y="69"/>
                </a:cubicBezTo>
                <a:cubicBezTo>
                  <a:pt x="32" y="69"/>
                  <a:pt x="32" y="69"/>
                  <a:pt x="32" y="69"/>
                </a:cubicBezTo>
                <a:cubicBezTo>
                  <a:pt x="35" y="69"/>
                  <a:pt x="37" y="71"/>
                  <a:pt x="37" y="73"/>
                </a:cubicBezTo>
                <a:lnTo>
                  <a:pt x="37" y="87"/>
                </a:lnTo>
                <a:close/>
                <a:moveTo>
                  <a:pt x="68" y="87"/>
                </a:moveTo>
                <a:cubicBezTo>
                  <a:pt x="68" y="89"/>
                  <a:pt x="67" y="91"/>
                  <a:pt x="64" y="91"/>
                </a:cubicBezTo>
                <a:cubicBezTo>
                  <a:pt x="50" y="91"/>
                  <a:pt x="50" y="91"/>
                  <a:pt x="50" y="91"/>
                </a:cubicBezTo>
                <a:cubicBezTo>
                  <a:pt x="48" y="91"/>
                  <a:pt x="46" y="89"/>
                  <a:pt x="46" y="87"/>
                </a:cubicBezTo>
                <a:cubicBezTo>
                  <a:pt x="46" y="73"/>
                  <a:pt x="46" y="73"/>
                  <a:pt x="46" y="73"/>
                </a:cubicBezTo>
                <a:cubicBezTo>
                  <a:pt x="46" y="71"/>
                  <a:pt x="48" y="69"/>
                  <a:pt x="50" y="69"/>
                </a:cubicBezTo>
                <a:cubicBezTo>
                  <a:pt x="64" y="69"/>
                  <a:pt x="64" y="69"/>
                  <a:pt x="64" y="69"/>
                </a:cubicBezTo>
                <a:cubicBezTo>
                  <a:pt x="67" y="69"/>
                  <a:pt x="68" y="71"/>
                  <a:pt x="68" y="73"/>
                </a:cubicBezTo>
                <a:lnTo>
                  <a:pt x="68" y="87"/>
                </a:lnTo>
                <a:close/>
                <a:moveTo>
                  <a:pt x="113" y="82"/>
                </a:moveTo>
                <a:cubicBezTo>
                  <a:pt x="113" y="84"/>
                  <a:pt x="111" y="86"/>
                  <a:pt x="109" y="86"/>
                </a:cubicBezTo>
                <a:cubicBezTo>
                  <a:pt x="79" y="86"/>
                  <a:pt x="79" y="86"/>
                  <a:pt x="79" y="86"/>
                </a:cubicBezTo>
                <a:cubicBezTo>
                  <a:pt x="77" y="86"/>
                  <a:pt x="75" y="84"/>
                  <a:pt x="75" y="82"/>
                </a:cubicBezTo>
                <a:cubicBezTo>
                  <a:pt x="75" y="77"/>
                  <a:pt x="75" y="77"/>
                  <a:pt x="75" y="77"/>
                </a:cubicBezTo>
                <a:cubicBezTo>
                  <a:pt x="75" y="75"/>
                  <a:pt x="77" y="73"/>
                  <a:pt x="79" y="73"/>
                </a:cubicBezTo>
                <a:cubicBezTo>
                  <a:pt x="109" y="73"/>
                  <a:pt x="109" y="73"/>
                  <a:pt x="109" y="73"/>
                </a:cubicBezTo>
                <a:cubicBezTo>
                  <a:pt x="111" y="73"/>
                  <a:pt x="113" y="75"/>
                  <a:pt x="113" y="77"/>
                </a:cubicBezTo>
                <a:lnTo>
                  <a:pt x="113" y="82"/>
                </a:lnTo>
                <a:close/>
                <a:moveTo>
                  <a:pt x="147" y="87"/>
                </a:moveTo>
                <a:cubicBezTo>
                  <a:pt x="147" y="89"/>
                  <a:pt x="146" y="91"/>
                  <a:pt x="143" y="91"/>
                </a:cubicBezTo>
                <a:cubicBezTo>
                  <a:pt x="129" y="91"/>
                  <a:pt x="129" y="91"/>
                  <a:pt x="129" y="91"/>
                </a:cubicBezTo>
                <a:cubicBezTo>
                  <a:pt x="127" y="91"/>
                  <a:pt x="125" y="89"/>
                  <a:pt x="125" y="87"/>
                </a:cubicBezTo>
                <a:cubicBezTo>
                  <a:pt x="125" y="73"/>
                  <a:pt x="125" y="73"/>
                  <a:pt x="125" y="73"/>
                </a:cubicBezTo>
                <a:cubicBezTo>
                  <a:pt x="125" y="71"/>
                  <a:pt x="127" y="69"/>
                  <a:pt x="129" y="69"/>
                </a:cubicBezTo>
                <a:cubicBezTo>
                  <a:pt x="143" y="69"/>
                  <a:pt x="143" y="69"/>
                  <a:pt x="143" y="69"/>
                </a:cubicBezTo>
                <a:cubicBezTo>
                  <a:pt x="146" y="69"/>
                  <a:pt x="147" y="71"/>
                  <a:pt x="147" y="73"/>
                </a:cubicBezTo>
                <a:lnTo>
                  <a:pt x="147" y="87"/>
                </a:lnTo>
                <a:close/>
                <a:moveTo>
                  <a:pt x="179" y="87"/>
                </a:moveTo>
                <a:cubicBezTo>
                  <a:pt x="179" y="89"/>
                  <a:pt x="177" y="91"/>
                  <a:pt x="175" y="91"/>
                </a:cubicBezTo>
                <a:cubicBezTo>
                  <a:pt x="161" y="91"/>
                  <a:pt x="161" y="91"/>
                  <a:pt x="161" y="91"/>
                </a:cubicBezTo>
                <a:cubicBezTo>
                  <a:pt x="159" y="91"/>
                  <a:pt x="157" y="89"/>
                  <a:pt x="157" y="87"/>
                </a:cubicBezTo>
                <a:cubicBezTo>
                  <a:pt x="157" y="73"/>
                  <a:pt x="157" y="73"/>
                  <a:pt x="157" y="73"/>
                </a:cubicBezTo>
                <a:cubicBezTo>
                  <a:pt x="157" y="71"/>
                  <a:pt x="159" y="69"/>
                  <a:pt x="161" y="69"/>
                </a:cubicBezTo>
                <a:cubicBezTo>
                  <a:pt x="175" y="69"/>
                  <a:pt x="175" y="69"/>
                  <a:pt x="175" y="69"/>
                </a:cubicBezTo>
                <a:cubicBezTo>
                  <a:pt x="177" y="69"/>
                  <a:pt x="179" y="71"/>
                  <a:pt x="179" y="73"/>
                </a:cubicBezTo>
                <a:lnTo>
                  <a:pt x="179" y="87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80" name="Freeform 171"/>
          <p:cNvSpPr/>
          <p:nvPr/>
        </p:nvSpPr>
        <p:spPr bwMode="auto">
          <a:xfrm>
            <a:off x="10282439" y="4104788"/>
            <a:ext cx="317313" cy="326294"/>
          </a:xfrm>
          <a:custGeom>
            <a:avLst/>
            <a:gdLst>
              <a:gd name="T0" fmla="*/ 160 w 167"/>
              <a:gd name="T1" fmla="*/ 14 h 172"/>
              <a:gd name="T2" fmla="*/ 160 w 167"/>
              <a:gd name="T3" fmla="*/ 14 h 172"/>
              <a:gd name="T4" fmla="*/ 150 w 167"/>
              <a:gd name="T5" fmla="*/ 5 h 172"/>
              <a:gd name="T6" fmla="*/ 145 w 167"/>
              <a:gd name="T7" fmla="*/ 0 h 172"/>
              <a:gd name="T8" fmla="*/ 14 w 167"/>
              <a:gd name="T9" fmla="*/ 136 h 172"/>
              <a:gd name="T10" fmla="*/ 5 w 167"/>
              <a:gd name="T11" fmla="*/ 160 h 172"/>
              <a:gd name="T12" fmla="*/ 5 w 167"/>
              <a:gd name="T13" fmla="*/ 160 h 172"/>
              <a:gd name="T14" fmla="*/ 0 w 167"/>
              <a:gd name="T15" fmla="*/ 172 h 172"/>
              <a:gd name="T16" fmla="*/ 0 w 167"/>
              <a:gd name="T17" fmla="*/ 172 h 172"/>
              <a:gd name="T18" fmla="*/ 0 w 167"/>
              <a:gd name="T19" fmla="*/ 172 h 172"/>
              <a:gd name="T20" fmla="*/ 37 w 167"/>
              <a:gd name="T21" fmla="*/ 155 h 172"/>
              <a:gd name="T22" fmla="*/ 167 w 167"/>
              <a:gd name="T23" fmla="*/ 19 h 172"/>
              <a:gd name="T24" fmla="*/ 161 w 167"/>
              <a:gd name="T25" fmla="*/ 15 h 172"/>
              <a:gd name="T26" fmla="*/ 160 w 167"/>
              <a:gd name="T27" fmla="*/ 14 h 1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67" h="172">
                <a:moveTo>
                  <a:pt x="160" y="14"/>
                </a:moveTo>
                <a:cubicBezTo>
                  <a:pt x="160" y="14"/>
                  <a:pt x="160" y="14"/>
                  <a:pt x="160" y="14"/>
                </a:cubicBezTo>
                <a:cubicBezTo>
                  <a:pt x="150" y="5"/>
                  <a:pt x="150" y="5"/>
                  <a:pt x="150" y="5"/>
                </a:cubicBezTo>
                <a:cubicBezTo>
                  <a:pt x="145" y="0"/>
                  <a:pt x="145" y="0"/>
                  <a:pt x="145" y="0"/>
                </a:cubicBezTo>
                <a:cubicBezTo>
                  <a:pt x="14" y="136"/>
                  <a:pt x="14" y="136"/>
                  <a:pt x="14" y="136"/>
                </a:cubicBezTo>
                <a:cubicBezTo>
                  <a:pt x="5" y="160"/>
                  <a:pt x="5" y="160"/>
                  <a:pt x="5" y="160"/>
                </a:cubicBezTo>
                <a:cubicBezTo>
                  <a:pt x="5" y="160"/>
                  <a:pt x="5" y="160"/>
                  <a:pt x="5" y="160"/>
                </a:cubicBezTo>
                <a:cubicBezTo>
                  <a:pt x="0" y="172"/>
                  <a:pt x="0" y="172"/>
                  <a:pt x="0" y="172"/>
                </a:cubicBezTo>
                <a:cubicBezTo>
                  <a:pt x="0" y="172"/>
                  <a:pt x="0" y="172"/>
                  <a:pt x="0" y="172"/>
                </a:cubicBezTo>
                <a:cubicBezTo>
                  <a:pt x="0" y="172"/>
                  <a:pt x="0" y="172"/>
                  <a:pt x="0" y="172"/>
                </a:cubicBezTo>
                <a:cubicBezTo>
                  <a:pt x="37" y="155"/>
                  <a:pt x="37" y="155"/>
                  <a:pt x="37" y="155"/>
                </a:cubicBezTo>
                <a:cubicBezTo>
                  <a:pt x="167" y="19"/>
                  <a:pt x="167" y="19"/>
                  <a:pt x="167" y="19"/>
                </a:cubicBezTo>
                <a:cubicBezTo>
                  <a:pt x="161" y="15"/>
                  <a:pt x="161" y="15"/>
                  <a:pt x="161" y="15"/>
                </a:cubicBezTo>
                <a:lnTo>
                  <a:pt x="160" y="14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81" name="Freeform 172"/>
          <p:cNvSpPr/>
          <p:nvPr/>
        </p:nvSpPr>
        <p:spPr bwMode="auto">
          <a:xfrm>
            <a:off x="10559339" y="4074854"/>
            <a:ext cx="64362" cy="59870"/>
          </a:xfrm>
          <a:custGeom>
            <a:avLst/>
            <a:gdLst>
              <a:gd name="T0" fmla="*/ 32 w 34"/>
              <a:gd name="T1" fmla="*/ 16 h 32"/>
              <a:gd name="T2" fmla="*/ 24 w 34"/>
              <a:gd name="T3" fmla="*/ 7 h 32"/>
              <a:gd name="T4" fmla="*/ 16 w 34"/>
              <a:gd name="T5" fmla="*/ 1 h 32"/>
              <a:gd name="T6" fmla="*/ 11 w 34"/>
              <a:gd name="T7" fmla="*/ 1 h 32"/>
              <a:gd name="T8" fmla="*/ 0 w 34"/>
              <a:gd name="T9" fmla="*/ 13 h 32"/>
              <a:gd name="T10" fmla="*/ 22 w 34"/>
              <a:gd name="T11" fmla="*/ 32 h 32"/>
              <a:gd name="T12" fmla="*/ 33 w 34"/>
              <a:gd name="T13" fmla="*/ 21 h 32"/>
              <a:gd name="T14" fmla="*/ 32 w 34"/>
              <a:gd name="T15" fmla="*/ 16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4" h="32">
                <a:moveTo>
                  <a:pt x="32" y="16"/>
                </a:moveTo>
                <a:cubicBezTo>
                  <a:pt x="32" y="16"/>
                  <a:pt x="30" y="12"/>
                  <a:pt x="24" y="7"/>
                </a:cubicBezTo>
                <a:cubicBezTo>
                  <a:pt x="19" y="3"/>
                  <a:pt x="16" y="1"/>
                  <a:pt x="16" y="1"/>
                </a:cubicBezTo>
                <a:cubicBezTo>
                  <a:pt x="14" y="0"/>
                  <a:pt x="12" y="0"/>
                  <a:pt x="11" y="1"/>
                </a:cubicBezTo>
                <a:cubicBezTo>
                  <a:pt x="0" y="13"/>
                  <a:pt x="0" y="13"/>
                  <a:pt x="0" y="13"/>
                </a:cubicBezTo>
                <a:cubicBezTo>
                  <a:pt x="22" y="32"/>
                  <a:pt x="22" y="32"/>
                  <a:pt x="22" y="32"/>
                </a:cubicBezTo>
                <a:cubicBezTo>
                  <a:pt x="33" y="21"/>
                  <a:pt x="33" y="21"/>
                  <a:pt x="33" y="21"/>
                </a:cubicBezTo>
                <a:cubicBezTo>
                  <a:pt x="34" y="19"/>
                  <a:pt x="34" y="17"/>
                  <a:pt x="32" y="16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82" name="Freeform 173"/>
          <p:cNvSpPr/>
          <p:nvPr/>
        </p:nvSpPr>
        <p:spPr bwMode="auto">
          <a:xfrm>
            <a:off x="2216397" y="320978"/>
            <a:ext cx="386164" cy="386164"/>
          </a:xfrm>
          <a:custGeom>
            <a:avLst/>
            <a:gdLst>
              <a:gd name="T0" fmla="*/ 191 w 204"/>
              <a:gd name="T1" fmla="*/ 132 h 203"/>
              <a:gd name="T2" fmla="*/ 122 w 204"/>
              <a:gd name="T3" fmla="*/ 96 h 203"/>
              <a:gd name="T4" fmla="*/ 115 w 204"/>
              <a:gd name="T5" fmla="*/ 87 h 203"/>
              <a:gd name="T6" fmla="*/ 131 w 204"/>
              <a:gd name="T7" fmla="*/ 57 h 203"/>
              <a:gd name="T8" fmla="*/ 132 w 204"/>
              <a:gd name="T9" fmla="*/ 56 h 203"/>
              <a:gd name="T10" fmla="*/ 134 w 204"/>
              <a:gd name="T11" fmla="*/ 41 h 203"/>
              <a:gd name="T12" fmla="*/ 134 w 204"/>
              <a:gd name="T13" fmla="*/ 32 h 203"/>
              <a:gd name="T14" fmla="*/ 109 w 204"/>
              <a:gd name="T15" fmla="*/ 4 h 203"/>
              <a:gd name="T16" fmla="*/ 80 w 204"/>
              <a:gd name="T17" fmla="*/ 7 h 203"/>
              <a:gd name="T18" fmla="*/ 65 w 204"/>
              <a:gd name="T19" fmla="*/ 23 h 203"/>
              <a:gd name="T20" fmla="*/ 61 w 204"/>
              <a:gd name="T21" fmla="*/ 39 h 203"/>
              <a:gd name="T22" fmla="*/ 63 w 204"/>
              <a:gd name="T23" fmla="*/ 54 h 203"/>
              <a:gd name="T24" fmla="*/ 65 w 204"/>
              <a:gd name="T25" fmla="*/ 55 h 203"/>
              <a:gd name="T26" fmla="*/ 81 w 204"/>
              <a:gd name="T27" fmla="*/ 88 h 203"/>
              <a:gd name="T28" fmla="*/ 76 w 204"/>
              <a:gd name="T29" fmla="*/ 95 h 203"/>
              <a:gd name="T30" fmla="*/ 47 w 204"/>
              <a:gd name="T31" fmla="*/ 108 h 203"/>
              <a:gd name="T32" fmla="*/ 19 w 204"/>
              <a:gd name="T33" fmla="*/ 124 h 203"/>
              <a:gd name="T34" fmla="*/ 8 w 204"/>
              <a:gd name="T35" fmla="*/ 170 h 203"/>
              <a:gd name="T36" fmla="*/ 200 w 204"/>
              <a:gd name="T37" fmla="*/ 169 h 203"/>
              <a:gd name="T38" fmla="*/ 191 w 204"/>
              <a:gd name="T39" fmla="*/ 132 h 2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204" h="203">
                <a:moveTo>
                  <a:pt x="191" y="132"/>
                </a:moveTo>
                <a:cubicBezTo>
                  <a:pt x="181" y="115"/>
                  <a:pt x="126" y="97"/>
                  <a:pt x="122" y="96"/>
                </a:cubicBezTo>
                <a:cubicBezTo>
                  <a:pt x="121" y="96"/>
                  <a:pt x="110" y="93"/>
                  <a:pt x="115" y="87"/>
                </a:cubicBezTo>
                <a:cubicBezTo>
                  <a:pt x="124" y="79"/>
                  <a:pt x="130" y="67"/>
                  <a:pt x="131" y="57"/>
                </a:cubicBezTo>
                <a:cubicBezTo>
                  <a:pt x="131" y="56"/>
                  <a:pt x="132" y="56"/>
                  <a:pt x="132" y="56"/>
                </a:cubicBezTo>
                <a:cubicBezTo>
                  <a:pt x="132" y="56"/>
                  <a:pt x="134" y="50"/>
                  <a:pt x="134" y="41"/>
                </a:cubicBezTo>
                <a:cubicBezTo>
                  <a:pt x="134" y="38"/>
                  <a:pt x="134" y="35"/>
                  <a:pt x="134" y="32"/>
                </a:cubicBezTo>
                <a:cubicBezTo>
                  <a:pt x="134" y="32"/>
                  <a:pt x="130" y="8"/>
                  <a:pt x="109" y="4"/>
                </a:cubicBezTo>
                <a:cubicBezTo>
                  <a:pt x="109" y="4"/>
                  <a:pt x="91" y="0"/>
                  <a:pt x="80" y="7"/>
                </a:cubicBezTo>
                <a:cubicBezTo>
                  <a:pt x="67" y="12"/>
                  <a:pt x="65" y="23"/>
                  <a:pt x="65" y="23"/>
                </a:cubicBezTo>
                <a:cubicBezTo>
                  <a:pt x="61" y="28"/>
                  <a:pt x="61" y="34"/>
                  <a:pt x="61" y="39"/>
                </a:cubicBezTo>
                <a:cubicBezTo>
                  <a:pt x="61" y="47"/>
                  <a:pt x="63" y="54"/>
                  <a:pt x="63" y="54"/>
                </a:cubicBezTo>
                <a:cubicBezTo>
                  <a:pt x="64" y="54"/>
                  <a:pt x="64" y="54"/>
                  <a:pt x="65" y="55"/>
                </a:cubicBezTo>
                <a:cubicBezTo>
                  <a:pt x="65" y="67"/>
                  <a:pt x="72" y="80"/>
                  <a:pt x="81" y="88"/>
                </a:cubicBezTo>
                <a:cubicBezTo>
                  <a:pt x="83" y="89"/>
                  <a:pt x="81" y="93"/>
                  <a:pt x="76" y="95"/>
                </a:cubicBezTo>
                <a:cubicBezTo>
                  <a:pt x="71" y="97"/>
                  <a:pt x="59" y="102"/>
                  <a:pt x="47" y="108"/>
                </a:cubicBezTo>
                <a:cubicBezTo>
                  <a:pt x="35" y="114"/>
                  <a:pt x="23" y="120"/>
                  <a:pt x="19" y="124"/>
                </a:cubicBezTo>
                <a:cubicBezTo>
                  <a:pt x="9" y="133"/>
                  <a:pt x="0" y="159"/>
                  <a:pt x="8" y="170"/>
                </a:cubicBezTo>
                <a:cubicBezTo>
                  <a:pt x="58" y="194"/>
                  <a:pt x="137" y="203"/>
                  <a:pt x="200" y="169"/>
                </a:cubicBezTo>
                <a:cubicBezTo>
                  <a:pt x="204" y="160"/>
                  <a:pt x="196" y="140"/>
                  <a:pt x="191" y="132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grpSp>
        <p:nvGrpSpPr>
          <p:cNvPr id="183" name="组合 182"/>
          <p:cNvGrpSpPr/>
          <p:nvPr/>
        </p:nvGrpSpPr>
        <p:grpSpPr>
          <a:xfrm>
            <a:off x="2240346" y="3537517"/>
            <a:ext cx="344256" cy="357727"/>
            <a:chOff x="2005013" y="3621089"/>
            <a:chExt cx="365126" cy="379413"/>
          </a:xfrm>
          <a:solidFill>
            <a:schemeClr val="bg1">
              <a:lumMod val="85000"/>
            </a:schemeClr>
          </a:solidFill>
        </p:grpSpPr>
        <p:sp>
          <p:nvSpPr>
            <p:cNvPr id="184" name="Oval 174"/>
            <p:cNvSpPr>
              <a:spLocks noChangeArrowheads="1"/>
            </p:cNvSpPr>
            <p:nvPr/>
          </p:nvSpPr>
          <p:spPr bwMode="auto">
            <a:xfrm>
              <a:off x="2259013" y="3659189"/>
              <a:ext cx="28575" cy="25400"/>
            </a:xfrm>
            <a:prstGeom prst="ellipse">
              <a:avLst/>
            </a:prstGeom>
            <a:grpFill/>
            <a:ln w="9525">
              <a:solidFill>
                <a:schemeClr val="bg1">
                  <a:lumMod val="75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85" name="Oval 175"/>
            <p:cNvSpPr>
              <a:spLocks noChangeArrowheads="1"/>
            </p:cNvSpPr>
            <p:nvPr/>
          </p:nvSpPr>
          <p:spPr bwMode="auto">
            <a:xfrm>
              <a:off x="2319338" y="3717926"/>
              <a:ext cx="25400" cy="26988"/>
            </a:xfrm>
            <a:prstGeom prst="ellipse">
              <a:avLst/>
            </a:prstGeom>
            <a:grpFill/>
            <a:ln w="9525">
              <a:solidFill>
                <a:schemeClr val="bg1">
                  <a:lumMod val="75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86" name="Oval 176"/>
            <p:cNvSpPr>
              <a:spLocks noChangeArrowheads="1"/>
            </p:cNvSpPr>
            <p:nvPr/>
          </p:nvSpPr>
          <p:spPr bwMode="auto">
            <a:xfrm>
              <a:off x="2339976" y="3800476"/>
              <a:ext cx="30163" cy="30163"/>
            </a:xfrm>
            <a:prstGeom prst="ellipse">
              <a:avLst/>
            </a:prstGeom>
            <a:grpFill/>
            <a:ln w="9525">
              <a:solidFill>
                <a:schemeClr val="bg1">
                  <a:lumMod val="75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87" name="Oval 177"/>
            <p:cNvSpPr>
              <a:spLocks noChangeArrowheads="1"/>
            </p:cNvSpPr>
            <p:nvPr/>
          </p:nvSpPr>
          <p:spPr bwMode="auto">
            <a:xfrm>
              <a:off x="2314576" y="3878264"/>
              <a:ext cx="34925" cy="36513"/>
            </a:xfrm>
            <a:prstGeom prst="ellipse">
              <a:avLst/>
            </a:prstGeom>
            <a:grpFill/>
            <a:ln w="9525">
              <a:solidFill>
                <a:schemeClr val="bg1">
                  <a:lumMod val="75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88" name="Oval 178"/>
            <p:cNvSpPr>
              <a:spLocks noChangeArrowheads="1"/>
            </p:cNvSpPr>
            <p:nvPr/>
          </p:nvSpPr>
          <p:spPr bwMode="auto">
            <a:xfrm>
              <a:off x="2254251" y="3938589"/>
              <a:ext cx="36513" cy="36513"/>
            </a:xfrm>
            <a:prstGeom prst="ellipse">
              <a:avLst/>
            </a:prstGeom>
            <a:grpFill/>
            <a:ln w="9525">
              <a:solidFill>
                <a:schemeClr val="bg1">
                  <a:lumMod val="75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89" name="Oval 179"/>
            <p:cNvSpPr>
              <a:spLocks noChangeArrowheads="1"/>
            </p:cNvSpPr>
            <p:nvPr/>
          </p:nvSpPr>
          <p:spPr bwMode="auto">
            <a:xfrm>
              <a:off x="2171701" y="3960814"/>
              <a:ext cx="39688" cy="39688"/>
            </a:xfrm>
            <a:prstGeom prst="ellipse">
              <a:avLst/>
            </a:prstGeom>
            <a:grpFill/>
            <a:ln w="9525">
              <a:solidFill>
                <a:schemeClr val="bg1">
                  <a:lumMod val="75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90" name="Oval 180"/>
            <p:cNvSpPr>
              <a:spLocks noChangeArrowheads="1"/>
            </p:cNvSpPr>
            <p:nvPr/>
          </p:nvSpPr>
          <p:spPr bwMode="auto">
            <a:xfrm>
              <a:off x="2090738" y="3937001"/>
              <a:ext cx="38100" cy="39688"/>
            </a:xfrm>
            <a:prstGeom prst="ellipse">
              <a:avLst/>
            </a:prstGeom>
            <a:grpFill/>
            <a:ln w="9525">
              <a:solidFill>
                <a:schemeClr val="bg1">
                  <a:lumMod val="75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91" name="Oval 181"/>
            <p:cNvSpPr>
              <a:spLocks noChangeArrowheads="1"/>
            </p:cNvSpPr>
            <p:nvPr/>
          </p:nvSpPr>
          <p:spPr bwMode="auto">
            <a:xfrm>
              <a:off x="2027238" y="3875089"/>
              <a:ext cx="44450" cy="42863"/>
            </a:xfrm>
            <a:prstGeom prst="ellipse">
              <a:avLst/>
            </a:prstGeom>
            <a:grpFill/>
            <a:ln w="9525">
              <a:solidFill>
                <a:schemeClr val="bg1">
                  <a:lumMod val="75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92" name="Oval 182"/>
            <p:cNvSpPr>
              <a:spLocks noChangeArrowheads="1"/>
            </p:cNvSpPr>
            <p:nvPr/>
          </p:nvSpPr>
          <p:spPr bwMode="auto">
            <a:xfrm>
              <a:off x="2005013" y="3792539"/>
              <a:ext cx="44450" cy="42863"/>
            </a:xfrm>
            <a:prstGeom prst="ellipse">
              <a:avLst/>
            </a:prstGeom>
            <a:grpFill/>
            <a:ln w="9525">
              <a:solidFill>
                <a:schemeClr val="bg1">
                  <a:lumMod val="75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93" name="Oval 183"/>
            <p:cNvSpPr>
              <a:spLocks noChangeArrowheads="1"/>
            </p:cNvSpPr>
            <p:nvPr/>
          </p:nvSpPr>
          <p:spPr bwMode="auto">
            <a:xfrm>
              <a:off x="2024063" y="3705226"/>
              <a:ext cx="49213" cy="52388"/>
            </a:xfrm>
            <a:prstGeom prst="ellipse">
              <a:avLst/>
            </a:prstGeom>
            <a:grpFill/>
            <a:ln w="9525">
              <a:solidFill>
                <a:schemeClr val="bg1">
                  <a:lumMod val="75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94" name="Oval 184"/>
            <p:cNvSpPr>
              <a:spLocks noChangeArrowheads="1"/>
            </p:cNvSpPr>
            <p:nvPr/>
          </p:nvSpPr>
          <p:spPr bwMode="auto">
            <a:xfrm>
              <a:off x="2084388" y="3646489"/>
              <a:ext cx="52388" cy="50800"/>
            </a:xfrm>
            <a:prstGeom prst="ellipse">
              <a:avLst/>
            </a:prstGeom>
            <a:grpFill/>
            <a:ln w="9525">
              <a:solidFill>
                <a:schemeClr val="bg1">
                  <a:lumMod val="75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95" name="Oval 185"/>
            <p:cNvSpPr>
              <a:spLocks noChangeArrowheads="1"/>
            </p:cNvSpPr>
            <p:nvPr/>
          </p:nvSpPr>
          <p:spPr bwMode="auto">
            <a:xfrm>
              <a:off x="2162176" y="3621089"/>
              <a:ext cx="57150" cy="55563"/>
            </a:xfrm>
            <a:prstGeom prst="ellipse">
              <a:avLst/>
            </a:prstGeom>
            <a:grpFill/>
            <a:ln w="9525">
              <a:solidFill>
                <a:schemeClr val="bg1">
                  <a:lumMod val="75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196" name="Freeform 186"/>
          <p:cNvSpPr/>
          <p:nvPr/>
        </p:nvSpPr>
        <p:spPr bwMode="auto">
          <a:xfrm>
            <a:off x="888772" y="6294549"/>
            <a:ext cx="359222" cy="221521"/>
          </a:xfrm>
          <a:custGeom>
            <a:avLst/>
            <a:gdLst>
              <a:gd name="T0" fmla="*/ 123 w 190"/>
              <a:gd name="T1" fmla="*/ 90 h 116"/>
              <a:gd name="T2" fmla="*/ 128 w 190"/>
              <a:gd name="T3" fmla="*/ 88 h 116"/>
              <a:gd name="T4" fmla="*/ 123 w 190"/>
              <a:gd name="T5" fmla="*/ 84 h 116"/>
              <a:gd name="T6" fmla="*/ 128 w 190"/>
              <a:gd name="T7" fmla="*/ 82 h 116"/>
              <a:gd name="T8" fmla="*/ 125 w 190"/>
              <a:gd name="T9" fmla="*/ 78 h 116"/>
              <a:gd name="T10" fmla="*/ 130 w 190"/>
              <a:gd name="T11" fmla="*/ 77 h 116"/>
              <a:gd name="T12" fmla="*/ 127 w 190"/>
              <a:gd name="T13" fmla="*/ 73 h 116"/>
              <a:gd name="T14" fmla="*/ 132 w 190"/>
              <a:gd name="T15" fmla="*/ 73 h 116"/>
              <a:gd name="T16" fmla="*/ 130 w 190"/>
              <a:gd name="T17" fmla="*/ 68 h 116"/>
              <a:gd name="T18" fmla="*/ 136 w 190"/>
              <a:gd name="T19" fmla="*/ 68 h 116"/>
              <a:gd name="T20" fmla="*/ 134 w 190"/>
              <a:gd name="T21" fmla="*/ 63 h 116"/>
              <a:gd name="T22" fmla="*/ 139 w 190"/>
              <a:gd name="T23" fmla="*/ 65 h 116"/>
              <a:gd name="T24" fmla="*/ 139 w 190"/>
              <a:gd name="T25" fmla="*/ 59 h 116"/>
              <a:gd name="T26" fmla="*/ 144 w 190"/>
              <a:gd name="T27" fmla="*/ 62 h 116"/>
              <a:gd name="T28" fmla="*/ 144 w 190"/>
              <a:gd name="T29" fmla="*/ 56 h 116"/>
              <a:gd name="T30" fmla="*/ 148 w 190"/>
              <a:gd name="T31" fmla="*/ 59 h 116"/>
              <a:gd name="T32" fmla="*/ 149 w 190"/>
              <a:gd name="T33" fmla="*/ 54 h 116"/>
              <a:gd name="T34" fmla="*/ 153 w 190"/>
              <a:gd name="T35" fmla="*/ 58 h 116"/>
              <a:gd name="T36" fmla="*/ 155 w 190"/>
              <a:gd name="T37" fmla="*/ 53 h 116"/>
              <a:gd name="T38" fmla="*/ 158 w 190"/>
              <a:gd name="T39" fmla="*/ 57 h 116"/>
              <a:gd name="T40" fmla="*/ 161 w 190"/>
              <a:gd name="T41" fmla="*/ 52 h 116"/>
              <a:gd name="T42" fmla="*/ 164 w 190"/>
              <a:gd name="T43" fmla="*/ 57 h 116"/>
              <a:gd name="T44" fmla="*/ 167 w 190"/>
              <a:gd name="T45" fmla="*/ 53 h 116"/>
              <a:gd name="T46" fmla="*/ 169 w 190"/>
              <a:gd name="T47" fmla="*/ 58 h 116"/>
              <a:gd name="T48" fmla="*/ 173 w 190"/>
              <a:gd name="T49" fmla="*/ 54 h 116"/>
              <a:gd name="T50" fmla="*/ 174 w 190"/>
              <a:gd name="T51" fmla="*/ 59 h 116"/>
              <a:gd name="T52" fmla="*/ 178 w 190"/>
              <a:gd name="T53" fmla="*/ 56 h 116"/>
              <a:gd name="T54" fmla="*/ 179 w 190"/>
              <a:gd name="T55" fmla="*/ 62 h 116"/>
              <a:gd name="T56" fmla="*/ 183 w 190"/>
              <a:gd name="T57" fmla="*/ 59 h 116"/>
              <a:gd name="T58" fmla="*/ 183 w 190"/>
              <a:gd name="T59" fmla="*/ 65 h 116"/>
              <a:gd name="T60" fmla="*/ 188 w 190"/>
              <a:gd name="T61" fmla="*/ 63 h 116"/>
              <a:gd name="T62" fmla="*/ 187 w 190"/>
              <a:gd name="T63" fmla="*/ 68 h 116"/>
              <a:gd name="T64" fmla="*/ 189 w 190"/>
              <a:gd name="T65" fmla="*/ 68 h 116"/>
              <a:gd name="T66" fmla="*/ 190 w 190"/>
              <a:gd name="T67" fmla="*/ 63 h 116"/>
              <a:gd name="T68" fmla="*/ 171 w 190"/>
              <a:gd name="T69" fmla="*/ 42 h 116"/>
              <a:gd name="T70" fmla="*/ 143 w 190"/>
              <a:gd name="T71" fmla="*/ 26 h 116"/>
              <a:gd name="T72" fmla="*/ 119 w 190"/>
              <a:gd name="T73" fmla="*/ 0 h 116"/>
              <a:gd name="T74" fmla="*/ 94 w 190"/>
              <a:gd name="T75" fmla="*/ 12 h 116"/>
              <a:gd name="T76" fmla="*/ 91 w 190"/>
              <a:gd name="T77" fmla="*/ 12 h 116"/>
              <a:gd name="T78" fmla="*/ 60 w 190"/>
              <a:gd name="T79" fmla="*/ 27 h 116"/>
              <a:gd name="T80" fmla="*/ 50 w 190"/>
              <a:gd name="T81" fmla="*/ 25 h 116"/>
              <a:gd name="T82" fmla="*/ 22 w 190"/>
              <a:gd name="T83" fmla="*/ 47 h 116"/>
              <a:gd name="T84" fmla="*/ 22 w 190"/>
              <a:gd name="T85" fmla="*/ 47 h 116"/>
              <a:gd name="T86" fmla="*/ 0 w 190"/>
              <a:gd name="T87" fmla="*/ 66 h 116"/>
              <a:gd name="T88" fmla="*/ 23 w 190"/>
              <a:gd name="T89" fmla="*/ 85 h 116"/>
              <a:gd name="T90" fmla="*/ 24 w 190"/>
              <a:gd name="T91" fmla="*/ 85 h 116"/>
              <a:gd name="T92" fmla="*/ 26 w 190"/>
              <a:gd name="T93" fmla="*/ 85 h 116"/>
              <a:gd name="T94" fmla="*/ 44 w 190"/>
              <a:gd name="T95" fmla="*/ 85 h 116"/>
              <a:gd name="T96" fmla="*/ 45 w 190"/>
              <a:gd name="T97" fmla="*/ 85 h 116"/>
              <a:gd name="T98" fmla="*/ 63 w 190"/>
              <a:gd name="T99" fmla="*/ 100 h 116"/>
              <a:gd name="T100" fmla="*/ 63 w 190"/>
              <a:gd name="T101" fmla="*/ 100 h 116"/>
              <a:gd name="T102" fmla="*/ 83 w 190"/>
              <a:gd name="T103" fmla="*/ 116 h 116"/>
              <a:gd name="T104" fmla="*/ 101 w 190"/>
              <a:gd name="T105" fmla="*/ 107 h 116"/>
              <a:gd name="T106" fmla="*/ 103 w 190"/>
              <a:gd name="T107" fmla="*/ 107 h 116"/>
              <a:gd name="T108" fmla="*/ 126 w 190"/>
              <a:gd name="T109" fmla="*/ 97 h 116"/>
              <a:gd name="T110" fmla="*/ 123 w 190"/>
              <a:gd name="T111" fmla="*/ 96 h 116"/>
              <a:gd name="T112" fmla="*/ 128 w 190"/>
              <a:gd name="T113" fmla="*/ 93 h 116"/>
              <a:gd name="T114" fmla="*/ 123 w 190"/>
              <a:gd name="T115" fmla="*/ 90 h 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90" h="116">
                <a:moveTo>
                  <a:pt x="123" y="90"/>
                </a:moveTo>
                <a:cubicBezTo>
                  <a:pt x="128" y="88"/>
                  <a:pt x="128" y="88"/>
                  <a:pt x="128" y="88"/>
                </a:cubicBezTo>
                <a:cubicBezTo>
                  <a:pt x="123" y="84"/>
                  <a:pt x="123" y="84"/>
                  <a:pt x="123" y="84"/>
                </a:cubicBezTo>
                <a:cubicBezTo>
                  <a:pt x="128" y="82"/>
                  <a:pt x="128" y="82"/>
                  <a:pt x="128" y="82"/>
                </a:cubicBezTo>
                <a:cubicBezTo>
                  <a:pt x="125" y="78"/>
                  <a:pt x="125" y="78"/>
                  <a:pt x="125" y="78"/>
                </a:cubicBezTo>
                <a:cubicBezTo>
                  <a:pt x="130" y="77"/>
                  <a:pt x="130" y="77"/>
                  <a:pt x="130" y="77"/>
                </a:cubicBezTo>
                <a:cubicBezTo>
                  <a:pt x="127" y="73"/>
                  <a:pt x="127" y="73"/>
                  <a:pt x="127" y="73"/>
                </a:cubicBezTo>
                <a:cubicBezTo>
                  <a:pt x="132" y="73"/>
                  <a:pt x="132" y="73"/>
                  <a:pt x="132" y="73"/>
                </a:cubicBezTo>
                <a:cubicBezTo>
                  <a:pt x="130" y="68"/>
                  <a:pt x="130" y="68"/>
                  <a:pt x="130" y="68"/>
                </a:cubicBezTo>
                <a:cubicBezTo>
                  <a:pt x="136" y="68"/>
                  <a:pt x="136" y="68"/>
                  <a:pt x="136" y="68"/>
                </a:cubicBezTo>
                <a:cubicBezTo>
                  <a:pt x="134" y="63"/>
                  <a:pt x="134" y="63"/>
                  <a:pt x="134" y="63"/>
                </a:cubicBezTo>
                <a:cubicBezTo>
                  <a:pt x="139" y="65"/>
                  <a:pt x="139" y="65"/>
                  <a:pt x="139" y="65"/>
                </a:cubicBezTo>
                <a:cubicBezTo>
                  <a:pt x="139" y="59"/>
                  <a:pt x="139" y="59"/>
                  <a:pt x="139" y="59"/>
                </a:cubicBezTo>
                <a:cubicBezTo>
                  <a:pt x="144" y="62"/>
                  <a:pt x="144" y="62"/>
                  <a:pt x="144" y="62"/>
                </a:cubicBezTo>
                <a:cubicBezTo>
                  <a:pt x="144" y="56"/>
                  <a:pt x="144" y="56"/>
                  <a:pt x="144" y="56"/>
                </a:cubicBezTo>
                <a:cubicBezTo>
                  <a:pt x="148" y="59"/>
                  <a:pt x="148" y="59"/>
                  <a:pt x="148" y="59"/>
                </a:cubicBezTo>
                <a:cubicBezTo>
                  <a:pt x="149" y="54"/>
                  <a:pt x="149" y="54"/>
                  <a:pt x="149" y="54"/>
                </a:cubicBezTo>
                <a:cubicBezTo>
                  <a:pt x="153" y="58"/>
                  <a:pt x="153" y="58"/>
                  <a:pt x="153" y="58"/>
                </a:cubicBezTo>
                <a:cubicBezTo>
                  <a:pt x="155" y="53"/>
                  <a:pt x="155" y="53"/>
                  <a:pt x="155" y="53"/>
                </a:cubicBezTo>
                <a:cubicBezTo>
                  <a:pt x="158" y="57"/>
                  <a:pt x="158" y="57"/>
                  <a:pt x="158" y="57"/>
                </a:cubicBezTo>
                <a:cubicBezTo>
                  <a:pt x="161" y="52"/>
                  <a:pt x="161" y="52"/>
                  <a:pt x="161" y="52"/>
                </a:cubicBezTo>
                <a:cubicBezTo>
                  <a:pt x="164" y="57"/>
                  <a:pt x="164" y="57"/>
                  <a:pt x="164" y="57"/>
                </a:cubicBezTo>
                <a:cubicBezTo>
                  <a:pt x="167" y="53"/>
                  <a:pt x="167" y="53"/>
                  <a:pt x="167" y="53"/>
                </a:cubicBezTo>
                <a:cubicBezTo>
                  <a:pt x="169" y="58"/>
                  <a:pt x="169" y="58"/>
                  <a:pt x="169" y="58"/>
                </a:cubicBezTo>
                <a:cubicBezTo>
                  <a:pt x="173" y="54"/>
                  <a:pt x="173" y="54"/>
                  <a:pt x="173" y="54"/>
                </a:cubicBezTo>
                <a:cubicBezTo>
                  <a:pt x="174" y="59"/>
                  <a:pt x="174" y="59"/>
                  <a:pt x="174" y="59"/>
                </a:cubicBezTo>
                <a:cubicBezTo>
                  <a:pt x="178" y="56"/>
                  <a:pt x="178" y="56"/>
                  <a:pt x="178" y="56"/>
                </a:cubicBezTo>
                <a:cubicBezTo>
                  <a:pt x="179" y="62"/>
                  <a:pt x="179" y="62"/>
                  <a:pt x="179" y="62"/>
                </a:cubicBezTo>
                <a:cubicBezTo>
                  <a:pt x="183" y="59"/>
                  <a:pt x="183" y="59"/>
                  <a:pt x="183" y="59"/>
                </a:cubicBezTo>
                <a:cubicBezTo>
                  <a:pt x="183" y="65"/>
                  <a:pt x="183" y="65"/>
                  <a:pt x="183" y="65"/>
                </a:cubicBezTo>
                <a:cubicBezTo>
                  <a:pt x="188" y="63"/>
                  <a:pt x="188" y="63"/>
                  <a:pt x="188" y="63"/>
                </a:cubicBezTo>
                <a:cubicBezTo>
                  <a:pt x="187" y="68"/>
                  <a:pt x="187" y="68"/>
                  <a:pt x="187" y="68"/>
                </a:cubicBezTo>
                <a:cubicBezTo>
                  <a:pt x="189" y="68"/>
                  <a:pt x="189" y="68"/>
                  <a:pt x="189" y="68"/>
                </a:cubicBezTo>
                <a:cubicBezTo>
                  <a:pt x="190" y="67"/>
                  <a:pt x="190" y="65"/>
                  <a:pt x="190" y="63"/>
                </a:cubicBezTo>
                <a:cubicBezTo>
                  <a:pt x="190" y="53"/>
                  <a:pt x="182" y="45"/>
                  <a:pt x="171" y="42"/>
                </a:cubicBezTo>
                <a:cubicBezTo>
                  <a:pt x="181" y="31"/>
                  <a:pt x="159" y="13"/>
                  <a:pt x="143" y="26"/>
                </a:cubicBezTo>
                <a:cubicBezTo>
                  <a:pt x="143" y="25"/>
                  <a:pt x="145" y="3"/>
                  <a:pt x="119" y="0"/>
                </a:cubicBezTo>
                <a:cubicBezTo>
                  <a:pt x="108" y="0"/>
                  <a:pt x="99" y="5"/>
                  <a:pt x="94" y="12"/>
                </a:cubicBezTo>
                <a:cubicBezTo>
                  <a:pt x="93" y="12"/>
                  <a:pt x="92" y="12"/>
                  <a:pt x="91" y="12"/>
                </a:cubicBezTo>
                <a:cubicBezTo>
                  <a:pt x="78" y="12"/>
                  <a:pt x="66" y="18"/>
                  <a:pt x="60" y="27"/>
                </a:cubicBezTo>
                <a:cubicBezTo>
                  <a:pt x="57" y="26"/>
                  <a:pt x="53" y="25"/>
                  <a:pt x="50" y="25"/>
                </a:cubicBezTo>
                <a:cubicBezTo>
                  <a:pt x="34" y="25"/>
                  <a:pt x="22" y="35"/>
                  <a:pt x="22" y="47"/>
                </a:cubicBezTo>
                <a:cubicBezTo>
                  <a:pt x="22" y="47"/>
                  <a:pt x="22" y="47"/>
                  <a:pt x="22" y="47"/>
                </a:cubicBezTo>
                <a:cubicBezTo>
                  <a:pt x="10" y="48"/>
                  <a:pt x="0" y="56"/>
                  <a:pt x="0" y="66"/>
                </a:cubicBezTo>
                <a:cubicBezTo>
                  <a:pt x="0" y="77"/>
                  <a:pt x="11" y="85"/>
                  <a:pt x="23" y="85"/>
                </a:cubicBezTo>
                <a:cubicBezTo>
                  <a:pt x="24" y="85"/>
                  <a:pt x="24" y="85"/>
                  <a:pt x="24" y="85"/>
                </a:cubicBezTo>
                <a:cubicBezTo>
                  <a:pt x="25" y="85"/>
                  <a:pt x="26" y="85"/>
                  <a:pt x="26" y="85"/>
                </a:cubicBezTo>
                <a:cubicBezTo>
                  <a:pt x="44" y="85"/>
                  <a:pt x="44" y="85"/>
                  <a:pt x="44" y="85"/>
                </a:cubicBezTo>
                <a:cubicBezTo>
                  <a:pt x="44" y="85"/>
                  <a:pt x="44" y="85"/>
                  <a:pt x="45" y="85"/>
                </a:cubicBezTo>
                <a:cubicBezTo>
                  <a:pt x="47" y="93"/>
                  <a:pt x="54" y="98"/>
                  <a:pt x="63" y="100"/>
                </a:cubicBezTo>
                <a:cubicBezTo>
                  <a:pt x="63" y="100"/>
                  <a:pt x="63" y="100"/>
                  <a:pt x="63" y="100"/>
                </a:cubicBezTo>
                <a:cubicBezTo>
                  <a:pt x="63" y="109"/>
                  <a:pt x="72" y="116"/>
                  <a:pt x="83" y="116"/>
                </a:cubicBezTo>
                <a:cubicBezTo>
                  <a:pt x="91" y="116"/>
                  <a:pt x="98" y="113"/>
                  <a:pt x="101" y="107"/>
                </a:cubicBezTo>
                <a:cubicBezTo>
                  <a:pt x="102" y="107"/>
                  <a:pt x="102" y="107"/>
                  <a:pt x="103" y="107"/>
                </a:cubicBezTo>
                <a:cubicBezTo>
                  <a:pt x="113" y="107"/>
                  <a:pt x="121" y="103"/>
                  <a:pt x="126" y="97"/>
                </a:cubicBezTo>
                <a:cubicBezTo>
                  <a:pt x="123" y="96"/>
                  <a:pt x="123" y="96"/>
                  <a:pt x="123" y="96"/>
                </a:cubicBezTo>
                <a:cubicBezTo>
                  <a:pt x="128" y="93"/>
                  <a:pt x="128" y="93"/>
                  <a:pt x="128" y="93"/>
                </a:cubicBezTo>
                <a:lnTo>
                  <a:pt x="123" y="9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97" name="Freeform 187"/>
          <p:cNvSpPr/>
          <p:nvPr/>
        </p:nvSpPr>
        <p:spPr bwMode="auto">
          <a:xfrm>
            <a:off x="1153698" y="6426264"/>
            <a:ext cx="79328" cy="79328"/>
          </a:xfrm>
          <a:custGeom>
            <a:avLst/>
            <a:gdLst>
              <a:gd name="T0" fmla="*/ 37 w 42"/>
              <a:gd name="T1" fmla="*/ 31 h 42"/>
              <a:gd name="T2" fmla="*/ 38 w 42"/>
              <a:gd name="T3" fmla="*/ 28 h 42"/>
              <a:gd name="T4" fmla="*/ 39 w 42"/>
              <a:gd name="T5" fmla="*/ 25 h 42"/>
              <a:gd name="T6" fmla="*/ 40 w 42"/>
              <a:gd name="T7" fmla="*/ 23 h 42"/>
              <a:gd name="T8" fmla="*/ 40 w 42"/>
              <a:gd name="T9" fmla="*/ 20 h 42"/>
              <a:gd name="T10" fmla="*/ 39 w 42"/>
              <a:gd name="T11" fmla="*/ 17 h 42"/>
              <a:gd name="T12" fmla="*/ 38 w 42"/>
              <a:gd name="T13" fmla="*/ 14 h 42"/>
              <a:gd name="T14" fmla="*/ 37 w 42"/>
              <a:gd name="T15" fmla="*/ 12 h 42"/>
              <a:gd name="T16" fmla="*/ 38 w 42"/>
              <a:gd name="T17" fmla="*/ 9 h 42"/>
              <a:gd name="T18" fmla="*/ 35 w 42"/>
              <a:gd name="T19" fmla="*/ 9 h 42"/>
              <a:gd name="T20" fmla="*/ 36 w 42"/>
              <a:gd name="T21" fmla="*/ 7 h 42"/>
              <a:gd name="T22" fmla="*/ 33 w 42"/>
              <a:gd name="T23" fmla="*/ 7 h 42"/>
              <a:gd name="T24" fmla="*/ 33 w 42"/>
              <a:gd name="T25" fmla="*/ 5 h 42"/>
              <a:gd name="T26" fmla="*/ 31 w 42"/>
              <a:gd name="T27" fmla="*/ 6 h 42"/>
              <a:gd name="T28" fmla="*/ 30 w 42"/>
              <a:gd name="T29" fmla="*/ 3 h 42"/>
              <a:gd name="T30" fmla="*/ 28 w 42"/>
              <a:gd name="T31" fmla="*/ 4 h 42"/>
              <a:gd name="T32" fmla="*/ 28 w 42"/>
              <a:gd name="T33" fmla="*/ 2 h 42"/>
              <a:gd name="T34" fmla="*/ 26 w 42"/>
              <a:gd name="T35" fmla="*/ 3 h 42"/>
              <a:gd name="T36" fmla="*/ 24 w 42"/>
              <a:gd name="T37" fmla="*/ 1 h 42"/>
              <a:gd name="T38" fmla="*/ 23 w 42"/>
              <a:gd name="T39" fmla="*/ 3 h 42"/>
              <a:gd name="T40" fmla="*/ 21 w 42"/>
              <a:gd name="T41" fmla="*/ 1 h 42"/>
              <a:gd name="T42" fmla="*/ 20 w 42"/>
              <a:gd name="T43" fmla="*/ 3 h 42"/>
              <a:gd name="T44" fmla="*/ 18 w 42"/>
              <a:gd name="T45" fmla="*/ 1 h 42"/>
              <a:gd name="T46" fmla="*/ 17 w 42"/>
              <a:gd name="T47" fmla="*/ 3 h 42"/>
              <a:gd name="T48" fmla="*/ 15 w 42"/>
              <a:gd name="T49" fmla="*/ 2 h 42"/>
              <a:gd name="T50" fmla="*/ 14 w 42"/>
              <a:gd name="T51" fmla="*/ 4 h 42"/>
              <a:gd name="T52" fmla="*/ 12 w 42"/>
              <a:gd name="T53" fmla="*/ 3 h 42"/>
              <a:gd name="T54" fmla="*/ 12 w 42"/>
              <a:gd name="T55" fmla="*/ 6 h 42"/>
              <a:gd name="T56" fmla="*/ 9 w 42"/>
              <a:gd name="T57" fmla="*/ 5 h 42"/>
              <a:gd name="T58" fmla="*/ 9 w 42"/>
              <a:gd name="T59" fmla="*/ 7 h 42"/>
              <a:gd name="T60" fmla="*/ 7 w 42"/>
              <a:gd name="T61" fmla="*/ 7 h 42"/>
              <a:gd name="T62" fmla="*/ 7 w 42"/>
              <a:gd name="T63" fmla="*/ 9 h 42"/>
              <a:gd name="T64" fmla="*/ 5 w 42"/>
              <a:gd name="T65" fmla="*/ 9 h 42"/>
              <a:gd name="T66" fmla="*/ 5 w 42"/>
              <a:gd name="T67" fmla="*/ 12 h 42"/>
              <a:gd name="T68" fmla="*/ 4 w 42"/>
              <a:gd name="T69" fmla="*/ 14 h 42"/>
              <a:gd name="T70" fmla="*/ 3 w 42"/>
              <a:gd name="T71" fmla="*/ 17 h 42"/>
              <a:gd name="T72" fmla="*/ 3 w 42"/>
              <a:gd name="T73" fmla="*/ 20 h 42"/>
              <a:gd name="T74" fmla="*/ 3 w 42"/>
              <a:gd name="T75" fmla="*/ 23 h 42"/>
              <a:gd name="T76" fmla="*/ 3 w 42"/>
              <a:gd name="T77" fmla="*/ 25 h 42"/>
              <a:gd name="T78" fmla="*/ 2 w 42"/>
              <a:gd name="T79" fmla="*/ 27 h 42"/>
              <a:gd name="T80" fmla="*/ 4 w 42"/>
              <a:gd name="T81" fmla="*/ 28 h 42"/>
              <a:gd name="T82" fmla="*/ 6 w 42"/>
              <a:gd name="T83" fmla="*/ 31 h 42"/>
              <a:gd name="T84" fmla="*/ 7 w 42"/>
              <a:gd name="T85" fmla="*/ 33 h 42"/>
              <a:gd name="T86" fmla="*/ 9 w 42"/>
              <a:gd name="T87" fmla="*/ 35 h 42"/>
              <a:gd name="T88" fmla="*/ 12 w 42"/>
              <a:gd name="T89" fmla="*/ 37 h 42"/>
              <a:gd name="T90" fmla="*/ 14 w 42"/>
              <a:gd name="T91" fmla="*/ 38 h 42"/>
              <a:gd name="T92" fmla="*/ 17 w 42"/>
              <a:gd name="T93" fmla="*/ 39 h 42"/>
              <a:gd name="T94" fmla="*/ 20 w 42"/>
              <a:gd name="T95" fmla="*/ 39 h 42"/>
              <a:gd name="T96" fmla="*/ 23 w 42"/>
              <a:gd name="T97" fmla="*/ 39 h 42"/>
              <a:gd name="T98" fmla="*/ 26 w 42"/>
              <a:gd name="T99" fmla="*/ 39 h 42"/>
              <a:gd name="T100" fmla="*/ 28 w 42"/>
              <a:gd name="T101" fmla="*/ 38 h 42"/>
              <a:gd name="T102" fmla="*/ 31 w 42"/>
              <a:gd name="T103" fmla="*/ 37 h 42"/>
              <a:gd name="T104" fmla="*/ 33 w 42"/>
              <a:gd name="T105" fmla="*/ 35 h 42"/>
              <a:gd name="T106" fmla="*/ 35 w 42"/>
              <a:gd name="T107" fmla="*/ 33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42" h="42">
                <a:moveTo>
                  <a:pt x="38" y="33"/>
                </a:moveTo>
                <a:cubicBezTo>
                  <a:pt x="37" y="31"/>
                  <a:pt x="37" y="31"/>
                  <a:pt x="37" y="31"/>
                </a:cubicBezTo>
                <a:cubicBezTo>
                  <a:pt x="40" y="31"/>
                  <a:pt x="40" y="31"/>
                  <a:pt x="40" y="31"/>
                </a:cubicBezTo>
                <a:cubicBezTo>
                  <a:pt x="38" y="28"/>
                  <a:pt x="38" y="28"/>
                  <a:pt x="38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39" y="25"/>
                  <a:pt x="39" y="25"/>
                  <a:pt x="39" y="25"/>
                </a:cubicBezTo>
                <a:cubicBezTo>
                  <a:pt x="42" y="24"/>
                  <a:pt x="42" y="24"/>
                  <a:pt x="42" y="24"/>
                </a:cubicBezTo>
                <a:cubicBezTo>
                  <a:pt x="40" y="23"/>
                  <a:pt x="40" y="23"/>
                  <a:pt x="40" y="23"/>
                </a:cubicBezTo>
                <a:cubicBezTo>
                  <a:pt x="42" y="21"/>
                  <a:pt x="42" y="21"/>
                  <a:pt x="42" y="21"/>
                </a:cubicBezTo>
                <a:cubicBezTo>
                  <a:pt x="40" y="20"/>
                  <a:pt x="40" y="20"/>
                  <a:pt x="40" y="20"/>
                </a:cubicBezTo>
                <a:cubicBezTo>
                  <a:pt x="42" y="18"/>
                  <a:pt x="42" y="18"/>
                  <a:pt x="42" y="18"/>
                </a:cubicBezTo>
                <a:cubicBezTo>
                  <a:pt x="39" y="17"/>
                  <a:pt x="39" y="17"/>
                  <a:pt x="39" y="17"/>
                </a:cubicBezTo>
                <a:cubicBezTo>
                  <a:pt x="41" y="15"/>
                  <a:pt x="41" y="15"/>
                  <a:pt x="41" y="15"/>
                </a:cubicBezTo>
                <a:cubicBezTo>
                  <a:pt x="38" y="14"/>
                  <a:pt x="38" y="14"/>
                  <a:pt x="38" y="14"/>
                </a:cubicBezTo>
                <a:cubicBezTo>
                  <a:pt x="40" y="12"/>
                  <a:pt x="40" y="12"/>
                  <a:pt x="40" y="12"/>
                </a:cubicBezTo>
                <a:cubicBezTo>
                  <a:pt x="37" y="12"/>
                  <a:pt x="37" y="12"/>
                  <a:pt x="37" y="12"/>
                </a:cubicBezTo>
                <a:cubicBezTo>
                  <a:pt x="38" y="9"/>
                  <a:pt x="38" y="9"/>
                  <a:pt x="38" y="9"/>
                </a:cubicBezTo>
                <a:cubicBezTo>
                  <a:pt x="38" y="9"/>
                  <a:pt x="38" y="9"/>
                  <a:pt x="38" y="9"/>
                </a:cubicBezTo>
                <a:cubicBezTo>
                  <a:pt x="38" y="9"/>
                  <a:pt x="38" y="9"/>
                  <a:pt x="38" y="9"/>
                </a:cubicBezTo>
                <a:cubicBezTo>
                  <a:pt x="35" y="9"/>
                  <a:pt x="35" y="9"/>
                  <a:pt x="35" y="9"/>
                </a:cubicBezTo>
                <a:cubicBezTo>
                  <a:pt x="36" y="6"/>
                  <a:pt x="36" y="6"/>
                  <a:pt x="36" y="6"/>
                </a:cubicBezTo>
                <a:cubicBezTo>
                  <a:pt x="36" y="7"/>
                  <a:pt x="36" y="7"/>
                  <a:pt x="36" y="7"/>
                </a:cubicBezTo>
                <a:cubicBezTo>
                  <a:pt x="36" y="7"/>
                  <a:pt x="36" y="7"/>
                  <a:pt x="36" y="7"/>
                </a:cubicBezTo>
                <a:cubicBezTo>
                  <a:pt x="33" y="7"/>
                  <a:pt x="33" y="7"/>
                  <a:pt x="33" y="7"/>
                </a:cubicBezTo>
                <a:cubicBezTo>
                  <a:pt x="34" y="4"/>
                  <a:pt x="34" y="4"/>
                  <a:pt x="34" y="4"/>
                </a:cubicBezTo>
                <a:cubicBezTo>
                  <a:pt x="33" y="5"/>
                  <a:pt x="33" y="5"/>
                  <a:pt x="33" y="5"/>
                </a:cubicBezTo>
                <a:cubicBezTo>
                  <a:pt x="33" y="4"/>
                  <a:pt x="33" y="4"/>
                  <a:pt x="33" y="4"/>
                </a:cubicBezTo>
                <a:cubicBezTo>
                  <a:pt x="31" y="6"/>
                  <a:pt x="31" y="6"/>
                  <a:pt x="31" y="6"/>
                </a:cubicBezTo>
                <a:cubicBezTo>
                  <a:pt x="31" y="3"/>
                  <a:pt x="31" y="3"/>
                  <a:pt x="31" y="3"/>
                </a:cubicBezTo>
                <a:cubicBezTo>
                  <a:pt x="30" y="3"/>
                  <a:pt x="30" y="3"/>
                  <a:pt x="30" y="3"/>
                </a:cubicBezTo>
                <a:cubicBezTo>
                  <a:pt x="30" y="3"/>
                  <a:pt x="30" y="3"/>
                  <a:pt x="30" y="3"/>
                </a:cubicBezTo>
                <a:cubicBezTo>
                  <a:pt x="28" y="4"/>
                  <a:pt x="28" y="4"/>
                  <a:pt x="28" y="4"/>
                </a:cubicBezTo>
                <a:cubicBezTo>
                  <a:pt x="28" y="1"/>
                  <a:pt x="28" y="1"/>
                  <a:pt x="28" y="1"/>
                </a:cubicBezTo>
                <a:cubicBezTo>
                  <a:pt x="28" y="2"/>
                  <a:pt x="28" y="2"/>
                  <a:pt x="28" y="2"/>
                </a:cubicBezTo>
                <a:cubicBezTo>
                  <a:pt x="27" y="1"/>
                  <a:pt x="27" y="1"/>
                  <a:pt x="27" y="1"/>
                </a:cubicBezTo>
                <a:cubicBezTo>
                  <a:pt x="26" y="3"/>
                  <a:pt x="26" y="3"/>
                  <a:pt x="26" y="3"/>
                </a:cubicBezTo>
                <a:cubicBezTo>
                  <a:pt x="25" y="1"/>
                  <a:pt x="25" y="1"/>
                  <a:pt x="25" y="1"/>
                </a:cubicBezTo>
                <a:cubicBezTo>
                  <a:pt x="24" y="1"/>
                  <a:pt x="24" y="1"/>
                  <a:pt x="24" y="1"/>
                </a:cubicBezTo>
                <a:cubicBezTo>
                  <a:pt x="24" y="1"/>
                  <a:pt x="24" y="1"/>
                  <a:pt x="24" y="1"/>
                </a:cubicBezTo>
                <a:cubicBezTo>
                  <a:pt x="23" y="3"/>
                  <a:pt x="23" y="3"/>
                  <a:pt x="23" y="3"/>
                </a:cubicBezTo>
                <a:cubicBezTo>
                  <a:pt x="21" y="0"/>
                  <a:pt x="21" y="0"/>
                  <a:pt x="21" y="0"/>
                </a:cubicBezTo>
                <a:cubicBezTo>
                  <a:pt x="21" y="1"/>
                  <a:pt x="21" y="1"/>
                  <a:pt x="21" y="1"/>
                </a:cubicBezTo>
                <a:cubicBezTo>
                  <a:pt x="21" y="0"/>
                  <a:pt x="21" y="0"/>
                  <a:pt x="21" y="0"/>
                </a:cubicBezTo>
                <a:cubicBezTo>
                  <a:pt x="20" y="3"/>
                  <a:pt x="20" y="3"/>
                  <a:pt x="20" y="3"/>
                </a:cubicBezTo>
                <a:cubicBezTo>
                  <a:pt x="18" y="1"/>
                  <a:pt x="18" y="1"/>
                  <a:pt x="18" y="1"/>
                </a:cubicBezTo>
                <a:cubicBezTo>
                  <a:pt x="18" y="1"/>
                  <a:pt x="18" y="1"/>
                  <a:pt x="18" y="1"/>
                </a:cubicBezTo>
                <a:cubicBezTo>
                  <a:pt x="18" y="1"/>
                  <a:pt x="18" y="1"/>
                  <a:pt x="18" y="1"/>
                </a:cubicBezTo>
                <a:cubicBezTo>
                  <a:pt x="17" y="3"/>
                  <a:pt x="17" y="3"/>
                  <a:pt x="17" y="3"/>
                </a:cubicBezTo>
                <a:cubicBezTo>
                  <a:pt x="15" y="1"/>
                  <a:pt x="15" y="1"/>
                  <a:pt x="15" y="1"/>
                </a:cubicBezTo>
                <a:cubicBezTo>
                  <a:pt x="15" y="2"/>
                  <a:pt x="15" y="2"/>
                  <a:pt x="15" y="2"/>
                </a:cubicBezTo>
                <a:cubicBezTo>
                  <a:pt x="15" y="1"/>
                  <a:pt x="15" y="1"/>
                  <a:pt x="15" y="1"/>
                </a:cubicBezTo>
                <a:cubicBezTo>
                  <a:pt x="14" y="4"/>
                  <a:pt x="14" y="4"/>
                  <a:pt x="14" y="4"/>
                </a:cubicBezTo>
                <a:cubicBezTo>
                  <a:pt x="12" y="3"/>
                  <a:pt x="12" y="3"/>
                  <a:pt x="12" y="3"/>
                </a:cubicBezTo>
                <a:cubicBezTo>
                  <a:pt x="12" y="3"/>
                  <a:pt x="12" y="3"/>
                  <a:pt x="12" y="3"/>
                </a:cubicBezTo>
                <a:cubicBezTo>
                  <a:pt x="12" y="3"/>
                  <a:pt x="12" y="3"/>
                  <a:pt x="12" y="3"/>
                </a:cubicBezTo>
                <a:cubicBezTo>
                  <a:pt x="12" y="6"/>
                  <a:pt x="12" y="6"/>
                  <a:pt x="12" y="6"/>
                </a:cubicBezTo>
                <a:cubicBezTo>
                  <a:pt x="9" y="4"/>
                  <a:pt x="9" y="4"/>
                  <a:pt x="9" y="4"/>
                </a:cubicBezTo>
                <a:cubicBezTo>
                  <a:pt x="9" y="5"/>
                  <a:pt x="9" y="5"/>
                  <a:pt x="9" y="5"/>
                </a:cubicBezTo>
                <a:cubicBezTo>
                  <a:pt x="9" y="4"/>
                  <a:pt x="9" y="4"/>
                  <a:pt x="9" y="4"/>
                </a:cubicBezTo>
                <a:cubicBezTo>
                  <a:pt x="9" y="7"/>
                  <a:pt x="9" y="7"/>
                  <a:pt x="9" y="7"/>
                </a:cubicBezTo>
                <a:cubicBezTo>
                  <a:pt x="7" y="6"/>
                  <a:pt x="7" y="6"/>
                  <a:pt x="7" y="6"/>
                </a:cubicBezTo>
                <a:cubicBezTo>
                  <a:pt x="7" y="7"/>
                  <a:pt x="7" y="7"/>
                  <a:pt x="7" y="7"/>
                </a:cubicBezTo>
                <a:cubicBezTo>
                  <a:pt x="6" y="7"/>
                  <a:pt x="6" y="7"/>
                  <a:pt x="6" y="7"/>
                </a:cubicBezTo>
                <a:cubicBezTo>
                  <a:pt x="7" y="9"/>
                  <a:pt x="7" y="9"/>
                  <a:pt x="7" y="9"/>
                </a:cubicBezTo>
                <a:cubicBezTo>
                  <a:pt x="5" y="9"/>
                  <a:pt x="5" y="9"/>
                  <a:pt x="5" y="9"/>
                </a:cubicBezTo>
                <a:cubicBezTo>
                  <a:pt x="5" y="9"/>
                  <a:pt x="5" y="9"/>
                  <a:pt x="5" y="9"/>
                </a:cubicBezTo>
                <a:cubicBezTo>
                  <a:pt x="4" y="9"/>
                  <a:pt x="4" y="9"/>
                  <a:pt x="4" y="9"/>
                </a:cubicBezTo>
                <a:cubicBezTo>
                  <a:pt x="5" y="12"/>
                  <a:pt x="5" y="12"/>
                  <a:pt x="5" y="12"/>
                </a:cubicBezTo>
                <a:cubicBezTo>
                  <a:pt x="3" y="12"/>
                  <a:pt x="3" y="12"/>
                  <a:pt x="3" y="12"/>
                </a:cubicBezTo>
                <a:cubicBezTo>
                  <a:pt x="4" y="14"/>
                  <a:pt x="4" y="14"/>
                  <a:pt x="4" y="14"/>
                </a:cubicBezTo>
                <a:cubicBezTo>
                  <a:pt x="1" y="15"/>
                  <a:pt x="1" y="15"/>
                  <a:pt x="1" y="15"/>
                </a:cubicBezTo>
                <a:cubicBezTo>
                  <a:pt x="3" y="17"/>
                  <a:pt x="3" y="17"/>
                  <a:pt x="3" y="17"/>
                </a:cubicBezTo>
                <a:cubicBezTo>
                  <a:pt x="1" y="18"/>
                  <a:pt x="1" y="18"/>
                  <a:pt x="1" y="18"/>
                </a:cubicBezTo>
                <a:cubicBezTo>
                  <a:pt x="3" y="20"/>
                  <a:pt x="3" y="20"/>
                  <a:pt x="3" y="20"/>
                </a:cubicBezTo>
                <a:cubicBezTo>
                  <a:pt x="0" y="21"/>
                  <a:pt x="0" y="21"/>
                  <a:pt x="0" y="21"/>
                </a:cubicBezTo>
                <a:cubicBezTo>
                  <a:pt x="3" y="23"/>
                  <a:pt x="3" y="23"/>
                  <a:pt x="3" y="23"/>
                </a:cubicBezTo>
                <a:cubicBezTo>
                  <a:pt x="1" y="24"/>
                  <a:pt x="1" y="24"/>
                  <a:pt x="1" y="24"/>
                </a:cubicBezTo>
                <a:cubicBezTo>
                  <a:pt x="3" y="25"/>
                  <a:pt x="3" y="25"/>
                  <a:pt x="3" y="25"/>
                </a:cubicBezTo>
                <a:cubicBezTo>
                  <a:pt x="1" y="27"/>
                  <a:pt x="1" y="27"/>
                  <a:pt x="1" y="27"/>
                </a:cubicBezTo>
                <a:cubicBezTo>
                  <a:pt x="2" y="27"/>
                  <a:pt x="2" y="27"/>
                  <a:pt x="2" y="27"/>
                </a:cubicBezTo>
                <a:cubicBezTo>
                  <a:pt x="2" y="28"/>
                  <a:pt x="2" y="28"/>
                  <a:pt x="2" y="28"/>
                </a:cubicBezTo>
                <a:cubicBezTo>
                  <a:pt x="4" y="28"/>
                  <a:pt x="4" y="28"/>
                  <a:pt x="4" y="28"/>
                </a:cubicBezTo>
                <a:cubicBezTo>
                  <a:pt x="3" y="31"/>
                  <a:pt x="3" y="31"/>
                  <a:pt x="3" y="31"/>
                </a:cubicBezTo>
                <a:cubicBezTo>
                  <a:pt x="6" y="31"/>
                  <a:pt x="6" y="31"/>
                  <a:pt x="6" y="31"/>
                </a:cubicBezTo>
                <a:cubicBezTo>
                  <a:pt x="5" y="33"/>
                  <a:pt x="5" y="33"/>
                  <a:pt x="5" y="33"/>
                </a:cubicBezTo>
                <a:cubicBezTo>
                  <a:pt x="7" y="33"/>
                  <a:pt x="7" y="33"/>
                  <a:pt x="7" y="33"/>
                </a:cubicBezTo>
                <a:cubicBezTo>
                  <a:pt x="7" y="36"/>
                  <a:pt x="7" y="36"/>
                  <a:pt x="7" y="36"/>
                </a:cubicBezTo>
                <a:cubicBezTo>
                  <a:pt x="9" y="35"/>
                  <a:pt x="9" y="35"/>
                  <a:pt x="9" y="35"/>
                </a:cubicBezTo>
                <a:cubicBezTo>
                  <a:pt x="9" y="38"/>
                  <a:pt x="9" y="38"/>
                  <a:pt x="9" y="38"/>
                </a:cubicBezTo>
                <a:cubicBezTo>
                  <a:pt x="12" y="37"/>
                  <a:pt x="12" y="37"/>
                  <a:pt x="12" y="37"/>
                </a:cubicBezTo>
                <a:cubicBezTo>
                  <a:pt x="12" y="40"/>
                  <a:pt x="12" y="40"/>
                  <a:pt x="12" y="40"/>
                </a:cubicBezTo>
                <a:cubicBezTo>
                  <a:pt x="14" y="38"/>
                  <a:pt x="14" y="38"/>
                  <a:pt x="14" y="38"/>
                </a:cubicBezTo>
                <a:cubicBezTo>
                  <a:pt x="15" y="41"/>
                  <a:pt x="15" y="41"/>
                  <a:pt x="15" y="41"/>
                </a:cubicBezTo>
                <a:cubicBezTo>
                  <a:pt x="17" y="39"/>
                  <a:pt x="17" y="39"/>
                  <a:pt x="17" y="39"/>
                </a:cubicBezTo>
                <a:cubicBezTo>
                  <a:pt x="18" y="42"/>
                  <a:pt x="18" y="42"/>
                  <a:pt x="18" y="42"/>
                </a:cubicBezTo>
                <a:cubicBezTo>
                  <a:pt x="20" y="39"/>
                  <a:pt x="20" y="39"/>
                  <a:pt x="20" y="39"/>
                </a:cubicBezTo>
                <a:cubicBezTo>
                  <a:pt x="21" y="42"/>
                  <a:pt x="21" y="42"/>
                  <a:pt x="21" y="42"/>
                </a:cubicBezTo>
                <a:cubicBezTo>
                  <a:pt x="23" y="39"/>
                  <a:pt x="23" y="39"/>
                  <a:pt x="23" y="39"/>
                </a:cubicBezTo>
                <a:cubicBezTo>
                  <a:pt x="25" y="42"/>
                  <a:pt x="25" y="42"/>
                  <a:pt x="25" y="42"/>
                </a:cubicBezTo>
                <a:cubicBezTo>
                  <a:pt x="26" y="39"/>
                  <a:pt x="26" y="39"/>
                  <a:pt x="26" y="39"/>
                </a:cubicBezTo>
                <a:cubicBezTo>
                  <a:pt x="28" y="41"/>
                  <a:pt x="28" y="41"/>
                  <a:pt x="28" y="41"/>
                </a:cubicBezTo>
                <a:cubicBezTo>
                  <a:pt x="28" y="38"/>
                  <a:pt x="28" y="38"/>
                  <a:pt x="28" y="38"/>
                </a:cubicBezTo>
                <a:cubicBezTo>
                  <a:pt x="31" y="40"/>
                  <a:pt x="31" y="40"/>
                  <a:pt x="31" y="40"/>
                </a:cubicBezTo>
                <a:cubicBezTo>
                  <a:pt x="31" y="37"/>
                  <a:pt x="31" y="37"/>
                  <a:pt x="31" y="37"/>
                </a:cubicBezTo>
                <a:cubicBezTo>
                  <a:pt x="34" y="38"/>
                  <a:pt x="34" y="38"/>
                  <a:pt x="34" y="38"/>
                </a:cubicBezTo>
                <a:cubicBezTo>
                  <a:pt x="33" y="35"/>
                  <a:pt x="33" y="35"/>
                  <a:pt x="33" y="35"/>
                </a:cubicBezTo>
                <a:cubicBezTo>
                  <a:pt x="36" y="36"/>
                  <a:pt x="36" y="36"/>
                  <a:pt x="36" y="36"/>
                </a:cubicBezTo>
                <a:cubicBezTo>
                  <a:pt x="35" y="33"/>
                  <a:pt x="35" y="33"/>
                  <a:pt x="35" y="33"/>
                </a:cubicBezTo>
                <a:lnTo>
                  <a:pt x="38" y="33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98" name="Freeform 188"/>
          <p:cNvSpPr>
            <a:spLocks noEditPoints="1"/>
          </p:cNvSpPr>
          <p:nvPr/>
        </p:nvSpPr>
        <p:spPr bwMode="auto">
          <a:xfrm>
            <a:off x="1129750" y="6400819"/>
            <a:ext cx="128721" cy="130218"/>
          </a:xfrm>
          <a:custGeom>
            <a:avLst/>
            <a:gdLst>
              <a:gd name="T0" fmla="*/ 81 w 86"/>
              <a:gd name="T1" fmla="*/ 41 h 87"/>
              <a:gd name="T2" fmla="*/ 84 w 86"/>
              <a:gd name="T3" fmla="*/ 31 h 87"/>
              <a:gd name="T4" fmla="*/ 76 w 86"/>
              <a:gd name="T5" fmla="*/ 25 h 87"/>
              <a:gd name="T6" fmla="*/ 73 w 86"/>
              <a:gd name="T7" fmla="*/ 13 h 87"/>
              <a:gd name="T8" fmla="*/ 63 w 86"/>
              <a:gd name="T9" fmla="*/ 12 h 87"/>
              <a:gd name="T10" fmla="*/ 57 w 86"/>
              <a:gd name="T11" fmla="*/ 3 h 87"/>
              <a:gd name="T12" fmla="*/ 46 w 86"/>
              <a:gd name="T13" fmla="*/ 7 h 87"/>
              <a:gd name="T14" fmla="*/ 36 w 86"/>
              <a:gd name="T15" fmla="*/ 2 h 87"/>
              <a:gd name="T16" fmla="*/ 29 w 86"/>
              <a:gd name="T17" fmla="*/ 9 h 87"/>
              <a:gd name="T18" fmla="*/ 17 w 86"/>
              <a:gd name="T19" fmla="*/ 9 h 87"/>
              <a:gd name="T20" fmla="*/ 15 w 86"/>
              <a:gd name="T21" fmla="*/ 20 h 87"/>
              <a:gd name="T22" fmla="*/ 5 w 86"/>
              <a:gd name="T23" fmla="*/ 25 h 87"/>
              <a:gd name="T24" fmla="*/ 6 w 86"/>
              <a:gd name="T25" fmla="*/ 35 h 87"/>
              <a:gd name="T26" fmla="*/ 0 w 86"/>
              <a:gd name="T27" fmla="*/ 44 h 87"/>
              <a:gd name="T28" fmla="*/ 6 w 86"/>
              <a:gd name="T29" fmla="*/ 52 h 87"/>
              <a:gd name="T30" fmla="*/ 5 w 86"/>
              <a:gd name="T31" fmla="*/ 63 h 87"/>
              <a:gd name="T32" fmla="*/ 15 w 86"/>
              <a:gd name="T33" fmla="*/ 68 h 87"/>
              <a:gd name="T34" fmla="*/ 17 w 86"/>
              <a:gd name="T35" fmla="*/ 78 h 87"/>
              <a:gd name="T36" fmla="*/ 29 w 86"/>
              <a:gd name="T37" fmla="*/ 79 h 87"/>
              <a:gd name="T38" fmla="*/ 36 w 86"/>
              <a:gd name="T39" fmla="*/ 87 h 87"/>
              <a:gd name="T40" fmla="*/ 46 w 86"/>
              <a:gd name="T41" fmla="*/ 82 h 87"/>
              <a:gd name="T42" fmla="*/ 57 w 86"/>
              <a:gd name="T43" fmla="*/ 84 h 87"/>
              <a:gd name="T44" fmla="*/ 63 w 86"/>
              <a:gd name="T45" fmla="*/ 75 h 87"/>
              <a:gd name="T46" fmla="*/ 73 w 86"/>
              <a:gd name="T47" fmla="*/ 74 h 87"/>
              <a:gd name="T48" fmla="*/ 76 w 86"/>
              <a:gd name="T49" fmla="*/ 64 h 87"/>
              <a:gd name="T50" fmla="*/ 84 w 86"/>
              <a:gd name="T51" fmla="*/ 58 h 87"/>
              <a:gd name="T52" fmla="*/ 81 w 86"/>
              <a:gd name="T53" fmla="*/ 46 h 87"/>
              <a:gd name="T54" fmla="*/ 58 w 86"/>
              <a:gd name="T55" fmla="*/ 71 h 87"/>
              <a:gd name="T56" fmla="*/ 49 w 86"/>
              <a:gd name="T57" fmla="*/ 70 h 87"/>
              <a:gd name="T58" fmla="*/ 43 w 86"/>
              <a:gd name="T59" fmla="*/ 75 h 87"/>
              <a:gd name="T60" fmla="*/ 36 w 86"/>
              <a:gd name="T61" fmla="*/ 70 h 87"/>
              <a:gd name="T62" fmla="*/ 29 w 86"/>
              <a:gd name="T63" fmla="*/ 71 h 87"/>
              <a:gd name="T64" fmla="*/ 25 w 86"/>
              <a:gd name="T65" fmla="*/ 65 h 87"/>
              <a:gd name="T66" fmla="*/ 17 w 86"/>
              <a:gd name="T67" fmla="*/ 63 h 87"/>
              <a:gd name="T68" fmla="*/ 17 w 86"/>
              <a:gd name="T69" fmla="*/ 55 h 87"/>
              <a:gd name="T70" fmla="*/ 12 w 86"/>
              <a:gd name="T71" fmla="*/ 49 h 87"/>
              <a:gd name="T72" fmla="*/ 15 w 86"/>
              <a:gd name="T73" fmla="*/ 41 h 87"/>
              <a:gd name="T74" fmla="*/ 12 w 86"/>
              <a:gd name="T75" fmla="*/ 33 h 87"/>
              <a:gd name="T76" fmla="*/ 20 w 86"/>
              <a:gd name="T77" fmla="*/ 30 h 87"/>
              <a:gd name="T78" fmla="*/ 21 w 86"/>
              <a:gd name="T79" fmla="*/ 21 h 87"/>
              <a:gd name="T80" fmla="*/ 29 w 86"/>
              <a:gd name="T81" fmla="*/ 20 h 87"/>
              <a:gd name="T82" fmla="*/ 34 w 86"/>
              <a:gd name="T83" fmla="*/ 13 h 87"/>
              <a:gd name="T84" fmla="*/ 41 w 86"/>
              <a:gd name="T85" fmla="*/ 16 h 87"/>
              <a:gd name="T86" fmla="*/ 48 w 86"/>
              <a:gd name="T87" fmla="*/ 12 h 87"/>
              <a:gd name="T88" fmla="*/ 54 w 86"/>
              <a:gd name="T89" fmla="*/ 18 h 87"/>
              <a:gd name="T90" fmla="*/ 62 w 86"/>
              <a:gd name="T91" fmla="*/ 18 h 87"/>
              <a:gd name="T92" fmla="*/ 64 w 86"/>
              <a:gd name="T93" fmla="*/ 26 h 87"/>
              <a:gd name="T94" fmla="*/ 72 w 86"/>
              <a:gd name="T95" fmla="*/ 30 h 87"/>
              <a:gd name="T96" fmla="*/ 71 w 86"/>
              <a:gd name="T97" fmla="*/ 37 h 87"/>
              <a:gd name="T98" fmla="*/ 74 w 86"/>
              <a:gd name="T99" fmla="*/ 44 h 87"/>
              <a:gd name="T100" fmla="*/ 71 w 86"/>
              <a:gd name="T101" fmla="*/ 50 h 87"/>
              <a:gd name="T102" fmla="*/ 72 w 86"/>
              <a:gd name="T103" fmla="*/ 58 h 87"/>
              <a:gd name="T104" fmla="*/ 64 w 86"/>
              <a:gd name="T105" fmla="*/ 61 h 87"/>
              <a:gd name="T106" fmla="*/ 62 w 86"/>
              <a:gd name="T107" fmla="*/ 69 h 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86" h="87">
                <a:moveTo>
                  <a:pt x="81" y="46"/>
                </a:moveTo>
                <a:lnTo>
                  <a:pt x="86" y="44"/>
                </a:lnTo>
                <a:lnTo>
                  <a:pt x="81" y="41"/>
                </a:lnTo>
                <a:lnTo>
                  <a:pt x="86" y="37"/>
                </a:lnTo>
                <a:lnTo>
                  <a:pt x="79" y="35"/>
                </a:lnTo>
                <a:lnTo>
                  <a:pt x="84" y="31"/>
                </a:lnTo>
                <a:lnTo>
                  <a:pt x="78" y="30"/>
                </a:lnTo>
                <a:lnTo>
                  <a:pt x="82" y="25"/>
                </a:lnTo>
                <a:lnTo>
                  <a:pt x="76" y="25"/>
                </a:lnTo>
                <a:lnTo>
                  <a:pt x="78" y="18"/>
                </a:lnTo>
                <a:lnTo>
                  <a:pt x="72" y="20"/>
                </a:lnTo>
                <a:lnTo>
                  <a:pt x="73" y="13"/>
                </a:lnTo>
                <a:lnTo>
                  <a:pt x="68" y="16"/>
                </a:lnTo>
                <a:lnTo>
                  <a:pt x="68" y="9"/>
                </a:lnTo>
                <a:lnTo>
                  <a:pt x="63" y="12"/>
                </a:lnTo>
                <a:lnTo>
                  <a:pt x="63" y="6"/>
                </a:lnTo>
                <a:lnTo>
                  <a:pt x="58" y="9"/>
                </a:lnTo>
                <a:lnTo>
                  <a:pt x="57" y="3"/>
                </a:lnTo>
                <a:lnTo>
                  <a:pt x="52" y="7"/>
                </a:lnTo>
                <a:lnTo>
                  <a:pt x="50" y="2"/>
                </a:lnTo>
                <a:lnTo>
                  <a:pt x="46" y="7"/>
                </a:lnTo>
                <a:lnTo>
                  <a:pt x="43" y="0"/>
                </a:lnTo>
                <a:lnTo>
                  <a:pt x="40" y="7"/>
                </a:lnTo>
                <a:lnTo>
                  <a:pt x="36" y="2"/>
                </a:lnTo>
                <a:lnTo>
                  <a:pt x="34" y="7"/>
                </a:lnTo>
                <a:lnTo>
                  <a:pt x="30" y="3"/>
                </a:lnTo>
                <a:lnTo>
                  <a:pt x="29" y="9"/>
                </a:lnTo>
                <a:lnTo>
                  <a:pt x="24" y="6"/>
                </a:lnTo>
                <a:lnTo>
                  <a:pt x="24" y="12"/>
                </a:lnTo>
                <a:lnTo>
                  <a:pt x="17" y="9"/>
                </a:lnTo>
                <a:lnTo>
                  <a:pt x="19" y="16"/>
                </a:lnTo>
                <a:lnTo>
                  <a:pt x="12" y="13"/>
                </a:lnTo>
                <a:lnTo>
                  <a:pt x="15" y="20"/>
                </a:lnTo>
                <a:lnTo>
                  <a:pt x="8" y="18"/>
                </a:lnTo>
                <a:lnTo>
                  <a:pt x="11" y="25"/>
                </a:lnTo>
                <a:lnTo>
                  <a:pt x="5" y="25"/>
                </a:lnTo>
                <a:lnTo>
                  <a:pt x="8" y="30"/>
                </a:lnTo>
                <a:lnTo>
                  <a:pt x="2" y="31"/>
                </a:lnTo>
                <a:lnTo>
                  <a:pt x="6" y="35"/>
                </a:lnTo>
                <a:lnTo>
                  <a:pt x="1" y="37"/>
                </a:lnTo>
                <a:lnTo>
                  <a:pt x="6" y="41"/>
                </a:lnTo>
                <a:lnTo>
                  <a:pt x="0" y="44"/>
                </a:lnTo>
                <a:lnTo>
                  <a:pt x="6" y="46"/>
                </a:lnTo>
                <a:lnTo>
                  <a:pt x="1" y="50"/>
                </a:lnTo>
                <a:lnTo>
                  <a:pt x="6" y="52"/>
                </a:lnTo>
                <a:lnTo>
                  <a:pt x="2" y="58"/>
                </a:lnTo>
                <a:lnTo>
                  <a:pt x="8" y="58"/>
                </a:lnTo>
                <a:lnTo>
                  <a:pt x="5" y="63"/>
                </a:lnTo>
                <a:lnTo>
                  <a:pt x="11" y="64"/>
                </a:lnTo>
                <a:lnTo>
                  <a:pt x="8" y="69"/>
                </a:lnTo>
                <a:lnTo>
                  <a:pt x="15" y="68"/>
                </a:lnTo>
                <a:lnTo>
                  <a:pt x="12" y="74"/>
                </a:lnTo>
                <a:lnTo>
                  <a:pt x="19" y="73"/>
                </a:lnTo>
                <a:lnTo>
                  <a:pt x="17" y="78"/>
                </a:lnTo>
                <a:lnTo>
                  <a:pt x="24" y="75"/>
                </a:lnTo>
                <a:lnTo>
                  <a:pt x="24" y="82"/>
                </a:lnTo>
                <a:lnTo>
                  <a:pt x="29" y="79"/>
                </a:lnTo>
                <a:lnTo>
                  <a:pt x="30" y="84"/>
                </a:lnTo>
                <a:lnTo>
                  <a:pt x="34" y="80"/>
                </a:lnTo>
                <a:lnTo>
                  <a:pt x="36" y="87"/>
                </a:lnTo>
                <a:lnTo>
                  <a:pt x="40" y="82"/>
                </a:lnTo>
                <a:lnTo>
                  <a:pt x="43" y="87"/>
                </a:lnTo>
                <a:lnTo>
                  <a:pt x="46" y="82"/>
                </a:lnTo>
                <a:lnTo>
                  <a:pt x="50" y="87"/>
                </a:lnTo>
                <a:lnTo>
                  <a:pt x="52" y="80"/>
                </a:lnTo>
                <a:lnTo>
                  <a:pt x="57" y="84"/>
                </a:lnTo>
                <a:lnTo>
                  <a:pt x="58" y="79"/>
                </a:lnTo>
                <a:lnTo>
                  <a:pt x="63" y="82"/>
                </a:lnTo>
                <a:lnTo>
                  <a:pt x="63" y="75"/>
                </a:lnTo>
                <a:lnTo>
                  <a:pt x="68" y="78"/>
                </a:lnTo>
                <a:lnTo>
                  <a:pt x="68" y="73"/>
                </a:lnTo>
                <a:lnTo>
                  <a:pt x="73" y="74"/>
                </a:lnTo>
                <a:lnTo>
                  <a:pt x="72" y="68"/>
                </a:lnTo>
                <a:lnTo>
                  <a:pt x="78" y="69"/>
                </a:lnTo>
                <a:lnTo>
                  <a:pt x="76" y="64"/>
                </a:lnTo>
                <a:lnTo>
                  <a:pt x="82" y="63"/>
                </a:lnTo>
                <a:lnTo>
                  <a:pt x="78" y="58"/>
                </a:lnTo>
                <a:lnTo>
                  <a:pt x="84" y="58"/>
                </a:lnTo>
                <a:lnTo>
                  <a:pt x="79" y="52"/>
                </a:lnTo>
                <a:lnTo>
                  <a:pt x="86" y="50"/>
                </a:lnTo>
                <a:lnTo>
                  <a:pt x="81" y="46"/>
                </a:lnTo>
                <a:close/>
                <a:moveTo>
                  <a:pt x="62" y="69"/>
                </a:moveTo>
                <a:lnTo>
                  <a:pt x="58" y="68"/>
                </a:lnTo>
                <a:lnTo>
                  <a:pt x="58" y="71"/>
                </a:lnTo>
                <a:lnTo>
                  <a:pt x="54" y="69"/>
                </a:lnTo>
                <a:lnTo>
                  <a:pt x="53" y="74"/>
                </a:lnTo>
                <a:lnTo>
                  <a:pt x="49" y="70"/>
                </a:lnTo>
                <a:lnTo>
                  <a:pt x="48" y="75"/>
                </a:lnTo>
                <a:lnTo>
                  <a:pt x="45" y="71"/>
                </a:lnTo>
                <a:lnTo>
                  <a:pt x="43" y="75"/>
                </a:lnTo>
                <a:lnTo>
                  <a:pt x="41" y="71"/>
                </a:lnTo>
                <a:lnTo>
                  <a:pt x="38" y="75"/>
                </a:lnTo>
                <a:lnTo>
                  <a:pt x="36" y="70"/>
                </a:lnTo>
                <a:lnTo>
                  <a:pt x="34" y="74"/>
                </a:lnTo>
                <a:lnTo>
                  <a:pt x="32" y="69"/>
                </a:lnTo>
                <a:lnTo>
                  <a:pt x="29" y="71"/>
                </a:lnTo>
                <a:lnTo>
                  <a:pt x="29" y="68"/>
                </a:lnTo>
                <a:lnTo>
                  <a:pt x="25" y="69"/>
                </a:lnTo>
                <a:lnTo>
                  <a:pt x="25" y="65"/>
                </a:lnTo>
                <a:lnTo>
                  <a:pt x="21" y="66"/>
                </a:lnTo>
                <a:lnTo>
                  <a:pt x="22" y="61"/>
                </a:lnTo>
                <a:lnTo>
                  <a:pt x="17" y="63"/>
                </a:lnTo>
                <a:lnTo>
                  <a:pt x="20" y="59"/>
                </a:lnTo>
                <a:lnTo>
                  <a:pt x="15" y="58"/>
                </a:lnTo>
                <a:lnTo>
                  <a:pt x="17" y="55"/>
                </a:lnTo>
                <a:lnTo>
                  <a:pt x="12" y="54"/>
                </a:lnTo>
                <a:lnTo>
                  <a:pt x="16" y="50"/>
                </a:lnTo>
                <a:lnTo>
                  <a:pt x="12" y="49"/>
                </a:lnTo>
                <a:lnTo>
                  <a:pt x="15" y="46"/>
                </a:lnTo>
                <a:lnTo>
                  <a:pt x="11" y="44"/>
                </a:lnTo>
                <a:lnTo>
                  <a:pt x="15" y="41"/>
                </a:lnTo>
                <a:lnTo>
                  <a:pt x="12" y="39"/>
                </a:lnTo>
                <a:lnTo>
                  <a:pt x="16" y="37"/>
                </a:lnTo>
                <a:lnTo>
                  <a:pt x="12" y="33"/>
                </a:lnTo>
                <a:lnTo>
                  <a:pt x="17" y="33"/>
                </a:lnTo>
                <a:lnTo>
                  <a:pt x="15" y="30"/>
                </a:lnTo>
                <a:lnTo>
                  <a:pt x="20" y="30"/>
                </a:lnTo>
                <a:lnTo>
                  <a:pt x="17" y="25"/>
                </a:lnTo>
                <a:lnTo>
                  <a:pt x="22" y="26"/>
                </a:lnTo>
                <a:lnTo>
                  <a:pt x="21" y="21"/>
                </a:lnTo>
                <a:lnTo>
                  <a:pt x="25" y="22"/>
                </a:lnTo>
                <a:lnTo>
                  <a:pt x="25" y="18"/>
                </a:lnTo>
                <a:lnTo>
                  <a:pt x="29" y="20"/>
                </a:lnTo>
                <a:lnTo>
                  <a:pt x="29" y="16"/>
                </a:lnTo>
                <a:lnTo>
                  <a:pt x="32" y="18"/>
                </a:lnTo>
                <a:lnTo>
                  <a:pt x="34" y="13"/>
                </a:lnTo>
                <a:lnTo>
                  <a:pt x="36" y="17"/>
                </a:lnTo>
                <a:lnTo>
                  <a:pt x="38" y="13"/>
                </a:lnTo>
                <a:lnTo>
                  <a:pt x="41" y="16"/>
                </a:lnTo>
                <a:lnTo>
                  <a:pt x="43" y="12"/>
                </a:lnTo>
                <a:lnTo>
                  <a:pt x="45" y="16"/>
                </a:lnTo>
                <a:lnTo>
                  <a:pt x="48" y="12"/>
                </a:lnTo>
                <a:lnTo>
                  <a:pt x="49" y="17"/>
                </a:lnTo>
                <a:lnTo>
                  <a:pt x="53" y="13"/>
                </a:lnTo>
                <a:lnTo>
                  <a:pt x="54" y="18"/>
                </a:lnTo>
                <a:lnTo>
                  <a:pt x="58" y="16"/>
                </a:lnTo>
                <a:lnTo>
                  <a:pt x="58" y="20"/>
                </a:lnTo>
                <a:lnTo>
                  <a:pt x="62" y="18"/>
                </a:lnTo>
                <a:lnTo>
                  <a:pt x="62" y="22"/>
                </a:lnTo>
                <a:lnTo>
                  <a:pt x="65" y="21"/>
                </a:lnTo>
                <a:lnTo>
                  <a:pt x="64" y="26"/>
                </a:lnTo>
                <a:lnTo>
                  <a:pt x="69" y="25"/>
                </a:lnTo>
                <a:lnTo>
                  <a:pt x="67" y="30"/>
                </a:lnTo>
                <a:lnTo>
                  <a:pt x="72" y="30"/>
                </a:lnTo>
                <a:lnTo>
                  <a:pt x="69" y="33"/>
                </a:lnTo>
                <a:lnTo>
                  <a:pt x="73" y="33"/>
                </a:lnTo>
                <a:lnTo>
                  <a:pt x="71" y="37"/>
                </a:lnTo>
                <a:lnTo>
                  <a:pt x="74" y="39"/>
                </a:lnTo>
                <a:lnTo>
                  <a:pt x="71" y="41"/>
                </a:lnTo>
                <a:lnTo>
                  <a:pt x="74" y="44"/>
                </a:lnTo>
                <a:lnTo>
                  <a:pt x="71" y="46"/>
                </a:lnTo>
                <a:lnTo>
                  <a:pt x="74" y="49"/>
                </a:lnTo>
                <a:lnTo>
                  <a:pt x="71" y="50"/>
                </a:lnTo>
                <a:lnTo>
                  <a:pt x="73" y="54"/>
                </a:lnTo>
                <a:lnTo>
                  <a:pt x="69" y="55"/>
                </a:lnTo>
                <a:lnTo>
                  <a:pt x="72" y="58"/>
                </a:lnTo>
                <a:lnTo>
                  <a:pt x="67" y="59"/>
                </a:lnTo>
                <a:lnTo>
                  <a:pt x="69" y="63"/>
                </a:lnTo>
                <a:lnTo>
                  <a:pt x="64" y="61"/>
                </a:lnTo>
                <a:lnTo>
                  <a:pt x="65" y="66"/>
                </a:lnTo>
                <a:lnTo>
                  <a:pt x="62" y="65"/>
                </a:lnTo>
                <a:lnTo>
                  <a:pt x="62" y="69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99" name="Freeform 189"/>
          <p:cNvSpPr/>
          <p:nvPr/>
        </p:nvSpPr>
        <p:spPr bwMode="auto">
          <a:xfrm>
            <a:off x="3078531" y="5713807"/>
            <a:ext cx="188592" cy="46400"/>
          </a:xfrm>
          <a:custGeom>
            <a:avLst/>
            <a:gdLst>
              <a:gd name="T0" fmla="*/ 96 w 99"/>
              <a:gd name="T1" fmla="*/ 24 h 24"/>
              <a:gd name="T2" fmla="*/ 99 w 99"/>
              <a:gd name="T3" fmla="*/ 24 h 24"/>
              <a:gd name="T4" fmla="*/ 93 w 99"/>
              <a:gd name="T5" fmla="*/ 5 h 24"/>
              <a:gd name="T6" fmla="*/ 89 w 99"/>
              <a:gd name="T7" fmla="*/ 0 h 24"/>
              <a:gd name="T8" fmla="*/ 64 w 99"/>
              <a:gd name="T9" fmla="*/ 0 h 24"/>
              <a:gd name="T10" fmla="*/ 64 w 99"/>
              <a:gd name="T11" fmla="*/ 0 h 24"/>
              <a:gd name="T12" fmla="*/ 23 w 99"/>
              <a:gd name="T13" fmla="*/ 0 h 24"/>
              <a:gd name="T14" fmla="*/ 15 w 99"/>
              <a:gd name="T15" fmla="*/ 0 h 24"/>
              <a:gd name="T16" fmla="*/ 15 w 99"/>
              <a:gd name="T17" fmla="*/ 0 h 24"/>
              <a:gd name="T18" fmla="*/ 12 w 99"/>
              <a:gd name="T19" fmla="*/ 0 h 24"/>
              <a:gd name="T20" fmla="*/ 7 w 99"/>
              <a:gd name="T21" fmla="*/ 4 h 24"/>
              <a:gd name="T22" fmla="*/ 0 w 99"/>
              <a:gd name="T23" fmla="*/ 24 h 24"/>
              <a:gd name="T24" fmla="*/ 3 w 99"/>
              <a:gd name="T25" fmla="*/ 24 h 24"/>
              <a:gd name="T26" fmla="*/ 96 w 99"/>
              <a:gd name="T27" fmla="*/ 24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99" h="24">
                <a:moveTo>
                  <a:pt x="96" y="24"/>
                </a:moveTo>
                <a:cubicBezTo>
                  <a:pt x="99" y="24"/>
                  <a:pt x="99" y="24"/>
                  <a:pt x="99" y="24"/>
                </a:cubicBezTo>
                <a:cubicBezTo>
                  <a:pt x="97" y="17"/>
                  <a:pt x="94" y="7"/>
                  <a:pt x="93" y="5"/>
                </a:cubicBezTo>
                <a:cubicBezTo>
                  <a:pt x="92" y="2"/>
                  <a:pt x="92" y="1"/>
                  <a:pt x="89" y="0"/>
                </a:cubicBezTo>
                <a:cubicBezTo>
                  <a:pt x="87" y="0"/>
                  <a:pt x="77" y="0"/>
                  <a:pt x="64" y="0"/>
                </a:cubicBezTo>
                <a:cubicBezTo>
                  <a:pt x="64" y="0"/>
                  <a:pt x="64" y="0"/>
                  <a:pt x="64" y="0"/>
                </a:cubicBezTo>
                <a:cubicBezTo>
                  <a:pt x="51" y="0"/>
                  <a:pt x="34" y="0"/>
                  <a:pt x="23" y="0"/>
                </a:cubicBezTo>
                <a:cubicBezTo>
                  <a:pt x="19" y="0"/>
                  <a:pt x="15" y="0"/>
                  <a:pt x="15" y="0"/>
                </a:cubicBezTo>
                <a:cubicBezTo>
                  <a:pt x="15" y="0"/>
                  <a:pt x="15" y="0"/>
                  <a:pt x="15" y="0"/>
                </a:cubicBezTo>
                <a:cubicBezTo>
                  <a:pt x="13" y="0"/>
                  <a:pt x="12" y="0"/>
                  <a:pt x="12" y="0"/>
                </a:cubicBezTo>
                <a:cubicBezTo>
                  <a:pt x="10" y="0"/>
                  <a:pt x="8" y="1"/>
                  <a:pt x="7" y="4"/>
                </a:cubicBezTo>
                <a:cubicBezTo>
                  <a:pt x="6" y="7"/>
                  <a:pt x="1" y="21"/>
                  <a:pt x="0" y="24"/>
                </a:cubicBezTo>
                <a:cubicBezTo>
                  <a:pt x="3" y="24"/>
                  <a:pt x="3" y="24"/>
                  <a:pt x="3" y="24"/>
                </a:cubicBezTo>
                <a:lnTo>
                  <a:pt x="96" y="24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00" name="Freeform 190"/>
          <p:cNvSpPr>
            <a:spLocks noEditPoints="1"/>
          </p:cNvSpPr>
          <p:nvPr/>
        </p:nvSpPr>
        <p:spPr bwMode="auto">
          <a:xfrm>
            <a:off x="2891436" y="5770683"/>
            <a:ext cx="375687" cy="229004"/>
          </a:xfrm>
          <a:custGeom>
            <a:avLst/>
            <a:gdLst>
              <a:gd name="T0" fmla="*/ 2 w 198"/>
              <a:gd name="T1" fmla="*/ 0 h 120"/>
              <a:gd name="T2" fmla="*/ 2 w 198"/>
              <a:gd name="T3" fmla="*/ 2 h 120"/>
              <a:gd name="T4" fmla="*/ 2 w 198"/>
              <a:gd name="T5" fmla="*/ 119 h 120"/>
              <a:gd name="T6" fmla="*/ 198 w 198"/>
              <a:gd name="T7" fmla="*/ 120 h 120"/>
              <a:gd name="T8" fmla="*/ 198 w 198"/>
              <a:gd name="T9" fmla="*/ 0 h 120"/>
              <a:gd name="T10" fmla="*/ 102 w 198"/>
              <a:gd name="T11" fmla="*/ 0 h 120"/>
              <a:gd name="T12" fmla="*/ 2 w 198"/>
              <a:gd name="T13" fmla="*/ 0 h 120"/>
              <a:gd name="T14" fmla="*/ 110 w 198"/>
              <a:gd name="T15" fmla="*/ 58 h 120"/>
              <a:gd name="T16" fmla="*/ 110 w 198"/>
              <a:gd name="T17" fmla="*/ 89 h 120"/>
              <a:gd name="T18" fmla="*/ 82 w 198"/>
              <a:gd name="T19" fmla="*/ 89 h 120"/>
              <a:gd name="T20" fmla="*/ 82 w 198"/>
              <a:gd name="T21" fmla="*/ 58 h 120"/>
              <a:gd name="T22" fmla="*/ 68 w 198"/>
              <a:gd name="T23" fmla="*/ 58 h 120"/>
              <a:gd name="T24" fmla="*/ 96 w 198"/>
              <a:gd name="T25" fmla="*/ 26 h 120"/>
              <a:gd name="T26" fmla="*/ 125 w 198"/>
              <a:gd name="T27" fmla="*/ 58 h 120"/>
              <a:gd name="T28" fmla="*/ 110 w 198"/>
              <a:gd name="T29" fmla="*/ 58 h 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8" h="120">
                <a:moveTo>
                  <a:pt x="2" y="0"/>
                </a:moveTo>
                <a:cubicBezTo>
                  <a:pt x="0" y="0"/>
                  <a:pt x="2" y="1"/>
                  <a:pt x="2" y="2"/>
                </a:cubicBezTo>
                <a:cubicBezTo>
                  <a:pt x="2" y="119"/>
                  <a:pt x="2" y="119"/>
                  <a:pt x="2" y="119"/>
                </a:cubicBezTo>
                <a:cubicBezTo>
                  <a:pt x="198" y="120"/>
                  <a:pt x="198" y="120"/>
                  <a:pt x="198" y="120"/>
                </a:cubicBezTo>
                <a:cubicBezTo>
                  <a:pt x="198" y="0"/>
                  <a:pt x="198" y="0"/>
                  <a:pt x="198" y="0"/>
                </a:cubicBezTo>
                <a:cubicBezTo>
                  <a:pt x="102" y="0"/>
                  <a:pt x="102" y="0"/>
                  <a:pt x="102" y="0"/>
                </a:cubicBezTo>
                <a:lnTo>
                  <a:pt x="2" y="0"/>
                </a:lnTo>
                <a:close/>
                <a:moveTo>
                  <a:pt x="110" y="58"/>
                </a:moveTo>
                <a:cubicBezTo>
                  <a:pt x="110" y="89"/>
                  <a:pt x="110" y="89"/>
                  <a:pt x="110" y="89"/>
                </a:cubicBezTo>
                <a:cubicBezTo>
                  <a:pt x="82" y="89"/>
                  <a:pt x="82" y="89"/>
                  <a:pt x="82" y="89"/>
                </a:cubicBezTo>
                <a:cubicBezTo>
                  <a:pt x="82" y="58"/>
                  <a:pt x="82" y="58"/>
                  <a:pt x="82" y="58"/>
                </a:cubicBezTo>
                <a:cubicBezTo>
                  <a:pt x="68" y="58"/>
                  <a:pt x="68" y="58"/>
                  <a:pt x="68" y="58"/>
                </a:cubicBezTo>
                <a:cubicBezTo>
                  <a:pt x="96" y="26"/>
                  <a:pt x="96" y="26"/>
                  <a:pt x="96" y="26"/>
                </a:cubicBezTo>
                <a:cubicBezTo>
                  <a:pt x="125" y="58"/>
                  <a:pt x="125" y="58"/>
                  <a:pt x="125" y="58"/>
                </a:cubicBezTo>
                <a:lnTo>
                  <a:pt x="110" y="58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01" name="Freeform 191"/>
          <p:cNvSpPr/>
          <p:nvPr/>
        </p:nvSpPr>
        <p:spPr bwMode="auto">
          <a:xfrm>
            <a:off x="3749080" y="5706322"/>
            <a:ext cx="187095" cy="46400"/>
          </a:xfrm>
          <a:custGeom>
            <a:avLst/>
            <a:gdLst>
              <a:gd name="T0" fmla="*/ 96 w 99"/>
              <a:gd name="T1" fmla="*/ 24 h 24"/>
              <a:gd name="T2" fmla="*/ 99 w 99"/>
              <a:gd name="T3" fmla="*/ 24 h 24"/>
              <a:gd name="T4" fmla="*/ 94 w 99"/>
              <a:gd name="T5" fmla="*/ 5 h 24"/>
              <a:gd name="T6" fmla="*/ 89 w 99"/>
              <a:gd name="T7" fmla="*/ 0 h 24"/>
              <a:gd name="T8" fmla="*/ 65 w 99"/>
              <a:gd name="T9" fmla="*/ 0 h 24"/>
              <a:gd name="T10" fmla="*/ 65 w 99"/>
              <a:gd name="T11" fmla="*/ 0 h 24"/>
              <a:gd name="T12" fmla="*/ 24 w 99"/>
              <a:gd name="T13" fmla="*/ 0 h 24"/>
              <a:gd name="T14" fmla="*/ 16 w 99"/>
              <a:gd name="T15" fmla="*/ 0 h 24"/>
              <a:gd name="T16" fmla="*/ 16 w 99"/>
              <a:gd name="T17" fmla="*/ 0 h 24"/>
              <a:gd name="T18" fmla="*/ 13 w 99"/>
              <a:gd name="T19" fmla="*/ 0 h 24"/>
              <a:gd name="T20" fmla="*/ 8 w 99"/>
              <a:gd name="T21" fmla="*/ 4 h 24"/>
              <a:gd name="T22" fmla="*/ 0 w 99"/>
              <a:gd name="T23" fmla="*/ 24 h 24"/>
              <a:gd name="T24" fmla="*/ 4 w 99"/>
              <a:gd name="T25" fmla="*/ 24 h 24"/>
              <a:gd name="T26" fmla="*/ 96 w 99"/>
              <a:gd name="T27" fmla="*/ 24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99" h="24">
                <a:moveTo>
                  <a:pt x="96" y="24"/>
                </a:moveTo>
                <a:cubicBezTo>
                  <a:pt x="99" y="24"/>
                  <a:pt x="99" y="24"/>
                  <a:pt x="99" y="24"/>
                </a:cubicBezTo>
                <a:cubicBezTo>
                  <a:pt x="98" y="17"/>
                  <a:pt x="94" y="7"/>
                  <a:pt x="94" y="5"/>
                </a:cubicBezTo>
                <a:cubicBezTo>
                  <a:pt x="93" y="2"/>
                  <a:pt x="93" y="0"/>
                  <a:pt x="89" y="0"/>
                </a:cubicBezTo>
                <a:cubicBezTo>
                  <a:pt x="88" y="0"/>
                  <a:pt x="77" y="0"/>
                  <a:pt x="65" y="0"/>
                </a:cubicBezTo>
                <a:cubicBezTo>
                  <a:pt x="65" y="0"/>
                  <a:pt x="65" y="0"/>
                  <a:pt x="65" y="0"/>
                </a:cubicBezTo>
                <a:cubicBezTo>
                  <a:pt x="52" y="0"/>
                  <a:pt x="35" y="0"/>
                  <a:pt x="24" y="0"/>
                </a:cubicBezTo>
                <a:cubicBezTo>
                  <a:pt x="19" y="0"/>
                  <a:pt x="16" y="0"/>
                  <a:pt x="16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14" y="0"/>
                  <a:pt x="13" y="0"/>
                  <a:pt x="13" y="0"/>
                </a:cubicBezTo>
                <a:cubicBezTo>
                  <a:pt x="11" y="0"/>
                  <a:pt x="9" y="1"/>
                  <a:pt x="8" y="4"/>
                </a:cubicBezTo>
                <a:cubicBezTo>
                  <a:pt x="6" y="7"/>
                  <a:pt x="2" y="21"/>
                  <a:pt x="0" y="24"/>
                </a:cubicBezTo>
                <a:cubicBezTo>
                  <a:pt x="4" y="24"/>
                  <a:pt x="4" y="24"/>
                  <a:pt x="4" y="24"/>
                </a:cubicBezTo>
                <a:lnTo>
                  <a:pt x="96" y="24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02" name="Freeform 192"/>
          <p:cNvSpPr>
            <a:spLocks noEditPoints="1"/>
          </p:cNvSpPr>
          <p:nvPr/>
        </p:nvSpPr>
        <p:spPr bwMode="auto">
          <a:xfrm>
            <a:off x="3563482" y="5763199"/>
            <a:ext cx="372693" cy="229004"/>
          </a:xfrm>
          <a:custGeom>
            <a:avLst/>
            <a:gdLst>
              <a:gd name="T0" fmla="*/ 2 w 197"/>
              <a:gd name="T1" fmla="*/ 0 h 120"/>
              <a:gd name="T2" fmla="*/ 2 w 197"/>
              <a:gd name="T3" fmla="*/ 2 h 120"/>
              <a:gd name="T4" fmla="*/ 2 w 197"/>
              <a:gd name="T5" fmla="*/ 120 h 120"/>
              <a:gd name="T6" fmla="*/ 197 w 197"/>
              <a:gd name="T7" fmla="*/ 120 h 120"/>
              <a:gd name="T8" fmla="*/ 197 w 197"/>
              <a:gd name="T9" fmla="*/ 0 h 120"/>
              <a:gd name="T10" fmla="*/ 102 w 197"/>
              <a:gd name="T11" fmla="*/ 0 h 120"/>
              <a:gd name="T12" fmla="*/ 2 w 197"/>
              <a:gd name="T13" fmla="*/ 0 h 120"/>
              <a:gd name="T14" fmla="*/ 124 w 197"/>
              <a:gd name="T15" fmla="*/ 56 h 120"/>
              <a:gd name="T16" fmla="*/ 96 w 197"/>
              <a:gd name="T17" fmla="*/ 89 h 120"/>
              <a:gd name="T18" fmla="*/ 68 w 197"/>
              <a:gd name="T19" fmla="*/ 56 h 120"/>
              <a:gd name="T20" fmla="*/ 82 w 197"/>
              <a:gd name="T21" fmla="*/ 56 h 120"/>
              <a:gd name="T22" fmla="*/ 82 w 197"/>
              <a:gd name="T23" fmla="*/ 25 h 120"/>
              <a:gd name="T24" fmla="*/ 110 w 197"/>
              <a:gd name="T25" fmla="*/ 25 h 120"/>
              <a:gd name="T26" fmla="*/ 110 w 197"/>
              <a:gd name="T27" fmla="*/ 56 h 120"/>
              <a:gd name="T28" fmla="*/ 124 w 197"/>
              <a:gd name="T29" fmla="*/ 56 h 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7" h="120">
                <a:moveTo>
                  <a:pt x="2" y="0"/>
                </a:moveTo>
                <a:cubicBezTo>
                  <a:pt x="0" y="0"/>
                  <a:pt x="2" y="1"/>
                  <a:pt x="2" y="2"/>
                </a:cubicBezTo>
                <a:cubicBezTo>
                  <a:pt x="2" y="120"/>
                  <a:pt x="2" y="120"/>
                  <a:pt x="2" y="120"/>
                </a:cubicBezTo>
                <a:cubicBezTo>
                  <a:pt x="197" y="120"/>
                  <a:pt x="197" y="120"/>
                  <a:pt x="197" y="120"/>
                </a:cubicBezTo>
                <a:cubicBezTo>
                  <a:pt x="197" y="0"/>
                  <a:pt x="197" y="0"/>
                  <a:pt x="197" y="0"/>
                </a:cubicBezTo>
                <a:cubicBezTo>
                  <a:pt x="102" y="0"/>
                  <a:pt x="102" y="0"/>
                  <a:pt x="102" y="0"/>
                </a:cubicBezTo>
                <a:lnTo>
                  <a:pt x="2" y="0"/>
                </a:lnTo>
                <a:close/>
                <a:moveTo>
                  <a:pt x="124" y="56"/>
                </a:moveTo>
                <a:cubicBezTo>
                  <a:pt x="96" y="89"/>
                  <a:pt x="96" y="89"/>
                  <a:pt x="96" y="89"/>
                </a:cubicBezTo>
                <a:cubicBezTo>
                  <a:pt x="68" y="56"/>
                  <a:pt x="68" y="56"/>
                  <a:pt x="68" y="56"/>
                </a:cubicBezTo>
                <a:cubicBezTo>
                  <a:pt x="82" y="56"/>
                  <a:pt x="82" y="56"/>
                  <a:pt x="82" y="56"/>
                </a:cubicBezTo>
                <a:cubicBezTo>
                  <a:pt x="82" y="25"/>
                  <a:pt x="82" y="25"/>
                  <a:pt x="82" y="25"/>
                </a:cubicBezTo>
                <a:cubicBezTo>
                  <a:pt x="110" y="25"/>
                  <a:pt x="110" y="25"/>
                  <a:pt x="110" y="25"/>
                </a:cubicBezTo>
                <a:cubicBezTo>
                  <a:pt x="110" y="56"/>
                  <a:pt x="110" y="56"/>
                  <a:pt x="110" y="56"/>
                </a:cubicBezTo>
                <a:lnTo>
                  <a:pt x="124" y="56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03" name="Freeform 193"/>
          <p:cNvSpPr/>
          <p:nvPr/>
        </p:nvSpPr>
        <p:spPr bwMode="auto">
          <a:xfrm>
            <a:off x="2409480" y="5709315"/>
            <a:ext cx="188592" cy="44902"/>
          </a:xfrm>
          <a:custGeom>
            <a:avLst/>
            <a:gdLst>
              <a:gd name="T0" fmla="*/ 96 w 99"/>
              <a:gd name="T1" fmla="*/ 24 h 24"/>
              <a:gd name="T2" fmla="*/ 99 w 99"/>
              <a:gd name="T3" fmla="*/ 24 h 24"/>
              <a:gd name="T4" fmla="*/ 94 w 99"/>
              <a:gd name="T5" fmla="*/ 5 h 24"/>
              <a:gd name="T6" fmla="*/ 89 w 99"/>
              <a:gd name="T7" fmla="*/ 0 h 24"/>
              <a:gd name="T8" fmla="*/ 66 w 99"/>
              <a:gd name="T9" fmla="*/ 0 h 24"/>
              <a:gd name="T10" fmla="*/ 24 w 99"/>
              <a:gd name="T11" fmla="*/ 0 h 24"/>
              <a:gd name="T12" fmla="*/ 15 w 99"/>
              <a:gd name="T13" fmla="*/ 0 h 24"/>
              <a:gd name="T14" fmla="*/ 15 w 99"/>
              <a:gd name="T15" fmla="*/ 0 h 24"/>
              <a:gd name="T16" fmla="*/ 12 w 99"/>
              <a:gd name="T17" fmla="*/ 0 h 24"/>
              <a:gd name="T18" fmla="*/ 7 w 99"/>
              <a:gd name="T19" fmla="*/ 4 h 24"/>
              <a:gd name="T20" fmla="*/ 0 w 99"/>
              <a:gd name="T21" fmla="*/ 24 h 24"/>
              <a:gd name="T22" fmla="*/ 3 w 99"/>
              <a:gd name="T23" fmla="*/ 24 h 24"/>
              <a:gd name="T24" fmla="*/ 96 w 99"/>
              <a:gd name="T25" fmla="*/ 24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99" h="24">
                <a:moveTo>
                  <a:pt x="96" y="24"/>
                </a:moveTo>
                <a:cubicBezTo>
                  <a:pt x="99" y="24"/>
                  <a:pt x="99" y="24"/>
                  <a:pt x="99" y="24"/>
                </a:cubicBezTo>
                <a:cubicBezTo>
                  <a:pt x="98" y="17"/>
                  <a:pt x="95" y="7"/>
                  <a:pt x="94" y="5"/>
                </a:cubicBezTo>
                <a:cubicBezTo>
                  <a:pt x="93" y="1"/>
                  <a:pt x="93" y="0"/>
                  <a:pt x="89" y="0"/>
                </a:cubicBezTo>
                <a:cubicBezTo>
                  <a:pt x="88" y="0"/>
                  <a:pt x="78" y="0"/>
                  <a:pt x="66" y="0"/>
                </a:cubicBezTo>
                <a:cubicBezTo>
                  <a:pt x="53" y="0"/>
                  <a:pt x="35" y="0"/>
                  <a:pt x="24" y="0"/>
                </a:cubicBezTo>
                <a:cubicBezTo>
                  <a:pt x="19" y="0"/>
                  <a:pt x="16" y="0"/>
                  <a:pt x="15" y="0"/>
                </a:cubicBezTo>
                <a:cubicBezTo>
                  <a:pt x="15" y="0"/>
                  <a:pt x="15" y="0"/>
                  <a:pt x="15" y="0"/>
                </a:cubicBezTo>
                <a:cubicBezTo>
                  <a:pt x="13" y="0"/>
                  <a:pt x="12" y="0"/>
                  <a:pt x="12" y="0"/>
                </a:cubicBezTo>
                <a:cubicBezTo>
                  <a:pt x="10" y="0"/>
                  <a:pt x="8" y="1"/>
                  <a:pt x="7" y="4"/>
                </a:cubicBezTo>
                <a:cubicBezTo>
                  <a:pt x="6" y="7"/>
                  <a:pt x="1" y="21"/>
                  <a:pt x="0" y="24"/>
                </a:cubicBezTo>
                <a:cubicBezTo>
                  <a:pt x="3" y="24"/>
                  <a:pt x="3" y="24"/>
                  <a:pt x="3" y="24"/>
                </a:cubicBezTo>
                <a:lnTo>
                  <a:pt x="96" y="24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04" name="Freeform 194"/>
          <p:cNvSpPr/>
          <p:nvPr/>
        </p:nvSpPr>
        <p:spPr bwMode="auto">
          <a:xfrm>
            <a:off x="2222384" y="5766192"/>
            <a:ext cx="375687" cy="227507"/>
          </a:xfrm>
          <a:custGeom>
            <a:avLst/>
            <a:gdLst>
              <a:gd name="T0" fmla="*/ 1 w 198"/>
              <a:gd name="T1" fmla="*/ 0 h 120"/>
              <a:gd name="T2" fmla="*/ 1 w 198"/>
              <a:gd name="T3" fmla="*/ 1 h 120"/>
              <a:gd name="T4" fmla="*/ 1 w 198"/>
              <a:gd name="T5" fmla="*/ 120 h 120"/>
              <a:gd name="T6" fmla="*/ 198 w 198"/>
              <a:gd name="T7" fmla="*/ 120 h 120"/>
              <a:gd name="T8" fmla="*/ 198 w 198"/>
              <a:gd name="T9" fmla="*/ 0 h 120"/>
              <a:gd name="T10" fmla="*/ 102 w 198"/>
              <a:gd name="T11" fmla="*/ 0 h 120"/>
              <a:gd name="T12" fmla="*/ 1 w 198"/>
              <a:gd name="T13" fmla="*/ 0 h 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98" h="120">
                <a:moveTo>
                  <a:pt x="1" y="0"/>
                </a:moveTo>
                <a:cubicBezTo>
                  <a:pt x="0" y="0"/>
                  <a:pt x="1" y="1"/>
                  <a:pt x="1" y="1"/>
                </a:cubicBezTo>
                <a:cubicBezTo>
                  <a:pt x="1" y="120"/>
                  <a:pt x="1" y="120"/>
                  <a:pt x="1" y="120"/>
                </a:cubicBezTo>
                <a:cubicBezTo>
                  <a:pt x="198" y="120"/>
                  <a:pt x="198" y="120"/>
                  <a:pt x="198" y="120"/>
                </a:cubicBezTo>
                <a:cubicBezTo>
                  <a:pt x="198" y="0"/>
                  <a:pt x="198" y="0"/>
                  <a:pt x="198" y="0"/>
                </a:cubicBezTo>
                <a:cubicBezTo>
                  <a:pt x="102" y="0"/>
                  <a:pt x="102" y="0"/>
                  <a:pt x="102" y="0"/>
                </a:cubicBezTo>
                <a:lnTo>
                  <a:pt x="1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05" name="Freeform 195"/>
          <p:cNvSpPr>
            <a:spLocks noEditPoints="1"/>
          </p:cNvSpPr>
          <p:nvPr/>
        </p:nvSpPr>
        <p:spPr bwMode="auto">
          <a:xfrm>
            <a:off x="4904578" y="1400142"/>
            <a:ext cx="375687" cy="329287"/>
          </a:xfrm>
          <a:custGeom>
            <a:avLst/>
            <a:gdLst>
              <a:gd name="T0" fmla="*/ 193 w 198"/>
              <a:gd name="T1" fmla="*/ 157 h 174"/>
              <a:gd name="T2" fmla="*/ 107 w 198"/>
              <a:gd name="T3" fmla="*/ 9 h 174"/>
              <a:gd name="T4" fmla="*/ 97 w 198"/>
              <a:gd name="T5" fmla="*/ 2 h 174"/>
              <a:gd name="T6" fmla="*/ 90 w 198"/>
              <a:gd name="T7" fmla="*/ 12 h 174"/>
              <a:gd name="T8" fmla="*/ 12 w 198"/>
              <a:gd name="T9" fmla="*/ 147 h 174"/>
              <a:gd name="T10" fmla="*/ 2 w 198"/>
              <a:gd name="T11" fmla="*/ 169 h 174"/>
              <a:gd name="T12" fmla="*/ 24 w 198"/>
              <a:gd name="T13" fmla="*/ 172 h 174"/>
              <a:gd name="T14" fmla="*/ 175 w 198"/>
              <a:gd name="T15" fmla="*/ 172 h 174"/>
              <a:gd name="T16" fmla="*/ 196 w 198"/>
              <a:gd name="T17" fmla="*/ 169 h 174"/>
              <a:gd name="T18" fmla="*/ 193 w 198"/>
              <a:gd name="T19" fmla="*/ 157 h 174"/>
              <a:gd name="T20" fmla="*/ 21 w 198"/>
              <a:gd name="T21" fmla="*/ 157 h 174"/>
              <a:gd name="T22" fmla="*/ 99 w 198"/>
              <a:gd name="T23" fmla="*/ 20 h 174"/>
              <a:gd name="T24" fmla="*/ 177 w 198"/>
              <a:gd name="T25" fmla="*/ 157 h 174"/>
              <a:gd name="T26" fmla="*/ 21 w 198"/>
              <a:gd name="T27" fmla="*/ 157 h 1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98" h="174">
                <a:moveTo>
                  <a:pt x="193" y="157"/>
                </a:moveTo>
                <a:cubicBezTo>
                  <a:pt x="164" y="107"/>
                  <a:pt x="136" y="59"/>
                  <a:pt x="107" y="9"/>
                </a:cubicBezTo>
                <a:cubicBezTo>
                  <a:pt x="105" y="6"/>
                  <a:pt x="103" y="0"/>
                  <a:pt x="97" y="2"/>
                </a:cubicBezTo>
                <a:cubicBezTo>
                  <a:pt x="94" y="2"/>
                  <a:pt x="92" y="8"/>
                  <a:pt x="90" y="12"/>
                </a:cubicBezTo>
                <a:cubicBezTo>
                  <a:pt x="63" y="57"/>
                  <a:pt x="39" y="101"/>
                  <a:pt x="12" y="147"/>
                </a:cubicBezTo>
                <a:cubicBezTo>
                  <a:pt x="10" y="151"/>
                  <a:pt x="0" y="163"/>
                  <a:pt x="2" y="169"/>
                </a:cubicBezTo>
                <a:cubicBezTo>
                  <a:pt x="4" y="174"/>
                  <a:pt x="16" y="172"/>
                  <a:pt x="24" y="172"/>
                </a:cubicBezTo>
                <a:cubicBezTo>
                  <a:pt x="77" y="172"/>
                  <a:pt x="122" y="172"/>
                  <a:pt x="175" y="172"/>
                </a:cubicBezTo>
                <a:cubicBezTo>
                  <a:pt x="183" y="172"/>
                  <a:pt x="195" y="174"/>
                  <a:pt x="196" y="169"/>
                </a:cubicBezTo>
                <a:cubicBezTo>
                  <a:pt x="198" y="165"/>
                  <a:pt x="195" y="161"/>
                  <a:pt x="193" y="157"/>
                </a:cubicBezTo>
                <a:close/>
                <a:moveTo>
                  <a:pt x="21" y="157"/>
                </a:moveTo>
                <a:cubicBezTo>
                  <a:pt x="47" y="111"/>
                  <a:pt x="73" y="66"/>
                  <a:pt x="99" y="20"/>
                </a:cubicBezTo>
                <a:cubicBezTo>
                  <a:pt x="126" y="65"/>
                  <a:pt x="151" y="111"/>
                  <a:pt x="177" y="157"/>
                </a:cubicBezTo>
                <a:cubicBezTo>
                  <a:pt x="125" y="157"/>
                  <a:pt x="73" y="157"/>
                  <a:pt x="21" y="157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06" name="Freeform 196"/>
          <p:cNvSpPr/>
          <p:nvPr/>
        </p:nvSpPr>
        <p:spPr bwMode="auto">
          <a:xfrm>
            <a:off x="5006359" y="1615676"/>
            <a:ext cx="173624" cy="67355"/>
          </a:xfrm>
          <a:custGeom>
            <a:avLst/>
            <a:gdLst>
              <a:gd name="T0" fmla="*/ 41 w 91"/>
              <a:gd name="T1" fmla="*/ 13 h 35"/>
              <a:gd name="T2" fmla="*/ 54 w 91"/>
              <a:gd name="T3" fmla="*/ 6 h 35"/>
              <a:gd name="T4" fmla="*/ 42 w 91"/>
              <a:gd name="T5" fmla="*/ 7 h 35"/>
              <a:gd name="T6" fmla="*/ 33 w 91"/>
              <a:gd name="T7" fmla="*/ 12 h 35"/>
              <a:gd name="T8" fmla="*/ 24 w 91"/>
              <a:gd name="T9" fmla="*/ 12 h 35"/>
              <a:gd name="T10" fmla="*/ 9 w 91"/>
              <a:gd name="T11" fmla="*/ 8 h 35"/>
              <a:gd name="T12" fmla="*/ 16 w 91"/>
              <a:gd name="T13" fmla="*/ 2 h 35"/>
              <a:gd name="T14" fmla="*/ 18 w 91"/>
              <a:gd name="T15" fmla="*/ 0 h 35"/>
              <a:gd name="T16" fmla="*/ 7 w 91"/>
              <a:gd name="T17" fmla="*/ 3 h 35"/>
              <a:gd name="T18" fmla="*/ 0 w 91"/>
              <a:gd name="T19" fmla="*/ 8 h 35"/>
              <a:gd name="T20" fmla="*/ 5 w 91"/>
              <a:gd name="T21" fmla="*/ 13 h 35"/>
              <a:gd name="T22" fmla="*/ 23 w 91"/>
              <a:gd name="T23" fmla="*/ 17 h 35"/>
              <a:gd name="T24" fmla="*/ 32 w 91"/>
              <a:gd name="T25" fmla="*/ 19 h 35"/>
              <a:gd name="T26" fmla="*/ 36 w 91"/>
              <a:gd name="T27" fmla="*/ 21 h 35"/>
              <a:gd name="T28" fmla="*/ 49 w 91"/>
              <a:gd name="T29" fmla="*/ 28 h 35"/>
              <a:gd name="T30" fmla="*/ 47 w 91"/>
              <a:gd name="T31" fmla="*/ 34 h 35"/>
              <a:gd name="T32" fmla="*/ 59 w 91"/>
              <a:gd name="T33" fmla="*/ 35 h 35"/>
              <a:gd name="T34" fmla="*/ 61 w 91"/>
              <a:gd name="T35" fmla="*/ 26 h 35"/>
              <a:gd name="T36" fmla="*/ 45 w 91"/>
              <a:gd name="T37" fmla="*/ 19 h 35"/>
              <a:gd name="T38" fmla="*/ 71 w 91"/>
              <a:gd name="T39" fmla="*/ 19 h 35"/>
              <a:gd name="T40" fmla="*/ 78 w 91"/>
              <a:gd name="T41" fmla="*/ 19 h 35"/>
              <a:gd name="T42" fmla="*/ 79 w 91"/>
              <a:gd name="T43" fmla="*/ 33 h 35"/>
              <a:gd name="T44" fmla="*/ 90 w 91"/>
              <a:gd name="T45" fmla="*/ 33 h 35"/>
              <a:gd name="T46" fmla="*/ 89 w 91"/>
              <a:gd name="T47" fmla="*/ 18 h 35"/>
              <a:gd name="T48" fmla="*/ 79 w 91"/>
              <a:gd name="T49" fmla="*/ 14 h 35"/>
              <a:gd name="T50" fmla="*/ 41 w 91"/>
              <a:gd name="T51" fmla="*/ 13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91" h="35">
                <a:moveTo>
                  <a:pt x="41" y="13"/>
                </a:moveTo>
                <a:cubicBezTo>
                  <a:pt x="44" y="9"/>
                  <a:pt x="49" y="9"/>
                  <a:pt x="54" y="6"/>
                </a:cubicBezTo>
                <a:cubicBezTo>
                  <a:pt x="49" y="7"/>
                  <a:pt x="46" y="6"/>
                  <a:pt x="42" y="7"/>
                </a:cubicBezTo>
                <a:cubicBezTo>
                  <a:pt x="38" y="8"/>
                  <a:pt x="36" y="12"/>
                  <a:pt x="33" y="12"/>
                </a:cubicBezTo>
                <a:cubicBezTo>
                  <a:pt x="30" y="13"/>
                  <a:pt x="27" y="12"/>
                  <a:pt x="24" y="12"/>
                </a:cubicBezTo>
                <a:cubicBezTo>
                  <a:pt x="18" y="12"/>
                  <a:pt x="13" y="10"/>
                  <a:pt x="9" y="8"/>
                </a:cubicBezTo>
                <a:cubicBezTo>
                  <a:pt x="10" y="5"/>
                  <a:pt x="13" y="3"/>
                  <a:pt x="16" y="2"/>
                </a:cubicBezTo>
                <a:cubicBezTo>
                  <a:pt x="17" y="2"/>
                  <a:pt x="18" y="1"/>
                  <a:pt x="18" y="0"/>
                </a:cubicBezTo>
                <a:cubicBezTo>
                  <a:pt x="14" y="1"/>
                  <a:pt x="10" y="1"/>
                  <a:pt x="7" y="3"/>
                </a:cubicBezTo>
                <a:cubicBezTo>
                  <a:pt x="4" y="4"/>
                  <a:pt x="0" y="6"/>
                  <a:pt x="0" y="8"/>
                </a:cubicBezTo>
                <a:cubicBezTo>
                  <a:pt x="0" y="11"/>
                  <a:pt x="3" y="13"/>
                  <a:pt x="5" y="13"/>
                </a:cubicBezTo>
                <a:cubicBezTo>
                  <a:pt x="11" y="16"/>
                  <a:pt x="16" y="17"/>
                  <a:pt x="23" y="17"/>
                </a:cubicBezTo>
                <a:cubicBezTo>
                  <a:pt x="26" y="18"/>
                  <a:pt x="30" y="18"/>
                  <a:pt x="32" y="19"/>
                </a:cubicBezTo>
                <a:cubicBezTo>
                  <a:pt x="34" y="19"/>
                  <a:pt x="35" y="20"/>
                  <a:pt x="36" y="21"/>
                </a:cubicBezTo>
                <a:cubicBezTo>
                  <a:pt x="40" y="24"/>
                  <a:pt x="46" y="26"/>
                  <a:pt x="49" y="28"/>
                </a:cubicBezTo>
                <a:cubicBezTo>
                  <a:pt x="49" y="30"/>
                  <a:pt x="47" y="32"/>
                  <a:pt x="47" y="34"/>
                </a:cubicBezTo>
                <a:cubicBezTo>
                  <a:pt x="51" y="34"/>
                  <a:pt x="55" y="35"/>
                  <a:pt x="59" y="35"/>
                </a:cubicBezTo>
                <a:cubicBezTo>
                  <a:pt x="59" y="32"/>
                  <a:pt x="60" y="29"/>
                  <a:pt x="61" y="26"/>
                </a:cubicBezTo>
                <a:cubicBezTo>
                  <a:pt x="56" y="24"/>
                  <a:pt x="50" y="21"/>
                  <a:pt x="45" y="19"/>
                </a:cubicBezTo>
                <a:cubicBezTo>
                  <a:pt x="53" y="19"/>
                  <a:pt x="62" y="19"/>
                  <a:pt x="71" y="19"/>
                </a:cubicBezTo>
                <a:cubicBezTo>
                  <a:pt x="73" y="19"/>
                  <a:pt x="77" y="19"/>
                  <a:pt x="78" y="19"/>
                </a:cubicBezTo>
                <a:cubicBezTo>
                  <a:pt x="83" y="21"/>
                  <a:pt x="79" y="29"/>
                  <a:pt x="79" y="33"/>
                </a:cubicBezTo>
                <a:cubicBezTo>
                  <a:pt x="82" y="33"/>
                  <a:pt x="86" y="33"/>
                  <a:pt x="90" y="33"/>
                </a:cubicBezTo>
                <a:cubicBezTo>
                  <a:pt x="90" y="28"/>
                  <a:pt x="91" y="21"/>
                  <a:pt x="89" y="18"/>
                </a:cubicBezTo>
                <a:cubicBezTo>
                  <a:pt x="87" y="16"/>
                  <a:pt x="83" y="15"/>
                  <a:pt x="79" y="14"/>
                </a:cubicBezTo>
                <a:cubicBezTo>
                  <a:pt x="68" y="13"/>
                  <a:pt x="52" y="14"/>
                  <a:pt x="41" y="13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07" name="Freeform 197"/>
          <p:cNvSpPr/>
          <p:nvPr/>
        </p:nvSpPr>
        <p:spPr bwMode="auto">
          <a:xfrm>
            <a:off x="5039288" y="1548321"/>
            <a:ext cx="94296" cy="77831"/>
          </a:xfrm>
          <a:custGeom>
            <a:avLst/>
            <a:gdLst>
              <a:gd name="T0" fmla="*/ 0 w 50"/>
              <a:gd name="T1" fmla="*/ 20 h 41"/>
              <a:gd name="T2" fmla="*/ 2 w 50"/>
              <a:gd name="T3" fmla="*/ 35 h 41"/>
              <a:gd name="T4" fmla="*/ 7 w 50"/>
              <a:gd name="T5" fmla="*/ 35 h 41"/>
              <a:gd name="T6" fmla="*/ 9 w 50"/>
              <a:gd name="T7" fmla="*/ 29 h 41"/>
              <a:gd name="T8" fmla="*/ 36 w 50"/>
              <a:gd name="T9" fmla="*/ 34 h 41"/>
              <a:gd name="T10" fmla="*/ 37 w 50"/>
              <a:gd name="T11" fmla="*/ 41 h 41"/>
              <a:gd name="T12" fmla="*/ 44 w 50"/>
              <a:gd name="T13" fmla="*/ 41 h 41"/>
              <a:gd name="T14" fmla="*/ 49 w 50"/>
              <a:gd name="T15" fmla="*/ 24 h 41"/>
              <a:gd name="T16" fmla="*/ 45 w 50"/>
              <a:gd name="T17" fmla="*/ 6 h 41"/>
              <a:gd name="T18" fmla="*/ 28 w 50"/>
              <a:gd name="T19" fmla="*/ 0 h 41"/>
              <a:gd name="T20" fmla="*/ 10 w 50"/>
              <a:gd name="T21" fmla="*/ 0 h 41"/>
              <a:gd name="T22" fmla="*/ 0 w 50"/>
              <a:gd name="T23" fmla="*/ 20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50" h="41">
                <a:moveTo>
                  <a:pt x="0" y="20"/>
                </a:moveTo>
                <a:cubicBezTo>
                  <a:pt x="0" y="25"/>
                  <a:pt x="1" y="30"/>
                  <a:pt x="2" y="35"/>
                </a:cubicBezTo>
                <a:cubicBezTo>
                  <a:pt x="4" y="35"/>
                  <a:pt x="5" y="35"/>
                  <a:pt x="7" y="35"/>
                </a:cubicBezTo>
                <a:cubicBezTo>
                  <a:pt x="8" y="33"/>
                  <a:pt x="8" y="31"/>
                  <a:pt x="9" y="29"/>
                </a:cubicBezTo>
                <a:cubicBezTo>
                  <a:pt x="19" y="30"/>
                  <a:pt x="27" y="32"/>
                  <a:pt x="36" y="34"/>
                </a:cubicBezTo>
                <a:cubicBezTo>
                  <a:pt x="36" y="36"/>
                  <a:pt x="37" y="38"/>
                  <a:pt x="37" y="41"/>
                </a:cubicBezTo>
                <a:cubicBezTo>
                  <a:pt x="39" y="41"/>
                  <a:pt x="42" y="41"/>
                  <a:pt x="44" y="41"/>
                </a:cubicBezTo>
                <a:cubicBezTo>
                  <a:pt x="45" y="35"/>
                  <a:pt x="49" y="30"/>
                  <a:pt x="49" y="24"/>
                </a:cubicBezTo>
                <a:cubicBezTo>
                  <a:pt x="50" y="18"/>
                  <a:pt x="48" y="10"/>
                  <a:pt x="45" y="6"/>
                </a:cubicBezTo>
                <a:cubicBezTo>
                  <a:pt x="43" y="2"/>
                  <a:pt x="35" y="1"/>
                  <a:pt x="28" y="0"/>
                </a:cubicBezTo>
                <a:cubicBezTo>
                  <a:pt x="22" y="0"/>
                  <a:pt x="16" y="0"/>
                  <a:pt x="10" y="0"/>
                </a:cubicBezTo>
                <a:cubicBezTo>
                  <a:pt x="6" y="5"/>
                  <a:pt x="0" y="12"/>
                  <a:pt x="0" y="2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08" name="Freeform 198"/>
          <p:cNvSpPr>
            <a:spLocks noEditPoints="1"/>
          </p:cNvSpPr>
          <p:nvPr/>
        </p:nvSpPr>
        <p:spPr bwMode="auto">
          <a:xfrm>
            <a:off x="6224721" y="4616680"/>
            <a:ext cx="410112" cy="347249"/>
          </a:xfrm>
          <a:custGeom>
            <a:avLst/>
            <a:gdLst>
              <a:gd name="T0" fmla="*/ 108 w 216"/>
              <a:gd name="T1" fmla="*/ 61 h 183"/>
              <a:gd name="T2" fmla="*/ 102 w 216"/>
              <a:gd name="T3" fmla="*/ 77 h 183"/>
              <a:gd name="T4" fmla="*/ 81 w 216"/>
              <a:gd name="T5" fmla="*/ 77 h 183"/>
              <a:gd name="T6" fmla="*/ 98 w 216"/>
              <a:gd name="T7" fmla="*/ 89 h 183"/>
              <a:gd name="T8" fmla="*/ 91 w 216"/>
              <a:gd name="T9" fmla="*/ 110 h 183"/>
              <a:gd name="T10" fmla="*/ 109 w 216"/>
              <a:gd name="T11" fmla="*/ 98 h 183"/>
              <a:gd name="T12" fmla="*/ 125 w 216"/>
              <a:gd name="T13" fmla="*/ 110 h 183"/>
              <a:gd name="T14" fmla="*/ 118 w 216"/>
              <a:gd name="T15" fmla="*/ 89 h 183"/>
              <a:gd name="T16" fmla="*/ 135 w 216"/>
              <a:gd name="T17" fmla="*/ 77 h 183"/>
              <a:gd name="T18" fmla="*/ 115 w 216"/>
              <a:gd name="T19" fmla="*/ 77 h 183"/>
              <a:gd name="T20" fmla="*/ 108 w 216"/>
              <a:gd name="T21" fmla="*/ 61 h 183"/>
              <a:gd name="T22" fmla="*/ 114 w 216"/>
              <a:gd name="T23" fmla="*/ 183 h 183"/>
              <a:gd name="T24" fmla="*/ 41 w 216"/>
              <a:gd name="T25" fmla="*/ 43 h 183"/>
              <a:gd name="T26" fmla="*/ 29 w 216"/>
              <a:gd name="T27" fmla="*/ 31 h 183"/>
              <a:gd name="T28" fmla="*/ 14 w 216"/>
              <a:gd name="T29" fmla="*/ 24 h 183"/>
              <a:gd name="T30" fmla="*/ 25 w 216"/>
              <a:gd name="T31" fmla="*/ 6 h 183"/>
              <a:gd name="T32" fmla="*/ 50 w 216"/>
              <a:gd name="T33" fmla="*/ 16 h 183"/>
              <a:gd name="T34" fmla="*/ 68 w 216"/>
              <a:gd name="T35" fmla="*/ 12 h 183"/>
              <a:gd name="T36" fmla="*/ 84 w 216"/>
              <a:gd name="T37" fmla="*/ 4 h 183"/>
              <a:gd name="T38" fmla="*/ 105 w 216"/>
              <a:gd name="T39" fmla="*/ 0 h 183"/>
              <a:gd name="T40" fmla="*/ 127 w 216"/>
              <a:gd name="T41" fmla="*/ 4 h 183"/>
              <a:gd name="T42" fmla="*/ 143 w 216"/>
              <a:gd name="T43" fmla="*/ 10 h 183"/>
              <a:gd name="T44" fmla="*/ 162 w 216"/>
              <a:gd name="T45" fmla="*/ 13 h 183"/>
              <a:gd name="T46" fmla="*/ 190 w 216"/>
              <a:gd name="T47" fmla="*/ 6 h 183"/>
              <a:gd name="T48" fmla="*/ 201 w 216"/>
              <a:gd name="T49" fmla="*/ 24 h 183"/>
              <a:gd name="T50" fmla="*/ 186 w 216"/>
              <a:gd name="T51" fmla="*/ 31 h 183"/>
              <a:gd name="T52" fmla="*/ 174 w 216"/>
              <a:gd name="T53" fmla="*/ 43 h 183"/>
              <a:gd name="T54" fmla="*/ 114 w 216"/>
              <a:gd name="T55" fmla="*/ 183 h 1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216" h="183">
                <a:moveTo>
                  <a:pt x="108" y="61"/>
                </a:moveTo>
                <a:cubicBezTo>
                  <a:pt x="102" y="77"/>
                  <a:pt x="102" y="77"/>
                  <a:pt x="102" y="77"/>
                </a:cubicBezTo>
                <a:cubicBezTo>
                  <a:pt x="81" y="77"/>
                  <a:pt x="81" y="77"/>
                  <a:pt x="81" y="77"/>
                </a:cubicBezTo>
                <a:cubicBezTo>
                  <a:pt x="98" y="89"/>
                  <a:pt x="98" y="89"/>
                  <a:pt x="98" y="89"/>
                </a:cubicBezTo>
                <a:cubicBezTo>
                  <a:pt x="91" y="110"/>
                  <a:pt x="91" y="110"/>
                  <a:pt x="91" y="110"/>
                </a:cubicBezTo>
                <a:cubicBezTo>
                  <a:pt x="109" y="98"/>
                  <a:pt x="109" y="98"/>
                  <a:pt x="109" y="98"/>
                </a:cubicBezTo>
                <a:cubicBezTo>
                  <a:pt x="125" y="110"/>
                  <a:pt x="125" y="110"/>
                  <a:pt x="125" y="110"/>
                </a:cubicBezTo>
                <a:cubicBezTo>
                  <a:pt x="118" y="89"/>
                  <a:pt x="118" y="89"/>
                  <a:pt x="118" y="89"/>
                </a:cubicBezTo>
                <a:cubicBezTo>
                  <a:pt x="135" y="77"/>
                  <a:pt x="135" y="77"/>
                  <a:pt x="135" y="77"/>
                </a:cubicBezTo>
                <a:cubicBezTo>
                  <a:pt x="115" y="77"/>
                  <a:pt x="115" y="77"/>
                  <a:pt x="115" y="77"/>
                </a:cubicBezTo>
                <a:lnTo>
                  <a:pt x="108" y="61"/>
                </a:lnTo>
                <a:close/>
                <a:moveTo>
                  <a:pt x="114" y="183"/>
                </a:moveTo>
                <a:cubicBezTo>
                  <a:pt x="0" y="138"/>
                  <a:pt x="46" y="51"/>
                  <a:pt x="41" y="43"/>
                </a:cubicBezTo>
                <a:cubicBezTo>
                  <a:pt x="38" y="38"/>
                  <a:pt x="34" y="34"/>
                  <a:pt x="29" y="31"/>
                </a:cubicBezTo>
                <a:cubicBezTo>
                  <a:pt x="24" y="29"/>
                  <a:pt x="19" y="26"/>
                  <a:pt x="14" y="24"/>
                </a:cubicBezTo>
                <a:cubicBezTo>
                  <a:pt x="25" y="6"/>
                  <a:pt x="25" y="6"/>
                  <a:pt x="25" y="6"/>
                </a:cubicBezTo>
                <a:cubicBezTo>
                  <a:pt x="36" y="12"/>
                  <a:pt x="44" y="16"/>
                  <a:pt x="50" y="16"/>
                </a:cubicBezTo>
                <a:cubicBezTo>
                  <a:pt x="57" y="16"/>
                  <a:pt x="63" y="15"/>
                  <a:pt x="68" y="12"/>
                </a:cubicBezTo>
                <a:cubicBezTo>
                  <a:pt x="73" y="10"/>
                  <a:pt x="78" y="7"/>
                  <a:pt x="84" y="4"/>
                </a:cubicBezTo>
                <a:cubicBezTo>
                  <a:pt x="89" y="1"/>
                  <a:pt x="96" y="0"/>
                  <a:pt x="105" y="0"/>
                </a:cubicBezTo>
                <a:cubicBezTo>
                  <a:pt x="114" y="0"/>
                  <a:pt x="121" y="1"/>
                  <a:pt x="127" y="4"/>
                </a:cubicBezTo>
                <a:cubicBezTo>
                  <a:pt x="132" y="6"/>
                  <a:pt x="137" y="8"/>
                  <a:pt x="143" y="10"/>
                </a:cubicBezTo>
                <a:cubicBezTo>
                  <a:pt x="148" y="12"/>
                  <a:pt x="155" y="13"/>
                  <a:pt x="162" y="13"/>
                </a:cubicBezTo>
                <a:cubicBezTo>
                  <a:pt x="169" y="13"/>
                  <a:pt x="178" y="11"/>
                  <a:pt x="190" y="6"/>
                </a:cubicBezTo>
                <a:cubicBezTo>
                  <a:pt x="201" y="24"/>
                  <a:pt x="201" y="24"/>
                  <a:pt x="201" y="24"/>
                </a:cubicBezTo>
                <a:cubicBezTo>
                  <a:pt x="196" y="26"/>
                  <a:pt x="191" y="29"/>
                  <a:pt x="186" y="31"/>
                </a:cubicBezTo>
                <a:cubicBezTo>
                  <a:pt x="181" y="34"/>
                  <a:pt x="177" y="38"/>
                  <a:pt x="174" y="43"/>
                </a:cubicBezTo>
                <a:cubicBezTo>
                  <a:pt x="169" y="51"/>
                  <a:pt x="216" y="137"/>
                  <a:pt x="114" y="183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grpSp>
        <p:nvGrpSpPr>
          <p:cNvPr id="209" name="组合 208"/>
          <p:cNvGrpSpPr/>
          <p:nvPr/>
        </p:nvGrpSpPr>
        <p:grpSpPr>
          <a:xfrm>
            <a:off x="3573959" y="3003172"/>
            <a:ext cx="360720" cy="357727"/>
            <a:chOff x="5363331" y="3068914"/>
            <a:chExt cx="305029" cy="302498"/>
          </a:xfrm>
          <a:solidFill>
            <a:schemeClr val="bg1">
              <a:lumMod val="85000"/>
            </a:schemeClr>
          </a:solidFill>
        </p:grpSpPr>
        <p:sp>
          <p:nvSpPr>
            <p:cNvPr id="210" name="Freeform 199"/>
            <p:cNvSpPr/>
            <p:nvPr/>
          </p:nvSpPr>
          <p:spPr bwMode="auto">
            <a:xfrm>
              <a:off x="5363331" y="3068914"/>
              <a:ext cx="153148" cy="302498"/>
            </a:xfrm>
            <a:custGeom>
              <a:avLst/>
              <a:gdLst>
                <a:gd name="T0" fmla="*/ 0 w 121"/>
                <a:gd name="T1" fmla="*/ 77 h 239"/>
                <a:gd name="T2" fmla="*/ 0 w 121"/>
                <a:gd name="T3" fmla="*/ 165 h 239"/>
                <a:gd name="T4" fmla="*/ 48 w 121"/>
                <a:gd name="T5" fmla="*/ 165 h 239"/>
                <a:gd name="T6" fmla="*/ 121 w 121"/>
                <a:gd name="T7" fmla="*/ 239 h 239"/>
                <a:gd name="T8" fmla="*/ 121 w 121"/>
                <a:gd name="T9" fmla="*/ 0 h 239"/>
                <a:gd name="T10" fmla="*/ 46 w 121"/>
                <a:gd name="T11" fmla="*/ 77 h 239"/>
                <a:gd name="T12" fmla="*/ 0 w 121"/>
                <a:gd name="T13" fmla="*/ 77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1" h="239">
                  <a:moveTo>
                    <a:pt x="0" y="77"/>
                  </a:moveTo>
                  <a:lnTo>
                    <a:pt x="0" y="165"/>
                  </a:lnTo>
                  <a:lnTo>
                    <a:pt x="48" y="165"/>
                  </a:lnTo>
                  <a:lnTo>
                    <a:pt x="121" y="239"/>
                  </a:lnTo>
                  <a:lnTo>
                    <a:pt x="121" y="0"/>
                  </a:lnTo>
                  <a:lnTo>
                    <a:pt x="46" y="77"/>
                  </a:lnTo>
                  <a:lnTo>
                    <a:pt x="0" y="77"/>
                  </a:lnTo>
                  <a:close/>
                </a:path>
              </a:pathLst>
            </a:custGeom>
            <a:grpFill/>
            <a:ln w="9525">
              <a:solidFill>
                <a:schemeClr val="bg1">
                  <a:lumMod val="75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11" name="Freeform 200"/>
            <p:cNvSpPr/>
            <p:nvPr/>
          </p:nvSpPr>
          <p:spPr bwMode="auto">
            <a:xfrm>
              <a:off x="5560777" y="3120808"/>
              <a:ext cx="107583" cy="198712"/>
            </a:xfrm>
            <a:custGeom>
              <a:avLst/>
              <a:gdLst>
                <a:gd name="T0" fmla="*/ 5 w 67"/>
                <a:gd name="T1" fmla="*/ 0 h 124"/>
                <a:gd name="T2" fmla="*/ 0 w 67"/>
                <a:gd name="T3" fmla="*/ 0 h 124"/>
                <a:gd name="T4" fmla="*/ 57 w 67"/>
                <a:gd name="T5" fmla="*/ 62 h 124"/>
                <a:gd name="T6" fmla="*/ 0 w 67"/>
                <a:gd name="T7" fmla="*/ 124 h 124"/>
                <a:gd name="T8" fmla="*/ 5 w 67"/>
                <a:gd name="T9" fmla="*/ 124 h 124"/>
                <a:gd name="T10" fmla="*/ 67 w 67"/>
                <a:gd name="T11" fmla="*/ 62 h 124"/>
                <a:gd name="T12" fmla="*/ 5 w 67"/>
                <a:gd name="T13" fmla="*/ 0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7" h="124">
                  <a:moveTo>
                    <a:pt x="5" y="0"/>
                  </a:moveTo>
                  <a:cubicBezTo>
                    <a:pt x="4" y="0"/>
                    <a:pt x="2" y="0"/>
                    <a:pt x="0" y="0"/>
                  </a:cubicBezTo>
                  <a:cubicBezTo>
                    <a:pt x="32" y="3"/>
                    <a:pt x="57" y="30"/>
                    <a:pt x="57" y="62"/>
                  </a:cubicBezTo>
                  <a:cubicBezTo>
                    <a:pt x="57" y="95"/>
                    <a:pt x="32" y="121"/>
                    <a:pt x="0" y="124"/>
                  </a:cubicBezTo>
                  <a:cubicBezTo>
                    <a:pt x="2" y="124"/>
                    <a:pt x="4" y="124"/>
                    <a:pt x="5" y="124"/>
                  </a:cubicBezTo>
                  <a:cubicBezTo>
                    <a:pt x="39" y="124"/>
                    <a:pt x="67" y="97"/>
                    <a:pt x="67" y="62"/>
                  </a:cubicBezTo>
                  <a:cubicBezTo>
                    <a:pt x="67" y="28"/>
                    <a:pt x="39" y="0"/>
                    <a:pt x="5" y="0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lumMod val="75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12" name="Freeform 201"/>
            <p:cNvSpPr/>
            <p:nvPr/>
          </p:nvSpPr>
          <p:spPr bwMode="auto">
            <a:xfrm>
              <a:off x="5560777" y="3163841"/>
              <a:ext cx="60753" cy="112646"/>
            </a:xfrm>
            <a:custGeom>
              <a:avLst/>
              <a:gdLst>
                <a:gd name="T0" fmla="*/ 3 w 38"/>
                <a:gd name="T1" fmla="*/ 0 h 70"/>
                <a:gd name="T2" fmla="*/ 0 w 38"/>
                <a:gd name="T3" fmla="*/ 0 h 70"/>
                <a:gd name="T4" fmla="*/ 32 w 38"/>
                <a:gd name="T5" fmla="*/ 35 h 70"/>
                <a:gd name="T6" fmla="*/ 0 w 38"/>
                <a:gd name="T7" fmla="*/ 70 h 70"/>
                <a:gd name="T8" fmla="*/ 3 w 38"/>
                <a:gd name="T9" fmla="*/ 70 h 70"/>
                <a:gd name="T10" fmla="*/ 38 w 38"/>
                <a:gd name="T11" fmla="*/ 35 h 70"/>
                <a:gd name="T12" fmla="*/ 3 w 38"/>
                <a:gd name="T13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70">
                  <a:moveTo>
                    <a:pt x="3" y="0"/>
                  </a:moveTo>
                  <a:cubicBezTo>
                    <a:pt x="2" y="0"/>
                    <a:pt x="1" y="0"/>
                    <a:pt x="0" y="0"/>
                  </a:cubicBezTo>
                  <a:cubicBezTo>
                    <a:pt x="18" y="2"/>
                    <a:pt x="32" y="17"/>
                    <a:pt x="32" y="35"/>
                  </a:cubicBezTo>
                  <a:cubicBezTo>
                    <a:pt x="32" y="54"/>
                    <a:pt x="18" y="69"/>
                    <a:pt x="0" y="70"/>
                  </a:cubicBezTo>
                  <a:cubicBezTo>
                    <a:pt x="1" y="70"/>
                    <a:pt x="2" y="70"/>
                    <a:pt x="3" y="70"/>
                  </a:cubicBezTo>
                  <a:cubicBezTo>
                    <a:pt x="22" y="70"/>
                    <a:pt x="38" y="55"/>
                    <a:pt x="38" y="35"/>
                  </a:cubicBezTo>
                  <a:cubicBezTo>
                    <a:pt x="38" y="16"/>
                    <a:pt x="22" y="0"/>
                    <a:pt x="3" y="0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lumMod val="75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213" name="Freeform 202"/>
          <p:cNvSpPr>
            <a:spLocks noEditPoints="1"/>
          </p:cNvSpPr>
          <p:nvPr/>
        </p:nvSpPr>
        <p:spPr bwMode="auto">
          <a:xfrm>
            <a:off x="10268967" y="3007664"/>
            <a:ext cx="372693" cy="347249"/>
          </a:xfrm>
          <a:custGeom>
            <a:avLst/>
            <a:gdLst>
              <a:gd name="T0" fmla="*/ 184 w 196"/>
              <a:gd name="T1" fmla="*/ 53 h 183"/>
              <a:gd name="T2" fmla="*/ 184 w 196"/>
              <a:gd name="T3" fmla="*/ 49 h 183"/>
              <a:gd name="T4" fmla="*/ 135 w 196"/>
              <a:gd name="T5" fmla="*/ 32 h 183"/>
              <a:gd name="T6" fmla="*/ 17 w 196"/>
              <a:gd name="T7" fmla="*/ 0 h 183"/>
              <a:gd name="T8" fmla="*/ 4 w 196"/>
              <a:gd name="T9" fmla="*/ 1 h 183"/>
              <a:gd name="T10" fmla="*/ 5 w 196"/>
              <a:gd name="T11" fmla="*/ 183 h 183"/>
              <a:gd name="T12" fmla="*/ 22 w 196"/>
              <a:gd name="T13" fmla="*/ 183 h 183"/>
              <a:gd name="T14" fmla="*/ 175 w 196"/>
              <a:gd name="T15" fmla="*/ 150 h 183"/>
              <a:gd name="T16" fmla="*/ 189 w 196"/>
              <a:gd name="T17" fmla="*/ 180 h 183"/>
              <a:gd name="T18" fmla="*/ 191 w 196"/>
              <a:gd name="T19" fmla="*/ 57 h 183"/>
              <a:gd name="T20" fmla="*/ 7 w 196"/>
              <a:gd name="T21" fmla="*/ 167 h 183"/>
              <a:gd name="T22" fmla="*/ 14 w 196"/>
              <a:gd name="T23" fmla="*/ 163 h 183"/>
              <a:gd name="T24" fmla="*/ 14 w 196"/>
              <a:gd name="T25" fmla="*/ 154 h 183"/>
              <a:gd name="T26" fmla="*/ 7 w 196"/>
              <a:gd name="T27" fmla="*/ 150 h 183"/>
              <a:gd name="T28" fmla="*/ 17 w 196"/>
              <a:gd name="T29" fmla="*/ 145 h 183"/>
              <a:gd name="T30" fmla="*/ 4 w 196"/>
              <a:gd name="T31" fmla="*/ 132 h 183"/>
              <a:gd name="T32" fmla="*/ 14 w 196"/>
              <a:gd name="T33" fmla="*/ 137 h 183"/>
              <a:gd name="T34" fmla="*/ 7 w 196"/>
              <a:gd name="T35" fmla="*/ 115 h 183"/>
              <a:gd name="T36" fmla="*/ 14 w 196"/>
              <a:gd name="T37" fmla="*/ 110 h 183"/>
              <a:gd name="T38" fmla="*/ 14 w 196"/>
              <a:gd name="T39" fmla="*/ 102 h 183"/>
              <a:gd name="T40" fmla="*/ 7 w 196"/>
              <a:gd name="T41" fmla="*/ 89 h 183"/>
              <a:gd name="T42" fmla="*/ 7 w 196"/>
              <a:gd name="T43" fmla="*/ 97 h 183"/>
              <a:gd name="T44" fmla="*/ 4 w 196"/>
              <a:gd name="T45" fmla="*/ 80 h 183"/>
              <a:gd name="T46" fmla="*/ 14 w 196"/>
              <a:gd name="T47" fmla="*/ 84 h 183"/>
              <a:gd name="T48" fmla="*/ 17 w 196"/>
              <a:gd name="T49" fmla="*/ 67 h 183"/>
              <a:gd name="T50" fmla="*/ 14 w 196"/>
              <a:gd name="T51" fmla="*/ 58 h 183"/>
              <a:gd name="T52" fmla="*/ 14 w 196"/>
              <a:gd name="T53" fmla="*/ 49 h 183"/>
              <a:gd name="T54" fmla="*/ 7 w 196"/>
              <a:gd name="T55" fmla="*/ 36 h 183"/>
              <a:gd name="T56" fmla="*/ 7 w 196"/>
              <a:gd name="T57" fmla="*/ 45 h 183"/>
              <a:gd name="T58" fmla="*/ 4 w 196"/>
              <a:gd name="T59" fmla="*/ 27 h 183"/>
              <a:gd name="T60" fmla="*/ 14 w 196"/>
              <a:gd name="T61" fmla="*/ 32 h 183"/>
              <a:gd name="T62" fmla="*/ 7 w 196"/>
              <a:gd name="T63" fmla="*/ 10 h 183"/>
              <a:gd name="T64" fmla="*/ 169 w 196"/>
              <a:gd name="T65" fmla="*/ 46 h 183"/>
              <a:gd name="T66" fmla="*/ 160 w 196"/>
              <a:gd name="T67" fmla="*/ 46 h 183"/>
              <a:gd name="T68" fmla="*/ 155 w 196"/>
              <a:gd name="T69" fmla="*/ 53 h 183"/>
              <a:gd name="T70" fmla="*/ 151 w 196"/>
              <a:gd name="T71" fmla="*/ 42 h 183"/>
              <a:gd name="T72" fmla="*/ 175 w 196"/>
              <a:gd name="T73" fmla="*/ 47 h 183"/>
              <a:gd name="T74" fmla="*/ 170 w 196"/>
              <a:gd name="T75" fmla="*/ 137 h 183"/>
              <a:gd name="T76" fmla="*/ 26 w 196"/>
              <a:gd name="T77" fmla="*/ 41 h 183"/>
              <a:gd name="T78" fmla="*/ 141 w 196"/>
              <a:gd name="T79" fmla="*/ 46 h 183"/>
              <a:gd name="T80" fmla="*/ 135 w 196"/>
              <a:gd name="T81" fmla="*/ 61 h 183"/>
              <a:gd name="T82" fmla="*/ 189 w 196"/>
              <a:gd name="T83" fmla="*/ 176 h 183"/>
              <a:gd name="T84" fmla="*/ 189 w 196"/>
              <a:gd name="T85" fmla="*/ 167 h 183"/>
              <a:gd name="T86" fmla="*/ 182 w 196"/>
              <a:gd name="T87" fmla="*/ 163 h 183"/>
              <a:gd name="T88" fmla="*/ 192 w 196"/>
              <a:gd name="T89" fmla="*/ 159 h 183"/>
              <a:gd name="T90" fmla="*/ 179 w 196"/>
              <a:gd name="T91" fmla="*/ 145 h 183"/>
              <a:gd name="T92" fmla="*/ 189 w 196"/>
              <a:gd name="T93" fmla="*/ 150 h 183"/>
              <a:gd name="T94" fmla="*/ 182 w 196"/>
              <a:gd name="T95" fmla="*/ 128 h 183"/>
              <a:gd name="T96" fmla="*/ 189 w 196"/>
              <a:gd name="T97" fmla="*/ 124 h 183"/>
              <a:gd name="T98" fmla="*/ 189 w 196"/>
              <a:gd name="T99" fmla="*/ 115 h 183"/>
              <a:gd name="T100" fmla="*/ 182 w 196"/>
              <a:gd name="T101" fmla="*/ 110 h 183"/>
              <a:gd name="T102" fmla="*/ 192 w 196"/>
              <a:gd name="T103" fmla="*/ 106 h 183"/>
              <a:gd name="T104" fmla="*/ 179 w 196"/>
              <a:gd name="T105" fmla="*/ 93 h 183"/>
              <a:gd name="T106" fmla="*/ 189 w 196"/>
              <a:gd name="T107" fmla="*/ 97 h 183"/>
              <a:gd name="T108" fmla="*/ 182 w 196"/>
              <a:gd name="T109" fmla="*/ 76 h 183"/>
              <a:gd name="T110" fmla="*/ 189 w 196"/>
              <a:gd name="T111" fmla="*/ 71 h 183"/>
              <a:gd name="T112" fmla="*/ 189 w 196"/>
              <a:gd name="T113" fmla="*/ 62 h 1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96" h="183">
                <a:moveTo>
                  <a:pt x="191" y="57"/>
                </a:moveTo>
                <a:cubicBezTo>
                  <a:pt x="191" y="57"/>
                  <a:pt x="191" y="57"/>
                  <a:pt x="191" y="57"/>
                </a:cubicBezTo>
                <a:cubicBezTo>
                  <a:pt x="184" y="50"/>
                  <a:pt x="184" y="50"/>
                  <a:pt x="184" y="50"/>
                </a:cubicBezTo>
                <a:cubicBezTo>
                  <a:pt x="184" y="53"/>
                  <a:pt x="184" y="53"/>
                  <a:pt x="184" y="53"/>
                </a:cubicBezTo>
                <a:cubicBezTo>
                  <a:pt x="184" y="54"/>
                  <a:pt x="182" y="56"/>
                  <a:pt x="179" y="56"/>
                </a:cubicBezTo>
                <a:cubicBezTo>
                  <a:pt x="179" y="55"/>
                  <a:pt x="179" y="55"/>
                  <a:pt x="179" y="54"/>
                </a:cubicBezTo>
                <a:cubicBezTo>
                  <a:pt x="179" y="51"/>
                  <a:pt x="180" y="49"/>
                  <a:pt x="182" y="49"/>
                </a:cubicBezTo>
                <a:cubicBezTo>
                  <a:pt x="184" y="49"/>
                  <a:pt x="184" y="49"/>
                  <a:pt x="184" y="49"/>
                </a:cubicBezTo>
                <a:cubicBezTo>
                  <a:pt x="166" y="32"/>
                  <a:pt x="166" y="32"/>
                  <a:pt x="166" y="32"/>
                </a:cubicBezTo>
                <a:cubicBezTo>
                  <a:pt x="166" y="32"/>
                  <a:pt x="166" y="32"/>
                  <a:pt x="166" y="32"/>
                </a:cubicBezTo>
                <a:cubicBezTo>
                  <a:pt x="135" y="1"/>
                  <a:pt x="135" y="1"/>
                  <a:pt x="135" y="1"/>
                </a:cubicBezTo>
                <a:cubicBezTo>
                  <a:pt x="135" y="32"/>
                  <a:pt x="135" y="32"/>
                  <a:pt x="135" y="32"/>
                </a:cubicBezTo>
                <a:cubicBezTo>
                  <a:pt x="26" y="32"/>
                  <a:pt x="26" y="32"/>
                  <a:pt x="26" y="32"/>
                </a:cubicBezTo>
                <a:cubicBezTo>
                  <a:pt x="24" y="32"/>
                  <a:pt x="22" y="30"/>
                  <a:pt x="22" y="27"/>
                </a:cubicBezTo>
                <a:cubicBezTo>
                  <a:pt x="22" y="0"/>
                  <a:pt x="22" y="0"/>
                  <a:pt x="22" y="0"/>
                </a:cubicBezTo>
                <a:cubicBezTo>
                  <a:pt x="17" y="0"/>
                  <a:pt x="17" y="0"/>
                  <a:pt x="17" y="0"/>
                </a:cubicBezTo>
                <a:cubicBezTo>
                  <a:pt x="17" y="1"/>
                  <a:pt x="17" y="1"/>
                  <a:pt x="17" y="1"/>
                </a:cubicBezTo>
                <a:cubicBezTo>
                  <a:pt x="17" y="4"/>
                  <a:pt x="16" y="6"/>
                  <a:pt x="14" y="6"/>
                </a:cubicBezTo>
                <a:cubicBezTo>
                  <a:pt x="7" y="6"/>
                  <a:pt x="7" y="6"/>
                  <a:pt x="7" y="6"/>
                </a:cubicBezTo>
                <a:cubicBezTo>
                  <a:pt x="6" y="6"/>
                  <a:pt x="4" y="4"/>
                  <a:pt x="4" y="1"/>
                </a:cubicBezTo>
                <a:cubicBezTo>
                  <a:pt x="4" y="1"/>
                  <a:pt x="4" y="1"/>
                  <a:pt x="4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83"/>
                  <a:pt x="0" y="183"/>
                  <a:pt x="0" y="183"/>
                </a:cubicBezTo>
                <a:cubicBezTo>
                  <a:pt x="5" y="183"/>
                  <a:pt x="5" y="183"/>
                  <a:pt x="5" y="183"/>
                </a:cubicBezTo>
                <a:cubicBezTo>
                  <a:pt x="5" y="181"/>
                  <a:pt x="6" y="180"/>
                  <a:pt x="7" y="180"/>
                </a:cubicBezTo>
                <a:cubicBezTo>
                  <a:pt x="14" y="180"/>
                  <a:pt x="14" y="180"/>
                  <a:pt x="14" y="180"/>
                </a:cubicBezTo>
                <a:cubicBezTo>
                  <a:pt x="15" y="180"/>
                  <a:pt x="16" y="181"/>
                  <a:pt x="17" y="183"/>
                </a:cubicBezTo>
                <a:cubicBezTo>
                  <a:pt x="22" y="183"/>
                  <a:pt x="22" y="183"/>
                  <a:pt x="22" y="183"/>
                </a:cubicBezTo>
                <a:cubicBezTo>
                  <a:pt x="22" y="150"/>
                  <a:pt x="22" y="150"/>
                  <a:pt x="22" y="150"/>
                </a:cubicBezTo>
                <a:cubicBezTo>
                  <a:pt x="22" y="147"/>
                  <a:pt x="24" y="145"/>
                  <a:pt x="26" y="145"/>
                </a:cubicBezTo>
                <a:cubicBezTo>
                  <a:pt x="170" y="145"/>
                  <a:pt x="170" y="145"/>
                  <a:pt x="170" y="145"/>
                </a:cubicBezTo>
                <a:cubicBezTo>
                  <a:pt x="173" y="145"/>
                  <a:pt x="175" y="147"/>
                  <a:pt x="175" y="150"/>
                </a:cubicBezTo>
                <a:cubicBezTo>
                  <a:pt x="175" y="183"/>
                  <a:pt x="175" y="183"/>
                  <a:pt x="175" y="183"/>
                </a:cubicBezTo>
                <a:cubicBezTo>
                  <a:pt x="179" y="183"/>
                  <a:pt x="179" y="183"/>
                  <a:pt x="179" y="183"/>
                </a:cubicBezTo>
                <a:cubicBezTo>
                  <a:pt x="180" y="181"/>
                  <a:pt x="181" y="180"/>
                  <a:pt x="182" y="180"/>
                </a:cubicBezTo>
                <a:cubicBezTo>
                  <a:pt x="189" y="180"/>
                  <a:pt x="189" y="180"/>
                  <a:pt x="189" y="180"/>
                </a:cubicBezTo>
                <a:cubicBezTo>
                  <a:pt x="190" y="180"/>
                  <a:pt x="191" y="181"/>
                  <a:pt x="192" y="183"/>
                </a:cubicBezTo>
                <a:cubicBezTo>
                  <a:pt x="196" y="183"/>
                  <a:pt x="196" y="183"/>
                  <a:pt x="196" y="183"/>
                </a:cubicBezTo>
                <a:cubicBezTo>
                  <a:pt x="196" y="62"/>
                  <a:pt x="196" y="62"/>
                  <a:pt x="196" y="62"/>
                </a:cubicBezTo>
                <a:lnTo>
                  <a:pt x="191" y="57"/>
                </a:lnTo>
                <a:close/>
                <a:moveTo>
                  <a:pt x="14" y="176"/>
                </a:moveTo>
                <a:cubicBezTo>
                  <a:pt x="7" y="176"/>
                  <a:pt x="7" y="176"/>
                  <a:pt x="7" y="176"/>
                </a:cubicBezTo>
                <a:cubicBezTo>
                  <a:pt x="6" y="176"/>
                  <a:pt x="4" y="174"/>
                  <a:pt x="4" y="172"/>
                </a:cubicBezTo>
                <a:cubicBezTo>
                  <a:pt x="4" y="169"/>
                  <a:pt x="6" y="167"/>
                  <a:pt x="7" y="167"/>
                </a:cubicBezTo>
                <a:cubicBezTo>
                  <a:pt x="14" y="167"/>
                  <a:pt x="14" y="167"/>
                  <a:pt x="14" y="167"/>
                </a:cubicBezTo>
                <a:cubicBezTo>
                  <a:pt x="16" y="167"/>
                  <a:pt x="17" y="169"/>
                  <a:pt x="17" y="172"/>
                </a:cubicBezTo>
                <a:cubicBezTo>
                  <a:pt x="17" y="174"/>
                  <a:pt x="16" y="176"/>
                  <a:pt x="14" y="176"/>
                </a:cubicBezTo>
                <a:close/>
                <a:moveTo>
                  <a:pt x="14" y="163"/>
                </a:moveTo>
                <a:cubicBezTo>
                  <a:pt x="7" y="163"/>
                  <a:pt x="7" y="163"/>
                  <a:pt x="7" y="163"/>
                </a:cubicBezTo>
                <a:cubicBezTo>
                  <a:pt x="6" y="163"/>
                  <a:pt x="4" y="161"/>
                  <a:pt x="4" y="159"/>
                </a:cubicBezTo>
                <a:cubicBezTo>
                  <a:pt x="4" y="156"/>
                  <a:pt x="6" y="154"/>
                  <a:pt x="7" y="154"/>
                </a:cubicBezTo>
                <a:cubicBezTo>
                  <a:pt x="14" y="154"/>
                  <a:pt x="14" y="154"/>
                  <a:pt x="14" y="154"/>
                </a:cubicBezTo>
                <a:cubicBezTo>
                  <a:pt x="16" y="154"/>
                  <a:pt x="17" y="156"/>
                  <a:pt x="17" y="159"/>
                </a:cubicBezTo>
                <a:cubicBezTo>
                  <a:pt x="17" y="161"/>
                  <a:pt x="16" y="163"/>
                  <a:pt x="14" y="163"/>
                </a:cubicBezTo>
                <a:close/>
                <a:moveTo>
                  <a:pt x="14" y="150"/>
                </a:moveTo>
                <a:cubicBezTo>
                  <a:pt x="7" y="150"/>
                  <a:pt x="7" y="150"/>
                  <a:pt x="7" y="150"/>
                </a:cubicBezTo>
                <a:cubicBezTo>
                  <a:pt x="6" y="150"/>
                  <a:pt x="4" y="148"/>
                  <a:pt x="4" y="145"/>
                </a:cubicBezTo>
                <a:cubicBezTo>
                  <a:pt x="4" y="143"/>
                  <a:pt x="6" y="141"/>
                  <a:pt x="7" y="141"/>
                </a:cubicBezTo>
                <a:cubicBezTo>
                  <a:pt x="14" y="141"/>
                  <a:pt x="14" y="141"/>
                  <a:pt x="14" y="141"/>
                </a:cubicBezTo>
                <a:cubicBezTo>
                  <a:pt x="16" y="141"/>
                  <a:pt x="17" y="143"/>
                  <a:pt x="17" y="145"/>
                </a:cubicBezTo>
                <a:cubicBezTo>
                  <a:pt x="17" y="148"/>
                  <a:pt x="16" y="150"/>
                  <a:pt x="14" y="150"/>
                </a:cubicBezTo>
                <a:close/>
                <a:moveTo>
                  <a:pt x="14" y="137"/>
                </a:moveTo>
                <a:cubicBezTo>
                  <a:pt x="7" y="137"/>
                  <a:pt x="7" y="137"/>
                  <a:pt x="7" y="137"/>
                </a:cubicBezTo>
                <a:cubicBezTo>
                  <a:pt x="6" y="137"/>
                  <a:pt x="4" y="135"/>
                  <a:pt x="4" y="132"/>
                </a:cubicBezTo>
                <a:cubicBezTo>
                  <a:pt x="4" y="130"/>
                  <a:pt x="6" y="128"/>
                  <a:pt x="7" y="128"/>
                </a:cubicBezTo>
                <a:cubicBezTo>
                  <a:pt x="14" y="128"/>
                  <a:pt x="14" y="128"/>
                  <a:pt x="14" y="128"/>
                </a:cubicBezTo>
                <a:cubicBezTo>
                  <a:pt x="16" y="128"/>
                  <a:pt x="17" y="130"/>
                  <a:pt x="17" y="132"/>
                </a:cubicBezTo>
                <a:cubicBezTo>
                  <a:pt x="17" y="135"/>
                  <a:pt x="16" y="137"/>
                  <a:pt x="14" y="137"/>
                </a:cubicBezTo>
                <a:close/>
                <a:moveTo>
                  <a:pt x="14" y="124"/>
                </a:moveTo>
                <a:cubicBezTo>
                  <a:pt x="7" y="124"/>
                  <a:pt x="7" y="124"/>
                  <a:pt x="7" y="124"/>
                </a:cubicBezTo>
                <a:cubicBezTo>
                  <a:pt x="6" y="124"/>
                  <a:pt x="4" y="122"/>
                  <a:pt x="4" y="119"/>
                </a:cubicBezTo>
                <a:cubicBezTo>
                  <a:pt x="4" y="117"/>
                  <a:pt x="6" y="115"/>
                  <a:pt x="7" y="115"/>
                </a:cubicBezTo>
                <a:cubicBezTo>
                  <a:pt x="14" y="115"/>
                  <a:pt x="14" y="115"/>
                  <a:pt x="14" y="115"/>
                </a:cubicBezTo>
                <a:cubicBezTo>
                  <a:pt x="16" y="115"/>
                  <a:pt x="17" y="117"/>
                  <a:pt x="17" y="119"/>
                </a:cubicBezTo>
                <a:cubicBezTo>
                  <a:pt x="17" y="122"/>
                  <a:pt x="16" y="124"/>
                  <a:pt x="14" y="124"/>
                </a:cubicBezTo>
                <a:close/>
                <a:moveTo>
                  <a:pt x="14" y="110"/>
                </a:moveTo>
                <a:cubicBezTo>
                  <a:pt x="7" y="110"/>
                  <a:pt x="7" y="110"/>
                  <a:pt x="7" y="110"/>
                </a:cubicBezTo>
                <a:cubicBezTo>
                  <a:pt x="6" y="110"/>
                  <a:pt x="4" y="109"/>
                  <a:pt x="4" y="106"/>
                </a:cubicBezTo>
                <a:cubicBezTo>
                  <a:pt x="4" y="104"/>
                  <a:pt x="6" y="102"/>
                  <a:pt x="7" y="102"/>
                </a:cubicBezTo>
                <a:cubicBezTo>
                  <a:pt x="14" y="102"/>
                  <a:pt x="14" y="102"/>
                  <a:pt x="14" y="102"/>
                </a:cubicBezTo>
                <a:cubicBezTo>
                  <a:pt x="16" y="102"/>
                  <a:pt x="17" y="104"/>
                  <a:pt x="17" y="106"/>
                </a:cubicBezTo>
                <a:cubicBezTo>
                  <a:pt x="17" y="109"/>
                  <a:pt x="16" y="110"/>
                  <a:pt x="14" y="110"/>
                </a:cubicBezTo>
                <a:close/>
                <a:moveTo>
                  <a:pt x="4" y="93"/>
                </a:moveTo>
                <a:cubicBezTo>
                  <a:pt x="4" y="91"/>
                  <a:pt x="6" y="89"/>
                  <a:pt x="7" y="89"/>
                </a:cubicBezTo>
                <a:cubicBezTo>
                  <a:pt x="14" y="89"/>
                  <a:pt x="14" y="89"/>
                  <a:pt x="14" y="89"/>
                </a:cubicBezTo>
                <a:cubicBezTo>
                  <a:pt x="16" y="89"/>
                  <a:pt x="17" y="91"/>
                  <a:pt x="17" y="93"/>
                </a:cubicBezTo>
                <a:cubicBezTo>
                  <a:pt x="17" y="95"/>
                  <a:pt x="16" y="97"/>
                  <a:pt x="14" y="97"/>
                </a:cubicBezTo>
                <a:cubicBezTo>
                  <a:pt x="7" y="97"/>
                  <a:pt x="7" y="97"/>
                  <a:pt x="7" y="97"/>
                </a:cubicBezTo>
                <a:cubicBezTo>
                  <a:pt x="6" y="97"/>
                  <a:pt x="4" y="95"/>
                  <a:pt x="4" y="93"/>
                </a:cubicBezTo>
                <a:close/>
                <a:moveTo>
                  <a:pt x="14" y="84"/>
                </a:moveTo>
                <a:cubicBezTo>
                  <a:pt x="7" y="84"/>
                  <a:pt x="7" y="84"/>
                  <a:pt x="7" y="84"/>
                </a:cubicBezTo>
                <a:cubicBezTo>
                  <a:pt x="6" y="84"/>
                  <a:pt x="4" y="82"/>
                  <a:pt x="4" y="80"/>
                </a:cubicBezTo>
                <a:cubicBezTo>
                  <a:pt x="4" y="77"/>
                  <a:pt x="6" y="76"/>
                  <a:pt x="7" y="76"/>
                </a:cubicBezTo>
                <a:cubicBezTo>
                  <a:pt x="14" y="76"/>
                  <a:pt x="14" y="76"/>
                  <a:pt x="14" y="76"/>
                </a:cubicBezTo>
                <a:cubicBezTo>
                  <a:pt x="16" y="76"/>
                  <a:pt x="17" y="77"/>
                  <a:pt x="17" y="80"/>
                </a:cubicBezTo>
                <a:cubicBezTo>
                  <a:pt x="17" y="82"/>
                  <a:pt x="16" y="84"/>
                  <a:pt x="14" y="84"/>
                </a:cubicBezTo>
                <a:close/>
                <a:moveTo>
                  <a:pt x="4" y="67"/>
                </a:moveTo>
                <a:cubicBezTo>
                  <a:pt x="4" y="64"/>
                  <a:pt x="6" y="62"/>
                  <a:pt x="7" y="62"/>
                </a:cubicBezTo>
                <a:cubicBezTo>
                  <a:pt x="14" y="62"/>
                  <a:pt x="14" y="62"/>
                  <a:pt x="14" y="62"/>
                </a:cubicBezTo>
                <a:cubicBezTo>
                  <a:pt x="16" y="62"/>
                  <a:pt x="17" y="64"/>
                  <a:pt x="17" y="67"/>
                </a:cubicBezTo>
                <a:cubicBezTo>
                  <a:pt x="17" y="69"/>
                  <a:pt x="16" y="71"/>
                  <a:pt x="14" y="71"/>
                </a:cubicBezTo>
                <a:cubicBezTo>
                  <a:pt x="7" y="71"/>
                  <a:pt x="7" y="71"/>
                  <a:pt x="7" y="71"/>
                </a:cubicBezTo>
                <a:cubicBezTo>
                  <a:pt x="6" y="71"/>
                  <a:pt x="4" y="69"/>
                  <a:pt x="4" y="67"/>
                </a:cubicBezTo>
                <a:close/>
                <a:moveTo>
                  <a:pt x="14" y="58"/>
                </a:moveTo>
                <a:cubicBezTo>
                  <a:pt x="7" y="58"/>
                  <a:pt x="7" y="58"/>
                  <a:pt x="7" y="58"/>
                </a:cubicBezTo>
                <a:cubicBezTo>
                  <a:pt x="6" y="58"/>
                  <a:pt x="4" y="56"/>
                  <a:pt x="4" y="54"/>
                </a:cubicBezTo>
                <a:cubicBezTo>
                  <a:pt x="4" y="51"/>
                  <a:pt x="6" y="49"/>
                  <a:pt x="7" y="49"/>
                </a:cubicBezTo>
                <a:cubicBezTo>
                  <a:pt x="14" y="49"/>
                  <a:pt x="14" y="49"/>
                  <a:pt x="14" y="49"/>
                </a:cubicBezTo>
                <a:cubicBezTo>
                  <a:pt x="16" y="49"/>
                  <a:pt x="17" y="51"/>
                  <a:pt x="17" y="54"/>
                </a:cubicBezTo>
                <a:cubicBezTo>
                  <a:pt x="17" y="56"/>
                  <a:pt x="16" y="58"/>
                  <a:pt x="14" y="58"/>
                </a:cubicBezTo>
                <a:close/>
                <a:moveTo>
                  <a:pt x="4" y="41"/>
                </a:moveTo>
                <a:cubicBezTo>
                  <a:pt x="4" y="38"/>
                  <a:pt x="6" y="36"/>
                  <a:pt x="7" y="36"/>
                </a:cubicBezTo>
                <a:cubicBezTo>
                  <a:pt x="14" y="36"/>
                  <a:pt x="14" y="36"/>
                  <a:pt x="14" y="36"/>
                </a:cubicBezTo>
                <a:cubicBezTo>
                  <a:pt x="16" y="36"/>
                  <a:pt x="17" y="38"/>
                  <a:pt x="17" y="41"/>
                </a:cubicBezTo>
                <a:cubicBezTo>
                  <a:pt x="17" y="43"/>
                  <a:pt x="16" y="45"/>
                  <a:pt x="14" y="45"/>
                </a:cubicBezTo>
                <a:cubicBezTo>
                  <a:pt x="7" y="45"/>
                  <a:pt x="7" y="45"/>
                  <a:pt x="7" y="45"/>
                </a:cubicBezTo>
                <a:cubicBezTo>
                  <a:pt x="6" y="45"/>
                  <a:pt x="4" y="43"/>
                  <a:pt x="4" y="41"/>
                </a:cubicBezTo>
                <a:close/>
                <a:moveTo>
                  <a:pt x="14" y="32"/>
                </a:moveTo>
                <a:cubicBezTo>
                  <a:pt x="7" y="32"/>
                  <a:pt x="7" y="32"/>
                  <a:pt x="7" y="32"/>
                </a:cubicBezTo>
                <a:cubicBezTo>
                  <a:pt x="6" y="32"/>
                  <a:pt x="4" y="30"/>
                  <a:pt x="4" y="27"/>
                </a:cubicBezTo>
                <a:cubicBezTo>
                  <a:pt x="4" y="25"/>
                  <a:pt x="6" y="23"/>
                  <a:pt x="7" y="23"/>
                </a:cubicBezTo>
                <a:cubicBezTo>
                  <a:pt x="14" y="23"/>
                  <a:pt x="14" y="23"/>
                  <a:pt x="14" y="23"/>
                </a:cubicBezTo>
                <a:cubicBezTo>
                  <a:pt x="16" y="23"/>
                  <a:pt x="17" y="25"/>
                  <a:pt x="17" y="27"/>
                </a:cubicBezTo>
                <a:cubicBezTo>
                  <a:pt x="17" y="30"/>
                  <a:pt x="16" y="32"/>
                  <a:pt x="14" y="32"/>
                </a:cubicBezTo>
                <a:close/>
                <a:moveTo>
                  <a:pt x="14" y="19"/>
                </a:moveTo>
                <a:cubicBezTo>
                  <a:pt x="7" y="19"/>
                  <a:pt x="7" y="19"/>
                  <a:pt x="7" y="19"/>
                </a:cubicBezTo>
                <a:cubicBezTo>
                  <a:pt x="6" y="19"/>
                  <a:pt x="4" y="17"/>
                  <a:pt x="4" y="14"/>
                </a:cubicBezTo>
                <a:cubicBezTo>
                  <a:pt x="4" y="12"/>
                  <a:pt x="6" y="10"/>
                  <a:pt x="7" y="10"/>
                </a:cubicBezTo>
                <a:cubicBezTo>
                  <a:pt x="14" y="10"/>
                  <a:pt x="14" y="10"/>
                  <a:pt x="14" y="10"/>
                </a:cubicBezTo>
                <a:cubicBezTo>
                  <a:pt x="16" y="10"/>
                  <a:pt x="17" y="12"/>
                  <a:pt x="17" y="14"/>
                </a:cubicBezTo>
                <a:cubicBezTo>
                  <a:pt x="17" y="17"/>
                  <a:pt x="16" y="19"/>
                  <a:pt x="14" y="19"/>
                </a:cubicBezTo>
                <a:close/>
                <a:moveTo>
                  <a:pt x="169" y="46"/>
                </a:moveTo>
                <a:cubicBezTo>
                  <a:pt x="169" y="53"/>
                  <a:pt x="169" y="53"/>
                  <a:pt x="169" y="53"/>
                </a:cubicBezTo>
                <a:cubicBezTo>
                  <a:pt x="169" y="55"/>
                  <a:pt x="167" y="56"/>
                  <a:pt x="165" y="56"/>
                </a:cubicBezTo>
                <a:cubicBezTo>
                  <a:pt x="162" y="56"/>
                  <a:pt x="160" y="55"/>
                  <a:pt x="160" y="53"/>
                </a:cubicBezTo>
                <a:cubicBezTo>
                  <a:pt x="160" y="46"/>
                  <a:pt x="160" y="46"/>
                  <a:pt x="160" y="46"/>
                </a:cubicBezTo>
                <a:cubicBezTo>
                  <a:pt x="160" y="44"/>
                  <a:pt x="162" y="42"/>
                  <a:pt x="165" y="42"/>
                </a:cubicBezTo>
                <a:cubicBezTo>
                  <a:pt x="167" y="42"/>
                  <a:pt x="169" y="44"/>
                  <a:pt x="169" y="46"/>
                </a:cubicBezTo>
                <a:close/>
                <a:moveTo>
                  <a:pt x="155" y="46"/>
                </a:moveTo>
                <a:cubicBezTo>
                  <a:pt x="155" y="53"/>
                  <a:pt x="155" y="53"/>
                  <a:pt x="155" y="53"/>
                </a:cubicBezTo>
                <a:cubicBezTo>
                  <a:pt x="155" y="55"/>
                  <a:pt x="153" y="56"/>
                  <a:pt x="151" y="56"/>
                </a:cubicBezTo>
                <a:cubicBezTo>
                  <a:pt x="148" y="56"/>
                  <a:pt x="146" y="55"/>
                  <a:pt x="146" y="53"/>
                </a:cubicBezTo>
                <a:cubicBezTo>
                  <a:pt x="146" y="46"/>
                  <a:pt x="146" y="46"/>
                  <a:pt x="146" y="46"/>
                </a:cubicBezTo>
                <a:cubicBezTo>
                  <a:pt x="146" y="44"/>
                  <a:pt x="148" y="42"/>
                  <a:pt x="151" y="42"/>
                </a:cubicBezTo>
                <a:cubicBezTo>
                  <a:pt x="153" y="42"/>
                  <a:pt x="155" y="44"/>
                  <a:pt x="155" y="46"/>
                </a:cubicBezTo>
                <a:close/>
                <a:moveTo>
                  <a:pt x="174" y="46"/>
                </a:moveTo>
                <a:cubicBezTo>
                  <a:pt x="174" y="45"/>
                  <a:pt x="174" y="45"/>
                  <a:pt x="174" y="45"/>
                </a:cubicBezTo>
                <a:cubicBezTo>
                  <a:pt x="174" y="45"/>
                  <a:pt x="175" y="46"/>
                  <a:pt x="175" y="47"/>
                </a:cubicBezTo>
                <a:cubicBezTo>
                  <a:pt x="175" y="54"/>
                  <a:pt x="175" y="54"/>
                  <a:pt x="175" y="54"/>
                </a:cubicBezTo>
                <a:cubicBezTo>
                  <a:pt x="174" y="54"/>
                  <a:pt x="174" y="53"/>
                  <a:pt x="174" y="53"/>
                </a:cubicBezTo>
                <a:lnTo>
                  <a:pt x="174" y="46"/>
                </a:lnTo>
                <a:close/>
                <a:moveTo>
                  <a:pt x="170" y="137"/>
                </a:moveTo>
                <a:cubicBezTo>
                  <a:pt x="26" y="137"/>
                  <a:pt x="26" y="137"/>
                  <a:pt x="26" y="137"/>
                </a:cubicBezTo>
                <a:cubicBezTo>
                  <a:pt x="24" y="137"/>
                  <a:pt x="22" y="134"/>
                  <a:pt x="22" y="131"/>
                </a:cubicBezTo>
                <a:cubicBezTo>
                  <a:pt x="22" y="47"/>
                  <a:pt x="22" y="47"/>
                  <a:pt x="22" y="47"/>
                </a:cubicBezTo>
                <a:cubicBezTo>
                  <a:pt x="22" y="43"/>
                  <a:pt x="24" y="41"/>
                  <a:pt x="26" y="41"/>
                </a:cubicBezTo>
                <a:cubicBezTo>
                  <a:pt x="135" y="41"/>
                  <a:pt x="135" y="41"/>
                  <a:pt x="135" y="41"/>
                </a:cubicBezTo>
                <a:cubicBezTo>
                  <a:pt x="135" y="42"/>
                  <a:pt x="135" y="42"/>
                  <a:pt x="135" y="42"/>
                </a:cubicBezTo>
                <a:cubicBezTo>
                  <a:pt x="136" y="42"/>
                  <a:pt x="136" y="42"/>
                  <a:pt x="136" y="42"/>
                </a:cubicBezTo>
                <a:cubicBezTo>
                  <a:pt x="139" y="42"/>
                  <a:pt x="141" y="44"/>
                  <a:pt x="141" y="46"/>
                </a:cubicBezTo>
                <a:cubicBezTo>
                  <a:pt x="141" y="53"/>
                  <a:pt x="141" y="53"/>
                  <a:pt x="141" y="53"/>
                </a:cubicBezTo>
                <a:cubicBezTo>
                  <a:pt x="141" y="55"/>
                  <a:pt x="139" y="56"/>
                  <a:pt x="136" y="56"/>
                </a:cubicBezTo>
                <a:cubicBezTo>
                  <a:pt x="136" y="56"/>
                  <a:pt x="136" y="56"/>
                  <a:pt x="135" y="56"/>
                </a:cubicBezTo>
                <a:cubicBezTo>
                  <a:pt x="135" y="61"/>
                  <a:pt x="135" y="61"/>
                  <a:pt x="135" y="61"/>
                </a:cubicBezTo>
                <a:cubicBezTo>
                  <a:pt x="175" y="61"/>
                  <a:pt x="175" y="61"/>
                  <a:pt x="175" y="61"/>
                </a:cubicBezTo>
                <a:cubicBezTo>
                  <a:pt x="175" y="131"/>
                  <a:pt x="175" y="131"/>
                  <a:pt x="175" y="131"/>
                </a:cubicBezTo>
                <a:cubicBezTo>
                  <a:pt x="175" y="134"/>
                  <a:pt x="173" y="137"/>
                  <a:pt x="170" y="137"/>
                </a:cubicBezTo>
                <a:close/>
                <a:moveTo>
                  <a:pt x="189" y="176"/>
                </a:moveTo>
                <a:cubicBezTo>
                  <a:pt x="182" y="176"/>
                  <a:pt x="182" y="176"/>
                  <a:pt x="182" y="176"/>
                </a:cubicBezTo>
                <a:cubicBezTo>
                  <a:pt x="180" y="176"/>
                  <a:pt x="179" y="174"/>
                  <a:pt x="179" y="172"/>
                </a:cubicBezTo>
                <a:cubicBezTo>
                  <a:pt x="179" y="169"/>
                  <a:pt x="180" y="167"/>
                  <a:pt x="182" y="167"/>
                </a:cubicBezTo>
                <a:cubicBezTo>
                  <a:pt x="189" y="167"/>
                  <a:pt x="189" y="167"/>
                  <a:pt x="189" y="167"/>
                </a:cubicBezTo>
                <a:cubicBezTo>
                  <a:pt x="191" y="167"/>
                  <a:pt x="192" y="169"/>
                  <a:pt x="192" y="172"/>
                </a:cubicBezTo>
                <a:cubicBezTo>
                  <a:pt x="192" y="174"/>
                  <a:pt x="191" y="176"/>
                  <a:pt x="189" y="176"/>
                </a:cubicBezTo>
                <a:close/>
                <a:moveTo>
                  <a:pt x="189" y="163"/>
                </a:moveTo>
                <a:cubicBezTo>
                  <a:pt x="182" y="163"/>
                  <a:pt x="182" y="163"/>
                  <a:pt x="182" y="163"/>
                </a:cubicBezTo>
                <a:cubicBezTo>
                  <a:pt x="180" y="163"/>
                  <a:pt x="179" y="161"/>
                  <a:pt x="179" y="159"/>
                </a:cubicBezTo>
                <a:cubicBezTo>
                  <a:pt x="179" y="156"/>
                  <a:pt x="180" y="154"/>
                  <a:pt x="182" y="154"/>
                </a:cubicBezTo>
                <a:cubicBezTo>
                  <a:pt x="189" y="154"/>
                  <a:pt x="189" y="154"/>
                  <a:pt x="189" y="154"/>
                </a:cubicBezTo>
                <a:cubicBezTo>
                  <a:pt x="191" y="154"/>
                  <a:pt x="192" y="156"/>
                  <a:pt x="192" y="159"/>
                </a:cubicBezTo>
                <a:cubicBezTo>
                  <a:pt x="192" y="161"/>
                  <a:pt x="191" y="163"/>
                  <a:pt x="189" y="163"/>
                </a:cubicBezTo>
                <a:close/>
                <a:moveTo>
                  <a:pt x="189" y="150"/>
                </a:moveTo>
                <a:cubicBezTo>
                  <a:pt x="182" y="150"/>
                  <a:pt x="182" y="150"/>
                  <a:pt x="182" y="150"/>
                </a:cubicBezTo>
                <a:cubicBezTo>
                  <a:pt x="180" y="150"/>
                  <a:pt x="179" y="148"/>
                  <a:pt x="179" y="145"/>
                </a:cubicBezTo>
                <a:cubicBezTo>
                  <a:pt x="179" y="143"/>
                  <a:pt x="180" y="141"/>
                  <a:pt x="182" y="141"/>
                </a:cubicBezTo>
                <a:cubicBezTo>
                  <a:pt x="189" y="141"/>
                  <a:pt x="189" y="141"/>
                  <a:pt x="189" y="141"/>
                </a:cubicBezTo>
                <a:cubicBezTo>
                  <a:pt x="191" y="141"/>
                  <a:pt x="192" y="143"/>
                  <a:pt x="192" y="145"/>
                </a:cubicBezTo>
                <a:cubicBezTo>
                  <a:pt x="192" y="148"/>
                  <a:pt x="191" y="150"/>
                  <a:pt x="189" y="150"/>
                </a:cubicBezTo>
                <a:close/>
                <a:moveTo>
                  <a:pt x="189" y="137"/>
                </a:moveTo>
                <a:cubicBezTo>
                  <a:pt x="182" y="137"/>
                  <a:pt x="182" y="137"/>
                  <a:pt x="182" y="137"/>
                </a:cubicBezTo>
                <a:cubicBezTo>
                  <a:pt x="180" y="137"/>
                  <a:pt x="179" y="135"/>
                  <a:pt x="179" y="132"/>
                </a:cubicBezTo>
                <a:cubicBezTo>
                  <a:pt x="179" y="130"/>
                  <a:pt x="180" y="128"/>
                  <a:pt x="182" y="128"/>
                </a:cubicBezTo>
                <a:cubicBezTo>
                  <a:pt x="189" y="128"/>
                  <a:pt x="189" y="128"/>
                  <a:pt x="189" y="128"/>
                </a:cubicBezTo>
                <a:cubicBezTo>
                  <a:pt x="191" y="128"/>
                  <a:pt x="192" y="130"/>
                  <a:pt x="192" y="132"/>
                </a:cubicBezTo>
                <a:cubicBezTo>
                  <a:pt x="192" y="135"/>
                  <a:pt x="191" y="137"/>
                  <a:pt x="189" y="137"/>
                </a:cubicBezTo>
                <a:close/>
                <a:moveTo>
                  <a:pt x="189" y="124"/>
                </a:moveTo>
                <a:cubicBezTo>
                  <a:pt x="182" y="124"/>
                  <a:pt x="182" y="124"/>
                  <a:pt x="182" y="124"/>
                </a:cubicBezTo>
                <a:cubicBezTo>
                  <a:pt x="180" y="124"/>
                  <a:pt x="179" y="122"/>
                  <a:pt x="179" y="119"/>
                </a:cubicBezTo>
                <a:cubicBezTo>
                  <a:pt x="179" y="117"/>
                  <a:pt x="180" y="115"/>
                  <a:pt x="182" y="115"/>
                </a:cubicBezTo>
                <a:cubicBezTo>
                  <a:pt x="189" y="115"/>
                  <a:pt x="189" y="115"/>
                  <a:pt x="189" y="115"/>
                </a:cubicBezTo>
                <a:cubicBezTo>
                  <a:pt x="191" y="115"/>
                  <a:pt x="192" y="117"/>
                  <a:pt x="192" y="119"/>
                </a:cubicBezTo>
                <a:cubicBezTo>
                  <a:pt x="192" y="122"/>
                  <a:pt x="191" y="124"/>
                  <a:pt x="189" y="124"/>
                </a:cubicBezTo>
                <a:close/>
                <a:moveTo>
                  <a:pt x="189" y="110"/>
                </a:moveTo>
                <a:cubicBezTo>
                  <a:pt x="182" y="110"/>
                  <a:pt x="182" y="110"/>
                  <a:pt x="182" y="110"/>
                </a:cubicBezTo>
                <a:cubicBezTo>
                  <a:pt x="180" y="110"/>
                  <a:pt x="179" y="109"/>
                  <a:pt x="179" y="106"/>
                </a:cubicBezTo>
                <a:cubicBezTo>
                  <a:pt x="179" y="104"/>
                  <a:pt x="180" y="102"/>
                  <a:pt x="182" y="102"/>
                </a:cubicBezTo>
                <a:cubicBezTo>
                  <a:pt x="189" y="102"/>
                  <a:pt x="189" y="102"/>
                  <a:pt x="189" y="102"/>
                </a:cubicBezTo>
                <a:cubicBezTo>
                  <a:pt x="191" y="102"/>
                  <a:pt x="192" y="104"/>
                  <a:pt x="192" y="106"/>
                </a:cubicBezTo>
                <a:cubicBezTo>
                  <a:pt x="192" y="109"/>
                  <a:pt x="191" y="110"/>
                  <a:pt x="189" y="110"/>
                </a:cubicBezTo>
                <a:close/>
                <a:moveTo>
                  <a:pt x="189" y="97"/>
                </a:moveTo>
                <a:cubicBezTo>
                  <a:pt x="182" y="97"/>
                  <a:pt x="182" y="97"/>
                  <a:pt x="182" y="97"/>
                </a:cubicBezTo>
                <a:cubicBezTo>
                  <a:pt x="180" y="97"/>
                  <a:pt x="179" y="95"/>
                  <a:pt x="179" y="93"/>
                </a:cubicBezTo>
                <a:cubicBezTo>
                  <a:pt x="179" y="91"/>
                  <a:pt x="180" y="89"/>
                  <a:pt x="182" y="89"/>
                </a:cubicBezTo>
                <a:cubicBezTo>
                  <a:pt x="189" y="89"/>
                  <a:pt x="189" y="89"/>
                  <a:pt x="189" y="89"/>
                </a:cubicBezTo>
                <a:cubicBezTo>
                  <a:pt x="191" y="89"/>
                  <a:pt x="192" y="91"/>
                  <a:pt x="192" y="93"/>
                </a:cubicBezTo>
                <a:cubicBezTo>
                  <a:pt x="192" y="95"/>
                  <a:pt x="191" y="97"/>
                  <a:pt x="189" y="97"/>
                </a:cubicBezTo>
                <a:close/>
                <a:moveTo>
                  <a:pt x="189" y="84"/>
                </a:moveTo>
                <a:cubicBezTo>
                  <a:pt x="182" y="84"/>
                  <a:pt x="182" y="84"/>
                  <a:pt x="182" y="84"/>
                </a:cubicBezTo>
                <a:cubicBezTo>
                  <a:pt x="180" y="84"/>
                  <a:pt x="179" y="82"/>
                  <a:pt x="179" y="80"/>
                </a:cubicBezTo>
                <a:cubicBezTo>
                  <a:pt x="179" y="77"/>
                  <a:pt x="180" y="76"/>
                  <a:pt x="182" y="76"/>
                </a:cubicBezTo>
                <a:cubicBezTo>
                  <a:pt x="189" y="76"/>
                  <a:pt x="189" y="76"/>
                  <a:pt x="189" y="76"/>
                </a:cubicBezTo>
                <a:cubicBezTo>
                  <a:pt x="191" y="76"/>
                  <a:pt x="192" y="77"/>
                  <a:pt x="192" y="80"/>
                </a:cubicBezTo>
                <a:cubicBezTo>
                  <a:pt x="192" y="82"/>
                  <a:pt x="191" y="84"/>
                  <a:pt x="189" y="84"/>
                </a:cubicBezTo>
                <a:close/>
                <a:moveTo>
                  <a:pt x="189" y="71"/>
                </a:moveTo>
                <a:cubicBezTo>
                  <a:pt x="182" y="71"/>
                  <a:pt x="182" y="71"/>
                  <a:pt x="182" y="71"/>
                </a:cubicBezTo>
                <a:cubicBezTo>
                  <a:pt x="180" y="71"/>
                  <a:pt x="179" y="69"/>
                  <a:pt x="179" y="67"/>
                </a:cubicBezTo>
                <a:cubicBezTo>
                  <a:pt x="179" y="64"/>
                  <a:pt x="180" y="62"/>
                  <a:pt x="182" y="62"/>
                </a:cubicBezTo>
                <a:cubicBezTo>
                  <a:pt x="189" y="62"/>
                  <a:pt x="189" y="62"/>
                  <a:pt x="189" y="62"/>
                </a:cubicBezTo>
                <a:cubicBezTo>
                  <a:pt x="191" y="62"/>
                  <a:pt x="192" y="64"/>
                  <a:pt x="192" y="67"/>
                </a:cubicBezTo>
                <a:cubicBezTo>
                  <a:pt x="192" y="69"/>
                  <a:pt x="191" y="71"/>
                  <a:pt x="189" y="71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14" name="Freeform 203"/>
          <p:cNvSpPr/>
          <p:nvPr/>
        </p:nvSpPr>
        <p:spPr bwMode="auto">
          <a:xfrm>
            <a:off x="10933530" y="3533026"/>
            <a:ext cx="369700" cy="297856"/>
          </a:xfrm>
          <a:custGeom>
            <a:avLst/>
            <a:gdLst>
              <a:gd name="T0" fmla="*/ 195 w 195"/>
              <a:gd name="T1" fmla="*/ 115 h 157"/>
              <a:gd name="T2" fmla="*/ 189 w 195"/>
              <a:gd name="T3" fmla="*/ 110 h 157"/>
              <a:gd name="T4" fmla="*/ 101 w 195"/>
              <a:gd name="T5" fmla="*/ 80 h 157"/>
              <a:gd name="T6" fmla="*/ 116 w 195"/>
              <a:gd name="T7" fmla="*/ 48 h 157"/>
              <a:gd name="T8" fmla="*/ 119 w 195"/>
              <a:gd name="T9" fmla="*/ 47 h 157"/>
              <a:gd name="T10" fmla="*/ 122 w 195"/>
              <a:gd name="T11" fmla="*/ 43 h 157"/>
              <a:gd name="T12" fmla="*/ 122 w 195"/>
              <a:gd name="T13" fmla="*/ 5 h 157"/>
              <a:gd name="T14" fmla="*/ 116 w 195"/>
              <a:gd name="T15" fmla="*/ 0 h 157"/>
              <a:gd name="T16" fmla="*/ 77 w 195"/>
              <a:gd name="T17" fmla="*/ 0 h 157"/>
              <a:gd name="T18" fmla="*/ 73 w 195"/>
              <a:gd name="T19" fmla="*/ 5 h 157"/>
              <a:gd name="T20" fmla="*/ 77 w 195"/>
              <a:gd name="T21" fmla="*/ 47 h 157"/>
              <a:gd name="T22" fmla="*/ 79 w 195"/>
              <a:gd name="T23" fmla="*/ 48 h 157"/>
              <a:gd name="T24" fmla="*/ 94 w 195"/>
              <a:gd name="T25" fmla="*/ 80 h 157"/>
              <a:gd name="T26" fmla="*/ 5 w 195"/>
              <a:gd name="T27" fmla="*/ 110 h 157"/>
              <a:gd name="T28" fmla="*/ 5 w 195"/>
              <a:gd name="T29" fmla="*/ 110 h 157"/>
              <a:gd name="T30" fmla="*/ 3 w 195"/>
              <a:gd name="T31" fmla="*/ 110 h 157"/>
              <a:gd name="T32" fmla="*/ 2 w 195"/>
              <a:gd name="T33" fmla="*/ 111 h 157"/>
              <a:gd name="T34" fmla="*/ 1 w 195"/>
              <a:gd name="T35" fmla="*/ 113 h 157"/>
              <a:gd name="T36" fmla="*/ 0 w 195"/>
              <a:gd name="T37" fmla="*/ 142 h 157"/>
              <a:gd name="T38" fmla="*/ 0 w 195"/>
              <a:gd name="T39" fmla="*/ 153 h 157"/>
              <a:gd name="T40" fmla="*/ 1 w 195"/>
              <a:gd name="T41" fmla="*/ 154 h 157"/>
              <a:gd name="T42" fmla="*/ 2 w 195"/>
              <a:gd name="T43" fmla="*/ 156 h 157"/>
              <a:gd name="T44" fmla="*/ 3 w 195"/>
              <a:gd name="T45" fmla="*/ 157 h 157"/>
              <a:gd name="T46" fmla="*/ 5 w 195"/>
              <a:gd name="T47" fmla="*/ 157 h 157"/>
              <a:gd name="T48" fmla="*/ 43 w 195"/>
              <a:gd name="T49" fmla="*/ 157 h 157"/>
              <a:gd name="T50" fmla="*/ 43 w 195"/>
              <a:gd name="T51" fmla="*/ 157 h 157"/>
              <a:gd name="T52" fmla="*/ 45 w 195"/>
              <a:gd name="T53" fmla="*/ 157 h 157"/>
              <a:gd name="T54" fmla="*/ 47 w 195"/>
              <a:gd name="T55" fmla="*/ 156 h 157"/>
              <a:gd name="T56" fmla="*/ 48 w 195"/>
              <a:gd name="T57" fmla="*/ 154 h 157"/>
              <a:gd name="T58" fmla="*/ 48 w 195"/>
              <a:gd name="T59" fmla="*/ 152 h 157"/>
              <a:gd name="T60" fmla="*/ 48 w 195"/>
              <a:gd name="T61" fmla="*/ 115 h 157"/>
              <a:gd name="T62" fmla="*/ 48 w 195"/>
              <a:gd name="T63" fmla="*/ 113 h 157"/>
              <a:gd name="T64" fmla="*/ 47 w 195"/>
              <a:gd name="T65" fmla="*/ 111 h 157"/>
              <a:gd name="T66" fmla="*/ 45 w 195"/>
              <a:gd name="T67" fmla="*/ 110 h 157"/>
              <a:gd name="T68" fmla="*/ 43 w 195"/>
              <a:gd name="T69" fmla="*/ 110 h 157"/>
              <a:gd name="T70" fmla="*/ 32 w 195"/>
              <a:gd name="T71" fmla="*/ 110 h 157"/>
              <a:gd name="T72" fmla="*/ 94 w 195"/>
              <a:gd name="T73" fmla="*/ 110 h 157"/>
              <a:gd name="T74" fmla="*/ 73 w 195"/>
              <a:gd name="T75" fmla="*/ 115 h 157"/>
              <a:gd name="T76" fmla="*/ 73 w 195"/>
              <a:gd name="T77" fmla="*/ 141 h 157"/>
              <a:gd name="T78" fmla="*/ 73 w 195"/>
              <a:gd name="T79" fmla="*/ 152 h 157"/>
              <a:gd name="T80" fmla="*/ 73 w 195"/>
              <a:gd name="T81" fmla="*/ 153 h 157"/>
              <a:gd name="T82" fmla="*/ 77 w 195"/>
              <a:gd name="T83" fmla="*/ 157 h 157"/>
              <a:gd name="T84" fmla="*/ 116 w 195"/>
              <a:gd name="T85" fmla="*/ 157 h 157"/>
              <a:gd name="T86" fmla="*/ 121 w 195"/>
              <a:gd name="T87" fmla="*/ 153 h 157"/>
              <a:gd name="T88" fmla="*/ 122 w 195"/>
              <a:gd name="T89" fmla="*/ 152 h 157"/>
              <a:gd name="T90" fmla="*/ 122 w 195"/>
              <a:gd name="T91" fmla="*/ 151 h 157"/>
              <a:gd name="T92" fmla="*/ 122 w 195"/>
              <a:gd name="T93" fmla="*/ 140 h 157"/>
              <a:gd name="T94" fmla="*/ 116 w 195"/>
              <a:gd name="T95" fmla="*/ 110 h 157"/>
              <a:gd name="T96" fmla="*/ 101 w 195"/>
              <a:gd name="T97" fmla="*/ 86 h 157"/>
              <a:gd name="T98" fmla="*/ 152 w 195"/>
              <a:gd name="T99" fmla="*/ 110 h 157"/>
              <a:gd name="T100" fmla="*/ 146 w 195"/>
              <a:gd name="T101" fmla="*/ 115 h 157"/>
              <a:gd name="T102" fmla="*/ 146 w 195"/>
              <a:gd name="T103" fmla="*/ 153 h 157"/>
              <a:gd name="T104" fmla="*/ 148 w 195"/>
              <a:gd name="T105" fmla="*/ 156 h 157"/>
              <a:gd name="T106" fmla="*/ 152 w 195"/>
              <a:gd name="T107" fmla="*/ 157 h 157"/>
              <a:gd name="T108" fmla="*/ 191 w 195"/>
              <a:gd name="T109" fmla="*/ 157 h 157"/>
              <a:gd name="T110" fmla="*/ 195 w 195"/>
              <a:gd name="T111" fmla="*/ 153 h 157"/>
              <a:gd name="T112" fmla="*/ 195 w 195"/>
              <a:gd name="T113" fmla="*/ 152 h 1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95" h="157">
                <a:moveTo>
                  <a:pt x="195" y="152"/>
                </a:moveTo>
                <a:cubicBezTo>
                  <a:pt x="195" y="115"/>
                  <a:pt x="195" y="115"/>
                  <a:pt x="195" y="115"/>
                </a:cubicBezTo>
                <a:cubicBezTo>
                  <a:pt x="195" y="113"/>
                  <a:pt x="194" y="112"/>
                  <a:pt x="193" y="111"/>
                </a:cubicBezTo>
                <a:cubicBezTo>
                  <a:pt x="192" y="110"/>
                  <a:pt x="191" y="110"/>
                  <a:pt x="189" y="110"/>
                </a:cubicBezTo>
                <a:cubicBezTo>
                  <a:pt x="174" y="110"/>
                  <a:pt x="174" y="110"/>
                  <a:pt x="174" y="110"/>
                </a:cubicBezTo>
                <a:cubicBezTo>
                  <a:pt x="157" y="92"/>
                  <a:pt x="131" y="81"/>
                  <a:pt x="101" y="80"/>
                </a:cubicBezTo>
                <a:cubicBezTo>
                  <a:pt x="101" y="48"/>
                  <a:pt x="101" y="48"/>
                  <a:pt x="101" y="48"/>
                </a:cubicBezTo>
                <a:cubicBezTo>
                  <a:pt x="116" y="48"/>
                  <a:pt x="116" y="48"/>
                  <a:pt x="116" y="48"/>
                </a:cubicBezTo>
                <a:cubicBezTo>
                  <a:pt x="117" y="48"/>
                  <a:pt x="118" y="48"/>
                  <a:pt x="118" y="47"/>
                </a:cubicBezTo>
                <a:cubicBezTo>
                  <a:pt x="118" y="47"/>
                  <a:pt x="119" y="47"/>
                  <a:pt x="119" y="47"/>
                </a:cubicBezTo>
                <a:cubicBezTo>
                  <a:pt x="120" y="46"/>
                  <a:pt x="121" y="45"/>
                  <a:pt x="121" y="43"/>
                </a:cubicBezTo>
                <a:cubicBezTo>
                  <a:pt x="121" y="43"/>
                  <a:pt x="122" y="43"/>
                  <a:pt x="122" y="43"/>
                </a:cubicBezTo>
                <a:cubicBezTo>
                  <a:pt x="122" y="43"/>
                  <a:pt x="122" y="43"/>
                  <a:pt x="122" y="42"/>
                </a:cubicBezTo>
                <a:cubicBezTo>
                  <a:pt x="122" y="5"/>
                  <a:pt x="122" y="5"/>
                  <a:pt x="122" y="5"/>
                </a:cubicBezTo>
                <a:cubicBezTo>
                  <a:pt x="122" y="3"/>
                  <a:pt x="121" y="2"/>
                  <a:pt x="119" y="1"/>
                </a:cubicBezTo>
                <a:cubicBezTo>
                  <a:pt x="118" y="0"/>
                  <a:pt x="117" y="0"/>
                  <a:pt x="116" y="0"/>
                </a:cubicBezTo>
                <a:cubicBezTo>
                  <a:pt x="79" y="0"/>
                  <a:pt x="79" y="0"/>
                  <a:pt x="79" y="0"/>
                </a:cubicBezTo>
                <a:cubicBezTo>
                  <a:pt x="78" y="0"/>
                  <a:pt x="77" y="0"/>
                  <a:pt x="77" y="0"/>
                </a:cubicBezTo>
                <a:cubicBezTo>
                  <a:pt x="77" y="0"/>
                  <a:pt x="77" y="0"/>
                  <a:pt x="77" y="0"/>
                </a:cubicBezTo>
                <a:cubicBezTo>
                  <a:pt x="75" y="1"/>
                  <a:pt x="73" y="3"/>
                  <a:pt x="73" y="5"/>
                </a:cubicBezTo>
                <a:cubicBezTo>
                  <a:pt x="73" y="42"/>
                  <a:pt x="73" y="42"/>
                  <a:pt x="73" y="42"/>
                </a:cubicBezTo>
                <a:cubicBezTo>
                  <a:pt x="73" y="45"/>
                  <a:pt x="75" y="46"/>
                  <a:pt x="77" y="47"/>
                </a:cubicBezTo>
                <a:cubicBezTo>
                  <a:pt x="77" y="47"/>
                  <a:pt x="77" y="47"/>
                  <a:pt x="77" y="47"/>
                </a:cubicBezTo>
                <a:cubicBezTo>
                  <a:pt x="77" y="47"/>
                  <a:pt x="78" y="48"/>
                  <a:pt x="79" y="48"/>
                </a:cubicBezTo>
                <a:cubicBezTo>
                  <a:pt x="94" y="48"/>
                  <a:pt x="94" y="48"/>
                  <a:pt x="94" y="48"/>
                </a:cubicBezTo>
                <a:cubicBezTo>
                  <a:pt x="94" y="80"/>
                  <a:pt x="94" y="80"/>
                  <a:pt x="94" y="80"/>
                </a:cubicBezTo>
                <a:cubicBezTo>
                  <a:pt x="64" y="81"/>
                  <a:pt x="38" y="92"/>
                  <a:pt x="21" y="110"/>
                </a:cubicBezTo>
                <a:cubicBezTo>
                  <a:pt x="5" y="110"/>
                  <a:pt x="5" y="110"/>
                  <a:pt x="5" y="110"/>
                </a:cubicBezTo>
                <a:cubicBezTo>
                  <a:pt x="5" y="110"/>
                  <a:pt x="5" y="110"/>
                  <a:pt x="5" y="110"/>
                </a:cubicBezTo>
                <a:cubicBezTo>
                  <a:pt x="5" y="110"/>
                  <a:pt x="5" y="110"/>
                  <a:pt x="5" y="110"/>
                </a:cubicBezTo>
                <a:cubicBezTo>
                  <a:pt x="5" y="110"/>
                  <a:pt x="4" y="110"/>
                  <a:pt x="3" y="110"/>
                </a:cubicBezTo>
                <a:cubicBezTo>
                  <a:pt x="3" y="110"/>
                  <a:pt x="3" y="110"/>
                  <a:pt x="3" y="110"/>
                </a:cubicBezTo>
                <a:cubicBezTo>
                  <a:pt x="3" y="110"/>
                  <a:pt x="2" y="111"/>
                  <a:pt x="2" y="111"/>
                </a:cubicBezTo>
                <a:cubicBezTo>
                  <a:pt x="2" y="111"/>
                  <a:pt x="2" y="111"/>
                  <a:pt x="2" y="111"/>
                </a:cubicBezTo>
                <a:cubicBezTo>
                  <a:pt x="1" y="112"/>
                  <a:pt x="1" y="112"/>
                  <a:pt x="1" y="113"/>
                </a:cubicBezTo>
                <a:cubicBezTo>
                  <a:pt x="1" y="113"/>
                  <a:pt x="1" y="113"/>
                  <a:pt x="1" y="113"/>
                </a:cubicBezTo>
                <a:cubicBezTo>
                  <a:pt x="0" y="113"/>
                  <a:pt x="0" y="114"/>
                  <a:pt x="0" y="115"/>
                </a:cubicBezTo>
                <a:cubicBezTo>
                  <a:pt x="0" y="142"/>
                  <a:pt x="0" y="142"/>
                  <a:pt x="0" y="142"/>
                </a:cubicBezTo>
                <a:cubicBezTo>
                  <a:pt x="0" y="152"/>
                  <a:pt x="0" y="152"/>
                  <a:pt x="0" y="152"/>
                </a:cubicBezTo>
                <a:cubicBezTo>
                  <a:pt x="0" y="153"/>
                  <a:pt x="0" y="153"/>
                  <a:pt x="0" y="153"/>
                </a:cubicBezTo>
                <a:cubicBezTo>
                  <a:pt x="0" y="154"/>
                  <a:pt x="0" y="154"/>
                  <a:pt x="1" y="154"/>
                </a:cubicBezTo>
                <a:cubicBezTo>
                  <a:pt x="1" y="154"/>
                  <a:pt x="1" y="154"/>
                  <a:pt x="1" y="154"/>
                </a:cubicBezTo>
                <a:cubicBezTo>
                  <a:pt x="1" y="155"/>
                  <a:pt x="1" y="155"/>
                  <a:pt x="2" y="156"/>
                </a:cubicBezTo>
                <a:cubicBezTo>
                  <a:pt x="2" y="156"/>
                  <a:pt x="2" y="156"/>
                  <a:pt x="2" y="156"/>
                </a:cubicBezTo>
                <a:cubicBezTo>
                  <a:pt x="2" y="156"/>
                  <a:pt x="3" y="157"/>
                  <a:pt x="3" y="157"/>
                </a:cubicBezTo>
                <a:cubicBezTo>
                  <a:pt x="3" y="157"/>
                  <a:pt x="3" y="157"/>
                  <a:pt x="3" y="157"/>
                </a:cubicBezTo>
                <a:cubicBezTo>
                  <a:pt x="4" y="157"/>
                  <a:pt x="5" y="157"/>
                  <a:pt x="5" y="157"/>
                </a:cubicBezTo>
                <a:cubicBezTo>
                  <a:pt x="5" y="157"/>
                  <a:pt x="5" y="157"/>
                  <a:pt x="5" y="157"/>
                </a:cubicBezTo>
                <a:cubicBezTo>
                  <a:pt x="43" y="157"/>
                  <a:pt x="43" y="157"/>
                  <a:pt x="43" y="157"/>
                </a:cubicBezTo>
                <a:cubicBezTo>
                  <a:pt x="43" y="157"/>
                  <a:pt x="43" y="157"/>
                  <a:pt x="43" y="157"/>
                </a:cubicBezTo>
                <a:cubicBezTo>
                  <a:pt x="43" y="157"/>
                  <a:pt x="43" y="157"/>
                  <a:pt x="43" y="157"/>
                </a:cubicBezTo>
                <a:cubicBezTo>
                  <a:pt x="43" y="157"/>
                  <a:pt x="43" y="157"/>
                  <a:pt x="43" y="157"/>
                </a:cubicBezTo>
                <a:cubicBezTo>
                  <a:pt x="43" y="157"/>
                  <a:pt x="43" y="157"/>
                  <a:pt x="43" y="157"/>
                </a:cubicBezTo>
                <a:cubicBezTo>
                  <a:pt x="44" y="157"/>
                  <a:pt x="45" y="157"/>
                  <a:pt x="45" y="157"/>
                </a:cubicBezTo>
                <a:cubicBezTo>
                  <a:pt x="45" y="157"/>
                  <a:pt x="45" y="157"/>
                  <a:pt x="45" y="157"/>
                </a:cubicBezTo>
                <a:cubicBezTo>
                  <a:pt x="46" y="157"/>
                  <a:pt x="46" y="156"/>
                  <a:pt x="47" y="156"/>
                </a:cubicBezTo>
                <a:cubicBezTo>
                  <a:pt x="47" y="156"/>
                  <a:pt x="47" y="156"/>
                  <a:pt x="47" y="156"/>
                </a:cubicBezTo>
                <a:cubicBezTo>
                  <a:pt x="47" y="155"/>
                  <a:pt x="48" y="155"/>
                  <a:pt x="48" y="154"/>
                </a:cubicBezTo>
                <a:cubicBezTo>
                  <a:pt x="48" y="154"/>
                  <a:pt x="48" y="154"/>
                  <a:pt x="48" y="154"/>
                </a:cubicBezTo>
                <a:cubicBezTo>
                  <a:pt x="48" y="154"/>
                  <a:pt x="48" y="153"/>
                  <a:pt x="48" y="152"/>
                </a:cubicBezTo>
                <a:cubicBezTo>
                  <a:pt x="48" y="142"/>
                  <a:pt x="48" y="142"/>
                  <a:pt x="48" y="142"/>
                </a:cubicBezTo>
                <a:cubicBezTo>
                  <a:pt x="48" y="115"/>
                  <a:pt x="48" y="115"/>
                  <a:pt x="48" y="115"/>
                </a:cubicBezTo>
                <a:cubicBezTo>
                  <a:pt x="48" y="114"/>
                  <a:pt x="48" y="113"/>
                  <a:pt x="48" y="113"/>
                </a:cubicBezTo>
                <a:cubicBezTo>
                  <a:pt x="48" y="113"/>
                  <a:pt x="48" y="113"/>
                  <a:pt x="48" y="113"/>
                </a:cubicBezTo>
                <a:cubicBezTo>
                  <a:pt x="48" y="112"/>
                  <a:pt x="47" y="112"/>
                  <a:pt x="47" y="111"/>
                </a:cubicBezTo>
                <a:cubicBezTo>
                  <a:pt x="47" y="111"/>
                  <a:pt x="47" y="111"/>
                  <a:pt x="47" y="111"/>
                </a:cubicBezTo>
                <a:cubicBezTo>
                  <a:pt x="46" y="111"/>
                  <a:pt x="46" y="110"/>
                  <a:pt x="45" y="110"/>
                </a:cubicBezTo>
                <a:cubicBezTo>
                  <a:pt x="45" y="110"/>
                  <a:pt x="45" y="110"/>
                  <a:pt x="45" y="110"/>
                </a:cubicBezTo>
                <a:cubicBezTo>
                  <a:pt x="45" y="110"/>
                  <a:pt x="44" y="110"/>
                  <a:pt x="43" y="110"/>
                </a:cubicBezTo>
                <a:cubicBezTo>
                  <a:pt x="43" y="110"/>
                  <a:pt x="43" y="110"/>
                  <a:pt x="43" y="110"/>
                </a:cubicBezTo>
                <a:cubicBezTo>
                  <a:pt x="43" y="110"/>
                  <a:pt x="43" y="110"/>
                  <a:pt x="43" y="110"/>
                </a:cubicBezTo>
                <a:cubicBezTo>
                  <a:pt x="32" y="110"/>
                  <a:pt x="32" y="110"/>
                  <a:pt x="32" y="110"/>
                </a:cubicBezTo>
                <a:cubicBezTo>
                  <a:pt x="47" y="96"/>
                  <a:pt x="69" y="87"/>
                  <a:pt x="94" y="86"/>
                </a:cubicBezTo>
                <a:cubicBezTo>
                  <a:pt x="94" y="110"/>
                  <a:pt x="94" y="110"/>
                  <a:pt x="94" y="110"/>
                </a:cubicBezTo>
                <a:cubicBezTo>
                  <a:pt x="79" y="110"/>
                  <a:pt x="79" y="110"/>
                  <a:pt x="79" y="110"/>
                </a:cubicBezTo>
                <a:cubicBezTo>
                  <a:pt x="76" y="110"/>
                  <a:pt x="73" y="112"/>
                  <a:pt x="73" y="115"/>
                </a:cubicBezTo>
                <a:cubicBezTo>
                  <a:pt x="73" y="140"/>
                  <a:pt x="73" y="140"/>
                  <a:pt x="73" y="140"/>
                </a:cubicBezTo>
                <a:cubicBezTo>
                  <a:pt x="73" y="141"/>
                  <a:pt x="73" y="141"/>
                  <a:pt x="73" y="141"/>
                </a:cubicBezTo>
                <a:cubicBezTo>
                  <a:pt x="73" y="151"/>
                  <a:pt x="73" y="151"/>
                  <a:pt x="73" y="151"/>
                </a:cubicBezTo>
                <a:cubicBezTo>
                  <a:pt x="73" y="152"/>
                  <a:pt x="73" y="152"/>
                  <a:pt x="73" y="152"/>
                </a:cubicBezTo>
                <a:cubicBezTo>
                  <a:pt x="73" y="152"/>
                  <a:pt x="73" y="152"/>
                  <a:pt x="73" y="152"/>
                </a:cubicBezTo>
                <a:cubicBezTo>
                  <a:pt x="73" y="152"/>
                  <a:pt x="73" y="153"/>
                  <a:pt x="73" y="153"/>
                </a:cubicBezTo>
                <a:cubicBezTo>
                  <a:pt x="73" y="153"/>
                  <a:pt x="73" y="153"/>
                  <a:pt x="74" y="153"/>
                </a:cubicBezTo>
                <a:cubicBezTo>
                  <a:pt x="74" y="155"/>
                  <a:pt x="75" y="157"/>
                  <a:pt x="77" y="157"/>
                </a:cubicBezTo>
                <a:cubicBezTo>
                  <a:pt x="77" y="157"/>
                  <a:pt x="78" y="157"/>
                  <a:pt x="79" y="157"/>
                </a:cubicBezTo>
                <a:cubicBezTo>
                  <a:pt x="116" y="157"/>
                  <a:pt x="116" y="157"/>
                  <a:pt x="116" y="157"/>
                </a:cubicBezTo>
                <a:cubicBezTo>
                  <a:pt x="117" y="157"/>
                  <a:pt x="117" y="157"/>
                  <a:pt x="118" y="157"/>
                </a:cubicBezTo>
                <a:cubicBezTo>
                  <a:pt x="120" y="157"/>
                  <a:pt x="121" y="155"/>
                  <a:pt x="121" y="153"/>
                </a:cubicBezTo>
                <a:cubicBezTo>
                  <a:pt x="121" y="153"/>
                  <a:pt x="122" y="153"/>
                  <a:pt x="122" y="153"/>
                </a:cubicBezTo>
                <a:cubicBezTo>
                  <a:pt x="122" y="153"/>
                  <a:pt x="122" y="152"/>
                  <a:pt x="122" y="152"/>
                </a:cubicBezTo>
                <a:cubicBezTo>
                  <a:pt x="122" y="152"/>
                  <a:pt x="122" y="152"/>
                  <a:pt x="122" y="152"/>
                </a:cubicBezTo>
                <a:cubicBezTo>
                  <a:pt x="122" y="151"/>
                  <a:pt x="122" y="151"/>
                  <a:pt x="122" y="151"/>
                </a:cubicBezTo>
                <a:cubicBezTo>
                  <a:pt x="122" y="141"/>
                  <a:pt x="122" y="141"/>
                  <a:pt x="122" y="141"/>
                </a:cubicBezTo>
                <a:cubicBezTo>
                  <a:pt x="122" y="140"/>
                  <a:pt x="122" y="140"/>
                  <a:pt x="122" y="140"/>
                </a:cubicBezTo>
                <a:cubicBezTo>
                  <a:pt x="122" y="115"/>
                  <a:pt x="122" y="115"/>
                  <a:pt x="122" y="115"/>
                </a:cubicBezTo>
                <a:cubicBezTo>
                  <a:pt x="122" y="112"/>
                  <a:pt x="119" y="110"/>
                  <a:pt x="116" y="110"/>
                </a:cubicBezTo>
                <a:cubicBezTo>
                  <a:pt x="101" y="110"/>
                  <a:pt x="101" y="110"/>
                  <a:pt x="101" y="110"/>
                </a:cubicBezTo>
                <a:cubicBezTo>
                  <a:pt x="101" y="86"/>
                  <a:pt x="101" y="86"/>
                  <a:pt x="101" y="86"/>
                </a:cubicBezTo>
                <a:cubicBezTo>
                  <a:pt x="126" y="87"/>
                  <a:pt x="148" y="96"/>
                  <a:pt x="163" y="110"/>
                </a:cubicBezTo>
                <a:cubicBezTo>
                  <a:pt x="152" y="110"/>
                  <a:pt x="152" y="110"/>
                  <a:pt x="152" y="110"/>
                </a:cubicBezTo>
                <a:cubicBezTo>
                  <a:pt x="150" y="110"/>
                  <a:pt x="149" y="110"/>
                  <a:pt x="148" y="111"/>
                </a:cubicBezTo>
                <a:cubicBezTo>
                  <a:pt x="147" y="112"/>
                  <a:pt x="146" y="113"/>
                  <a:pt x="146" y="115"/>
                </a:cubicBezTo>
                <a:cubicBezTo>
                  <a:pt x="146" y="152"/>
                  <a:pt x="146" y="152"/>
                  <a:pt x="146" y="152"/>
                </a:cubicBezTo>
                <a:cubicBezTo>
                  <a:pt x="146" y="152"/>
                  <a:pt x="146" y="153"/>
                  <a:pt x="146" y="153"/>
                </a:cubicBezTo>
                <a:cubicBezTo>
                  <a:pt x="147" y="153"/>
                  <a:pt x="147" y="153"/>
                  <a:pt x="147" y="153"/>
                </a:cubicBezTo>
                <a:cubicBezTo>
                  <a:pt x="147" y="154"/>
                  <a:pt x="147" y="155"/>
                  <a:pt x="148" y="156"/>
                </a:cubicBezTo>
                <a:cubicBezTo>
                  <a:pt x="149" y="157"/>
                  <a:pt x="149" y="157"/>
                  <a:pt x="150" y="157"/>
                </a:cubicBezTo>
                <a:cubicBezTo>
                  <a:pt x="151" y="157"/>
                  <a:pt x="151" y="157"/>
                  <a:pt x="152" y="157"/>
                </a:cubicBezTo>
                <a:cubicBezTo>
                  <a:pt x="189" y="157"/>
                  <a:pt x="189" y="157"/>
                  <a:pt x="189" y="157"/>
                </a:cubicBezTo>
                <a:cubicBezTo>
                  <a:pt x="190" y="157"/>
                  <a:pt x="191" y="157"/>
                  <a:pt x="191" y="157"/>
                </a:cubicBezTo>
                <a:cubicBezTo>
                  <a:pt x="192" y="157"/>
                  <a:pt x="193" y="156"/>
                  <a:pt x="193" y="156"/>
                </a:cubicBezTo>
                <a:cubicBezTo>
                  <a:pt x="194" y="155"/>
                  <a:pt x="194" y="154"/>
                  <a:pt x="195" y="153"/>
                </a:cubicBezTo>
                <a:cubicBezTo>
                  <a:pt x="195" y="153"/>
                  <a:pt x="195" y="153"/>
                  <a:pt x="195" y="153"/>
                </a:cubicBezTo>
                <a:cubicBezTo>
                  <a:pt x="195" y="153"/>
                  <a:pt x="195" y="152"/>
                  <a:pt x="195" y="152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15" name="Freeform 204"/>
          <p:cNvSpPr/>
          <p:nvPr/>
        </p:nvSpPr>
        <p:spPr bwMode="auto">
          <a:xfrm>
            <a:off x="9610394" y="3794960"/>
            <a:ext cx="46400" cy="47897"/>
          </a:xfrm>
          <a:custGeom>
            <a:avLst/>
            <a:gdLst>
              <a:gd name="T0" fmla="*/ 24 w 24"/>
              <a:gd name="T1" fmla="*/ 18 h 25"/>
              <a:gd name="T2" fmla="*/ 17 w 24"/>
              <a:gd name="T3" fmla="*/ 25 h 25"/>
              <a:gd name="T4" fmla="*/ 7 w 24"/>
              <a:gd name="T5" fmla="*/ 25 h 25"/>
              <a:gd name="T6" fmla="*/ 0 w 24"/>
              <a:gd name="T7" fmla="*/ 18 h 25"/>
              <a:gd name="T8" fmla="*/ 0 w 24"/>
              <a:gd name="T9" fmla="*/ 7 h 25"/>
              <a:gd name="T10" fmla="*/ 7 w 24"/>
              <a:gd name="T11" fmla="*/ 0 h 25"/>
              <a:gd name="T12" fmla="*/ 17 w 24"/>
              <a:gd name="T13" fmla="*/ 0 h 25"/>
              <a:gd name="T14" fmla="*/ 24 w 24"/>
              <a:gd name="T15" fmla="*/ 7 h 25"/>
              <a:gd name="T16" fmla="*/ 24 w 24"/>
              <a:gd name="T17" fmla="*/ 18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4" h="25">
                <a:moveTo>
                  <a:pt x="24" y="18"/>
                </a:moveTo>
                <a:cubicBezTo>
                  <a:pt x="24" y="22"/>
                  <a:pt x="21" y="25"/>
                  <a:pt x="17" y="25"/>
                </a:cubicBezTo>
                <a:cubicBezTo>
                  <a:pt x="7" y="25"/>
                  <a:pt x="7" y="25"/>
                  <a:pt x="7" y="25"/>
                </a:cubicBezTo>
                <a:cubicBezTo>
                  <a:pt x="3" y="25"/>
                  <a:pt x="0" y="22"/>
                  <a:pt x="0" y="18"/>
                </a:cubicBezTo>
                <a:cubicBezTo>
                  <a:pt x="0" y="7"/>
                  <a:pt x="0" y="7"/>
                  <a:pt x="0" y="7"/>
                </a:cubicBezTo>
                <a:cubicBezTo>
                  <a:pt x="0" y="3"/>
                  <a:pt x="3" y="0"/>
                  <a:pt x="7" y="0"/>
                </a:cubicBezTo>
                <a:cubicBezTo>
                  <a:pt x="17" y="0"/>
                  <a:pt x="17" y="0"/>
                  <a:pt x="17" y="0"/>
                </a:cubicBezTo>
                <a:cubicBezTo>
                  <a:pt x="21" y="0"/>
                  <a:pt x="24" y="3"/>
                  <a:pt x="24" y="7"/>
                </a:cubicBezTo>
                <a:lnTo>
                  <a:pt x="24" y="18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16" name="Freeform 206"/>
          <p:cNvSpPr/>
          <p:nvPr/>
        </p:nvSpPr>
        <p:spPr bwMode="auto">
          <a:xfrm>
            <a:off x="9908249" y="3794958"/>
            <a:ext cx="47897" cy="47897"/>
          </a:xfrm>
          <a:custGeom>
            <a:avLst/>
            <a:gdLst>
              <a:gd name="T0" fmla="*/ 25 w 25"/>
              <a:gd name="T1" fmla="*/ 18 h 25"/>
              <a:gd name="T2" fmla="*/ 18 w 25"/>
              <a:gd name="T3" fmla="*/ 25 h 25"/>
              <a:gd name="T4" fmla="*/ 7 w 25"/>
              <a:gd name="T5" fmla="*/ 25 h 25"/>
              <a:gd name="T6" fmla="*/ 0 w 25"/>
              <a:gd name="T7" fmla="*/ 18 h 25"/>
              <a:gd name="T8" fmla="*/ 0 w 25"/>
              <a:gd name="T9" fmla="*/ 7 h 25"/>
              <a:gd name="T10" fmla="*/ 7 w 25"/>
              <a:gd name="T11" fmla="*/ 0 h 25"/>
              <a:gd name="T12" fmla="*/ 18 w 25"/>
              <a:gd name="T13" fmla="*/ 0 h 25"/>
              <a:gd name="T14" fmla="*/ 25 w 25"/>
              <a:gd name="T15" fmla="*/ 7 h 25"/>
              <a:gd name="T16" fmla="*/ 25 w 25"/>
              <a:gd name="T17" fmla="*/ 18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" h="25">
                <a:moveTo>
                  <a:pt x="25" y="18"/>
                </a:moveTo>
                <a:cubicBezTo>
                  <a:pt x="25" y="22"/>
                  <a:pt x="21" y="25"/>
                  <a:pt x="18" y="25"/>
                </a:cubicBezTo>
                <a:cubicBezTo>
                  <a:pt x="7" y="25"/>
                  <a:pt x="7" y="25"/>
                  <a:pt x="7" y="25"/>
                </a:cubicBezTo>
                <a:cubicBezTo>
                  <a:pt x="3" y="25"/>
                  <a:pt x="0" y="22"/>
                  <a:pt x="0" y="18"/>
                </a:cubicBezTo>
                <a:cubicBezTo>
                  <a:pt x="0" y="7"/>
                  <a:pt x="0" y="7"/>
                  <a:pt x="0" y="7"/>
                </a:cubicBezTo>
                <a:cubicBezTo>
                  <a:pt x="0" y="3"/>
                  <a:pt x="3" y="0"/>
                  <a:pt x="7" y="0"/>
                </a:cubicBezTo>
                <a:cubicBezTo>
                  <a:pt x="18" y="0"/>
                  <a:pt x="18" y="0"/>
                  <a:pt x="18" y="0"/>
                </a:cubicBezTo>
                <a:cubicBezTo>
                  <a:pt x="21" y="0"/>
                  <a:pt x="25" y="3"/>
                  <a:pt x="25" y="7"/>
                </a:cubicBezTo>
                <a:lnTo>
                  <a:pt x="25" y="18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17" name="Freeform 207"/>
          <p:cNvSpPr/>
          <p:nvPr/>
        </p:nvSpPr>
        <p:spPr bwMode="auto">
          <a:xfrm>
            <a:off x="9691219" y="3539014"/>
            <a:ext cx="185598" cy="143689"/>
          </a:xfrm>
          <a:custGeom>
            <a:avLst/>
            <a:gdLst>
              <a:gd name="T0" fmla="*/ 0 w 124"/>
              <a:gd name="T1" fmla="*/ 0 h 96"/>
              <a:gd name="T2" fmla="*/ 0 w 124"/>
              <a:gd name="T3" fmla="*/ 96 h 96"/>
              <a:gd name="T4" fmla="*/ 11 w 124"/>
              <a:gd name="T5" fmla="*/ 96 h 96"/>
              <a:gd name="T6" fmla="*/ 11 w 124"/>
              <a:gd name="T7" fmla="*/ 9 h 96"/>
              <a:gd name="T8" fmla="*/ 112 w 124"/>
              <a:gd name="T9" fmla="*/ 9 h 96"/>
              <a:gd name="T10" fmla="*/ 112 w 124"/>
              <a:gd name="T11" fmla="*/ 96 h 96"/>
              <a:gd name="T12" fmla="*/ 124 w 124"/>
              <a:gd name="T13" fmla="*/ 96 h 96"/>
              <a:gd name="T14" fmla="*/ 124 w 124"/>
              <a:gd name="T15" fmla="*/ 0 h 96"/>
              <a:gd name="T16" fmla="*/ 0 w 124"/>
              <a:gd name="T17" fmla="*/ 0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24" h="96">
                <a:moveTo>
                  <a:pt x="0" y="0"/>
                </a:moveTo>
                <a:lnTo>
                  <a:pt x="0" y="96"/>
                </a:lnTo>
                <a:lnTo>
                  <a:pt x="11" y="96"/>
                </a:lnTo>
                <a:lnTo>
                  <a:pt x="11" y="9"/>
                </a:lnTo>
                <a:lnTo>
                  <a:pt x="112" y="9"/>
                </a:lnTo>
                <a:lnTo>
                  <a:pt x="112" y="96"/>
                </a:lnTo>
                <a:lnTo>
                  <a:pt x="124" y="96"/>
                </a:lnTo>
                <a:lnTo>
                  <a:pt x="124" y="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18" name="Freeform 208"/>
          <p:cNvSpPr/>
          <p:nvPr/>
        </p:nvSpPr>
        <p:spPr bwMode="auto">
          <a:xfrm>
            <a:off x="9598420" y="3642289"/>
            <a:ext cx="371196" cy="191585"/>
          </a:xfrm>
          <a:custGeom>
            <a:avLst/>
            <a:gdLst>
              <a:gd name="T0" fmla="*/ 212 w 248"/>
              <a:gd name="T1" fmla="*/ 0 h 128"/>
              <a:gd name="T2" fmla="*/ 212 w 248"/>
              <a:gd name="T3" fmla="*/ 54 h 128"/>
              <a:gd name="T4" fmla="*/ 32 w 248"/>
              <a:gd name="T5" fmla="*/ 54 h 128"/>
              <a:gd name="T6" fmla="*/ 32 w 248"/>
              <a:gd name="T7" fmla="*/ 0 h 128"/>
              <a:gd name="T8" fmla="*/ 0 w 248"/>
              <a:gd name="T9" fmla="*/ 0 h 128"/>
              <a:gd name="T10" fmla="*/ 0 w 248"/>
              <a:gd name="T11" fmla="*/ 128 h 128"/>
              <a:gd name="T12" fmla="*/ 57 w 248"/>
              <a:gd name="T13" fmla="*/ 128 h 128"/>
              <a:gd name="T14" fmla="*/ 57 w 248"/>
              <a:gd name="T15" fmla="*/ 95 h 128"/>
              <a:gd name="T16" fmla="*/ 191 w 248"/>
              <a:gd name="T17" fmla="*/ 95 h 128"/>
              <a:gd name="T18" fmla="*/ 191 w 248"/>
              <a:gd name="T19" fmla="*/ 128 h 128"/>
              <a:gd name="T20" fmla="*/ 248 w 248"/>
              <a:gd name="T21" fmla="*/ 128 h 128"/>
              <a:gd name="T22" fmla="*/ 248 w 248"/>
              <a:gd name="T23" fmla="*/ 0 h 128"/>
              <a:gd name="T24" fmla="*/ 212 w 248"/>
              <a:gd name="T25" fmla="*/ 0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48" h="128">
                <a:moveTo>
                  <a:pt x="212" y="0"/>
                </a:moveTo>
                <a:lnTo>
                  <a:pt x="212" y="54"/>
                </a:lnTo>
                <a:lnTo>
                  <a:pt x="32" y="54"/>
                </a:lnTo>
                <a:lnTo>
                  <a:pt x="32" y="0"/>
                </a:lnTo>
                <a:lnTo>
                  <a:pt x="0" y="0"/>
                </a:lnTo>
                <a:lnTo>
                  <a:pt x="0" y="128"/>
                </a:lnTo>
                <a:lnTo>
                  <a:pt x="57" y="128"/>
                </a:lnTo>
                <a:lnTo>
                  <a:pt x="57" y="95"/>
                </a:lnTo>
                <a:lnTo>
                  <a:pt x="191" y="95"/>
                </a:lnTo>
                <a:lnTo>
                  <a:pt x="191" y="128"/>
                </a:lnTo>
                <a:lnTo>
                  <a:pt x="248" y="128"/>
                </a:lnTo>
                <a:lnTo>
                  <a:pt x="248" y="0"/>
                </a:lnTo>
                <a:lnTo>
                  <a:pt x="212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19" name="Freeform 209"/>
          <p:cNvSpPr/>
          <p:nvPr/>
        </p:nvSpPr>
        <p:spPr bwMode="auto">
          <a:xfrm>
            <a:off x="9674754" y="3797953"/>
            <a:ext cx="217031" cy="97289"/>
          </a:xfrm>
          <a:custGeom>
            <a:avLst/>
            <a:gdLst>
              <a:gd name="T0" fmla="*/ 145 w 145"/>
              <a:gd name="T1" fmla="*/ 65 h 65"/>
              <a:gd name="T2" fmla="*/ 0 w 145"/>
              <a:gd name="T3" fmla="*/ 65 h 65"/>
              <a:gd name="T4" fmla="*/ 18 w 145"/>
              <a:gd name="T5" fmla="*/ 0 h 65"/>
              <a:gd name="T6" fmla="*/ 128 w 145"/>
              <a:gd name="T7" fmla="*/ 0 h 65"/>
              <a:gd name="T8" fmla="*/ 145 w 145"/>
              <a:gd name="T9" fmla="*/ 65 h 65"/>
              <a:gd name="T10" fmla="*/ 145 w 145"/>
              <a:gd name="T11" fmla="*/ 65 h 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45" h="65">
                <a:moveTo>
                  <a:pt x="145" y="65"/>
                </a:moveTo>
                <a:lnTo>
                  <a:pt x="0" y="65"/>
                </a:lnTo>
                <a:lnTo>
                  <a:pt x="18" y="0"/>
                </a:lnTo>
                <a:lnTo>
                  <a:pt x="128" y="0"/>
                </a:lnTo>
                <a:lnTo>
                  <a:pt x="145" y="65"/>
                </a:lnTo>
                <a:lnTo>
                  <a:pt x="145" y="65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20" name="Freeform 210"/>
          <p:cNvSpPr/>
          <p:nvPr/>
        </p:nvSpPr>
        <p:spPr bwMode="auto">
          <a:xfrm>
            <a:off x="9673258" y="3774004"/>
            <a:ext cx="212539" cy="59870"/>
          </a:xfrm>
          <a:custGeom>
            <a:avLst/>
            <a:gdLst>
              <a:gd name="T0" fmla="*/ 141 w 142"/>
              <a:gd name="T1" fmla="*/ 40 h 40"/>
              <a:gd name="T2" fmla="*/ 133 w 142"/>
              <a:gd name="T3" fmla="*/ 10 h 40"/>
              <a:gd name="T4" fmla="*/ 14 w 142"/>
              <a:gd name="T5" fmla="*/ 10 h 40"/>
              <a:gd name="T6" fmla="*/ 7 w 142"/>
              <a:gd name="T7" fmla="*/ 40 h 40"/>
              <a:gd name="T8" fmla="*/ 0 w 142"/>
              <a:gd name="T9" fmla="*/ 36 h 40"/>
              <a:gd name="T10" fmla="*/ 0 w 142"/>
              <a:gd name="T11" fmla="*/ 0 h 40"/>
              <a:gd name="T12" fmla="*/ 142 w 142"/>
              <a:gd name="T13" fmla="*/ 0 h 40"/>
              <a:gd name="T14" fmla="*/ 142 w 142"/>
              <a:gd name="T15" fmla="*/ 36 h 40"/>
              <a:gd name="T16" fmla="*/ 141 w 142"/>
              <a:gd name="T17" fmla="*/ 4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42" h="40">
                <a:moveTo>
                  <a:pt x="141" y="40"/>
                </a:moveTo>
                <a:lnTo>
                  <a:pt x="133" y="10"/>
                </a:lnTo>
                <a:lnTo>
                  <a:pt x="14" y="10"/>
                </a:lnTo>
                <a:lnTo>
                  <a:pt x="7" y="40"/>
                </a:lnTo>
                <a:lnTo>
                  <a:pt x="0" y="36"/>
                </a:lnTo>
                <a:lnTo>
                  <a:pt x="0" y="0"/>
                </a:lnTo>
                <a:lnTo>
                  <a:pt x="142" y="0"/>
                </a:lnTo>
                <a:lnTo>
                  <a:pt x="142" y="36"/>
                </a:lnTo>
                <a:lnTo>
                  <a:pt x="141" y="4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21" name="Freeform 211"/>
          <p:cNvSpPr>
            <a:spLocks noEditPoints="1"/>
          </p:cNvSpPr>
          <p:nvPr/>
        </p:nvSpPr>
        <p:spPr bwMode="auto">
          <a:xfrm>
            <a:off x="9655297" y="3621334"/>
            <a:ext cx="252953" cy="94295"/>
          </a:xfrm>
          <a:custGeom>
            <a:avLst/>
            <a:gdLst>
              <a:gd name="T0" fmla="*/ 0 w 134"/>
              <a:gd name="T1" fmla="*/ 0 h 50"/>
              <a:gd name="T2" fmla="*/ 0 w 134"/>
              <a:gd name="T3" fmla="*/ 50 h 50"/>
              <a:gd name="T4" fmla="*/ 134 w 134"/>
              <a:gd name="T5" fmla="*/ 50 h 50"/>
              <a:gd name="T6" fmla="*/ 134 w 134"/>
              <a:gd name="T7" fmla="*/ 0 h 50"/>
              <a:gd name="T8" fmla="*/ 0 w 134"/>
              <a:gd name="T9" fmla="*/ 0 h 50"/>
              <a:gd name="T10" fmla="*/ 79 w 134"/>
              <a:gd name="T11" fmla="*/ 32 h 50"/>
              <a:gd name="T12" fmla="*/ 54 w 134"/>
              <a:gd name="T13" fmla="*/ 32 h 50"/>
              <a:gd name="T14" fmla="*/ 51 w 134"/>
              <a:gd name="T15" fmla="*/ 27 h 50"/>
              <a:gd name="T16" fmla="*/ 54 w 134"/>
              <a:gd name="T17" fmla="*/ 23 h 50"/>
              <a:gd name="T18" fmla="*/ 79 w 134"/>
              <a:gd name="T19" fmla="*/ 23 h 50"/>
              <a:gd name="T20" fmla="*/ 81 w 134"/>
              <a:gd name="T21" fmla="*/ 27 h 50"/>
              <a:gd name="T22" fmla="*/ 79 w 134"/>
              <a:gd name="T23" fmla="*/ 32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34" h="50">
                <a:moveTo>
                  <a:pt x="0" y="0"/>
                </a:moveTo>
                <a:cubicBezTo>
                  <a:pt x="0" y="50"/>
                  <a:pt x="0" y="50"/>
                  <a:pt x="0" y="50"/>
                </a:cubicBezTo>
                <a:cubicBezTo>
                  <a:pt x="134" y="50"/>
                  <a:pt x="134" y="50"/>
                  <a:pt x="134" y="50"/>
                </a:cubicBezTo>
                <a:cubicBezTo>
                  <a:pt x="134" y="0"/>
                  <a:pt x="134" y="0"/>
                  <a:pt x="134" y="0"/>
                </a:cubicBezTo>
                <a:lnTo>
                  <a:pt x="0" y="0"/>
                </a:lnTo>
                <a:close/>
                <a:moveTo>
                  <a:pt x="79" y="32"/>
                </a:moveTo>
                <a:cubicBezTo>
                  <a:pt x="54" y="32"/>
                  <a:pt x="54" y="32"/>
                  <a:pt x="54" y="32"/>
                </a:cubicBezTo>
                <a:cubicBezTo>
                  <a:pt x="52" y="32"/>
                  <a:pt x="51" y="30"/>
                  <a:pt x="51" y="27"/>
                </a:cubicBezTo>
                <a:cubicBezTo>
                  <a:pt x="51" y="25"/>
                  <a:pt x="52" y="23"/>
                  <a:pt x="54" y="23"/>
                </a:cubicBezTo>
                <a:cubicBezTo>
                  <a:pt x="79" y="23"/>
                  <a:pt x="79" y="23"/>
                  <a:pt x="79" y="23"/>
                </a:cubicBezTo>
                <a:cubicBezTo>
                  <a:pt x="80" y="23"/>
                  <a:pt x="81" y="25"/>
                  <a:pt x="81" y="27"/>
                </a:cubicBezTo>
                <a:cubicBezTo>
                  <a:pt x="81" y="30"/>
                  <a:pt x="80" y="32"/>
                  <a:pt x="79" y="32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22" name="Rectangle 212"/>
          <p:cNvSpPr>
            <a:spLocks noChangeArrowheads="1"/>
          </p:cNvSpPr>
          <p:nvPr/>
        </p:nvSpPr>
        <p:spPr bwMode="auto">
          <a:xfrm>
            <a:off x="2948313" y="2468830"/>
            <a:ext cx="100284" cy="356229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23" name="Rectangle 213"/>
          <p:cNvSpPr>
            <a:spLocks noChangeArrowheads="1"/>
          </p:cNvSpPr>
          <p:nvPr/>
        </p:nvSpPr>
        <p:spPr bwMode="auto">
          <a:xfrm>
            <a:off x="3120442" y="2468830"/>
            <a:ext cx="101779" cy="356229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24" name="Freeform 214"/>
          <p:cNvSpPr>
            <a:spLocks noEditPoints="1"/>
          </p:cNvSpPr>
          <p:nvPr/>
        </p:nvSpPr>
        <p:spPr bwMode="auto">
          <a:xfrm>
            <a:off x="5578122" y="3622832"/>
            <a:ext cx="371196" cy="224514"/>
          </a:xfrm>
          <a:custGeom>
            <a:avLst/>
            <a:gdLst>
              <a:gd name="T0" fmla="*/ 248 w 248"/>
              <a:gd name="T1" fmla="*/ 150 h 150"/>
              <a:gd name="T2" fmla="*/ 209 w 248"/>
              <a:gd name="T3" fmla="*/ 101 h 150"/>
              <a:gd name="T4" fmla="*/ 209 w 248"/>
              <a:gd name="T5" fmla="*/ 0 h 150"/>
              <a:gd name="T6" fmla="*/ 31 w 248"/>
              <a:gd name="T7" fmla="*/ 0 h 150"/>
              <a:gd name="T8" fmla="*/ 31 w 248"/>
              <a:gd name="T9" fmla="*/ 103 h 150"/>
              <a:gd name="T10" fmla="*/ 0 w 248"/>
              <a:gd name="T11" fmla="*/ 150 h 150"/>
              <a:gd name="T12" fmla="*/ 248 w 248"/>
              <a:gd name="T13" fmla="*/ 150 h 150"/>
              <a:gd name="T14" fmla="*/ 17 w 248"/>
              <a:gd name="T15" fmla="*/ 139 h 150"/>
              <a:gd name="T16" fmla="*/ 39 w 248"/>
              <a:gd name="T17" fmla="*/ 108 h 150"/>
              <a:gd name="T18" fmla="*/ 203 w 248"/>
              <a:gd name="T19" fmla="*/ 108 h 150"/>
              <a:gd name="T20" fmla="*/ 228 w 248"/>
              <a:gd name="T21" fmla="*/ 139 h 150"/>
              <a:gd name="T22" fmla="*/ 17 w 248"/>
              <a:gd name="T23" fmla="*/ 139 h 150"/>
              <a:gd name="T24" fmla="*/ 200 w 248"/>
              <a:gd name="T25" fmla="*/ 9 h 150"/>
              <a:gd name="T26" fmla="*/ 200 w 248"/>
              <a:gd name="T27" fmla="*/ 95 h 150"/>
              <a:gd name="T28" fmla="*/ 40 w 248"/>
              <a:gd name="T29" fmla="*/ 95 h 150"/>
              <a:gd name="T30" fmla="*/ 40 w 248"/>
              <a:gd name="T31" fmla="*/ 9 h 150"/>
              <a:gd name="T32" fmla="*/ 200 w 248"/>
              <a:gd name="T33" fmla="*/ 9 h 1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248" h="150">
                <a:moveTo>
                  <a:pt x="248" y="150"/>
                </a:moveTo>
                <a:lnTo>
                  <a:pt x="209" y="101"/>
                </a:lnTo>
                <a:lnTo>
                  <a:pt x="209" y="0"/>
                </a:lnTo>
                <a:lnTo>
                  <a:pt x="31" y="0"/>
                </a:lnTo>
                <a:lnTo>
                  <a:pt x="31" y="103"/>
                </a:lnTo>
                <a:lnTo>
                  <a:pt x="0" y="150"/>
                </a:lnTo>
                <a:lnTo>
                  <a:pt x="248" y="150"/>
                </a:lnTo>
                <a:close/>
                <a:moveTo>
                  <a:pt x="17" y="139"/>
                </a:moveTo>
                <a:lnTo>
                  <a:pt x="39" y="108"/>
                </a:lnTo>
                <a:lnTo>
                  <a:pt x="203" y="108"/>
                </a:lnTo>
                <a:lnTo>
                  <a:pt x="228" y="139"/>
                </a:lnTo>
                <a:lnTo>
                  <a:pt x="17" y="139"/>
                </a:lnTo>
                <a:close/>
                <a:moveTo>
                  <a:pt x="200" y="9"/>
                </a:moveTo>
                <a:lnTo>
                  <a:pt x="200" y="95"/>
                </a:lnTo>
                <a:lnTo>
                  <a:pt x="40" y="95"/>
                </a:lnTo>
                <a:lnTo>
                  <a:pt x="40" y="9"/>
                </a:lnTo>
                <a:lnTo>
                  <a:pt x="200" y="9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25" name="Rectangle 215"/>
          <p:cNvSpPr>
            <a:spLocks noChangeArrowheads="1"/>
          </p:cNvSpPr>
          <p:nvPr/>
        </p:nvSpPr>
        <p:spPr bwMode="auto">
          <a:xfrm>
            <a:off x="5642483" y="3788972"/>
            <a:ext cx="236488" cy="898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26" name="Rectangle 216"/>
          <p:cNvSpPr>
            <a:spLocks noChangeArrowheads="1"/>
          </p:cNvSpPr>
          <p:nvPr/>
        </p:nvSpPr>
        <p:spPr bwMode="auto">
          <a:xfrm>
            <a:off x="5642483" y="3805436"/>
            <a:ext cx="236488" cy="449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27" name="Rectangle 217"/>
          <p:cNvSpPr>
            <a:spLocks noChangeArrowheads="1"/>
          </p:cNvSpPr>
          <p:nvPr/>
        </p:nvSpPr>
        <p:spPr bwMode="auto">
          <a:xfrm>
            <a:off x="5642483" y="3817411"/>
            <a:ext cx="236488" cy="598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28" name="Oval 218"/>
          <p:cNvSpPr>
            <a:spLocks noChangeArrowheads="1"/>
          </p:cNvSpPr>
          <p:nvPr/>
        </p:nvSpPr>
        <p:spPr bwMode="auto">
          <a:xfrm>
            <a:off x="3621856" y="4182621"/>
            <a:ext cx="65858" cy="65858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29" name="Freeform 219"/>
          <p:cNvSpPr>
            <a:spLocks noEditPoints="1"/>
          </p:cNvSpPr>
          <p:nvPr/>
        </p:nvSpPr>
        <p:spPr bwMode="auto">
          <a:xfrm>
            <a:off x="3555998" y="4112272"/>
            <a:ext cx="390655" cy="248463"/>
          </a:xfrm>
          <a:custGeom>
            <a:avLst/>
            <a:gdLst>
              <a:gd name="T0" fmla="*/ 196 w 206"/>
              <a:gd name="T1" fmla="*/ 56 h 131"/>
              <a:gd name="T2" fmla="*/ 144 w 206"/>
              <a:gd name="T3" fmla="*/ 5 h 131"/>
              <a:gd name="T4" fmla="*/ 131 w 206"/>
              <a:gd name="T5" fmla="*/ 15 h 131"/>
              <a:gd name="T6" fmla="*/ 74 w 206"/>
              <a:gd name="T7" fmla="*/ 15 h 131"/>
              <a:gd name="T8" fmla="*/ 61 w 206"/>
              <a:gd name="T9" fmla="*/ 5 h 131"/>
              <a:gd name="T10" fmla="*/ 9 w 206"/>
              <a:gd name="T11" fmla="*/ 56 h 131"/>
              <a:gd name="T12" fmla="*/ 26 w 206"/>
              <a:gd name="T13" fmla="*/ 127 h 131"/>
              <a:gd name="T14" fmla="*/ 72 w 206"/>
              <a:gd name="T15" fmla="*/ 91 h 131"/>
              <a:gd name="T16" fmla="*/ 133 w 206"/>
              <a:gd name="T17" fmla="*/ 91 h 131"/>
              <a:gd name="T18" fmla="*/ 179 w 206"/>
              <a:gd name="T19" fmla="*/ 127 h 131"/>
              <a:gd name="T20" fmla="*/ 196 w 206"/>
              <a:gd name="T21" fmla="*/ 56 h 131"/>
              <a:gd name="T22" fmla="*/ 53 w 206"/>
              <a:gd name="T23" fmla="*/ 80 h 131"/>
              <a:gd name="T24" fmla="*/ 27 w 206"/>
              <a:gd name="T25" fmla="*/ 55 h 131"/>
              <a:gd name="T26" fmla="*/ 53 w 206"/>
              <a:gd name="T27" fmla="*/ 29 h 131"/>
              <a:gd name="T28" fmla="*/ 79 w 206"/>
              <a:gd name="T29" fmla="*/ 55 h 131"/>
              <a:gd name="T30" fmla="*/ 53 w 206"/>
              <a:gd name="T31" fmla="*/ 80 h 131"/>
              <a:gd name="T32" fmla="*/ 163 w 206"/>
              <a:gd name="T33" fmla="*/ 59 h 131"/>
              <a:gd name="T34" fmla="*/ 153 w 206"/>
              <a:gd name="T35" fmla="*/ 59 h 131"/>
              <a:gd name="T36" fmla="*/ 153 w 206"/>
              <a:gd name="T37" fmla="*/ 70 h 131"/>
              <a:gd name="T38" fmla="*/ 140 w 206"/>
              <a:gd name="T39" fmla="*/ 70 h 131"/>
              <a:gd name="T40" fmla="*/ 140 w 206"/>
              <a:gd name="T41" fmla="*/ 59 h 131"/>
              <a:gd name="T42" fmla="*/ 130 w 206"/>
              <a:gd name="T43" fmla="*/ 59 h 131"/>
              <a:gd name="T44" fmla="*/ 130 w 206"/>
              <a:gd name="T45" fmla="*/ 47 h 131"/>
              <a:gd name="T46" fmla="*/ 140 w 206"/>
              <a:gd name="T47" fmla="*/ 47 h 131"/>
              <a:gd name="T48" fmla="*/ 140 w 206"/>
              <a:gd name="T49" fmla="*/ 37 h 131"/>
              <a:gd name="T50" fmla="*/ 153 w 206"/>
              <a:gd name="T51" fmla="*/ 37 h 131"/>
              <a:gd name="T52" fmla="*/ 153 w 206"/>
              <a:gd name="T53" fmla="*/ 47 h 131"/>
              <a:gd name="T54" fmla="*/ 163 w 206"/>
              <a:gd name="T55" fmla="*/ 47 h 131"/>
              <a:gd name="T56" fmla="*/ 163 w 206"/>
              <a:gd name="T57" fmla="*/ 59 h 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206" h="131">
                <a:moveTo>
                  <a:pt x="196" y="56"/>
                </a:moveTo>
                <a:cubicBezTo>
                  <a:pt x="186" y="22"/>
                  <a:pt x="163" y="0"/>
                  <a:pt x="144" y="5"/>
                </a:cubicBezTo>
                <a:cubicBezTo>
                  <a:pt x="139" y="7"/>
                  <a:pt x="135" y="10"/>
                  <a:pt x="131" y="15"/>
                </a:cubicBezTo>
                <a:cubicBezTo>
                  <a:pt x="74" y="15"/>
                  <a:pt x="74" y="15"/>
                  <a:pt x="74" y="15"/>
                </a:cubicBezTo>
                <a:cubicBezTo>
                  <a:pt x="71" y="10"/>
                  <a:pt x="66" y="7"/>
                  <a:pt x="61" y="5"/>
                </a:cubicBezTo>
                <a:cubicBezTo>
                  <a:pt x="42" y="0"/>
                  <a:pt x="19" y="22"/>
                  <a:pt x="9" y="56"/>
                </a:cubicBezTo>
                <a:cubicBezTo>
                  <a:pt x="0" y="90"/>
                  <a:pt x="7" y="121"/>
                  <a:pt x="26" y="127"/>
                </a:cubicBezTo>
                <a:cubicBezTo>
                  <a:pt x="42" y="131"/>
                  <a:pt x="61" y="116"/>
                  <a:pt x="72" y="91"/>
                </a:cubicBezTo>
                <a:cubicBezTo>
                  <a:pt x="133" y="91"/>
                  <a:pt x="133" y="91"/>
                  <a:pt x="133" y="91"/>
                </a:cubicBezTo>
                <a:cubicBezTo>
                  <a:pt x="144" y="116"/>
                  <a:pt x="163" y="131"/>
                  <a:pt x="179" y="127"/>
                </a:cubicBezTo>
                <a:cubicBezTo>
                  <a:pt x="198" y="121"/>
                  <a:pt x="206" y="90"/>
                  <a:pt x="196" y="56"/>
                </a:cubicBezTo>
                <a:close/>
                <a:moveTo>
                  <a:pt x="53" y="80"/>
                </a:moveTo>
                <a:cubicBezTo>
                  <a:pt x="38" y="80"/>
                  <a:pt x="27" y="69"/>
                  <a:pt x="27" y="55"/>
                </a:cubicBezTo>
                <a:cubicBezTo>
                  <a:pt x="27" y="40"/>
                  <a:pt x="38" y="29"/>
                  <a:pt x="53" y="29"/>
                </a:cubicBezTo>
                <a:cubicBezTo>
                  <a:pt x="67" y="29"/>
                  <a:pt x="79" y="40"/>
                  <a:pt x="79" y="55"/>
                </a:cubicBezTo>
                <a:cubicBezTo>
                  <a:pt x="79" y="69"/>
                  <a:pt x="67" y="80"/>
                  <a:pt x="53" y="80"/>
                </a:cubicBezTo>
                <a:close/>
                <a:moveTo>
                  <a:pt x="163" y="59"/>
                </a:moveTo>
                <a:cubicBezTo>
                  <a:pt x="153" y="59"/>
                  <a:pt x="153" y="59"/>
                  <a:pt x="153" y="59"/>
                </a:cubicBezTo>
                <a:cubicBezTo>
                  <a:pt x="153" y="70"/>
                  <a:pt x="153" y="70"/>
                  <a:pt x="153" y="70"/>
                </a:cubicBezTo>
                <a:cubicBezTo>
                  <a:pt x="140" y="70"/>
                  <a:pt x="140" y="70"/>
                  <a:pt x="140" y="70"/>
                </a:cubicBezTo>
                <a:cubicBezTo>
                  <a:pt x="140" y="59"/>
                  <a:pt x="140" y="59"/>
                  <a:pt x="140" y="59"/>
                </a:cubicBezTo>
                <a:cubicBezTo>
                  <a:pt x="130" y="59"/>
                  <a:pt x="130" y="59"/>
                  <a:pt x="130" y="59"/>
                </a:cubicBezTo>
                <a:cubicBezTo>
                  <a:pt x="130" y="47"/>
                  <a:pt x="130" y="47"/>
                  <a:pt x="130" y="47"/>
                </a:cubicBezTo>
                <a:cubicBezTo>
                  <a:pt x="140" y="47"/>
                  <a:pt x="140" y="47"/>
                  <a:pt x="140" y="47"/>
                </a:cubicBezTo>
                <a:cubicBezTo>
                  <a:pt x="140" y="37"/>
                  <a:pt x="140" y="37"/>
                  <a:pt x="140" y="37"/>
                </a:cubicBezTo>
                <a:cubicBezTo>
                  <a:pt x="153" y="37"/>
                  <a:pt x="153" y="37"/>
                  <a:pt x="153" y="37"/>
                </a:cubicBezTo>
                <a:cubicBezTo>
                  <a:pt x="153" y="47"/>
                  <a:pt x="153" y="47"/>
                  <a:pt x="153" y="47"/>
                </a:cubicBezTo>
                <a:cubicBezTo>
                  <a:pt x="163" y="47"/>
                  <a:pt x="163" y="47"/>
                  <a:pt x="163" y="47"/>
                </a:cubicBezTo>
                <a:lnTo>
                  <a:pt x="163" y="59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30" name="Rectangle 220"/>
          <p:cNvSpPr>
            <a:spLocks noChangeArrowheads="1"/>
          </p:cNvSpPr>
          <p:nvPr/>
        </p:nvSpPr>
        <p:spPr bwMode="auto">
          <a:xfrm>
            <a:off x="3825415" y="4203575"/>
            <a:ext cx="16465" cy="1945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31" name="Freeform 221"/>
          <p:cNvSpPr>
            <a:spLocks noEditPoints="1"/>
          </p:cNvSpPr>
          <p:nvPr/>
        </p:nvSpPr>
        <p:spPr bwMode="auto">
          <a:xfrm>
            <a:off x="3576952" y="5145037"/>
            <a:ext cx="356229" cy="356229"/>
          </a:xfrm>
          <a:custGeom>
            <a:avLst/>
            <a:gdLst>
              <a:gd name="T0" fmla="*/ 94 w 188"/>
              <a:gd name="T1" fmla="*/ 0 h 188"/>
              <a:gd name="T2" fmla="*/ 0 w 188"/>
              <a:gd name="T3" fmla="*/ 94 h 188"/>
              <a:gd name="T4" fmla="*/ 94 w 188"/>
              <a:gd name="T5" fmla="*/ 188 h 188"/>
              <a:gd name="T6" fmla="*/ 188 w 188"/>
              <a:gd name="T7" fmla="*/ 94 h 188"/>
              <a:gd name="T8" fmla="*/ 94 w 188"/>
              <a:gd name="T9" fmla="*/ 0 h 188"/>
              <a:gd name="T10" fmla="*/ 151 w 188"/>
              <a:gd name="T11" fmla="*/ 107 h 188"/>
              <a:gd name="T12" fmla="*/ 107 w 188"/>
              <a:gd name="T13" fmla="*/ 107 h 188"/>
              <a:gd name="T14" fmla="*/ 107 w 188"/>
              <a:gd name="T15" fmla="*/ 145 h 188"/>
              <a:gd name="T16" fmla="*/ 81 w 188"/>
              <a:gd name="T17" fmla="*/ 145 h 188"/>
              <a:gd name="T18" fmla="*/ 81 w 188"/>
              <a:gd name="T19" fmla="*/ 107 h 188"/>
              <a:gd name="T20" fmla="*/ 37 w 188"/>
              <a:gd name="T21" fmla="*/ 107 h 188"/>
              <a:gd name="T22" fmla="*/ 37 w 188"/>
              <a:gd name="T23" fmla="*/ 84 h 188"/>
              <a:gd name="T24" fmla="*/ 81 w 188"/>
              <a:gd name="T25" fmla="*/ 84 h 188"/>
              <a:gd name="T26" fmla="*/ 81 w 188"/>
              <a:gd name="T27" fmla="*/ 45 h 188"/>
              <a:gd name="T28" fmla="*/ 107 w 188"/>
              <a:gd name="T29" fmla="*/ 45 h 188"/>
              <a:gd name="T30" fmla="*/ 107 w 188"/>
              <a:gd name="T31" fmla="*/ 84 h 188"/>
              <a:gd name="T32" fmla="*/ 151 w 188"/>
              <a:gd name="T33" fmla="*/ 84 h 188"/>
              <a:gd name="T34" fmla="*/ 151 w 188"/>
              <a:gd name="T35" fmla="*/ 107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88" h="188">
                <a:moveTo>
                  <a:pt x="94" y="0"/>
                </a:moveTo>
                <a:cubicBezTo>
                  <a:pt x="42" y="0"/>
                  <a:pt x="0" y="42"/>
                  <a:pt x="0" y="94"/>
                </a:cubicBezTo>
                <a:cubicBezTo>
                  <a:pt x="0" y="146"/>
                  <a:pt x="42" y="188"/>
                  <a:pt x="94" y="188"/>
                </a:cubicBezTo>
                <a:cubicBezTo>
                  <a:pt x="146" y="188"/>
                  <a:pt x="188" y="146"/>
                  <a:pt x="188" y="94"/>
                </a:cubicBezTo>
                <a:cubicBezTo>
                  <a:pt x="188" y="42"/>
                  <a:pt x="146" y="0"/>
                  <a:pt x="94" y="0"/>
                </a:cubicBezTo>
                <a:close/>
                <a:moveTo>
                  <a:pt x="151" y="107"/>
                </a:moveTo>
                <a:cubicBezTo>
                  <a:pt x="107" y="107"/>
                  <a:pt x="107" y="107"/>
                  <a:pt x="107" y="107"/>
                </a:cubicBezTo>
                <a:cubicBezTo>
                  <a:pt x="107" y="145"/>
                  <a:pt x="107" y="145"/>
                  <a:pt x="107" y="145"/>
                </a:cubicBezTo>
                <a:cubicBezTo>
                  <a:pt x="81" y="145"/>
                  <a:pt x="81" y="145"/>
                  <a:pt x="81" y="145"/>
                </a:cubicBezTo>
                <a:cubicBezTo>
                  <a:pt x="81" y="107"/>
                  <a:pt x="81" y="107"/>
                  <a:pt x="81" y="107"/>
                </a:cubicBezTo>
                <a:cubicBezTo>
                  <a:pt x="37" y="107"/>
                  <a:pt x="37" y="107"/>
                  <a:pt x="37" y="107"/>
                </a:cubicBezTo>
                <a:cubicBezTo>
                  <a:pt x="37" y="84"/>
                  <a:pt x="37" y="84"/>
                  <a:pt x="37" y="84"/>
                </a:cubicBezTo>
                <a:cubicBezTo>
                  <a:pt x="81" y="84"/>
                  <a:pt x="81" y="84"/>
                  <a:pt x="81" y="84"/>
                </a:cubicBezTo>
                <a:cubicBezTo>
                  <a:pt x="81" y="45"/>
                  <a:pt x="81" y="45"/>
                  <a:pt x="81" y="45"/>
                </a:cubicBezTo>
                <a:cubicBezTo>
                  <a:pt x="107" y="45"/>
                  <a:pt x="107" y="45"/>
                  <a:pt x="107" y="45"/>
                </a:cubicBezTo>
                <a:cubicBezTo>
                  <a:pt x="107" y="84"/>
                  <a:pt x="107" y="84"/>
                  <a:pt x="107" y="84"/>
                </a:cubicBezTo>
                <a:cubicBezTo>
                  <a:pt x="151" y="84"/>
                  <a:pt x="151" y="84"/>
                  <a:pt x="151" y="84"/>
                </a:cubicBezTo>
                <a:lnTo>
                  <a:pt x="151" y="107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32" name="Freeform 222"/>
          <p:cNvSpPr>
            <a:spLocks noEditPoints="1"/>
          </p:cNvSpPr>
          <p:nvPr/>
        </p:nvSpPr>
        <p:spPr bwMode="auto">
          <a:xfrm>
            <a:off x="4915057" y="5145037"/>
            <a:ext cx="357727" cy="356229"/>
          </a:xfrm>
          <a:custGeom>
            <a:avLst/>
            <a:gdLst>
              <a:gd name="T0" fmla="*/ 94 w 188"/>
              <a:gd name="T1" fmla="*/ 0 h 188"/>
              <a:gd name="T2" fmla="*/ 0 w 188"/>
              <a:gd name="T3" fmla="*/ 94 h 188"/>
              <a:gd name="T4" fmla="*/ 94 w 188"/>
              <a:gd name="T5" fmla="*/ 188 h 188"/>
              <a:gd name="T6" fmla="*/ 188 w 188"/>
              <a:gd name="T7" fmla="*/ 94 h 188"/>
              <a:gd name="T8" fmla="*/ 94 w 188"/>
              <a:gd name="T9" fmla="*/ 0 h 188"/>
              <a:gd name="T10" fmla="*/ 151 w 188"/>
              <a:gd name="T11" fmla="*/ 107 h 188"/>
              <a:gd name="T12" fmla="*/ 37 w 188"/>
              <a:gd name="T13" fmla="*/ 107 h 188"/>
              <a:gd name="T14" fmla="*/ 37 w 188"/>
              <a:gd name="T15" fmla="*/ 84 h 188"/>
              <a:gd name="T16" fmla="*/ 151 w 188"/>
              <a:gd name="T17" fmla="*/ 84 h 188"/>
              <a:gd name="T18" fmla="*/ 151 w 188"/>
              <a:gd name="T19" fmla="*/ 107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88" h="188">
                <a:moveTo>
                  <a:pt x="94" y="0"/>
                </a:moveTo>
                <a:cubicBezTo>
                  <a:pt x="42" y="0"/>
                  <a:pt x="0" y="42"/>
                  <a:pt x="0" y="94"/>
                </a:cubicBezTo>
                <a:cubicBezTo>
                  <a:pt x="0" y="146"/>
                  <a:pt x="42" y="188"/>
                  <a:pt x="94" y="188"/>
                </a:cubicBezTo>
                <a:cubicBezTo>
                  <a:pt x="146" y="188"/>
                  <a:pt x="188" y="146"/>
                  <a:pt x="188" y="94"/>
                </a:cubicBezTo>
                <a:cubicBezTo>
                  <a:pt x="188" y="42"/>
                  <a:pt x="146" y="0"/>
                  <a:pt x="94" y="0"/>
                </a:cubicBezTo>
                <a:close/>
                <a:moveTo>
                  <a:pt x="151" y="107"/>
                </a:moveTo>
                <a:cubicBezTo>
                  <a:pt x="37" y="107"/>
                  <a:pt x="37" y="107"/>
                  <a:pt x="37" y="107"/>
                </a:cubicBezTo>
                <a:cubicBezTo>
                  <a:pt x="37" y="84"/>
                  <a:pt x="37" y="84"/>
                  <a:pt x="37" y="84"/>
                </a:cubicBezTo>
                <a:cubicBezTo>
                  <a:pt x="151" y="84"/>
                  <a:pt x="151" y="84"/>
                  <a:pt x="151" y="84"/>
                </a:cubicBezTo>
                <a:lnTo>
                  <a:pt x="151" y="107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grpSp>
        <p:nvGrpSpPr>
          <p:cNvPr id="233" name="组合 232"/>
          <p:cNvGrpSpPr/>
          <p:nvPr/>
        </p:nvGrpSpPr>
        <p:grpSpPr>
          <a:xfrm>
            <a:off x="4234031" y="4609197"/>
            <a:ext cx="371196" cy="342758"/>
            <a:chOff x="4119564" y="4757738"/>
            <a:chExt cx="393700" cy="363537"/>
          </a:xfrm>
          <a:solidFill>
            <a:schemeClr val="bg1">
              <a:lumMod val="85000"/>
            </a:schemeClr>
          </a:solidFill>
        </p:grpSpPr>
        <p:grpSp>
          <p:nvGrpSpPr>
            <p:cNvPr id="234" name="组合 233"/>
            <p:cNvGrpSpPr/>
            <p:nvPr/>
          </p:nvGrpSpPr>
          <p:grpSpPr>
            <a:xfrm>
              <a:off x="4119564" y="4757738"/>
              <a:ext cx="393700" cy="363537"/>
              <a:chOff x="4119564" y="4757738"/>
              <a:chExt cx="393700" cy="363537"/>
            </a:xfrm>
            <a:grpFill/>
          </p:grpSpPr>
          <p:sp>
            <p:nvSpPr>
              <p:cNvPr id="236" name="Freeform 223"/>
              <p:cNvSpPr/>
              <p:nvPr/>
            </p:nvSpPr>
            <p:spPr bwMode="auto">
              <a:xfrm>
                <a:off x="4422776" y="4757738"/>
                <a:ext cx="90488" cy="88900"/>
              </a:xfrm>
              <a:custGeom>
                <a:avLst/>
                <a:gdLst>
                  <a:gd name="T0" fmla="*/ 10 w 45"/>
                  <a:gd name="T1" fmla="*/ 8 h 44"/>
                  <a:gd name="T2" fmla="*/ 0 w 45"/>
                  <a:gd name="T3" fmla="*/ 13 h 44"/>
                  <a:gd name="T4" fmla="*/ 12 w 45"/>
                  <a:gd name="T5" fmla="*/ 30 h 44"/>
                  <a:gd name="T6" fmla="*/ 28 w 45"/>
                  <a:gd name="T7" fmla="*/ 44 h 44"/>
                  <a:gd name="T8" fmla="*/ 33 w 45"/>
                  <a:gd name="T9" fmla="*/ 35 h 44"/>
                  <a:gd name="T10" fmla="*/ 45 w 45"/>
                  <a:gd name="T11" fmla="*/ 1 h 44"/>
                  <a:gd name="T12" fmla="*/ 10 w 45"/>
                  <a:gd name="T13" fmla="*/ 8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5" h="44">
                    <a:moveTo>
                      <a:pt x="10" y="8"/>
                    </a:moveTo>
                    <a:cubicBezTo>
                      <a:pt x="7" y="10"/>
                      <a:pt x="3" y="11"/>
                      <a:pt x="0" y="13"/>
                    </a:cubicBezTo>
                    <a:cubicBezTo>
                      <a:pt x="4" y="19"/>
                      <a:pt x="7" y="24"/>
                      <a:pt x="12" y="30"/>
                    </a:cubicBezTo>
                    <a:cubicBezTo>
                      <a:pt x="17" y="35"/>
                      <a:pt x="22" y="40"/>
                      <a:pt x="28" y="44"/>
                    </a:cubicBezTo>
                    <a:cubicBezTo>
                      <a:pt x="30" y="41"/>
                      <a:pt x="32" y="38"/>
                      <a:pt x="33" y="35"/>
                    </a:cubicBezTo>
                    <a:cubicBezTo>
                      <a:pt x="40" y="24"/>
                      <a:pt x="44" y="12"/>
                      <a:pt x="45" y="1"/>
                    </a:cubicBezTo>
                    <a:cubicBezTo>
                      <a:pt x="33" y="0"/>
                      <a:pt x="21" y="3"/>
                      <a:pt x="10" y="8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>
                    <a:lumMod val="75000"/>
                  </a:schemeClr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37" name="Freeform 224"/>
              <p:cNvSpPr/>
              <p:nvPr/>
            </p:nvSpPr>
            <p:spPr bwMode="auto">
              <a:xfrm>
                <a:off x="4119564" y="4891088"/>
                <a:ext cx="157163" cy="95250"/>
              </a:xfrm>
              <a:custGeom>
                <a:avLst/>
                <a:gdLst>
                  <a:gd name="T0" fmla="*/ 62 w 99"/>
                  <a:gd name="T1" fmla="*/ 56 h 60"/>
                  <a:gd name="T2" fmla="*/ 49 w 99"/>
                  <a:gd name="T3" fmla="*/ 41 h 60"/>
                  <a:gd name="T4" fmla="*/ 27 w 99"/>
                  <a:gd name="T5" fmla="*/ 44 h 60"/>
                  <a:gd name="T6" fmla="*/ 0 w 99"/>
                  <a:gd name="T7" fmla="*/ 60 h 60"/>
                  <a:gd name="T8" fmla="*/ 66 w 99"/>
                  <a:gd name="T9" fmla="*/ 0 h 60"/>
                  <a:gd name="T10" fmla="*/ 99 w 99"/>
                  <a:gd name="T11" fmla="*/ 5 h 60"/>
                  <a:gd name="T12" fmla="*/ 62 w 99"/>
                  <a:gd name="T13" fmla="*/ 56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9" h="60">
                    <a:moveTo>
                      <a:pt x="62" y="56"/>
                    </a:moveTo>
                    <a:lnTo>
                      <a:pt x="49" y="41"/>
                    </a:lnTo>
                    <a:lnTo>
                      <a:pt x="27" y="44"/>
                    </a:lnTo>
                    <a:lnTo>
                      <a:pt x="0" y="60"/>
                    </a:lnTo>
                    <a:lnTo>
                      <a:pt x="66" y="0"/>
                    </a:lnTo>
                    <a:lnTo>
                      <a:pt x="99" y="5"/>
                    </a:lnTo>
                    <a:lnTo>
                      <a:pt x="62" y="56"/>
                    </a:lnTo>
                    <a:close/>
                  </a:path>
                </a:pathLst>
              </a:custGeom>
              <a:grpFill/>
              <a:ln w="9525">
                <a:solidFill>
                  <a:schemeClr val="bg1">
                    <a:lumMod val="75000"/>
                  </a:schemeClr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38" name="Freeform 225"/>
              <p:cNvSpPr/>
              <p:nvPr/>
            </p:nvSpPr>
            <p:spPr bwMode="auto">
              <a:xfrm>
                <a:off x="4249739" y="4973638"/>
                <a:ext cx="106363" cy="147637"/>
              </a:xfrm>
              <a:custGeom>
                <a:avLst/>
                <a:gdLst>
                  <a:gd name="T0" fmla="*/ 11 w 67"/>
                  <a:gd name="T1" fmla="*/ 30 h 93"/>
                  <a:gd name="T2" fmla="*/ 25 w 67"/>
                  <a:gd name="T3" fmla="*/ 46 h 93"/>
                  <a:gd name="T4" fmla="*/ 19 w 67"/>
                  <a:gd name="T5" fmla="*/ 67 h 93"/>
                  <a:gd name="T6" fmla="*/ 0 w 67"/>
                  <a:gd name="T7" fmla="*/ 93 h 93"/>
                  <a:gd name="T8" fmla="*/ 67 w 67"/>
                  <a:gd name="T9" fmla="*/ 33 h 93"/>
                  <a:gd name="T10" fmla="*/ 65 w 67"/>
                  <a:gd name="T11" fmla="*/ 0 h 93"/>
                  <a:gd name="T12" fmla="*/ 11 w 67"/>
                  <a:gd name="T13" fmla="*/ 30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7" h="93">
                    <a:moveTo>
                      <a:pt x="11" y="30"/>
                    </a:moveTo>
                    <a:lnTo>
                      <a:pt x="25" y="46"/>
                    </a:lnTo>
                    <a:lnTo>
                      <a:pt x="19" y="67"/>
                    </a:lnTo>
                    <a:lnTo>
                      <a:pt x="0" y="93"/>
                    </a:lnTo>
                    <a:lnTo>
                      <a:pt x="67" y="33"/>
                    </a:lnTo>
                    <a:lnTo>
                      <a:pt x="65" y="0"/>
                    </a:lnTo>
                    <a:lnTo>
                      <a:pt x="11" y="30"/>
                    </a:lnTo>
                    <a:close/>
                  </a:path>
                </a:pathLst>
              </a:custGeom>
              <a:grpFill/>
              <a:ln w="9525">
                <a:solidFill>
                  <a:schemeClr val="bg1">
                    <a:lumMod val="75000"/>
                  </a:schemeClr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39" name="Freeform 226"/>
              <p:cNvSpPr>
                <a:spLocks noEditPoints="1"/>
              </p:cNvSpPr>
              <p:nvPr/>
            </p:nvSpPr>
            <p:spPr bwMode="auto">
              <a:xfrm>
                <a:off x="4119564" y="5003801"/>
                <a:ext cx="117475" cy="106362"/>
              </a:xfrm>
              <a:custGeom>
                <a:avLst/>
                <a:gdLst>
                  <a:gd name="T0" fmla="*/ 30 w 58"/>
                  <a:gd name="T1" fmla="*/ 4 h 53"/>
                  <a:gd name="T2" fmla="*/ 0 w 58"/>
                  <a:gd name="T3" fmla="*/ 53 h 53"/>
                  <a:gd name="T4" fmla="*/ 54 w 58"/>
                  <a:gd name="T5" fmla="*/ 25 h 53"/>
                  <a:gd name="T6" fmla="*/ 30 w 58"/>
                  <a:gd name="T7" fmla="*/ 4 h 53"/>
                  <a:gd name="T8" fmla="*/ 43 w 58"/>
                  <a:gd name="T9" fmla="*/ 22 h 53"/>
                  <a:gd name="T10" fmla="*/ 23 w 58"/>
                  <a:gd name="T11" fmla="*/ 33 h 53"/>
                  <a:gd name="T12" fmla="*/ 34 w 58"/>
                  <a:gd name="T13" fmla="*/ 14 h 53"/>
                  <a:gd name="T14" fmla="*/ 43 w 58"/>
                  <a:gd name="T15" fmla="*/ 22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8" h="53">
                    <a:moveTo>
                      <a:pt x="30" y="4"/>
                    </a:moveTo>
                    <a:cubicBezTo>
                      <a:pt x="18" y="13"/>
                      <a:pt x="0" y="53"/>
                      <a:pt x="0" y="53"/>
                    </a:cubicBezTo>
                    <a:cubicBezTo>
                      <a:pt x="0" y="53"/>
                      <a:pt x="51" y="38"/>
                      <a:pt x="54" y="25"/>
                    </a:cubicBezTo>
                    <a:cubicBezTo>
                      <a:pt x="58" y="3"/>
                      <a:pt x="34" y="0"/>
                      <a:pt x="30" y="4"/>
                    </a:cubicBezTo>
                    <a:close/>
                    <a:moveTo>
                      <a:pt x="43" y="22"/>
                    </a:moveTo>
                    <a:cubicBezTo>
                      <a:pt x="42" y="27"/>
                      <a:pt x="23" y="33"/>
                      <a:pt x="23" y="33"/>
                    </a:cubicBezTo>
                    <a:cubicBezTo>
                      <a:pt x="23" y="33"/>
                      <a:pt x="29" y="17"/>
                      <a:pt x="34" y="14"/>
                    </a:cubicBezTo>
                    <a:cubicBezTo>
                      <a:pt x="36" y="13"/>
                      <a:pt x="45" y="13"/>
                      <a:pt x="43" y="2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>
                    <a:lumMod val="75000"/>
                  </a:schemeClr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40" name="Freeform 227"/>
              <p:cNvSpPr/>
              <p:nvPr/>
            </p:nvSpPr>
            <p:spPr bwMode="auto">
              <a:xfrm>
                <a:off x="4216401" y="4892676"/>
                <a:ext cx="141288" cy="133350"/>
              </a:xfrm>
              <a:custGeom>
                <a:avLst/>
                <a:gdLst>
                  <a:gd name="T0" fmla="*/ 52 w 89"/>
                  <a:gd name="T1" fmla="*/ 0 h 84"/>
                  <a:gd name="T2" fmla="*/ 0 w 89"/>
                  <a:gd name="T3" fmla="*/ 70 h 84"/>
                  <a:gd name="T4" fmla="*/ 4 w 89"/>
                  <a:gd name="T5" fmla="*/ 75 h 84"/>
                  <a:gd name="T6" fmla="*/ 8 w 89"/>
                  <a:gd name="T7" fmla="*/ 79 h 84"/>
                  <a:gd name="T8" fmla="*/ 12 w 89"/>
                  <a:gd name="T9" fmla="*/ 84 h 84"/>
                  <a:gd name="T10" fmla="*/ 89 w 89"/>
                  <a:gd name="T11" fmla="*/ 40 h 84"/>
                  <a:gd name="T12" fmla="*/ 52 w 89"/>
                  <a:gd name="T13" fmla="*/ 0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9" h="84">
                    <a:moveTo>
                      <a:pt x="52" y="0"/>
                    </a:moveTo>
                    <a:lnTo>
                      <a:pt x="0" y="70"/>
                    </a:lnTo>
                    <a:lnTo>
                      <a:pt x="4" y="75"/>
                    </a:lnTo>
                    <a:lnTo>
                      <a:pt x="8" y="79"/>
                    </a:lnTo>
                    <a:lnTo>
                      <a:pt x="12" y="84"/>
                    </a:lnTo>
                    <a:lnTo>
                      <a:pt x="89" y="40"/>
                    </a:lnTo>
                    <a:lnTo>
                      <a:pt x="5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>
                    <a:lumMod val="75000"/>
                  </a:schemeClr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41" name="Freeform 228"/>
              <p:cNvSpPr/>
              <p:nvPr/>
            </p:nvSpPr>
            <p:spPr bwMode="auto">
              <a:xfrm>
                <a:off x="4216401" y="4892676"/>
                <a:ext cx="141288" cy="133350"/>
              </a:xfrm>
              <a:custGeom>
                <a:avLst/>
                <a:gdLst>
                  <a:gd name="T0" fmla="*/ 52 w 89"/>
                  <a:gd name="T1" fmla="*/ 0 h 84"/>
                  <a:gd name="T2" fmla="*/ 0 w 89"/>
                  <a:gd name="T3" fmla="*/ 70 h 84"/>
                  <a:gd name="T4" fmla="*/ 4 w 89"/>
                  <a:gd name="T5" fmla="*/ 75 h 84"/>
                  <a:gd name="T6" fmla="*/ 8 w 89"/>
                  <a:gd name="T7" fmla="*/ 79 h 84"/>
                  <a:gd name="T8" fmla="*/ 12 w 89"/>
                  <a:gd name="T9" fmla="*/ 84 h 84"/>
                  <a:gd name="T10" fmla="*/ 89 w 89"/>
                  <a:gd name="T11" fmla="*/ 40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9" h="84">
                    <a:moveTo>
                      <a:pt x="52" y="0"/>
                    </a:moveTo>
                    <a:lnTo>
                      <a:pt x="0" y="70"/>
                    </a:lnTo>
                    <a:lnTo>
                      <a:pt x="4" y="75"/>
                    </a:lnTo>
                    <a:lnTo>
                      <a:pt x="8" y="79"/>
                    </a:lnTo>
                    <a:lnTo>
                      <a:pt x="12" y="84"/>
                    </a:lnTo>
                    <a:lnTo>
                      <a:pt x="89" y="40"/>
                    </a:lnTo>
                  </a:path>
                </a:pathLst>
              </a:custGeom>
              <a:grpFill/>
              <a:ln w="9525">
                <a:solidFill>
                  <a:schemeClr val="bg1">
                    <a:lumMod val="75000"/>
                  </a:schemeClr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</p:grpSp>
        <p:sp>
          <p:nvSpPr>
            <p:cNvPr id="235" name="Freeform 229"/>
            <p:cNvSpPr/>
            <p:nvPr/>
          </p:nvSpPr>
          <p:spPr bwMode="auto">
            <a:xfrm>
              <a:off x="4297364" y="4791076"/>
              <a:ext cx="171450" cy="161925"/>
            </a:xfrm>
            <a:custGeom>
              <a:avLst/>
              <a:gdLst>
                <a:gd name="T0" fmla="*/ 0 w 85"/>
                <a:gd name="T1" fmla="*/ 51 h 81"/>
                <a:gd name="T2" fmla="*/ 15 w 85"/>
                <a:gd name="T3" fmla="*/ 32 h 81"/>
                <a:gd name="T4" fmla="*/ 57 w 85"/>
                <a:gd name="T5" fmla="*/ 0 h 81"/>
                <a:gd name="T6" fmla="*/ 69 w 85"/>
                <a:gd name="T7" fmla="*/ 17 h 81"/>
                <a:gd name="T8" fmla="*/ 85 w 85"/>
                <a:gd name="T9" fmla="*/ 31 h 81"/>
                <a:gd name="T10" fmla="*/ 49 w 85"/>
                <a:gd name="T11" fmla="*/ 70 h 81"/>
                <a:gd name="T12" fmla="*/ 30 w 85"/>
                <a:gd name="T13" fmla="*/ 8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5" h="81">
                  <a:moveTo>
                    <a:pt x="0" y="51"/>
                  </a:moveTo>
                  <a:cubicBezTo>
                    <a:pt x="15" y="32"/>
                    <a:pt x="15" y="32"/>
                    <a:pt x="15" y="32"/>
                  </a:cubicBezTo>
                  <a:cubicBezTo>
                    <a:pt x="15" y="32"/>
                    <a:pt x="33" y="13"/>
                    <a:pt x="57" y="0"/>
                  </a:cubicBezTo>
                  <a:cubicBezTo>
                    <a:pt x="61" y="6"/>
                    <a:pt x="64" y="12"/>
                    <a:pt x="69" y="17"/>
                  </a:cubicBezTo>
                  <a:cubicBezTo>
                    <a:pt x="74" y="23"/>
                    <a:pt x="79" y="27"/>
                    <a:pt x="85" y="31"/>
                  </a:cubicBezTo>
                  <a:cubicBezTo>
                    <a:pt x="69" y="54"/>
                    <a:pt x="49" y="70"/>
                    <a:pt x="49" y="70"/>
                  </a:cubicBezTo>
                  <a:cubicBezTo>
                    <a:pt x="30" y="81"/>
                    <a:pt x="30" y="81"/>
                    <a:pt x="30" y="81"/>
                  </a:cubicBezTo>
                </a:path>
              </a:pathLst>
            </a:custGeom>
            <a:grpFill/>
            <a:ln w="9525">
              <a:solidFill>
                <a:schemeClr val="bg1">
                  <a:lumMod val="75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242" name="Freeform 230"/>
          <p:cNvSpPr>
            <a:spLocks noEditPoints="1"/>
          </p:cNvSpPr>
          <p:nvPr/>
        </p:nvSpPr>
        <p:spPr bwMode="auto">
          <a:xfrm>
            <a:off x="10979929" y="4612190"/>
            <a:ext cx="315817" cy="354732"/>
          </a:xfrm>
          <a:custGeom>
            <a:avLst/>
            <a:gdLst>
              <a:gd name="T0" fmla="*/ 90 w 166"/>
              <a:gd name="T1" fmla="*/ 94 h 187"/>
              <a:gd name="T2" fmla="*/ 77 w 166"/>
              <a:gd name="T3" fmla="*/ 34 h 187"/>
              <a:gd name="T4" fmla="*/ 77 w 166"/>
              <a:gd name="T5" fmla="*/ 31 h 187"/>
              <a:gd name="T6" fmla="*/ 64 w 166"/>
              <a:gd name="T7" fmla="*/ 7 h 187"/>
              <a:gd name="T8" fmla="*/ 63 w 166"/>
              <a:gd name="T9" fmla="*/ 7 h 187"/>
              <a:gd name="T10" fmla="*/ 62 w 166"/>
              <a:gd name="T11" fmla="*/ 6 h 187"/>
              <a:gd name="T12" fmla="*/ 61 w 166"/>
              <a:gd name="T13" fmla="*/ 5 h 187"/>
              <a:gd name="T14" fmla="*/ 59 w 166"/>
              <a:gd name="T15" fmla="*/ 4 h 187"/>
              <a:gd name="T16" fmla="*/ 58 w 166"/>
              <a:gd name="T17" fmla="*/ 3 h 187"/>
              <a:gd name="T18" fmla="*/ 55 w 166"/>
              <a:gd name="T19" fmla="*/ 2 h 187"/>
              <a:gd name="T20" fmla="*/ 54 w 166"/>
              <a:gd name="T21" fmla="*/ 2 h 187"/>
              <a:gd name="T22" fmla="*/ 52 w 166"/>
              <a:gd name="T23" fmla="*/ 1 h 187"/>
              <a:gd name="T24" fmla="*/ 51 w 166"/>
              <a:gd name="T25" fmla="*/ 1 h 187"/>
              <a:gd name="T26" fmla="*/ 49 w 166"/>
              <a:gd name="T27" fmla="*/ 0 h 187"/>
              <a:gd name="T28" fmla="*/ 47 w 166"/>
              <a:gd name="T29" fmla="*/ 0 h 187"/>
              <a:gd name="T30" fmla="*/ 46 w 166"/>
              <a:gd name="T31" fmla="*/ 0 h 187"/>
              <a:gd name="T32" fmla="*/ 44 w 166"/>
              <a:gd name="T33" fmla="*/ 0 h 187"/>
              <a:gd name="T34" fmla="*/ 41 w 166"/>
              <a:gd name="T35" fmla="*/ 0 h 187"/>
              <a:gd name="T36" fmla="*/ 40 w 166"/>
              <a:gd name="T37" fmla="*/ 0 h 187"/>
              <a:gd name="T38" fmla="*/ 38 w 166"/>
              <a:gd name="T39" fmla="*/ 0 h 187"/>
              <a:gd name="T40" fmla="*/ 36 w 166"/>
              <a:gd name="T41" fmla="*/ 1 h 187"/>
              <a:gd name="T42" fmla="*/ 35 w 166"/>
              <a:gd name="T43" fmla="*/ 1 h 187"/>
              <a:gd name="T44" fmla="*/ 33 w 166"/>
              <a:gd name="T45" fmla="*/ 1 h 187"/>
              <a:gd name="T46" fmla="*/ 31 w 166"/>
              <a:gd name="T47" fmla="*/ 2 h 187"/>
              <a:gd name="T48" fmla="*/ 30 w 166"/>
              <a:gd name="T49" fmla="*/ 3 h 187"/>
              <a:gd name="T50" fmla="*/ 28 w 166"/>
              <a:gd name="T51" fmla="*/ 3 h 187"/>
              <a:gd name="T52" fmla="*/ 27 w 166"/>
              <a:gd name="T53" fmla="*/ 4 h 187"/>
              <a:gd name="T54" fmla="*/ 10 w 166"/>
              <a:gd name="T55" fmla="*/ 26 h 187"/>
              <a:gd name="T56" fmla="*/ 9 w 166"/>
              <a:gd name="T57" fmla="*/ 34 h 187"/>
              <a:gd name="T58" fmla="*/ 17 w 166"/>
              <a:gd name="T59" fmla="*/ 111 h 187"/>
              <a:gd name="T60" fmla="*/ 48 w 166"/>
              <a:gd name="T61" fmla="*/ 138 h 187"/>
              <a:gd name="T62" fmla="*/ 52 w 166"/>
              <a:gd name="T63" fmla="*/ 152 h 187"/>
              <a:gd name="T64" fmla="*/ 57 w 166"/>
              <a:gd name="T65" fmla="*/ 166 h 187"/>
              <a:gd name="T66" fmla="*/ 62 w 166"/>
              <a:gd name="T67" fmla="*/ 172 h 187"/>
              <a:gd name="T68" fmla="*/ 70 w 166"/>
              <a:gd name="T69" fmla="*/ 177 h 187"/>
              <a:gd name="T70" fmla="*/ 77 w 166"/>
              <a:gd name="T71" fmla="*/ 174 h 187"/>
              <a:gd name="T72" fmla="*/ 66 w 166"/>
              <a:gd name="T73" fmla="*/ 122 h 187"/>
              <a:gd name="T74" fmla="*/ 103 w 166"/>
              <a:gd name="T75" fmla="*/ 150 h 187"/>
              <a:gd name="T76" fmla="*/ 119 w 166"/>
              <a:gd name="T77" fmla="*/ 167 h 187"/>
              <a:gd name="T78" fmla="*/ 135 w 166"/>
              <a:gd name="T79" fmla="*/ 182 h 187"/>
              <a:gd name="T80" fmla="*/ 146 w 166"/>
              <a:gd name="T81" fmla="*/ 186 h 187"/>
              <a:gd name="T82" fmla="*/ 158 w 166"/>
              <a:gd name="T83" fmla="*/ 187 h 187"/>
              <a:gd name="T84" fmla="*/ 166 w 166"/>
              <a:gd name="T85" fmla="*/ 178 h 187"/>
              <a:gd name="T86" fmla="*/ 71 w 166"/>
              <a:gd name="T87" fmla="*/ 42 h 187"/>
              <a:gd name="T88" fmla="*/ 29 w 166"/>
              <a:gd name="T89" fmla="*/ 65 h 187"/>
              <a:gd name="T90" fmla="*/ 32 w 166"/>
              <a:gd name="T91" fmla="*/ 61 h 187"/>
              <a:gd name="T92" fmla="*/ 29 w 166"/>
              <a:gd name="T93" fmla="*/ 68 h 187"/>
              <a:gd name="T94" fmla="*/ 61 w 166"/>
              <a:gd name="T95" fmla="*/ 122 h 187"/>
              <a:gd name="T96" fmla="*/ 82 w 166"/>
              <a:gd name="T97" fmla="*/ 104 h 1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66" h="187">
                <a:moveTo>
                  <a:pt x="164" y="170"/>
                </a:moveTo>
                <a:cubicBezTo>
                  <a:pt x="164" y="170"/>
                  <a:pt x="164" y="169"/>
                  <a:pt x="163" y="169"/>
                </a:cubicBezTo>
                <a:cubicBezTo>
                  <a:pt x="91" y="97"/>
                  <a:pt x="91" y="97"/>
                  <a:pt x="91" y="97"/>
                </a:cubicBezTo>
                <a:cubicBezTo>
                  <a:pt x="90" y="96"/>
                  <a:pt x="90" y="95"/>
                  <a:pt x="90" y="94"/>
                </a:cubicBezTo>
                <a:cubicBezTo>
                  <a:pt x="90" y="94"/>
                  <a:pt x="90" y="94"/>
                  <a:pt x="90" y="94"/>
                </a:cubicBezTo>
                <a:cubicBezTo>
                  <a:pt x="96" y="78"/>
                  <a:pt x="92" y="60"/>
                  <a:pt x="79" y="48"/>
                </a:cubicBezTo>
                <a:cubicBezTo>
                  <a:pt x="78" y="47"/>
                  <a:pt x="77" y="46"/>
                  <a:pt x="75" y="45"/>
                </a:cubicBezTo>
                <a:cubicBezTo>
                  <a:pt x="76" y="41"/>
                  <a:pt x="77" y="38"/>
                  <a:pt x="77" y="34"/>
                </a:cubicBezTo>
                <a:cubicBezTo>
                  <a:pt x="77" y="33"/>
                  <a:pt x="77" y="32"/>
                  <a:pt x="77" y="31"/>
                </a:cubicBezTo>
                <a:cubicBezTo>
                  <a:pt x="77" y="31"/>
                  <a:pt x="77" y="31"/>
                  <a:pt x="77" y="31"/>
                </a:cubicBezTo>
                <a:cubicBezTo>
                  <a:pt x="77" y="31"/>
                  <a:pt x="77" y="31"/>
                  <a:pt x="77" y="31"/>
                </a:cubicBezTo>
                <a:cubicBezTo>
                  <a:pt x="77" y="31"/>
                  <a:pt x="77" y="31"/>
                  <a:pt x="77" y="31"/>
                </a:cubicBezTo>
                <a:cubicBezTo>
                  <a:pt x="77" y="31"/>
                  <a:pt x="77" y="31"/>
                  <a:pt x="77" y="31"/>
                </a:cubicBezTo>
                <a:cubicBezTo>
                  <a:pt x="77" y="29"/>
                  <a:pt x="76" y="27"/>
                  <a:pt x="76" y="24"/>
                </a:cubicBezTo>
                <a:cubicBezTo>
                  <a:pt x="74" y="18"/>
                  <a:pt x="70" y="12"/>
                  <a:pt x="65" y="8"/>
                </a:cubicBezTo>
                <a:cubicBezTo>
                  <a:pt x="65" y="8"/>
                  <a:pt x="64" y="8"/>
                  <a:pt x="64" y="7"/>
                </a:cubicBezTo>
                <a:cubicBezTo>
                  <a:pt x="64" y="7"/>
                  <a:pt x="64" y="7"/>
                  <a:pt x="64" y="7"/>
                </a:cubicBezTo>
                <a:cubicBezTo>
                  <a:pt x="64" y="7"/>
                  <a:pt x="64" y="7"/>
                  <a:pt x="64" y="7"/>
                </a:cubicBezTo>
                <a:cubicBezTo>
                  <a:pt x="64" y="7"/>
                  <a:pt x="64" y="7"/>
                  <a:pt x="64" y="7"/>
                </a:cubicBezTo>
                <a:cubicBezTo>
                  <a:pt x="63" y="7"/>
                  <a:pt x="63" y="7"/>
                  <a:pt x="63" y="7"/>
                </a:cubicBezTo>
                <a:cubicBezTo>
                  <a:pt x="63" y="6"/>
                  <a:pt x="63" y="6"/>
                  <a:pt x="63" y="6"/>
                </a:cubicBezTo>
                <a:cubicBezTo>
                  <a:pt x="63" y="6"/>
                  <a:pt x="63" y="6"/>
                  <a:pt x="62" y="6"/>
                </a:cubicBezTo>
                <a:cubicBezTo>
                  <a:pt x="62" y="6"/>
                  <a:pt x="62" y="6"/>
                  <a:pt x="62" y="6"/>
                </a:cubicBezTo>
                <a:cubicBezTo>
                  <a:pt x="62" y="6"/>
                  <a:pt x="62" y="6"/>
                  <a:pt x="62" y="6"/>
                </a:cubicBezTo>
                <a:cubicBezTo>
                  <a:pt x="62" y="6"/>
                  <a:pt x="62" y="6"/>
                  <a:pt x="62" y="6"/>
                </a:cubicBezTo>
                <a:cubicBezTo>
                  <a:pt x="62" y="5"/>
                  <a:pt x="61" y="5"/>
                  <a:pt x="61" y="5"/>
                </a:cubicBezTo>
                <a:cubicBezTo>
                  <a:pt x="61" y="5"/>
                  <a:pt x="61" y="5"/>
                  <a:pt x="61" y="5"/>
                </a:cubicBezTo>
                <a:cubicBezTo>
                  <a:pt x="61" y="5"/>
                  <a:pt x="61" y="5"/>
                  <a:pt x="61" y="5"/>
                </a:cubicBezTo>
                <a:cubicBezTo>
                  <a:pt x="60" y="5"/>
                  <a:pt x="60" y="5"/>
                  <a:pt x="60" y="5"/>
                </a:cubicBezTo>
                <a:cubicBezTo>
                  <a:pt x="60" y="5"/>
                  <a:pt x="60" y="4"/>
                  <a:pt x="60" y="4"/>
                </a:cubicBezTo>
                <a:cubicBezTo>
                  <a:pt x="60" y="4"/>
                  <a:pt x="60" y="4"/>
                  <a:pt x="60" y="4"/>
                </a:cubicBezTo>
                <a:cubicBezTo>
                  <a:pt x="59" y="4"/>
                  <a:pt x="59" y="4"/>
                  <a:pt x="59" y="4"/>
                </a:cubicBezTo>
                <a:cubicBezTo>
                  <a:pt x="59" y="4"/>
                  <a:pt x="59" y="4"/>
                  <a:pt x="59" y="4"/>
                </a:cubicBezTo>
                <a:cubicBezTo>
                  <a:pt x="59" y="4"/>
                  <a:pt x="59" y="4"/>
                  <a:pt x="58" y="4"/>
                </a:cubicBezTo>
                <a:cubicBezTo>
                  <a:pt x="58" y="4"/>
                  <a:pt x="58" y="4"/>
                  <a:pt x="58" y="4"/>
                </a:cubicBezTo>
                <a:cubicBezTo>
                  <a:pt x="58" y="3"/>
                  <a:pt x="58" y="3"/>
                  <a:pt x="58" y="3"/>
                </a:cubicBezTo>
                <a:cubicBezTo>
                  <a:pt x="58" y="3"/>
                  <a:pt x="58" y="3"/>
                  <a:pt x="58" y="3"/>
                </a:cubicBezTo>
                <a:cubicBezTo>
                  <a:pt x="57" y="3"/>
                  <a:pt x="56" y="3"/>
                  <a:pt x="56" y="2"/>
                </a:cubicBezTo>
                <a:cubicBezTo>
                  <a:pt x="56" y="2"/>
                  <a:pt x="56" y="2"/>
                  <a:pt x="56" y="2"/>
                </a:cubicBezTo>
                <a:cubicBezTo>
                  <a:pt x="55" y="2"/>
                  <a:pt x="55" y="2"/>
                  <a:pt x="55" y="2"/>
                </a:cubicBezTo>
                <a:cubicBezTo>
                  <a:pt x="55" y="2"/>
                  <a:pt x="55" y="2"/>
                  <a:pt x="55" y="2"/>
                </a:cubicBezTo>
                <a:cubicBezTo>
                  <a:pt x="55" y="2"/>
                  <a:pt x="55" y="2"/>
                  <a:pt x="54" y="2"/>
                </a:cubicBezTo>
                <a:cubicBezTo>
                  <a:pt x="54" y="2"/>
                  <a:pt x="54" y="2"/>
                  <a:pt x="54" y="2"/>
                </a:cubicBezTo>
                <a:cubicBezTo>
                  <a:pt x="54" y="2"/>
                  <a:pt x="54" y="2"/>
                  <a:pt x="54" y="2"/>
                </a:cubicBezTo>
                <a:cubicBezTo>
                  <a:pt x="54" y="2"/>
                  <a:pt x="53" y="2"/>
                  <a:pt x="53" y="2"/>
                </a:cubicBezTo>
                <a:cubicBezTo>
                  <a:pt x="53" y="1"/>
                  <a:pt x="53" y="1"/>
                  <a:pt x="53" y="1"/>
                </a:cubicBezTo>
                <a:cubicBezTo>
                  <a:pt x="53" y="1"/>
                  <a:pt x="53" y="1"/>
                  <a:pt x="52" y="1"/>
                </a:cubicBezTo>
                <a:cubicBezTo>
                  <a:pt x="52" y="1"/>
                  <a:pt x="52" y="1"/>
                  <a:pt x="52" y="1"/>
                </a:cubicBezTo>
                <a:cubicBezTo>
                  <a:pt x="52" y="1"/>
                  <a:pt x="52" y="1"/>
                  <a:pt x="52" y="1"/>
                </a:cubicBezTo>
                <a:cubicBezTo>
                  <a:pt x="52" y="1"/>
                  <a:pt x="51" y="1"/>
                  <a:pt x="51" y="1"/>
                </a:cubicBezTo>
                <a:cubicBezTo>
                  <a:pt x="51" y="1"/>
                  <a:pt x="51" y="1"/>
                  <a:pt x="51" y="1"/>
                </a:cubicBezTo>
                <a:cubicBezTo>
                  <a:pt x="51" y="1"/>
                  <a:pt x="51" y="1"/>
                  <a:pt x="51" y="1"/>
                </a:cubicBezTo>
                <a:cubicBezTo>
                  <a:pt x="50" y="1"/>
                  <a:pt x="50" y="1"/>
                  <a:pt x="50" y="1"/>
                </a:cubicBezTo>
                <a:cubicBezTo>
                  <a:pt x="50" y="1"/>
                  <a:pt x="50" y="1"/>
                  <a:pt x="50" y="1"/>
                </a:cubicBezTo>
                <a:cubicBezTo>
                  <a:pt x="50" y="1"/>
                  <a:pt x="49" y="1"/>
                  <a:pt x="49" y="1"/>
                </a:cubicBezTo>
                <a:cubicBezTo>
                  <a:pt x="49" y="1"/>
                  <a:pt x="49" y="1"/>
                  <a:pt x="49" y="0"/>
                </a:cubicBezTo>
                <a:cubicBezTo>
                  <a:pt x="49" y="0"/>
                  <a:pt x="49" y="0"/>
                  <a:pt x="48" y="0"/>
                </a:cubicBezTo>
                <a:cubicBezTo>
                  <a:pt x="48" y="0"/>
                  <a:pt x="48" y="0"/>
                  <a:pt x="48" y="0"/>
                </a:cubicBezTo>
                <a:cubicBezTo>
                  <a:pt x="48" y="0"/>
                  <a:pt x="48" y="0"/>
                  <a:pt x="48" y="0"/>
                </a:cubicBezTo>
                <a:cubicBezTo>
                  <a:pt x="48" y="0"/>
                  <a:pt x="47" y="0"/>
                  <a:pt x="47" y="0"/>
                </a:cubicBezTo>
                <a:cubicBezTo>
                  <a:pt x="47" y="0"/>
                  <a:pt x="47" y="0"/>
                  <a:pt x="47" y="0"/>
                </a:cubicBezTo>
                <a:cubicBezTo>
                  <a:pt x="47" y="0"/>
                  <a:pt x="47" y="0"/>
                  <a:pt x="46" y="0"/>
                </a:cubicBezTo>
                <a:cubicBezTo>
                  <a:pt x="46" y="0"/>
                  <a:pt x="46" y="0"/>
                  <a:pt x="46" y="0"/>
                </a:cubicBezTo>
                <a:cubicBezTo>
                  <a:pt x="46" y="0"/>
                  <a:pt x="46" y="0"/>
                  <a:pt x="46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45" y="0"/>
                  <a:pt x="44" y="0"/>
                  <a:pt x="44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44" y="0"/>
                  <a:pt x="43" y="0"/>
                  <a:pt x="43" y="0"/>
                </a:cubicBezTo>
                <a:cubicBezTo>
                  <a:pt x="43" y="0"/>
                  <a:pt x="42" y="0"/>
                  <a:pt x="42" y="0"/>
                </a:cubicBezTo>
                <a:cubicBezTo>
                  <a:pt x="42" y="0"/>
                  <a:pt x="42" y="0"/>
                  <a:pt x="42" y="0"/>
                </a:cubicBezTo>
                <a:cubicBezTo>
                  <a:pt x="42" y="0"/>
                  <a:pt x="41" y="0"/>
                  <a:pt x="41" y="0"/>
                </a:cubicBezTo>
                <a:cubicBezTo>
                  <a:pt x="41" y="0"/>
                  <a:pt x="41" y="0"/>
                  <a:pt x="41" y="0"/>
                </a:cubicBezTo>
                <a:cubicBezTo>
                  <a:pt x="41" y="0"/>
                  <a:pt x="41" y="0"/>
                  <a:pt x="40" y="0"/>
                </a:cubicBezTo>
                <a:cubicBezTo>
                  <a:pt x="40" y="0"/>
                  <a:pt x="40" y="0"/>
                  <a:pt x="40" y="0"/>
                </a:cubicBezTo>
                <a:cubicBezTo>
                  <a:pt x="40" y="0"/>
                  <a:pt x="40" y="0"/>
                  <a:pt x="40" y="0"/>
                </a:cubicBezTo>
                <a:cubicBezTo>
                  <a:pt x="39" y="0"/>
                  <a:pt x="39" y="0"/>
                  <a:pt x="39" y="0"/>
                </a:cubicBezTo>
                <a:cubicBezTo>
                  <a:pt x="39" y="0"/>
                  <a:pt x="39" y="0"/>
                  <a:pt x="39" y="0"/>
                </a:cubicBezTo>
                <a:cubicBezTo>
                  <a:pt x="39" y="0"/>
                  <a:pt x="38" y="0"/>
                  <a:pt x="38" y="0"/>
                </a:cubicBezTo>
                <a:cubicBezTo>
                  <a:pt x="38" y="0"/>
                  <a:pt x="38" y="0"/>
                  <a:pt x="38" y="0"/>
                </a:cubicBezTo>
                <a:cubicBezTo>
                  <a:pt x="38" y="0"/>
                  <a:pt x="38" y="0"/>
                  <a:pt x="37" y="0"/>
                </a:cubicBezTo>
                <a:cubicBezTo>
                  <a:pt x="37" y="0"/>
                  <a:pt x="37" y="0"/>
                  <a:pt x="37" y="1"/>
                </a:cubicBezTo>
                <a:cubicBezTo>
                  <a:pt x="37" y="1"/>
                  <a:pt x="37" y="1"/>
                  <a:pt x="37" y="1"/>
                </a:cubicBezTo>
                <a:cubicBezTo>
                  <a:pt x="36" y="1"/>
                  <a:pt x="36" y="1"/>
                  <a:pt x="36" y="1"/>
                </a:cubicBezTo>
                <a:cubicBezTo>
                  <a:pt x="36" y="1"/>
                  <a:pt x="36" y="1"/>
                  <a:pt x="36" y="1"/>
                </a:cubicBezTo>
                <a:cubicBezTo>
                  <a:pt x="36" y="1"/>
                  <a:pt x="36" y="1"/>
                  <a:pt x="35" y="1"/>
                </a:cubicBezTo>
                <a:cubicBezTo>
                  <a:pt x="35" y="1"/>
                  <a:pt x="35" y="1"/>
                  <a:pt x="35" y="1"/>
                </a:cubicBezTo>
                <a:cubicBezTo>
                  <a:pt x="35" y="1"/>
                  <a:pt x="35" y="1"/>
                  <a:pt x="35" y="1"/>
                </a:cubicBezTo>
                <a:cubicBezTo>
                  <a:pt x="34" y="1"/>
                  <a:pt x="34" y="1"/>
                  <a:pt x="34" y="1"/>
                </a:cubicBezTo>
                <a:cubicBezTo>
                  <a:pt x="34" y="1"/>
                  <a:pt x="34" y="1"/>
                  <a:pt x="34" y="1"/>
                </a:cubicBezTo>
                <a:cubicBezTo>
                  <a:pt x="34" y="1"/>
                  <a:pt x="33" y="1"/>
                  <a:pt x="33" y="1"/>
                </a:cubicBezTo>
                <a:cubicBezTo>
                  <a:pt x="33" y="1"/>
                  <a:pt x="33" y="1"/>
                  <a:pt x="33" y="1"/>
                </a:cubicBezTo>
                <a:cubicBezTo>
                  <a:pt x="33" y="2"/>
                  <a:pt x="33" y="2"/>
                  <a:pt x="32" y="2"/>
                </a:cubicBezTo>
                <a:cubicBezTo>
                  <a:pt x="32" y="2"/>
                  <a:pt x="32" y="2"/>
                  <a:pt x="32" y="2"/>
                </a:cubicBezTo>
                <a:cubicBezTo>
                  <a:pt x="32" y="2"/>
                  <a:pt x="32" y="2"/>
                  <a:pt x="32" y="2"/>
                </a:cubicBezTo>
                <a:cubicBezTo>
                  <a:pt x="32" y="2"/>
                  <a:pt x="31" y="2"/>
                  <a:pt x="31" y="2"/>
                </a:cubicBezTo>
                <a:cubicBezTo>
                  <a:pt x="31" y="2"/>
                  <a:pt x="31" y="2"/>
                  <a:pt x="31" y="2"/>
                </a:cubicBezTo>
                <a:cubicBezTo>
                  <a:pt x="31" y="2"/>
                  <a:pt x="31" y="2"/>
                  <a:pt x="31" y="2"/>
                </a:cubicBezTo>
                <a:cubicBezTo>
                  <a:pt x="30" y="2"/>
                  <a:pt x="30" y="2"/>
                  <a:pt x="30" y="3"/>
                </a:cubicBezTo>
                <a:cubicBezTo>
                  <a:pt x="30" y="3"/>
                  <a:pt x="30" y="3"/>
                  <a:pt x="30" y="3"/>
                </a:cubicBezTo>
                <a:cubicBezTo>
                  <a:pt x="30" y="3"/>
                  <a:pt x="29" y="3"/>
                  <a:pt x="29" y="3"/>
                </a:cubicBezTo>
                <a:cubicBezTo>
                  <a:pt x="29" y="3"/>
                  <a:pt x="29" y="3"/>
                  <a:pt x="29" y="3"/>
                </a:cubicBezTo>
                <a:cubicBezTo>
                  <a:pt x="29" y="3"/>
                  <a:pt x="29" y="3"/>
                  <a:pt x="28" y="3"/>
                </a:cubicBezTo>
                <a:cubicBezTo>
                  <a:pt x="28" y="3"/>
                  <a:pt x="28" y="3"/>
                  <a:pt x="28" y="3"/>
                </a:cubicBezTo>
                <a:cubicBezTo>
                  <a:pt x="28" y="3"/>
                  <a:pt x="28" y="4"/>
                  <a:pt x="28" y="4"/>
                </a:cubicBezTo>
                <a:cubicBezTo>
                  <a:pt x="28" y="4"/>
                  <a:pt x="28" y="4"/>
                  <a:pt x="28" y="4"/>
                </a:cubicBezTo>
                <a:cubicBezTo>
                  <a:pt x="27" y="4"/>
                  <a:pt x="27" y="4"/>
                  <a:pt x="27" y="4"/>
                </a:cubicBezTo>
                <a:cubicBezTo>
                  <a:pt x="27" y="4"/>
                  <a:pt x="27" y="4"/>
                  <a:pt x="27" y="4"/>
                </a:cubicBezTo>
                <a:cubicBezTo>
                  <a:pt x="27" y="4"/>
                  <a:pt x="26" y="4"/>
                  <a:pt x="26" y="4"/>
                </a:cubicBezTo>
                <a:cubicBezTo>
                  <a:pt x="26" y="4"/>
                  <a:pt x="26" y="4"/>
                  <a:pt x="26" y="4"/>
                </a:cubicBezTo>
                <a:cubicBezTo>
                  <a:pt x="18" y="9"/>
                  <a:pt x="13" y="16"/>
                  <a:pt x="10" y="25"/>
                </a:cubicBezTo>
                <a:cubicBezTo>
                  <a:pt x="10" y="25"/>
                  <a:pt x="10" y="26"/>
                  <a:pt x="10" y="26"/>
                </a:cubicBezTo>
                <a:cubicBezTo>
                  <a:pt x="10" y="27"/>
                  <a:pt x="9" y="28"/>
                  <a:pt x="9" y="29"/>
                </a:cubicBezTo>
                <a:cubicBezTo>
                  <a:pt x="9" y="29"/>
                  <a:pt x="9" y="29"/>
                  <a:pt x="9" y="30"/>
                </a:cubicBezTo>
                <a:cubicBezTo>
                  <a:pt x="9" y="30"/>
                  <a:pt x="9" y="31"/>
                  <a:pt x="9" y="31"/>
                </a:cubicBezTo>
                <a:cubicBezTo>
                  <a:pt x="9" y="32"/>
                  <a:pt x="9" y="33"/>
                  <a:pt x="9" y="34"/>
                </a:cubicBezTo>
                <a:cubicBezTo>
                  <a:pt x="9" y="34"/>
                  <a:pt x="9" y="34"/>
                  <a:pt x="9" y="34"/>
                </a:cubicBezTo>
                <a:cubicBezTo>
                  <a:pt x="9" y="34"/>
                  <a:pt x="9" y="34"/>
                  <a:pt x="9" y="34"/>
                </a:cubicBezTo>
                <a:cubicBezTo>
                  <a:pt x="9" y="41"/>
                  <a:pt x="11" y="47"/>
                  <a:pt x="14" y="52"/>
                </a:cubicBezTo>
                <a:cubicBezTo>
                  <a:pt x="0" y="69"/>
                  <a:pt x="1" y="95"/>
                  <a:pt x="17" y="111"/>
                </a:cubicBezTo>
                <a:cubicBezTo>
                  <a:pt x="25" y="119"/>
                  <a:pt x="36" y="124"/>
                  <a:pt x="48" y="124"/>
                </a:cubicBezTo>
                <a:cubicBezTo>
                  <a:pt x="51" y="125"/>
                  <a:pt x="51" y="125"/>
                  <a:pt x="51" y="125"/>
                </a:cubicBezTo>
                <a:cubicBezTo>
                  <a:pt x="47" y="134"/>
                  <a:pt x="47" y="134"/>
                  <a:pt x="47" y="134"/>
                </a:cubicBezTo>
                <a:cubicBezTo>
                  <a:pt x="48" y="138"/>
                  <a:pt x="48" y="138"/>
                  <a:pt x="48" y="138"/>
                </a:cubicBezTo>
                <a:cubicBezTo>
                  <a:pt x="54" y="143"/>
                  <a:pt x="54" y="143"/>
                  <a:pt x="54" y="143"/>
                </a:cubicBezTo>
                <a:cubicBezTo>
                  <a:pt x="52" y="151"/>
                  <a:pt x="52" y="151"/>
                  <a:pt x="52" y="151"/>
                </a:cubicBezTo>
                <a:cubicBezTo>
                  <a:pt x="52" y="151"/>
                  <a:pt x="52" y="151"/>
                  <a:pt x="52" y="151"/>
                </a:cubicBezTo>
                <a:cubicBezTo>
                  <a:pt x="52" y="152"/>
                  <a:pt x="52" y="152"/>
                  <a:pt x="52" y="152"/>
                </a:cubicBezTo>
                <a:cubicBezTo>
                  <a:pt x="53" y="153"/>
                  <a:pt x="53" y="153"/>
                  <a:pt x="53" y="153"/>
                </a:cubicBezTo>
                <a:cubicBezTo>
                  <a:pt x="53" y="153"/>
                  <a:pt x="53" y="153"/>
                  <a:pt x="53" y="153"/>
                </a:cubicBezTo>
                <a:cubicBezTo>
                  <a:pt x="60" y="158"/>
                  <a:pt x="60" y="158"/>
                  <a:pt x="60" y="158"/>
                </a:cubicBezTo>
                <a:cubicBezTo>
                  <a:pt x="57" y="166"/>
                  <a:pt x="57" y="166"/>
                  <a:pt x="57" y="166"/>
                </a:cubicBezTo>
                <a:cubicBezTo>
                  <a:pt x="57" y="167"/>
                  <a:pt x="57" y="167"/>
                  <a:pt x="57" y="167"/>
                </a:cubicBezTo>
                <a:cubicBezTo>
                  <a:pt x="57" y="167"/>
                  <a:pt x="57" y="168"/>
                  <a:pt x="58" y="168"/>
                </a:cubicBezTo>
                <a:cubicBezTo>
                  <a:pt x="59" y="170"/>
                  <a:pt x="59" y="170"/>
                  <a:pt x="59" y="170"/>
                </a:cubicBezTo>
                <a:cubicBezTo>
                  <a:pt x="62" y="172"/>
                  <a:pt x="62" y="172"/>
                  <a:pt x="62" y="172"/>
                </a:cubicBezTo>
                <a:cubicBezTo>
                  <a:pt x="66" y="175"/>
                  <a:pt x="66" y="175"/>
                  <a:pt x="66" y="175"/>
                </a:cubicBezTo>
                <a:cubicBezTo>
                  <a:pt x="66" y="175"/>
                  <a:pt x="66" y="175"/>
                  <a:pt x="66" y="175"/>
                </a:cubicBezTo>
                <a:cubicBezTo>
                  <a:pt x="69" y="177"/>
                  <a:pt x="69" y="177"/>
                  <a:pt x="69" y="177"/>
                </a:cubicBezTo>
                <a:cubicBezTo>
                  <a:pt x="69" y="177"/>
                  <a:pt x="69" y="177"/>
                  <a:pt x="70" y="177"/>
                </a:cubicBezTo>
                <a:cubicBezTo>
                  <a:pt x="71" y="176"/>
                  <a:pt x="71" y="176"/>
                  <a:pt x="71" y="176"/>
                </a:cubicBezTo>
                <a:cubicBezTo>
                  <a:pt x="75" y="175"/>
                  <a:pt x="75" y="175"/>
                  <a:pt x="75" y="175"/>
                </a:cubicBezTo>
                <a:cubicBezTo>
                  <a:pt x="76" y="175"/>
                  <a:pt x="76" y="175"/>
                  <a:pt x="76" y="175"/>
                </a:cubicBezTo>
                <a:cubicBezTo>
                  <a:pt x="76" y="175"/>
                  <a:pt x="76" y="174"/>
                  <a:pt x="77" y="174"/>
                </a:cubicBezTo>
                <a:cubicBezTo>
                  <a:pt x="77" y="173"/>
                  <a:pt x="78" y="171"/>
                  <a:pt x="78" y="168"/>
                </a:cubicBezTo>
                <a:cubicBezTo>
                  <a:pt x="78" y="168"/>
                  <a:pt x="78" y="168"/>
                  <a:pt x="78" y="168"/>
                </a:cubicBezTo>
                <a:cubicBezTo>
                  <a:pt x="64" y="121"/>
                  <a:pt x="64" y="121"/>
                  <a:pt x="64" y="121"/>
                </a:cubicBezTo>
                <a:cubicBezTo>
                  <a:pt x="65" y="121"/>
                  <a:pt x="66" y="121"/>
                  <a:pt x="66" y="122"/>
                </a:cubicBezTo>
                <a:cubicBezTo>
                  <a:pt x="81" y="133"/>
                  <a:pt x="81" y="133"/>
                  <a:pt x="81" y="133"/>
                </a:cubicBezTo>
                <a:cubicBezTo>
                  <a:pt x="97" y="132"/>
                  <a:pt x="97" y="132"/>
                  <a:pt x="97" y="132"/>
                </a:cubicBezTo>
                <a:cubicBezTo>
                  <a:pt x="99" y="147"/>
                  <a:pt x="99" y="147"/>
                  <a:pt x="99" y="147"/>
                </a:cubicBezTo>
                <a:cubicBezTo>
                  <a:pt x="103" y="150"/>
                  <a:pt x="103" y="150"/>
                  <a:pt x="103" y="150"/>
                </a:cubicBezTo>
                <a:cubicBezTo>
                  <a:pt x="114" y="153"/>
                  <a:pt x="114" y="153"/>
                  <a:pt x="114" y="153"/>
                </a:cubicBezTo>
                <a:cubicBezTo>
                  <a:pt x="117" y="165"/>
                  <a:pt x="117" y="165"/>
                  <a:pt x="117" y="165"/>
                </a:cubicBezTo>
                <a:cubicBezTo>
                  <a:pt x="117" y="165"/>
                  <a:pt x="117" y="165"/>
                  <a:pt x="118" y="165"/>
                </a:cubicBezTo>
                <a:cubicBezTo>
                  <a:pt x="119" y="167"/>
                  <a:pt x="119" y="167"/>
                  <a:pt x="119" y="167"/>
                </a:cubicBezTo>
                <a:cubicBezTo>
                  <a:pt x="119" y="167"/>
                  <a:pt x="120" y="167"/>
                  <a:pt x="120" y="167"/>
                </a:cubicBezTo>
                <a:cubicBezTo>
                  <a:pt x="120" y="168"/>
                  <a:pt x="120" y="168"/>
                  <a:pt x="120" y="168"/>
                </a:cubicBezTo>
                <a:cubicBezTo>
                  <a:pt x="132" y="169"/>
                  <a:pt x="132" y="169"/>
                  <a:pt x="132" y="169"/>
                </a:cubicBezTo>
                <a:cubicBezTo>
                  <a:pt x="135" y="182"/>
                  <a:pt x="135" y="182"/>
                  <a:pt x="135" y="182"/>
                </a:cubicBezTo>
                <a:cubicBezTo>
                  <a:pt x="136" y="183"/>
                  <a:pt x="136" y="183"/>
                  <a:pt x="136" y="183"/>
                </a:cubicBezTo>
                <a:cubicBezTo>
                  <a:pt x="136" y="183"/>
                  <a:pt x="136" y="183"/>
                  <a:pt x="137" y="183"/>
                </a:cubicBezTo>
                <a:cubicBezTo>
                  <a:pt x="140" y="185"/>
                  <a:pt x="140" y="185"/>
                  <a:pt x="140" y="185"/>
                </a:cubicBezTo>
                <a:cubicBezTo>
                  <a:pt x="146" y="186"/>
                  <a:pt x="146" y="186"/>
                  <a:pt x="146" y="186"/>
                </a:cubicBezTo>
                <a:cubicBezTo>
                  <a:pt x="152" y="187"/>
                  <a:pt x="152" y="187"/>
                  <a:pt x="152" y="187"/>
                </a:cubicBezTo>
                <a:cubicBezTo>
                  <a:pt x="152" y="187"/>
                  <a:pt x="152" y="187"/>
                  <a:pt x="152" y="187"/>
                </a:cubicBezTo>
                <a:cubicBezTo>
                  <a:pt x="157" y="187"/>
                  <a:pt x="157" y="187"/>
                  <a:pt x="157" y="187"/>
                </a:cubicBezTo>
                <a:cubicBezTo>
                  <a:pt x="158" y="187"/>
                  <a:pt x="158" y="187"/>
                  <a:pt x="158" y="187"/>
                </a:cubicBezTo>
                <a:cubicBezTo>
                  <a:pt x="159" y="185"/>
                  <a:pt x="159" y="185"/>
                  <a:pt x="159" y="185"/>
                </a:cubicBezTo>
                <a:cubicBezTo>
                  <a:pt x="164" y="180"/>
                  <a:pt x="164" y="180"/>
                  <a:pt x="164" y="180"/>
                </a:cubicBezTo>
                <a:cubicBezTo>
                  <a:pt x="165" y="180"/>
                  <a:pt x="165" y="180"/>
                  <a:pt x="165" y="180"/>
                </a:cubicBezTo>
                <a:cubicBezTo>
                  <a:pt x="165" y="179"/>
                  <a:pt x="166" y="179"/>
                  <a:pt x="166" y="178"/>
                </a:cubicBezTo>
                <a:cubicBezTo>
                  <a:pt x="166" y="176"/>
                  <a:pt x="165" y="173"/>
                  <a:pt x="164" y="170"/>
                </a:cubicBezTo>
                <a:close/>
                <a:moveTo>
                  <a:pt x="43" y="6"/>
                </a:moveTo>
                <a:cubicBezTo>
                  <a:pt x="59" y="6"/>
                  <a:pt x="72" y="19"/>
                  <a:pt x="72" y="35"/>
                </a:cubicBezTo>
                <a:cubicBezTo>
                  <a:pt x="72" y="37"/>
                  <a:pt x="72" y="39"/>
                  <a:pt x="71" y="42"/>
                </a:cubicBezTo>
                <a:cubicBezTo>
                  <a:pt x="54" y="32"/>
                  <a:pt x="32" y="34"/>
                  <a:pt x="17" y="48"/>
                </a:cubicBezTo>
                <a:cubicBezTo>
                  <a:pt x="15" y="44"/>
                  <a:pt x="14" y="39"/>
                  <a:pt x="14" y="35"/>
                </a:cubicBezTo>
                <a:cubicBezTo>
                  <a:pt x="14" y="19"/>
                  <a:pt x="27" y="6"/>
                  <a:pt x="43" y="6"/>
                </a:cubicBezTo>
                <a:close/>
                <a:moveTo>
                  <a:pt x="29" y="65"/>
                </a:moveTo>
                <a:cubicBezTo>
                  <a:pt x="32" y="66"/>
                  <a:pt x="35" y="67"/>
                  <a:pt x="38" y="68"/>
                </a:cubicBezTo>
                <a:cubicBezTo>
                  <a:pt x="37" y="63"/>
                  <a:pt x="37" y="63"/>
                  <a:pt x="37" y="63"/>
                </a:cubicBezTo>
                <a:cubicBezTo>
                  <a:pt x="37" y="63"/>
                  <a:pt x="37" y="63"/>
                  <a:pt x="37" y="63"/>
                </a:cubicBezTo>
                <a:cubicBezTo>
                  <a:pt x="35" y="62"/>
                  <a:pt x="34" y="62"/>
                  <a:pt x="32" y="61"/>
                </a:cubicBezTo>
                <a:cubicBezTo>
                  <a:pt x="32" y="61"/>
                  <a:pt x="32" y="61"/>
                  <a:pt x="32" y="61"/>
                </a:cubicBezTo>
                <a:cubicBezTo>
                  <a:pt x="35" y="60"/>
                  <a:pt x="39" y="62"/>
                  <a:pt x="39" y="65"/>
                </a:cubicBezTo>
                <a:cubicBezTo>
                  <a:pt x="40" y="68"/>
                  <a:pt x="39" y="71"/>
                  <a:pt x="36" y="72"/>
                </a:cubicBezTo>
                <a:cubicBezTo>
                  <a:pt x="33" y="72"/>
                  <a:pt x="30" y="71"/>
                  <a:pt x="29" y="68"/>
                </a:cubicBezTo>
                <a:cubicBezTo>
                  <a:pt x="28" y="67"/>
                  <a:pt x="28" y="66"/>
                  <a:pt x="29" y="65"/>
                </a:cubicBezTo>
                <a:close/>
                <a:moveTo>
                  <a:pt x="71" y="171"/>
                </a:moveTo>
                <a:cubicBezTo>
                  <a:pt x="56" y="123"/>
                  <a:pt x="56" y="123"/>
                  <a:pt x="56" y="123"/>
                </a:cubicBezTo>
                <a:cubicBezTo>
                  <a:pt x="58" y="123"/>
                  <a:pt x="59" y="122"/>
                  <a:pt x="61" y="122"/>
                </a:cubicBezTo>
                <a:cubicBezTo>
                  <a:pt x="76" y="169"/>
                  <a:pt x="76" y="169"/>
                  <a:pt x="76" y="169"/>
                </a:cubicBezTo>
                <a:lnTo>
                  <a:pt x="71" y="171"/>
                </a:lnTo>
                <a:close/>
                <a:moveTo>
                  <a:pt x="156" y="178"/>
                </a:moveTo>
                <a:cubicBezTo>
                  <a:pt x="82" y="104"/>
                  <a:pt x="82" y="104"/>
                  <a:pt x="82" y="104"/>
                </a:cubicBezTo>
                <a:cubicBezTo>
                  <a:pt x="84" y="102"/>
                  <a:pt x="85" y="100"/>
                  <a:pt x="86" y="98"/>
                </a:cubicBezTo>
                <a:cubicBezTo>
                  <a:pt x="161" y="173"/>
                  <a:pt x="161" y="173"/>
                  <a:pt x="161" y="173"/>
                </a:cubicBezTo>
                <a:lnTo>
                  <a:pt x="156" y="178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grpSp>
        <p:nvGrpSpPr>
          <p:cNvPr id="243" name="组合 242"/>
          <p:cNvGrpSpPr/>
          <p:nvPr/>
        </p:nvGrpSpPr>
        <p:grpSpPr>
          <a:xfrm>
            <a:off x="5573631" y="984043"/>
            <a:ext cx="375687" cy="163147"/>
            <a:chOff x="5540376" y="912813"/>
            <a:chExt cx="398463" cy="173038"/>
          </a:xfrm>
          <a:solidFill>
            <a:schemeClr val="bg1">
              <a:lumMod val="85000"/>
            </a:schemeClr>
          </a:solidFill>
        </p:grpSpPr>
        <p:sp>
          <p:nvSpPr>
            <p:cNvPr id="244" name="Freeform 231"/>
            <p:cNvSpPr/>
            <p:nvPr/>
          </p:nvSpPr>
          <p:spPr bwMode="auto">
            <a:xfrm>
              <a:off x="5703889" y="1027113"/>
              <a:ext cx="47625" cy="49212"/>
            </a:xfrm>
            <a:custGeom>
              <a:avLst/>
              <a:gdLst>
                <a:gd name="T0" fmla="*/ 23 w 24"/>
                <a:gd name="T1" fmla="*/ 7 h 24"/>
                <a:gd name="T2" fmla="*/ 24 w 24"/>
                <a:gd name="T3" fmla="*/ 3 h 24"/>
                <a:gd name="T4" fmla="*/ 22 w 24"/>
                <a:gd name="T5" fmla="*/ 1 h 24"/>
                <a:gd name="T6" fmla="*/ 20 w 24"/>
                <a:gd name="T7" fmla="*/ 0 h 24"/>
                <a:gd name="T8" fmla="*/ 16 w 24"/>
                <a:gd name="T9" fmla="*/ 2 h 24"/>
                <a:gd name="T10" fmla="*/ 0 w 24"/>
                <a:gd name="T11" fmla="*/ 22 h 24"/>
                <a:gd name="T12" fmla="*/ 8 w 24"/>
                <a:gd name="T13" fmla="*/ 24 h 24"/>
                <a:gd name="T14" fmla="*/ 8 w 24"/>
                <a:gd name="T15" fmla="*/ 24 h 24"/>
                <a:gd name="T16" fmla="*/ 21 w 24"/>
                <a:gd name="T17" fmla="*/ 9 h 24"/>
                <a:gd name="T18" fmla="*/ 23 w 24"/>
                <a:gd name="T19" fmla="*/ 7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" h="24">
                  <a:moveTo>
                    <a:pt x="23" y="7"/>
                  </a:moveTo>
                  <a:cubicBezTo>
                    <a:pt x="23" y="6"/>
                    <a:pt x="24" y="5"/>
                    <a:pt x="24" y="3"/>
                  </a:cubicBezTo>
                  <a:cubicBezTo>
                    <a:pt x="23" y="2"/>
                    <a:pt x="23" y="2"/>
                    <a:pt x="22" y="1"/>
                  </a:cubicBezTo>
                  <a:cubicBezTo>
                    <a:pt x="22" y="0"/>
                    <a:pt x="21" y="0"/>
                    <a:pt x="20" y="0"/>
                  </a:cubicBezTo>
                  <a:cubicBezTo>
                    <a:pt x="18" y="0"/>
                    <a:pt x="17" y="1"/>
                    <a:pt x="16" y="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3" y="23"/>
                    <a:pt x="5" y="23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1" y="8"/>
                    <a:pt x="22" y="7"/>
                    <a:pt x="23" y="7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lumMod val="75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45" name="Freeform 232"/>
            <p:cNvSpPr/>
            <p:nvPr/>
          </p:nvSpPr>
          <p:spPr bwMode="auto">
            <a:xfrm>
              <a:off x="5680076" y="1025526"/>
              <a:ext cx="41275" cy="42862"/>
            </a:xfrm>
            <a:custGeom>
              <a:avLst/>
              <a:gdLst>
                <a:gd name="T0" fmla="*/ 21 w 21"/>
                <a:gd name="T1" fmla="*/ 4 h 21"/>
                <a:gd name="T2" fmla="*/ 19 w 21"/>
                <a:gd name="T3" fmla="*/ 1 h 21"/>
                <a:gd name="T4" fmla="*/ 17 w 21"/>
                <a:gd name="T5" fmla="*/ 0 h 21"/>
                <a:gd name="T6" fmla="*/ 13 w 21"/>
                <a:gd name="T7" fmla="*/ 2 h 21"/>
                <a:gd name="T8" fmla="*/ 0 w 21"/>
                <a:gd name="T9" fmla="*/ 18 h 21"/>
                <a:gd name="T10" fmla="*/ 8 w 21"/>
                <a:gd name="T11" fmla="*/ 21 h 21"/>
                <a:gd name="T12" fmla="*/ 20 w 21"/>
                <a:gd name="T13" fmla="*/ 7 h 21"/>
                <a:gd name="T14" fmla="*/ 21 w 21"/>
                <a:gd name="T15" fmla="*/ 4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" h="21">
                  <a:moveTo>
                    <a:pt x="21" y="4"/>
                  </a:moveTo>
                  <a:cubicBezTo>
                    <a:pt x="21" y="2"/>
                    <a:pt x="20" y="1"/>
                    <a:pt x="19" y="1"/>
                  </a:cubicBezTo>
                  <a:cubicBezTo>
                    <a:pt x="19" y="0"/>
                    <a:pt x="18" y="0"/>
                    <a:pt x="17" y="0"/>
                  </a:cubicBezTo>
                  <a:cubicBezTo>
                    <a:pt x="16" y="0"/>
                    <a:pt x="14" y="1"/>
                    <a:pt x="13" y="2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3" y="19"/>
                    <a:pt x="5" y="20"/>
                    <a:pt x="8" y="21"/>
                  </a:cubicBezTo>
                  <a:cubicBezTo>
                    <a:pt x="20" y="7"/>
                    <a:pt x="20" y="7"/>
                    <a:pt x="20" y="7"/>
                  </a:cubicBezTo>
                  <a:cubicBezTo>
                    <a:pt x="21" y="6"/>
                    <a:pt x="21" y="5"/>
                    <a:pt x="21" y="4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lumMod val="75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46" name="Freeform 233"/>
            <p:cNvSpPr/>
            <p:nvPr/>
          </p:nvSpPr>
          <p:spPr bwMode="auto">
            <a:xfrm>
              <a:off x="5727701" y="1047751"/>
              <a:ext cx="38100" cy="36512"/>
            </a:xfrm>
            <a:custGeom>
              <a:avLst/>
              <a:gdLst>
                <a:gd name="T0" fmla="*/ 14 w 19"/>
                <a:gd name="T1" fmla="*/ 0 h 18"/>
                <a:gd name="T2" fmla="*/ 13 w 19"/>
                <a:gd name="T3" fmla="*/ 0 h 18"/>
                <a:gd name="T4" fmla="*/ 0 w 19"/>
                <a:gd name="T5" fmla="*/ 16 h 18"/>
                <a:gd name="T6" fmla="*/ 9 w 19"/>
                <a:gd name="T7" fmla="*/ 18 h 18"/>
                <a:gd name="T8" fmla="*/ 17 w 19"/>
                <a:gd name="T9" fmla="*/ 8 h 18"/>
                <a:gd name="T10" fmla="*/ 17 w 19"/>
                <a:gd name="T11" fmla="*/ 7 h 18"/>
                <a:gd name="T12" fmla="*/ 18 w 19"/>
                <a:gd name="T13" fmla="*/ 6 h 18"/>
                <a:gd name="T14" fmla="*/ 17 w 19"/>
                <a:gd name="T15" fmla="*/ 1 h 18"/>
                <a:gd name="T16" fmla="*/ 14 w 19"/>
                <a:gd name="T17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" h="18">
                  <a:moveTo>
                    <a:pt x="14" y="0"/>
                  </a:moveTo>
                  <a:cubicBezTo>
                    <a:pt x="14" y="0"/>
                    <a:pt x="13" y="0"/>
                    <a:pt x="13" y="0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3" y="16"/>
                    <a:pt x="6" y="17"/>
                    <a:pt x="9" y="18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9" y="5"/>
                    <a:pt x="19" y="2"/>
                    <a:pt x="17" y="1"/>
                  </a:cubicBezTo>
                  <a:cubicBezTo>
                    <a:pt x="16" y="0"/>
                    <a:pt x="15" y="0"/>
                    <a:pt x="14" y="0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lumMod val="75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47" name="Freeform 234"/>
            <p:cNvSpPr/>
            <p:nvPr/>
          </p:nvSpPr>
          <p:spPr bwMode="auto">
            <a:xfrm>
              <a:off x="5661026" y="1038226"/>
              <a:ext cx="22225" cy="19050"/>
            </a:xfrm>
            <a:custGeom>
              <a:avLst/>
              <a:gdLst>
                <a:gd name="T0" fmla="*/ 9 w 11"/>
                <a:gd name="T1" fmla="*/ 1 h 10"/>
                <a:gd name="T2" fmla="*/ 6 w 11"/>
                <a:gd name="T3" fmla="*/ 0 h 10"/>
                <a:gd name="T4" fmla="*/ 6 w 11"/>
                <a:gd name="T5" fmla="*/ 0 h 10"/>
                <a:gd name="T6" fmla="*/ 0 w 11"/>
                <a:gd name="T7" fmla="*/ 7 h 10"/>
                <a:gd name="T8" fmla="*/ 5 w 11"/>
                <a:gd name="T9" fmla="*/ 10 h 10"/>
                <a:gd name="T10" fmla="*/ 10 w 11"/>
                <a:gd name="T11" fmla="*/ 4 h 10"/>
                <a:gd name="T12" fmla="*/ 9 w 11"/>
                <a:gd name="T13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10">
                  <a:moveTo>
                    <a:pt x="9" y="1"/>
                  </a:moveTo>
                  <a:cubicBezTo>
                    <a:pt x="8" y="0"/>
                    <a:pt x="7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2" y="8"/>
                    <a:pt x="3" y="9"/>
                    <a:pt x="5" y="10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1" y="4"/>
                    <a:pt x="10" y="2"/>
                    <a:pt x="9" y="1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lumMod val="75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48" name="Freeform 235"/>
            <p:cNvSpPr/>
            <p:nvPr/>
          </p:nvSpPr>
          <p:spPr bwMode="auto">
            <a:xfrm>
              <a:off x="5754689" y="1076326"/>
              <a:ext cx="7938" cy="9525"/>
            </a:xfrm>
            <a:custGeom>
              <a:avLst/>
              <a:gdLst>
                <a:gd name="T0" fmla="*/ 0 w 4"/>
                <a:gd name="T1" fmla="*/ 5 h 5"/>
                <a:gd name="T2" fmla="*/ 0 w 4"/>
                <a:gd name="T3" fmla="*/ 5 h 5"/>
                <a:gd name="T4" fmla="*/ 4 w 4"/>
                <a:gd name="T5" fmla="*/ 4 h 5"/>
                <a:gd name="T6" fmla="*/ 4 w 4"/>
                <a:gd name="T7" fmla="*/ 0 h 5"/>
                <a:gd name="T8" fmla="*/ 0 w 4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5">
                  <a:moveTo>
                    <a:pt x="0" y="5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2" y="5"/>
                    <a:pt x="4" y="4"/>
                    <a:pt x="4" y="4"/>
                  </a:cubicBezTo>
                  <a:cubicBezTo>
                    <a:pt x="4" y="0"/>
                    <a:pt x="4" y="0"/>
                    <a:pt x="4" y="0"/>
                  </a:cubicBezTo>
                  <a:lnTo>
                    <a:pt x="0" y="5"/>
                  </a:lnTo>
                  <a:close/>
                </a:path>
              </a:pathLst>
            </a:custGeom>
            <a:grpFill/>
            <a:ln w="9525">
              <a:solidFill>
                <a:schemeClr val="bg1">
                  <a:lumMod val="75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49" name="Freeform 236"/>
            <p:cNvSpPr/>
            <p:nvPr/>
          </p:nvSpPr>
          <p:spPr bwMode="auto">
            <a:xfrm>
              <a:off x="5702301" y="917576"/>
              <a:ext cx="236538" cy="130175"/>
            </a:xfrm>
            <a:custGeom>
              <a:avLst/>
              <a:gdLst>
                <a:gd name="T0" fmla="*/ 117 w 118"/>
                <a:gd name="T1" fmla="*/ 9 h 65"/>
                <a:gd name="T2" fmla="*/ 101 w 118"/>
                <a:gd name="T3" fmla="*/ 0 h 65"/>
                <a:gd name="T4" fmla="*/ 85 w 118"/>
                <a:gd name="T5" fmla="*/ 10 h 65"/>
                <a:gd name="T6" fmla="*/ 85 w 118"/>
                <a:gd name="T7" fmla="*/ 13 h 65"/>
                <a:gd name="T8" fmla="*/ 63 w 118"/>
                <a:gd name="T9" fmla="*/ 21 h 65"/>
                <a:gd name="T10" fmla="*/ 62 w 118"/>
                <a:gd name="T11" fmla="*/ 20 h 65"/>
                <a:gd name="T12" fmla="*/ 36 w 118"/>
                <a:gd name="T13" fmla="*/ 7 h 65"/>
                <a:gd name="T14" fmla="*/ 36 w 118"/>
                <a:gd name="T15" fmla="*/ 7 h 65"/>
                <a:gd name="T16" fmla="*/ 30 w 118"/>
                <a:gd name="T17" fmla="*/ 5 h 65"/>
                <a:gd name="T18" fmla="*/ 25 w 118"/>
                <a:gd name="T19" fmla="*/ 7 h 65"/>
                <a:gd name="T20" fmla="*/ 25 w 118"/>
                <a:gd name="T21" fmla="*/ 7 h 65"/>
                <a:gd name="T22" fmla="*/ 7 w 118"/>
                <a:gd name="T23" fmla="*/ 17 h 65"/>
                <a:gd name="T24" fmla="*/ 3 w 118"/>
                <a:gd name="T25" fmla="*/ 29 h 65"/>
                <a:gd name="T26" fmla="*/ 2 w 118"/>
                <a:gd name="T27" fmla="*/ 39 h 65"/>
                <a:gd name="T28" fmla="*/ 3 w 118"/>
                <a:gd name="T29" fmla="*/ 40 h 65"/>
                <a:gd name="T30" fmla="*/ 8 w 118"/>
                <a:gd name="T31" fmla="*/ 38 h 65"/>
                <a:gd name="T32" fmla="*/ 21 w 118"/>
                <a:gd name="T33" fmla="*/ 20 h 65"/>
                <a:gd name="T34" fmla="*/ 22 w 118"/>
                <a:gd name="T35" fmla="*/ 18 h 65"/>
                <a:gd name="T36" fmla="*/ 24 w 118"/>
                <a:gd name="T37" fmla="*/ 19 h 65"/>
                <a:gd name="T38" fmla="*/ 28 w 118"/>
                <a:gd name="T39" fmla="*/ 21 h 65"/>
                <a:gd name="T40" fmla="*/ 34 w 118"/>
                <a:gd name="T41" fmla="*/ 24 h 65"/>
                <a:gd name="T42" fmla="*/ 34 w 118"/>
                <a:gd name="T43" fmla="*/ 24 h 65"/>
                <a:gd name="T44" fmla="*/ 46 w 118"/>
                <a:gd name="T45" fmla="*/ 34 h 65"/>
                <a:gd name="T46" fmla="*/ 58 w 118"/>
                <a:gd name="T47" fmla="*/ 46 h 65"/>
                <a:gd name="T48" fmla="*/ 58 w 118"/>
                <a:gd name="T49" fmla="*/ 46 h 65"/>
                <a:gd name="T50" fmla="*/ 58 w 118"/>
                <a:gd name="T51" fmla="*/ 46 h 65"/>
                <a:gd name="T52" fmla="*/ 59 w 118"/>
                <a:gd name="T53" fmla="*/ 65 h 65"/>
                <a:gd name="T54" fmla="*/ 86 w 118"/>
                <a:gd name="T55" fmla="*/ 52 h 65"/>
                <a:gd name="T56" fmla="*/ 102 w 118"/>
                <a:gd name="T57" fmla="*/ 58 h 65"/>
                <a:gd name="T58" fmla="*/ 118 w 118"/>
                <a:gd name="T59" fmla="*/ 49 h 65"/>
                <a:gd name="T60" fmla="*/ 117 w 118"/>
                <a:gd name="T61" fmla="*/ 9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8" h="65">
                  <a:moveTo>
                    <a:pt x="117" y="9"/>
                  </a:moveTo>
                  <a:cubicBezTo>
                    <a:pt x="117" y="4"/>
                    <a:pt x="110" y="0"/>
                    <a:pt x="101" y="0"/>
                  </a:cubicBezTo>
                  <a:cubicBezTo>
                    <a:pt x="92" y="0"/>
                    <a:pt x="85" y="5"/>
                    <a:pt x="85" y="10"/>
                  </a:cubicBezTo>
                  <a:cubicBezTo>
                    <a:pt x="85" y="13"/>
                    <a:pt x="85" y="13"/>
                    <a:pt x="85" y="13"/>
                  </a:cubicBezTo>
                  <a:cubicBezTo>
                    <a:pt x="63" y="21"/>
                    <a:pt x="63" y="21"/>
                    <a:pt x="63" y="21"/>
                  </a:cubicBezTo>
                  <a:cubicBezTo>
                    <a:pt x="62" y="20"/>
                    <a:pt x="62" y="20"/>
                    <a:pt x="62" y="20"/>
                  </a:cubicBezTo>
                  <a:cubicBezTo>
                    <a:pt x="60" y="18"/>
                    <a:pt x="45" y="11"/>
                    <a:pt x="36" y="7"/>
                  </a:cubicBezTo>
                  <a:cubicBezTo>
                    <a:pt x="36" y="7"/>
                    <a:pt x="36" y="7"/>
                    <a:pt x="36" y="7"/>
                  </a:cubicBezTo>
                  <a:cubicBezTo>
                    <a:pt x="34" y="6"/>
                    <a:pt x="32" y="5"/>
                    <a:pt x="30" y="5"/>
                  </a:cubicBezTo>
                  <a:cubicBezTo>
                    <a:pt x="27" y="5"/>
                    <a:pt x="25" y="7"/>
                    <a:pt x="25" y="7"/>
                  </a:cubicBezTo>
                  <a:cubicBezTo>
                    <a:pt x="25" y="7"/>
                    <a:pt x="25" y="7"/>
                    <a:pt x="25" y="7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3" y="29"/>
                    <a:pt x="3" y="29"/>
                    <a:pt x="3" y="29"/>
                  </a:cubicBezTo>
                  <a:cubicBezTo>
                    <a:pt x="0" y="37"/>
                    <a:pt x="1" y="39"/>
                    <a:pt x="2" y="39"/>
                  </a:cubicBezTo>
                  <a:cubicBezTo>
                    <a:pt x="2" y="39"/>
                    <a:pt x="2" y="40"/>
                    <a:pt x="3" y="40"/>
                  </a:cubicBezTo>
                  <a:cubicBezTo>
                    <a:pt x="5" y="40"/>
                    <a:pt x="7" y="39"/>
                    <a:pt x="8" y="38"/>
                  </a:cubicBezTo>
                  <a:cubicBezTo>
                    <a:pt x="16" y="33"/>
                    <a:pt x="21" y="20"/>
                    <a:pt x="21" y="20"/>
                  </a:cubicBezTo>
                  <a:cubicBezTo>
                    <a:pt x="22" y="18"/>
                    <a:pt x="22" y="18"/>
                    <a:pt x="22" y="18"/>
                  </a:cubicBezTo>
                  <a:cubicBezTo>
                    <a:pt x="24" y="19"/>
                    <a:pt x="24" y="19"/>
                    <a:pt x="24" y="19"/>
                  </a:cubicBezTo>
                  <a:cubicBezTo>
                    <a:pt x="25" y="20"/>
                    <a:pt x="26" y="20"/>
                    <a:pt x="28" y="21"/>
                  </a:cubicBezTo>
                  <a:cubicBezTo>
                    <a:pt x="30" y="22"/>
                    <a:pt x="33" y="23"/>
                    <a:pt x="34" y="24"/>
                  </a:cubicBezTo>
                  <a:cubicBezTo>
                    <a:pt x="34" y="24"/>
                    <a:pt x="34" y="24"/>
                    <a:pt x="34" y="24"/>
                  </a:cubicBezTo>
                  <a:cubicBezTo>
                    <a:pt x="38" y="28"/>
                    <a:pt x="42" y="31"/>
                    <a:pt x="46" y="34"/>
                  </a:cubicBezTo>
                  <a:cubicBezTo>
                    <a:pt x="51" y="38"/>
                    <a:pt x="56" y="41"/>
                    <a:pt x="58" y="46"/>
                  </a:cubicBezTo>
                  <a:cubicBezTo>
                    <a:pt x="58" y="46"/>
                    <a:pt x="58" y="46"/>
                    <a:pt x="58" y="46"/>
                  </a:cubicBezTo>
                  <a:cubicBezTo>
                    <a:pt x="58" y="46"/>
                    <a:pt x="58" y="46"/>
                    <a:pt x="58" y="46"/>
                  </a:cubicBezTo>
                  <a:cubicBezTo>
                    <a:pt x="59" y="54"/>
                    <a:pt x="59" y="61"/>
                    <a:pt x="59" y="65"/>
                  </a:cubicBezTo>
                  <a:cubicBezTo>
                    <a:pt x="86" y="52"/>
                    <a:pt x="86" y="52"/>
                    <a:pt x="86" y="52"/>
                  </a:cubicBezTo>
                  <a:cubicBezTo>
                    <a:pt x="88" y="56"/>
                    <a:pt x="94" y="58"/>
                    <a:pt x="102" y="58"/>
                  </a:cubicBezTo>
                  <a:cubicBezTo>
                    <a:pt x="111" y="58"/>
                    <a:pt x="118" y="54"/>
                    <a:pt x="118" y="49"/>
                  </a:cubicBezTo>
                  <a:lnTo>
                    <a:pt x="117" y="9"/>
                  </a:lnTo>
                  <a:close/>
                </a:path>
              </a:pathLst>
            </a:custGeom>
            <a:grpFill/>
            <a:ln w="9525">
              <a:solidFill>
                <a:schemeClr val="bg1">
                  <a:lumMod val="75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50" name="Freeform 237"/>
            <p:cNvSpPr/>
            <p:nvPr/>
          </p:nvSpPr>
          <p:spPr bwMode="auto">
            <a:xfrm>
              <a:off x="5540376" y="912813"/>
              <a:ext cx="274638" cy="169862"/>
            </a:xfrm>
            <a:custGeom>
              <a:avLst/>
              <a:gdLst>
                <a:gd name="T0" fmla="*/ 123 w 136"/>
                <a:gd name="T1" fmla="*/ 38 h 84"/>
                <a:gd name="T2" fmla="*/ 112 w 136"/>
                <a:gd name="T3" fmla="*/ 29 h 84"/>
                <a:gd name="T4" fmla="*/ 107 w 136"/>
                <a:gd name="T5" fmla="*/ 26 h 84"/>
                <a:gd name="T6" fmla="*/ 104 w 136"/>
                <a:gd name="T7" fmla="*/ 25 h 84"/>
                <a:gd name="T8" fmla="*/ 90 w 136"/>
                <a:gd name="T9" fmla="*/ 43 h 84"/>
                <a:gd name="T10" fmla="*/ 90 w 136"/>
                <a:gd name="T11" fmla="*/ 43 h 84"/>
                <a:gd name="T12" fmla="*/ 83 w 136"/>
                <a:gd name="T13" fmla="*/ 45 h 84"/>
                <a:gd name="T14" fmla="*/ 79 w 136"/>
                <a:gd name="T15" fmla="*/ 43 h 84"/>
                <a:gd name="T16" fmla="*/ 80 w 136"/>
                <a:gd name="T17" fmla="*/ 30 h 84"/>
                <a:gd name="T18" fmla="*/ 84 w 136"/>
                <a:gd name="T19" fmla="*/ 17 h 84"/>
                <a:gd name="T20" fmla="*/ 95 w 136"/>
                <a:gd name="T21" fmla="*/ 10 h 84"/>
                <a:gd name="T22" fmla="*/ 87 w 136"/>
                <a:gd name="T23" fmla="*/ 8 h 84"/>
                <a:gd name="T24" fmla="*/ 57 w 136"/>
                <a:gd name="T25" fmla="*/ 19 h 84"/>
                <a:gd name="T26" fmla="*/ 57 w 136"/>
                <a:gd name="T27" fmla="*/ 20 h 84"/>
                <a:gd name="T28" fmla="*/ 32 w 136"/>
                <a:gd name="T29" fmla="*/ 9 h 84"/>
                <a:gd name="T30" fmla="*/ 16 w 136"/>
                <a:gd name="T31" fmla="*/ 0 h 84"/>
                <a:gd name="T32" fmla="*/ 0 w 136"/>
                <a:gd name="T33" fmla="*/ 10 h 84"/>
                <a:gd name="T34" fmla="*/ 0 w 136"/>
                <a:gd name="T35" fmla="*/ 49 h 84"/>
                <a:gd name="T36" fmla="*/ 17 w 136"/>
                <a:gd name="T37" fmla="*/ 58 h 84"/>
                <a:gd name="T38" fmla="*/ 33 w 136"/>
                <a:gd name="T39" fmla="*/ 51 h 84"/>
                <a:gd name="T40" fmla="*/ 57 w 136"/>
                <a:gd name="T41" fmla="*/ 62 h 84"/>
                <a:gd name="T42" fmla="*/ 57 w 136"/>
                <a:gd name="T43" fmla="*/ 63 h 84"/>
                <a:gd name="T44" fmla="*/ 58 w 136"/>
                <a:gd name="T45" fmla="*/ 66 h 84"/>
                <a:gd name="T46" fmla="*/ 63 w 136"/>
                <a:gd name="T47" fmla="*/ 60 h 84"/>
                <a:gd name="T48" fmla="*/ 66 w 136"/>
                <a:gd name="T49" fmla="*/ 58 h 84"/>
                <a:gd name="T50" fmla="*/ 71 w 136"/>
                <a:gd name="T51" fmla="*/ 60 h 84"/>
                <a:gd name="T52" fmla="*/ 73 w 136"/>
                <a:gd name="T53" fmla="*/ 62 h 84"/>
                <a:gd name="T54" fmla="*/ 79 w 136"/>
                <a:gd name="T55" fmla="*/ 55 h 84"/>
                <a:gd name="T56" fmla="*/ 86 w 136"/>
                <a:gd name="T57" fmla="*/ 52 h 84"/>
                <a:gd name="T58" fmla="*/ 91 w 136"/>
                <a:gd name="T59" fmla="*/ 54 h 84"/>
                <a:gd name="T60" fmla="*/ 93 w 136"/>
                <a:gd name="T61" fmla="*/ 57 h 84"/>
                <a:gd name="T62" fmla="*/ 94 w 136"/>
                <a:gd name="T63" fmla="*/ 57 h 84"/>
                <a:gd name="T64" fmla="*/ 101 w 136"/>
                <a:gd name="T65" fmla="*/ 53 h 84"/>
                <a:gd name="T66" fmla="*/ 106 w 136"/>
                <a:gd name="T67" fmla="*/ 55 h 84"/>
                <a:gd name="T68" fmla="*/ 108 w 136"/>
                <a:gd name="T69" fmla="*/ 60 h 84"/>
                <a:gd name="T70" fmla="*/ 108 w 136"/>
                <a:gd name="T71" fmla="*/ 63 h 84"/>
                <a:gd name="T72" fmla="*/ 113 w 136"/>
                <a:gd name="T73" fmla="*/ 65 h 84"/>
                <a:gd name="T74" fmla="*/ 114 w 136"/>
                <a:gd name="T75" fmla="*/ 76 h 84"/>
                <a:gd name="T76" fmla="*/ 113 w 136"/>
                <a:gd name="T77" fmla="*/ 78 h 84"/>
                <a:gd name="T78" fmla="*/ 113 w 136"/>
                <a:gd name="T79" fmla="*/ 84 h 84"/>
                <a:gd name="T80" fmla="*/ 114 w 136"/>
                <a:gd name="T81" fmla="*/ 84 h 84"/>
                <a:gd name="T82" fmla="*/ 119 w 136"/>
                <a:gd name="T83" fmla="*/ 80 h 84"/>
                <a:gd name="T84" fmla="*/ 119 w 136"/>
                <a:gd name="T85" fmla="*/ 64 h 84"/>
                <a:gd name="T86" fmla="*/ 118 w 136"/>
                <a:gd name="T87" fmla="*/ 62 h 84"/>
                <a:gd name="T88" fmla="*/ 106 w 136"/>
                <a:gd name="T89" fmla="*/ 50 h 84"/>
                <a:gd name="T90" fmla="*/ 108 w 136"/>
                <a:gd name="T91" fmla="*/ 48 h 84"/>
                <a:gd name="T92" fmla="*/ 121 w 136"/>
                <a:gd name="T93" fmla="*/ 61 h 84"/>
                <a:gd name="T94" fmla="*/ 122 w 136"/>
                <a:gd name="T95" fmla="*/ 63 h 84"/>
                <a:gd name="T96" fmla="*/ 122 w 136"/>
                <a:gd name="T97" fmla="*/ 79 h 84"/>
                <a:gd name="T98" fmla="*/ 123 w 136"/>
                <a:gd name="T99" fmla="*/ 79 h 84"/>
                <a:gd name="T100" fmla="*/ 128 w 136"/>
                <a:gd name="T101" fmla="*/ 76 h 84"/>
                <a:gd name="T102" fmla="*/ 128 w 136"/>
                <a:gd name="T103" fmla="*/ 66 h 84"/>
                <a:gd name="T104" fmla="*/ 127 w 136"/>
                <a:gd name="T105" fmla="*/ 53 h 84"/>
                <a:gd name="T106" fmla="*/ 111 w 136"/>
                <a:gd name="T107" fmla="*/ 38 h 84"/>
                <a:gd name="T108" fmla="*/ 113 w 136"/>
                <a:gd name="T109" fmla="*/ 36 h 84"/>
                <a:gd name="T110" fmla="*/ 129 w 136"/>
                <a:gd name="T111" fmla="*/ 52 h 84"/>
                <a:gd name="T112" fmla="*/ 131 w 136"/>
                <a:gd name="T113" fmla="*/ 66 h 84"/>
                <a:gd name="T114" fmla="*/ 131 w 136"/>
                <a:gd name="T115" fmla="*/ 75 h 84"/>
                <a:gd name="T116" fmla="*/ 131 w 136"/>
                <a:gd name="T117" fmla="*/ 75 h 84"/>
                <a:gd name="T118" fmla="*/ 135 w 136"/>
                <a:gd name="T119" fmla="*/ 74 h 84"/>
                <a:gd name="T120" fmla="*/ 135 w 136"/>
                <a:gd name="T121" fmla="*/ 73 h 84"/>
                <a:gd name="T122" fmla="*/ 134 w 136"/>
                <a:gd name="T123" fmla="*/ 49 h 84"/>
                <a:gd name="T124" fmla="*/ 123 w 136"/>
                <a:gd name="T125" fmla="*/ 38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36" h="84">
                  <a:moveTo>
                    <a:pt x="123" y="38"/>
                  </a:moveTo>
                  <a:cubicBezTo>
                    <a:pt x="120" y="35"/>
                    <a:pt x="115" y="32"/>
                    <a:pt x="112" y="29"/>
                  </a:cubicBezTo>
                  <a:cubicBezTo>
                    <a:pt x="111" y="28"/>
                    <a:pt x="109" y="27"/>
                    <a:pt x="107" y="26"/>
                  </a:cubicBezTo>
                  <a:cubicBezTo>
                    <a:pt x="106" y="26"/>
                    <a:pt x="105" y="26"/>
                    <a:pt x="104" y="25"/>
                  </a:cubicBezTo>
                  <a:cubicBezTo>
                    <a:pt x="102" y="29"/>
                    <a:pt x="97" y="39"/>
                    <a:pt x="90" y="43"/>
                  </a:cubicBezTo>
                  <a:cubicBezTo>
                    <a:pt x="90" y="43"/>
                    <a:pt x="90" y="43"/>
                    <a:pt x="90" y="43"/>
                  </a:cubicBezTo>
                  <a:cubicBezTo>
                    <a:pt x="89" y="43"/>
                    <a:pt x="86" y="45"/>
                    <a:pt x="83" y="45"/>
                  </a:cubicBezTo>
                  <a:cubicBezTo>
                    <a:pt x="81" y="45"/>
                    <a:pt x="79" y="44"/>
                    <a:pt x="79" y="43"/>
                  </a:cubicBezTo>
                  <a:cubicBezTo>
                    <a:pt x="77" y="41"/>
                    <a:pt x="77" y="37"/>
                    <a:pt x="80" y="30"/>
                  </a:cubicBezTo>
                  <a:cubicBezTo>
                    <a:pt x="84" y="17"/>
                    <a:pt x="84" y="17"/>
                    <a:pt x="84" y="17"/>
                  </a:cubicBezTo>
                  <a:cubicBezTo>
                    <a:pt x="95" y="10"/>
                    <a:pt x="95" y="10"/>
                    <a:pt x="95" y="10"/>
                  </a:cubicBezTo>
                  <a:cubicBezTo>
                    <a:pt x="93" y="9"/>
                    <a:pt x="90" y="8"/>
                    <a:pt x="87" y="8"/>
                  </a:cubicBezTo>
                  <a:cubicBezTo>
                    <a:pt x="74" y="9"/>
                    <a:pt x="57" y="19"/>
                    <a:pt x="57" y="19"/>
                  </a:cubicBezTo>
                  <a:cubicBezTo>
                    <a:pt x="57" y="20"/>
                    <a:pt x="57" y="20"/>
                    <a:pt x="57" y="20"/>
                  </a:cubicBezTo>
                  <a:cubicBezTo>
                    <a:pt x="32" y="9"/>
                    <a:pt x="32" y="9"/>
                    <a:pt x="32" y="9"/>
                  </a:cubicBezTo>
                  <a:cubicBezTo>
                    <a:pt x="32" y="4"/>
                    <a:pt x="25" y="0"/>
                    <a:pt x="16" y="0"/>
                  </a:cubicBezTo>
                  <a:cubicBezTo>
                    <a:pt x="7" y="1"/>
                    <a:pt x="0" y="5"/>
                    <a:pt x="0" y="10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55"/>
                    <a:pt x="8" y="59"/>
                    <a:pt x="17" y="58"/>
                  </a:cubicBezTo>
                  <a:cubicBezTo>
                    <a:pt x="25" y="58"/>
                    <a:pt x="31" y="55"/>
                    <a:pt x="33" y="51"/>
                  </a:cubicBezTo>
                  <a:cubicBezTo>
                    <a:pt x="57" y="62"/>
                    <a:pt x="57" y="62"/>
                    <a:pt x="57" y="62"/>
                  </a:cubicBezTo>
                  <a:cubicBezTo>
                    <a:pt x="57" y="63"/>
                    <a:pt x="57" y="63"/>
                    <a:pt x="57" y="63"/>
                  </a:cubicBezTo>
                  <a:cubicBezTo>
                    <a:pt x="57" y="64"/>
                    <a:pt x="57" y="65"/>
                    <a:pt x="58" y="66"/>
                  </a:cubicBezTo>
                  <a:cubicBezTo>
                    <a:pt x="63" y="60"/>
                    <a:pt x="63" y="60"/>
                    <a:pt x="63" y="60"/>
                  </a:cubicBezTo>
                  <a:cubicBezTo>
                    <a:pt x="63" y="59"/>
                    <a:pt x="65" y="58"/>
                    <a:pt x="66" y="58"/>
                  </a:cubicBezTo>
                  <a:cubicBezTo>
                    <a:pt x="68" y="58"/>
                    <a:pt x="70" y="59"/>
                    <a:pt x="71" y="60"/>
                  </a:cubicBezTo>
                  <a:cubicBezTo>
                    <a:pt x="72" y="61"/>
                    <a:pt x="73" y="62"/>
                    <a:pt x="73" y="62"/>
                  </a:cubicBezTo>
                  <a:cubicBezTo>
                    <a:pt x="79" y="55"/>
                    <a:pt x="79" y="55"/>
                    <a:pt x="79" y="55"/>
                  </a:cubicBezTo>
                  <a:cubicBezTo>
                    <a:pt x="81" y="53"/>
                    <a:pt x="83" y="52"/>
                    <a:pt x="86" y="52"/>
                  </a:cubicBezTo>
                  <a:cubicBezTo>
                    <a:pt x="88" y="52"/>
                    <a:pt x="90" y="53"/>
                    <a:pt x="91" y="54"/>
                  </a:cubicBezTo>
                  <a:cubicBezTo>
                    <a:pt x="92" y="55"/>
                    <a:pt x="93" y="56"/>
                    <a:pt x="93" y="57"/>
                  </a:cubicBezTo>
                  <a:cubicBezTo>
                    <a:pt x="94" y="57"/>
                    <a:pt x="94" y="57"/>
                    <a:pt x="94" y="57"/>
                  </a:cubicBezTo>
                  <a:cubicBezTo>
                    <a:pt x="96" y="54"/>
                    <a:pt x="98" y="53"/>
                    <a:pt x="101" y="53"/>
                  </a:cubicBezTo>
                  <a:cubicBezTo>
                    <a:pt x="103" y="53"/>
                    <a:pt x="104" y="54"/>
                    <a:pt x="106" y="55"/>
                  </a:cubicBezTo>
                  <a:cubicBezTo>
                    <a:pt x="107" y="56"/>
                    <a:pt x="108" y="58"/>
                    <a:pt x="108" y="60"/>
                  </a:cubicBezTo>
                  <a:cubicBezTo>
                    <a:pt x="109" y="61"/>
                    <a:pt x="108" y="62"/>
                    <a:pt x="108" y="63"/>
                  </a:cubicBezTo>
                  <a:cubicBezTo>
                    <a:pt x="110" y="63"/>
                    <a:pt x="111" y="64"/>
                    <a:pt x="113" y="65"/>
                  </a:cubicBezTo>
                  <a:cubicBezTo>
                    <a:pt x="116" y="68"/>
                    <a:pt x="117" y="73"/>
                    <a:pt x="114" y="76"/>
                  </a:cubicBezTo>
                  <a:cubicBezTo>
                    <a:pt x="113" y="78"/>
                    <a:pt x="113" y="78"/>
                    <a:pt x="113" y="78"/>
                  </a:cubicBezTo>
                  <a:cubicBezTo>
                    <a:pt x="113" y="84"/>
                    <a:pt x="113" y="84"/>
                    <a:pt x="113" y="84"/>
                  </a:cubicBezTo>
                  <a:cubicBezTo>
                    <a:pt x="113" y="84"/>
                    <a:pt x="113" y="84"/>
                    <a:pt x="114" y="84"/>
                  </a:cubicBezTo>
                  <a:cubicBezTo>
                    <a:pt x="117" y="84"/>
                    <a:pt x="119" y="81"/>
                    <a:pt x="119" y="80"/>
                  </a:cubicBezTo>
                  <a:cubicBezTo>
                    <a:pt x="119" y="78"/>
                    <a:pt x="120" y="69"/>
                    <a:pt x="119" y="64"/>
                  </a:cubicBezTo>
                  <a:cubicBezTo>
                    <a:pt x="119" y="63"/>
                    <a:pt x="118" y="63"/>
                    <a:pt x="118" y="62"/>
                  </a:cubicBezTo>
                  <a:cubicBezTo>
                    <a:pt x="117" y="59"/>
                    <a:pt x="109" y="53"/>
                    <a:pt x="106" y="50"/>
                  </a:cubicBezTo>
                  <a:cubicBezTo>
                    <a:pt x="108" y="48"/>
                    <a:pt x="108" y="48"/>
                    <a:pt x="108" y="48"/>
                  </a:cubicBezTo>
                  <a:cubicBezTo>
                    <a:pt x="109" y="49"/>
                    <a:pt x="119" y="56"/>
                    <a:pt x="121" y="61"/>
                  </a:cubicBezTo>
                  <a:cubicBezTo>
                    <a:pt x="121" y="62"/>
                    <a:pt x="121" y="62"/>
                    <a:pt x="122" y="63"/>
                  </a:cubicBezTo>
                  <a:cubicBezTo>
                    <a:pt x="123" y="68"/>
                    <a:pt x="122" y="76"/>
                    <a:pt x="122" y="79"/>
                  </a:cubicBezTo>
                  <a:cubicBezTo>
                    <a:pt x="123" y="79"/>
                    <a:pt x="123" y="79"/>
                    <a:pt x="123" y="79"/>
                  </a:cubicBezTo>
                  <a:cubicBezTo>
                    <a:pt x="127" y="79"/>
                    <a:pt x="128" y="77"/>
                    <a:pt x="128" y="76"/>
                  </a:cubicBezTo>
                  <a:cubicBezTo>
                    <a:pt x="128" y="76"/>
                    <a:pt x="128" y="71"/>
                    <a:pt x="128" y="66"/>
                  </a:cubicBezTo>
                  <a:cubicBezTo>
                    <a:pt x="128" y="58"/>
                    <a:pt x="127" y="54"/>
                    <a:pt x="127" y="53"/>
                  </a:cubicBezTo>
                  <a:cubicBezTo>
                    <a:pt x="125" y="49"/>
                    <a:pt x="115" y="41"/>
                    <a:pt x="111" y="38"/>
                  </a:cubicBezTo>
                  <a:cubicBezTo>
                    <a:pt x="113" y="36"/>
                    <a:pt x="113" y="36"/>
                    <a:pt x="113" y="36"/>
                  </a:cubicBezTo>
                  <a:cubicBezTo>
                    <a:pt x="113" y="36"/>
                    <a:pt x="127" y="46"/>
                    <a:pt x="129" y="52"/>
                  </a:cubicBezTo>
                  <a:cubicBezTo>
                    <a:pt x="130" y="54"/>
                    <a:pt x="131" y="59"/>
                    <a:pt x="131" y="66"/>
                  </a:cubicBezTo>
                  <a:cubicBezTo>
                    <a:pt x="131" y="70"/>
                    <a:pt x="131" y="74"/>
                    <a:pt x="131" y="75"/>
                  </a:cubicBezTo>
                  <a:cubicBezTo>
                    <a:pt x="131" y="75"/>
                    <a:pt x="131" y="75"/>
                    <a:pt x="131" y="75"/>
                  </a:cubicBezTo>
                  <a:cubicBezTo>
                    <a:pt x="133" y="75"/>
                    <a:pt x="134" y="75"/>
                    <a:pt x="135" y="74"/>
                  </a:cubicBezTo>
                  <a:cubicBezTo>
                    <a:pt x="135" y="73"/>
                    <a:pt x="135" y="73"/>
                    <a:pt x="135" y="73"/>
                  </a:cubicBezTo>
                  <a:cubicBezTo>
                    <a:pt x="135" y="73"/>
                    <a:pt x="136" y="63"/>
                    <a:pt x="134" y="49"/>
                  </a:cubicBezTo>
                  <a:cubicBezTo>
                    <a:pt x="133" y="45"/>
                    <a:pt x="128" y="42"/>
                    <a:pt x="123" y="38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lumMod val="75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251" name="Freeform 238"/>
          <p:cNvSpPr>
            <a:spLocks noEditPoints="1"/>
          </p:cNvSpPr>
          <p:nvPr/>
        </p:nvSpPr>
        <p:spPr bwMode="auto">
          <a:xfrm>
            <a:off x="11012858" y="3007663"/>
            <a:ext cx="229004" cy="368203"/>
          </a:xfrm>
          <a:custGeom>
            <a:avLst/>
            <a:gdLst>
              <a:gd name="T0" fmla="*/ 0 w 153"/>
              <a:gd name="T1" fmla="*/ 246 h 246"/>
              <a:gd name="T2" fmla="*/ 153 w 153"/>
              <a:gd name="T3" fmla="*/ 0 h 246"/>
              <a:gd name="T4" fmla="*/ 27 w 153"/>
              <a:gd name="T5" fmla="*/ 219 h 246"/>
              <a:gd name="T6" fmla="*/ 14 w 153"/>
              <a:gd name="T7" fmla="*/ 205 h 246"/>
              <a:gd name="T8" fmla="*/ 27 w 153"/>
              <a:gd name="T9" fmla="*/ 219 h 246"/>
              <a:gd name="T10" fmla="*/ 14 w 153"/>
              <a:gd name="T11" fmla="*/ 185 h 246"/>
              <a:gd name="T12" fmla="*/ 27 w 153"/>
              <a:gd name="T13" fmla="*/ 171 h 246"/>
              <a:gd name="T14" fmla="*/ 27 w 153"/>
              <a:gd name="T15" fmla="*/ 151 h 246"/>
              <a:gd name="T16" fmla="*/ 14 w 153"/>
              <a:gd name="T17" fmla="*/ 137 h 246"/>
              <a:gd name="T18" fmla="*/ 27 w 153"/>
              <a:gd name="T19" fmla="*/ 151 h 246"/>
              <a:gd name="T20" fmla="*/ 14 w 153"/>
              <a:gd name="T21" fmla="*/ 115 h 246"/>
              <a:gd name="T22" fmla="*/ 27 w 153"/>
              <a:gd name="T23" fmla="*/ 101 h 246"/>
              <a:gd name="T24" fmla="*/ 27 w 153"/>
              <a:gd name="T25" fmla="*/ 81 h 246"/>
              <a:gd name="T26" fmla="*/ 14 w 153"/>
              <a:gd name="T27" fmla="*/ 67 h 246"/>
              <a:gd name="T28" fmla="*/ 27 w 153"/>
              <a:gd name="T29" fmla="*/ 81 h 246"/>
              <a:gd name="T30" fmla="*/ 14 w 153"/>
              <a:gd name="T31" fmla="*/ 47 h 246"/>
              <a:gd name="T32" fmla="*/ 27 w 153"/>
              <a:gd name="T33" fmla="*/ 33 h 246"/>
              <a:gd name="T34" fmla="*/ 118 w 153"/>
              <a:gd name="T35" fmla="*/ 223 h 246"/>
              <a:gd name="T36" fmla="*/ 36 w 153"/>
              <a:gd name="T37" fmla="*/ 133 h 246"/>
              <a:gd name="T38" fmla="*/ 118 w 153"/>
              <a:gd name="T39" fmla="*/ 223 h 246"/>
              <a:gd name="T40" fmla="*/ 36 w 153"/>
              <a:gd name="T41" fmla="*/ 112 h 246"/>
              <a:gd name="T42" fmla="*/ 118 w 153"/>
              <a:gd name="T43" fmla="*/ 23 h 246"/>
              <a:gd name="T44" fmla="*/ 141 w 153"/>
              <a:gd name="T45" fmla="*/ 219 h 246"/>
              <a:gd name="T46" fmla="*/ 127 w 153"/>
              <a:gd name="T47" fmla="*/ 205 h 246"/>
              <a:gd name="T48" fmla="*/ 141 w 153"/>
              <a:gd name="T49" fmla="*/ 219 h 246"/>
              <a:gd name="T50" fmla="*/ 127 w 153"/>
              <a:gd name="T51" fmla="*/ 185 h 246"/>
              <a:gd name="T52" fmla="*/ 141 w 153"/>
              <a:gd name="T53" fmla="*/ 171 h 246"/>
              <a:gd name="T54" fmla="*/ 141 w 153"/>
              <a:gd name="T55" fmla="*/ 151 h 246"/>
              <a:gd name="T56" fmla="*/ 127 w 153"/>
              <a:gd name="T57" fmla="*/ 137 h 246"/>
              <a:gd name="T58" fmla="*/ 141 w 153"/>
              <a:gd name="T59" fmla="*/ 151 h 246"/>
              <a:gd name="T60" fmla="*/ 127 w 153"/>
              <a:gd name="T61" fmla="*/ 115 h 246"/>
              <a:gd name="T62" fmla="*/ 141 w 153"/>
              <a:gd name="T63" fmla="*/ 101 h 246"/>
              <a:gd name="T64" fmla="*/ 141 w 153"/>
              <a:gd name="T65" fmla="*/ 81 h 246"/>
              <a:gd name="T66" fmla="*/ 127 w 153"/>
              <a:gd name="T67" fmla="*/ 67 h 246"/>
              <a:gd name="T68" fmla="*/ 141 w 153"/>
              <a:gd name="T69" fmla="*/ 81 h 246"/>
              <a:gd name="T70" fmla="*/ 127 w 153"/>
              <a:gd name="T71" fmla="*/ 47 h 246"/>
              <a:gd name="T72" fmla="*/ 141 w 153"/>
              <a:gd name="T73" fmla="*/ 33 h 2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53" h="246">
                <a:moveTo>
                  <a:pt x="0" y="0"/>
                </a:moveTo>
                <a:lnTo>
                  <a:pt x="0" y="246"/>
                </a:lnTo>
                <a:lnTo>
                  <a:pt x="153" y="246"/>
                </a:lnTo>
                <a:lnTo>
                  <a:pt x="153" y="0"/>
                </a:lnTo>
                <a:lnTo>
                  <a:pt x="0" y="0"/>
                </a:lnTo>
                <a:close/>
                <a:moveTo>
                  <a:pt x="27" y="219"/>
                </a:moveTo>
                <a:lnTo>
                  <a:pt x="14" y="219"/>
                </a:lnTo>
                <a:lnTo>
                  <a:pt x="14" y="205"/>
                </a:lnTo>
                <a:lnTo>
                  <a:pt x="27" y="205"/>
                </a:lnTo>
                <a:lnTo>
                  <a:pt x="27" y="219"/>
                </a:lnTo>
                <a:close/>
                <a:moveTo>
                  <a:pt x="27" y="185"/>
                </a:moveTo>
                <a:lnTo>
                  <a:pt x="14" y="185"/>
                </a:lnTo>
                <a:lnTo>
                  <a:pt x="14" y="171"/>
                </a:lnTo>
                <a:lnTo>
                  <a:pt x="27" y="171"/>
                </a:lnTo>
                <a:lnTo>
                  <a:pt x="27" y="185"/>
                </a:lnTo>
                <a:close/>
                <a:moveTo>
                  <a:pt x="27" y="151"/>
                </a:moveTo>
                <a:lnTo>
                  <a:pt x="14" y="151"/>
                </a:lnTo>
                <a:lnTo>
                  <a:pt x="14" y="137"/>
                </a:lnTo>
                <a:lnTo>
                  <a:pt x="27" y="137"/>
                </a:lnTo>
                <a:lnTo>
                  <a:pt x="27" y="151"/>
                </a:lnTo>
                <a:close/>
                <a:moveTo>
                  <a:pt x="27" y="115"/>
                </a:moveTo>
                <a:lnTo>
                  <a:pt x="14" y="115"/>
                </a:lnTo>
                <a:lnTo>
                  <a:pt x="14" y="101"/>
                </a:lnTo>
                <a:lnTo>
                  <a:pt x="27" y="101"/>
                </a:lnTo>
                <a:lnTo>
                  <a:pt x="27" y="115"/>
                </a:lnTo>
                <a:close/>
                <a:moveTo>
                  <a:pt x="27" y="81"/>
                </a:moveTo>
                <a:lnTo>
                  <a:pt x="14" y="81"/>
                </a:lnTo>
                <a:lnTo>
                  <a:pt x="14" y="67"/>
                </a:lnTo>
                <a:lnTo>
                  <a:pt x="27" y="67"/>
                </a:lnTo>
                <a:lnTo>
                  <a:pt x="27" y="81"/>
                </a:lnTo>
                <a:close/>
                <a:moveTo>
                  <a:pt x="27" y="47"/>
                </a:moveTo>
                <a:lnTo>
                  <a:pt x="14" y="47"/>
                </a:lnTo>
                <a:lnTo>
                  <a:pt x="14" y="33"/>
                </a:lnTo>
                <a:lnTo>
                  <a:pt x="27" y="33"/>
                </a:lnTo>
                <a:lnTo>
                  <a:pt x="27" y="47"/>
                </a:lnTo>
                <a:close/>
                <a:moveTo>
                  <a:pt x="118" y="223"/>
                </a:moveTo>
                <a:lnTo>
                  <a:pt x="36" y="223"/>
                </a:lnTo>
                <a:lnTo>
                  <a:pt x="36" y="133"/>
                </a:lnTo>
                <a:lnTo>
                  <a:pt x="118" y="133"/>
                </a:lnTo>
                <a:lnTo>
                  <a:pt x="118" y="223"/>
                </a:lnTo>
                <a:close/>
                <a:moveTo>
                  <a:pt x="118" y="112"/>
                </a:moveTo>
                <a:lnTo>
                  <a:pt x="36" y="112"/>
                </a:lnTo>
                <a:lnTo>
                  <a:pt x="36" y="23"/>
                </a:lnTo>
                <a:lnTo>
                  <a:pt x="118" y="23"/>
                </a:lnTo>
                <a:lnTo>
                  <a:pt x="118" y="112"/>
                </a:lnTo>
                <a:close/>
                <a:moveTo>
                  <a:pt x="141" y="219"/>
                </a:moveTo>
                <a:lnTo>
                  <a:pt x="127" y="219"/>
                </a:lnTo>
                <a:lnTo>
                  <a:pt x="127" y="205"/>
                </a:lnTo>
                <a:lnTo>
                  <a:pt x="141" y="205"/>
                </a:lnTo>
                <a:lnTo>
                  <a:pt x="141" y="219"/>
                </a:lnTo>
                <a:close/>
                <a:moveTo>
                  <a:pt x="141" y="185"/>
                </a:moveTo>
                <a:lnTo>
                  <a:pt x="127" y="185"/>
                </a:lnTo>
                <a:lnTo>
                  <a:pt x="127" y="171"/>
                </a:lnTo>
                <a:lnTo>
                  <a:pt x="141" y="171"/>
                </a:lnTo>
                <a:lnTo>
                  <a:pt x="141" y="185"/>
                </a:lnTo>
                <a:close/>
                <a:moveTo>
                  <a:pt x="141" y="151"/>
                </a:moveTo>
                <a:lnTo>
                  <a:pt x="127" y="151"/>
                </a:lnTo>
                <a:lnTo>
                  <a:pt x="127" y="137"/>
                </a:lnTo>
                <a:lnTo>
                  <a:pt x="141" y="137"/>
                </a:lnTo>
                <a:lnTo>
                  <a:pt x="141" y="151"/>
                </a:lnTo>
                <a:close/>
                <a:moveTo>
                  <a:pt x="141" y="115"/>
                </a:moveTo>
                <a:lnTo>
                  <a:pt x="127" y="115"/>
                </a:lnTo>
                <a:lnTo>
                  <a:pt x="127" y="101"/>
                </a:lnTo>
                <a:lnTo>
                  <a:pt x="141" y="101"/>
                </a:lnTo>
                <a:lnTo>
                  <a:pt x="141" y="115"/>
                </a:lnTo>
                <a:close/>
                <a:moveTo>
                  <a:pt x="141" y="81"/>
                </a:moveTo>
                <a:lnTo>
                  <a:pt x="127" y="81"/>
                </a:lnTo>
                <a:lnTo>
                  <a:pt x="127" y="67"/>
                </a:lnTo>
                <a:lnTo>
                  <a:pt x="141" y="67"/>
                </a:lnTo>
                <a:lnTo>
                  <a:pt x="141" y="81"/>
                </a:lnTo>
                <a:close/>
                <a:moveTo>
                  <a:pt x="141" y="47"/>
                </a:moveTo>
                <a:lnTo>
                  <a:pt x="127" y="47"/>
                </a:lnTo>
                <a:lnTo>
                  <a:pt x="127" y="33"/>
                </a:lnTo>
                <a:lnTo>
                  <a:pt x="141" y="33"/>
                </a:lnTo>
                <a:lnTo>
                  <a:pt x="141" y="47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52" name="Freeform 239"/>
          <p:cNvSpPr>
            <a:spLocks noEditPoints="1"/>
          </p:cNvSpPr>
          <p:nvPr/>
        </p:nvSpPr>
        <p:spPr bwMode="auto">
          <a:xfrm>
            <a:off x="2252321" y="4074854"/>
            <a:ext cx="333778" cy="360718"/>
          </a:xfrm>
          <a:custGeom>
            <a:avLst/>
            <a:gdLst>
              <a:gd name="T0" fmla="*/ 145 w 176"/>
              <a:gd name="T1" fmla="*/ 0 h 190"/>
              <a:gd name="T2" fmla="*/ 31 w 176"/>
              <a:gd name="T3" fmla="*/ 0 h 190"/>
              <a:gd name="T4" fmla="*/ 0 w 176"/>
              <a:gd name="T5" fmla="*/ 31 h 190"/>
              <a:gd name="T6" fmla="*/ 0 w 176"/>
              <a:gd name="T7" fmla="*/ 119 h 190"/>
              <a:gd name="T8" fmla="*/ 6 w 176"/>
              <a:gd name="T9" fmla="*/ 137 h 190"/>
              <a:gd name="T10" fmla="*/ 6 w 176"/>
              <a:gd name="T11" fmla="*/ 138 h 190"/>
              <a:gd name="T12" fmla="*/ 6 w 176"/>
              <a:gd name="T13" fmla="*/ 138 h 190"/>
              <a:gd name="T14" fmla="*/ 31 w 176"/>
              <a:gd name="T15" fmla="*/ 150 h 190"/>
              <a:gd name="T16" fmla="*/ 69 w 176"/>
              <a:gd name="T17" fmla="*/ 150 h 190"/>
              <a:gd name="T18" fmla="*/ 47 w 176"/>
              <a:gd name="T19" fmla="*/ 185 h 190"/>
              <a:gd name="T20" fmla="*/ 55 w 176"/>
              <a:gd name="T21" fmla="*/ 190 h 190"/>
              <a:gd name="T22" fmla="*/ 81 w 176"/>
              <a:gd name="T23" fmla="*/ 150 h 190"/>
              <a:gd name="T24" fmla="*/ 88 w 176"/>
              <a:gd name="T25" fmla="*/ 150 h 190"/>
              <a:gd name="T26" fmla="*/ 116 w 176"/>
              <a:gd name="T27" fmla="*/ 190 h 190"/>
              <a:gd name="T28" fmla="*/ 124 w 176"/>
              <a:gd name="T29" fmla="*/ 184 h 190"/>
              <a:gd name="T30" fmla="*/ 100 w 176"/>
              <a:gd name="T31" fmla="*/ 150 h 190"/>
              <a:gd name="T32" fmla="*/ 145 w 176"/>
              <a:gd name="T33" fmla="*/ 150 h 190"/>
              <a:gd name="T34" fmla="*/ 176 w 176"/>
              <a:gd name="T35" fmla="*/ 119 h 190"/>
              <a:gd name="T36" fmla="*/ 176 w 176"/>
              <a:gd name="T37" fmla="*/ 31 h 190"/>
              <a:gd name="T38" fmla="*/ 145 w 176"/>
              <a:gd name="T39" fmla="*/ 0 h 190"/>
              <a:gd name="T40" fmla="*/ 13 w 176"/>
              <a:gd name="T41" fmla="*/ 39 h 190"/>
              <a:gd name="T42" fmla="*/ 39 w 176"/>
              <a:gd name="T43" fmla="*/ 13 h 190"/>
              <a:gd name="T44" fmla="*/ 137 w 176"/>
              <a:gd name="T45" fmla="*/ 13 h 190"/>
              <a:gd name="T46" fmla="*/ 163 w 176"/>
              <a:gd name="T47" fmla="*/ 39 h 190"/>
              <a:gd name="T48" fmla="*/ 163 w 176"/>
              <a:gd name="T49" fmla="*/ 111 h 190"/>
              <a:gd name="T50" fmla="*/ 162 w 176"/>
              <a:gd name="T51" fmla="*/ 118 h 190"/>
              <a:gd name="T52" fmla="*/ 14 w 176"/>
              <a:gd name="T53" fmla="*/ 118 h 190"/>
              <a:gd name="T54" fmla="*/ 13 w 176"/>
              <a:gd name="T55" fmla="*/ 111 h 190"/>
              <a:gd name="T56" fmla="*/ 13 w 176"/>
              <a:gd name="T57" fmla="*/ 39 h 190"/>
              <a:gd name="T58" fmla="*/ 59 w 176"/>
              <a:gd name="T59" fmla="*/ 136 h 190"/>
              <a:gd name="T60" fmla="*/ 59 w 176"/>
              <a:gd name="T61" fmla="*/ 129 h 190"/>
              <a:gd name="T62" fmla="*/ 113 w 176"/>
              <a:gd name="T63" fmla="*/ 129 h 190"/>
              <a:gd name="T64" fmla="*/ 113 w 176"/>
              <a:gd name="T65" fmla="*/ 136 h 190"/>
              <a:gd name="T66" fmla="*/ 59 w 176"/>
              <a:gd name="T67" fmla="*/ 136 h 1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76" h="190">
                <a:moveTo>
                  <a:pt x="145" y="0"/>
                </a:moveTo>
                <a:cubicBezTo>
                  <a:pt x="31" y="0"/>
                  <a:pt x="31" y="0"/>
                  <a:pt x="31" y="0"/>
                </a:cubicBezTo>
                <a:cubicBezTo>
                  <a:pt x="14" y="0"/>
                  <a:pt x="0" y="14"/>
                  <a:pt x="0" y="31"/>
                </a:cubicBezTo>
                <a:cubicBezTo>
                  <a:pt x="0" y="119"/>
                  <a:pt x="0" y="119"/>
                  <a:pt x="0" y="119"/>
                </a:cubicBezTo>
                <a:cubicBezTo>
                  <a:pt x="0" y="126"/>
                  <a:pt x="2" y="132"/>
                  <a:pt x="6" y="137"/>
                </a:cubicBezTo>
                <a:cubicBezTo>
                  <a:pt x="6" y="138"/>
                  <a:pt x="6" y="138"/>
                  <a:pt x="6" y="138"/>
                </a:cubicBezTo>
                <a:cubicBezTo>
                  <a:pt x="6" y="138"/>
                  <a:pt x="6" y="138"/>
                  <a:pt x="6" y="138"/>
                </a:cubicBezTo>
                <a:cubicBezTo>
                  <a:pt x="12" y="145"/>
                  <a:pt x="21" y="150"/>
                  <a:pt x="31" y="150"/>
                </a:cubicBezTo>
                <a:cubicBezTo>
                  <a:pt x="69" y="150"/>
                  <a:pt x="69" y="150"/>
                  <a:pt x="69" y="150"/>
                </a:cubicBezTo>
                <a:cubicBezTo>
                  <a:pt x="47" y="185"/>
                  <a:pt x="47" y="185"/>
                  <a:pt x="47" y="185"/>
                </a:cubicBezTo>
                <a:cubicBezTo>
                  <a:pt x="55" y="190"/>
                  <a:pt x="55" y="190"/>
                  <a:pt x="55" y="190"/>
                </a:cubicBezTo>
                <a:cubicBezTo>
                  <a:pt x="81" y="150"/>
                  <a:pt x="81" y="150"/>
                  <a:pt x="81" y="150"/>
                </a:cubicBezTo>
                <a:cubicBezTo>
                  <a:pt x="88" y="150"/>
                  <a:pt x="88" y="150"/>
                  <a:pt x="88" y="150"/>
                </a:cubicBezTo>
                <a:cubicBezTo>
                  <a:pt x="116" y="190"/>
                  <a:pt x="116" y="190"/>
                  <a:pt x="116" y="190"/>
                </a:cubicBezTo>
                <a:cubicBezTo>
                  <a:pt x="124" y="184"/>
                  <a:pt x="124" y="184"/>
                  <a:pt x="124" y="184"/>
                </a:cubicBezTo>
                <a:cubicBezTo>
                  <a:pt x="100" y="150"/>
                  <a:pt x="100" y="150"/>
                  <a:pt x="100" y="150"/>
                </a:cubicBezTo>
                <a:cubicBezTo>
                  <a:pt x="145" y="150"/>
                  <a:pt x="145" y="150"/>
                  <a:pt x="145" y="150"/>
                </a:cubicBezTo>
                <a:cubicBezTo>
                  <a:pt x="162" y="150"/>
                  <a:pt x="176" y="136"/>
                  <a:pt x="176" y="119"/>
                </a:cubicBezTo>
                <a:cubicBezTo>
                  <a:pt x="176" y="31"/>
                  <a:pt x="176" y="31"/>
                  <a:pt x="176" y="31"/>
                </a:cubicBezTo>
                <a:cubicBezTo>
                  <a:pt x="176" y="14"/>
                  <a:pt x="162" y="0"/>
                  <a:pt x="145" y="0"/>
                </a:cubicBezTo>
                <a:close/>
                <a:moveTo>
                  <a:pt x="13" y="39"/>
                </a:moveTo>
                <a:cubicBezTo>
                  <a:pt x="13" y="25"/>
                  <a:pt x="24" y="13"/>
                  <a:pt x="39" y="13"/>
                </a:cubicBezTo>
                <a:cubicBezTo>
                  <a:pt x="137" y="13"/>
                  <a:pt x="137" y="13"/>
                  <a:pt x="137" y="13"/>
                </a:cubicBezTo>
                <a:cubicBezTo>
                  <a:pt x="151" y="13"/>
                  <a:pt x="163" y="25"/>
                  <a:pt x="163" y="39"/>
                </a:cubicBezTo>
                <a:cubicBezTo>
                  <a:pt x="163" y="111"/>
                  <a:pt x="163" y="111"/>
                  <a:pt x="163" y="111"/>
                </a:cubicBezTo>
                <a:cubicBezTo>
                  <a:pt x="163" y="113"/>
                  <a:pt x="162" y="116"/>
                  <a:pt x="162" y="118"/>
                </a:cubicBezTo>
                <a:cubicBezTo>
                  <a:pt x="14" y="118"/>
                  <a:pt x="14" y="118"/>
                  <a:pt x="14" y="118"/>
                </a:cubicBezTo>
                <a:cubicBezTo>
                  <a:pt x="13" y="116"/>
                  <a:pt x="13" y="113"/>
                  <a:pt x="13" y="111"/>
                </a:cubicBezTo>
                <a:lnTo>
                  <a:pt x="13" y="39"/>
                </a:lnTo>
                <a:close/>
                <a:moveTo>
                  <a:pt x="59" y="136"/>
                </a:moveTo>
                <a:cubicBezTo>
                  <a:pt x="59" y="129"/>
                  <a:pt x="59" y="129"/>
                  <a:pt x="59" y="129"/>
                </a:cubicBezTo>
                <a:cubicBezTo>
                  <a:pt x="113" y="129"/>
                  <a:pt x="113" y="129"/>
                  <a:pt x="113" y="129"/>
                </a:cubicBezTo>
                <a:cubicBezTo>
                  <a:pt x="113" y="136"/>
                  <a:pt x="113" y="136"/>
                  <a:pt x="113" y="136"/>
                </a:cubicBezTo>
                <a:lnTo>
                  <a:pt x="59" y="136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53" name="Freeform 240"/>
          <p:cNvSpPr/>
          <p:nvPr/>
        </p:nvSpPr>
        <p:spPr bwMode="auto">
          <a:xfrm>
            <a:off x="1716481" y="6215221"/>
            <a:ext cx="47897" cy="110760"/>
          </a:xfrm>
          <a:custGeom>
            <a:avLst/>
            <a:gdLst>
              <a:gd name="T0" fmla="*/ 12 w 25"/>
              <a:gd name="T1" fmla="*/ 56 h 58"/>
              <a:gd name="T2" fmla="*/ 25 w 25"/>
              <a:gd name="T3" fmla="*/ 58 h 58"/>
              <a:gd name="T4" fmla="*/ 12 w 25"/>
              <a:gd name="T5" fmla="*/ 0 h 58"/>
              <a:gd name="T6" fmla="*/ 0 w 25"/>
              <a:gd name="T7" fmla="*/ 58 h 58"/>
              <a:gd name="T8" fmla="*/ 12 w 25"/>
              <a:gd name="T9" fmla="*/ 56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5" h="58">
                <a:moveTo>
                  <a:pt x="12" y="56"/>
                </a:moveTo>
                <a:cubicBezTo>
                  <a:pt x="17" y="56"/>
                  <a:pt x="21" y="57"/>
                  <a:pt x="25" y="58"/>
                </a:cubicBezTo>
                <a:cubicBezTo>
                  <a:pt x="12" y="0"/>
                  <a:pt x="12" y="0"/>
                  <a:pt x="12" y="0"/>
                </a:cubicBezTo>
                <a:cubicBezTo>
                  <a:pt x="0" y="58"/>
                  <a:pt x="0" y="58"/>
                  <a:pt x="0" y="58"/>
                </a:cubicBezTo>
                <a:cubicBezTo>
                  <a:pt x="4" y="57"/>
                  <a:pt x="8" y="56"/>
                  <a:pt x="12" y="56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54" name="Freeform 241"/>
          <p:cNvSpPr/>
          <p:nvPr/>
        </p:nvSpPr>
        <p:spPr bwMode="auto">
          <a:xfrm>
            <a:off x="1786827" y="6305026"/>
            <a:ext cx="106271" cy="76334"/>
          </a:xfrm>
          <a:custGeom>
            <a:avLst/>
            <a:gdLst>
              <a:gd name="T0" fmla="*/ 0 w 56"/>
              <a:gd name="T1" fmla="*/ 18 h 40"/>
              <a:gd name="T2" fmla="*/ 12 w 56"/>
              <a:gd name="T3" fmla="*/ 40 h 40"/>
              <a:gd name="T4" fmla="*/ 56 w 56"/>
              <a:gd name="T5" fmla="*/ 0 h 40"/>
              <a:gd name="T6" fmla="*/ 0 w 56"/>
              <a:gd name="T7" fmla="*/ 18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6" h="40">
                <a:moveTo>
                  <a:pt x="0" y="18"/>
                </a:moveTo>
                <a:cubicBezTo>
                  <a:pt x="7" y="24"/>
                  <a:pt x="11" y="31"/>
                  <a:pt x="12" y="40"/>
                </a:cubicBezTo>
                <a:cubicBezTo>
                  <a:pt x="56" y="0"/>
                  <a:pt x="56" y="0"/>
                  <a:pt x="56" y="0"/>
                </a:cubicBezTo>
                <a:lnTo>
                  <a:pt x="0" y="18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55" name="Freeform 242"/>
          <p:cNvSpPr/>
          <p:nvPr/>
        </p:nvSpPr>
        <p:spPr bwMode="auto">
          <a:xfrm>
            <a:off x="1586261" y="6305026"/>
            <a:ext cx="106271" cy="76334"/>
          </a:xfrm>
          <a:custGeom>
            <a:avLst/>
            <a:gdLst>
              <a:gd name="T0" fmla="*/ 56 w 56"/>
              <a:gd name="T1" fmla="*/ 18 h 40"/>
              <a:gd name="T2" fmla="*/ 0 w 56"/>
              <a:gd name="T3" fmla="*/ 0 h 40"/>
              <a:gd name="T4" fmla="*/ 44 w 56"/>
              <a:gd name="T5" fmla="*/ 40 h 40"/>
              <a:gd name="T6" fmla="*/ 56 w 56"/>
              <a:gd name="T7" fmla="*/ 18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6" h="40">
                <a:moveTo>
                  <a:pt x="56" y="18"/>
                </a:moveTo>
                <a:cubicBezTo>
                  <a:pt x="0" y="0"/>
                  <a:pt x="0" y="0"/>
                  <a:pt x="0" y="0"/>
                </a:cubicBezTo>
                <a:cubicBezTo>
                  <a:pt x="44" y="40"/>
                  <a:pt x="44" y="40"/>
                  <a:pt x="44" y="40"/>
                </a:cubicBezTo>
                <a:cubicBezTo>
                  <a:pt x="46" y="31"/>
                  <a:pt x="50" y="24"/>
                  <a:pt x="56" y="18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56" name="Freeform 243"/>
          <p:cNvSpPr/>
          <p:nvPr/>
        </p:nvSpPr>
        <p:spPr bwMode="auto">
          <a:xfrm>
            <a:off x="1782338" y="6406806"/>
            <a:ext cx="110760" cy="76334"/>
          </a:xfrm>
          <a:custGeom>
            <a:avLst/>
            <a:gdLst>
              <a:gd name="T0" fmla="*/ 0 w 59"/>
              <a:gd name="T1" fmla="*/ 21 h 40"/>
              <a:gd name="T2" fmla="*/ 59 w 59"/>
              <a:gd name="T3" fmla="*/ 40 h 40"/>
              <a:gd name="T4" fmla="*/ 15 w 59"/>
              <a:gd name="T5" fmla="*/ 0 h 40"/>
              <a:gd name="T6" fmla="*/ 0 w 59"/>
              <a:gd name="T7" fmla="*/ 21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9" h="40">
                <a:moveTo>
                  <a:pt x="0" y="21"/>
                </a:moveTo>
                <a:cubicBezTo>
                  <a:pt x="59" y="40"/>
                  <a:pt x="59" y="40"/>
                  <a:pt x="59" y="40"/>
                </a:cubicBezTo>
                <a:cubicBezTo>
                  <a:pt x="15" y="0"/>
                  <a:pt x="15" y="0"/>
                  <a:pt x="15" y="0"/>
                </a:cubicBezTo>
                <a:cubicBezTo>
                  <a:pt x="13" y="8"/>
                  <a:pt x="7" y="16"/>
                  <a:pt x="0" y="21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57" name="Freeform 244"/>
          <p:cNvSpPr/>
          <p:nvPr/>
        </p:nvSpPr>
        <p:spPr bwMode="auto">
          <a:xfrm>
            <a:off x="1586261" y="6406806"/>
            <a:ext cx="112257" cy="76334"/>
          </a:xfrm>
          <a:custGeom>
            <a:avLst/>
            <a:gdLst>
              <a:gd name="T0" fmla="*/ 45 w 59"/>
              <a:gd name="T1" fmla="*/ 0 h 40"/>
              <a:gd name="T2" fmla="*/ 0 w 59"/>
              <a:gd name="T3" fmla="*/ 40 h 40"/>
              <a:gd name="T4" fmla="*/ 59 w 59"/>
              <a:gd name="T5" fmla="*/ 21 h 40"/>
              <a:gd name="T6" fmla="*/ 45 w 59"/>
              <a:gd name="T7" fmla="*/ 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9" h="40">
                <a:moveTo>
                  <a:pt x="45" y="0"/>
                </a:moveTo>
                <a:cubicBezTo>
                  <a:pt x="0" y="40"/>
                  <a:pt x="0" y="40"/>
                  <a:pt x="0" y="40"/>
                </a:cubicBezTo>
                <a:cubicBezTo>
                  <a:pt x="59" y="21"/>
                  <a:pt x="59" y="21"/>
                  <a:pt x="59" y="21"/>
                </a:cubicBezTo>
                <a:cubicBezTo>
                  <a:pt x="52" y="16"/>
                  <a:pt x="47" y="8"/>
                  <a:pt x="45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58" name="Freeform 245"/>
          <p:cNvSpPr/>
          <p:nvPr/>
        </p:nvSpPr>
        <p:spPr bwMode="auto">
          <a:xfrm>
            <a:off x="1714983" y="6456199"/>
            <a:ext cx="49394" cy="116747"/>
          </a:xfrm>
          <a:custGeom>
            <a:avLst/>
            <a:gdLst>
              <a:gd name="T0" fmla="*/ 13 w 26"/>
              <a:gd name="T1" fmla="*/ 2 h 61"/>
              <a:gd name="T2" fmla="*/ 0 w 26"/>
              <a:gd name="T3" fmla="*/ 0 h 61"/>
              <a:gd name="T4" fmla="*/ 13 w 26"/>
              <a:gd name="T5" fmla="*/ 61 h 61"/>
              <a:gd name="T6" fmla="*/ 26 w 26"/>
              <a:gd name="T7" fmla="*/ 0 h 61"/>
              <a:gd name="T8" fmla="*/ 13 w 26"/>
              <a:gd name="T9" fmla="*/ 2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6" h="61">
                <a:moveTo>
                  <a:pt x="13" y="2"/>
                </a:moveTo>
                <a:cubicBezTo>
                  <a:pt x="9" y="2"/>
                  <a:pt x="4" y="1"/>
                  <a:pt x="0" y="0"/>
                </a:cubicBezTo>
                <a:cubicBezTo>
                  <a:pt x="13" y="61"/>
                  <a:pt x="13" y="61"/>
                  <a:pt x="13" y="61"/>
                </a:cubicBezTo>
                <a:cubicBezTo>
                  <a:pt x="26" y="0"/>
                  <a:pt x="26" y="0"/>
                  <a:pt x="26" y="0"/>
                </a:cubicBezTo>
                <a:cubicBezTo>
                  <a:pt x="22" y="1"/>
                  <a:pt x="18" y="2"/>
                  <a:pt x="13" y="2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59" name="Oval 246"/>
          <p:cNvSpPr>
            <a:spLocks noChangeArrowheads="1"/>
          </p:cNvSpPr>
          <p:nvPr/>
        </p:nvSpPr>
        <p:spPr bwMode="auto">
          <a:xfrm>
            <a:off x="1691035" y="6342445"/>
            <a:ext cx="98786" cy="98786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60" name="Freeform 247"/>
          <p:cNvSpPr>
            <a:spLocks noEditPoints="1"/>
          </p:cNvSpPr>
          <p:nvPr/>
        </p:nvSpPr>
        <p:spPr bwMode="auto">
          <a:xfrm>
            <a:off x="10330336" y="4607700"/>
            <a:ext cx="257443" cy="359222"/>
          </a:xfrm>
          <a:custGeom>
            <a:avLst/>
            <a:gdLst>
              <a:gd name="T0" fmla="*/ 121 w 136"/>
              <a:gd name="T1" fmla="*/ 81 h 189"/>
              <a:gd name="T2" fmla="*/ 121 w 136"/>
              <a:gd name="T3" fmla="*/ 46 h 189"/>
              <a:gd name="T4" fmla="*/ 68 w 136"/>
              <a:gd name="T5" fmla="*/ 0 h 189"/>
              <a:gd name="T6" fmla="*/ 15 w 136"/>
              <a:gd name="T7" fmla="*/ 46 h 189"/>
              <a:gd name="T8" fmla="*/ 15 w 136"/>
              <a:gd name="T9" fmla="*/ 59 h 189"/>
              <a:gd name="T10" fmla="*/ 31 w 136"/>
              <a:gd name="T11" fmla="*/ 59 h 189"/>
              <a:gd name="T12" fmla="*/ 31 w 136"/>
              <a:gd name="T13" fmla="*/ 51 h 189"/>
              <a:gd name="T14" fmla="*/ 68 w 136"/>
              <a:gd name="T15" fmla="*/ 20 h 189"/>
              <a:gd name="T16" fmla="*/ 105 w 136"/>
              <a:gd name="T17" fmla="*/ 51 h 189"/>
              <a:gd name="T18" fmla="*/ 105 w 136"/>
              <a:gd name="T19" fmla="*/ 67 h 189"/>
              <a:gd name="T20" fmla="*/ 68 w 136"/>
              <a:gd name="T21" fmla="*/ 56 h 189"/>
              <a:gd name="T22" fmla="*/ 0 w 136"/>
              <a:gd name="T23" fmla="*/ 123 h 189"/>
              <a:gd name="T24" fmla="*/ 68 w 136"/>
              <a:gd name="T25" fmla="*/ 189 h 189"/>
              <a:gd name="T26" fmla="*/ 136 w 136"/>
              <a:gd name="T27" fmla="*/ 123 h 189"/>
              <a:gd name="T28" fmla="*/ 121 w 136"/>
              <a:gd name="T29" fmla="*/ 81 h 189"/>
              <a:gd name="T30" fmla="*/ 67 w 136"/>
              <a:gd name="T31" fmla="*/ 184 h 189"/>
              <a:gd name="T32" fmla="*/ 6 w 136"/>
              <a:gd name="T33" fmla="*/ 124 h 189"/>
              <a:gd name="T34" fmla="*/ 17 w 136"/>
              <a:gd name="T35" fmla="*/ 90 h 189"/>
              <a:gd name="T36" fmla="*/ 68 w 136"/>
              <a:gd name="T37" fmla="*/ 63 h 189"/>
              <a:gd name="T38" fmla="*/ 129 w 136"/>
              <a:gd name="T39" fmla="*/ 123 h 189"/>
              <a:gd name="T40" fmla="*/ 119 w 136"/>
              <a:gd name="T41" fmla="*/ 156 h 189"/>
              <a:gd name="T42" fmla="*/ 67 w 136"/>
              <a:gd name="T43" fmla="*/ 184 h 1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36" h="189">
                <a:moveTo>
                  <a:pt x="121" y="81"/>
                </a:moveTo>
                <a:cubicBezTo>
                  <a:pt x="121" y="46"/>
                  <a:pt x="121" y="46"/>
                  <a:pt x="121" y="46"/>
                </a:cubicBezTo>
                <a:cubicBezTo>
                  <a:pt x="121" y="21"/>
                  <a:pt x="97" y="0"/>
                  <a:pt x="68" y="0"/>
                </a:cubicBezTo>
                <a:cubicBezTo>
                  <a:pt x="39" y="0"/>
                  <a:pt x="15" y="21"/>
                  <a:pt x="15" y="46"/>
                </a:cubicBezTo>
                <a:cubicBezTo>
                  <a:pt x="15" y="59"/>
                  <a:pt x="15" y="59"/>
                  <a:pt x="15" y="59"/>
                </a:cubicBezTo>
                <a:cubicBezTo>
                  <a:pt x="31" y="59"/>
                  <a:pt x="31" y="59"/>
                  <a:pt x="31" y="59"/>
                </a:cubicBezTo>
                <a:cubicBezTo>
                  <a:pt x="31" y="51"/>
                  <a:pt x="31" y="51"/>
                  <a:pt x="31" y="51"/>
                </a:cubicBezTo>
                <a:cubicBezTo>
                  <a:pt x="31" y="34"/>
                  <a:pt x="48" y="20"/>
                  <a:pt x="68" y="20"/>
                </a:cubicBezTo>
                <a:cubicBezTo>
                  <a:pt x="88" y="20"/>
                  <a:pt x="105" y="34"/>
                  <a:pt x="105" y="51"/>
                </a:cubicBezTo>
                <a:cubicBezTo>
                  <a:pt x="105" y="67"/>
                  <a:pt x="105" y="67"/>
                  <a:pt x="105" y="67"/>
                </a:cubicBezTo>
                <a:cubicBezTo>
                  <a:pt x="94" y="60"/>
                  <a:pt x="82" y="56"/>
                  <a:pt x="68" y="56"/>
                </a:cubicBezTo>
                <a:cubicBezTo>
                  <a:pt x="30" y="56"/>
                  <a:pt x="0" y="86"/>
                  <a:pt x="0" y="123"/>
                </a:cubicBezTo>
                <a:cubicBezTo>
                  <a:pt x="0" y="159"/>
                  <a:pt x="30" y="189"/>
                  <a:pt x="68" y="189"/>
                </a:cubicBezTo>
                <a:cubicBezTo>
                  <a:pt x="106" y="189"/>
                  <a:pt x="136" y="159"/>
                  <a:pt x="136" y="123"/>
                </a:cubicBezTo>
                <a:cubicBezTo>
                  <a:pt x="136" y="107"/>
                  <a:pt x="131" y="93"/>
                  <a:pt x="121" y="81"/>
                </a:cubicBezTo>
                <a:close/>
                <a:moveTo>
                  <a:pt x="67" y="184"/>
                </a:moveTo>
                <a:cubicBezTo>
                  <a:pt x="33" y="184"/>
                  <a:pt x="6" y="157"/>
                  <a:pt x="6" y="124"/>
                </a:cubicBezTo>
                <a:cubicBezTo>
                  <a:pt x="6" y="111"/>
                  <a:pt x="10" y="100"/>
                  <a:pt x="17" y="90"/>
                </a:cubicBezTo>
                <a:cubicBezTo>
                  <a:pt x="27" y="74"/>
                  <a:pt x="46" y="63"/>
                  <a:pt x="68" y="63"/>
                </a:cubicBezTo>
                <a:cubicBezTo>
                  <a:pt x="102" y="63"/>
                  <a:pt x="129" y="89"/>
                  <a:pt x="129" y="123"/>
                </a:cubicBezTo>
                <a:cubicBezTo>
                  <a:pt x="129" y="135"/>
                  <a:pt x="126" y="147"/>
                  <a:pt x="119" y="156"/>
                </a:cubicBezTo>
                <a:cubicBezTo>
                  <a:pt x="108" y="173"/>
                  <a:pt x="89" y="184"/>
                  <a:pt x="67" y="184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61" name="Freeform 248"/>
          <p:cNvSpPr>
            <a:spLocks noEditPoints="1"/>
          </p:cNvSpPr>
          <p:nvPr/>
        </p:nvSpPr>
        <p:spPr bwMode="auto">
          <a:xfrm>
            <a:off x="10348297" y="4733427"/>
            <a:ext cx="220024" cy="214037"/>
          </a:xfrm>
          <a:custGeom>
            <a:avLst/>
            <a:gdLst>
              <a:gd name="T0" fmla="*/ 58 w 116"/>
              <a:gd name="T1" fmla="*/ 0 h 113"/>
              <a:gd name="T2" fmla="*/ 0 w 116"/>
              <a:gd name="T3" fmla="*/ 57 h 113"/>
              <a:gd name="T4" fmla="*/ 58 w 116"/>
              <a:gd name="T5" fmla="*/ 113 h 113"/>
              <a:gd name="T6" fmla="*/ 116 w 116"/>
              <a:gd name="T7" fmla="*/ 57 h 113"/>
              <a:gd name="T8" fmla="*/ 58 w 116"/>
              <a:gd name="T9" fmla="*/ 0 h 113"/>
              <a:gd name="T10" fmla="*/ 66 w 116"/>
              <a:gd name="T11" fmla="*/ 70 h 113"/>
              <a:gd name="T12" fmla="*/ 53 w 116"/>
              <a:gd name="T13" fmla="*/ 70 h 113"/>
              <a:gd name="T14" fmla="*/ 57 w 116"/>
              <a:gd name="T15" fmla="*/ 58 h 113"/>
              <a:gd name="T16" fmla="*/ 53 w 116"/>
              <a:gd name="T17" fmla="*/ 52 h 113"/>
              <a:gd name="T18" fmla="*/ 59 w 116"/>
              <a:gd name="T19" fmla="*/ 45 h 113"/>
              <a:gd name="T20" fmla="*/ 66 w 116"/>
              <a:gd name="T21" fmla="*/ 52 h 113"/>
              <a:gd name="T22" fmla="*/ 62 w 116"/>
              <a:gd name="T23" fmla="*/ 58 h 113"/>
              <a:gd name="T24" fmla="*/ 66 w 116"/>
              <a:gd name="T25" fmla="*/ 70 h 1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16" h="113">
                <a:moveTo>
                  <a:pt x="58" y="0"/>
                </a:moveTo>
                <a:cubicBezTo>
                  <a:pt x="26" y="0"/>
                  <a:pt x="0" y="25"/>
                  <a:pt x="0" y="57"/>
                </a:cubicBezTo>
                <a:cubicBezTo>
                  <a:pt x="0" y="88"/>
                  <a:pt x="26" y="113"/>
                  <a:pt x="58" y="113"/>
                </a:cubicBezTo>
                <a:cubicBezTo>
                  <a:pt x="90" y="113"/>
                  <a:pt x="116" y="88"/>
                  <a:pt x="116" y="57"/>
                </a:cubicBezTo>
                <a:cubicBezTo>
                  <a:pt x="116" y="25"/>
                  <a:pt x="90" y="0"/>
                  <a:pt x="58" y="0"/>
                </a:cubicBezTo>
                <a:close/>
                <a:moveTo>
                  <a:pt x="66" y="70"/>
                </a:moveTo>
                <a:cubicBezTo>
                  <a:pt x="53" y="70"/>
                  <a:pt x="53" y="70"/>
                  <a:pt x="53" y="70"/>
                </a:cubicBezTo>
                <a:cubicBezTo>
                  <a:pt x="57" y="58"/>
                  <a:pt x="57" y="58"/>
                  <a:pt x="57" y="58"/>
                </a:cubicBezTo>
                <a:cubicBezTo>
                  <a:pt x="55" y="57"/>
                  <a:pt x="53" y="55"/>
                  <a:pt x="53" y="52"/>
                </a:cubicBezTo>
                <a:cubicBezTo>
                  <a:pt x="53" y="48"/>
                  <a:pt x="56" y="45"/>
                  <a:pt x="59" y="45"/>
                </a:cubicBezTo>
                <a:cubicBezTo>
                  <a:pt x="63" y="45"/>
                  <a:pt x="66" y="48"/>
                  <a:pt x="66" y="52"/>
                </a:cubicBezTo>
                <a:cubicBezTo>
                  <a:pt x="66" y="55"/>
                  <a:pt x="64" y="57"/>
                  <a:pt x="62" y="58"/>
                </a:cubicBezTo>
                <a:lnTo>
                  <a:pt x="66" y="7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62" name="Freeform 249"/>
          <p:cNvSpPr>
            <a:spLocks noEditPoints="1"/>
          </p:cNvSpPr>
          <p:nvPr/>
        </p:nvSpPr>
        <p:spPr bwMode="auto">
          <a:xfrm>
            <a:off x="4241514" y="5145037"/>
            <a:ext cx="359222" cy="359222"/>
          </a:xfrm>
          <a:custGeom>
            <a:avLst/>
            <a:gdLst>
              <a:gd name="T0" fmla="*/ 94 w 189"/>
              <a:gd name="T1" fmla="*/ 0 h 189"/>
              <a:gd name="T2" fmla="*/ 0 w 189"/>
              <a:gd name="T3" fmla="*/ 95 h 189"/>
              <a:gd name="T4" fmla="*/ 94 w 189"/>
              <a:gd name="T5" fmla="*/ 189 h 189"/>
              <a:gd name="T6" fmla="*/ 189 w 189"/>
              <a:gd name="T7" fmla="*/ 95 h 189"/>
              <a:gd name="T8" fmla="*/ 94 w 189"/>
              <a:gd name="T9" fmla="*/ 0 h 189"/>
              <a:gd name="T10" fmla="*/ 146 w 189"/>
              <a:gd name="T11" fmla="*/ 128 h 189"/>
              <a:gd name="T12" fmla="*/ 127 w 189"/>
              <a:gd name="T13" fmla="*/ 147 h 189"/>
              <a:gd name="T14" fmla="*/ 96 w 189"/>
              <a:gd name="T15" fmla="*/ 116 h 189"/>
              <a:gd name="T16" fmla="*/ 65 w 189"/>
              <a:gd name="T17" fmla="*/ 147 h 189"/>
              <a:gd name="T18" fmla="*/ 45 w 189"/>
              <a:gd name="T19" fmla="*/ 128 h 189"/>
              <a:gd name="T20" fmla="*/ 76 w 189"/>
              <a:gd name="T21" fmla="*/ 97 h 189"/>
              <a:gd name="T22" fmla="*/ 45 w 189"/>
              <a:gd name="T23" fmla="*/ 66 h 189"/>
              <a:gd name="T24" fmla="*/ 65 w 189"/>
              <a:gd name="T25" fmla="*/ 46 h 189"/>
              <a:gd name="T26" fmla="*/ 96 w 189"/>
              <a:gd name="T27" fmla="*/ 77 h 189"/>
              <a:gd name="T28" fmla="*/ 127 w 189"/>
              <a:gd name="T29" fmla="*/ 46 h 189"/>
              <a:gd name="T30" fmla="*/ 146 w 189"/>
              <a:gd name="T31" fmla="*/ 66 h 189"/>
              <a:gd name="T32" fmla="*/ 115 w 189"/>
              <a:gd name="T33" fmla="*/ 97 h 189"/>
              <a:gd name="T34" fmla="*/ 146 w 189"/>
              <a:gd name="T35" fmla="*/ 128 h 1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89" h="189">
                <a:moveTo>
                  <a:pt x="94" y="0"/>
                </a:moveTo>
                <a:cubicBezTo>
                  <a:pt x="42" y="0"/>
                  <a:pt x="0" y="43"/>
                  <a:pt x="0" y="95"/>
                </a:cubicBezTo>
                <a:cubicBezTo>
                  <a:pt x="0" y="147"/>
                  <a:pt x="42" y="189"/>
                  <a:pt x="94" y="189"/>
                </a:cubicBezTo>
                <a:cubicBezTo>
                  <a:pt x="147" y="189"/>
                  <a:pt x="189" y="147"/>
                  <a:pt x="189" y="95"/>
                </a:cubicBezTo>
                <a:cubicBezTo>
                  <a:pt x="189" y="43"/>
                  <a:pt x="147" y="0"/>
                  <a:pt x="94" y="0"/>
                </a:cubicBezTo>
                <a:close/>
                <a:moveTo>
                  <a:pt x="146" y="128"/>
                </a:moveTo>
                <a:cubicBezTo>
                  <a:pt x="127" y="147"/>
                  <a:pt x="127" y="147"/>
                  <a:pt x="127" y="147"/>
                </a:cubicBezTo>
                <a:cubicBezTo>
                  <a:pt x="96" y="116"/>
                  <a:pt x="96" y="116"/>
                  <a:pt x="96" y="116"/>
                </a:cubicBezTo>
                <a:cubicBezTo>
                  <a:pt x="65" y="147"/>
                  <a:pt x="65" y="147"/>
                  <a:pt x="65" y="147"/>
                </a:cubicBezTo>
                <a:cubicBezTo>
                  <a:pt x="45" y="128"/>
                  <a:pt x="45" y="128"/>
                  <a:pt x="45" y="128"/>
                </a:cubicBezTo>
                <a:cubicBezTo>
                  <a:pt x="76" y="97"/>
                  <a:pt x="76" y="97"/>
                  <a:pt x="76" y="97"/>
                </a:cubicBezTo>
                <a:cubicBezTo>
                  <a:pt x="45" y="66"/>
                  <a:pt x="45" y="66"/>
                  <a:pt x="45" y="66"/>
                </a:cubicBezTo>
                <a:cubicBezTo>
                  <a:pt x="65" y="46"/>
                  <a:pt x="65" y="46"/>
                  <a:pt x="65" y="46"/>
                </a:cubicBezTo>
                <a:cubicBezTo>
                  <a:pt x="96" y="77"/>
                  <a:pt x="96" y="77"/>
                  <a:pt x="96" y="77"/>
                </a:cubicBezTo>
                <a:cubicBezTo>
                  <a:pt x="127" y="46"/>
                  <a:pt x="127" y="46"/>
                  <a:pt x="127" y="46"/>
                </a:cubicBezTo>
                <a:cubicBezTo>
                  <a:pt x="146" y="66"/>
                  <a:pt x="146" y="66"/>
                  <a:pt x="146" y="66"/>
                </a:cubicBezTo>
                <a:cubicBezTo>
                  <a:pt x="115" y="97"/>
                  <a:pt x="115" y="97"/>
                  <a:pt x="115" y="97"/>
                </a:cubicBezTo>
                <a:lnTo>
                  <a:pt x="146" y="128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63" name="Freeform 250"/>
          <p:cNvSpPr>
            <a:spLocks noEditPoints="1"/>
          </p:cNvSpPr>
          <p:nvPr/>
        </p:nvSpPr>
        <p:spPr bwMode="auto">
          <a:xfrm>
            <a:off x="5643980" y="3003172"/>
            <a:ext cx="212539" cy="357725"/>
          </a:xfrm>
          <a:custGeom>
            <a:avLst/>
            <a:gdLst>
              <a:gd name="T0" fmla="*/ 96 w 112"/>
              <a:gd name="T1" fmla="*/ 0 h 188"/>
              <a:gd name="T2" fmla="*/ 19 w 112"/>
              <a:gd name="T3" fmla="*/ 0 h 188"/>
              <a:gd name="T4" fmla="*/ 0 w 112"/>
              <a:gd name="T5" fmla="*/ 26 h 188"/>
              <a:gd name="T6" fmla="*/ 0 w 112"/>
              <a:gd name="T7" fmla="*/ 188 h 188"/>
              <a:gd name="T8" fmla="*/ 112 w 112"/>
              <a:gd name="T9" fmla="*/ 188 h 188"/>
              <a:gd name="T10" fmla="*/ 112 w 112"/>
              <a:gd name="T11" fmla="*/ 26 h 188"/>
              <a:gd name="T12" fmla="*/ 96 w 112"/>
              <a:gd name="T13" fmla="*/ 0 h 188"/>
              <a:gd name="T14" fmla="*/ 14 w 112"/>
              <a:gd name="T15" fmla="*/ 53 h 188"/>
              <a:gd name="T16" fmla="*/ 32 w 112"/>
              <a:gd name="T17" fmla="*/ 33 h 188"/>
              <a:gd name="T18" fmla="*/ 51 w 112"/>
              <a:gd name="T19" fmla="*/ 53 h 188"/>
              <a:gd name="T20" fmla="*/ 32 w 112"/>
              <a:gd name="T21" fmla="*/ 73 h 188"/>
              <a:gd name="T22" fmla="*/ 14 w 112"/>
              <a:gd name="T23" fmla="*/ 53 h 188"/>
              <a:gd name="T24" fmla="*/ 91 w 112"/>
              <a:gd name="T25" fmla="*/ 141 h 188"/>
              <a:gd name="T26" fmla="*/ 56 w 112"/>
              <a:gd name="T27" fmla="*/ 178 h 188"/>
              <a:gd name="T28" fmla="*/ 21 w 112"/>
              <a:gd name="T29" fmla="*/ 141 h 188"/>
              <a:gd name="T30" fmla="*/ 21 w 112"/>
              <a:gd name="T31" fmla="*/ 140 h 188"/>
              <a:gd name="T32" fmla="*/ 21 w 112"/>
              <a:gd name="T33" fmla="*/ 139 h 188"/>
              <a:gd name="T34" fmla="*/ 56 w 112"/>
              <a:gd name="T35" fmla="*/ 102 h 188"/>
              <a:gd name="T36" fmla="*/ 91 w 112"/>
              <a:gd name="T37" fmla="*/ 139 h 188"/>
              <a:gd name="T38" fmla="*/ 91 w 112"/>
              <a:gd name="T39" fmla="*/ 140 h 188"/>
              <a:gd name="T40" fmla="*/ 91 w 112"/>
              <a:gd name="T41" fmla="*/ 141 h 188"/>
              <a:gd name="T42" fmla="*/ 80 w 112"/>
              <a:gd name="T43" fmla="*/ 91 h 188"/>
              <a:gd name="T44" fmla="*/ 61 w 112"/>
              <a:gd name="T45" fmla="*/ 71 h 188"/>
              <a:gd name="T46" fmla="*/ 80 w 112"/>
              <a:gd name="T47" fmla="*/ 51 h 188"/>
              <a:gd name="T48" fmla="*/ 98 w 112"/>
              <a:gd name="T49" fmla="*/ 71 h 188"/>
              <a:gd name="T50" fmla="*/ 80 w 112"/>
              <a:gd name="T51" fmla="*/ 91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12" h="188">
                <a:moveTo>
                  <a:pt x="96" y="0"/>
                </a:moveTo>
                <a:cubicBezTo>
                  <a:pt x="19" y="0"/>
                  <a:pt x="19" y="0"/>
                  <a:pt x="19" y="0"/>
                </a:cubicBezTo>
                <a:cubicBezTo>
                  <a:pt x="0" y="26"/>
                  <a:pt x="0" y="26"/>
                  <a:pt x="0" y="26"/>
                </a:cubicBezTo>
                <a:cubicBezTo>
                  <a:pt x="0" y="188"/>
                  <a:pt x="0" y="188"/>
                  <a:pt x="0" y="188"/>
                </a:cubicBezTo>
                <a:cubicBezTo>
                  <a:pt x="112" y="188"/>
                  <a:pt x="112" y="188"/>
                  <a:pt x="112" y="188"/>
                </a:cubicBezTo>
                <a:cubicBezTo>
                  <a:pt x="112" y="26"/>
                  <a:pt x="112" y="26"/>
                  <a:pt x="112" y="26"/>
                </a:cubicBezTo>
                <a:lnTo>
                  <a:pt x="96" y="0"/>
                </a:lnTo>
                <a:close/>
                <a:moveTo>
                  <a:pt x="14" y="53"/>
                </a:moveTo>
                <a:cubicBezTo>
                  <a:pt x="14" y="42"/>
                  <a:pt x="22" y="33"/>
                  <a:pt x="32" y="33"/>
                </a:cubicBezTo>
                <a:cubicBezTo>
                  <a:pt x="43" y="33"/>
                  <a:pt x="51" y="42"/>
                  <a:pt x="51" y="53"/>
                </a:cubicBezTo>
                <a:cubicBezTo>
                  <a:pt x="51" y="64"/>
                  <a:pt x="43" y="73"/>
                  <a:pt x="32" y="73"/>
                </a:cubicBezTo>
                <a:cubicBezTo>
                  <a:pt x="22" y="73"/>
                  <a:pt x="14" y="64"/>
                  <a:pt x="14" y="53"/>
                </a:cubicBezTo>
                <a:close/>
                <a:moveTo>
                  <a:pt x="91" y="141"/>
                </a:moveTo>
                <a:cubicBezTo>
                  <a:pt x="91" y="162"/>
                  <a:pt x="75" y="178"/>
                  <a:pt x="56" y="178"/>
                </a:cubicBezTo>
                <a:cubicBezTo>
                  <a:pt x="37" y="178"/>
                  <a:pt x="21" y="162"/>
                  <a:pt x="21" y="141"/>
                </a:cubicBezTo>
                <a:cubicBezTo>
                  <a:pt x="21" y="141"/>
                  <a:pt x="21" y="141"/>
                  <a:pt x="21" y="140"/>
                </a:cubicBezTo>
                <a:cubicBezTo>
                  <a:pt x="21" y="140"/>
                  <a:pt x="21" y="140"/>
                  <a:pt x="21" y="139"/>
                </a:cubicBezTo>
                <a:cubicBezTo>
                  <a:pt x="21" y="119"/>
                  <a:pt x="37" y="102"/>
                  <a:pt x="56" y="102"/>
                </a:cubicBezTo>
                <a:cubicBezTo>
                  <a:pt x="75" y="102"/>
                  <a:pt x="91" y="119"/>
                  <a:pt x="91" y="139"/>
                </a:cubicBezTo>
                <a:cubicBezTo>
                  <a:pt x="91" y="140"/>
                  <a:pt x="91" y="140"/>
                  <a:pt x="91" y="140"/>
                </a:cubicBezTo>
                <a:cubicBezTo>
                  <a:pt x="91" y="141"/>
                  <a:pt x="91" y="141"/>
                  <a:pt x="91" y="141"/>
                </a:cubicBezTo>
                <a:close/>
                <a:moveTo>
                  <a:pt x="80" y="91"/>
                </a:moveTo>
                <a:cubicBezTo>
                  <a:pt x="69" y="91"/>
                  <a:pt x="61" y="82"/>
                  <a:pt x="61" y="71"/>
                </a:cubicBezTo>
                <a:cubicBezTo>
                  <a:pt x="61" y="60"/>
                  <a:pt x="69" y="51"/>
                  <a:pt x="80" y="51"/>
                </a:cubicBezTo>
                <a:cubicBezTo>
                  <a:pt x="90" y="51"/>
                  <a:pt x="98" y="60"/>
                  <a:pt x="98" y="71"/>
                </a:cubicBezTo>
                <a:cubicBezTo>
                  <a:pt x="98" y="82"/>
                  <a:pt x="90" y="91"/>
                  <a:pt x="80" y="91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64" name="Oval 251"/>
          <p:cNvSpPr>
            <a:spLocks noChangeArrowheads="1"/>
          </p:cNvSpPr>
          <p:nvPr/>
        </p:nvSpPr>
        <p:spPr bwMode="auto">
          <a:xfrm>
            <a:off x="5729294" y="3244150"/>
            <a:ext cx="41909" cy="46400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65" name="Oval 252"/>
          <p:cNvSpPr>
            <a:spLocks noChangeArrowheads="1"/>
          </p:cNvSpPr>
          <p:nvPr/>
        </p:nvSpPr>
        <p:spPr bwMode="auto">
          <a:xfrm>
            <a:off x="5783177" y="3122914"/>
            <a:ext cx="23948" cy="26941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66" name="Oval 253"/>
          <p:cNvSpPr>
            <a:spLocks noChangeArrowheads="1"/>
          </p:cNvSpPr>
          <p:nvPr/>
        </p:nvSpPr>
        <p:spPr bwMode="auto">
          <a:xfrm>
            <a:off x="5693372" y="3089985"/>
            <a:ext cx="25445" cy="25444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67" name="Freeform 254"/>
          <p:cNvSpPr/>
          <p:nvPr/>
        </p:nvSpPr>
        <p:spPr bwMode="auto">
          <a:xfrm>
            <a:off x="1622184" y="3007663"/>
            <a:ext cx="176618" cy="246965"/>
          </a:xfrm>
          <a:custGeom>
            <a:avLst/>
            <a:gdLst>
              <a:gd name="T0" fmla="*/ 118 w 118"/>
              <a:gd name="T1" fmla="*/ 71 h 165"/>
              <a:gd name="T2" fmla="*/ 118 w 118"/>
              <a:gd name="T3" fmla="*/ 0 h 165"/>
              <a:gd name="T4" fmla="*/ 43 w 118"/>
              <a:gd name="T5" fmla="*/ 76 h 165"/>
              <a:gd name="T6" fmla="*/ 0 w 118"/>
              <a:gd name="T7" fmla="*/ 76 h 165"/>
              <a:gd name="T8" fmla="*/ 0 w 118"/>
              <a:gd name="T9" fmla="*/ 165 h 165"/>
              <a:gd name="T10" fmla="*/ 27 w 118"/>
              <a:gd name="T11" fmla="*/ 165 h 165"/>
              <a:gd name="T12" fmla="*/ 118 w 118"/>
              <a:gd name="T13" fmla="*/ 71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18" h="165">
                <a:moveTo>
                  <a:pt x="118" y="71"/>
                </a:moveTo>
                <a:lnTo>
                  <a:pt x="118" y="0"/>
                </a:lnTo>
                <a:lnTo>
                  <a:pt x="43" y="76"/>
                </a:lnTo>
                <a:lnTo>
                  <a:pt x="0" y="76"/>
                </a:lnTo>
                <a:lnTo>
                  <a:pt x="0" y="165"/>
                </a:lnTo>
                <a:lnTo>
                  <a:pt x="27" y="165"/>
                </a:lnTo>
                <a:lnTo>
                  <a:pt x="118" y="71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68" name="Freeform 255"/>
          <p:cNvSpPr/>
          <p:nvPr/>
        </p:nvSpPr>
        <p:spPr bwMode="auto">
          <a:xfrm>
            <a:off x="1587758" y="3012153"/>
            <a:ext cx="332281" cy="341262"/>
          </a:xfrm>
          <a:custGeom>
            <a:avLst/>
            <a:gdLst>
              <a:gd name="T0" fmla="*/ 5 w 222"/>
              <a:gd name="T1" fmla="*/ 228 h 228"/>
              <a:gd name="T2" fmla="*/ 0 w 222"/>
              <a:gd name="T3" fmla="*/ 223 h 228"/>
              <a:gd name="T4" fmla="*/ 218 w 222"/>
              <a:gd name="T5" fmla="*/ 0 h 228"/>
              <a:gd name="T6" fmla="*/ 222 w 222"/>
              <a:gd name="T7" fmla="*/ 5 h 228"/>
              <a:gd name="T8" fmla="*/ 5 w 222"/>
              <a:gd name="T9" fmla="*/ 228 h 2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22" h="228">
                <a:moveTo>
                  <a:pt x="5" y="228"/>
                </a:moveTo>
                <a:lnTo>
                  <a:pt x="0" y="223"/>
                </a:lnTo>
                <a:lnTo>
                  <a:pt x="218" y="0"/>
                </a:lnTo>
                <a:lnTo>
                  <a:pt x="222" y="5"/>
                </a:lnTo>
                <a:lnTo>
                  <a:pt x="5" y="228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69" name="Freeform 256"/>
          <p:cNvSpPr/>
          <p:nvPr/>
        </p:nvSpPr>
        <p:spPr bwMode="auto">
          <a:xfrm>
            <a:off x="1694028" y="3163326"/>
            <a:ext cx="100284" cy="199069"/>
          </a:xfrm>
          <a:custGeom>
            <a:avLst/>
            <a:gdLst>
              <a:gd name="T0" fmla="*/ 0 w 67"/>
              <a:gd name="T1" fmla="*/ 70 h 133"/>
              <a:gd name="T2" fmla="*/ 67 w 67"/>
              <a:gd name="T3" fmla="*/ 133 h 133"/>
              <a:gd name="T4" fmla="*/ 67 w 67"/>
              <a:gd name="T5" fmla="*/ 0 h 133"/>
              <a:gd name="T6" fmla="*/ 0 w 67"/>
              <a:gd name="T7" fmla="*/ 70 h 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7" h="133">
                <a:moveTo>
                  <a:pt x="0" y="70"/>
                </a:moveTo>
                <a:lnTo>
                  <a:pt x="67" y="133"/>
                </a:lnTo>
                <a:lnTo>
                  <a:pt x="67" y="0"/>
                </a:lnTo>
                <a:lnTo>
                  <a:pt x="0" y="7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70" name="Freeform 257"/>
          <p:cNvSpPr>
            <a:spLocks noEditPoints="1"/>
          </p:cNvSpPr>
          <p:nvPr/>
        </p:nvSpPr>
        <p:spPr bwMode="auto">
          <a:xfrm>
            <a:off x="6254658" y="3003172"/>
            <a:ext cx="354732" cy="357725"/>
          </a:xfrm>
          <a:custGeom>
            <a:avLst/>
            <a:gdLst>
              <a:gd name="T0" fmla="*/ 0 w 187"/>
              <a:gd name="T1" fmla="*/ 0 h 188"/>
              <a:gd name="T2" fmla="*/ 0 w 187"/>
              <a:gd name="T3" fmla="*/ 188 h 188"/>
              <a:gd name="T4" fmla="*/ 187 w 187"/>
              <a:gd name="T5" fmla="*/ 188 h 188"/>
              <a:gd name="T6" fmla="*/ 187 w 187"/>
              <a:gd name="T7" fmla="*/ 0 h 188"/>
              <a:gd name="T8" fmla="*/ 0 w 187"/>
              <a:gd name="T9" fmla="*/ 0 h 188"/>
              <a:gd name="T10" fmla="*/ 151 w 187"/>
              <a:gd name="T11" fmla="*/ 128 h 188"/>
              <a:gd name="T12" fmla="*/ 134 w 187"/>
              <a:gd name="T13" fmla="*/ 141 h 188"/>
              <a:gd name="T14" fmla="*/ 108 w 187"/>
              <a:gd name="T15" fmla="*/ 126 h 188"/>
              <a:gd name="T16" fmla="*/ 127 w 187"/>
              <a:gd name="T17" fmla="*/ 102 h 188"/>
              <a:gd name="T18" fmla="*/ 145 w 187"/>
              <a:gd name="T19" fmla="*/ 105 h 188"/>
              <a:gd name="T20" fmla="*/ 145 w 187"/>
              <a:gd name="T21" fmla="*/ 47 h 188"/>
              <a:gd name="T22" fmla="*/ 81 w 187"/>
              <a:gd name="T23" fmla="*/ 62 h 188"/>
              <a:gd name="T24" fmla="*/ 82 w 187"/>
              <a:gd name="T25" fmla="*/ 140 h 188"/>
              <a:gd name="T26" fmla="*/ 63 w 187"/>
              <a:gd name="T27" fmla="*/ 158 h 188"/>
              <a:gd name="T28" fmla="*/ 36 w 187"/>
              <a:gd name="T29" fmla="*/ 143 h 188"/>
              <a:gd name="T30" fmla="*/ 55 w 187"/>
              <a:gd name="T31" fmla="*/ 119 h 188"/>
              <a:gd name="T32" fmla="*/ 74 w 187"/>
              <a:gd name="T33" fmla="*/ 123 h 188"/>
              <a:gd name="T34" fmla="*/ 74 w 187"/>
              <a:gd name="T35" fmla="*/ 45 h 188"/>
              <a:gd name="T36" fmla="*/ 152 w 187"/>
              <a:gd name="T37" fmla="*/ 30 h 188"/>
              <a:gd name="T38" fmla="*/ 151 w 187"/>
              <a:gd name="T39" fmla="*/ 128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87" h="188">
                <a:moveTo>
                  <a:pt x="0" y="0"/>
                </a:moveTo>
                <a:cubicBezTo>
                  <a:pt x="0" y="188"/>
                  <a:pt x="0" y="188"/>
                  <a:pt x="0" y="188"/>
                </a:cubicBezTo>
                <a:cubicBezTo>
                  <a:pt x="187" y="188"/>
                  <a:pt x="187" y="188"/>
                  <a:pt x="187" y="188"/>
                </a:cubicBezTo>
                <a:cubicBezTo>
                  <a:pt x="187" y="0"/>
                  <a:pt x="187" y="0"/>
                  <a:pt x="187" y="0"/>
                </a:cubicBezTo>
                <a:lnTo>
                  <a:pt x="0" y="0"/>
                </a:lnTo>
                <a:close/>
                <a:moveTo>
                  <a:pt x="151" y="128"/>
                </a:moveTo>
                <a:cubicBezTo>
                  <a:pt x="148" y="134"/>
                  <a:pt x="142" y="139"/>
                  <a:pt x="134" y="141"/>
                </a:cubicBezTo>
                <a:cubicBezTo>
                  <a:pt x="122" y="143"/>
                  <a:pt x="110" y="136"/>
                  <a:pt x="108" y="126"/>
                </a:cubicBezTo>
                <a:cubicBezTo>
                  <a:pt x="106" y="115"/>
                  <a:pt x="114" y="104"/>
                  <a:pt x="127" y="102"/>
                </a:cubicBezTo>
                <a:cubicBezTo>
                  <a:pt x="134" y="100"/>
                  <a:pt x="140" y="102"/>
                  <a:pt x="145" y="105"/>
                </a:cubicBezTo>
                <a:cubicBezTo>
                  <a:pt x="145" y="47"/>
                  <a:pt x="145" y="47"/>
                  <a:pt x="145" y="47"/>
                </a:cubicBezTo>
                <a:cubicBezTo>
                  <a:pt x="81" y="62"/>
                  <a:pt x="81" y="62"/>
                  <a:pt x="81" y="62"/>
                </a:cubicBezTo>
                <a:cubicBezTo>
                  <a:pt x="81" y="62"/>
                  <a:pt x="82" y="139"/>
                  <a:pt x="82" y="140"/>
                </a:cubicBezTo>
                <a:cubicBezTo>
                  <a:pt x="80" y="149"/>
                  <a:pt x="73" y="156"/>
                  <a:pt x="63" y="158"/>
                </a:cubicBezTo>
                <a:cubicBezTo>
                  <a:pt x="50" y="161"/>
                  <a:pt x="38" y="154"/>
                  <a:pt x="36" y="143"/>
                </a:cubicBezTo>
                <a:cubicBezTo>
                  <a:pt x="34" y="133"/>
                  <a:pt x="42" y="122"/>
                  <a:pt x="55" y="119"/>
                </a:cubicBezTo>
                <a:cubicBezTo>
                  <a:pt x="62" y="118"/>
                  <a:pt x="69" y="119"/>
                  <a:pt x="74" y="123"/>
                </a:cubicBezTo>
                <a:cubicBezTo>
                  <a:pt x="74" y="45"/>
                  <a:pt x="74" y="45"/>
                  <a:pt x="74" y="45"/>
                </a:cubicBezTo>
                <a:cubicBezTo>
                  <a:pt x="152" y="30"/>
                  <a:pt x="152" y="30"/>
                  <a:pt x="152" y="30"/>
                </a:cubicBezTo>
                <a:cubicBezTo>
                  <a:pt x="152" y="30"/>
                  <a:pt x="152" y="113"/>
                  <a:pt x="151" y="128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71" name="Freeform 258"/>
          <p:cNvSpPr/>
          <p:nvPr/>
        </p:nvSpPr>
        <p:spPr bwMode="auto">
          <a:xfrm>
            <a:off x="10988910" y="323972"/>
            <a:ext cx="203559" cy="353235"/>
          </a:xfrm>
          <a:custGeom>
            <a:avLst/>
            <a:gdLst>
              <a:gd name="T0" fmla="*/ 98 w 108"/>
              <a:gd name="T1" fmla="*/ 106 h 186"/>
              <a:gd name="T2" fmla="*/ 75 w 108"/>
              <a:gd name="T3" fmla="*/ 59 h 186"/>
              <a:gd name="T4" fmla="*/ 68 w 108"/>
              <a:gd name="T5" fmla="*/ 77 h 186"/>
              <a:gd name="T6" fmla="*/ 90 w 108"/>
              <a:gd name="T7" fmla="*/ 134 h 186"/>
              <a:gd name="T8" fmla="*/ 69 w 108"/>
              <a:gd name="T9" fmla="*/ 136 h 186"/>
              <a:gd name="T10" fmla="*/ 62 w 108"/>
              <a:gd name="T11" fmla="*/ 186 h 186"/>
              <a:gd name="T12" fmla="*/ 46 w 108"/>
              <a:gd name="T13" fmla="*/ 186 h 186"/>
              <a:gd name="T14" fmla="*/ 39 w 108"/>
              <a:gd name="T15" fmla="*/ 136 h 186"/>
              <a:gd name="T16" fmla="*/ 18 w 108"/>
              <a:gd name="T17" fmla="*/ 134 h 186"/>
              <a:gd name="T18" fmla="*/ 40 w 108"/>
              <a:gd name="T19" fmla="*/ 77 h 186"/>
              <a:gd name="T20" fmla="*/ 33 w 108"/>
              <a:gd name="T21" fmla="*/ 59 h 186"/>
              <a:gd name="T22" fmla="*/ 11 w 108"/>
              <a:gd name="T23" fmla="*/ 106 h 186"/>
              <a:gd name="T24" fmla="*/ 0 w 108"/>
              <a:gd name="T25" fmla="*/ 102 h 186"/>
              <a:gd name="T26" fmla="*/ 25 w 108"/>
              <a:gd name="T27" fmla="*/ 41 h 186"/>
              <a:gd name="T28" fmla="*/ 46 w 108"/>
              <a:gd name="T29" fmla="*/ 40 h 186"/>
              <a:gd name="T30" fmla="*/ 46 w 108"/>
              <a:gd name="T31" fmla="*/ 35 h 186"/>
              <a:gd name="T32" fmla="*/ 39 w 108"/>
              <a:gd name="T33" fmla="*/ 28 h 186"/>
              <a:gd name="T34" fmla="*/ 36 w 108"/>
              <a:gd name="T35" fmla="*/ 20 h 186"/>
              <a:gd name="T36" fmla="*/ 40 w 108"/>
              <a:gd name="T37" fmla="*/ 7 h 186"/>
              <a:gd name="T38" fmla="*/ 54 w 108"/>
              <a:gd name="T39" fmla="*/ 0 h 186"/>
              <a:gd name="T40" fmla="*/ 68 w 108"/>
              <a:gd name="T41" fmla="*/ 7 h 186"/>
              <a:gd name="T42" fmla="*/ 72 w 108"/>
              <a:gd name="T43" fmla="*/ 13 h 186"/>
              <a:gd name="T44" fmla="*/ 73 w 108"/>
              <a:gd name="T45" fmla="*/ 21 h 186"/>
              <a:gd name="T46" fmla="*/ 72 w 108"/>
              <a:gd name="T47" fmla="*/ 25 h 186"/>
              <a:gd name="T48" fmla="*/ 69 w 108"/>
              <a:gd name="T49" fmla="*/ 28 h 186"/>
              <a:gd name="T50" fmla="*/ 62 w 108"/>
              <a:gd name="T51" fmla="*/ 35 h 186"/>
              <a:gd name="T52" fmla="*/ 62 w 108"/>
              <a:gd name="T53" fmla="*/ 40 h 186"/>
              <a:gd name="T54" fmla="*/ 83 w 108"/>
              <a:gd name="T55" fmla="*/ 41 h 186"/>
              <a:gd name="T56" fmla="*/ 108 w 108"/>
              <a:gd name="T57" fmla="*/ 102 h 186"/>
              <a:gd name="T58" fmla="*/ 98 w 108"/>
              <a:gd name="T59" fmla="*/ 106 h 1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08" h="186">
                <a:moveTo>
                  <a:pt x="98" y="106"/>
                </a:moveTo>
                <a:cubicBezTo>
                  <a:pt x="75" y="59"/>
                  <a:pt x="75" y="59"/>
                  <a:pt x="75" y="59"/>
                </a:cubicBezTo>
                <a:cubicBezTo>
                  <a:pt x="68" y="77"/>
                  <a:pt x="68" y="77"/>
                  <a:pt x="68" y="77"/>
                </a:cubicBezTo>
                <a:cubicBezTo>
                  <a:pt x="90" y="134"/>
                  <a:pt x="90" y="134"/>
                  <a:pt x="90" y="134"/>
                </a:cubicBezTo>
                <a:cubicBezTo>
                  <a:pt x="69" y="136"/>
                  <a:pt x="69" y="136"/>
                  <a:pt x="69" y="136"/>
                </a:cubicBezTo>
                <a:cubicBezTo>
                  <a:pt x="62" y="186"/>
                  <a:pt x="62" y="186"/>
                  <a:pt x="62" y="186"/>
                </a:cubicBezTo>
                <a:cubicBezTo>
                  <a:pt x="46" y="186"/>
                  <a:pt x="46" y="186"/>
                  <a:pt x="46" y="186"/>
                </a:cubicBezTo>
                <a:cubicBezTo>
                  <a:pt x="39" y="136"/>
                  <a:pt x="39" y="136"/>
                  <a:pt x="39" y="136"/>
                </a:cubicBezTo>
                <a:cubicBezTo>
                  <a:pt x="18" y="134"/>
                  <a:pt x="18" y="134"/>
                  <a:pt x="18" y="134"/>
                </a:cubicBezTo>
                <a:cubicBezTo>
                  <a:pt x="40" y="77"/>
                  <a:pt x="40" y="77"/>
                  <a:pt x="40" y="77"/>
                </a:cubicBezTo>
                <a:cubicBezTo>
                  <a:pt x="33" y="59"/>
                  <a:pt x="33" y="59"/>
                  <a:pt x="33" y="59"/>
                </a:cubicBezTo>
                <a:cubicBezTo>
                  <a:pt x="11" y="106"/>
                  <a:pt x="11" y="106"/>
                  <a:pt x="11" y="106"/>
                </a:cubicBezTo>
                <a:cubicBezTo>
                  <a:pt x="0" y="102"/>
                  <a:pt x="0" y="102"/>
                  <a:pt x="0" y="102"/>
                </a:cubicBezTo>
                <a:cubicBezTo>
                  <a:pt x="25" y="41"/>
                  <a:pt x="25" y="41"/>
                  <a:pt x="25" y="41"/>
                </a:cubicBezTo>
                <a:cubicBezTo>
                  <a:pt x="46" y="40"/>
                  <a:pt x="46" y="40"/>
                  <a:pt x="46" y="40"/>
                </a:cubicBezTo>
                <a:cubicBezTo>
                  <a:pt x="46" y="35"/>
                  <a:pt x="46" y="35"/>
                  <a:pt x="46" y="35"/>
                </a:cubicBezTo>
                <a:cubicBezTo>
                  <a:pt x="39" y="28"/>
                  <a:pt x="39" y="28"/>
                  <a:pt x="39" y="28"/>
                </a:cubicBezTo>
                <a:cubicBezTo>
                  <a:pt x="38" y="27"/>
                  <a:pt x="37" y="25"/>
                  <a:pt x="36" y="20"/>
                </a:cubicBezTo>
                <a:cubicBezTo>
                  <a:pt x="35" y="16"/>
                  <a:pt x="37" y="11"/>
                  <a:pt x="40" y="7"/>
                </a:cubicBezTo>
                <a:cubicBezTo>
                  <a:pt x="44" y="2"/>
                  <a:pt x="48" y="0"/>
                  <a:pt x="54" y="0"/>
                </a:cubicBezTo>
                <a:cubicBezTo>
                  <a:pt x="60" y="0"/>
                  <a:pt x="64" y="2"/>
                  <a:pt x="68" y="7"/>
                </a:cubicBezTo>
                <a:cubicBezTo>
                  <a:pt x="70" y="9"/>
                  <a:pt x="71" y="11"/>
                  <a:pt x="72" y="13"/>
                </a:cubicBezTo>
                <a:cubicBezTo>
                  <a:pt x="72" y="16"/>
                  <a:pt x="73" y="18"/>
                  <a:pt x="73" y="21"/>
                </a:cubicBezTo>
                <a:cubicBezTo>
                  <a:pt x="73" y="22"/>
                  <a:pt x="72" y="24"/>
                  <a:pt x="72" y="25"/>
                </a:cubicBezTo>
                <a:cubicBezTo>
                  <a:pt x="71" y="26"/>
                  <a:pt x="71" y="27"/>
                  <a:pt x="69" y="28"/>
                </a:cubicBezTo>
                <a:cubicBezTo>
                  <a:pt x="62" y="35"/>
                  <a:pt x="62" y="35"/>
                  <a:pt x="62" y="35"/>
                </a:cubicBezTo>
                <a:cubicBezTo>
                  <a:pt x="62" y="40"/>
                  <a:pt x="62" y="40"/>
                  <a:pt x="62" y="40"/>
                </a:cubicBezTo>
                <a:cubicBezTo>
                  <a:pt x="83" y="41"/>
                  <a:pt x="83" y="41"/>
                  <a:pt x="83" y="41"/>
                </a:cubicBezTo>
                <a:cubicBezTo>
                  <a:pt x="108" y="102"/>
                  <a:pt x="108" y="102"/>
                  <a:pt x="108" y="102"/>
                </a:cubicBezTo>
                <a:lnTo>
                  <a:pt x="98" y="106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grpSp>
        <p:nvGrpSpPr>
          <p:cNvPr id="272" name="组合 271"/>
          <p:cNvGrpSpPr/>
          <p:nvPr/>
        </p:nvGrpSpPr>
        <p:grpSpPr>
          <a:xfrm>
            <a:off x="10388709" y="326965"/>
            <a:ext cx="142193" cy="365210"/>
            <a:chOff x="10647364" y="215901"/>
            <a:chExt cx="150813" cy="387350"/>
          </a:xfrm>
          <a:solidFill>
            <a:schemeClr val="bg1">
              <a:lumMod val="85000"/>
            </a:schemeClr>
          </a:solidFill>
        </p:grpSpPr>
        <p:sp>
          <p:nvSpPr>
            <p:cNvPr id="273" name="Oval 259"/>
            <p:cNvSpPr>
              <a:spLocks noChangeArrowheads="1"/>
            </p:cNvSpPr>
            <p:nvPr/>
          </p:nvSpPr>
          <p:spPr bwMode="auto">
            <a:xfrm>
              <a:off x="10698164" y="215901"/>
              <a:ext cx="55563" cy="58737"/>
            </a:xfrm>
            <a:prstGeom prst="ellipse">
              <a:avLst/>
            </a:prstGeom>
            <a:grpFill/>
            <a:ln w="9525">
              <a:solidFill>
                <a:schemeClr val="bg1">
                  <a:lumMod val="75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74" name="Freeform 260"/>
            <p:cNvSpPr/>
            <p:nvPr/>
          </p:nvSpPr>
          <p:spPr bwMode="auto">
            <a:xfrm>
              <a:off x="10647364" y="279401"/>
              <a:ext cx="150813" cy="323850"/>
            </a:xfrm>
            <a:custGeom>
              <a:avLst/>
              <a:gdLst>
                <a:gd name="T0" fmla="*/ 75 w 75"/>
                <a:gd name="T1" fmla="*/ 83 h 161"/>
                <a:gd name="T2" fmla="*/ 59 w 75"/>
                <a:gd name="T3" fmla="*/ 84 h 161"/>
                <a:gd name="T4" fmla="*/ 59 w 75"/>
                <a:gd name="T5" fmla="*/ 28 h 161"/>
                <a:gd name="T6" fmla="*/ 57 w 75"/>
                <a:gd name="T7" fmla="*/ 27 h 161"/>
                <a:gd name="T8" fmla="*/ 57 w 75"/>
                <a:gd name="T9" fmla="*/ 147 h 161"/>
                <a:gd name="T10" fmla="*/ 39 w 75"/>
                <a:gd name="T11" fmla="*/ 151 h 161"/>
                <a:gd name="T12" fmla="*/ 38 w 75"/>
                <a:gd name="T13" fmla="*/ 77 h 161"/>
                <a:gd name="T14" fmla="*/ 36 w 75"/>
                <a:gd name="T15" fmla="*/ 76 h 161"/>
                <a:gd name="T16" fmla="*/ 36 w 75"/>
                <a:gd name="T17" fmla="*/ 150 h 161"/>
                <a:gd name="T18" fmla="*/ 17 w 75"/>
                <a:gd name="T19" fmla="*/ 150 h 161"/>
                <a:gd name="T20" fmla="*/ 18 w 75"/>
                <a:gd name="T21" fmla="*/ 28 h 161"/>
                <a:gd name="T22" fmla="*/ 16 w 75"/>
                <a:gd name="T23" fmla="*/ 28 h 161"/>
                <a:gd name="T24" fmla="*/ 16 w 75"/>
                <a:gd name="T25" fmla="*/ 85 h 161"/>
                <a:gd name="T26" fmla="*/ 0 w 75"/>
                <a:gd name="T27" fmla="*/ 85 h 161"/>
                <a:gd name="T28" fmla="*/ 0 w 75"/>
                <a:gd name="T29" fmla="*/ 15 h 161"/>
                <a:gd name="T30" fmla="*/ 16 w 75"/>
                <a:gd name="T31" fmla="*/ 0 h 161"/>
                <a:gd name="T32" fmla="*/ 59 w 75"/>
                <a:gd name="T33" fmla="*/ 0 h 161"/>
                <a:gd name="T34" fmla="*/ 75 w 75"/>
                <a:gd name="T35" fmla="*/ 17 h 161"/>
                <a:gd name="T36" fmla="*/ 75 w 75"/>
                <a:gd name="T37" fmla="*/ 83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5" h="161">
                  <a:moveTo>
                    <a:pt x="75" y="83"/>
                  </a:moveTo>
                  <a:cubicBezTo>
                    <a:pt x="74" y="94"/>
                    <a:pt x="58" y="92"/>
                    <a:pt x="59" y="84"/>
                  </a:cubicBezTo>
                  <a:cubicBezTo>
                    <a:pt x="59" y="28"/>
                    <a:pt x="59" y="28"/>
                    <a:pt x="59" y="28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7" y="147"/>
                    <a:pt x="57" y="147"/>
                    <a:pt x="57" y="147"/>
                  </a:cubicBezTo>
                  <a:cubicBezTo>
                    <a:pt x="57" y="160"/>
                    <a:pt x="39" y="160"/>
                    <a:pt x="39" y="151"/>
                  </a:cubicBezTo>
                  <a:cubicBezTo>
                    <a:pt x="38" y="77"/>
                    <a:pt x="38" y="77"/>
                    <a:pt x="38" y="77"/>
                  </a:cubicBezTo>
                  <a:cubicBezTo>
                    <a:pt x="36" y="76"/>
                    <a:pt x="36" y="76"/>
                    <a:pt x="36" y="76"/>
                  </a:cubicBezTo>
                  <a:cubicBezTo>
                    <a:pt x="36" y="150"/>
                    <a:pt x="36" y="150"/>
                    <a:pt x="36" y="150"/>
                  </a:cubicBezTo>
                  <a:cubicBezTo>
                    <a:pt x="34" y="161"/>
                    <a:pt x="17" y="158"/>
                    <a:pt x="17" y="150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16" y="85"/>
                    <a:pt x="16" y="85"/>
                    <a:pt x="16" y="85"/>
                  </a:cubicBezTo>
                  <a:cubicBezTo>
                    <a:pt x="15" y="96"/>
                    <a:pt x="0" y="93"/>
                    <a:pt x="0" y="8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6"/>
                    <a:pt x="7" y="0"/>
                    <a:pt x="16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68" y="1"/>
                    <a:pt x="75" y="7"/>
                    <a:pt x="75" y="17"/>
                  </a:cubicBezTo>
                  <a:lnTo>
                    <a:pt x="75" y="83"/>
                  </a:lnTo>
                  <a:close/>
                </a:path>
              </a:pathLst>
            </a:custGeom>
            <a:grpFill/>
            <a:ln w="9525">
              <a:solidFill>
                <a:schemeClr val="bg1">
                  <a:lumMod val="75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275" name="Freeform 261"/>
          <p:cNvSpPr>
            <a:spLocks noEditPoints="1"/>
          </p:cNvSpPr>
          <p:nvPr/>
        </p:nvSpPr>
        <p:spPr bwMode="auto">
          <a:xfrm>
            <a:off x="2903411" y="1400142"/>
            <a:ext cx="356229" cy="356229"/>
          </a:xfrm>
          <a:custGeom>
            <a:avLst/>
            <a:gdLst>
              <a:gd name="T0" fmla="*/ 94 w 188"/>
              <a:gd name="T1" fmla="*/ 0 h 188"/>
              <a:gd name="T2" fmla="*/ 0 w 188"/>
              <a:gd name="T3" fmla="*/ 94 h 188"/>
              <a:gd name="T4" fmla="*/ 1 w 188"/>
              <a:gd name="T5" fmla="*/ 109 h 188"/>
              <a:gd name="T6" fmla="*/ 94 w 188"/>
              <a:gd name="T7" fmla="*/ 188 h 188"/>
              <a:gd name="T8" fmla="*/ 187 w 188"/>
              <a:gd name="T9" fmla="*/ 109 h 188"/>
              <a:gd name="T10" fmla="*/ 188 w 188"/>
              <a:gd name="T11" fmla="*/ 94 h 188"/>
              <a:gd name="T12" fmla="*/ 94 w 188"/>
              <a:gd name="T13" fmla="*/ 0 h 188"/>
              <a:gd name="T14" fmla="*/ 137 w 188"/>
              <a:gd name="T15" fmla="*/ 159 h 188"/>
              <a:gd name="T16" fmla="*/ 94 w 188"/>
              <a:gd name="T17" fmla="*/ 172 h 188"/>
              <a:gd name="T18" fmla="*/ 18 w 188"/>
              <a:gd name="T19" fmla="*/ 111 h 188"/>
              <a:gd name="T20" fmla="*/ 16 w 188"/>
              <a:gd name="T21" fmla="*/ 94 h 188"/>
              <a:gd name="T22" fmla="*/ 29 w 188"/>
              <a:gd name="T23" fmla="*/ 51 h 188"/>
              <a:gd name="T24" fmla="*/ 33 w 188"/>
              <a:gd name="T25" fmla="*/ 45 h 188"/>
              <a:gd name="T26" fmla="*/ 66 w 188"/>
              <a:gd name="T27" fmla="*/ 78 h 188"/>
              <a:gd name="T28" fmla="*/ 66 w 188"/>
              <a:gd name="T29" fmla="*/ 110 h 188"/>
              <a:gd name="T30" fmla="*/ 78 w 188"/>
              <a:gd name="T31" fmla="*/ 110 h 188"/>
              <a:gd name="T32" fmla="*/ 78 w 188"/>
              <a:gd name="T33" fmla="*/ 90 h 188"/>
              <a:gd name="T34" fmla="*/ 79 w 188"/>
              <a:gd name="T35" fmla="*/ 91 h 188"/>
              <a:gd name="T36" fmla="*/ 79 w 188"/>
              <a:gd name="T37" fmla="*/ 157 h 188"/>
              <a:gd name="T38" fmla="*/ 93 w 188"/>
              <a:gd name="T39" fmla="*/ 157 h 188"/>
              <a:gd name="T40" fmla="*/ 93 w 188"/>
              <a:gd name="T41" fmla="*/ 105 h 188"/>
              <a:gd name="T42" fmla="*/ 94 w 188"/>
              <a:gd name="T43" fmla="*/ 107 h 188"/>
              <a:gd name="T44" fmla="*/ 95 w 188"/>
              <a:gd name="T45" fmla="*/ 158 h 188"/>
              <a:gd name="T46" fmla="*/ 108 w 188"/>
              <a:gd name="T47" fmla="*/ 156 h 188"/>
              <a:gd name="T48" fmla="*/ 108 w 188"/>
              <a:gd name="T49" fmla="*/ 121 h 188"/>
              <a:gd name="T50" fmla="*/ 143 w 188"/>
              <a:gd name="T51" fmla="*/ 155 h 188"/>
              <a:gd name="T52" fmla="*/ 137 w 188"/>
              <a:gd name="T53" fmla="*/ 159 h 188"/>
              <a:gd name="T54" fmla="*/ 108 w 188"/>
              <a:gd name="T55" fmla="*/ 68 h 188"/>
              <a:gd name="T56" fmla="*/ 109 w 188"/>
              <a:gd name="T57" fmla="*/ 68 h 188"/>
              <a:gd name="T58" fmla="*/ 109 w 188"/>
              <a:gd name="T59" fmla="*/ 97 h 188"/>
              <a:gd name="T60" fmla="*/ 108 w 188"/>
              <a:gd name="T61" fmla="*/ 96 h 188"/>
              <a:gd name="T62" fmla="*/ 108 w 188"/>
              <a:gd name="T63" fmla="*/ 68 h 188"/>
              <a:gd name="T64" fmla="*/ 170 w 188"/>
              <a:gd name="T65" fmla="*/ 111 h 188"/>
              <a:gd name="T66" fmla="*/ 159 w 188"/>
              <a:gd name="T67" fmla="*/ 137 h 188"/>
              <a:gd name="T68" fmla="*/ 155 w 188"/>
              <a:gd name="T69" fmla="*/ 143 h 188"/>
              <a:gd name="T70" fmla="*/ 121 w 188"/>
              <a:gd name="T71" fmla="*/ 109 h 188"/>
              <a:gd name="T72" fmla="*/ 122 w 188"/>
              <a:gd name="T73" fmla="*/ 109 h 188"/>
              <a:gd name="T74" fmla="*/ 122 w 188"/>
              <a:gd name="T75" fmla="*/ 60 h 188"/>
              <a:gd name="T76" fmla="*/ 110 w 188"/>
              <a:gd name="T77" fmla="*/ 48 h 188"/>
              <a:gd name="T78" fmla="*/ 78 w 188"/>
              <a:gd name="T79" fmla="*/ 48 h 188"/>
              <a:gd name="T80" fmla="*/ 67 w 188"/>
              <a:gd name="T81" fmla="*/ 55 h 188"/>
              <a:gd name="T82" fmla="*/ 45 w 188"/>
              <a:gd name="T83" fmla="*/ 33 h 188"/>
              <a:gd name="T84" fmla="*/ 51 w 188"/>
              <a:gd name="T85" fmla="*/ 29 h 188"/>
              <a:gd name="T86" fmla="*/ 94 w 188"/>
              <a:gd name="T87" fmla="*/ 16 h 188"/>
              <a:gd name="T88" fmla="*/ 172 w 188"/>
              <a:gd name="T89" fmla="*/ 94 h 188"/>
              <a:gd name="T90" fmla="*/ 170 w 188"/>
              <a:gd name="T91" fmla="*/ 111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88" h="188">
                <a:moveTo>
                  <a:pt x="94" y="0"/>
                </a:moveTo>
                <a:cubicBezTo>
                  <a:pt x="42" y="0"/>
                  <a:pt x="0" y="42"/>
                  <a:pt x="0" y="94"/>
                </a:cubicBezTo>
                <a:cubicBezTo>
                  <a:pt x="0" y="99"/>
                  <a:pt x="0" y="104"/>
                  <a:pt x="1" y="109"/>
                </a:cubicBezTo>
                <a:cubicBezTo>
                  <a:pt x="8" y="155"/>
                  <a:pt x="48" y="188"/>
                  <a:pt x="94" y="188"/>
                </a:cubicBezTo>
                <a:cubicBezTo>
                  <a:pt x="140" y="188"/>
                  <a:pt x="179" y="155"/>
                  <a:pt x="187" y="109"/>
                </a:cubicBezTo>
                <a:cubicBezTo>
                  <a:pt x="188" y="104"/>
                  <a:pt x="188" y="99"/>
                  <a:pt x="188" y="94"/>
                </a:cubicBezTo>
                <a:cubicBezTo>
                  <a:pt x="188" y="42"/>
                  <a:pt x="146" y="0"/>
                  <a:pt x="94" y="0"/>
                </a:cubicBezTo>
                <a:close/>
                <a:moveTo>
                  <a:pt x="137" y="159"/>
                </a:moveTo>
                <a:cubicBezTo>
                  <a:pt x="125" y="168"/>
                  <a:pt x="110" y="172"/>
                  <a:pt x="94" y="172"/>
                </a:cubicBezTo>
                <a:cubicBezTo>
                  <a:pt x="57" y="172"/>
                  <a:pt x="26" y="147"/>
                  <a:pt x="18" y="111"/>
                </a:cubicBezTo>
                <a:cubicBezTo>
                  <a:pt x="16" y="106"/>
                  <a:pt x="16" y="100"/>
                  <a:pt x="16" y="94"/>
                </a:cubicBezTo>
                <a:cubicBezTo>
                  <a:pt x="16" y="79"/>
                  <a:pt x="20" y="64"/>
                  <a:pt x="29" y="51"/>
                </a:cubicBezTo>
                <a:cubicBezTo>
                  <a:pt x="33" y="45"/>
                  <a:pt x="33" y="45"/>
                  <a:pt x="33" y="45"/>
                </a:cubicBezTo>
                <a:cubicBezTo>
                  <a:pt x="66" y="78"/>
                  <a:pt x="66" y="78"/>
                  <a:pt x="66" y="78"/>
                </a:cubicBezTo>
                <a:cubicBezTo>
                  <a:pt x="66" y="110"/>
                  <a:pt x="66" y="110"/>
                  <a:pt x="66" y="110"/>
                </a:cubicBezTo>
                <a:cubicBezTo>
                  <a:pt x="66" y="116"/>
                  <a:pt x="77" y="118"/>
                  <a:pt x="78" y="110"/>
                </a:cubicBezTo>
                <a:cubicBezTo>
                  <a:pt x="78" y="90"/>
                  <a:pt x="78" y="90"/>
                  <a:pt x="78" y="90"/>
                </a:cubicBezTo>
                <a:cubicBezTo>
                  <a:pt x="79" y="91"/>
                  <a:pt x="79" y="91"/>
                  <a:pt x="79" y="91"/>
                </a:cubicBezTo>
                <a:cubicBezTo>
                  <a:pt x="79" y="157"/>
                  <a:pt x="79" y="157"/>
                  <a:pt x="79" y="157"/>
                </a:cubicBezTo>
                <a:cubicBezTo>
                  <a:pt x="79" y="164"/>
                  <a:pt x="92" y="166"/>
                  <a:pt x="93" y="157"/>
                </a:cubicBezTo>
                <a:cubicBezTo>
                  <a:pt x="93" y="105"/>
                  <a:pt x="93" y="105"/>
                  <a:pt x="93" y="105"/>
                </a:cubicBezTo>
                <a:cubicBezTo>
                  <a:pt x="94" y="107"/>
                  <a:pt x="94" y="107"/>
                  <a:pt x="94" y="107"/>
                </a:cubicBezTo>
                <a:cubicBezTo>
                  <a:pt x="95" y="158"/>
                  <a:pt x="95" y="158"/>
                  <a:pt x="95" y="158"/>
                </a:cubicBezTo>
                <a:cubicBezTo>
                  <a:pt x="95" y="165"/>
                  <a:pt x="108" y="164"/>
                  <a:pt x="108" y="156"/>
                </a:cubicBezTo>
                <a:cubicBezTo>
                  <a:pt x="108" y="121"/>
                  <a:pt x="108" y="121"/>
                  <a:pt x="108" y="121"/>
                </a:cubicBezTo>
                <a:cubicBezTo>
                  <a:pt x="143" y="155"/>
                  <a:pt x="143" y="155"/>
                  <a:pt x="143" y="155"/>
                </a:cubicBezTo>
                <a:lnTo>
                  <a:pt x="137" y="159"/>
                </a:lnTo>
                <a:close/>
                <a:moveTo>
                  <a:pt x="108" y="68"/>
                </a:moveTo>
                <a:cubicBezTo>
                  <a:pt x="109" y="68"/>
                  <a:pt x="109" y="68"/>
                  <a:pt x="109" y="68"/>
                </a:cubicBezTo>
                <a:cubicBezTo>
                  <a:pt x="109" y="97"/>
                  <a:pt x="109" y="97"/>
                  <a:pt x="109" y="97"/>
                </a:cubicBezTo>
                <a:cubicBezTo>
                  <a:pt x="108" y="96"/>
                  <a:pt x="108" y="96"/>
                  <a:pt x="108" y="96"/>
                </a:cubicBezTo>
                <a:lnTo>
                  <a:pt x="108" y="68"/>
                </a:lnTo>
                <a:close/>
                <a:moveTo>
                  <a:pt x="170" y="111"/>
                </a:moveTo>
                <a:cubicBezTo>
                  <a:pt x="168" y="121"/>
                  <a:pt x="164" y="129"/>
                  <a:pt x="159" y="137"/>
                </a:cubicBezTo>
                <a:cubicBezTo>
                  <a:pt x="155" y="143"/>
                  <a:pt x="155" y="143"/>
                  <a:pt x="155" y="143"/>
                </a:cubicBezTo>
                <a:cubicBezTo>
                  <a:pt x="121" y="109"/>
                  <a:pt x="121" y="109"/>
                  <a:pt x="121" y="109"/>
                </a:cubicBezTo>
                <a:cubicBezTo>
                  <a:pt x="121" y="109"/>
                  <a:pt x="122" y="109"/>
                  <a:pt x="122" y="109"/>
                </a:cubicBezTo>
                <a:cubicBezTo>
                  <a:pt x="122" y="60"/>
                  <a:pt x="122" y="60"/>
                  <a:pt x="122" y="60"/>
                </a:cubicBezTo>
                <a:cubicBezTo>
                  <a:pt x="122" y="53"/>
                  <a:pt x="116" y="48"/>
                  <a:pt x="110" y="48"/>
                </a:cubicBezTo>
                <a:cubicBezTo>
                  <a:pt x="78" y="48"/>
                  <a:pt x="78" y="48"/>
                  <a:pt x="78" y="48"/>
                </a:cubicBezTo>
                <a:cubicBezTo>
                  <a:pt x="73" y="48"/>
                  <a:pt x="69" y="51"/>
                  <a:pt x="67" y="55"/>
                </a:cubicBezTo>
                <a:cubicBezTo>
                  <a:pt x="45" y="33"/>
                  <a:pt x="45" y="33"/>
                  <a:pt x="45" y="33"/>
                </a:cubicBezTo>
                <a:cubicBezTo>
                  <a:pt x="51" y="29"/>
                  <a:pt x="51" y="29"/>
                  <a:pt x="51" y="29"/>
                </a:cubicBezTo>
                <a:cubicBezTo>
                  <a:pt x="63" y="20"/>
                  <a:pt x="78" y="16"/>
                  <a:pt x="94" y="16"/>
                </a:cubicBezTo>
                <a:cubicBezTo>
                  <a:pt x="137" y="16"/>
                  <a:pt x="172" y="51"/>
                  <a:pt x="172" y="94"/>
                </a:cubicBezTo>
                <a:cubicBezTo>
                  <a:pt x="172" y="100"/>
                  <a:pt x="171" y="106"/>
                  <a:pt x="170" y="111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76" name="Oval 262"/>
          <p:cNvSpPr>
            <a:spLocks noChangeArrowheads="1"/>
          </p:cNvSpPr>
          <p:nvPr/>
        </p:nvSpPr>
        <p:spPr bwMode="auto">
          <a:xfrm>
            <a:off x="3063565" y="1448038"/>
            <a:ext cx="38916" cy="38916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77" name="Freeform 263"/>
          <p:cNvSpPr>
            <a:spLocks noEditPoints="1"/>
          </p:cNvSpPr>
          <p:nvPr/>
        </p:nvSpPr>
        <p:spPr bwMode="auto">
          <a:xfrm>
            <a:off x="9608897" y="325468"/>
            <a:ext cx="356229" cy="359222"/>
          </a:xfrm>
          <a:custGeom>
            <a:avLst/>
            <a:gdLst>
              <a:gd name="T0" fmla="*/ 183 w 188"/>
              <a:gd name="T1" fmla="*/ 6 h 189"/>
              <a:gd name="T2" fmla="*/ 169 w 188"/>
              <a:gd name="T3" fmla="*/ 0 h 189"/>
              <a:gd name="T4" fmla="*/ 19 w 188"/>
              <a:gd name="T5" fmla="*/ 0 h 189"/>
              <a:gd name="T6" fmla="*/ 5 w 188"/>
              <a:gd name="T7" fmla="*/ 6 h 189"/>
              <a:gd name="T8" fmla="*/ 0 w 188"/>
              <a:gd name="T9" fmla="*/ 20 h 189"/>
              <a:gd name="T10" fmla="*/ 0 w 188"/>
              <a:gd name="T11" fmla="*/ 170 h 189"/>
              <a:gd name="T12" fmla="*/ 5 w 188"/>
              <a:gd name="T13" fmla="*/ 184 h 189"/>
              <a:gd name="T14" fmla="*/ 19 w 188"/>
              <a:gd name="T15" fmla="*/ 189 h 189"/>
              <a:gd name="T16" fmla="*/ 169 w 188"/>
              <a:gd name="T17" fmla="*/ 189 h 189"/>
              <a:gd name="T18" fmla="*/ 183 w 188"/>
              <a:gd name="T19" fmla="*/ 184 h 189"/>
              <a:gd name="T20" fmla="*/ 188 w 188"/>
              <a:gd name="T21" fmla="*/ 170 h 189"/>
              <a:gd name="T22" fmla="*/ 188 w 188"/>
              <a:gd name="T23" fmla="*/ 20 h 189"/>
              <a:gd name="T24" fmla="*/ 183 w 188"/>
              <a:gd name="T25" fmla="*/ 6 h 189"/>
              <a:gd name="T26" fmla="*/ 137 w 188"/>
              <a:gd name="T27" fmla="*/ 108 h 189"/>
              <a:gd name="T28" fmla="*/ 115 w 188"/>
              <a:gd name="T29" fmla="*/ 62 h 189"/>
              <a:gd name="T30" fmla="*/ 108 w 188"/>
              <a:gd name="T31" fmla="*/ 79 h 189"/>
              <a:gd name="T32" fmla="*/ 129 w 188"/>
              <a:gd name="T33" fmla="*/ 135 h 189"/>
              <a:gd name="T34" fmla="*/ 109 w 188"/>
              <a:gd name="T35" fmla="*/ 137 h 189"/>
              <a:gd name="T36" fmla="*/ 102 w 188"/>
              <a:gd name="T37" fmla="*/ 187 h 189"/>
              <a:gd name="T38" fmla="*/ 86 w 188"/>
              <a:gd name="T39" fmla="*/ 187 h 189"/>
              <a:gd name="T40" fmla="*/ 79 w 188"/>
              <a:gd name="T41" fmla="*/ 137 h 189"/>
              <a:gd name="T42" fmla="*/ 59 w 188"/>
              <a:gd name="T43" fmla="*/ 135 h 189"/>
              <a:gd name="T44" fmla="*/ 80 w 188"/>
              <a:gd name="T45" fmla="*/ 79 h 189"/>
              <a:gd name="T46" fmla="*/ 74 w 188"/>
              <a:gd name="T47" fmla="*/ 62 h 189"/>
              <a:gd name="T48" fmla="*/ 52 w 188"/>
              <a:gd name="T49" fmla="*/ 108 h 189"/>
              <a:gd name="T50" fmla="*/ 41 w 188"/>
              <a:gd name="T51" fmla="*/ 104 h 189"/>
              <a:gd name="T52" fmla="*/ 66 w 188"/>
              <a:gd name="T53" fmla="*/ 44 h 189"/>
              <a:gd name="T54" fmla="*/ 86 w 188"/>
              <a:gd name="T55" fmla="*/ 43 h 189"/>
              <a:gd name="T56" fmla="*/ 86 w 188"/>
              <a:gd name="T57" fmla="*/ 37 h 189"/>
              <a:gd name="T58" fmla="*/ 79 w 188"/>
              <a:gd name="T59" fmla="*/ 31 h 189"/>
              <a:gd name="T60" fmla="*/ 76 w 188"/>
              <a:gd name="T61" fmla="*/ 23 h 189"/>
              <a:gd name="T62" fmla="*/ 80 w 188"/>
              <a:gd name="T63" fmla="*/ 10 h 189"/>
              <a:gd name="T64" fmla="*/ 94 w 188"/>
              <a:gd name="T65" fmla="*/ 3 h 189"/>
              <a:gd name="T66" fmla="*/ 108 w 188"/>
              <a:gd name="T67" fmla="*/ 10 h 189"/>
              <a:gd name="T68" fmla="*/ 111 w 188"/>
              <a:gd name="T69" fmla="*/ 16 h 189"/>
              <a:gd name="T70" fmla="*/ 112 w 188"/>
              <a:gd name="T71" fmla="*/ 24 h 189"/>
              <a:gd name="T72" fmla="*/ 111 w 188"/>
              <a:gd name="T73" fmla="*/ 28 h 189"/>
              <a:gd name="T74" fmla="*/ 109 w 188"/>
              <a:gd name="T75" fmla="*/ 31 h 189"/>
              <a:gd name="T76" fmla="*/ 102 w 188"/>
              <a:gd name="T77" fmla="*/ 37 h 189"/>
              <a:gd name="T78" fmla="*/ 102 w 188"/>
              <a:gd name="T79" fmla="*/ 43 h 189"/>
              <a:gd name="T80" fmla="*/ 123 w 188"/>
              <a:gd name="T81" fmla="*/ 44 h 189"/>
              <a:gd name="T82" fmla="*/ 147 w 188"/>
              <a:gd name="T83" fmla="*/ 104 h 189"/>
              <a:gd name="T84" fmla="*/ 137 w 188"/>
              <a:gd name="T85" fmla="*/ 108 h 1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88" h="189">
                <a:moveTo>
                  <a:pt x="183" y="6"/>
                </a:moveTo>
                <a:cubicBezTo>
                  <a:pt x="179" y="2"/>
                  <a:pt x="174" y="0"/>
                  <a:pt x="169" y="0"/>
                </a:cubicBezTo>
                <a:cubicBezTo>
                  <a:pt x="19" y="0"/>
                  <a:pt x="19" y="0"/>
                  <a:pt x="19" y="0"/>
                </a:cubicBezTo>
                <a:cubicBezTo>
                  <a:pt x="14" y="0"/>
                  <a:pt x="9" y="2"/>
                  <a:pt x="5" y="6"/>
                </a:cubicBezTo>
                <a:cubicBezTo>
                  <a:pt x="2" y="10"/>
                  <a:pt x="0" y="15"/>
                  <a:pt x="0" y="20"/>
                </a:cubicBezTo>
                <a:cubicBezTo>
                  <a:pt x="0" y="170"/>
                  <a:pt x="0" y="170"/>
                  <a:pt x="0" y="170"/>
                </a:cubicBezTo>
                <a:cubicBezTo>
                  <a:pt x="0" y="175"/>
                  <a:pt x="2" y="180"/>
                  <a:pt x="5" y="184"/>
                </a:cubicBezTo>
                <a:cubicBezTo>
                  <a:pt x="9" y="187"/>
                  <a:pt x="14" y="189"/>
                  <a:pt x="19" y="189"/>
                </a:cubicBezTo>
                <a:cubicBezTo>
                  <a:pt x="169" y="189"/>
                  <a:pt x="169" y="189"/>
                  <a:pt x="169" y="189"/>
                </a:cubicBezTo>
                <a:cubicBezTo>
                  <a:pt x="174" y="189"/>
                  <a:pt x="179" y="187"/>
                  <a:pt x="183" y="184"/>
                </a:cubicBezTo>
                <a:cubicBezTo>
                  <a:pt x="186" y="180"/>
                  <a:pt x="188" y="176"/>
                  <a:pt x="188" y="170"/>
                </a:cubicBezTo>
                <a:cubicBezTo>
                  <a:pt x="188" y="20"/>
                  <a:pt x="188" y="20"/>
                  <a:pt x="188" y="20"/>
                </a:cubicBezTo>
                <a:cubicBezTo>
                  <a:pt x="188" y="15"/>
                  <a:pt x="186" y="10"/>
                  <a:pt x="183" y="6"/>
                </a:cubicBezTo>
                <a:close/>
                <a:moveTo>
                  <a:pt x="137" y="108"/>
                </a:moveTo>
                <a:cubicBezTo>
                  <a:pt x="115" y="62"/>
                  <a:pt x="115" y="62"/>
                  <a:pt x="115" y="62"/>
                </a:cubicBezTo>
                <a:cubicBezTo>
                  <a:pt x="108" y="79"/>
                  <a:pt x="108" y="79"/>
                  <a:pt x="108" y="79"/>
                </a:cubicBezTo>
                <a:cubicBezTo>
                  <a:pt x="129" y="135"/>
                  <a:pt x="129" y="135"/>
                  <a:pt x="129" y="135"/>
                </a:cubicBezTo>
                <a:cubicBezTo>
                  <a:pt x="109" y="137"/>
                  <a:pt x="109" y="137"/>
                  <a:pt x="109" y="137"/>
                </a:cubicBezTo>
                <a:cubicBezTo>
                  <a:pt x="102" y="187"/>
                  <a:pt x="102" y="187"/>
                  <a:pt x="102" y="187"/>
                </a:cubicBezTo>
                <a:cubicBezTo>
                  <a:pt x="86" y="187"/>
                  <a:pt x="86" y="187"/>
                  <a:pt x="86" y="187"/>
                </a:cubicBezTo>
                <a:cubicBezTo>
                  <a:pt x="79" y="137"/>
                  <a:pt x="79" y="137"/>
                  <a:pt x="79" y="137"/>
                </a:cubicBezTo>
                <a:cubicBezTo>
                  <a:pt x="59" y="135"/>
                  <a:pt x="59" y="135"/>
                  <a:pt x="59" y="135"/>
                </a:cubicBezTo>
                <a:cubicBezTo>
                  <a:pt x="80" y="79"/>
                  <a:pt x="80" y="79"/>
                  <a:pt x="80" y="79"/>
                </a:cubicBezTo>
                <a:cubicBezTo>
                  <a:pt x="74" y="62"/>
                  <a:pt x="74" y="62"/>
                  <a:pt x="74" y="62"/>
                </a:cubicBezTo>
                <a:cubicBezTo>
                  <a:pt x="52" y="108"/>
                  <a:pt x="52" y="108"/>
                  <a:pt x="52" y="108"/>
                </a:cubicBezTo>
                <a:cubicBezTo>
                  <a:pt x="41" y="104"/>
                  <a:pt x="41" y="104"/>
                  <a:pt x="41" y="104"/>
                </a:cubicBezTo>
                <a:cubicBezTo>
                  <a:pt x="66" y="44"/>
                  <a:pt x="66" y="44"/>
                  <a:pt x="66" y="44"/>
                </a:cubicBezTo>
                <a:cubicBezTo>
                  <a:pt x="86" y="43"/>
                  <a:pt x="86" y="43"/>
                  <a:pt x="86" y="43"/>
                </a:cubicBezTo>
                <a:cubicBezTo>
                  <a:pt x="86" y="37"/>
                  <a:pt x="86" y="37"/>
                  <a:pt x="86" y="37"/>
                </a:cubicBezTo>
                <a:cubicBezTo>
                  <a:pt x="79" y="31"/>
                  <a:pt x="79" y="31"/>
                  <a:pt x="79" y="31"/>
                </a:cubicBezTo>
                <a:cubicBezTo>
                  <a:pt x="78" y="30"/>
                  <a:pt x="77" y="27"/>
                  <a:pt x="76" y="23"/>
                </a:cubicBezTo>
                <a:cubicBezTo>
                  <a:pt x="75" y="19"/>
                  <a:pt x="77" y="14"/>
                  <a:pt x="80" y="10"/>
                </a:cubicBezTo>
                <a:cubicBezTo>
                  <a:pt x="84" y="5"/>
                  <a:pt x="88" y="3"/>
                  <a:pt x="94" y="3"/>
                </a:cubicBezTo>
                <a:cubicBezTo>
                  <a:pt x="99" y="3"/>
                  <a:pt x="104" y="5"/>
                  <a:pt x="108" y="10"/>
                </a:cubicBezTo>
                <a:cubicBezTo>
                  <a:pt x="109" y="12"/>
                  <a:pt x="110" y="14"/>
                  <a:pt x="111" y="16"/>
                </a:cubicBezTo>
                <a:cubicBezTo>
                  <a:pt x="112" y="19"/>
                  <a:pt x="112" y="21"/>
                  <a:pt x="112" y="24"/>
                </a:cubicBezTo>
                <a:cubicBezTo>
                  <a:pt x="112" y="25"/>
                  <a:pt x="112" y="27"/>
                  <a:pt x="111" y="28"/>
                </a:cubicBezTo>
                <a:cubicBezTo>
                  <a:pt x="111" y="29"/>
                  <a:pt x="110" y="30"/>
                  <a:pt x="109" y="31"/>
                </a:cubicBezTo>
                <a:cubicBezTo>
                  <a:pt x="102" y="37"/>
                  <a:pt x="102" y="37"/>
                  <a:pt x="102" y="37"/>
                </a:cubicBezTo>
                <a:cubicBezTo>
                  <a:pt x="102" y="43"/>
                  <a:pt x="102" y="43"/>
                  <a:pt x="102" y="43"/>
                </a:cubicBezTo>
                <a:cubicBezTo>
                  <a:pt x="123" y="44"/>
                  <a:pt x="123" y="44"/>
                  <a:pt x="123" y="44"/>
                </a:cubicBezTo>
                <a:cubicBezTo>
                  <a:pt x="147" y="104"/>
                  <a:pt x="147" y="104"/>
                  <a:pt x="147" y="104"/>
                </a:cubicBezTo>
                <a:lnTo>
                  <a:pt x="137" y="108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78" name="Freeform 264"/>
          <p:cNvSpPr>
            <a:spLocks noEditPoints="1"/>
          </p:cNvSpPr>
          <p:nvPr/>
        </p:nvSpPr>
        <p:spPr bwMode="auto">
          <a:xfrm>
            <a:off x="8932361" y="326965"/>
            <a:ext cx="365210" cy="359222"/>
          </a:xfrm>
          <a:custGeom>
            <a:avLst/>
            <a:gdLst>
              <a:gd name="T0" fmla="*/ 187 w 193"/>
              <a:gd name="T1" fmla="*/ 6 h 189"/>
              <a:gd name="T2" fmla="*/ 173 w 193"/>
              <a:gd name="T3" fmla="*/ 0 h 189"/>
              <a:gd name="T4" fmla="*/ 20 w 193"/>
              <a:gd name="T5" fmla="*/ 0 h 189"/>
              <a:gd name="T6" fmla="*/ 6 w 193"/>
              <a:gd name="T7" fmla="*/ 6 h 189"/>
              <a:gd name="T8" fmla="*/ 0 w 193"/>
              <a:gd name="T9" fmla="*/ 19 h 189"/>
              <a:gd name="T10" fmla="*/ 0 w 193"/>
              <a:gd name="T11" fmla="*/ 170 h 189"/>
              <a:gd name="T12" fmla="*/ 6 w 193"/>
              <a:gd name="T13" fmla="*/ 183 h 189"/>
              <a:gd name="T14" fmla="*/ 20 w 193"/>
              <a:gd name="T15" fmla="*/ 189 h 189"/>
              <a:gd name="T16" fmla="*/ 173 w 193"/>
              <a:gd name="T17" fmla="*/ 189 h 189"/>
              <a:gd name="T18" fmla="*/ 187 w 193"/>
              <a:gd name="T19" fmla="*/ 183 h 189"/>
              <a:gd name="T20" fmla="*/ 193 w 193"/>
              <a:gd name="T21" fmla="*/ 170 h 189"/>
              <a:gd name="T22" fmla="*/ 193 w 193"/>
              <a:gd name="T23" fmla="*/ 19 h 189"/>
              <a:gd name="T24" fmla="*/ 187 w 193"/>
              <a:gd name="T25" fmla="*/ 6 h 189"/>
              <a:gd name="T26" fmla="*/ 98 w 193"/>
              <a:gd name="T27" fmla="*/ 3 h 189"/>
              <a:gd name="T28" fmla="*/ 112 w 193"/>
              <a:gd name="T29" fmla="*/ 17 h 189"/>
              <a:gd name="T30" fmla="*/ 98 w 193"/>
              <a:gd name="T31" fmla="*/ 31 h 189"/>
              <a:gd name="T32" fmla="*/ 84 w 193"/>
              <a:gd name="T33" fmla="*/ 17 h 189"/>
              <a:gd name="T34" fmla="*/ 98 w 193"/>
              <a:gd name="T35" fmla="*/ 3 h 189"/>
              <a:gd name="T36" fmla="*/ 134 w 193"/>
              <a:gd name="T37" fmla="*/ 114 h 189"/>
              <a:gd name="T38" fmla="*/ 118 w 193"/>
              <a:gd name="T39" fmla="*/ 114 h 189"/>
              <a:gd name="T40" fmla="*/ 118 w 193"/>
              <a:gd name="T41" fmla="*/ 60 h 189"/>
              <a:gd name="T42" fmla="*/ 116 w 193"/>
              <a:gd name="T43" fmla="*/ 59 h 189"/>
              <a:gd name="T44" fmla="*/ 116 w 193"/>
              <a:gd name="T45" fmla="*/ 176 h 189"/>
              <a:gd name="T46" fmla="*/ 98 w 193"/>
              <a:gd name="T47" fmla="*/ 179 h 189"/>
              <a:gd name="T48" fmla="*/ 97 w 193"/>
              <a:gd name="T49" fmla="*/ 107 h 189"/>
              <a:gd name="T50" fmla="*/ 95 w 193"/>
              <a:gd name="T51" fmla="*/ 107 h 189"/>
              <a:gd name="T52" fmla="*/ 95 w 193"/>
              <a:gd name="T53" fmla="*/ 178 h 189"/>
              <a:gd name="T54" fmla="*/ 76 w 193"/>
              <a:gd name="T55" fmla="*/ 179 h 189"/>
              <a:gd name="T56" fmla="*/ 77 w 193"/>
              <a:gd name="T57" fmla="*/ 60 h 189"/>
              <a:gd name="T58" fmla="*/ 75 w 193"/>
              <a:gd name="T59" fmla="*/ 60 h 189"/>
              <a:gd name="T60" fmla="*/ 75 w 193"/>
              <a:gd name="T61" fmla="*/ 116 h 189"/>
              <a:gd name="T62" fmla="*/ 59 w 193"/>
              <a:gd name="T63" fmla="*/ 116 h 189"/>
              <a:gd name="T64" fmla="*/ 59 w 193"/>
              <a:gd name="T65" fmla="*/ 47 h 189"/>
              <a:gd name="T66" fmla="*/ 75 w 193"/>
              <a:gd name="T67" fmla="*/ 33 h 189"/>
              <a:gd name="T68" fmla="*/ 118 w 193"/>
              <a:gd name="T69" fmla="*/ 33 h 189"/>
              <a:gd name="T70" fmla="*/ 134 w 193"/>
              <a:gd name="T71" fmla="*/ 49 h 189"/>
              <a:gd name="T72" fmla="*/ 134 w 193"/>
              <a:gd name="T73" fmla="*/ 114 h 1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93" h="189">
                <a:moveTo>
                  <a:pt x="187" y="6"/>
                </a:moveTo>
                <a:cubicBezTo>
                  <a:pt x="183" y="2"/>
                  <a:pt x="179" y="0"/>
                  <a:pt x="173" y="0"/>
                </a:cubicBezTo>
                <a:cubicBezTo>
                  <a:pt x="20" y="0"/>
                  <a:pt x="20" y="0"/>
                  <a:pt x="20" y="0"/>
                </a:cubicBezTo>
                <a:cubicBezTo>
                  <a:pt x="14" y="0"/>
                  <a:pt x="10" y="2"/>
                  <a:pt x="6" y="6"/>
                </a:cubicBezTo>
                <a:cubicBezTo>
                  <a:pt x="2" y="9"/>
                  <a:pt x="0" y="14"/>
                  <a:pt x="0" y="19"/>
                </a:cubicBezTo>
                <a:cubicBezTo>
                  <a:pt x="0" y="170"/>
                  <a:pt x="0" y="170"/>
                  <a:pt x="0" y="170"/>
                </a:cubicBezTo>
                <a:cubicBezTo>
                  <a:pt x="0" y="175"/>
                  <a:pt x="2" y="180"/>
                  <a:pt x="6" y="183"/>
                </a:cubicBezTo>
                <a:cubicBezTo>
                  <a:pt x="10" y="187"/>
                  <a:pt x="14" y="189"/>
                  <a:pt x="20" y="189"/>
                </a:cubicBezTo>
                <a:cubicBezTo>
                  <a:pt x="173" y="189"/>
                  <a:pt x="173" y="189"/>
                  <a:pt x="173" y="189"/>
                </a:cubicBezTo>
                <a:cubicBezTo>
                  <a:pt x="179" y="189"/>
                  <a:pt x="183" y="187"/>
                  <a:pt x="187" y="183"/>
                </a:cubicBezTo>
                <a:cubicBezTo>
                  <a:pt x="191" y="180"/>
                  <a:pt x="193" y="175"/>
                  <a:pt x="193" y="170"/>
                </a:cubicBezTo>
                <a:cubicBezTo>
                  <a:pt x="193" y="19"/>
                  <a:pt x="193" y="19"/>
                  <a:pt x="193" y="19"/>
                </a:cubicBezTo>
                <a:cubicBezTo>
                  <a:pt x="193" y="14"/>
                  <a:pt x="191" y="10"/>
                  <a:pt x="187" y="6"/>
                </a:cubicBezTo>
                <a:close/>
                <a:moveTo>
                  <a:pt x="98" y="3"/>
                </a:moveTo>
                <a:cubicBezTo>
                  <a:pt x="106" y="3"/>
                  <a:pt x="112" y="9"/>
                  <a:pt x="112" y="17"/>
                </a:cubicBezTo>
                <a:cubicBezTo>
                  <a:pt x="112" y="25"/>
                  <a:pt x="106" y="31"/>
                  <a:pt x="98" y="31"/>
                </a:cubicBezTo>
                <a:cubicBezTo>
                  <a:pt x="91" y="31"/>
                  <a:pt x="84" y="25"/>
                  <a:pt x="84" y="17"/>
                </a:cubicBezTo>
                <a:cubicBezTo>
                  <a:pt x="84" y="9"/>
                  <a:pt x="91" y="3"/>
                  <a:pt x="98" y="3"/>
                </a:cubicBezTo>
                <a:close/>
                <a:moveTo>
                  <a:pt x="134" y="114"/>
                </a:moveTo>
                <a:cubicBezTo>
                  <a:pt x="134" y="124"/>
                  <a:pt x="117" y="122"/>
                  <a:pt x="118" y="114"/>
                </a:cubicBezTo>
                <a:cubicBezTo>
                  <a:pt x="118" y="60"/>
                  <a:pt x="118" y="60"/>
                  <a:pt x="118" y="60"/>
                </a:cubicBezTo>
                <a:cubicBezTo>
                  <a:pt x="116" y="59"/>
                  <a:pt x="116" y="59"/>
                  <a:pt x="116" y="59"/>
                </a:cubicBezTo>
                <a:cubicBezTo>
                  <a:pt x="116" y="176"/>
                  <a:pt x="116" y="176"/>
                  <a:pt x="116" y="176"/>
                </a:cubicBezTo>
                <a:cubicBezTo>
                  <a:pt x="116" y="188"/>
                  <a:pt x="98" y="188"/>
                  <a:pt x="98" y="179"/>
                </a:cubicBezTo>
                <a:cubicBezTo>
                  <a:pt x="97" y="107"/>
                  <a:pt x="97" y="107"/>
                  <a:pt x="97" y="107"/>
                </a:cubicBezTo>
                <a:cubicBezTo>
                  <a:pt x="95" y="107"/>
                  <a:pt x="95" y="107"/>
                  <a:pt x="95" y="107"/>
                </a:cubicBezTo>
                <a:cubicBezTo>
                  <a:pt x="95" y="178"/>
                  <a:pt x="95" y="178"/>
                  <a:pt x="95" y="178"/>
                </a:cubicBezTo>
                <a:cubicBezTo>
                  <a:pt x="93" y="189"/>
                  <a:pt x="76" y="187"/>
                  <a:pt x="76" y="179"/>
                </a:cubicBezTo>
                <a:cubicBezTo>
                  <a:pt x="77" y="60"/>
                  <a:pt x="77" y="60"/>
                  <a:pt x="77" y="60"/>
                </a:cubicBezTo>
                <a:cubicBezTo>
                  <a:pt x="75" y="60"/>
                  <a:pt x="75" y="60"/>
                  <a:pt x="75" y="60"/>
                </a:cubicBezTo>
                <a:cubicBezTo>
                  <a:pt x="75" y="116"/>
                  <a:pt x="75" y="116"/>
                  <a:pt x="75" y="116"/>
                </a:cubicBezTo>
                <a:cubicBezTo>
                  <a:pt x="74" y="126"/>
                  <a:pt x="59" y="123"/>
                  <a:pt x="59" y="116"/>
                </a:cubicBezTo>
                <a:cubicBezTo>
                  <a:pt x="59" y="47"/>
                  <a:pt x="59" y="47"/>
                  <a:pt x="59" y="47"/>
                </a:cubicBezTo>
                <a:cubicBezTo>
                  <a:pt x="59" y="39"/>
                  <a:pt x="66" y="33"/>
                  <a:pt x="75" y="33"/>
                </a:cubicBezTo>
                <a:cubicBezTo>
                  <a:pt x="118" y="33"/>
                  <a:pt x="118" y="33"/>
                  <a:pt x="118" y="33"/>
                </a:cubicBezTo>
                <a:cubicBezTo>
                  <a:pt x="127" y="34"/>
                  <a:pt x="134" y="40"/>
                  <a:pt x="134" y="49"/>
                </a:cubicBezTo>
                <a:lnTo>
                  <a:pt x="134" y="114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79" name="Freeform 265"/>
          <p:cNvSpPr/>
          <p:nvPr/>
        </p:nvSpPr>
        <p:spPr bwMode="auto">
          <a:xfrm>
            <a:off x="7655625" y="5252804"/>
            <a:ext cx="92799" cy="46400"/>
          </a:xfrm>
          <a:custGeom>
            <a:avLst/>
            <a:gdLst>
              <a:gd name="T0" fmla="*/ 48 w 49"/>
              <a:gd name="T1" fmla="*/ 0 h 24"/>
              <a:gd name="T2" fmla="*/ 0 w 49"/>
              <a:gd name="T3" fmla="*/ 17 h 24"/>
              <a:gd name="T4" fmla="*/ 49 w 49"/>
              <a:gd name="T5" fmla="*/ 5 h 24"/>
              <a:gd name="T6" fmla="*/ 48 w 49"/>
              <a:gd name="T7" fmla="*/ 0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9" h="24">
                <a:moveTo>
                  <a:pt x="48" y="0"/>
                </a:moveTo>
                <a:cubicBezTo>
                  <a:pt x="41" y="3"/>
                  <a:pt x="8" y="14"/>
                  <a:pt x="0" y="17"/>
                </a:cubicBezTo>
                <a:cubicBezTo>
                  <a:pt x="31" y="24"/>
                  <a:pt x="26" y="22"/>
                  <a:pt x="49" y="5"/>
                </a:cubicBezTo>
                <a:cubicBezTo>
                  <a:pt x="48" y="3"/>
                  <a:pt x="48" y="3"/>
                  <a:pt x="48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80" name="Freeform 266"/>
          <p:cNvSpPr/>
          <p:nvPr/>
        </p:nvSpPr>
        <p:spPr bwMode="auto">
          <a:xfrm>
            <a:off x="7751418" y="5242326"/>
            <a:ext cx="19458" cy="20955"/>
          </a:xfrm>
          <a:custGeom>
            <a:avLst/>
            <a:gdLst>
              <a:gd name="T0" fmla="*/ 4 w 10"/>
              <a:gd name="T1" fmla="*/ 11 h 11"/>
              <a:gd name="T2" fmla="*/ 10 w 10"/>
              <a:gd name="T3" fmla="*/ 7 h 11"/>
              <a:gd name="T4" fmla="*/ 6 w 10"/>
              <a:gd name="T5" fmla="*/ 1 h 11"/>
              <a:gd name="T6" fmla="*/ 0 w 10"/>
              <a:gd name="T7" fmla="*/ 5 h 11"/>
              <a:gd name="T8" fmla="*/ 4 w 10"/>
              <a:gd name="T9" fmla="*/ 11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" h="11">
                <a:moveTo>
                  <a:pt x="4" y="11"/>
                </a:moveTo>
                <a:cubicBezTo>
                  <a:pt x="7" y="11"/>
                  <a:pt x="9" y="10"/>
                  <a:pt x="10" y="7"/>
                </a:cubicBezTo>
                <a:cubicBezTo>
                  <a:pt x="10" y="4"/>
                  <a:pt x="9" y="1"/>
                  <a:pt x="6" y="1"/>
                </a:cubicBezTo>
                <a:cubicBezTo>
                  <a:pt x="4" y="0"/>
                  <a:pt x="1" y="2"/>
                  <a:pt x="0" y="5"/>
                </a:cubicBezTo>
                <a:cubicBezTo>
                  <a:pt x="0" y="7"/>
                  <a:pt x="2" y="10"/>
                  <a:pt x="4" y="11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81" name="Freeform 267"/>
          <p:cNvSpPr/>
          <p:nvPr/>
        </p:nvSpPr>
        <p:spPr bwMode="auto">
          <a:xfrm>
            <a:off x="7722979" y="5260287"/>
            <a:ext cx="109264" cy="240978"/>
          </a:xfrm>
          <a:custGeom>
            <a:avLst/>
            <a:gdLst>
              <a:gd name="T0" fmla="*/ 57 w 57"/>
              <a:gd name="T1" fmla="*/ 42 h 127"/>
              <a:gd name="T2" fmla="*/ 27 w 57"/>
              <a:gd name="T3" fmla="*/ 0 h 127"/>
              <a:gd name="T4" fmla="*/ 24 w 57"/>
              <a:gd name="T5" fmla="*/ 3 h 127"/>
              <a:gd name="T6" fmla="*/ 24 w 57"/>
              <a:gd name="T7" fmla="*/ 2 h 127"/>
              <a:gd name="T8" fmla="*/ 17 w 57"/>
              <a:gd name="T9" fmla="*/ 2 h 127"/>
              <a:gd name="T10" fmla="*/ 0 w 57"/>
              <a:gd name="T11" fmla="*/ 127 h 127"/>
              <a:gd name="T12" fmla="*/ 46 w 57"/>
              <a:gd name="T13" fmla="*/ 127 h 127"/>
              <a:gd name="T14" fmla="*/ 24 w 57"/>
              <a:gd name="T15" fmla="*/ 3 h 127"/>
              <a:gd name="T16" fmla="*/ 57 w 57"/>
              <a:gd name="T17" fmla="*/ 42 h 1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7" h="127">
                <a:moveTo>
                  <a:pt x="57" y="42"/>
                </a:moveTo>
                <a:cubicBezTo>
                  <a:pt x="51" y="10"/>
                  <a:pt x="51" y="15"/>
                  <a:pt x="27" y="0"/>
                </a:cubicBezTo>
                <a:cubicBezTo>
                  <a:pt x="27" y="2"/>
                  <a:pt x="26" y="2"/>
                  <a:pt x="24" y="3"/>
                </a:cubicBezTo>
                <a:cubicBezTo>
                  <a:pt x="24" y="2"/>
                  <a:pt x="24" y="2"/>
                  <a:pt x="24" y="2"/>
                </a:cubicBezTo>
                <a:cubicBezTo>
                  <a:pt x="17" y="2"/>
                  <a:pt x="17" y="2"/>
                  <a:pt x="17" y="2"/>
                </a:cubicBezTo>
                <a:cubicBezTo>
                  <a:pt x="0" y="127"/>
                  <a:pt x="0" y="127"/>
                  <a:pt x="0" y="127"/>
                </a:cubicBezTo>
                <a:cubicBezTo>
                  <a:pt x="46" y="127"/>
                  <a:pt x="46" y="127"/>
                  <a:pt x="46" y="127"/>
                </a:cubicBezTo>
                <a:cubicBezTo>
                  <a:pt x="24" y="3"/>
                  <a:pt x="24" y="3"/>
                  <a:pt x="24" y="3"/>
                </a:cubicBezTo>
                <a:cubicBezTo>
                  <a:pt x="29" y="9"/>
                  <a:pt x="52" y="36"/>
                  <a:pt x="57" y="42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82" name="Freeform 268"/>
          <p:cNvSpPr/>
          <p:nvPr/>
        </p:nvSpPr>
        <p:spPr bwMode="auto">
          <a:xfrm>
            <a:off x="7751418" y="5145037"/>
            <a:ext cx="43406" cy="94295"/>
          </a:xfrm>
          <a:custGeom>
            <a:avLst/>
            <a:gdLst>
              <a:gd name="T0" fmla="*/ 10 w 23"/>
              <a:gd name="T1" fmla="*/ 50 h 50"/>
              <a:gd name="T2" fmla="*/ 23 w 23"/>
              <a:gd name="T3" fmla="*/ 0 h 50"/>
              <a:gd name="T4" fmla="*/ 5 w 23"/>
              <a:gd name="T5" fmla="*/ 49 h 50"/>
              <a:gd name="T6" fmla="*/ 10 w 23"/>
              <a:gd name="T7" fmla="*/ 50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3" h="50">
                <a:moveTo>
                  <a:pt x="10" y="50"/>
                </a:moveTo>
                <a:cubicBezTo>
                  <a:pt x="11" y="43"/>
                  <a:pt x="20" y="8"/>
                  <a:pt x="23" y="0"/>
                </a:cubicBezTo>
                <a:cubicBezTo>
                  <a:pt x="0" y="23"/>
                  <a:pt x="4" y="19"/>
                  <a:pt x="5" y="49"/>
                </a:cubicBezTo>
                <a:cubicBezTo>
                  <a:pt x="6" y="49"/>
                  <a:pt x="8" y="48"/>
                  <a:pt x="10" y="5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83" name="Freeform 269"/>
          <p:cNvSpPr>
            <a:spLocks noEditPoints="1"/>
          </p:cNvSpPr>
          <p:nvPr/>
        </p:nvSpPr>
        <p:spPr bwMode="auto">
          <a:xfrm>
            <a:off x="8339644" y="5143541"/>
            <a:ext cx="227507" cy="357725"/>
          </a:xfrm>
          <a:custGeom>
            <a:avLst/>
            <a:gdLst>
              <a:gd name="T0" fmla="*/ 85 w 120"/>
              <a:gd name="T1" fmla="*/ 66 h 189"/>
              <a:gd name="T2" fmla="*/ 74 w 120"/>
              <a:gd name="T3" fmla="*/ 56 h 189"/>
              <a:gd name="T4" fmla="*/ 120 w 120"/>
              <a:gd name="T5" fmla="*/ 10 h 189"/>
              <a:gd name="T6" fmla="*/ 110 w 120"/>
              <a:gd name="T7" fmla="*/ 0 h 189"/>
              <a:gd name="T8" fmla="*/ 60 w 120"/>
              <a:gd name="T9" fmla="*/ 49 h 189"/>
              <a:gd name="T10" fmla="*/ 10 w 120"/>
              <a:gd name="T11" fmla="*/ 0 h 189"/>
              <a:gd name="T12" fmla="*/ 0 w 120"/>
              <a:gd name="T13" fmla="*/ 10 h 189"/>
              <a:gd name="T14" fmla="*/ 46 w 120"/>
              <a:gd name="T15" fmla="*/ 56 h 189"/>
              <a:gd name="T16" fmla="*/ 38 w 120"/>
              <a:gd name="T17" fmla="*/ 63 h 189"/>
              <a:gd name="T18" fmla="*/ 35 w 120"/>
              <a:gd name="T19" fmla="*/ 74 h 189"/>
              <a:gd name="T20" fmla="*/ 0 w 120"/>
              <a:gd name="T21" fmla="*/ 108 h 189"/>
              <a:gd name="T22" fmla="*/ 10 w 120"/>
              <a:gd name="T23" fmla="*/ 119 h 189"/>
              <a:gd name="T24" fmla="*/ 31 w 120"/>
              <a:gd name="T25" fmla="*/ 98 h 189"/>
              <a:gd name="T26" fmla="*/ 30 w 120"/>
              <a:gd name="T27" fmla="*/ 106 h 189"/>
              <a:gd name="T28" fmla="*/ 23 w 120"/>
              <a:gd name="T29" fmla="*/ 139 h 189"/>
              <a:gd name="T30" fmla="*/ 24 w 120"/>
              <a:gd name="T31" fmla="*/ 138 h 189"/>
              <a:gd name="T32" fmla="*/ 19 w 120"/>
              <a:gd name="T33" fmla="*/ 172 h 189"/>
              <a:gd name="T34" fmla="*/ 21 w 120"/>
              <a:gd name="T35" fmla="*/ 172 h 189"/>
              <a:gd name="T36" fmla="*/ 19 w 120"/>
              <a:gd name="T37" fmla="*/ 189 h 189"/>
              <a:gd name="T38" fmla="*/ 104 w 120"/>
              <a:gd name="T39" fmla="*/ 189 h 189"/>
              <a:gd name="T40" fmla="*/ 101 w 120"/>
              <a:gd name="T41" fmla="*/ 172 h 189"/>
              <a:gd name="T42" fmla="*/ 104 w 120"/>
              <a:gd name="T43" fmla="*/ 172 h 189"/>
              <a:gd name="T44" fmla="*/ 91 w 120"/>
              <a:gd name="T45" fmla="*/ 100 h 189"/>
              <a:gd name="T46" fmla="*/ 110 w 120"/>
              <a:gd name="T47" fmla="*/ 119 h 189"/>
              <a:gd name="T48" fmla="*/ 120 w 120"/>
              <a:gd name="T49" fmla="*/ 108 h 189"/>
              <a:gd name="T50" fmla="*/ 86 w 120"/>
              <a:gd name="T51" fmla="*/ 75 h 189"/>
              <a:gd name="T52" fmla="*/ 85 w 120"/>
              <a:gd name="T53" fmla="*/ 66 h 189"/>
              <a:gd name="T54" fmla="*/ 37 w 120"/>
              <a:gd name="T55" fmla="*/ 157 h 189"/>
              <a:gd name="T56" fmla="*/ 30 w 120"/>
              <a:gd name="T57" fmla="*/ 157 h 189"/>
              <a:gd name="T58" fmla="*/ 30 w 120"/>
              <a:gd name="T59" fmla="*/ 143 h 189"/>
              <a:gd name="T60" fmla="*/ 37 w 120"/>
              <a:gd name="T61" fmla="*/ 143 h 189"/>
              <a:gd name="T62" fmla="*/ 37 w 120"/>
              <a:gd name="T63" fmla="*/ 157 h 189"/>
              <a:gd name="T64" fmla="*/ 44 w 120"/>
              <a:gd name="T65" fmla="*/ 107 h 189"/>
              <a:gd name="T66" fmla="*/ 37 w 120"/>
              <a:gd name="T67" fmla="*/ 107 h 189"/>
              <a:gd name="T68" fmla="*/ 37 w 120"/>
              <a:gd name="T69" fmla="*/ 93 h 189"/>
              <a:gd name="T70" fmla="*/ 44 w 120"/>
              <a:gd name="T71" fmla="*/ 93 h 189"/>
              <a:gd name="T72" fmla="*/ 44 w 120"/>
              <a:gd name="T73" fmla="*/ 107 h 189"/>
              <a:gd name="T74" fmla="*/ 45 w 120"/>
              <a:gd name="T75" fmla="*/ 85 h 189"/>
              <a:gd name="T76" fmla="*/ 47 w 120"/>
              <a:gd name="T77" fmla="*/ 83 h 189"/>
              <a:gd name="T78" fmla="*/ 74 w 120"/>
              <a:gd name="T79" fmla="*/ 83 h 189"/>
              <a:gd name="T80" fmla="*/ 76 w 120"/>
              <a:gd name="T81" fmla="*/ 85 h 189"/>
              <a:gd name="T82" fmla="*/ 45 w 120"/>
              <a:gd name="T83" fmla="*/ 85 h 1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20" h="189">
                <a:moveTo>
                  <a:pt x="85" y="66"/>
                </a:moveTo>
                <a:cubicBezTo>
                  <a:pt x="82" y="61"/>
                  <a:pt x="79" y="58"/>
                  <a:pt x="74" y="56"/>
                </a:cubicBezTo>
                <a:cubicBezTo>
                  <a:pt x="120" y="10"/>
                  <a:pt x="120" y="10"/>
                  <a:pt x="120" y="10"/>
                </a:cubicBezTo>
                <a:cubicBezTo>
                  <a:pt x="110" y="0"/>
                  <a:pt x="110" y="0"/>
                  <a:pt x="110" y="0"/>
                </a:cubicBezTo>
                <a:cubicBezTo>
                  <a:pt x="60" y="49"/>
                  <a:pt x="60" y="49"/>
                  <a:pt x="60" y="49"/>
                </a:cubicBezTo>
                <a:cubicBezTo>
                  <a:pt x="10" y="0"/>
                  <a:pt x="10" y="0"/>
                  <a:pt x="10" y="0"/>
                </a:cubicBezTo>
                <a:cubicBezTo>
                  <a:pt x="0" y="10"/>
                  <a:pt x="0" y="10"/>
                  <a:pt x="0" y="10"/>
                </a:cubicBezTo>
                <a:cubicBezTo>
                  <a:pt x="46" y="56"/>
                  <a:pt x="46" y="56"/>
                  <a:pt x="46" y="56"/>
                </a:cubicBezTo>
                <a:cubicBezTo>
                  <a:pt x="43" y="57"/>
                  <a:pt x="41" y="60"/>
                  <a:pt x="38" y="63"/>
                </a:cubicBezTo>
                <a:cubicBezTo>
                  <a:pt x="37" y="66"/>
                  <a:pt x="36" y="69"/>
                  <a:pt x="35" y="74"/>
                </a:cubicBezTo>
                <a:cubicBezTo>
                  <a:pt x="0" y="108"/>
                  <a:pt x="0" y="108"/>
                  <a:pt x="0" y="108"/>
                </a:cubicBezTo>
                <a:cubicBezTo>
                  <a:pt x="10" y="119"/>
                  <a:pt x="10" y="119"/>
                  <a:pt x="10" y="119"/>
                </a:cubicBezTo>
                <a:cubicBezTo>
                  <a:pt x="31" y="98"/>
                  <a:pt x="31" y="98"/>
                  <a:pt x="31" y="98"/>
                </a:cubicBezTo>
                <a:cubicBezTo>
                  <a:pt x="30" y="106"/>
                  <a:pt x="30" y="106"/>
                  <a:pt x="30" y="106"/>
                </a:cubicBezTo>
                <a:cubicBezTo>
                  <a:pt x="23" y="139"/>
                  <a:pt x="23" y="139"/>
                  <a:pt x="23" y="139"/>
                </a:cubicBezTo>
                <a:cubicBezTo>
                  <a:pt x="24" y="138"/>
                  <a:pt x="24" y="138"/>
                  <a:pt x="24" y="138"/>
                </a:cubicBezTo>
                <a:cubicBezTo>
                  <a:pt x="19" y="172"/>
                  <a:pt x="19" y="172"/>
                  <a:pt x="19" y="172"/>
                </a:cubicBezTo>
                <a:cubicBezTo>
                  <a:pt x="21" y="172"/>
                  <a:pt x="21" y="172"/>
                  <a:pt x="21" y="172"/>
                </a:cubicBezTo>
                <a:cubicBezTo>
                  <a:pt x="19" y="189"/>
                  <a:pt x="19" y="189"/>
                  <a:pt x="19" y="189"/>
                </a:cubicBezTo>
                <a:cubicBezTo>
                  <a:pt x="104" y="189"/>
                  <a:pt x="104" y="189"/>
                  <a:pt x="104" y="189"/>
                </a:cubicBezTo>
                <a:cubicBezTo>
                  <a:pt x="101" y="172"/>
                  <a:pt x="101" y="172"/>
                  <a:pt x="101" y="172"/>
                </a:cubicBezTo>
                <a:cubicBezTo>
                  <a:pt x="104" y="172"/>
                  <a:pt x="104" y="172"/>
                  <a:pt x="104" y="172"/>
                </a:cubicBezTo>
                <a:cubicBezTo>
                  <a:pt x="91" y="100"/>
                  <a:pt x="91" y="100"/>
                  <a:pt x="91" y="100"/>
                </a:cubicBezTo>
                <a:cubicBezTo>
                  <a:pt x="110" y="119"/>
                  <a:pt x="110" y="119"/>
                  <a:pt x="110" y="119"/>
                </a:cubicBezTo>
                <a:cubicBezTo>
                  <a:pt x="120" y="108"/>
                  <a:pt x="120" y="108"/>
                  <a:pt x="120" y="108"/>
                </a:cubicBezTo>
                <a:cubicBezTo>
                  <a:pt x="86" y="75"/>
                  <a:pt x="86" y="75"/>
                  <a:pt x="86" y="75"/>
                </a:cubicBezTo>
                <a:lnTo>
                  <a:pt x="85" y="66"/>
                </a:lnTo>
                <a:close/>
                <a:moveTo>
                  <a:pt x="37" y="157"/>
                </a:moveTo>
                <a:cubicBezTo>
                  <a:pt x="30" y="157"/>
                  <a:pt x="30" y="157"/>
                  <a:pt x="30" y="157"/>
                </a:cubicBezTo>
                <a:cubicBezTo>
                  <a:pt x="30" y="143"/>
                  <a:pt x="30" y="143"/>
                  <a:pt x="30" y="143"/>
                </a:cubicBezTo>
                <a:cubicBezTo>
                  <a:pt x="37" y="143"/>
                  <a:pt x="37" y="143"/>
                  <a:pt x="37" y="143"/>
                </a:cubicBezTo>
                <a:lnTo>
                  <a:pt x="37" y="157"/>
                </a:lnTo>
                <a:close/>
                <a:moveTo>
                  <a:pt x="44" y="107"/>
                </a:moveTo>
                <a:cubicBezTo>
                  <a:pt x="37" y="107"/>
                  <a:pt x="37" y="107"/>
                  <a:pt x="37" y="107"/>
                </a:cubicBezTo>
                <a:cubicBezTo>
                  <a:pt x="37" y="93"/>
                  <a:pt x="37" y="93"/>
                  <a:pt x="37" y="93"/>
                </a:cubicBezTo>
                <a:cubicBezTo>
                  <a:pt x="44" y="93"/>
                  <a:pt x="44" y="93"/>
                  <a:pt x="44" y="93"/>
                </a:cubicBezTo>
                <a:lnTo>
                  <a:pt x="44" y="107"/>
                </a:lnTo>
                <a:close/>
                <a:moveTo>
                  <a:pt x="45" y="85"/>
                </a:moveTo>
                <a:cubicBezTo>
                  <a:pt x="47" y="83"/>
                  <a:pt x="47" y="83"/>
                  <a:pt x="47" y="83"/>
                </a:cubicBezTo>
                <a:cubicBezTo>
                  <a:pt x="74" y="83"/>
                  <a:pt x="74" y="83"/>
                  <a:pt x="74" y="83"/>
                </a:cubicBezTo>
                <a:cubicBezTo>
                  <a:pt x="76" y="85"/>
                  <a:pt x="76" y="85"/>
                  <a:pt x="76" y="85"/>
                </a:cubicBezTo>
                <a:lnTo>
                  <a:pt x="45" y="85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84" name="Freeform 270"/>
          <p:cNvSpPr/>
          <p:nvPr/>
        </p:nvSpPr>
        <p:spPr bwMode="auto">
          <a:xfrm>
            <a:off x="8366586" y="4609197"/>
            <a:ext cx="166141" cy="359222"/>
          </a:xfrm>
          <a:custGeom>
            <a:avLst/>
            <a:gdLst>
              <a:gd name="T0" fmla="*/ 79 w 111"/>
              <a:gd name="T1" fmla="*/ 159 h 240"/>
              <a:gd name="T2" fmla="*/ 62 w 111"/>
              <a:gd name="T3" fmla="*/ 140 h 240"/>
              <a:gd name="T4" fmla="*/ 62 w 111"/>
              <a:gd name="T5" fmla="*/ 108 h 240"/>
              <a:gd name="T6" fmla="*/ 103 w 111"/>
              <a:gd name="T7" fmla="*/ 108 h 240"/>
              <a:gd name="T8" fmla="*/ 103 w 111"/>
              <a:gd name="T9" fmla="*/ 0 h 240"/>
              <a:gd name="T10" fmla="*/ 8 w 111"/>
              <a:gd name="T11" fmla="*/ 0 h 240"/>
              <a:gd name="T12" fmla="*/ 8 w 111"/>
              <a:gd name="T13" fmla="*/ 108 h 240"/>
              <a:gd name="T14" fmla="*/ 49 w 111"/>
              <a:gd name="T15" fmla="*/ 108 h 240"/>
              <a:gd name="T16" fmla="*/ 49 w 111"/>
              <a:gd name="T17" fmla="*/ 140 h 240"/>
              <a:gd name="T18" fmla="*/ 33 w 111"/>
              <a:gd name="T19" fmla="*/ 159 h 240"/>
              <a:gd name="T20" fmla="*/ 0 w 111"/>
              <a:gd name="T21" fmla="*/ 173 h 240"/>
              <a:gd name="T22" fmla="*/ 18 w 111"/>
              <a:gd name="T23" fmla="*/ 203 h 240"/>
              <a:gd name="T24" fmla="*/ 21 w 111"/>
              <a:gd name="T25" fmla="*/ 240 h 240"/>
              <a:gd name="T26" fmla="*/ 56 w 111"/>
              <a:gd name="T27" fmla="*/ 231 h 240"/>
              <a:gd name="T28" fmla="*/ 90 w 111"/>
              <a:gd name="T29" fmla="*/ 240 h 240"/>
              <a:gd name="T30" fmla="*/ 92 w 111"/>
              <a:gd name="T31" fmla="*/ 203 h 240"/>
              <a:gd name="T32" fmla="*/ 111 w 111"/>
              <a:gd name="T33" fmla="*/ 173 h 240"/>
              <a:gd name="T34" fmla="*/ 79 w 111"/>
              <a:gd name="T35" fmla="*/ 159 h 2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11" h="240">
                <a:moveTo>
                  <a:pt x="79" y="159"/>
                </a:moveTo>
                <a:lnTo>
                  <a:pt x="62" y="140"/>
                </a:lnTo>
                <a:lnTo>
                  <a:pt x="62" y="108"/>
                </a:lnTo>
                <a:lnTo>
                  <a:pt x="103" y="108"/>
                </a:lnTo>
                <a:lnTo>
                  <a:pt x="103" y="0"/>
                </a:lnTo>
                <a:lnTo>
                  <a:pt x="8" y="0"/>
                </a:lnTo>
                <a:lnTo>
                  <a:pt x="8" y="108"/>
                </a:lnTo>
                <a:lnTo>
                  <a:pt x="49" y="108"/>
                </a:lnTo>
                <a:lnTo>
                  <a:pt x="49" y="140"/>
                </a:lnTo>
                <a:lnTo>
                  <a:pt x="33" y="159"/>
                </a:lnTo>
                <a:lnTo>
                  <a:pt x="0" y="173"/>
                </a:lnTo>
                <a:lnTo>
                  <a:pt x="18" y="203"/>
                </a:lnTo>
                <a:lnTo>
                  <a:pt x="21" y="240"/>
                </a:lnTo>
                <a:lnTo>
                  <a:pt x="56" y="231"/>
                </a:lnTo>
                <a:lnTo>
                  <a:pt x="90" y="240"/>
                </a:lnTo>
                <a:lnTo>
                  <a:pt x="92" y="203"/>
                </a:lnTo>
                <a:lnTo>
                  <a:pt x="111" y="173"/>
                </a:lnTo>
                <a:lnTo>
                  <a:pt x="79" y="159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grpSp>
        <p:nvGrpSpPr>
          <p:cNvPr id="285" name="组合 284"/>
          <p:cNvGrpSpPr/>
          <p:nvPr/>
        </p:nvGrpSpPr>
        <p:grpSpPr>
          <a:xfrm>
            <a:off x="7685560" y="4607700"/>
            <a:ext cx="170630" cy="365210"/>
            <a:chOff x="8840152" y="4425722"/>
            <a:chExt cx="144287" cy="308826"/>
          </a:xfrm>
          <a:solidFill>
            <a:schemeClr val="bg1">
              <a:lumMod val="85000"/>
            </a:schemeClr>
          </a:solidFill>
        </p:grpSpPr>
        <p:sp>
          <p:nvSpPr>
            <p:cNvPr id="286" name="Oval 271"/>
            <p:cNvSpPr>
              <a:spLocks noChangeArrowheads="1"/>
            </p:cNvSpPr>
            <p:nvPr/>
          </p:nvSpPr>
          <p:spPr bwMode="auto">
            <a:xfrm>
              <a:off x="8840152" y="4588995"/>
              <a:ext cx="144287" cy="145553"/>
            </a:xfrm>
            <a:prstGeom prst="ellipse">
              <a:avLst/>
            </a:prstGeom>
            <a:grpFill/>
            <a:ln w="9525">
              <a:solidFill>
                <a:schemeClr val="bg1">
                  <a:lumMod val="75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87" name="Oval 272"/>
            <p:cNvSpPr>
              <a:spLocks noChangeArrowheads="1"/>
            </p:cNvSpPr>
            <p:nvPr/>
          </p:nvSpPr>
          <p:spPr bwMode="auto">
            <a:xfrm>
              <a:off x="8899639" y="4562416"/>
              <a:ext cx="25314" cy="26579"/>
            </a:xfrm>
            <a:prstGeom prst="ellipse">
              <a:avLst/>
            </a:prstGeom>
            <a:grpFill/>
            <a:ln w="9525">
              <a:solidFill>
                <a:schemeClr val="bg1">
                  <a:lumMod val="75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88" name="Rectangle 273"/>
            <p:cNvSpPr>
              <a:spLocks noChangeArrowheads="1"/>
            </p:cNvSpPr>
            <p:nvPr/>
          </p:nvSpPr>
          <p:spPr bwMode="auto">
            <a:xfrm>
              <a:off x="8854074" y="4425722"/>
              <a:ext cx="26580" cy="137959"/>
            </a:xfrm>
            <a:prstGeom prst="rect">
              <a:avLst/>
            </a:prstGeom>
            <a:grpFill/>
            <a:ln w="9525">
              <a:solidFill>
                <a:schemeClr val="bg1">
                  <a:lumMod val="75000"/>
                </a:schemeClr>
              </a:solidFill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89" name="Rectangle 274"/>
            <p:cNvSpPr>
              <a:spLocks noChangeArrowheads="1"/>
            </p:cNvSpPr>
            <p:nvPr/>
          </p:nvSpPr>
          <p:spPr bwMode="auto">
            <a:xfrm>
              <a:off x="8943938" y="4425722"/>
              <a:ext cx="26580" cy="137959"/>
            </a:xfrm>
            <a:prstGeom prst="rect">
              <a:avLst/>
            </a:prstGeom>
            <a:grpFill/>
            <a:ln w="9525">
              <a:solidFill>
                <a:schemeClr val="bg1">
                  <a:lumMod val="75000"/>
                </a:schemeClr>
              </a:solidFill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290" name="Freeform 275"/>
          <p:cNvSpPr>
            <a:spLocks noEditPoints="1"/>
          </p:cNvSpPr>
          <p:nvPr/>
        </p:nvSpPr>
        <p:spPr bwMode="auto">
          <a:xfrm>
            <a:off x="5630508" y="4612190"/>
            <a:ext cx="275404" cy="357725"/>
          </a:xfrm>
          <a:custGeom>
            <a:avLst/>
            <a:gdLst>
              <a:gd name="T0" fmla="*/ 84 w 145"/>
              <a:gd name="T1" fmla="*/ 44 h 189"/>
              <a:gd name="T2" fmla="*/ 92 w 145"/>
              <a:gd name="T3" fmla="*/ 0 h 189"/>
              <a:gd name="T4" fmla="*/ 75 w 145"/>
              <a:gd name="T5" fmla="*/ 43 h 189"/>
              <a:gd name="T6" fmla="*/ 73 w 145"/>
              <a:gd name="T7" fmla="*/ 43 h 189"/>
              <a:gd name="T8" fmla="*/ 0 w 145"/>
              <a:gd name="T9" fmla="*/ 116 h 189"/>
              <a:gd name="T10" fmla="*/ 73 w 145"/>
              <a:gd name="T11" fmla="*/ 189 h 189"/>
              <a:gd name="T12" fmla="*/ 145 w 145"/>
              <a:gd name="T13" fmla="*/ 116 h 189"/>
              <a:gd name="T14" fmla="*/ 84 w 145"/>
              <a:gd name="T15" fmla="*/ 44 h 189"/>
              <a:gd name="T16" fmla="*/ 59 w 145"/>
              <a:gd name="T17" fmla="*/ 172 h 189"/>
              <a:gd name="T18" fmla="*/ 11 w 145"/>
              <a:gd name="T19" fmla="*/ 124 h 189"/>
              <a:gd name="T20" fmla="*/ 40 w 145"/>
              <a:gd name="T21" fmla="*/ 79 h 189"/>
              <a:gd name="T22" fmla="*/ 19 w 145"/>
              <a:gd name="T23" fmla="*/ 119 h 189"/>
              <a:gd name="T24" fmla="*/ 68 w 145"/>
              <a:gd name="T25" fmla="*/ 167 h 189"/>
              <a:gd name="T26" fmla="*/ 87 w 145"/>
              <a:gd name="T27" fmla="*/ 164 h 189"/>
              <a:gd name="T28" fmla="*/ 59 w 145"/>
              <a:gd name="T29" fmla="*/ 172 h 1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45" h="189">
                <a:moveTo>
                  <a:pt x="84" y="44"/>
                </a:moveTo>
                <a:cubicBezTo>
                  <a:pt x="86" y="32"/>
                  <a:pt x="80" y="16"/>
                  <a:pt x="92" y="0"/>
                </a:cubicBezTo>
                <a:cubicBezTo>
                  <a:pt x="78" y="5"/>
                  <a:pt x="76" y="27"/>
                  <a:pt x="75" y="43"/>
                </a:cubicBezTo>
                <a:cubicBezTo>
                  <a:pt x="74" y="43"/>
                  <a:pt x="73" y="43"/>
                  <a:pt x="73" y="43"/>
                </a:cubicBezTo>
                <a:cubicBezTo>
                  <a:pt x="32" y="43"/>
                  <a:pt x="0" y="76"/>
                  <a:pt x="0" y="116"/>
                </a:cubicBezTo>
                <a:cubicBezTo>
                  <a:pt x="0" y="156"/>
                  <a:pt x="32" y="189"/>
                  <a:pt x="73" y="189"/>
                </a:cubicBezTo>
                <a:cubicBezTo>
                  <a:pt x="113" y="189"/>
                  <a:pt x="145" y="156"/>
                  <a:pt x="145" y="116"/>
                </a:cubicBezTo>
                <a:cubicBezTo>
                  <a:pt x="145" y="80"/>
                  <a:pt x="119" y="50"/>
                  <a:pt x="84" y="44"/>
                </a:cubicBezTo>
                <a:close/>
                <a:moveTo>
                  <a:pt x="59" y="172"/>
                </a:moveTo>
                <a:cubicBezTo>
                  <a:pt x="33" y="172"/>
                  <a:pt x="11" y="150"/>
                  <a:pt x="11" y="124"/>
                </a:cubicBezTo>
                <a:cubicBezTo>
                  <a:pt x="11" y="104"/>
                  <a:pt x="23" y="87"/>
                  <a:pt x="40" y="79"/>
                </a:cubicBezTo>
                <a:cubicBezTo>
                  <a:pt x="28" y="88"/>
                  <a:pt x="19" y="103"/>
                  <a:pt x="19" y="119"/>
                </a:cubicBezTo>
                <a:cubicBezTo>
                  <a:pt x="19" y="146"/>
                  <a:pt x="41" y="167"/>
                  <a:pt x="68" y="167"/>
                </a:cubicBezTo>
                <a:cubicBezTo>
                  <a:pt x="74" y="167"/>
                  <a:pt x="81" y="166"/>
                  <a:pt x="87" y="164"/>
                </a:cubicBezTo>
                <a:cubicBezTo>
                  <a:pt x="79" y="169"/>
                  <a:pt x="69" y="172"/>
                  <a:pt x="59" y="172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91" name="Freeform 276"/>
          <p:cNvSpPr>
            <a:spLocks noEditPoints="1"/>
          </p:cNvSpPr>
          <p:nvPr/>
        </p:nvSpPr>
        <p:spPr bwMode="auto">
          <a:xfrm>
            <a:off x="10955981" y="1392659"/>
            <a:ext cx="333778" cy="366706"/>
          </a:xfrm>
          <a:custGeom>
            <a:avLst/>
            <a:gdLst>
              <a:gd name="T0" fmla="*/ 113 w 176"/>
              <a:gd name="T1" fmla="*/ 180 h 193"/>
              <a:gd name="T2" fmla="*/ 113 w 176"/>
              <a:gd name="T3" fmla="*/ 92 h 193"/>
              <a:gd name="T4" fmla="*/ 120 w 176"/>
              <a:gd name="T5" fmla="*/ 92 h 193"/>
              <a:gd name="T6" fmla="*/ 124 w 176"/>
              <a:gd name="T7" fmla="*/ 95 h 193"/>
              <a:gd name="T8" fmla="*/ 124 w 176"/>
              <a:gd name="T9" fmla="*/ 137 h 193"/>
              <a:gd name="T10" fmla="*/ 139 w 176"/>
              <a:gd name="T11" fmla="*/ 151 h 193"/>
              <a:gd name="T12" fmla="*/ 150 w 176"/>
              <a:gd name="T13" fmla="*/ 147 h 193"/>
              <a:gd name="T14" fmla="*/ 156 w 176"/>
              <a:gd name="T15" fmla="*/ 137 h 193"/>
              <a:gd name="T16" fmla="*/ 156 w 176"/>
              <a:gd name="T17" fmla="*/ 49 h 193"/>
              <a:gd name="T18" fmla="*/ 146 w 176"/>
              <a:gd name="T19" fmla="*/ 36 h 193"/>
              <a:gd name="T20" fmla="*/ 131 w 176"/>
              <a:gd name="T21" fmla="*/ 23 h 193"/>
              <a:gd name="T22" fmla="*/ 131 w 176"/>
              <a:gd name="T23" fmla="*/ 33 h 193"/>
              <a:gd name="T24" fmla="*/ 139 w 176"/>
              <a:gd name="T25" fmla="*/ 42 h 193"/>
              <a:gd name="T26" fmla="*/ 137 w 176"/>
              <a:gd name="T27" fmla="*/ 51 h 193"/>
              <a:gd name="T28" fmla="*/ 150 w 176"/>
              <a:gd name="T29" fmla="*/ 59 h 193"/>
              <a:gd name="T30" fmla="*/ 150 w 176"/>
              <a:gd name="T31" fmla="*/ 137 h 193"/>
              <a:gd name="T32" fmla="*/ 139 w 176"/>
              <a:gd name="T33" fmla="*/ 144 h 193"/>
              <a:gd name="T34" fmla="*/ 131 w 176"/>
              <a:gd name="T35" fmla="*/ 137 h 193"/>
              <a:gd name="T36" fmla="*/ 131 w 176"/>
              <a:gd name="T37" fmla="*/ 95 h 193"/>
              <a:gd name="T38" fmla="*/ 120 w 176"/>
              <a:gd name="T39" fmla="*/ 85 h 193"/>
              <a:gd name="T40" fmla="*/ 113 w 176"/>
              <a:gd name="T41" fmla="*/ 85 h 193"/>
              <a:gd name="T42" fmla="*/ 113 w 176"/>
              <a:gd name="T43" fmla="*/ 78 h 193"/>
              <a:gd name="T44" fmla="*/ 128 w 176"/>
              <a:gd name="T45" fmla="*/ 78 h 193"/>
              <a:gd name="T46" fmla="*/ 128 w 176"/>
              <a:gd name="T47" fmla="*/ 0 h 193"/>
              <a:gd name="T48" fmla="*/ 47 w 176"/>
              <a:gd name="T49" fmla="*/ 0 h 193"/>
              <a:gd name="T50" fmla="*/ 47 w 176"/>
              <a:gd name="T51" fmla="*/ 78 h 193"/>
              <a:gd name="T52" fmla="*/ 62 w 176"/>
              <a:gd name="T53" fmla="*/ 78 h 193"/>
              <a:gd name="T54" fmla="*/ 62 w 176"/>
              <a:gd name="T55" fmla="*/ 180 h 193"/>
              <a:gd name="T56" fmla="*/ 0 w 176"/>
              <a:gd name="T57" fmla="*/ 180 h 193"/>
              <a:gd name="T58" fmla="*/ 0 w 176"/>
              <a:gd name="T59" fmla="*/ 193 h 193"/>
              <a:gd name="T60" fmla="*/ 176 w 176"/>
              <a:gd name="T61" fmla="*/ 193 h 193"/>
              <a:gd name="T62" fmla="*/ 176 w 176"/>
              <a:gd name="T63" fmla="*/ 180 h 193"/>
              <a:gd name="T64" fmla="*/ 113 w 176"/>
              <a:gd name="T65" fmla="*/ 180 h 193"/>
              <a:gd name="T66" fmla="*/ 59 w 176"/>
              <a:gd name="T67" fmla="*/ 63 h 193"/>
              <a:gd name="T68" fmla="*/ 59 w 176"/>
              <a:gd name="T69" fmla="*/ 13 h 193"/>
              <a:gd name="T70" fmla="*/ 114 w 176"/>
              <a:gd name="T71" fmla="*/ 13 h 193"/>
              <a:gd name="T72" fmla="*/ 114 w 176"/>
              <a:gd name="T73" fmla="*/ 63 h 193"/>
              <a:gd name="T74" fmla="*/ 59 w 176"/>
              <a:gd name="T75" fmla="*/ 63 h 1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76" h="193">
                <a:moveTo>
                  <a:pt x="113" y="180"/>
                </a:moveTo>
                <a:cubicBezTo>
                  <a:pt x="113" y="92"/>
                  <a:pt x="113" y="92"/>
                  <a:pt x="113" y="92"/>
                </a:cubicBezTo>
                <a:cubicBezTo>
                  <a:pt x="120" y="92"/>
                  <a:pt x="120" y="92"/>
                  <a:pt x="120" y="92"/>
                </a:cubicBezTo>
                <a:cubicBezTo>
                  <a:pt x="122" y="92"/>
                  <a:pt x="124" y="93"/>
                  <a:pt x="124" y="95"/>
                </a:cubicBezTo>
                <a:cubicBezTo>
                  <a:pt x="124" y="137"/>
                  <a:pt x="124" y="137"/>
                  <a:pt x="124" y="137"/>
                </a:cubicBezTo>
                <a:cubicBezTo>
                  <a:pt x="124" y="146"/>
                  <a:pt x="129" y="151"/>
                  <a:pt x="139" y="151"/>
                </a:cubicBezTo>
                <a:cubicBezTo>
                  <a:pt x="143" y="151"/>
                  <a:pt x="146" y="149"/>
                  <a:pt x="150" y="147"/>
                </a:cubicBezTo>
                <a:cubicBezTo>
                  <a:pt x="154" y="144"/>
                  <a:pt x="156" y="141"/>
                  <a:pt x="156" y="137"/>
                </a:cubicBezTo>
                <a:cubicBezTo>
                  <a:pt x="156" y="49"/>
                  <a:pt x="156" y="49"/>
                  <a:pt x="156" y="49"/>
                </a:cubicBezTo>
                <a:cubicBezTo>
                  <a:pt x="156" y="46"/>
                  <a:pt x="153" y="42"/>
                  <a:pt x="146" y="36"/>
                </a:cubicBezTo>
                <a:cubicBezTo>
                  <a:pt x="131" y="23"/>
                  <a:pt x="131" y="23"/>
                  <a:pt x="131" y="23"/>
                </a:cubicBezTo>
                <a:cubicBezTo>
                  <a:pt x="131" y="33"/>
                  <a:pt x="131" y="33"/>
                  <a:pt x="131" y="33"/>
                </a:cubicBezTo>
                <a:cubicBezTo>
                  <a:pt x="139" y="42"/>
                  <a:pt x="139" y="42"/>
                  <a:pt x="139" y="42"/>
                </a:cubicBezTo>
                <a:cubicBezTo>
                  <a:pt x="138" y="45"/>
                  <a:pt x="137" y="48"/>
                  <a:pt x="137" y="51"/>
                </a:cubicBezTo>
                <a:cubicBezTo>
                  <a:pt x="137" y="56"/>
                  <a:pt x="141" y="59"/>
                  <a:pt x="150" y="59"/>
                </a:cubicBezTo>
                <a:cubicBezTo>
                  <a:pt x="150" y="137"/>
                  <a:pt x="150" y="137"/>
                  <a:pt x="150" y="137"/>
                </a:cubicBezTo>
                <a:cubicBezTo>
                  <a:pt x="150" y="142"/>
                  <a:pt x="146" y="144"/>
                  <a:pt x="139" y="144"/>
                </a:cubicBezTo>
                <a:cubicBezTo>
                  <a:pt x="134" y="144"/>
                  <a:pt x="131" y="142"/>
                  <a:pt x="131" y="137"/>
                </a:cubicBezTo>
                <a:cubicBezTo>
                  <a:pt x="131" y="95"/>
                  <a:pt x="131" y="95"/>
                  <a:pt x="131" y="95"/>
                </a:cubicBezTo>
                <a:cubicBezTo>
                  <a:pt x="131" y="88"/>
                  <a:pt x="128" y="85"/>
                  <a:pt x="120" y="85"/>
                </a:cubicBezTo>
                <a:cubicBezTo>
                  <a:pt x="113" y="85"/>
                  <a:pt x="113" y="85"/>
                  <a:pt x="113" y="85"/>
                </a:cubicBezTo>
                <a:cubicBezTo>
                  <a:pt x="113" y="78"/>
                  <a:pt x="113" y="78"/>
                  <a:pt x="113" y="78"/>
                </a:cubicBezTo>
                <a:cubicBezTo>
                  <a:pt x="128" y="78"/>
                  <a:pt x="128" y="78"/>
                  <a:pt x="128" y="78"/>
                </a:cubicBezTo>
                <a:cubicBezTo>
                  <a:pt x="128" y="0"/>
                  <a:pt x="128" y="0"/>
                  <a:pt x="128" y="0"/>
                </a:cubicBezTo>
                <a:cubicBezTo>
                  <a:pt x="47" y="0"/>
                  <a:pt x="47" y="0"/>
                  <a:pt x="47" y="0"/>
                </a:cubicBezTo>
                <a:cubicBezTo>
                  <a:pt x="47" y="78"/>
                  <a:pt x="47" y="78"/>
                  <a:pt x="47" y="78"/>
                </a:cubicBezTo>
                <a:cubicBezTo>
                  <a:pt x="62" y="78"/>
                  <a:pt x="62" y="78"/>
                  <a:pt x="62" y="78"/>
                </a:cubicBezTo>
                <a:cubicBezTo>
                  <a:pt x="62" y="180"/>
                  <a:pt x="62" y="180"/>
                  <a:pt x="62" y="180"/>
                </a:cubicBezTo>
                <a:cubicBezTo>
                  <a:pt x="0" y="180"/>
                  <a:pt x="0" y="180"/>
                  <a:pt x="0" y="180"/>
                </a:cubicBezTo>
                <a:cubicBezTo>
                  <a:pt x="0" y="193"/>
                  <a:pt x="0" y="193"/>
                  <a:pt x="0" y="193"/>
                </a:cubicBezTo>
                <a:cubicBezTo>
                  <a:pt x="176" y="193"/>
                  <a:pt x="176" y="193"/>
                  <a:pt x="176" y="193"/>
                </a:cubicBezTo>
                <a:cubicBezTo>
                  <a:pt x="176" y="180"/>
                  <a:pt x="176" y="180"/>
                  <a:pt x="176" y="180"/>
                </a:cubicBezTo>
                <a:lnTo>
                  <a:pt x="113" y="180"/>
                </a:lnTo>
                <a:close/>
                <a:moveTo>
                  <a:pt x="59" y="63"/>
                </a:moveTo>
                <a:cubicBezTo>
                  <a:pt x="59" y="13"/>
                  <a:pt x="59" y="13"/>
                  <a:pt x="59" y="13"/>
                </a:cubicBezTo>
                <a:cubicBezTo>
                  <a:pt x="114" y="13"/>
                  <a:pt x="114" y="13"/>
                  <a:pt x="114" y="13"/>
                </a:cubicBezTo>
                <a:cubicBezTo>
                  <a:pt x="114" y="63"/>
                  <a:pt x="114" y="63"/>
                  <a:pt x="114" y="63"/>
                </a:cubicBezTo>
                <a:lnTo>
                  <a:pt x="59" y="63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92" name="Freeform 277"/>
          <p:cNvSpPr>
            <a:spLocks noEditPoints="1"/>
          </p:cNvSpPr>
          <p:nvPr/>
        </p:nvSpPr>
        <p:spPr bwMode="auto">
          <a:xfrm>
            <a:off x="6545030" y="5710811"/>
            <a:ext cx="71845" cy="70348"/>
          </a:xfrm>
          <a:custGeom>
            <a:avLst/>
            <a:gdLst>
              <a:gd name="T0" fmla="*/ 19 w 38"/>
              <a:gd name="T1" fmla="*/ 0 h 37"/>
              <a:gd name="T2" fmla="*/ 0 w 38"/>
              <a:gd name="T3" fmla="*/ 18 h 37"/>
              <a:gd name="T4" fmla="*/ 19 w 38"/>
              <a:gd name="T5" fmla="*/ 37 h 37"/>
              <a:gd name="T6" fmla="*/ 38 w 38"/>
              <a:gd name="T7" fmla="*/ 18 h 37"/>
              <a:gd name="T8" fmla="*/ 19 w 38"/>
              <a:gd name="T9" fmla="*/ 0 h 37"/>
              <a:gd name="T10" fmla="*/ 5 w 38"/>
              <a:gd name="T11" fmla="*/ 18 h 37"/>
              <a:gd name="T12" fmla="*/ 10 w 38"/>
              <a:gd name="T13" fmla="*/ 7 h 37"/>
              <a:gd name="T14" fmla="*/ 24 w 38"/>
              <a:gd name="T15" fmla="*/ 32 h 37"/>
              <a:gd name="T16" fmla="*/ 19 w 38"/>
              <a:gd name="T17" fmla="*/ 32 h 37"/>
              <a:gd name="T18" fmla="*/ 5 w 38"/>
              <a:gd name="T19" fmla="*/ 18 h 37"/>
              <a:gd name="T20" fmla="*/ 28 w 38"/>
              <a:gd name="T21" fmla="*/ 29 h 37"/>
              <a:gd name="T22" fmla="*/ 14 w 38"/>
              <a:gd name="T23" fmla="*/ 5 h 37"/>
              <a:gd name="T24" fmla="*/ 19 w 38"/>
              <a:gd name="T25" fmla="*/ 4 h 37"/>
              <a:gd name="T26" fmla="*/ 34 w 38"/>
              <a:gd name="T27" fmla="*/ 18 h 37"/>
              <a:gd name="T28" fmla="*/ 28 w 38"/>
              <a:gd name="T29" fmla="*/ 29 h 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38" h="37">
                <a:moveTo>
                  <a:pt x="19" y="0"/>
                </a:moveTo>
                <a:cubicBezTo>
                  <a:pt x="9" y="0"/>
                  <a:pt x="0" y="8"/>
                  <a:pt x="0" y="18"/>
                </a:cubicBezTo>
                <a:cubicBezTo>
                  <a:pt x="0" y="28"/>
                  <a:pt x="9" y="37"/>
                  <a:pt x="19" y="37"/>
                </a:cubicBezTo>
                <a:cubicBezTo>
                  <a:pt x="30" y="37"/>
                  <a:pt x="38" y="28"/>
                  <a:pt x="38" y="18"/>
                </a:cubicBezTo>
                <a:cubicBezTo>
                  <a:pt x="38" y="8"/>
                  <a:pt x="30" y="0"/>
                  <a:pt x="19" y="0"/>
                </a:cubicBezTo>
                <a:close/>
                <a:moveTo>
                  <a:pt x="5" y="18"/>
                </a:moveTo>
                <a:cubicBezTo>
                  <a:pt x="5" y="14"/>
                  <a:pt x="7" y="10"/>
                  <a:pt x="10" y="7"/>
                </a:cubicBezTo>
                <a:cubicBezTo>
                  <a:pt x="24" y="32"/>
                  <a:pt x="24" y="32"/>
                  <a:pt x="24" y="32"/>
                </a:cubicBezTo>
                <a:cubicBezTo>
                  <a:pt x="22" y="32"/>
                  <a:pt x="21" y="32"/>
                  <a:pt x="19" y="32"/>
                </a:cubicBezTo>
                <a:cubicBezTo>
                  <a:pt x="11" y="32"/>
                  <a:pt x="5" y="26"/>
                  <a:pt x="5" y="18"/>
                </a:cubicBezTo>
                <a:close/>
                <a:moveTo>
                  <a:pt x="28" y="29"/>
                </a:moveTo>
                <a:cubicBezTo>
                  <a:pt x="14" y="5"/>
                  <a:pt x="14" y="5"/>
                  <a:pt x="14" y="5"/>
                </a:cubicBezTo>
                <a:cubicBezTo>
                  <a:pt x="16" y="4"/>
                  <a:pt x="18" y="4"/>
                  <a:pt x="19" y="4"/>
                </a:cubicBezTo>
                <a:cubicBezTo>
                  <a:pt x="27" y="4"/>
                  <a:pt x="34" y="10"/>
                  <a:pt x="34" y="18"/>
                </a:cubicBezTo>
                <a:cubicBezTo>
                  <a:pt x="34" y="23"/>
                  <a:pt x="31" y="27"/>
                  <a:pt x="28" y="29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93" name="Freeform 278"/>
          <p:cNvSpPr/>
          <p:nvPr/>
        </p:nvSpPr>
        <p:spPr bwMode="auto">
          <a:xfrm>
            <a:off x="6247173" y="5784153"/>
            <a:ext cx="119740" cy="181108"/>
          </a:xfrm>
          <a:custGeom>
            <a:avLst/>
            <a:gdLst>
              <a:gd name="T0" fmla="*/ 0 w 80"/>
              <a:gd name="T1" fmla="*/ 0 h 121"/>
              <a:gd name="T2" fmla="*/ 80 w 80"/>
              <a:gd name="T3" fmla="*/ 64 h 121"/>
              <a:gd name="T4" fmla="*/ 0 w 80"/>
              <a:gd name="T5" fmla="*/ 121 h 121"/>
              <a:gd name="T6" fmla="*/ 0 w 80"/>
              <a:gd name="T7" fmla="*/ 0 h 1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80" h="121">
                <a:moveTo>
                  <a:pt x="0" y="0"/>
                </a:moveTo>
                <a:lnTo>
                  <a:pt x="80" y="64"/>
                </a:lnTo>
                <a:lnTo>
                  <a:pt x="0" y="121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94" name="Freeform 279"/>
          <p:cNvSpPr/>
          <p:nvPr/>
        </p:nvSpPr>
        <p:spPr bwMode="auto">
          <a:xfrm>
            <a:off x="6262141" y="5776669"/>
            <a:ext cx="296358" cy="124231"/>
          </a:xfrm>
          <a:custGeom>
            <a:avLst/>
            <a:gdLst>
              <a:gd name="T0" fmla="*/ 0 w 156"/>
              <a:gd name="T1" fmla="*/ 0 h 65"/>
              <a:gd name="T2" fmla="*/ 150 w 156"/>
              <a:gd name="T3" fmla="*/ 0 h 65"/>
              <a:gd name="T4" fmla="*/ 156 w 156"/>
              <a:gd name="T5" fmla="*/ 3 h 65"/>
              <a:gd name="T6" fmla="*/ 80 w 156"/>
              <a:gd name="T7" fmla="*/ 65 h 65"/>
              <a:gd name="T8" fmla="*/ 0 w 156"/>
              <a:gd name="T9" fmla="*/ 0 h 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6" h="65">
                <a:moveTo>
                  <a:pt x="0" y="0"/>
                </a:moveTo>
                <a:cubicBezTo>
                  <a:pt x="150" y="0"/>
                  <a:pt x="150" y="0"/>
                  <a:pt x="150" y="0"/>
                </a:cubicBezTo>
                <a:cubicBezTo>
                  <a:pt x="152" y="1"/>
                  <a:pt x="154" y="2"/>
                  <a:pt x="156" y="3"/>
                </a:cubicBezTo>
                <a:cubicBezTo>
                  <a:pt x="80" y="65"/>
                  <a:pt x="80" y="65"/>
                  <a:pt x="80" y="65"/>
                </a:cubicBez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95" name="Freeform 280"/>
          <p:cNvSpPr/>
          <p:nvPr/>
        </p:nvSpPr>
        <p:spPr bwMode="auto">
          <a:xfrm>
            <a:off x="6259147" y="5890423"/>
            <a:ext cx="303843" cy="83819"/>
          </a:xfrm>
          <a:custGeom>
            <a:avLst/>
            <a:gdLst>
              <a:gd name="T0" fmla="*/ 0 w 203"/>
              <a:gd name="T1" fmla="*/ 56 h 56"/>
              <a:gd name="T2" fmla="*/ 80 w 203"/>
              <a:gd name="T3" fmla="*/ 0 h 56"/>
              <a:gd name="T4" fmla="*/ 104 w 203"/>
              <a:gd name="T5" fmla="*/ 19 h 56"/>
              <a:gd name="T6" fmla="*/ 125 w 203"/>
              <a:gd name="T7" fmla="*/ 2 h 56"/>
              <a:gd name="T8" fmla="*/ 203 w 203"/>
              <a:gd name="T9" fmla="*/ 56 h 56"/>
              <a:gd name="T10" fmla="*/ 0 w 203"/>
              <a:gd name="T11" fmla="*/ 56 h 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03" h="56">
                <a:moveTo>
                  <a:pt x="0" y="56"/>
                </a:moveTo>
                <a:lnTo>
                  <a:pt x="80" y="0"/>
                </a:lnTo>
                <a:lnTo>
                  <a:pt x="104" y="19"/>
                </a:lnTo>
                <a:lnTo>
                  <a:pt x="125" y="2"/>
                </a:lnTo>
                <a:lnTo>
                  <a:pt x="203" y="56"/>
                </a:lnTo>
                <a:lnTo>
                  <a:pt x="0" y="56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96" name="Freeform 281"/>
          <p:cNvSpPr/>
          <p:nvPr/>
        </p:nvSpPr>
        <p:spPr bwMode="auto">
          <a:xfrm>
            <a:off x="6459713" y="5787148"/>
            <a:ext cx="124232" cy="184101"/>
          </a:xfrm>
          <a:custGeom>
            <a:avLst/>
            <a:gdLst>
              <a:gd name="T0" fmla="*/ 0 w 65"/>
              <a:gd name="T1" fmla="*/ 51 h 97"/>
              <a:gd name="T2" fmla="*/ 63 w 65"/>
              <a:gd name="T3" fmla="*/ 0 h 97"/>
              <a:gd name="T4" fmla="*/ 65 w 65"/>
              <a:gd name="T5" fmla="*/ 0 h 97"/>
              <a:gd name="T6" fmla="*/ 65 w 65"/>
              <a:gd name="T7" fmla="*/ 97 h 97"/>
              <a:gd name="T8" fmla="*/ 0 w 65"/>
              <a:gd name="T9" fmla="*/ 51 h 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5" h="97">
                <a:moveTo>
                  <a:pt x="0" y="51"/>
                </a:moveTo>
                <a:cubicBezTo>
                  <a:pt x="63" y="0"/>
                  <a:pt x="63" y="0"/>
                  <a:pt x="63" y="0"/>
                </a:cubicBezTo>
                <a:cubicBezTo>
                  <a:pt x="63" y="0"/>
                  <a:pt x="64" y="0"/>
                  <a:pt x="65" y="0"/>
                </a:cubicBezTo>
                <a:cubicBezTo>
                  <a:pt x="65" y="97"/>
                  <a:pt x="65" y="97"/>
                  <a:pt x="65" y="97"/>
                </a:cubicBezTo>
                <a:lnTo>
                  <a:pt x="0" y="51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97" name="Freeform 282"/>
          <p:cNvSpPr>
            <a:spLocks noEditPoints="1"/>
          </p:cNvSpPr>
          <p:nvPr/>
        </p:nvSpPr>
        <p:spPr bwMode="auto">
          <a:xfrm>
            <a:off x="5690378" y="1398645"/>
            <a:ext cx="121238" cy="357725"/>
          </a:xfrm>
          <a:custGeom>
            <a:avLst/>
            <a:gdLst>
              <a:gd name="T0" fmla="*/ 0 w 81"/>
              <a:gd name="T1" fmla="*/ 0 h 239"/>
              <a:gd name="T2" fmla="*/ 0 w 81"/>
              <a:gd name="T3" fmla="*/ 239 h 239"/>
              <a:gd name="T4" fmla="*/ 36 w 81"/>
              <a:gd name="T5" fmla="*/ 239 h 239"/>
              <a:gd name="T6" fmla="*/ 36 w 81"/>
              <a:gd name="T7" fmla="*/ 215 h 239"/>
              <a:gd name="T8" fmla="*/ 46 w 81"/>
              <a:gd name="T9" fmla="*/ 215 h 239"/>
              <a:gd name="T10" fmla="*/ 46 w 81"/>
              <a:gd name="T11" fmla="*/ 239 h 239"/>
              <a:gd name="T12" fmla="*/ 81 w 81"/>
              <a:gd name="T13" fmla="*/ 239 h 239"/>
              <a:gd name="T14" fmla="*/ 81 w 81"/>
              <a:gd name="T15" fmla="*/ 0 h 239"/>
              <a:gd name="T16" fmla="*/ 0 w 81"/>
              <a:gd name="T17" fmla="*/ 0 h 239"/>
              <a:gd name="T18" fmla="*/ 46 w 81"/>
              <a:gd name="T19" fmla="*/ 197 h 239"/>
              <a:gd name="T20" fmla="*/ 36 w 81"/>
              <a:gd name="T21" fmla="*/ 197 h 239"/>
              <a:gd name="T22" fmla="*/ 36 w 81"/>
              <a:gd name="T23" fmla="*/ 175 h 239"/>
              <a:gd name="T24" fmla="*/ 46 w 81"/>
              <a:gd name="T25" fmla="*/ 175 h 239"/>
              <a:gd name="T26" fmla="*/ 46 w 81"/>
              <a:gd name="T27" fmla="*/ 197 h 239"/>
              <a:gd name="T28" fmla="*/ 46 w 81"/>
              <a:gd name="T29" fmla="*/ 157 h 239"/>
              <a:gd name="T30" fmla="*/ 36 w 81"/>
              <a:gd name="T31" fmla="*/ 157 h 239"/>
              <a:gd name="T32" fmla="*/ 36 w 81"/>
              <a:gd name="T33" fmla="*/ 133 h 239"/>
              <a:gd name="T34" fmla="*/ 46 w 81"/>
              <a:gd name="T35" fmla="*/ 133 h 239"/>
              <a:gd name="T36" fmla="*/ 46 w 81"/>
              <a:gd name="T37" fmla="*/ 157 h 239"/>
              <a:gd name="T38" fmla="*/ 46 w 81"/>
              <a:gd name="T39" fmla="*/ 116 h 239"/>
              <a:gd name="T40" fmla="*/ 36 w 81"/>
              <a:gd name="T41" fmla="*/ 116 h 239"/>
              <a:gd name="T42" fmla="*/ 36 w 81"/>
              <a:gd name="T43" fmla="*/ 92 h 239"/>
              <a:gd name="T44" fmla="*/ 46 w 81"/>
              <a:gd name="T45" fmla="*/ 92 h 239"/>
              <a:gd name="T46" fmla="*/ 46 w 81"/>
              <a:gd name="T47" fmla="*/ 116 h 239"/>
              <a:gd name="T48" fmla="*/ 46 w 81"/>
              <a:gd name="T49" fmla="*/ 74 h 239"/>
              <a:gd name="T50" fmla="*/ 36 w 81"/>
              <a:gd name="T51" fmla="*/ 74 h 239"/>
              <a:gd name="T52" fmla="*/ 36 w 81"/>
              <a:gd name="T53" fmla="*/ 52 h 239"/>
              <a:gd name="T54" fmla="*/ 46 w 81"/>
              <a:gd name="T55" fmla="*/ 52 h 239"/>
              <a:gd name="T56" fmla="*/ 46 w 81"/>
              <a:gd name="T57" fmla="*/ 74 h 239"/>
              <a:gd name="T58" fmla="*/ 46 w 81"/>
              <a:gd name="T59" fmla="*/ 34 h 239"/>
              <a:gd name="T60" fmla="*/ 36 w 81"/>
              <a:gd name="T61" fmla="*/ 34 h 239"/>
              <a:gd name="T62" fmla="*/ 36 w 81"/>
              <a:gd name="T63" fmla="*/ 10 h 239"/>
              <a:gd name="T64" fmla="*/ 46 w 81"/>
              <a:gd name="T65" fmla="*/ 10 h 239"/>
              <a:gd name="T66" fmla="*/ 46 w 81"/>
              <a:gd name="T67" fmla="*/ 34 h 2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81" h="239">
                <a:moveTo>
                  <a:pt x="0" y="0"/>
                </a:moveTo>
                <a:lnTo>
                  <a:pt x="0" y="239"/>
                </a:lnTo>
                <a:lnTo>
                  <a:pt x="36" y="239"/>
                </a:lnTo>
                <a:lnTo>
                  <a:pt x="36" y="215"/>
                </a:lnTo>
                <a:lnTo>
                  <a:pt x="46" y="215"/>
                </a:lnTo>
                <a:lnTo>
                  <a:pt x="46" y="239"/>
                </a:lnTo>
                <a:lnTo>
                  <a:pt x="81" y="239"/>
                </a:lnTo>
                <a:lnTo>
                  <a:pt x="81" y="0"/>
                </a:lnTo>
                <a:lnTo>
                  <a:pt x="0" y="0"/>
                </a:lnTo>
                <a:close/>
                <a:moveTo>
                  <a:pt x="46" y="197"/>
                </a:moveTo>
                <a:lnTo>
                  <a:pt x="36" y="197"/>
                </a:lnTo>
                <a:lnTo>
                  <a:pt x="36" y="175"/>
                </a:lnTo>
                <a:lnTo>
                  <a:pt x="46" y="175"/>
                </a:lnTo>
                <a:lnTo>
                  <a:pt x="46" y="197"/>
                </a:lnTo>
                <a:close/>
                <a:moveTo>
                  <a:pt x="46" y="157"/>
                </a:moveTo>
                <a:lnTo>
                  <a:pt x="36" y="157"/>
                </a:lnTo>
                <a:lnTo>
                  <a:pt x="36" y="133"/>
                </a:lnTo>
                <a:lnTo>
                  <a:pt x="46" y="133"/>
                </a:lnTo>
                <a:lnTo>
                  <a:pt x="46" y="157"/>
                </a:lnTo>
                <a:close/>
                <a:moveTo>
                  <a:pt x="46" y="116"/>
                </a:moveTo>
                <a:lnTo>
                  <a:pt x="36" y="116"/>
                </a:lnTo>
                <a:lnTo>
                  <a:pt x="36" y="92"/>
                </a:lnTo>
                <a:lnTo>
                  <a:pt x="46" y="92"/>
                </a:lnTo>
                <a:lnTo>
                  <a:pt x="46" y="116"/>
                </a:lnTo>
                <a:close/>
                <a:moveTo>
                  <a:pt x="46" y="74"/>
                </a:moveTo>
                <a:lnTo>
                  <a:pt x="36" y="74"/>
                </a:lnTo>
                <a:lnTo>
                  <a:pt x="36" y="52"/>
                </a:lnTo>
                <a:lnTo>
                  <a:pt x="46" y="52"/>
                </a:lnTo>
                <a:lnTo>
                  <a:pt x="46" y="74"/>
                </a:lnTo>
                <a:close/>
                <a:moveTo>
                  <a:pt x="46" y="34"/>
                </a:moveTo>
                <a:lnTo>
                  <a:pt x="36" y="34"/>
                </a:lnTo>
                <a:lnTo>
                  <a:pt x="36" y="10"/>
                </a:lnTo>
                <a:lnTo>
                  <a:pt x="46" y="10"/>
                </a:lnTo>
                <a:lnTo>
                  <a:pt x="46" y="34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grpSp>
        <p:nvGrpSpPr>
          <p:cNvPr id="298" name="组合 297"/>
          <p:cNvGrpSpPr/>
          <p:nvPr/>
        </p:nvGrpSpPr>
        <p:grpSpPr>
          <a:xfrm>
            <a:off x="8939845" y="4074854"/>
            <a:ext cx="356229" cy="356229"/>
            <a:chOff x="9110664" y="4191001"/>
            <a:chExt cx="377825" cy="377825"/>
          </a:xfrm>
          <a:solidFill>
            <a:schemeClr val="bg1">
              <a:lumMod val="85000"/>
            </a:schemeClr>
          </a:solidFill>
        </p:grpSpPr>
        <p:sp>
          <p:nvSpPr>
            <p:cNvPr id="299" name="Freeform 283"/>
            <p:cNvSpPr>
              <a:spLocks noEditPoints="1"/>
            </p:cNvSpPr>
            <p:nvPr/>
          </p:nvSpPr>
          <p:spPr bwMode="auto">
            <a:xfrm>
              <a:off x="9110664" y="4191001"/>
              <a:ext cx="304800" cy="377825"/>
            </a:xfrm>
            <a:custGeom>
              <a:avLst/>
              <a:gdLst>
                <a:gd name="T0" fmla="*/ 123 w 152"/>
                <a:gd name="T1" fmla="*/ 183 h 188"/>
                <a:gd name="T2" fmla="*/ 123 w 152"/>
                <a:gd name="T3" fmla="*/ 183 h 188"/>
                <a:gd name="T4" fmla="*/ 123 w 152"/>
                <a:gd name="T5" fmla="*/ 183 h 188"/>
                <a:gd name="T6" fmla="*/ 122 w 152"/>
                <a:gd name="T7" fmla="*/ 173 h 188"/>
                <a:gd name="T8" fmla="*/ 122 w 152"/>
                <a:gd name="T9" fmla="*/ 173 h 188"/>
                <a:gd name="T10" fmla="*/ 122 w 152"/>
                <a:gd name="T11" fmla="*/ 154 h 188"/>
                <a:gd name="T12" fmla="*/ 152 w 152"/>
                <a:gd name="T13" fmla="*/ 69 h 188"/>
                <a:gd name="T14" fmla="*/ 152 w 152"/>
                <a:gd name="T15" fmla="*/ 50 h 188"/>
                <a:gd name="T16" fmla="*/ 107 w 152"/>
                <a:gd name="T17" fmla="*/ 0 h 188"/>
                <a:gd name="T18" fmla="*/ 0 w 152"/>
                <a:gd name="T19" fmla="*/ 0 h 188"/>
                <a:gd name="T20" fmla="*/ 0 w 152"/>
                <a:gd name="T21" fmla="*/ 188 h 188"/>
                <a:gd name="T22" fmla="*/ 152 w 152"/>
                <a:gd name="T23" fmla="*/ 188 h 188"/>
                <a:gd name="T24" fmla="*/ 152 w 152"/>
                <a:gd name="T25" fmla="*/ 131 h 188"/>
                <a:gd name="T26" fmla="*/ 142 w 152"/>
                <a:gd name="T27" fmla="*/ 161 h 188"/>
                <a:gd name="T28" fmla="*/ 123 w 152"/>
                <a:gd name="T29" fmla="*/ 183 h 188"/>
                <a:gd name="T30" fmla="*/ 150 w 152"/>
                <a:gd name="T31" fmla="*/ 53 h 188"/>
                <a:gd name="T32" fmla="*/ 113 w 152"/>
                <a:gd name="T33" fmla="*/ 53 h 188"/>
                <a:gd name="T34" fmla="*/ 105 w 152"/>
                <a:gd name="T35" fmla="*/ 43 h 188"/>
                <a:gd name="T36" fmla="*/ 105 w 152"/>
                <a:gd name="T37" fmla="*/ 3 h 188"/>
                <a:gd name="T38" fmla="*/ 150 w 152"/>
                <a:gd name="T39" fmla="*/ 53 h 188"/>
                <a:gd name="T40" fmla="*/ 29 w 152"/>
                <a:gd name="T41" fmla="*/ 66 h 188"/>
                <a:gd name="T42" fmla="*/ 122 w 152"/>
                <a:gd name="T43" fmla="*/ 66 h 188"/>
                <a:gd name="T44" fmla="*/ 122 w 152"/>
                <a:gd name="T45" fmla="*/ 71 h 188"/>
                <a:gd name="T46" fmla="*/ 29 w 152"/>
                <a:gd name="T47" fmla="*/ 71 h 188"/>
                <a:gd name="T48" fmla="*/ 29 w 152"/>
                <a:gd name="T49" fmla="*/ 66 h 188"/>
                <a:gd name="T50" fmla="*/ 29 w 152"/>
                <a:gd name="T51" fmla="*/ 80 h 188"/>
                <a:gd name="T52" fmla="*/ 123 w 152"/>
                <a:gd name="T53" fmla="*/ 80 h 188"/>
                <a:gd name="T54" fmla="*/ 123 w 152"/>
                <a:gd name="T55" fmla="*/ 85 h 188"/>
                <a:gd name="T56" fmla="*/ 29 w 152"/>
                <a:gd name="T57" fmla="*/ 85 h 188"/>
                <a:gd name="T58" fmla="*/ 29 w 152"/>
                <a:gd name="T59" fmla="*/ 80 h 188"/>
                <a:gd name="T60" fmla="*/ 29 w 152"/>
                <a:gd name="T61" fmla="*/ 94 h 188"/>
                <a:gd name="T62" fmla="*/ 123 w 152"/>
                <a:gd name="T63" fmla="*/ 94 h 188"/>
                <a:gd name="T64" fmla="*/ 123 w 152"/>
                <a:gd name="T65" fmla="*/ 100 h 188"/>
                <a:gd name="T66" fmla="*/ 29 w 152"/>
                <a:gd name="T67" fmla="*/ 100 h 188"/>
                <a:gd name="T68" fmla="*/ 29 w 152"/>
                <a:gd name="T69" fmla="*/ 94 h 188"/>
                <a:gd name="T70" fmla="*/ 30 w 152"/>
                <a:gd name="T71" fmla="*/ 109 h 188"/>
                <a:gd name="T72" fmla="*/ 123 w 152"/>
                <a:gd name="T73" fmla="*/ 109 h 188"/>
                <a:gd name="T74" fmla="*/ 123 w 152"/>
                <a:gd name="T75" fmla="*/ 114 h 188"/>
                <a:gd name="T76" fmla="*/ 30 w 152"/>
                <a:gd name="T77" fmla="*/ 114 h 188"/>
                <a:gd name="T78" fmla="*/ 30 w 152"/>
                <a:gd name="T79" fmla="*/ 109 h 188"/>
                <a:gd name="T80" fmla="*/ 30 w 152"/>
                <a:gd name="T81" fmla="*/ 123 h 188"/>
                <a:gd name="T82" fmla="*/ 123 w 152"/>
                <a:gd name="T83" fmla="*/ 123 h 188"/>
                <a:gd name="T84" fmla="*/ 123 w 152"/>
                <a:gd name="T85" fmla="*/ 128 h 188"/>
                <a:gd name="T86" fmla="*/ 30 w 152"/>
                <a:gd name="T87" fmla="*/ 128 h 188"/>
                <a:gd name="T88" fmla="*/ 30 w 152"/>
                <a:gd name="T89" fmla="*/ 123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52" h="188">
                  <a:moveTo>
                    <a:pt x="123" y="183"/>
                  </a:moveTo>
                  <a:cubicBezTo>
                    <a:pt x="123" y="183"/>
                    <a:pt x="123" y="183"/>
                    <a:pt x="123" y="183"/>
                  </a:cubicBezTo>
                  <a:cubicBezTo>
                    <a:pt x="123" y="183"/>
                    <a:pt x="123" y="183"/>
                    <a:pt x="123" y="183"/>
                  </a:cubicBezTo>
                  <a:cubicBezTo>
                    <a:pt x="122" y="173"/>
                    <a:pt x="122" y="173"/>
                    <a:pt x="122" y="173"/>
                  </a:cubicBezTo>
                  <a:cubicBezTo>
                    <a:pt x="122" y="173"/>
                    <a:pt x="122" y="173"/>
                    <a:pt x="122" y="173"/>
                  </a:cubicBezTo>
                  <a:cubicBezTo>
                    <a:pt x="122" y="154"/>
                    <a:pt x="122" y="154"/>
                    <a:pt x="122" y="154"/>
                  </a:cubicBezTo>
                  <a:cubicBezTo>
                    <a:pt x="152" y="69"/>
                    <a:pt x="152" y="69"/>
                    <a:pt x="152" y="69"/>
                  </a:cubicBezTo>
                  <a:cubicBezTo>
                    <a:pt x="152" y="50"/>
                    <a:pt x="152" y="50"/>
                    <a:pt x="152" y="5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88"/>
                    <a:pt x="0" y="188"/>
                    <a:pt x="0" y="188"/>
                  </a:cubicBezTo>
                  <a:cubicBezTo>
                    <a:pt x="152" y="188"/>
                    <a:pt x="152" y="188"/>
                    <a:pt x="152" y="188"/>
                  </a:cubicBezTo>
                  <a:cubicBezTo>
                    <a:pt x="152" y="131"/>
                    <a:pt x="152" y="131"/>
                    <a:pt x="152" y="131"/>
                  </a:cubicBezTo>
                  <a:cubicBezTo>
                    <a:pt x="142" y="161"/>
                    <a:pt x="142" y="161"/>
                    <a:pt x="142" y="161"/>
                  </a:cubicBezTo>
                  <a:lnTo>
                    <a:pt x="123" y="183"/>
                  </a:lnTo>
                  <a:close/>
                  <a:moveTo>
                    <a:pt x="150" y="53"/>
                  </a:moveTo>
                  <a:cubicBezTo>
                    <a:pt x="113" y="53"/>
                    <a:pt x="113" y="53"/>
                    <a:pt x="113" y="53"/>
                  </a:cubicBezTo>
                  <a:cubicBezTo>
                    <a:pt x="108" y="53"/>
                    <a:pt x="105" y="48"/>
                    <a:pt x="105" y="43"/>
                  </a:cubicBezTo>
                  <a:cubicBezTo>
                    <a:pt x="105" y="3"/>
                    <a:pt x="105" y="3"/>
                    <a:pt x="105" y="3"/>
                  </a:cubicBezTo>
                  <a:lnTo>
                    <a:pt x="150" y="53"/>
                  </a:lnTo>
                  <a:close/>
                  <a:moveTo>
                    <a:pt x="29" y="66"/>
                  </a:moveTo>
                  <a:cubicBezTo>
                    <a:pt x="122" y="66"/>
                    <a:pt x="122" y="66"/>
                    <a:pt x="122" y="66"/>
                  </a:cubicBezTo>
                  <a:cubicBezTo>
                    <a:pt x="122" y="71"/>
                    <a:pt x="122" y="71"/>
                    <a:pt x="122" y="71"/>
                  </a:cubicBezTo>
                  <a:cubicBezTo>
                    <a:pt x="29" y="71"/>
                    <a:pt x="29" y="71"/>
                    <a:pt x="29" y="71"/>
                  </a:cubicBezTo>
                  <a:lnTo>
                    <a:pt x="29" y="66"/>
                  </a:lnTo>
                  <a:close/>
                  <a:moveTo>
                    <a:pt x="29" y="80"/>
                  </a:moveTo>
                  <a:cubicBezTo>
                    <a:pt x="123" y="80"/>
                    <a:pt x="123" y="80"/>
                    <a:pt x="123" y="80"/>
                  </a:cubicBezTo>
                  <a:cubicBezTo>
                    <a:pt x="123" y="85"/>
                    <a:pt x="123" y="85"/>
                    <a:pt x="123" y="85"/>
                  </a:cubicBezTo>
                  <a:cubicBezTo>
                    <a:pt x="29" y="85"/>
                    <a:pt x="29" y="85"/>
                    <a:pt x="29" y="85"/>
                  </a:cubicBezTo>
                  <a:lnTo>
                    <a:pt x="29" y="80"/>
                  </a:lnTo>
                  <a:close/>
                  <a:moveTo>
                    <a:pt x="29" y="94"/>
                  </a:moveTo>
                  <a:cubicBezTo>
                    <a:pt x="123" y="94"/>
                    <a:pt x="123" y="94"/>
                    <a:pt x="123" y="94"/>
                  </a:cubicBezTo>
                  <a:cubicBezTo>
                    <a:pt x="123" y="100"/>
                    <a:pt x="123" y="100"/>
                    <a:pt x="123" y="100"/>
                  </a:cubicBezTo>
                  <a:cubicBezTo>
                    <a:pt x="29" y="100"/>
                    <a:pt x="29" y="100"/>
                    <a:pt x="29" y="100"/>
                  </a:cubicBezTo>
                  <a:lnTo>
                    <a:pt x="29" y="94"/>
                  </a:lnTo>
                  <a:close/>
                  <a:moveTo>
                    <a:pt x="30" y="109"/>
                  </a:moveTo>
                  <a:cubicBezTo>
                    <a:pt x="123" y="109"/>
                    <a:pt x="123" y="109"/>
                    <a:pt x="123" y="109"/>
                  </a:cubicBezTo>
                  <a:cubicBezTo>
                    <a:pt x="123" y="114"/>
                    <a:pt x="123" y="114"/>
                    <a:pt x="123" y="114"/>
                  </a:cubicBezTo>
                  <a:cubicBezTo>
                    <a:pt x="30" y="114"/>
                    <a:pt x="30" y="114"/>
                    <a:pt x="30" y="114"/>
                  </a:cubicBezTo>
                  <a:lnTo>
                    <a:pt x="30" y="109"/>
                  </a:lnTo>
                  <a:close/>
                  <a:moveTo>
                    <a:pt x="30" y="123"/>
                  </a:moveTo>
                  <a:cubicBezTo>
                    <a:pt x="123" y="123"/>
                    <a:pt x="123" y="123"/>
                    <a:pt x="123" y="123"/>
                  </a:cubicBezTo>
                  <a:cubicBezTo>
                    <a:pt x="123" y="128"/>
                    <a:pt x="123" y="128"/>
                    <a:pt x="123" y="128"/>
                  </a:cubicBezTo>
                  <a:cubicBezTo>
                    <a:pt x="30" y="128"/>
                    <a:pt x="30" y="128"/>
                    <a:pt x="30" y="128"/>
                  </a:cubicBezTo>
                  <a:lnTo>
                    <a:pt x="30" y="123"/>
                  </a:lnTo>
                  <a:close/>
                </a:path>
              </a:pathLst>
            </a:custGeom>
            <a:grpFill/>
            <a:ln w="9525">
              <a:solidFill>
                <a:schemeClr val="bg1">
                  <a:lumMod val="75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00" name="Freeform 284"/>
            <p:cNvSpPr/>
            <p:nvPr/>
          </p:nvSpPr>
          <p:spPr bwMode="auto">
            <a:xfrm>
              <a:off x="9361489" y="4244976"/>
              <a:ext cx="119063" cy="292100"/>
            </a:xfrm>
            <a:custGeom>
              <a:avLst/>
              <a:gdLst>
                <a:gd name="T0" fmla="*/ 0 w 75"/>
                <a:gd name="T1" fmla="*/ 160 h 184"/>
                <a:gd name="T2" fmla="*/ 1 w 75"/>
                <a:gd name="T3" fmla="*/ 184 h 184"/>
                <a:gd name="T4" fmla="*/ 18 w 75"/>
                <a:gd name="T5" fmla="*/ 165 h 184"/>
                <a:gd name="T6" fmla="*/ 75 w 75"/>
                <a:gd name="T7" fmla="*/ 5 h 184"/>
                <a:gd name="T8" fmla="*/ 58 w 75"/>
                <a:gd name="T9" fmla="*/ 0 h 184"/>
                <a:gd name="T10" fmla="*/ 0 w 75"/>
                <a:gd name="T11" fmla="*/ 160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5" h="184">
                  <a:moveTo>
                    <a:pt x="0" y="160"/>
                  </a:moveTo>
                  <a:lnTo>
                    <a:pt x="1" y="184"/>
                  </a:lnTo>
                  <a:lnTo>
                    <a:pt x="18" y="165"/>
                  </a:lnTo>
                  <a:lnTo>
                    <a:pt x="75" y="5"/>
                  </a:lnTo>
                  <a:lnTo>
                    <a:pt x="58" y="0"/>
                  </a:lnTo>
                  <a:lnTo>
                    <a:pt x="0" y="160"/>
                  </a:lnTo>
                  <a:close/>
                </a:path>
              </a:pathLst>
            </a:custGeom>
            <a:grpFill/>
            <a:ln w="9525">
              <a:solidFill>
                <a:schemeClr val="bg1">
                  <a:lumMod val="75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01" name="Freeform 285"/>
            <p:cNvSpPr/>
            <p:nvPr/>
          </p:nvSpPr>
          <p:spPr bwMode="auto">
            <a:xfrm>
              <a:off x="9456739" y="4217988"/>
              <a:ext cx="31750" cy="22225"/>
            </a:xfrm>
            <a:custGeom>
              <a:avLst/>
              <a:gdLst>
                <a:gd name="T0" fmla="*/ 10 w 16"/>
                <a:gd name="T1" fmla="*/ 2 h 11"/>
                <a:gd name="T2" fmla="*/ 3 w 16"/>
                <a:gd name="T3" fmla="*/ 0 h 11"/>
                <a:gd name="T4" fmla="*/ 0 w 16"/>
                <a:gd name="T5" fmla="*/ 7 h 11"/>
                <a:gd name="T6" fmla="*/ 14 w 16"/>
                <a:gd name="T7" fmla="*/ 11 h 11"/>
                <a:gd name="T8" fmla="*/ 16 w 16"/>
                <a:gd name="T9" fmla="*/ 4 h 11"/>
                <a:gd name="T10" fmla="*/ 10 w 16"/>
                <a:gd name="T11" fmla="*/ 2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11">
                  <a:moveTo>
                    <a:pt x="10" y="2"/>
                  </a:moveTo>
                  <a:cubicBezTo>
                    <a:pt x="5" y="0"/>
                    <a:pt x="3" y="0"/>
                    <a:pt x="3" y="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5" y="4"/>
                    <a:pt x="13" y="3"/>
                    <a:pt x="10" y="2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lumMod val="75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302" name="Freeform 286"/>
          <p:cNvSpPr/>
          <p:nvPr/>
        </p:nvSpPr>
        <p:spPr bwMode="auto">
          <a:xfrm>
            <a:off x="8261813" y="2512236"/>
            <a:ext cx="308333" cy="125728"/>
          </a:xfrm>
          <a:custGeom>
            <a:avLst/>
            <a:gdLst>
              <a:gd name="T0" fmla="*/ 15 w 206"/>
              <a:gd name="T1" fmla="*/ 57 h 84"/>
              <a:gd name="T2" fmla="*/ 27 w 206"/>
              <a:gd name="T3" fmla="*/ 48 h 84"/>
              <a:gd name="T4" fmla="*/ 173 w 206"/>
              <a:gd name="T5" fmla="*/ 48 h 84"/>
              <a:gd name="T6" fmla="*/ 173 w 206"/>
              <a:gd name="T7" fmla="*/ 68 h 84"/>
              <a:gd name="T8" fmla="*/ 206 w 206"/>
              <a:gd name="T9" fmla="*/ 33 h 84"/>
              <a:gd name="T10" fmla="*/ 173 w 206"/>
              <a:gd name="T11" fmla="*/ 0 h 84"/>
              <a:gd name="T12" fmla="*/ 173 w 206"/>
              <a:gd name="T13" fmla="*/ 24 h 84"/>
              <a:gd name="T14" fmla="*/ 23 w 206"/>
              <a:gd name="T15" fmla="*/ 24 h 84"/>
              <a:gd name="T16" fmla="*/ 23 w 206"/>
              <a:gd name="T17" fmla="*/ 24 h 84"/>
              <a:gd name="T18" fmla="*/ 23 w 206"/>
              <a:gd name="T19" fmla="*/ 24 h 84"/>
              <a:gd name="T20" fmla="*/ 0 w 206"/>
              <a:gd name="T21" fmla="*/ 44 h 84"/>
              <a:gd name="T22" fmla="*/ 0 w 206"/>
              <a:gd name="T23" fmla="*/ 84 h 84"/>
              <a:gd name="T24" fmla="*/ 15 w 206"/>
              <a:gd name="T25" fmla="*/ 84 h 84"/>
              <a:gd name="T26" fmla="*/ 15 w 206"/>
              <a:gd name="T27" fmla="*/ 57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206" h="84">
                <a:moveTo>
                  <a:pt x="15" y="57"/>
                </a:moveTo>
                <a:lnTo>
                  <a:pt x="27" y="48"/>
                </a:lnTo>
                <a:lnTo>
                  <a:pt x="173" y="48"/>
                </a:lnTo>
                <a:lnTo>
                  <a:pt x="173" y="68"/>
                </a:lnTo>
                <a:lnTo>
                  <a:pt x="206" y="33"/>
                </a:lnTo>
                <a:lnTo>
                  <a:pt x="173" y="0"/>
                </a:lnTo>
                <a:lnTo>
                  <a:pt x="173" y="24"/>
                </a:lnTo>
                <a:lnTo>
                  <a:pt x="23" y="24"/>
                </a:lnTo>
                <a:lnTo>
                  <a:pt x="23" y="24"/>
                </a:lnTo>
                <a:lnTo>
                  <a:pt x="23" y="24"/>
                </a:lnTo>
                <a:lnTo>
                  <a:pt x="0" y="44"/>
                </a:lnTo>
                <a:lnTo>
                  <a:pt x="0" y="84"/>
                </a:lnTo>
                <a:lnTo>
                  <a:pt x="15" y="84"/>
                </a:lnTo>
                <a:lnTo>
                  <a:pt x="15" y="57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303" name="Freeform 287"/>
          <p:cNvSpPr>
            <a:spLocks noEditPoints="1"/>
          </p:cNvSpPr>
          <p:nvPr/>
        </p:nvSpPr>
        <p:spPr bwMode="auto">
          <a:xfrm>
            <a:off x="8261813" y="2611021"/>
            <a:ext cx="372693" cy="154166"/>
          </a:xfrm>
          <a:custGeom>
            <a:avLst/>
            <a:gdLst>
              <a:gd name="T0" fmla="*/ 167 w 196"/>
              <a:gd name="T1" fmla="*/ 24 h 81"/>
              <a:gd name="T2" fmla="*/ 162 w 196"/>
              <a:gd name="T3" fmla="*/ 24 h 81"/>
              <a:gd name="T4" fmla="*/ 162 w 196"/>
              <a:gd name="T5" fmla="*/ 0 h 81"/>
              <a:gd name="T6" fmla="*/ 150 w 196"/>
              <a:gd name="T7" fmla="*/ 0 h 81"/>
              <a:gd name="T8" fmla="*/ 150 w 196"/>
              <a:gd name="T9" fmla="*/ 21 h 81"/>
              <a:gd name="T10" fmla="*/ 142 w 196"/>
              <a:gd name="T11" fmla="*/ 28 h 81"/>
              <a:gd name="T12" fmla="*/ 27 w 196"/>
              <a:gd name="T13" fmla="*/ 28 h 81"/>
              <a:gd name="T14" fmla="*/ 27 w 196"/>
              <a:gd name="T15" fmla="*/ 12 h 81"/>
              <a:gd name="T16" fmla="*/ 0 w 196"/>
              <a:gd name="T17" fmla="*/ 40 h 81"/>
              <a:gd name="T18" fmla="*/ 27 w 196"/>
              <a:gd name="T19" fmla="*/ 65 h 81"/>
              <a:gd name="T20" fmla="*/ 27 w 196"/>
              <a:gd name="T21" fmla="*/ 46 h 81"/>
              <a:gd name="T22" fmla="*/ 138 w 196"/>
              <a:gd name="T23" fmla="*/ 46 h 81"/>
              <a:gd name="T24" fmla="*/ 138 w 196"/>
              <a:gd name="T25" fmla="*/ 53 h 81"/>
              <a:gd name="T26" fmla="*/ 167 w 196"/>
              <a:gd name="T27" fmla="*/ 81 h 81"/>
              <a:gd name="T28" fmla="*/ 196 w 196"/>
              <a:gd name="T29" fmla="*/ 53 h 81"/>
              <a:gd name="T30" fmla="*/ 167 w 196"/>
              <a:gd name="T31" fmla="*/ 24 h 81"/>
              <a:gd name="T32" fmla="*/ 165 w 196"/>
              <a:gd name="T33" fmla="*/ 41 h 81"/>
              <a:gd name="T34" fmla="*/ 165 w 196"/>
              <a:gd name="T35" fmla="*/ 41 h 81"/>
              <a:gd name="T36" fmla="*/ 158 w 196"/>
              <a:gd name="T37" fmla="*/ 45 h 81"/>
              <a:gd name="T38" fmla="*/ 156 w 196"/>
              <a:gd name="T39" fmla="*/ 38 h 81"/>
              <a:gd name="T40" fmla="*/ 167 w 196"/>
              <a:gd name="T41" fmla="*/ 33 h 81"/>
              <a:gd name="T42" fmla="*/ 174 w 196"/>
              <a:gd name="T43" fmla="*/ 33 h 81"/>
              <a:gd name="T44" fmla="*/ 174 w 196"/>
              <a:gd name="T45" fmla="*/ 72 h 81"/>
              <a:gd name="T46" fmla="*/ 165 w 196"/>
              <a:gd name="T47" fmla="*/ 72 h 81"/>
              <a:gd name="T48" fmla="*/ 165 w 196"/>
              <a:gd name="T49" fmla="*/ 41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96" h="81">
                <a:moveTo>
                  <a:pt x="167" y="24"/>
                </a:moveTo>
                <a:cubicBezTo>
                  <a:pt x="165" y="24"/>
                  <a:pt x="164" y="24"/>
                  <a:pt x="162" y="24"/>
                </a:cubicBezTo>
                <a:cubicBezTo>
                  <a:pt x="162" y="0"/>
                  <a:pt x="162" y="0"/>
                  <a:pt x="162" y="0"/>
                </a:cubicBezTo>
                <a:cubicBezTo>
                  <a:pt x="150" y="0"/>
                  <a:pt x="150" y="0"/>
                  <a:pt x="150" y="0"/>
                </a:cubicBezTo>
                <a:cubicBezTo>
                  <a:pt x="150" y="21"/>
                  <a:pt x="150" y="21"/>
                  <a:pt x="150" y="21"/>
                </a:cubicBezTo>
                <a:cubicBezTo>
                  <a:pt x="142" y="28"/>
                  <a:pt x="142" y="28"/>
                  <a:pt x="142" y="28"/>
                </a:cubicBezTo>
                <a:cubicBezTo>
                  <a:pt x="27" y="28"/>
                  <a:pt x="27" y="28"/>
                  <a:pt x="27" y="28"/>
                </a:cubicBezTo>
                <a:cubicBezTo>
                  <a:pt x="27" y="12"/>
                  <a:pt x="27" y="12"/>
                  <a:pt x="27" y="12"/>
                </a:cubicBezTo>
                <a:cubicBezTo>
                  <a:pt x="0" y="40"/>
                  <a:pt x="0" y="40"/>
                  <a:pt x="0" y="40"/>
                </a:cubicBezTo>
                <a:cubicBezTo>
                  <a:pt x="27" y="65"/>
                  <a:pt x="27" y="65"/>
                  <a:pt x="27" y="65"/>
                </a:cubicBezTo>
                <a:cubicBezTo>
                  <a:pt x="27" y="46"/>
                  <a:pt x="27" y="46"/>
                  <a:pt x="27" y="46"/>
                </a:cubicBezTo>
                <a:cubicBezTo>
                  <a:pt x="138" y="46"/>
                  <a:pt x="138" y="46"/>
                  <a:pt x="138" y="46"/>
                </a:cubicBezTo>
                <a:cubicBezTo>
                  <a:pt x="138" y="48"/>
                  <a:pt x="138" y="50"/>
                  <a:pt x="138" y="53"/>
                </a:cubicBezTo>
                <a:cubicBezTo>
                  <a:pt x="138" y="69"/>
                  <a:pt x="151" y="81"/>
                  <a:pt x="167" y="81"/>
                </a:cubicBezTo>
                <a:cubicBezTo>
                  <a:pt x="183" y="81"/>
                  <a:pt x="196" y="69"/>
                  <a:pt x="196" y="53"/>
                </a:cubicBezTo>
                <a:cubicBezTo>
                  <a:pt x="196" y="37"/>
                  <a:pt x="183" y="24"/>
                  <a:pt x="167" y="24"/>
                </a:cubicBezTo>
                <a:close/>
                <a:moveTo>
                  <a:pt x="165" y="41"/>
                </a:moveTo>
                <a:cubicBezTo>
                  <a:pt x="165" y="41"/>
                  <a:pt x="165" y="41"/>
                  <a:pt x="165" y="41"/>
                </a:cubicBezTo>
                <a:cubicBezTo>
                  <a:pt x="158" y="45"/>
                  <a:pt x="158" y="45"/>
                  <a:pt x="158" y="45"/>
                </a:cubicBezTo>
                <a:cubicBezTo>
                  <a:pt x="156" y="38"/>
                  <a:pt x="156" y="38"/>
                  <a:pt x="156" y="38"/>
                </a:cubicBezTo>
                <a:cubicBezTo>
                  <a:pt x="167" y="33"/>
                  <a:pt x="167" y="33"/>
                  <a:pt x="167" y="33"/>
                </a:cubicBezTo>
                <a:cubicBezTo>
                  <a:pt x="174" y="33"/>
                  <a:pt x="174" y="33"/>
                  <a:pt x="174" y="33"/>
                </a:cubicBezTo>
                <a:cubicBezTo>
                  <a:pt x="174" y="72"/>
                  <a:pt x="174" y="72"/>
                  <a:pt x="174" y="72"/>
                </a:cubicBezTo>
                <a:cubicBezTo>
                  <a:pt x="165" y="72"/>
                  <a:pt x="165" y="72"/>
                  <a:pt x="165" y="72"/>
                </a:cubicBezTo>
                <a:lnTo>
                  <a:pt x="165" y="41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304" name="Freeform 288"/>
          <p:cNvSpPr>
            <a:spLocks noEditPoints="1"/>
          </p:cNvSpPr>
          <p:nvPr/>
        </p:nvSpPr>
        <p:spPr bwMode="auto">
          <a:xfrm>
            <a:off x="1644636" y="862805"/>
            <a:ext cx="194579" cy="359222"/>
          </a:xfrm>
          <a:custGeom>
            <a:avLst/>
            <a:gdLst>
              <a:gd name="T0" fmla="*/ 98 w 102"/>
              <a:gd name="T1" fmla="*/ 129 h 189"/>
              <a:gd name="T2" fmla="*/ 90 w 102"/>
              <a:gd name="T3" fmla="*/ 126 h 189"/>
              <a:gd name="T4" fmla="*/ 62 w 102"/>
              <a:gd name="T5" fmla="*/ 126 h 189"/>
              <a:gd name="T6" fmla="*/ 62 w 102"/>
              <a:gd name="T7" fmla="*/ 100 h 189"/>
              <a:gd name="T8" fmla="*/ 101 w 102"/>
              <a:gd name="T9" fmla="*/ 51 h 189"/>
              <a:gd name="T10" fmla="*/ 51 w 102"/>
              <a:gd name="T11" fmla="*/ 0 h 189"/>
              <a:gd name="T12" fmla="*/ 1 w 102"/>
              <a:gd name="T13" fmla="*/ 51 h 189"/>
              <a:gd name="T14" fmla="*/ 40 w 102"/>
              <a:gd name="T15" fmla="*/ 100 h 189"/>
              <a:gd name="T16" fmla="*/ 40 w 102"/>
              <a:gd name="T17" fmla="*/ 126 h 189"/>
              <a:gd name="T18" fmla="*/ 12 w 102"/>
              <a:gd name="T19" fmla="*/ 126 h 189"/>
              <a:gd name="T20" fmla="*/ 4 w 102"/>
              <a:gd name="T21" fmla="*/ 129 h 189"/>
              <a:gd name="T22" fmla="*/ 0 w 102"/>
              <a:gd name="T23" fmla="*/ 137 h 189"/>
              <a:gd name="T24" fmla="*/ 4 w 102"/>
              <a:gd name="T25" fmla="*/ 145 h 189"/>
              <a:gd name="T26" fmla="*/ 12 w 102"/>
              <a:gd name="T27" fmla="*/ 148 h 189"/>
              <a:gd name="T28" fmla="*/ 40 w 102"/>
              <a:gd name="T29" fmla="*/ 148 h 189"/>
              <a:gd name="T30" fmla="*/ 40 w 102"/>
              <a:gd name="T31" fmla="*/ 177 h 189"/>
              <a:gd name="T32" fmla="*/ 43 w 102"/>
              <a:gd name="T33" fmla="*/ 185 h 189"/>
              <a:gd name="T34" fmla="*/ 51 w 102"/>
              <a:gd name="T35" fmla="*/ 189 h 189"/>
              <a:gd name="T36" fmla="*/ 59 w 102"/>
              <a:gd name="T37" fmla="*/ 185 h 189"/>
              <a:gd name="T38" fmla="*/ 62 w 102"/>
              <a:gd name="T39" fmla="*/ 176 h 189"/>
              <a:gd name="T40" fmla="*/ 62 w 102"/>
              <a:gd name="T41" fmla="*/ 148 h 189"/>
              <a:gd name="T42" fmla="*/ 89 w 102"/>
              <a:gd name="T43" fmla="*/ 148 h 189"/>
              <a:gd name="T44" fmla="*/ 98 w 102"/>
              <a:gd name="T45" fmla="*/ 145 h 189"/>
              <a:gd name="T46" fmla="*/ 102 w 102"/>
              <a:gd name="T47" fmla="*/ 137 h 189"/>
              <a:gd name="T48" fmla="*/ 98 w 102"/>
              <a:gd name="T49" fmla="*/ 129 h 189"/>
              <a:gd name="T50" fmla="*/ 19 w 102"/>
              <a:gd name="T51" fmla="*/ 51 h 189"/>
              <a:gd name="T52" fmla="*/ 51 w 102"/>
              <a:gd name="T53" fmla="*/ 19 h 189"/>
              <a:gd name="T54" fmla="*/ 83 w 102"/>
              <a:gd name="T55" fmla="*/ 51 h 189"/>
              <a:gd name="T56" fmla="*/ 51 w 102"/>
              <a:gd name="T57" fmla="*/ 82 h 189"/>
              <a:gd name="T58" fmla="*/ 19 w 102"/>
              <a:gd name="T59" fmla="*/ 51 h 1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02" h="189">
                <a:moveTo>
                  <a:pt x="98" y="129"/>
                </a:moveTo>
                <a:cubicBezTo>
                  <a:pt x="95" y="127"/>
                  <a:pt x="93" y="126"/>
                  <a:pt x="90" y="126"/>
                </a:cubicBezTo>
                <a:cubicBezTo>
                  <a:pt x="62" y="126"/>
                  <a:pt x="62" y="126"/>
                  <a:pt x="62" y="126"/>
                </a:cubicBezTo>
                <a:cubicBezTo>
                  <a:pt x="62" y="100"/>
                  <a:pt x="62" y="100"/>
                  <a:pt x="62" y="100"/>
                </a:cubicBezTo>
                <a:cubicBezTo>
                  <a:pt x="84" y="95"/>
                  <a:pt x="101" y="75"/>
                  <a:pt x="101" y="51"/>
                </a:cubicBezTo>
                <a:cubicBezTo>
                  <a:pt x="101" y="23"/>
                  <a:pt x="79" y="0"/>
                  <a:pt x="51" y="0"/>
                </a:cubicBezTo>
                <a:cubicBezTo>
                  <a:pt x="23" y="0"/>
                  <a:pt x="1" y="23"/>
                  <a:pt x="1" y="51"/>
                </a:cubicBezTo>
                <a:cubicBezTo>
                  <a:pt x="1" y="75"/>
                  <a:pt x="17" y="95"/>
                  <a:pt x="40" y="100"/>
                </a:cubicBezTo>
                <a:cubicBezTo>
                  <a:pt x="40" y="126"/>
                  <a:pt x="40" y="126"/>
                  <a:pt x="40" y="126"/>
                </a:cubicBezTo>
                <a:cubicBezTo>
                  <a:pt x="12" y="126"/>
                  <a:pt x="12" y="126"/>
                  <a:pt x="12" y="126"/>
                </a:cubicBezTo>
                <a:cubicBezTo>
                  <a:pt x="9" y="126"/>
                  <a:pt x="6" y="127"/>
                  <a:pt x="4" y="129"/>
                </a:cubicBezTo>
                <a:cubicBezTo>
                  <a:pt x="1" y="131"/>
                  <a:pt x="0" y="134"/>
                  <a:pt x="0" y="137"/>
                </a:cubicBezTo>
                <a:cubicBezTo>
                  <a:pt x="0" y="140"/>
                  <a:pt x="1" y="143"/>
                  <a:pt x="4" y="145"/>
                </a:cubicBezTo>
                <a:cubicBezTo>
                  <a:pt x="6" y="147"/>
                  <a:pt x="9" y="148"/>
                  <a:pt x="12" y="148"/>
                </a:cubicBezTo>
                <a:cubicBezTo>
                  <a:pt x="40" y="148"/>
                  <a:pt x="40" y="148"/>
                  <a:pt x="40" y="148"/>
                </a:cubicBezTo>
                <a:cubicBezTo>
                  <a:pt x="40" y="177"/>
                  <a:pt x="40" y="177"/>
                  <a:pt x="40" y="177"/>
                </a:cubicBezTo>
                <a:cubicBezTo>
                  <a:pt x="40" y="180"/>
                  <a:pt x="41" y="183"/>
                  <a:pt x="43" y="185"/>
                </a:cubicBezTo>
                <a:cubicBezTo>
                  <a:pt x="45" y="188"/>
                  <a:pt x="49" y="189"/>
                  <a:pt x="51" y="189"/>
                </a:cubicBezTo>
                <a:cubicBezTo>
                  <a:pt x="54" y="189"/>
                  <a:pt x="57" y="187"/>
                  <a:pt x="59" y="185"/>
                </a:cubicBezTo>
                <a:cubicBezTo>
                  <a:pt x="61" y="183"/>
                  <a:pt x="62" y="180"/>
                  <a:pt x="62" y="176"/>
                </a:cubicBezTo>
                <a:cubicBezTo>
                  <a:pt x="62" y="148"/>
                  <a:pt x="62" y="148"/>
                  <a:pt x="62" y="148"/>
                </a:cubicBezTo>
                <a:cubicBezTo>
                  <a:pt x="89" y="148"/>
                  <a:pt x="89" y="148"/>
                  <a:pt x="89" y="148"/>
                </a:cubicBezTo>
                <a:cubicBezTo>
                  <a:pt x="93" y="148"/>
                  <a:pt x="96" y="147"/>
                  <a:pt x="98" y="145"/>
                </a:cubicBezTo>
                <a:cubicBezTo>
                  <a:pt x="100" y="143"/>
                  <a:pt x="102" y="141"/>
                  <a:pt x="102" y="137"/>
                </a:cubicBezTo>
                <a:cubicBezTo>
                  <a:pt x="102" y="134"/>
                  <a:pt x="100" y="131"/>
                  <a:pt x="98" y="129"/>
                </a:cubicBezTo>
                <a:close/>
                <a:moveTo>
                  <a:pt x="19" y="51"/>
                </a:moveTo>
                <a:cubicBezTo>
                  <a:pt x="19" y="33"/>
                  <a:pt x="33" y="19"/>
                  <a:pt x="51" y="19"/>
                </a:cubicBezTo>
                <a:cubicBezTo>
                  <a:pt x="68" y="19"/>
                  <a:pt x="83" y="33"/>
                  <a:pt x="83" y="51"/>
                </a:cubicBezTo>
                <a:cubicBezTo>
                  <a:pt x="83" y="68"/>
                  <a:pt x="68" y="82"/>
                  <a:pt x="51" y="82"/>
                </a:cubicBezTo>
                <a:cubicBezTo>
                  <a:pt x="33" y="82"/>
                  <a:pt x="19" y="68"/>
                  <a:pt x="19" y="51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305" name="Freeform 289"/>
          <p:cNvSpPr>
            <a:spLocks noEditPoints="1"/>
          </p:cNvSpPr>
          <p:nvPr/>
        </p:nvSpPr>
        <p:spPr bwMode="auto">
          <a:xfrm>
            <a:off x="2289738" y="904715"/>
            <a:ext cx="276901" cy="285880"/>
          </a:xfrm>
          <a:custGeom>
            <a:avLst/>
            <a:gdLst>
              <a:gd name="T0" fmla="*/ 145 w 146"/>
              <a:gd name="T1" fmla="*/ 63 h 151"/>
              <a:gd name="T2" fmla="*/ 143 w 146"/>
              <a:gd name="T3" fmla="*/ 11 h 151"/>
              <a:gd name="T4" fmla="*/ 140 w 146"/>
              <a:gd name="T5" fmla="*/ 3 h 151"/>
              <a:gd name="T6" fmla="*/ 132 w 146"/>
              <a:gd name="T7" fmla="*/ 1 h 151"/>
              <a:gd name="T8" fmla="*/ 80 w 146"/>
              <a:gd name="T9" fmla="*/ 4 h 151"/>
              <a:gd name="T10" fmla="*/ 72 w 146"/>
              <a:gd name="T11" fmla="*/ 7 h 151"/>
              <a:gd name="T12" fmla="*/ 70 w 146"/>
              <a:gd name="T13" fmla="*/ 15 h 151"/>
              <a:gd name="T14" fmla="*/ 79 w 146"/>
              <a:gd name="T15" fmla="*/ 22 h 151"/>
              <a:gd name="T16" fmla="*/ 112 w 146"/>
              <a:gd name="T17" fmla="*/ 21 h 151"/>
              <a:gd name="T18" fmla="*/ 76 w 146"/>
              <a:gd name="T19" fmla="*/ 58 h 151"/>
              <a:gd name="T20" fmla="*/ 18 w 146"/>
              <a:gd name="T21" fmla="*/ 67 h 151"/>
              <a:gd name="T22" fmla="*/ 21 w 146"/>
              <a:gd name="T23" fmla="*/ 134 h 151"/>
              <a:gd name="T24" fmla="*/ 88 w 146"/>
              <a:gd name="T25" fmla="*/ 131 h 151"/>
              <a:gd name="T26" fmla="*/ 91 w 146"/>
              <a:gd name="T27" fmla="*/ 72 h 151"/>
              <a:gd name="T28" fmla="*/ 127 w 146"/>
              <a:gd name="T29" fmla="*/ 35 h 151"/>
              <a:gd name="T30" fmla="*/ 127 w 146"/>
              <a:gd name="T31" fmla="*/ 67 h 151"/>
              <a:gd name="T32" fmla="*/ 135 w 146"/>
              <a:gd name="T33" fmla="*/ 74 h 151"/>
              <a:gd name="T34" fmla="*/ 143 w 146"/>
              <a:gd name="T35" fmla="*/ 71 h 151"/>
              <a:gd name="T36" fmla="*/ 145 w 146"/>
              <a:gd name="T37" fmla="*/ 63 h 151"/>
              <a:gd name="T38" fmla="*/ 75 w 146"/>
              <a:gd name="T39" fmla="*/ 119 h 151"/>
              <a:gd name="T40" fmla="*/ 33 w 146"/>
              <a:gd name="T41" fmla="*/ 121 h 151"/>
              <a:gd name="T42" fmla="*/ 31 w 146"/>
              <a:gd name="T43" fmla="*/ 79 h 151"/>
              <a:gd name="T44" fmla="*/ 73 w 146"/>
              <a:gd name="T45" fmla="*/ 77 h 151"/>
              <a:gd name="T46" fmla="*/ 75 w 146"/>
              <a:gd name="T47" fmla="*/ 119 h 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46" h="151">
                <a:moveTo>
                  <a:pt x="145" y="63"/>
                </a:moveTo>
                <a:cubicBezTo>
                  <a:pt x="145" y="60"/>
                  <a:pt x="143" y="14"/>
                  <a:pt x="143" y="11"/>
                </a:cubicBezTo>
                <a:cubicBezTo>
                  <a:pt x="144" y="7"/>
                  <a:pt x="142" y="5"/>
                  <a:pt x="140" y="3"/>
                </a:cubicBezTo>
                <a:cubicBezTo>
                  <a:pt x="138" y="1"/>
                  <a:pt x="135" y="0"/>
                  <a:pt x="132" y="1"/>
                </a:cubicBezTo>
                <a:cubicBezTo>
                  <a:pt x="130" y="1"/>
                  <a:pt x="83" y="4"/>
                  <a:pt x="80" y="4"/>
                </a:cubicBezTo>
                <a:cubicBezTo>
                  <a:pt x="77" y="3"/>
                  <a:pt x="74" y="5"/>
                  <a:pt x="72" y="7"/>
                </a:cubicBezTo>
                <a:cubicBezTo>
                  <a:pt x="70" y="9"/>
                  <a:pt x="70" y="12"/>
                  <a:pt x="70" y="15"/>
                </a:cubicBezTo>
                <a:cubicBezTo>
                  <a:pt x="71" y="22"/>
                  <a:pt x="79" y="22"/>
                  <a:pt x="79" y="22"/>
                </a:cubicBezTo>
                <a:cubicBezTo>
                  <a:pt x="112" y="21"/>
                  <a:pt x="112" y="21"/>
                  <a:pt x="112" y="21"/>
                </a:cubicBezTo>
                <a:cubicBezTo>
                  <a:pt x="76" y="58"/>
                  <a:pt x="76" y="58"/>
                  <a:pt x="76" y="58"/>
                </a:cubicBezTo>
                <a:cubicBezTo>
                  <a:pt x="58" y="47"/>
                  <a:pt x="33" y="51"/>
                  <a:pt x="18" y="67"/>
                </a:cubicBezTo>
                <a:cubicBezTo>
                  <a:pt x="0" y="87"/>
                  <a:pt x="2" y="116"/>
                  <a:pt x="21" y="134"/>
                </a:cubicBezTo>
                <a:cubicBezTo>
                  <a:pt x="40" y="151"/>
                  <a:pt x="70" y="150"/>
                  <a:pt x="88" y="131"/>
                </a:cubicBezTo>
                <a:cubicBezTo>
                  <a:pt x="103" y="114"/>
                  <a:pt x="104" y="90"/>
                  <a:pt x="91" y="72"/>
                </a:cubicBezTo>
                <a:cubicBezTo>
                  <a:pt x="127" y="35"/>
                  <a:pt x="127" y="35"/>
                  <a:pt x="127" y="35"/>
                </a:cubicBezTo>
                <a:cubicBezTo>
                  <a:pt x="127" y="67"/>
                  <a:pt x="127" y="67"/>
                  <a:pt x="127" y="67"/>
                </a:cubicBezTo>
                <a:cubicBezTo>
                  <a:pt x="127" y="67"/>
                  <a:pt x="128" y="73"/>
                  <a:pt x="135" y="74"/>
                </a:cubicBezTo>
                <a:cubicBezTo>
                  <a:pt x="138" y="75"/>
                  <a:pt x="141" y="74"/>
                  <a:pt x="143" y="71"/>
                </a:cubicBezTo>
                <a:cubicBezTo>
                  <a:pt x="145" y="69"/>
                  <a:pt x="146" y="66"/>
                  <a:pt x="145" y="63"/>
                </a:cubicBezTo>
                <a:close/>
                <a:moveTo>
                  <a:pt x="75" y="119"/>
                </a:moveTo>
                <a:cubicBezTo>
                  <a:pt x="64" y="132"/>
                  <a:pt x="45" y="132"/>
                  <a:pt x="33" y="121"/>
                </a:cubicBezTo>
                <a:cubicBezTo>
                  <a:pt x="20" y="110"/>
                  <a:pt x="19" y="91"/>
                  <a:pt x="31" y="79"/>
                </a:cubicBezTo>
                <a:cubicBezTo>
                  <a:pt x="42" y="67"/>
                  <a:pt x="61" y="66"/>
                  <a:pt x="73" y="77"/>
                </a:cubicBezTo>
                <a:cubicBezTo>
                  <a:pt x="85" y="88"/>
                  <a:pt x="86" y="107"/>
                  <a:pt x="75" y="119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306" name="Freeform 290"/>
          <p:cNvSpPr/>
          <p:nvPr/>
        </p:nvSpPr>
        <p:spPr bwMode="auto">
          <a:xfrm>
            <a:off x="4907574" y="5784153"/>
            <a:ext cx="121238" cy="181108"/>
          </a:xfrm>
          <a:custGeom>
            <a:avLst/>
            <a:gdLst>
              <a:gd name="T0" fmla="*/ 0 w 81"/>
              <a:gd name="T1" fmla="*/ 0 h 121"/>
              <a:gd name="T2" fmla="*/ 81 w 81"/>
              <a:gd name="T3" fmla="*/ 64 h 121"/>
              <a:gd name="T4" fmla="*/ 0 w 81"/>
              <a:gd name="T5" fmla="*/ 121 h 121"/>
              <a:gd name="T6" fmla="*/ 0 w 81"/>
              <a:gd name="T7" fmla="*/ 0 h 1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81" h="121">
                <a:moveTo>
                  <a:pt x="0" y="0"/>
                </a:moveTo>
                <a:lnTo>
                  <a:pt x="81" y="64"/>
                </a:lnTo>
                <a:lnTo>
                  <a:pt x="0" y="121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307" name="Freeform 291"/>
          <p:cNvSpPr/>
          <p:nvPr/>
        </p:nvSpPr>
        <p:spPr bwMode="auto">
          <a:xfrm>
            <a:off x="4921043" y="5890423"/>
            <a:ext cx="305340" cy="83819"/>
          </a:xfrm>
          <a:custGeom>
            <a:avLst/>
            <a:gdLst>
              <a:gd name="T0" fmla="*/ 0 w 204"/>
              <a:gd name="T1" fmla="*/ 56 h 56"/>
              <a:gd name="T2" fmla="*/ 80 w 204"/>
              <a:gd name="T3" fmla="*/ 0 h 56"/>
              <a:gd name="T4" fmla="*/ 104 w 204"/>
              <a:gd name="T5" fmla="*/ 19 h 56"/>
              <a:gd name="T6" fmla="*/ 126 w 204"/>
              <a:gd name="T7" fmla="*/ 2 h 56"/>
              <a:gd name="T8" fmla="*/ 204 w 204"/>
              <a:gd name="T9" fmla="*/ 56 h 56"/>
              <a:gd name="T10" fmla="*/ 0 w 204"/>
              <a:gd name="T11" fmla="*/ 56 h 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04" h="56">
                <a:moveTo>
                  <a:pt x="0" y="56"/>
                </a:moveTo>
                <a:lnTo>
                  <a:pt x="80" y="0"/>
                </a:lnTo>
                <a:lnTo>
                  <a:pt x="104" y="19"/>
                </a:lnTo>
                <a:lnTo>
                  <a:pt x="126" y="2"/>
                </a:lnTo>
                <a:lnTo>
                  <a:pt x="204" y="56"/>
                </a:lnTo>
                <a:lnTo>
                  <a:pt x="0" y="56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308" name="Freeform 292"/>
          <p:cNvSpPr/>
          <p:nvPr/>
        </p:nvSpPr>
        <p:spPr bwMode="auto">
          <a:xfrm>
            <a:off x="4922540" y="5776669"/>
            <a:ext cx="275404" cy="124231"/>
          </a:xfrm>
          <a:custGeom>
            <a:avLst/>
            <a:gdLst>
              <a:gd name="T0" fmla="*/ 142 w 145"/>
              <a:gd name="T1" fmla="*/ 0 h 65"/>
              <a:gd name="T2" fmla="*/ 0 w 145"/>
              <a:gd name="T3" fmla="*/ 0 h 65"/>
              <a:gd name="T4" fmla="*/ 81 w 145"/>
              <a:gd name="T5" fmla="*/ 65 h 65"/>
              <a:gd name="T6" fmla="*/ 145 w 145"/>
              <a:gd name="T7" fmla="*/ 14 h 65"/>
              <a:gd name="T8" fmla="*/ 142 w 145"/>
              <a:gd name="T9" fmla="*/ 4 h 65"/>
              <a:gd name="T10" fmla="*/ 142 w 145"/>
              <a:gd name="T11" fmla="*/ 0 h 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45" h="65">
                <a:moveTo>
                  <a:pt x="142" y="0"/>
                </a:moveTo>
                <a:cubicBezTo>
                  <a:pt x="0" y="0"/>
                  <a:pt x="0" y="0"/>
                  <a:pt x="0" y="0"/>
                </a:cubicBezTo>
                <a:cubicBezTo>
                  <a:pt x="81" y="65"/>
                  <a:pt x="81" y="65"/>
                  <a:pt x="81" y="65"/>
                </a:cubicBezTo>
                <a:cubicBezTo>
                  <a:pt x="145" y="14"/>
                  <a:pt x="145" y="14"/>
                  <a:pt x="145" y="14"/>
                </a:cubicBezTo>
                <a:cubicBezTo>
                  <a:pt x="143" y="11"/>
                  <a:pt x="142" y="8"/>
                  <a:pt x="142" y="4"/>
                </a:cubicBezTo>
                <a:cubicBezTo>
                  <a:pt x="142" y="2"/>
                  <a:pt x="142" y="1"/>
                  <a:pt x="142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309" name="Freeform 293"/>
          <p:cNvSpPr/>
          <p:nvPr/>
        </p:nvSpPr>
        <p:spPr bwMode="auto">
          <a:xfrm>
            <a:off x="5123106" y="5815585"/>
            <a:ext cx="124232" cy="155664"/>
          </a:xfrm>
          <a:custGeom>
            <a:avLst/>
            <a:gdLst>
              <a:gd name="T0" fmla="*/ 45 w 66"/>
              <a:gd name="T1" fmla="*/ 0 h 82"/>
              <a:gd name="T2" fmla="*/ 0 w 66"/>
              <a:gd name="T3" fmla="*/ 36 h 82"/>
              <a:gd name="T4" fmla="*/ 66 w 66"/>
              <a:gd name="T5" fmla="*/ 82 h 82"/>
              <a:gd name="T6" fmla="*/ 66 w 66"/>
              <a:gd name="T7" fmla="*/ 6 h 82"/>
              <a:gd name="T8" fmla="*/ 60 w 66"/>
              <a:gd name="T9" fmla="*/ 6 h 82"/>
              <a:gd name="T10" fmla="*/ 45 w 66"/>
              <a:gd name="T11" fmla="*/ 0 h 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6" h="82">
                <a:moveTo>
                  <a:pt x="45" y="0"/>
                </a:moveTo>
                <a:cubicBezTo>
                  <a:pt x="0" y="36"/>
                  <a:pt x="0" y="36"/>
                  <a:pt x="0" y="36"/>
                </a:cubicBezTo>
                <a:cubicBezTo>
                  <a:pt x="66" y="82"/>
                  <a:pt x="66" y="82"/>
                  <a:pt x="66" y="82"/>
                </a:cubicBezTo>
                <a:cubicBezTo>
                  <a:pt x="66" y="6"/>
                  <a:pt x="66" y="6"/>
                  <a:pt x="66" y="6"/>
                </a:cubicBezTo>
                <a:cubicBezTo>
                  <a:pt x="64" y="6"/>
                  <a:pt x="62" y="6"/>
                  <a:pt x="60" y="6"/>
                </a:cubicBezTo>
                <a:cubicBezTo>
                  <a:pt x="54" y="6"/>
                  <a:pt x="49" y="4"/>
                  <a:pt x="45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310" name="Freeform 294"/>
          <p:cNvSpPr>
            <a:spLocks noEditPoints="1"/>
          </p:cNvSpPr>
          <p:nvPr/>
        </p:nvSpPr>
        <p:spPr bwMode="auto">
          <a:xfrm>
            <a:off x="5202435" y="5742244"/>
            <a:ext cx="74838" cy="74838"/>
          </a:xfrm>
          <a:custGeom>
            <a:avLst/>
            <a:gdLst>
              <a:gd name="T0" fmla="*/ 20 w 40"/>
              <a:gd name="T1" fmla="*/ 0 h 39"/>
              <a:gd name="T2" fmla="*/ 0 w 40"/>
              <a:gd name="T3" fmla="*/ 20 h 39"/>
              <a:gd name="T4" fmla="*/ 20 w 40"/>
              <a:gd name="T5" fmla="*/ 39 h 39"/>
              <a:gd name="T6" fmla="*/ 40 w 40"/>
              <a:gd name="T7" fmla="*/ 20 h 39"/>
              <a:gd name="T8" fmla="*/ 20 w 40"/>
              <a:gd name="T9" fmla="*/ 0 h 39"/>
              <a:gd name="T10" fmla="*/ 24 w 40"/>
              <a:gd name="T11" fmla="*/ 23 h 39"/>
              <a:gd name="T12" fmla="*/ 24 w 40"/>
              <a:gd name="T13" fmla="*/ 34 h 39"/>
              <a:gd name="T14" fmla="*/ 16 w 40"/>
              <a:gd name="T15" fmla="*/ 34 h 39"/>
              <a:gd name="T16" fmla="*/ 16 w 40"/>
              <a:gd name="T17" fmla="*/ 23 h 39"/>
              <a:gd name="T18" fmla="*/ 5 w 40"/>
              <a:gd name="T19" fmla="*/ 23 h 39"/>
              <a:gd name="T20" fmla="*/ 5 w 40"/>
              <a:gd name="T21" fmla="*/ 16 h 39"/>
              <a:gd name="T22" fmla="*/ 16 w 40"/>
              <a:gd name="T23" fmla="*/ 16 h 39"/>
              <a:gd name="T24" fmla="*/ 16 w 40"/>
              <a:gd name="T25" fmla="*/ 5 h 39"/>
              <a:gd name="T26" fmla="*/ 24 w 40"/>
              <a:gd name="T27" fmla="*/ 5 h 39"/>
              <a:gd name="T28" fmla="*/ 24 w 40"/>
              <a:gd name="T29" fmla="*/ 16 h 39"/>
              <a:gd name="T30" fmla="*/ 35 w 40"/>
              <a:gd name="T31" fmla="*/ 16 h 39"/>
              <a:gd name="T32" fmla="*/ 35 w 40"/>
              <a:gd name="T33" fmla="*/ 23 h 39"/>
              <a:gd name="T34" fmla="*/ 24 w 40"/>
              <a:gd name="T35" fmla="*/ 23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40" h="39">
                <a:moveTo>
                  <a:pt x="20" y="0"/>
                </a:moveTo>
                <a:cubicBezTo>
                  <a:pt x="9" y="0"/>
                  <a:pt x="0" y="9"/>
                  <a:pt x="0" y="20"/>
                </a:cubicBezTo>
                <a:cubicBezTo>
                  <a:pt x="0" y="30"/>
                  <a:pt x="9" y="39"/>
                  <a:pt x="20" y="39"/>
                </a:cubicBezTo>
                <a:cubicBezTo>
                  <a:pt x="31" y="39"/>
                  <a:pt x="40" y="30"/>
                  <a:pt x="40" y="20"/>
                </a:cubicBezTo>
                <a:cubicBezTo>
                  <a:pt x="40" y="9"/>
                  <a:pt x="31" y="0"/>
                  <a:pt x="20" y="0"/>
                </a:cubicBezTo>
                <a:close/>
                <a:moveTo>
                  <a:pt x="24" y="23"/>
                </a:moveTo>
                <a:cubicBezTo>
                  <a:pt x="24" y="34"/>
                  <a:pt x="24" y="34"/>
                  <a:pt x="24" y="34"/>
                </a:cubicBezTo>
                <a:cubicBezTo>
                  <a:pt x="16" y="34"/>
                  <a:pt x="16" y="34"/>
                  <a:pt x="16" y="34"/>
                </a:cubicBezTo>
                <a:cubicBezTo>
                  <a:pt x="16" y="23"/>
                  <a:pt x="16" y="23"/>
                  <a:pt x="16" y="23"/>
                </a:cubicBezTo>
                <a:cubicBezTo>
                  <a:pt x="5" y="23"/>
                  <a:pt x="5" y="23"/>
                  <a:pt x="5" y="23"/>
                </a:cubicBezTo>
                <a:cubicBezTo>
                  <a:pt x="5" y="16"/>
                  <a:pt x="5" y="16"/>
                  <a:pt x="5" y="16"/>
                </a:cubicBezTo>
                <a:cubicBezTo>
                  <a:pt x="16" y="16"/>
                  <a:pt x="16" y="16"/>
                  <a:pt x="16" y="16"/>
                </a:cubicBezTo>
                <a:cubicBezTo>
                  <a:pt x="16" y="5"/>
                  <a:pt x="16" y="5"/>
                  <a:pt x="16" y="5"/>
                </a:cubicBezTo>
                <a:cubicBezTo>
                  <a:pt x="24" y="5"/>
                  <a:pt x="24" y="5"/>
                  <a:pt x="24" y="5"/>
                </a:cubicBezTo>
                <a:cubicBezTo>
                  <a:pt x="24" y="16"/>
                  <a:pt x="24" y="16"/>
                  <a:pt x="24" y="16"/>
                </a:cubicBezTo>
                <a:cubicBezTo>
                  <a:pt x="35" y="16"/>
                  <a:pt x="35" y="16"/>
                  <a:pt x="35" y="16"/>
                </a:cubicBezTo>
                <a:cubicBezTo>
                  <a:pt x="35" y="23"/>
                  <a:pt x="35" y="23"/>
                  <a:pt x="35" y="23"/>
                </a:cubicBezTo>
                <a:lnTo>
                  <a:pt x="24" y="23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311" name="Freeform 295"/>
          <p:cNvSpPr/>
          <p:nvPr/>
        </p:nvSpPr>
        <p:spPr bwMode="auto">
          <a:xfrm>
            <a:off x="5578122" y="5773676"/>
            <a:ext cx="121238" cy="191585"/>
          </a:xfrm>
          <a:custGeom>
            <a:avLst/>
            <a:gdLst>
              <a:gd name="T0" fmla="*/ 0 w 81"/>
              <a:gd name="T1" fmla="*/ 0 h 128"/>
              <a:gd name="T2" fmla="*/ 0 w 81"/>
              <a:gd name="T3" fmla="*/ 128 h 128"/>
              <a:gd name="T4" fmla="*/ 81 w 81"/>
              <a:gd name="T5" fmla="*/ 68 h 128"/>
              <a:gd name="T6" fmla="*/ 0 w 81"/>
              <a:gd name="T7" fmla="*/ 0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81" h="128">
                <a:moveTo>
                  <a:pt x="0" y="0"/>
                </a:moveTo>
                <a:lnTo>
                  <a:pt x="0" y="128"/>
                </a:lnTo>
                <a:lnTo>
                  <a:pt x="81" y="68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312" name="Freeform 296"/>
          <p:cNvSpPr/>
          <p:nvPr/>
        </p:nvSpPr>
        <p:spPr bwMode="auto">
          <a:xfrm>
            <a:off x="5593090" y="5766192"/>
            <a:ext cx="275404" cy="130218"/>
          </a:xfrm>
          <a:custGeom>
            <a:avLst/>
            <a:gdLst>
              <a:gd name="T0" fmla="*/ 142 w 145"/>
              <a:gd name="T1" fmla="*/ 0 h 69"/>
              <a:gd name="T2" fmla="*/ 0 w 145"/>
              <a:gd name="T3" fmla="*/ 0 h 69"/>
              <a:gd name="T4" fmla="*/ 81 w 145"/>
              <a:gd name="T5" fmla="*/ 69 h 69"/>
              <a:gd name="T6" fmla="*/ 145 w 145"/>
              <a:gd name="T7" fmla="*/ 15 h 69"/>
              <a:gd name="T8" fmla="*/ 142 w 145"/>
              <a:gd name="T9" fmla="*/ 4 h 69"/>
              <a:gd name="T10" fmla="*/ 142 w 145"/>
              <a:gd name="T11" fmla="*/ 0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45" h="69">
                <a:moveTo>
                  <a:pt x="142" y="0"/>
                </a:moveTo>
                <a:cubicBezTo>
                  <a:pt x="0" y="0"/>
                  <a:pt x="0" y="0"/>
                  <a:pt x="0" y="0"/>
                </a:cubicBezTo>
                <a:cubicBezTo>
                  <a:pt x="81" y="69"/>
                  <a:pt x="81" y="69"/>
                  <a:pt x="81" y="69"/>
                </a:cubicBezTo>
                <a:cubicBezTo>
                  <a:pt x="145" y="15"/>
                  <a:pt x="145" y="15"/>
                  <a:pt x="145" y="15"/>
                </a:cubicBezTo>
                <a:cubicBezTo>
                  <a:pt x="143" y="12"/>
                  <a:pt x="142" y="8"/>
                  <a:pt x="142" y="4"/>
                </a:cubicBezTo>
                <a:cubicBezTo>
                  <a:pt x="142" y="3"/>
                  <a:pt x="142" y="2"/>
                  <a:pt x="142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313" name="Freeform 297"/>
          <p:cNvSpPr/>
          <p:nvPr/>
        </p:nvSpPr>
        <p:spPr bwMode="auto">
          <a:xfrm>
            <a:off x="5591593" y="5885933"/>
            <a:ext cx="305340" cy="88309"/>
          </a:xfrm>
          <a:custGeom>
            <a:avLst/>
            <a:gdLst>
              <a:gd name="T0" fmla="*/ 104 w 204"/>
              <a:gd name="T1" fmla="*/ 20 h 59"/>
              <a:gd name="T2" fmla="*/ 79 w 204"/>
              <a:gd name="T3" fmla="*/ 0 h 59"/>
              <a:gd name="T4" fmla="*/ 0 w 204"/>
              <a:gd name="T5" fmla="*/ 59 h 59"/>
              <a:gd name="T6" fmla="*/ 204 w 204"/>
              <a:gd name="T7" fmla="*/ 59 h 59"/>
              <a:gd name="T8" fmla="*/ 125 w 204"/>
              <a:gd name="T9" fmla="*/ 2 h 59"/>
              <a:gd name="T10" fmla="*/ 104 w 204"/>
              <a:gd name="T11" fmla="*/ 20 h 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04" h="59">
                <a:moveTo>
                  <a:pt x="104" y="20"/>
                </a:moveTo>
                <a:lnTo>
                  <a:pt x="79" y="0"/>
                </a:lnTo>
                <a:lnTo>
                  <a:pt x="0" y="59"/>
                </a:lnTo>
                <a:lnTo>
                  <a:pt x="204" y="59"/>
                </a:lnTo>
                <a:lnTo>
                  <a:pt x="125" y="2"/>
                </a:lnTo>
                <a:lnTo>
                  <a:pt x="104" y="2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314" name="Freeform 298"/>
          <p:cNvSpPr/>
          <p:nvPr/>
        </p:nvSpPr>
        <p:spPr bwMode="auto">
          <a:xfrm>
            <a:off x="5792159" y="5808102"/>
            <a:ext cx="125728" cy="163147"/>
          </a:xfrm>
          <a:custGeom>
            <a:avLst/>
            <a:gdLst>
              <a:gd name="T0" fmla="*/ 45 w 66"/>
              <a:gd name="T1" fmla="*/ 0 h 86"/>
              <a:gd name="T2" fmla="*/ 0 w 66"/>
              <a:gd name="T3" fmla="*/ 37 h 86"/>
              <a:gd name="T4" fmla="*/ 66 w 66"/>
              <a:gd name="T5" fmla="*/ 86 h 86"/>
              <a:gd name="T6" fmla="*/ 66 w 66"/>
              <a:gd name="T7" fmla="*/ 5 h 86"/>
              <a:gd name="T8" fmla="*/ 60 w 66"/>
              <a:gd name="T9" fmla="*/ 6 h 86"/>
              <a:gd name="T10" fmla="*/ 45 w 66"/>
              <a:gd name="T11" fmla="*/ 0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6" h="86">
                <a:moveTo>
                  <a:pt x="45" y="0"/>
                </a:moveTo>
                <a:cubicBezTo>
                  <a:pt x="0" y="37"/>
                  <a:pt x="0" y="37"/>
                  <a:pt x="0" y="37"/>
                </a:cubicBezTo>
                <a:cubicBezTo>
                  <a:pt x="66" y="86"/>
                  <a:pt x="66" y="86"/>
                  <a:pt x="66" y="86"/>
                </a:cubicBezTo>
                <a:cubicBezTo>
                  <a:pt x="66" y="5"/>
                  <a:pt x="66" y="5"/>
                  <a:pt x="66" y="5"/>
                </a:cubicBezTo>
                <a:cubicBezTo>
                  <a:pt x="64" y="6"/>
                  <a:pt x="62" y="6"/>
                  <a:pt x="60" y="6"/>
                </a:cubicBezTo>
                <a:cubicBezTo>
                  <a:pt x="54" y="6"/>
                  <a:pt x="49" y="4"/>
                  <a:pt x="45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315" name="Freeform 299"/>
          <p:cNvSpPr>
            <a:spLocks noEditPoints="1"/>
          </p:cNvSpPr>
          <p:nvPr/>
        </p:nvSpPr>
        <p:spPr bwMode="auto">
          <a:xfrm>
            <a:off x="5872983" y="5730271"/>
            <a:ext cx="74838" cy="77831"/>
          </a:xfrm>
          <a:custGeom>
            <a:avLst/>
            <a:gdLst>
              <a:gd name="T0" fmla="*/ 19 w 39"/>
              <a:gd name="T1" fmla="*/ 0 h 41"/>
              <a:gd name="T2" fmla="*/ 0 w 39"/>
              <a:gd name="T3" fmla="*/ 21 h 41"/>
              <a:gd name="T4" fmla="*/ 19 w 39"/>
              <a:gd name="T5" fmla="*/ 41 h 41"/>
              <a:gd name="T6" fmla="*/ 39 w 39"/>
              <a:gd name="T7" fmla="*/ 21 h 41"/>
              <a:gd name="T8" fmla="*/ 19 w 39"/>
              <a:gd name="T9" fmla="*/ 0 h 41"/>
              <a:gd name="T10" fmla="*/ 23 w 39"/>
              <a:gd name="T11" fmla="*/ 25 h 41"/>
              <a:gd name="T12" fmla="*/ 16 w 39"/>
              <a:gd name="T13" fmla="*/ 25 h 41"/>
              <a:gd name="T14" fmla="*/ 4 w 39"/>
              <a:gd name="T15" fmla="*/ 25 h 41"/>
              <a:gd name="T16" fmla="*/ 4 w 39"/>
              <a:gd name="T17" fmla="*/ 17 h 41"/>
              <a:gd name="T18" fmla="*/ 16 w 39"/>
              <a:gd name="T19" fmla="*/ 17 h 41"/>
              <a:gd name="T20" fmla="*/ 23 w 39"/>
              <a:gd name="T21" fmla="*/ 17 h 41"/>
              <a:gd name="T22" fmla="*/ 35 w 39"/>
              <a:gd name="T23" fmla="*/ 17 h 41"/>
              <a:gd name="T24" fmla="*/ 35 w 39"/>
              <a:gd name="T25" fmla="*/ 25 h 41"/>
              <a:gd name="T26" fmla="*/ 23 w 39"/>
              <a:gd name="T27" fmla="*/ 25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39" h="41">
                <a:moveTo>
                  <a:pt x="19" y="0"/>
                </a:moveTo>
                <a:cubicBezTo>
                  <a:pt x="8" y="0"/>
                  <a:pt x="0" y="10"/>
                  <a:pt x="0" y="21"/>
                </a:cubicBezTo>
                <a:cubicBezTo>
                  <a:pt x="0" y="32"/>
                  <a:pt x="8" y="41"/>
                  <a:pt x="19" y="41"/>
                </a:cubicBezTo>
                <a:cubicBezTo>
                  <a:pt x="30" y="41"/>
                  <a:pt x="39" y="32"/>
                  <a:pt x="39" y="21"/>
                </a:cubicBezTo>
                <a:cubicBezTo>
                  <a:pt x="39" y="10"/>
                  <a:pt x="30" y="0"/>
                  <a:pt x="19" y="0"/>
                </a:cubicBezTo>
                <a:close/>
                <a:moveTo>
                  <a:pt x="23" y="25"/>
                </a:moveTo>
                <a:cubicBezTo>
                  <a:pt x="16" y="25"/>
                  <a:pt x="16" y="25"/>
                  <a:pt x="16" y="25"/>
                </a:cubicBezTo>
                <a:cubicBezTo>
                  <a:pt x="4" y="25"/>
                  <a:pt x="4" y="25"/>
                  <a:pt x="4" y="25"/>
                </a:cubicBezTo>
                <a:cubicBezTo>
                  <a:pt x="4" y="17"/>
                  <a:pt x="4" y="17"/>
                  <a:pt x="4" y="17"/>
                </a:cubicBezTo>
                <a:cubicBezTo>
                  <a:pt x="16" y="17"/>
                  <a:pt x="16" y="17"/>
                  <a:pt x="16" y="17"/>
                </a:cubicBezTo>
                <a:cubicBezTo>
                  <a:pt x="23" y="17"/>
                  <a:pt x="23" y="17"/>
                  <a:pt x="23" y="17"/>
                </a:cubicBezTo>
                <a:cubicBezTo>
                  <a:pt x="35" y="17"/>
                  <a:pt x="35" y="17"/>
                  <a:pt x="35" y="17"/>
                </a:cubicBezTo>
                <a:cubicBezTo>
                  <a:pt x="35" y="25"/>
                  <a:pt x="35" y="25"/>
                  <a:pt x="35" y="25"/>
                </a:cubicBezTo>
                <a:lnTo>
                  <a:pt x="23" y="25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316" name="Freeform 300"/>
          <p:cNvSpPr/>
          <p:nvPr/>
        </p:nvSpPr>
        <p:spPr bwMode="auto">
          <a:xfrm>
            <a:off x="6917722" y="5781160"/>
            <a:ext cx="121238" cy="184101"/>
          </a:xfrm>
          <a:custGeom>
            <a:avLst/>
            <a:gdLst>
              <a:gd name="T0" fmla="*/ 0 w 81"/>
              <a:gd name="T1" fmla="*/ 0 h 123"/>
              <a:gd name="T2" fmla="*/ 0 w 81"/>
              <a:gd name="T3" fmla="*/ 123 h 123"/>
              <a:gd name="T4" fmla="*/ 81 w 81"/>
              <a:gd name="T5" fmla="*/ 66 h 123"/>
              <a:gd name="T6" fmla="*/ 0 w 81"/>
              <a:gd name="T7" fmla="*/ 0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81" h="123">
                <a:moveTo>
                  <a:pt x="0" y="0"/>
                </a:moveTo>
                <a:lnTo>
                  <a:pt x="0" y="123"/>
                </a:lnTo>
                <a:lnTo>
                  <a:pt x="81" y="66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317" name="Freeform 301"/>
          <p:cNvSpPr/>
          <p:nvPr/>
        </p:nvSpPr>
        <p:spPr bwMode="auto">
          <a:xfrm>
            <a:off x="6932689" y="5773676"/>
            <a:ext cx="275404" cy="124231"/>
          </a:xfrm>
          <a:custGeom>
            <a:avLst/>
            <a:gdLst>
              <a:gd name="T0" fmla="*/ 143 w 145"/>
              <a:gd name="T1" fmla="*/ 0 h 66"/>
              <a:gd name="T2" fmla="*/ 0 w 145"/>
              <a:gd name="T3" fmla="*/ 0 h 66"/>
              <a:gd name="T4" fmla="*/ 81 w 145"/>
              <a:gd name="T5" fmla="*/ 66 h 66"/>
              <a:gd name="T6" fmla="*/ 145 w 145"/>
              <a:gd name="T7" fmla="*/ 15 h 66"/>
              <a:gd name="T8" fmla="*/ 143 w 145"/>
              <a:gd name="T9" fmla="*/ 4 h 66"/>
              <a:gd name="T10" fmla="*/ 143 w 145"/>
              <a:gd name="T11" fmla="*/ 0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45" h="66">
                <a:moveTo>
                  <a:pt x="143" y="0"/>
                </a:moveTo>
                <a:cubicBezTo>
                  <a:pt x="0" y="0"/>
                  <a:pt x="0" y="0"/>
                  <a:pt x="0" y="0"/>
                </a:cubicBezTo>
                <a:cubicBezTo>
                  <a:pt x="81" y="66"/>
                  <a:pt x="81" y="66"/>
                  <a:pt x="81" y="66"/>
                </a:cubicBezTo>
                <a:cubicBezTo>
                  <a:pt x="145" y="15"/>
                  <a:pt x="145" y="15"/>
                  <a:pt x="145" y="15"/>
                </a:cubicBezTo>
                <a:cubicBezTo>
                  <a:pt x="144" y="12"/>
                  <a:pt x="143" y="8"/>
                  <a:pt x="143" y="4"/>
                </a:cubicBezTo>
                <a:cubicBezTo>
                  <a:pt x="143" y="3"/>
                  <a:pt x="143" y="2"/>
                  <a:pt x="143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318" name="Freeform 302"/>
          <p:cNvSpPr/>
          <p:nvPr/>
        </p:nvSpPr>
        <p:spPr bwMode="auto">
          <a:xfrm>
            <a:off x="6928199" y="5888927"/>
            <a:ext cx="308333" cy="85315"/>
          </a:xfrm>
          <a:custGeom>
            <a:avLst/>
            <a:gdLst>
              <a:gd name="T0" fmla="*/ 107 w 206"/>
              <a:gd name="T1" fmla="*/ 19 h 57"/>
              <a:gd name="T2" fmla="*/ 81 w 206"/>
              <a:gd name="T3" fmla="*/ 0 h 57"/>
              <a:gd name="T4" fmla="*/ 0 w 206"/>
              <a:gd name="T5" fmla="*/ 57 h 57"/>
              <a:gd name="T6" fmla="*/ 206 w 206"/>
              <a:gd name="T7" fmla="*/ 57 h 57"/>
              <a:gd name="T8" fmla="*/ 127 w 206"/>
              <a:gd name="T9" fmla="*/ 3 h 57"/>
              <a:gd name="T10" fmla="*/ 107 w 206"/>
              <a:gd name="T11" fmla="*/ 19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06" h="57">
                <a:moveTo>
                  <a:pt x="107" y="19"/>
                </a:moveTo>
                <a:lnTo>
                  <a:pt x="81" y="0"/>
                </a:lnTo>
                <a:lnTo>
                  <a:pt x="0" y="57"/>
                </a:lnTo>
                <a:lnTo>
                  <a:pt x="206" y="57"/>
                </a:lnTo>
                <a:lnTo>
                  <a:pt x="127" y="3"/>
                </a:lnTo>
                <a:lnTo>
                  <a:pt x="107" y="19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319" name="Freeform 303"/>
          <p:cNvSpPr/>
          <p:nvPr/>
        </p:nvSpPr>
        <p:spPr bwMode="auto">
          <a:xfrm>
            <a:off x="7131759" y="5812592"/>
            <a:ext cx="124232" cy="158657"/>
          </a:xfrm>
          <a:custGeom>
            <a:avLst/>
            <a:gdLst>
              <a:gd name="T0" fmla="*/ 45 w 66"/>
              <a:gd name="T1" fmla="*/ 0 h 83"/>
              <a:gd name="T2" fmla="*/ 0 w 66"/>
              <a:gd name="T3" fmla="*/ 36 h 83"/>
              <a:gd name="T4" fmla="*/ 66 w 66"/>
              <a:gd name="T5" fmla="*/ 83 h 83"/>
              <a:gd name="T6" fmla="*/ 66 w 66"/>
              <a:gd name="T7" fmla="*/ 5 h 83"/>
              <a:gd name="T8" fmla="*/ 61 w 66"/>
              <a:gd name="T9" fmla="*/ 6 h 83"/>
              <a:gd name="T10" fmla="*/ 45 w 66"/>
              <a:gd name="T11" fmla="*/ 0 h 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6" h="83">
                <a:moveTo>
                  <a:pt x="45" y="0"/>
                </a:moveTo>
                <a:cubicBezTo>
                  <a:pt x="0" y="36"/>
                  <a:pt x="0" y="36"/>
                  <a:pt x="0" y="36"/>
                </a:cubicBezTo>
                <a:cubicBezTo>
                  <a:pt x="66" y="83"/>
                  <a:pt x="66" y="83"/>
                  <a:pt x="66" y="83"/>
                </a:cubicBezTo>
                <a:cubicBezTo>
                  <a:pt x="66" y="5"/>
                  <a:pt x="66" y="5"/>
                  <a:pt x="66" y="5"/>
                </a:cubicBezTo>
                <a:cubicBezTo>
                  <a:pt x="65" y="6"/>
                  <a:pt x="63" y="6"/>
                  <a:pt x="61" y="6"/>
                </a:cubicBezTo>
                <a:cubicBezTo>
                  <a:pt x="55" y="6"/>
                  <a:pt x="49" y="4"/>
                  <a:pt x="45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320" name="Freeform 304"/>
          <p:cNvSpPr/>
          <p:nvPr/>
        </p:nvSpPr>
        <p:spPr bwMode="auto">
          <a:xfrm>
            <a:off x="6917722" y="5781160"/>
            <a:ext cx="121238" cy="184101"/>
          </a:xfrm>
          <a:custGeom>
            <a:avLst/>
            <a:gdLst>
              <a:gd name="T0" fmla="*/ 0 w 81"/>
              <a:gd name="T1" fmla="*/ 0 h 123"/>
              <a:gd name="T2" fmla="*/ 0 w 81"/>
              <a:gd name="T3" fmla="*/ 123 h 123"/>
              <a:gd name="T4" fmla="*/ 81 w 81"/>
              <a:gd name="T5" fmla="*/ 66 h 123"/>
              <a:gd name="T6" fmla="*/ 0 w 81"/>
              <a:gd name="T7" fmla="*/ 0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81" h="123">
                <a:moveTo>
                  <a:pt x="0" y="0"/>
                </a:moveTo>
                <a:lnTo>
                  <a:pt x="0" y="123"/>
                </a:lnTo>
                <a:lnTo>
                  <a:pt x="81" y="66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321" name="Freeform 305"/>
          <p:cNvSpPr/>
          <p:nvPr/>
        </p:nvSpPr>
        <p:spPr bwMode="auto">
          <a:xfrm>
            <a:off x="6932689" y="5773676"/>
            <a:ext cx="275404" cy="124231"/>
          </a:xfrm>
          <a:custGeom>
            <a:avLst/>
            <a:gdLst>
              <a:gd name="T0" fmla="*/ 143 w 145"/>
              <a:gd name="T1" fmla="*/ 0 h 66"/>
              <a:gd name="T2" fmla="*/ 0 w 145"/>
              <a:gd name="T3" fmla="*/ 0 h 66"/>
              <a:gd name="T4" fmla="*/ 81 w 145"/>
              <a:gd name="T5" fmla="*/ 66 h 66"/>
              <a:gd name="T6" fmla="*/ 145 w 145"/>
              <a:gd name="T7" fmla="*/ 15 h 66"/>
              <a:gd name="T8" fmla="*/ 143 w 145"/>
              <a:gd name="T9" fmla="*/ 4 h 66"/>
              <a:gd name="T10" fmla="*/ 143 w 145"/>
              <a:gd name="T11" fmla="*/ 0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45" h="66">
                <a:moveTo>
                  <a:pt x="143" y="0"/>
                </a:moveTo>
                <a:cubicBezTo>
                  <a:pt x="0" y="0"/>
                  <a:pt x="0" y="0"/>
                  <a:pt x="0" y="0"/>
                </a:cubicBezTo>
                <a:cubicBezTo>
                  <a:pt x="81" y="66"/>
                  <a:pt x="81" y="66"/>
                  <a:pt x="81" y="66"/>
                </a:cubicBezTo>
                <a:cubicBezTo>
                  <a:pt x="145" y="15"/>
                  <a:pt x="145" y="15"/>
                  <a:pt x="145" y="15"/>
                </a:cubicBezTo>
                <a:cubicBezTo>
                  <a:pt x="144" y="12"/>
                  <a:pt x="143" y="8"/>
                  <a:pt x="143" y="4"/>
                </a:cubicBezTo>
                <a:cubicBezTo>
                  <a:pt x="143" y="3"/>
                  <a:pt x="143" y="2"/>
                  <a:pt x="143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322" name="Freeform 306"/>
          <p:cNvSpPr/>
          <p:nvPr/>
        </p:nvSpPr>
        <p:spPr bwMode="auto">
          <a:xfrm>
            <a:off x="6928199" y="5888927"/>
            <a:ext cx="308333" cy="85315"/>
          </a:xfrm>
          <a:custGeom>
            <a:avLst/>
            <a:gdLst>
              <a:gd name="T0" fmla="*/ 105 w 206"/>
              <a:gd name="T1" fmla="*/ 19 h 57"/>
              <a:gd name="T2" fmla="*/ 81 w 206"/>
              <a:gd name="T3" fmla="*/ 0 h 57"/>
              <a:gd name="T4" fmla="*/ 0 w 206"/>
              <a:gd name="T5" fmla="*/ 57 h 57"/>
              <a:gd name="T6" fmla="*/ 206 w 206"/>
              <a:gd name="T7" fmla="*/ 57 h 57"/>
              <a:gd name="T8" fmla="*/ 127 w 206"/>
              <a:gd name="T9" fmla="*/ 3 h 57"/>
              <a:gd name="T10" fmla="*/ 105 w 206"/>
              <a:gd name="T11" fmla="*/ 19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06" h="57">
                <a:moveTo>
                  <a:pt x="105" y="19"/>
                </a:moveTo>
                <a:lnTo>
                  <a:pt x="81" y="0"/>
                </a:lnTo>
                <a:lnTo>
                  <a:pt x="0" y="57"/>
                </a:lnTo>
                <a:lnTo>
                  <a:pt x="206" y="57"/>
                </a:lnTo>
                <a:lnTo>
                  <a:pt x="127" y="3"/>
                </a:lnTo>
                <a:lnTo>
                  <a:pt x="105" y="19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323" name="Freeform 307"/>
          <p:cNvSpPr/>
          <p:nvPr/>
        </p:nvSpPr>
        <p:spPr bwMode="auto">
          <a:xfrm>
            <a:off x="7131759" y="5812592"/>
            <a:ext cx="124232" cy="158657"/>
          </a:xfrm>
          <a:custGeom>
            <a:avLst/>
            <a:gdLst>
              <a:gd name="T0" fmla="*/ 45 w 66"/>
              <a:gd name="T1" fmla="*/ 0 h 83"/>
              <a:gd name="T2" fmla="*/ 0 w 66"/>
              <a:gd name="T3" fmla="*/ 36 h 83"/>
              <a:gd name="T4" fmla="*/ 66 w 66"/>
              <a:gd name="T5" fmla="*/ 83 h 83"/>
              <a:gd name="T6" fmla="*/ 66 w 66"/>
              <a:gd name="T7" fmla="*/ 5 h 83"/>
              <a:gd name="T8" fmla="*/ 61 w 66"/>
              <a:gd name="T9" fmla="*/ 6 h 83"/>
              <a:gd name="T10" fmla="*/ 45 w 66"/>
              <a:gd name="T11" fmla="*/ 0 h 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6" h="83">
                <a:moveTo>
                  <a:pt x="45" y="0"/>
                </a:moveTo>
                <a:cubicBezTo>
                  <a:pt x="0" y="36"/>
                  <a:pt x="0" y="36"/>
                  <a:pt x="0" y="36"/>
                </a:cubicBezTo>
                <a:cubicBezTo>
                  <a:pt x="66" y="83"/>
                  <a:pt x="66" y="83"/>
                  <a:pt x="66" y="83"/>
                </a:cubicBezTo>
                <a:cubicBezTo>
                  <a:pt x="66" y="5"/>
                  <a:pt x="66" y="5"/>
                  <a:pt x="66" y="5"/>
                </a:cubicBezTo>
                <a:cubicBezTo>
                  <a:pt x="64" y="6"/>
                  <a:pt x="63" y="6"/>
                  <a:pt x="61" y="6"/>
                </a:cubicBezTo>
                <a:cubicBezTo>
                  <a:pt x="55" y="6"/>
                  <a:pt x="49" y="4"/>
                  <a:pt x="45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324" name="Freeform 308"/>
          <p:cNvSpPr>
            <a:spLocks noEditPoints="1"/>
          </p:cNvSpPr>
          <p:nvPr/>
        </p:nvSpPr>
        <p:spPr bwMode="auto">
          <a:xfrm>
            <a:off x="7212584" y="5739251"/>
            <a:ext cx="76335" cy="76334"/>
          </a:xfrm>
          <a:custGeom>
            <a:avLst/>
            <a:gdLst>
              <a:gd name="T0" fmla="*/ 20 w 40"/>
              <a:gd name="T1" fmla="*/ 0 h 40"/>
              <a:gd name="T2" fmla="*/ 0 w 40"/>
              <a:gd name="T3" fmla="*/ 20 h 40"/>
              <a:gd name="T4" fmla="*/ 20 w 40"/>
              <a:gd name="T5" fmla="*/ 40 h 40"/>
              <a:gd name="T6" fmla="*/ 40 w 40"/>
              <a:gd name="T7" fmla="*/ 20 h 40"/>
              <a:gd name="T8" fmla="*/ 20 w 40"/>
              <a:gd name="T9" fmla="*/ 0 h 40"/>
              <a:gd name="T10" fmla="*/ 24 w 40"/>
              <a:gd name="T11" fmla="*/ 35 h 40"/>
              <a:gd name="T12" fmla="*/ 17 w 40"/>
              <a:gd name="T13" fmla="*/ 35 h 40"/>
              <a:gd name="T14" fmla="*/ 17 w 40"/>
              <a:gd name="T15" fmla="*/ 13 h 40"/>
              <a:gd name="T16" fmla="*/ 17 w 40"/>
              <a:gd name="T17" fmla="*/ 13 h 40"/>
              <a:gd name="T18" fmla="*/ 12 w 40"/>
              <a:gd name="T19" fmla="*/ 15 h 40"/>
              <a:gd name="T20" fmla="*/ 11 w 40"/>
              <a:gd name="T21" fmla="*/ 11 h 40"/>
              <a:gd name="T22" fmla="*/ 18 w 40"/>
              <a:gd name="T23" fmla="*/ 7 h 40"/>
              <a:gd name="T24" fmla="*/ 24 w 40"/>
              <a:gd name="T25" fmla="*/ 7 h 40"/>
              <a:gd name="T26" fmla="*/ 24 w 40"/>
              <a:gd name="T27" fmla="*/ 35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0" h="40">
                <a:moveTo>
                  <a:pt x="20" y="0"/>
                </a:moveTo>
                <a:cubicBezTo>
                  <a:pt x="9" y="0"/>
                  <a:pt x="0" y="9"/>
                  <a:pt x="0" y="20"/>
                </a:cubicBezTo>
                <a:cubicBezTo>
                  <a:pt x="0" y="31"/>
                  <a:pt x="9" y="40"/>
                  <a:pt x="20" y="40"/>
                </a:cubicBezTo>
                <a:cubicBezTo>
                  <a:pt x="31" y="40"/>
                  <a:pt x="40" y="31"/>
                  <a:pt x="40" y="20"/>
                </a:cubicBezTo>
                <a:cubicBezTo>
                  <a:pt x="40" y="9"/>
                  <a:pt x="31" y="0"/>
                  <a:pt x="20" y="0"/>
                </a:cubicBezTo>
                <a:close/>
                <a:moveTo>
                  <a:pt x="24" y="35"/>
                </a:moveTo>
                <a:cubicBezTo>
                  <a:pt x="17" y="35"/>
                  <a:pt x="17" y="35"/>
                  <a:pt x="17" y="35"/>
                </a:cubicBezTo>
                <a:cubicBezTo>
                  <a:pt x="17" y="13"/>
                  <a:pt x="17" y="13"/>
                  <a:pt x="17" y="13"/>
                </a:cubicBezTo>
                <a:cubicBezTo>
                  <a:pt x="17" y="13"/>
                  <a:pt x="17" y="13"/>
                  <a:pt x="17" y="13"/>
                </a:cubicBezTo>
                <a:cubicBezTo>
                  <a:pt x="12" y="15"/>
                  <a:pt x="12" y="15"/>
                  <a:pt x="12" y="15"/>
                </a:cubicBezTo>
                <a:cubicBezTo>
                  <a:pt x="11" y="11"/>
                  <a:pt x="11" y="11"/>
                  <a:pt x="11" y="11"/>
                </a:cubicBezTo>
                <a:cubicBezTo>
                  <a:pt x="18" y="7"/>
                  <a:pt x="18" y="7"/>
                  <a:pt x="18" y="7"/>
                </a:cubicBezTo>
                <a:cubicBezTo>
                  <a:pt x="24" y="7"/>
                  <a:pt x="24" y="7"/>
                  <a:pt x="24" y="7"/>
                </a:cubicBezTo>
                <a:lnTo>
                  <a:pt x="24" y="35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325" name="Freeform 309"/>
          <p:cNvSpPr/>
          <p:nvPr/>
        </p:nvSpPr>
        <p:spPr bwMode="auto">
          <a:xfrm>
            <a:off x="5567644" y="497597"/>
            <a:ext cx="387661" cy="208049"/>
          </a:xfrm>
          <a:custGeom>
            <a:avLst/>
            <a:gdLst>
              <a:gd name="T0" fmla="*/ 190 w 204"/>
              <a:gd name="T1" fmla="*/ 42 h 109"/>
              <a:gd name="T2" fmla="*/ 122 w 204"/>
              <a:gd name="T3" fmla="*/ 8 h 109"/>
              <a:gd name="T4" fmla="*/ 114 w 204"/>
              <a:gd name="T5" fmla="*/ 0 h 109"/>
              <a:gd name="T6" fmla="*/ 81 w 204"/>
              <a:gd name="T7" fmla="*/ 0 h 109"/>
              <a:gd name="T8" fmla="*/ 75 w 204"/>
              <a:gd name="T9" fmla="*/ 7 h 109"/>
              <a:gd name="T10" fmla="*/ 47 w 204"/>
              <a:gd name="T11" fmla="*/ 20 h 109"/>
              <a:gd name="T12" fmla="*/ 18 w 204"/>
              <a:gd name="T13" fmla="*/ 35 h 109"/>
              <a:gd name="T14" fmla="*/ 7 w 204"/>
              <a:gd name="T15" fmla="*/ 77 h 109"/>
              <a:gd name="T16" fmla="*/ 199 w 204"/>
              <a:gd name="T17" fmla="*/ 77 h 109"/>
              <a:gd name="T18" fmla="*/ 190 w 204"/>
              <a:gd name="T19" fmla="*/ 42 h 1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04" h="109">
                <a:moveTo>
                  <a:pt x="190" y="42"/>
                </a:moveTo>
                <a:cubicBezTo>
                  <a:pt x="181" y="26"/>
                  <a:pt x="125" y="9"/>
                  <a:pt x="122" y="8"/>
                </a:cubicBezTo>
                <a:cubicBezTo>
                  <a:pt x="121" y="7"/>
                  <a:pt x="110" y="5"/>
                  <a:pt x="114" y="0"/>
                </a:cubicBezTo>
                <a:cubicBezTo>
                  <a:pt x="114" y="0"/>
                  <a:pt x="98" y="18"/>
                  <a:pt x="81" y="0"/>
                </a:cubicBezTo>
                <a:cubicBezTo>
                  <a:pt x="81" y="1"/>
                  <a:pt x="82" y="5"/>
                  <a:pt x="75" y="7"/>
                </a:cubicBezTo>
                <a:cubicBezTo>
                  <a:pt x="71" y="9"/>
                  <a:pt x="58" y="14"/>
                  <a:pt x="47" y="20"/>
                </a:cubicBezTo>
                <a:cubicBezTo>
                  <a:pt x="35" y="25"/>
                  <a:pt x="23" y="31"/>
                  <a:pt x="18" y="35"/>
                </a:cubicBezTo>
                <a:cubicBezTo>
                  <a:pt x="8" y="43"/>
                  <a:pt x="0" y="67"/>
                  <a:pt x="7" y="77"/>
                </a:cubicBezTo>
                <a:cubicBezTo>
                  <a:pt x="58" y="100"/>
                  <a:pt x="136" y="109"/>
                  <a:pt x="199" y="77"/>
                </a:cubicBezTo>
                <a:cubicBezTo>
                  <a:pt x="204" y="69"/>
                  <a:pt x="195" y="49"/>
                  <a:pt x="190" y="42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326" name="Freeform 310"/>
          <p:cNvSpPr/>
          <p:nvPr/>
        </p:nvSpPr>
        <p:spPr bwMode="auto">
          <a:xfrm>
            <a:off x="5681398" y="362887"/>
            <a:ext cx="167637" cy="166140"/>
          </a:xfrm>
          <a:custGeom>
            <a:avLst/>
            <a:gdLst>
              <a:gd name="T0" fmla="*/ 2 w 88"/>
              <a:gd name="T1" fmla="*/ 65 h 87"/>
              <a:gd name="T2" fmla="*/ 16 w 88"/>
              <a:gd name="T3" fmla="*/ 68 h 87"/>
              <a:gd name="T4" fmla="*/ 22 w 88"/>
              <a:gd name="T5" fmla="*/ 74 h 87"/>
              <a:gd name="T6" fmla="*/ 62 w 88"/>
              <a:gd name="T7" fmla="*/ 61 h 87"/>
              <a:gd name="T8" fmla="*/ 66 w 88"/>
              <a:gd name="T9" fmla="*/ 2 h 87"/>
              <a:gd name="T10" fmla="*/ 16 w 88"/>
              <a:gd name="T11" fmla="*/ 0 h 87"/>
              <a:gd name="T12" fmla="*/ 2 w 88"/>
              <a:gd name="T13" fmla="*/ 14 h 87"/>
              <a:gd name="T14" fmla="*/ 1 w 88"/>
              <a:gd name="T15" fmla="*/ 37 h 87"/>
              <a:gd name="T16" fmla="*/ 0 w 88"/>
              <a:gd name="T17" fmla="*/ 63 h 87"/>
              <a:gd name="T18" fmla="*/ 2 w 88"/>
              <a:gd name="T19" fmla="*/ 65 h 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88" h="87">
                <a:moveTo>
                  <a:pt x="2" y="65"/>
                </a:moveTo>
                <a:cubicBezTo>
                  <a:pt x="2" y="65"/>
                  <a:pt x="15" y="68"/>
                  <a:pt x="16" y="68"/>
                </a:cubicBezTo>
                <a:cubicBezTo>
                  <a:pt x="16" y="70"/>
                  <a:pt x="19" y="71"/>
                  <a:pt x="22" y="74"/>
                </a:cubicBezTo>
                <a:cubicBezTo>
                  <a:pt x="30" y="81"/>
                  <a:pt x="45" y="87"/>
                  <a:pt x="62" y="61"/>
                </a:cubicBezTo>
                <a:cubicBezTo>
                  <a:pt x="88" y="21"/>
                  <a:pt x="66" y="2"/>
                  <a:pt x="66" y="2"/>
                </a:cubicBezTo>
                <a:cubicBezTo>
                  <a:pt x="16" y="0"/>
                  <a:pt x="16" y="0"/>
                  <a:pt x="16" y="0"/>
                </a:cubicBezTo>
                <a:cubicBezTo>
                  <a:pt x="2" y="14"/>
                  <a:pt x="2" y="14"/>
                  <a:pt x="2" y="14"/>
                </a:cubicBezTo>
                <a:cubicBezTo>
                  <a:pt x="1" y="37"/>
                  <a:pt x="1" y="37"/>
                  <a:pt x="1" y="37"/>
                </a:cubicBezTo>
                <a:cubicBezTo>
                  <a:pt x="0" y="63"/>
                  <a:pt x="0" y="63"/>
                  <a:pt x="0" y="63"/>
                </a:cubicBezTo>
                <a:lnTo>
                  <a:pt x="2" y="65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327" name="Freeform 311"/>
          <p:cNvSpPr/>
          <p:nvPr/>
        </p:nvSpPr>
        <p:spPr bwMode="auto">
          <a:xfrm>
            <a:off x="5627515" y="267095"/>
            <a:ext cx="264928" cy="257443"/>
          </a:xfrm>
          <a:custGeom>
            <a:avLst/>
            <a:gdLst>
              <a:gd name="T0" fmla="*/ 15 w 140"/>
              <a:gd name="T1" fmla="*/ 100 h 136"/>
              <a:gd name="T2" fmla="*/ 44 w 140"/>
              <a:gd name="T3" fmla="*/ 40 h 136"/>
              <a:gd name="T4" fmla="*/ 119 w 140"/>
              <a:gd name="T5" fmla="*/ 90 h 136"/>
              <a:gd name="T6" fmla="*/ 119 w 140"/>
              <a:gd name="T7" fmla="*/ 91 h 136"/>
              <a:gd name="T8" fmla="*/ 91 w 140"/>
              <a:gd name="T9" fmla="*/ 112 h 136"/>
              <a:gd name="T10" fmla="*/ 91 w 140"/>
              <a:gd name="T11" fmla="*/ 84 h 136"/>
              <a:gd name="T12" fmla="*/ 49 w 140"/>
              <a:gd name="T13" fmla="*/ 60 h 136"/>
              <a:gd name="T14" fmla="*/ 46 w 140"/>
              <a:gd name="T15" fmla="*/ 120 h 136"/>
              <a:gd name="T16" fmla="*/ 15 w 140"/>
              <a:gd name="T17" fmla="*/ 100 h 1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40" h="136">
                <a:moveTo>
                  <a:pt x="15" y="100"/>
                </a:moveTo>
                <a:cubicBezTo>
                  <a:pt x="35" y="110"/>
                  <a:pt x="0" y="38"/>
                  <a:pt x="44" y="40"/>
                </a:cubicBezTo>
                <a:cubicBezTo>
                  <a:pt x="140" y="0"/>
                  <a:pt x="87" y="121"/>
                  <a:pt x="119" y="90"/>
                </a:cubicBezTo>
                <a:cubicBezTo>
                  <a:pt x="119" y="90"/>
                  <a:pt x="119" y="91"/>
                  <a:pt x="119" y="91"/>
                </a:cubicBezTo>
                <a:cubicBezTo>
                  <a:pt x="123" y="102"/>
                  <a:pt x="104" y="129"/>
                  <a:pt x="91" y="112"/>
                </a:cubicBezTo>
                <a:cubicBezTo>
                  <a:pt x="91" y="112"/>
                  <a:pt x="106" y="56"/>
                  <a:pt x="91" y="84"/>
                </a:cubicBezTo>
                <a:cubicBezTo>
                  <a:pt x="81" y="68"/>
                  <a:pt x="57" y="65"/>
                  <a:pt x="49" y="60"/>
                </a:cubicBezTo>
                <a:cubicBezTo>
                  <a:pt x="34" y="63"/>
                  <a:pt x="25" y="94"/>
                  <a:pt x="46" y="120"/>
                </a:cubicBezTo>
                <a:cubicBezTo>
                  <a:pt x="25" y="136"/>
                  <a:pt x="10" y="111"/>
                  <a:pt x="15" y="10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328" name="Freeform 312"/>
          <p:cNvSpPr/>
          <p:nvPr/>
        </p:nvSpPr>
        <p:spPr bwMode="auto">
          <a:xfrm>
            <a:off x="10268969" y="6242162"/>
            <a:ext cx="324798" cy="303841"/>
          </a:xfrm>
          <a:custGeom>
            <a:avLst/>
            <a:gdLst>
              <a:gd name="T0" fmla="*/ 165 w 171"/>
              <a:gd name="T1" fmla="*/ 66 h 160"/>
              <a:gd name="T2" fmla="*/ 153 w 171"/>
              <a:gd name="T3" fmla="*/ 66 h 160"/>
              <a:gd name="T4" fmla="*/ 153 w 171"/>
              <a:gd name="T5" fmla="*/ 51 h 160"/>
              <a:gd name="T6" fmla="*/ 165 w 171"/>
              <a:gd name="T7" fmla="*/ 51 h 160"/>
              <a:gd name="T8" fmla="*/ 165 w 171"/>
              <a:gd name="T9" fmla="*/ 40 h 160"/>
              <a:gd name="T10" fmla="*/ 170 w 171"/>
              <a:gd name="T11" fmla="*/ 40 h 160"/>
              <a:gd name="T12" fmla="*/ 170 w 171"/>
              <a:gd name="T13" fmla="*/ 31 h 160"/>
              <a:gd name="T14" fmla="*/ 134 w 171"/>
              <a:gd name="T15" fmla="*/ 0 h 160"/>
              <a:gd name="T16" fmla="*/ 126 w 171"/>
              <a:gd name="T17" fmla="*/ 0 h 160"/>
              <a:gd name="T18" fmla="*/ 86 w 171"/>
              <a:gd name="T19" fmla="*/ 20 h 160"/>
              <a:gd name="T20" fmla="*/ 46 w 171"/>
              <a:gd name="T21" fmla="*/ 0 h 160"/>
              <a:gd name="T22" fmla="*/ 39 w 171"/>
              <a:gd name="T23" fmla="*/ 0 h 160"/>
              <a:gd name="T24" fmla="*/ 0 w 171"/>
              <a:gd name="T25" fmla="*/ 46 h 160"/>
              <a:gd name="T26" fmla="*/ 0 w 171"/>
              <a:gd name="T27" fmla="*/ 55 h 160"/>
              <a:gd name="T28" fmla="*/ 86 w 171"/>
              <a:gd name="T29" fmla="*/ 160 h 160"/>
              <a:gd name="T30" fmla="*/ 165 w 171"/>
              <a:gd name="T31" fmla="*/ 82 h 160"/>
              <a:gd name="T32" fmla="*/ 165 w 171"/>
              <a:gd name="T33" fmla="*/ 66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71" h="160">
                <a:moveTo>
                  <a:pt x="165" y="66"/>
                </a:moveTo>
                <a:cubicBezTo>
                  <a:pt x="153" y="66"/>
                  <a:pt x="153" y="66"/>
                  <a:pt x="153" y="66"/>
                </a:cubicBezTo>
                <a:cubicBezTo>
                  <a:pt x="153" y="51"/>
                  <a:pt x="153" y="51"/>
                  <a:pt x="153" y="51"/>
                </a:cubicBezTo>
                <a:cubicBezTo>
                  <a:pt x="165" y="51"/>
                  <a:pt x="165" y="51"/>
                  <a:pt x="165" y="51"/>
                </a:cubicBezTo>
                <a:cubicBezTo>
                  <a:pt x="165" y="40"/>
                  <a:pt x="165" y="40"/>
                  <a:pt x="165" y="40"/>
                </a:cubicBezTo>
                <a:cubicBezTo>
                  <a:pt x="170" y="40"/>
                  <a:pt x="170" y="40"/>
                  <a:pt x="170" y="40"/>
                </a:cubicBezTo>
                <a:cubicBezTo>
                  <a:pt x="171" y="39"/>
                  <a:pt x="170" y="33"/>
                  <a:pt x="170" y="31"/>
                </a:cubicBezTo>
                <a:cubicBezTo>
                  <a:pt x="163" y="12"/>
                  <a:pt x="148" y="1"/>
                  <a:pt x="134" y="0"/>
                </a:cubicBezTo>
                <a:cubicBezTo>
                  <a:pt x="131" y="0"/>
                  <a:pt x="128" y="0"/>
                  <a:pt x="126" y="0"/>
                </a:cubicBezTo>
                <a:cubicBezTo>
                  <a:pt x="106" y="0"/>
                  <a:pt x="97" y="8"/>
                  <a:pt x="86" y="20"/>
                </a:cubicBezTo>
                <a:cubicBezTo>
                  <a:pt x="75" y="8"/>
                  <a:pt x="66" y="0"/>
                  <a:pt x="46" y="0"/>
                </a:cubicBezTo>
                <a:cubicBezTo>
                  <a:pt x="44" y="0"/>
                  <a:pt x="41" y="0"/>
                  <a:pt x="39" y="0"/>
                </a:cubicBezTo>
                <a:cubicBezTo>
                  <a:pt x="22" y="2"/>
                  <a:pt x="2" y="17"/>
                  <a:pt x="0" y="46"/>
                </a:cubicBezTo>
                <a:cubicBezTo>
                  <a:pt x="0" y="55"/>
                  <a:pt x="0" y="55"/>
                  <a:pt x="0" y="55"/>
                </a:cubicBezTo>
                <a:cubicBezTo>
                  <a:pt x="2" y="83"/>
                  <a:pt x="23" y="117"/>
                  <a:pt x="86" y="160"/>
                </a:cubicBezTo>
                <a:cubicBezTo>
                  <a:pt x="130" y="130"/>
                  <a:pt x="154" y="105"/>
                  <a:pt x="165" y="82"/>
                </a:cubicBezTo>
                <a:lnTo>
                  <a:pt x="165" y="66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329" name="Freeform 313"/>
          <p:cNvSpPr/>
          <p:nvPr/>
        </p:nvSpPr>
        <p:spPr bwMode="auto">
          <a:xfrm>
            <a:off x="1556327" y="5718296"/>
            <a:ext cx="315817" cy="264926"/>
          </a:xfrm>
          <a:custGeom>
            <a:avLst/>
            <a:gdLst>
              <a:gd name="T0" fmla="*/ 210 w 211"/>
              <a:gd name="T1" fmla="*/ 42 h 177"/>
              <a:gd name="T2" fmla="*/ 211 w 211"/>
              <a:gd name="T3" fmla="*/ 9 h 177"/>
              <a:gd name="T4" fmla="*/ 87 w 211"/>
              <a:gd name="T5" fmla="*/ 18 h 177"/>
              <a:gd name="T6" fmla="*/ 77 w 211"/>
              <a:gd name="T7" fmla="*/ 0 h 177"/>
              <a:gd name="T8" fmla="*/ 9 w 211"/>
              <a:gd name="T9" fmla="*/ 4 h 177"/>
              <a:gd name="T10" fmla="*/ 0 w 211"/>
              <a:gd name="T11" fmla="*/ 24 h 177"/>
              <a:gd name="T12" fmla="*/ 5 w 211"/>
              <a:gd name="T13" fmla="*/ 177 h 177"/>
              <a:gd name="T14" fmla="*/ 49 w 211"/>
              <a:gd name="T15" fmla="*/ 57 h 177"/>
              <a:gd name="T16" fmla="*/ 210 w 211"/>
              <a:gd name="T17" fmla="*/ 42 h 1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11" h="177">
                <a:moveTo>
                  <a:pt x="210" y="42"/>
                </a:moveTo>
                <a:lnTo>
                  <a:pt x="211" y="9"/>
                </a:lnTo>
                <a:lnTo>
                  <a:pt x="87" y="18"/>
                </a:lnTo>
                <a:lnTo>
                  <a:pt x="77" y="0"/>
                </a:lnTo>
                <a:lnTo>
                  <a:pt x="9" y="4"/>
                </a:lnTo>
                <a:lnTo>
                  <a:pt x="0" y="24"/>
                </a:lnTo>
                <a:lnTo>
                  <a:pt x="5" y="177"/>
                </a:lnTo>
                <a:lnTo>
                  <a:pt x="49" y="57"/>
                </a:lnTo>
                <a:lnTo>
                  <a:pt x="210" y="42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330" name="Freeform 314"/>
          <p:cNvSpPr/>
          <p:nvPr/>
        </p:nvSpPr>
        <p:spPr bwMode="auto">
          <a:xfrm>
            <a:off x="1569797" y="5782656"/>
            <a:ext cx="354732" cy="200566"/>
          </a:xfrm>
          <a:custGeom>
            <a:avLst/>
            <a:gdLst>
              <a:gd name="T0" fmla="*/ 43 w 237"/>
              <a:gd name="T1" fmla="*/ 18 h 134"/>
              <a:gd name="T2" fmla="*/ 237 w 237"/>
              <a:gd name="T3" fmla="*/ 0 h 134"/>
              <a:gd name="T4" fmla="*/ 196 w 237"/>
              <a:gd name="T5" fmla="*/ 118 h 134"/>
              <a:gd name="T6" fmla="*/ 0 w 237"/>
              <a:gd name="T7" fmla="*/ 134 h 134"/>
              <a:gd name="T8" fmla="*/ 43 w 237"/>
              <a:gd name="T9" fmla="*/ 18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37" h="134">
                <a:moveTo>
                  <a:pt x="43" y="18"/>
                </a:moveTo>
                <a:lnTo>
                  <a:pt x="237" y="0"/>
                </a:lnTo>
                <a:lnTo>
                  <a:pt x="196" y="118"/>
                </a:lnTo>
                <a:lnTo>
                  <a:pt x="0" y="134"/>
                </a:lnTo>
                <a:lnTo>
                  <a:pt x="43" y="18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331" name="Freeform 315"/>
          <p:cNvSpPr>
            <a:spLocks noEditPoints="1"/>
          </p:cNvSpPr>
          <p:nvPr/>
        </p:nvSpPr>
        <p:spPr bwMode="auto">
          <a:xfrm>
            <a:off x="2226875" y="6297542"/>
            <a:ext cx="372693" cy="218527"/>
          </a:xfrm>
          <a:custGeom>
            <a:avLst/>
            <a:gdLst>
              <a:gd name="T0" fmla="*/ 167 w 196"/>
              <a:gd name="T1" fmla="*/ 32 h 115"/>
              <a:gd name="T2" fmla="*/ 162 w 196"/>
              <a:gd name="T3" fmla="*/ 33 h 115"/>
              <a:gd name="T4" fmla="*/ 121 w 196"/>
              <a:gd name="T5" fmla="*/ 3 h 115"/>
              <a:gd name="T6" fmla="*/ 105 w 196"/>
              <a:gd name="T7" fmla="*/ 6 h 115"/>
              <a:gd name="T8" fmla="*/ 89 w 196"/>
              <a:gd name="T9" fmla="*/ 0 h 115"/>
              <a:gd name="T10" fmla="*/ 61 w 196"/>
              <a:gd name="T11" fmla="*/ 23 h 115"/>
              <a:gd name="T12" fmla="*/ 56 w 196"/>
              <a:gd name="T13" fmla="*/ 23 h 115"/>
              <a:gd name="T14" fmla="*/ 31 w 196"/>
              <a:gd name="T15" fmla="*/ 43 h 115"/>
              <a:gd name="T16" fmla="*/ 26 w 196"/>
              <a:gd name="T17" fmla="*/ 42 h 115"/>
              <a:gd name="T18" fmla="*/ 0 w 196"/>
              <a:gd name="T19" fmla="*/ 71 h 115"/>
              <a:gd name="T20" fmla="*/ 26 w 196"/>
              <a:gd name="T21" fmla="*/ 100 h 115"/>
              <a:gd name="T22" fmla="*/ 31 w 196"/>
              <a:gd name="T23" fmla="*/ 99 h 115"/>
              <a:gd name="T24" fmla="*/ 27 w 196"/>
              <a:gd name="T25" fmla="*/ 89 h 115"/>
              <a:gd name="T26" fmla="*/ 48 w 196"/>
              <a:gd name="T27" fmla="*/ 102 h 115"/>
              <a:gd name="T28" fmla="*/ 64 w 196"/>
              <a:gd name="T29" fmla="*/ 95 h 115"/>
              <a:gd name="T30" fmla="*/ 89 w 196"/>
              <a:gd name="T31" fmla="*/ 111 h 115"/>
              <a:gd name="T32" fmla="*/ 107 w 196"/>
              <a:gd name="T33" fmla="*/ 104 h 115"/>
              <a:gd name="T34" fmla="*/ 129 w 196"/>
              <a:gd name="T35" fmla="*/ 115 h 115"/>
              <a:gd name="T36" fmla="*/ 156 w 196"/>
              <a:gd name="T37" fmla="*/ 93 h 115"/>
              <a:gd name="T38" fmla="*/ 167 w 196"/>
              <a:gd name="T39" fmla="*/ 96 h 115"/>
              <a:gd name="T40" fmla="*/ 196 w 196"/>
              <a:gd name="T41" fmla="*/ 64 h 115"/>
              <a:gd name="T42" fmla="*/ 167 w 196"/>
              <a:gd name="T43" fmla="*/ 32 h 115"/>
              <a:gd name="T44" fmla="*/ 106 w 196"/>
              <a:gd name="T45" fmla="*/ 64 h 115"/>
              <a:gd name="T46" fmla="*/ 106 w 196"/>
              <a:gd name="T47" fmla="*/ 89 h 115"/>
              <a:gd name="T48" fmla="*/ 87 w 196"/>
              <a:gd name="T49" fmla="*/ 89 h 115"/>
              <a:gd name="T50" fmla="*/ 87 w 196"/>
              <a:gd name="T51" fmla="*/ 64 h 115"/>
              <a:gd name="T52" fmla="*/ 72 w 196"/>
              <a:gd name="T53" fmla="*/ 64 h 115"/>
              <a:gd name="T54" fmla="*/ 97 w 196"/>
              <a:gd name="T55" fmla="*/ 31 h 115"/>
              <a:gd name="T56" fmla="*/ 121 w 196"/>
              <a:gd name="T57" fmla="*/ 64 h 115"/>
              <a:gd name="T58" fmla="*/ 106 w 196"/>
              <a:gd name="T59" fmla="*/ 64 h 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96" h="115">
                <a:moveTo>
                  <a:pt x="167" y="32"/>
                </a:moveTo>
                <a:cubicBezTo>
                  <a:pt x="165" y="32"/>
                  <a:pt x="164" y="32"/>
                  <a:pt x="162" y="33"/>
                </a:cubicBezTo>
                <a:cubicBezTo>
                  <a:pt x="155" y="15"/>
                  <a:pt x="139" y="3"/>
                  <a:pt x="121" y="3"/>
                </a:cubicBezTo>
                <a:cubicBezTo>
                  <a:pt x="115" y="3"/>
                  <a:pt x="110" y="4"/>
                  <a:pt x="105" y="6"/>
                </a:cubicBezTo>
                <a:cubicBezTo>
                  <a:pt x="101" y="2"/>
                  <a:pt x="95" y="0"/>
                  <a:pt x="89" y="0"/>
                </a:cubicBezTo>
                <a:cubicBezTo>
                  <a:pt x="76" y="0"/>
                  <a:pt x="65" y="10"/>
                  <a:pt x="61" y="23"/>
                </a:cubicBezTo>
                <a:cubicBezTo>
                  <a:pt x="60" y="23"/>
                  <a:pt x="58" y="23"/>
                  <a:pt x="56" y="23"/>
                </a:cubicBezTo>
                <a:cubicBezTo>
                  <a:pt x="44" y="23"/>
                  <a:pt x="34" y="31"/>
                  <a:pt x="31" y="43"/>
                </a:cubicBezTo>
                <a:cubicBezTo>
                  <a:pt x="29" y="43"/>
                  <a:pt x="28" y="42"/>
                  <a:pt x="26" y="42"/>
                </a:cubicBezTo>
                <a:cubicBezTo>
                  <a:pt x="11" y="42"/>
                  <a:pt x="0" y="55"/>
                  <a:pt x="0" y="71"/>
                </a:cubicBezTo>
                <a:cubicBezTo>
                  <a:pt x="0" y="87"/>
                  <a:pt x="11" y="100"/>
                  <a:pt x="26" y="100"/>
                </a:cubicBezTo>
                <a:cubicBezTo>
                  <a:pt x="28" y="100"/>
                  <a:pt x="29" y="99"/>
                  <a:pt x="31" y="99"/>
                </a:cubicBezTo>
                <a:cubicBezTo>
                  <a:pt x="29" y="96"/>
                  <a:pt x="27" y="93"/>
                  <a:pt x="27" y="89"/>
                </a:cubicBezTo>
                <a:cubicBezTo>
                  <a:pt x="31" y="97"/>
                  <a:pt x="39" y="102"/>
                  <a:pt x="48" y="102"/>
                </a:cubicBezTo>
                <a:cubicBezTo>
                  <a:pt x="54" y="102"/>
                  <a:pt x="60" y="99"/>
                  <a:pt x="64" y="95"/>
                </a:cubicBezTo>
                <a:cubicBezTo>
                  <a:pt x="69" y="104"/>
                  <a:pt x="78" y="111"/>
                  <a:pt x="89" y="111"/>
                </a:cubicBezTo>
                <a:cubicBezTo>
                  <a:pt x="96" y="111"/>
                  <a:pt x="102" y="108"/>
                  <a:pt x="107" y="104"/>
                </a:cubicBezTo>
                <a:cubicBezTo>
                  <a:pt x="112" y="110"/>
                  <a:pt x="120" y="115"/>
                  <a:pt x="129" y="115"/>
                </a:cubicBezTo>
                <a:cubicBezTo>
                  <a:pt x="141" y="115"/>
                  <a:pt x="152" y="106"/>
                  <a:pt x="156" y="93"/>
                </a:cubicBezTo>
                <a:cubicBezTo>
                  <a:pt x="159" y="95"/>
                  <a:pt x="163" y="96"/>
                  <a:pt x="167" y="96"/>
                </a:cubicBezTo>
                <a:cubicBezTo>
                  <a:pt x="183" y="96"/>
                  <a:pt x="196" y="81"/>
                  <a:pt x="196" y="64"/>
                </a:cubicBezTo>
                <a:cubicBezTo>
                  <a:pt x="196" y="46"/>
                  <a:pt x="183" y="32"/>
                  <a:pt x="167" y="32"/>
                </a:cubicBezTo>
                <a:close/>
                <a:moveTo>
                  <a:pt x="106" y="64"/>
                </a:moveTo>
                <a:cubicBezTo>
                  <a:pt x="106" y="89"/>
                  <a:pt x="106" y="89"/>
                  <a:pt x="106" y="89"/>
                </a:cubicBezTo>
                <a:cubicBezTo>
                  <a:pt x="87" y="89"/>
                  <a:pt x="87" y="89"/>
                  <a:pt x="87" y="89"/>
                </a:cubicBezTo>
                <a:cubicBezTo>
                  <a:pt x="87" y="64"/>
                  <a:pt x="87" y="64"/>
                  <a:pt x="87" y="64"/>
                </a:cubicBezTo>
                <a:cubicBezTo>
                  <a:pt x="72" y="64"/>
                  <a:pt x="72" y="64"/>
                  <a:pt x="72" y="64"/>
                </a:cubicBezTo>
                <a:cubicBezTo>
                  <a:pt x="97" y="31"/>
                  <a:pt x="97" y="31"/>
                  <a:pt x="97" y="31"/>
                </a:cubicBezTo>
                <a:cubicBezTo>
                  <a:pt x="121" y="64"/>
                  <a:pt x="121" y="64"/>
                  <a:pt x="121" y="64"/>
                </a:cubicBezTo>
                <a:lnTo>
                  <a:pt x="106" y="64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332" name="Freeform 316"/>
          <p:cNvSpPr/>
          <p:nvPr/>
        </p:nvSpPr>
        <p:spPr bwMode="auto">
          <a:xfrm>
            <a:off x="10939517" y="5748232"/>
            <a:ext cx="369700" cy="215534"/>
          </a:xfrm>
          <a:custGeom>
            <a:avLst/>
            <a:gdLst>
              <a:gd name="T0" fmla="*/ 167 w 195"/>
              <a:gd name="T1" fmla="*/ 31 h 113"/>
              <a:gd name="T2" fmla="*/ 162 w 195"/>
              <a:gd name="T3" fmla="*/ 32 h 113"/>
              <a:gd name="T4" fmla="*/ 121 w 195"/>
              <a:gd name="T5" fmla="*/ 3 h 113"/>
              <a:gd name="T6" fmla="*/ 105 w 195"/>
              <a:gd name="T7" fmla="*/ 6 h 113"/>
              <a:gd name="T8" fmla="*/ 89 w 195"/>
              <a:gd name="T9" fmla="*/ 0 h 113"/>
              <a:gd name="T10" fmla="*/ 61 w 195"/>
              <a:gd name="T11" fmla="*/ 23 h 113"/>
              <a:gd name="T12" fmla="*/ 56 w 195"/>
              <a:gd name="T13" fmla="*/ 22 h 113"/>
              <a:gd name="T14" fmla="*/ 31 w 195"/>
              <a:gd name="T15" fmla="*/ 42 h 113"/>
              <a:gd name="T16" fmla="*/ 26 w 195"/>
              <a:gd name="T17" fmla="*/ 41 h 113"/>
              <a:gd name="T18" fmla="*/ 0 w 195"/>
              <a:gd name="T19" fmla="*/ 70 h 113"/>
              <a:gd name="T20" fmla="*/ 26 w 195"/>
              <a:gd name="T21" fmla="*/ 98 h 113"/>
              <a:gd name="T22" fmla="*/ 30 w 195"/>
              <a:gd name="T23" fmla="*/ 97 h 113"/>
              <a:gd name="T24" fmla="*/ 27 w 195"/>
              <a:gd name="T25" fmla="*/ 87 h 113"/>
              <a:gd name="T26" fmla="*/ 48 w 195"/>
              <a:gd name="T27" fmla="*/ 100 h 113"/>
              <a:gd name="T28" fmla="*/ 64 w 195"/>
              <a:gd name="T29" fmla="*/ 93 h 113"/>
              <a:gd name="T30" fmla="*/ 89 w 195"/>
              <a:gd name="T31" fmla="*/ 109 h 113"/>
              <a:gd name="T32" fmla="*/ 107 w 195"/>
              <a:gd name="T33" fmla="*/ 101 h 113"/>
              <a:gd name="T34" fmla="*/ 128 w 195"/>
              <a:gd name="T35" fmla="*/ 113 h 113"/>
              <a:gd name="T36" fmla="*/ 155 w 195"/>
              <a:gd name="T37" fmla="*/ 91 h 113"/>
              <a:gd name="T38" fmla="*/ 167 w 195"/>
              <a:gd name="T39" fmla="*/ 94 h 113"/>
              <a:gd name="T40" fmla="*/ 195 w 195"/>
              <a:gd name="T41" fmla="*/ 62 h 113"/>
              <a:gd name="T42" fmla="*/ 167 w 195"/>
              <a:gd name="T43" fmla="*/ 31 h 1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95" h="113">
                <a:moveTo>
                  <a:pt x="167" y="31"/>
                </a:moveTo>
                <a:cubicBezTo>
                  <a:pt x="165" y="31"/>
                  <a:pt x="163" y="31"/>
                  <a:pt x="162" y="32"/>
                </a:cubicBezTo>
                <a:cubicBezTo>
                  <a:pt x="155" y="15"/>
                  <a:pt x="139" y="3"/>
                  <a:pt x="121" y="3"/>
                </a:cubicBezTo>
                <a:cubicBezTo>
                  <a:pt x="115" y="3"/>
                  <a:pt x="110" y="4"/>
                  <a:pt x="105" y="6"/>
                </a:cubicBezTo>
                <a:cubicBezTo>
                  <a:pt x="101" y="2"/>
                  <a:pt x="95" y="0"/>
                  <a:pt x="89" y="0"/>
                </a:cubicBezTo>
                <a:cubicBezTo>
                  <a:pt x="75" y="0"/>
                  <a:pt x="65" y="10"/>
                  <a:pt x="61" y="23"/>
                </a:cubicBezTo>
                <a:cubicBezTo>
                  <a:pt x="59" y="22"/>
                  <a:pt x="58" y="22"/>
                  <a:pt x="56" y="22"/>
                </a:cubicBezTo>
                <a:cubicBezTo>
                  <a:pt x="44" y="22"/>
                  <a:pt x="34" y="31"/>
                  <a:pt x="31" y="42"/>
                </a:cubicBezTo>
                <a:cubicBezTo>
                  <a:pt x="29" y="42"/>
                  <a:pt x="27" y="41"/>
                  <a:pt x="26" y="41"/>
                </a:cubicBezTo>
                <a:cubicBezTo>
                  <a:pt x="11" y="41"/>
                  <a:pt x="0" y="54"/>
                  <a:pt x="0" y="70"/>
                </a:cubicBezTo>
                <a:cubicBezTo>
                  <a:pt x="0" y="85"/>
                  <a:pt x="11" y="98"/>
                  <a:pt x="26" y="98"/>
                </a:cubicBezTo>
                <a:cubicBezTo>
                  <a:pt x="27" y="98"/>
                  <a:pt x="29" y="97"/>
                  <a:pt x="30" y="97"/>
                </a:cubicBezTo>
                <a:cubicBezTo>
                  <a:pt x="29" y="94"/>
                  <a:pt x="27" y="91"/>
                  <a:pt x="27" y="87"/>
                </a:cubicBezTo>
                <a:cubicBezTo>
                  <a:pt x="31" y="95"/>
                  <a:pt x="39" y="100"/>
                  <a:pt x="48" y="100"/>
                </a:cubicBezTo>
                <a:cubicBezTo>
                  <a:pt x="54" y="100"/>
                  <a:pt x="60" y="97"/>
                  <a:pt x="64" y="93"/>
                </a:cubicBezTo>
                <a:cubicBezTo>
                  <a:pt x="69" y="102"/>
                  <a:pt x="78" y="109"/>
                  <a:pt x="89" y="109"/>
                </a:cubicBezTo>
                <a:cubicBezTo>
                  <a:pt x="96" y="109"/>
                  <a:pt x="102" y="106"/>
                  <a:pt x="107" y="101"/>
                </a:cubicBezTo>
                <a:cubicBezTo>
                  <a:pt x="112" y="108"/>
                  <a:pt x="120" y="113"/>
                  <a:pt x="128" y="113"/>
                </a:cubicBezTo>
                <a:cubicBezTo>
                  <a:pt x="141" y="113"/>
                  <a:pt x="152" y="104"/>
                  <a:pt x="155" y="91"/>
                </a:cubicBezTo>
                <a:cubicBezTo>
                  <a:pt x="159" y="93"/>
                  <a:pt x="163" y="94"/>
                  <a:pt x="167" y="94"/>
                </a:cubicBezTo>
                <a:cubicBezTo>
                  <a:pt x="183" y="94"/>
                  <a:pt x="195" y="80"/>
                  <a:pt x="195" y="62"/>
                </a:cubicBezTo>
                <a:cubicBezTo>
                  <a:pt x="195" y="45"/>
                  <a:pt x="183" y="31"/>
                  <a:pt x="167" y="31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333" name="Freeform 317"/>
          <p:cNvSpPr>
            <a:spLocks noEditPoints="1"/>
          </p:cNvSpPr>
          <p:nvPr/>
        </p:nvSpPr>
        <p:spPr bwMode="auto">
          <a:xfrm>
            <a:off x="2897423" y="6290059"/>
            <a:ext cx="369700" cy="217030"/>
          </a:xfrm>
          <a:custGeom>
            <a:avLst/>
            <a:gdLst>
              <a:gd name="T0" fmla="*/ 166 w 195"/>
              <a:gd name="T1" fmla="*/ 32 h 115"/>
              <a:gd name="T2" fmla="*/ 162 w 195"/>
              <a:gd name="T3" fmla="*/ 33 h 115"/>
              <a:gd name="T4" fmla="*/ 121 w 195"/>
              <a:gd name="T5" fmla="*/ 3 h 115"/>
              <a:gd name="T6" fmla="*/ 105 w 195"/>
              <a:gd name="T7" fmla="*/ 6 h 115"/>
              <a:gd name="T8" fmla="*/ 89 w 195"/>
              <a:gd name="T9" fmla="*/ 0 h 115"/>
              <a:gd name="T10" fmla="*/ 61 w 195"/>
              <a:gd name="T11" fmla="*/ 24 h 115"/>
              <a:gd name="T12" fmla="*/ 56 w 195"/>
              <a:gd name="T13" fmla="*/ 23 h 115"/>
              <a:gd name="T14" fmla="*/ 31 w 195"/>
              <a:gd name="T15" fmla="*/ 43 h 115"/>
              <a:gd name="T16" fmla="*/ 26 w 195"/>
              <a:gd name="T17" fmla="*/ 43 h 115"/>
              <a:gd name="T18" fmla="*/ 0 w 195"/>
              <a:gd name="T19" fmla="*/ 71 h 115"/>
              <a:gd name="T20" fmla="*/ 26 w 195"/>
              <a:gd name="T21" fmla="*/ 100 h 115"/>
              <a:gd name="T22" fmla="*/ 31 w 195"/>
              <a:gd name="T23" fmla="*/ 99 h 115"/>
              <a:gd name="T24" fmla="*/ 27 w 195"/>
              <a:gd name="T25" fmla="*/ 89 h 115"/>
              <a:gd name="T26" fmla="*/ 48 w 195"/>
              <a:gd name="T27" fmla="*/ 102 h 115"/>
              <a:gd name="T28" fmla="*/ 64 w 195"/>
              <a:gd name="T29" fmla="*/ 95 h 115"/>
              <a:gd name="T30" fmla="*/ 89 w 195"/>
              <a:gd name="T31" fmla="*/ 111 h 115"/>
              <a:gd name="T32" fmla="*/ 107 w 195"/>
              <a:gd name="T33" fmla="*/ 104 h 115"/>
              <a:gd name="T34" fmla="*/ 128 w 195"/>
              <a:gd name="T35" fmla="*/ 115 h 115"/>
              <a:gd name="T36" fmla="*/ 155 w 195"/>
              <a:gd name="T37" fmla="*/ 93 h 115"/>
              <a:gd name="T38" fmla="*/ 166 w 195"/>
              <a:gd name="T39" fmla="*/ 96 h 115"/>
              <a:gd name="T40" fmla="*/ 195 w 195"/>
              <a:gd name="T41" fmla="*/ 64 h 115"/>
              <a:gd name="T42" fmla="*/ 166 w 195"/>
              <a:gd name="T43" fmla="*/ 32 h 115"/>
              <a:gd name="T44" fmla="*/ 88 w 195"/>
              <a:gd name="T45" fmla="*/ 61 h 115"/>
              <a:gd name="T46" fmla="*/ 88 w 195"/>
              <a:gd name="T47" fmla="*/ 36 h 115"/>
              <a:gd name="T48" fmla="*/ 107 w 195"/>
              <a:gd name="T49" fmla="*/ 36 h 115"/>
              <a:gd name="T50" fmla="*/ 107 w 195"/>
              <a:gd name="T51" fmla="*/ 61 h 115"/>
              <a:gd name="T52" fmla="*/ 122 w 195"/>
              <a:gd name="T53" fmla="*/ 61 h 115"/>
              <a:gd name="T54" fmla="*/ 97 w 195"/>
              <a:gd name="T55" fmla="*/ 94 h 115"/>
              <a:gd name="T56" fmla="*/ 73 w 195"/>
              <a:gd name="T57" fmla="*/ 61 h 115"/>
              <a:gd name="T58" fmla="*/ 88 w 195"/>
              <a:gd name="T59" fmla="*/ 61 h 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95" h="115">
                <a:moveTo>
                  <a:pt x="166" y="32"/>
                </a:moveTo>
                <a:cubicBezTo>
                  <a:pt x="165" y="32"/>
                  <a:pt x="163" y="32"/>
                  <a:pt x="162" y="33"/>
                </a:cubicBezTo>
                <a:cubicBezTo>
                  <a:pt x="155" y="15"/>
                  <a:pt x="139" y="3"/>
                  <a:pt x="121" y="3"/>
                </a:cubicBezTo>
                <a:cubicBezTo>
                  <a:pt x="115" y="3"/>
                  <a:pt x="110" y="4"/>
                  <a:pt x="105" y="6"/>
                </a:cubicBezTo>
                <a:cubicBezTo>
                  <a:pt x="100" y="3"/>
                  <a:pt x="95" y="0"/>
                  <a:pt x="89" y="0"/>
                </a:cubicBezTo>
                <a:cubicBezTo>
                  <a:pt x="76" y="0"/>
                  <a:pt x="65" y="10"/>
                  <a:pt x="61" y="24"/>
                </a:cubicBezTo>
                <a:cubicBezTo>
                  <a:pt x="60" y="23"/>
                  <a:pt x="58" y="23"/>
                  <a:pt x="56" y="23"/>
                </a:cubicBezTo>
                <a:cubicBezTo>
                  <a:pt x="44" y="23"/>
                  <a:pt x="34" y="31"/>
                  <a:pt x="31" y="43"/>
                </a:cubicBezTo>
                <a:cubicBezTo>
                  <a:pt x="29" y="43"/>
                  <a:pt x="28" y="43"/>
                  <a:pt x="26" y="43"/>
                </a:cubicBezTo>
                <a:cubicBezTo>
                  <a:pt x="12" y="43"/>
                  <a:pt x="0" y="55"/>
                  <a:pt x="0" y="71"/>
                </a:cubicBezTo>
                <a:cubicBezTo>
                  <a:pt x="0" y="87"/>
                  <a:pt x="12" y="100"/>
                  <a:pt x="26" y="100"/>
                </a:cubicBezTo>
                <a:cubicBezTo>
                  <a:pt x="28" y="100"/>
                  <a:pt x="29" y="99"/>
                  <a:pt x="31" y="99"/>
                </a:cubicBezTo>
                <a:cubicBezTo>
                  <a:pt x="29" y="96"/>
                  <a:pt x="28" y="93"/>
                  <a:pt x="27" y="89"/>
                </a:cubicBezTo>
                <a:cubicBezTo>
                  <a:pt x="31" y="97"/>
                  <a:pt x="39" y="102"/>
                  <a:pt x="48" y="102"/>
                </a:cubicBezTo>
                <a:cubicBezTo>
                  <a:pt x="54" y="102"/>
                  <a:pt x="60" y="99"/>
                  <a:pt x="64" y="95"/>
                </a:cubicBezTo>
                <a:cubicBezTo>
                  <a:pt x="69" y="105"/>
                  <a:pt x="78" y="111"/>
                  <a:pt x="89" y="111"/>
                </a:cubicBezTo>
                <a:cubicBezTo>
                  <a:pt x="96" y="111"/>
                  <a:pt x="102" y="108"/>
                  <a:pt x="107" y="104"/>
                </a:cubicBezTo>
                <a:cubicBezTo>
                  <a:pt x="112" y="111"/>
                  <a:pt x="120" y="115"/>
                  <a:pt x="128" y="115"/>
                </a:cubicBezTo>
                <a:cubicBezTo>
                  <a:pt x="141" y="115"/>
                  <a:pt x="151" y="106"/>
                  <a:pt x="155" y="93"/>
                </a:cubicBezTo>
                <a:cubicBezTo>
                  <a:pt x="159" y="95"/>
                  <a:pt x="162" y="96"/>
                  <a:pt x="166" y="96"/>
                </a:cubicBezTo>
                <a:cubicBezTo>
                  <a:pt x="182" y="96"/>
                  <a:pt x="195" y="81"/>
                  <a:pt x="195" y="64"/>
                </a:cubicBezTo>
                <a:cubicBezTo>
                  <a:pt x="195" y="46"/>
                  <a:pt x="182" y="32"/>
                  <a:pt x="166" y="32"/>
                </a:cubicBezTo>
                <a:close/>
                <a:moveTo>
                  <a:pt x="88" y="61"/>
                </a:moveTo>
                <a:cubicBezTo>
                  <a:pt x="88" y="36"/>
                  <a:pt x="88" y="36"/>
                  <a:pt x="88" y="36"/>
                </a:cubicBezTo>
                <a:cubicBezTo>
                  <a:pt x="107" y="36"/>
                  <a:pt x="107" y="36"/>
                  <a:pt x="107" y="36"/>
                </a:cubicBezTo>
                <a:cubicBezTo>
                  <a:pt x="107" y="61"/>
                  <a:pt x="107" y="61"/>
                  <a:pt x="107" y="61"/>
                </a:cubicBezTo>
                <a:cubicBezTo>
                  <a:pt x="122" y="61"/>
                  <a:pt x="122" y="61"/>
                  <a:pt x="122" y="61"/>
                </a:cubicBezTo>
                <a:cubicBezTo>
                  <a:pt x="97" y="94"/>
                  <a:pt x="97" y="94"/>
                  <a:pt x="97" y="94"/>
                </a:cubicBezTo>
                <a:cubicBezTo>
                  <a:pt x="73" y="61"/>
                  <a:pt x="73" y="61"/>
                  <a:pt x="73" y="61"/>
                </a:cubicBezTo>
                <a:lnTo>
                  <a:pt x="88" y="61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334" name="Freeform 318"/>
          <p:cNvSpPr/>
          <p:nvPr/>
        </p:nvSpPr>
        <p:spPr bwMode="auto">
          <a:xfrm>
            <a:off x="3566476" y="6276587"/>
            <a:ext cx="372693" cy="260436"/>
          </a:xfrm>
          <a:custGeom>
            <a:avLst/>
            <a:gdLst>
              <a:gd name="T0" fmla="*/ 167 w 196"/>
              <a:gd name="T1" fmla="*/ 28 h 137"/>
              <a:gd name="T2" fmla="*/ 162 w 196"/>
              <a:gd name="T3" fmla="*/ 28 h 137"/>
              <a:gd name="T4" fmla="*/ 121 w 196"/>
              <a:gd name="T5" fmla="*/ 3 h 137"/>
              <a:gd name="T6" fmla="*/ 106 w 196"/>
              <a:gd name="T7" fmla="*/ 5 h 137"/>
              <a:gd name="T8" fmla="*/ 89 w 196"/>
              <a:gd name="T9" fmla="*/ 0 h 137"/>
              <a:gd name="T10" fmla="*/ 62 w 196"/>
              <a:gd name="T11" fmla="*/ 20 h 137"/>
              <a:gd name="T12" fmla="*/ 56 w 196"/>
              <a:gd name="T13" fmla="*/ 20 h 137"/>
              <a:gd name="T14" fmla="*/ 31 w 196"/>
              <a:gd name="T15" fmla="*/ 37 h 137"/>
              <a:gd name="T16" fmla="*/ 26 w 196"/>
              <a:gd name="T17" fmla="*/ 37 h 137"/>
              <a:gd name="T18" fmla="*/ 0 w 196"/>
              <a:gd name="T19" fmla="*/ 62 h 137"/>
              <a:gd name="T20" fmla="*/ 26 w 196"/>
              <a:gd name="T21" fmla="*/ 87 h 137"/>
              <a:gd name="T22" fmla="*/ 31 w 196"/>
              <a:gd name="T23" fmla="*/ 87 h 137"/>
              <a:gd name="T24" fmla="*/ 27 w 196"/>
              <a:gd name="T25" fmla="*/ 78 h 137"/>
              <a:gd name="T26" fmla="*/ 47 w 196"/>
              <a:gd name="T27" fmla="*/ 89 h 137"/>
              <a:gd name="T28" fmla="*/ 36 w 196"/>
              <a:gd name="T29" fmla="*/ 125 h 137"/>
              <a:gd name="T30" fmla="*/ 63 w 196"/>
              <a:gd name="T31" fmla="*/ 84 h 137"/>
              <a:gd name="T32" fmla="*/ 64 w 196"/>
              <a:gd name="T33" fmla="*/ 83 h 137"/>
              <a:gd name="T34" fmla="*/ 77 w 196"/>
              <a:gd name="T35" fmla="*/ 94 h 137"/>
              <a:gd name="T36" fmla="*/ 64 w 196"/>
              <a:gd name="T37" fmla="*/ 137 h 137"/>
              <a:gd name="T38" fmla="*/ 90 w 196"/>
              <a:gd name="T39" fmla="*/ 97 h 137"/>
              <a:gd name="T40" fmla="*/ 107 w 196"/>
              <a:gd name="T41" fmla="*/ 90 h 137"/>
              <a:gd name="T42" fmla="*/ 109 w 196"/>
              <a:gd name="T43" fmla="*/ 92 h 137"/>
              <a:gd name="T44" fmla="*/ 98 w 196"/>
              <a:gd name="T45" fmla="*/ 128 h 137"/>
              <a:gd name="T46" fmla="*/ 117 w 196"/>
              <a:gd name="T47" fmla="*/ 98 h 137"/>
              <a:gd name="T48" fmla="*/ 129 w 196"/>
              <a:gd name="T49" fmla="*/ 100 h 137"/>
              <a:gd name="T50" fmla="*/ 156 w 196"/>
              <a:gd name="T51" fmla="*/ 81 h 137"/>
              <a:gd name="T52" fmla="*/ 167 w 196"/>
              <a:gd name="T53" fmla="*/ 83 h 137"/>
              <a:gd name="T54" fmla="*/ 196 w 196"/>
              <a:gd name="T55" fmla="*/ 56 h 137"/>
              <a:gd name="T56" fmla="*/ 167 w 196"/>
              <a:gd name="T57" fmla="*/ 28 h 1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196" h="137">
                <a:moveTo>
                  <a:pt x="167" y="28"/>
                </a:moveTo>
                <a:cubicBezTo>
                  <a:pt x="166" y="28"/>
                  <a:pt x="164" y="28"/>
                  <a:pt x="162" y="28"/>
                </a:cubicBezTo>
                <a:cubicBezTo>
                  <a:pt x="156" y="13"/>
                  <a:pt x="140" y="3"/>
                  <a:pt x="121" y="3"/>
                </a:cubicBezTo>
                <a:cubicBezTo>
                  <a:pt x="116" y="3"/>
                  <a:pt x="111" y="4"/>
                  <a:pt x="106" y="5"/>
                </a:cubicBezTo>
                <a:cubicBezTo>
                  <a:pt x="101" y="2"/>
                  <a:pt x="95" y="0"/>
                  <a:pt x="89" y="0"/>
                </a:cubicBezTo>
                <a:cubicBezTo>
                  <a:pt x="76" y="0"/>
                  <a:pt x="65" y="9"/>
                  <a:pt x="62" y="20"/>
                </a:cubicBezTo>
                <a:cubicBezTo>
                  <a:pt x="60" y="20"/>
                  <a:pt x="58" y="20"/>
                  <a:pt x="56" y="20"/>
                </a:cubicBezTo>
                <a:cubicBezTo>
                  <a:pt x="44" y="20"/>
                  <a:pt x="34" y="27"/>
                  <a:pt x="31" y="37"/>
                </a:cubicBezTo>
                <a:cubicBezTo>
                  <a:pt x="29" y="37"/>
                  <a:pt x="28" y="37"/>
                  <a:pt x="26" y="37"/>
                </a:cubicBezTo>
                <a:cubicBezTo>
                  <a:pt x="12" y="37"/>
                  <a:pt x="0" y="48"/>
                  <a:pt x="0" y="62"/>
                </a:cubicBezTo>
                <a:cubicBezTo>
                  <a:pt x="0" y="76"/>
                  <a:pt x="12" y="87"/>
                  <a:pt x="26" y="87"/>
                </a:cubicBezTo>
                <a:cubicBezTo>
                  <a:pt x="28" y="87"/>
                  <a:pt x="29" y="87"/>
                  <a:pt x="31" y="87"/>
                </a:cubicBezTo>
                <a:cubicBezTo>
                  <a:pt x="29" y="84"/>
                  <a:pt x="28" y="81"/>
                  <a:pt x="27" y="78"/>
                </a:cubicBezTo>
                <a:cubicBezTo>
                  <a:pt x="31" y="84"/>
                  <a:pt x="38" y="89"/>
                  <a:pt x="47" y="89"/>
                </a:cubicBezTo>
                <a:cubicBezTo>
                  <a:pt x="36" y="125"/>
                  <a:pt x="36" y="125"/>
                  <a:pt x="36" y="125"/>
                </a:cubicBezTo>
                <a:cubicBezTo>
                  <a:pt x="63" y="84"/>
                  <a:pt x="63" y="84"/>
                  <a:pt x="63" y="84"/>
                </a:cubicBezTo>
                <a:cubicBezTo>
                  <a:pt x="63" y="84"/>
                  <a:pt x="64" y="83"/>
                  <a:pt x="64" y="83"/>
                </a:cubicBezTo>
                <a:cubicBezTo>
                  <a:pt x="67" y="88"/>
                  <a:pt x="72" y="92"/>
                  <a:pt x="77" y="94"/>
                </a:cubicBezTo>
                <a:cubicBezTo>
                  <a:pt x="64" y="137"/>
                  <a:pt x="64" y="137"/>
                  <a:pt x="64" y="137"/>
                </a:cubicBezTo>
                <a:cubicBezTo>
                  <a:pt x="90" y="97"/>
                  <a:pt x="90" y="97"/>
                  <a:pt x="90" y="97"/>
                </a:cubicBezTo>
                <a:cubicBezTo>
                  <a:pt x="96" y="97"/>
                  <a:pt x="102" y="94"/>
                  <a:pt x="107" y="90"/>
                </a:cubicBezTo>
                <a:cubicBezTo>
                  <a:pt x="108" y="91"/>
                  <a:pt x="108" y="92"/>
                  <a:pt x="109" y="92"/>
                </a:cubicBezTo>
                <a:cubicBezTo>
                  <a:pt x="98" y="128"/>
                  <a:pt x="98" y="128"/>
                  <a:pt x="98" y="128"/>
                </a:cubicBezTo>
                <a:cubicBezTo>
                  <a:pt x="117" y="98"/>
                  <a:pt x="117" y="98"/>
                  <a:pt x="117" y="98"/>
                </a:cubicBezTo>
                <a:cubicBezTo>
                  <a:pt x="121" y="99"/>
                  <a:pt x="125" y="100"/>
                  <a:pt x="129" y="100"/>
                </a:cubicBezTo>
                <a:cubicBezTo>
                  <a:pt x="142" y="100"/>
                  <a:pt x="152" y="92"/>
                  <a:pt x="156" y="81"/>
                </a:cubicBezTo>
                <a:cubicBezTo>
                  <a:pt x="160" y="83"/>
                  <a:pt x="163" y="83"/>
                  <a:pt x="167" y="83"/>
                </a:cubicBezTo>
                <a:cubicBezTo>
                  <a:pt x="183" y="83"/>
                  <a:pt x="196" y="71"/>
                  <a:pt x="196" y="56"/>
                </a:cubicBezTo>
                <a:cubicBezTo>
                  <a:pt x="196" y="40"/>
                  <a:pt x="183" y="28"/>
                  <a:pt x="167" y="28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335" name="Freeform 319"/>
          <p:cNvSpPr/>
          <p:nvPr/>
        </p:nvSpPr>
        <p:spPr bwMode="auto">
          <a:xfrm>
            <a:off x="4900089" y="319481"/>
            <a:ext cx="339766" cy="381674"/>
          </a:xfrm>
          <a:custGeom>
            <a:avLst/>
            <a:gdLst>
              <a:gd name="T0" fmla="*/ 155 w 179"/>
              <a:gd name="T1" fmla="*/ 150 h 201"/>
              <a:gd name="T2" fmla="*/ 177 w 179"/>
              <a:gd name="T3" fmla="*/ 124 h 201"/>
              <a:gd name="T4" fmla="*/ 118 w 179"/>
              <a:gd name="T5" fmla="*/ 96 h 201"/>
              <a:gd name="T6" fmla="*/ 110 w 179"/>
              <a:gd name="T7" fmla="*/ 88 h 201"/>
              <a:gd name="T8" fmla="*/ 111 w 179"/>
              <a:gd name="T9" fmla="*/ 87 h 201"/>
              <a:gd name="T10" fmla="*/ 126 w 179"/>
              <a:gd name="T11" fmla="*/ 57 h 201"/>
              <a:gd name="T12" fmla="*/ 128 w 179"/>
              <a:gd name="T13" fmla="*/ 56 h 201"/>
              <a:gd name="T14" fmla="*/ 129 w 179"/>
              <a:gd name="T15" fmla="*/ 41 h 201"/>
              <a:gd name="T16" fmla="*/ 129 w 179"/>
              <a:gd name="T17" fmla="*/ 32 h 201"/>
              <a:gd name="T18" fmla="*/ 105 w 179"/>
              <a:gd name="T19" fmla="*/ 5 h 201"/>
              <a:gd name="T20" fmla="*/ 77 w 179"/>
              <a:gd name="T21" fmla="*/ 7 h 201"/>
              <a:gd name="T22" fmla="*/ 62 w 179"/>
              <a:gd name="T23" fmla="*/ 23 h 201"/>
              <a:gd name="T24" fmla="*/ 59 w 179"/>
              <a:gd name="T25" fmla="*/ 39 h 201"/>
              <a:gd name="T26" fmla="*/ 60 w 179"/>
              <a:gd name="T27" fmla="*/ 54 h 201"/>
              <a:gd name="T28" fmla="*/ 62 w 179"/>
              <a:gd name="T29" fmla="*/ 56 h 201"/>
              <a:gd name="T30" fmla="*/ 78 w 179"/>
              <a:gd name="T31" fmla="*/ 88 h 201"/>
              <a:gd name="T32" fmla="*/ 74 w 179"/>
              <a:gd name="T33" fmla="*/ 95 h 201"/>
              <a:gd name="T34" fmla="*/ 45 w 179"/>
              <a:gd name="T35" fmla="*/ 109 h 201"/>
              <a:gd name="T36" fmla="*/ 17 w 179"/>
              <a:gd name="T37" fmla="*/ 125 h 201"/>
              <a:gd name="T38" fmla="*/ 7 w 179"/>
              <a:gd name="T39" fmla="*/ 170 h 201"/>
              <a:gd name="T40" fmla="*/ 179 w 179"/>
              <a:gd name="T41" fmla="*/ 176 h 201"/>
              <a:gd name="T42" fmla="*/ 155 w 179"/>
              <a:gd name="T43" fmla="*/ 150 h 2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79" h="201">
                <a:moveTo>
                  <a:pt x="155" y="150"/>
                </a:moveTo>
                <a:cubicBezTo>
                  <a:pt x="155" y="137"/>
                  <a:pt x="164" y="126"/>
                  <a:pt x="177" y="124"/>
                </a:cubicBezTo>
                <a:cubicBezTo>
                  <a:pt x="159" y="110"/>
                  <a:pt x="121" y="97"/>
                  <a:pt x="118" y="96"/>
                </a:cubicBezTo>
                <a:cubicBezTo>
                  <a:pt x="117" y="96"/>
                  <a:pt x="106" y="93"/>
                  <a:pt x="110" y="88"/>
                </a:cubicBezTo>
                <a:cubicBezTo>
                  <a:pt x="110" y="88"/>
                  <a:pt x="111" y="88"/>
                  <a:pt x="111" y="87"/>
                </a:cubicBezTo>
                <a:cubicBezTo>
                  <a:pt x="120" y="79"/>
                  <a:pt x="126" y="68"/>
                  <a:pt x="126" y="57"/>
                </a:cubicBezTo>
                <a:cubicBezTo>
                  <a:pt x="127" y="57"/>
                  <a:pt x="127" y="56"/>
                  <a:pt x="128" y="56"/>
                </a:cubicBezTo>
                <a:cubicBezTo>
                  <a:pt x="128" y="56"/>
                  <a:pt x="130" y="50"/>
                  <a:pt x="129" y="41"/>
                </a:cubicBezTo>
                <a:cubicBezTo>
                  <a:pt x="129" y="38"/>
                  <a:pt x="129" y="35"/>
                  <a:pt x="129" y="32"/>
                </a:cubicBezTo>
                <a:cubicBezTo>
                  <a:pt x="129" y="32"/>
                  <a:pt x="125" y="8"/>
                  <a:pt x="105" y="5"/>
                </a:cubicBezTo>
                <a:cubicBezTo>
                  <a:pt x="105" y="5"/>
                  <a:pt x="88" y="0"/>
                  <a:pt x="77" y="7"/>
                </a:cubicBezTo>
                <a:cubicBezTo>
                  <a:pt x="64" y="12"/>
                  <a:pt x="62" y="23"/>
                  <a:pt x="62" y="23"/>
                </a:cubicBezTo>
                <a:cubicBezTo>
                  <a:pt x="59" y="28"/>
                  <a:pt x="58" y="34"/>
                  <a:pt x="59" y="39"/>
                </a:cubicBezTo>
                <a:cubicBezTo>
                  <a:pt x="58" y="47"/>
                  <a:pt x="60" y="54"/>
                  <a:pt x="60" y="54"/>
                </a:cubicBezTo>
                <a:cubicBezTo>
                  <a:pt x="61" y="54"/>
                  <a:pt x="62" y="55"/>
                  <a:pt x="62" y="56"/>
                </a:cubicBezTo>
                <a:cubicBezTo>
                  <a:pt x="62" y="68"/>
                  <a:pt x="69" y="81"/>
                  <a:pt x="78" y="88"/>
                </a:cubicBezTo>
                <a:cubicBezTo>
                  <a:pt x="79" y="90"/>
                  <a:pt x="79" y="92"/>
                  <a:pt x="74" y="95"/>
                </a:cubicBezTo>
                <a:cubicBezTo>
                  <a:pt x="70" y="97"/>
                  <a:pt x="57" y="102"/>
                  <a:pt x="45" y="109"/>
                </a:cubicBezTo>
                <a:cubicBezTo>
                  <a:pt x="34" y="114"/>
                  <a:pt x="22" y="120"/>
                  <a:pt x="17" y="125"/>
                </a:cubicBezTo>
                <a:cubicBezTo>
                  <a:pt x="8" y="133"/>
                  <a:pt x="0" y="159"/>
                  <a:pt x="7" y="170"/>
                </a:cubicBezTo>
                <a:cubicBezTo>
                  <a:pt x="52" y="192"/>
                  <a:pt x="121" y="201"/>
                  <a:pt x="179" y="176"/>
                </a:cubicBezTo>
                <a:cubicBezTo>
                  <a:pt x="166" y="175"/>
                  <a:pt x="155" y="164"/>
                  <a:pt x="155" y="15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336" name="Freeform 320"/>
          <p:cNvSpPr>
            <a:spLocks noEditPoints="1"/>
          </p:cNvSpPr>
          <p:nvPr/>
        </p:nvSpPr>
        <p:spPr bwMode="auto">
          <a:xfrm>
            <a:off x="5205428" y="566447"/>
            <a:ext cx="74838" cy="76334"/>
          </a:xfrm>
          <a:custGeom>
            <a:avLst/>
            <a:gdLst>
              <a:gd name="T0" fmla="*/ 19 w 39"/>
              <a:gd name="T1" fmla="*/ 0 h 40"/>
              <a:gd name="T2" fmla="*/ 0 w 39"/>
              <a:gd name="T3" fmla="*/ 20 h 40"/>
              <a:gd name="T4" fmla="*/ 19 w 39"/>
              <a:gd name="T5" fmla="*/ 40 h 40"/>
              <a:gd name="T6" fmla="*/ 39 w 39"/>
              <a:gd name="T7" fmla="*/ 20 h 40"/>
              <a:gd name="T8" fmla="*/ 19 w 39"/>
              <a:gd name="T9" fmla="*/ 0 h 40"/>
              <a:gd name="T10" fmla="*/ 23 w 39"/>
              <a:gd name="T11" fmla="*/ 23 h 40"/>
              <a:gd name="T12" fmla="*/ 23 w 39"/>
              <a:gd name="T13" fmla="*/ 35 h 40"/>
              <a:gd name="T14" fmla="*/ 15 w 39"/>
              <a:gd name="T15" fmla="*/ 35 h 40"/>
              <a:gd name="T16" fmla="*/ 15 w 39"/>
              <a:gd name="T17" fmla="*/ 23 h 40"/>
              <a:gd name="T18" fmla="*/ 5 w 39"/>
              <a:gd name="T19" fmla="*/ 23 h 40"/>
              <a:gd name="T20" fmla="*/ 5 w 39"/>
              <a:gd name="T21" fmla="*/ 16 h 40"/>
              <a:gd name="T22" fmla="*/ 15 w 39"/>
              <a:gd name="T23" fmla="*/ 16 h 40"/>
              <a:gd name="T24" fmla="*/ 15 w 39"/>
              <a:gd name="T25" fmla="*/ 5 h 40"/>
              <a:gd name="T26" fmla="*/ 23 w 39"/>
              <a:gd name="T27" fmla="*/ 5 h 40"/>
              <a:gd name="T28" fmla="*/ 23 w 39"/>
              <a:gd name="T29" fmla="*/ 16 h 40"/>
              <a:gd name="T30" fmla="*/ 34 w 39"/>
              <a:gd name="T31" fmla="*/ 16 h 40"/>
              <a:gd name="T32" fmla="*/ 34 w 39"/>
              <a:gd name="T33" fmla="*/ 23 h 40"/>
              <a:gd name="T34" fmla="*/ 23 w 39"/>
              <a:gd name="T35" fmla="*/ 23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39" h="40">
                <a:moveTo>
                  <a:pt x="19" y="0"/>
                </a:moveTo>
                <a:cubicBezTo>
                  <a:pt x="8" y="0"/>
                  <a:pt x="0" y="9"/>
                  <a:pt x="0" y="20"/>
                </a:cubicBezTo>
                <a:cubicBezTo>
                  <a:pt x="0" y="31"/>
                  <a:pt x="8" y="40"/>
                  <a:pt x="19" y="40"/>
                </a:cubicBezTo>
                <a:cubicBezTo>
                  <a:pt x="30" y="40"/>
                  <a:pt x="39" y="31"/>
                  <a:pt x="39" y="20"/>
                </a:cubicBezTo>
                <a:cubicBezTo>
                  <a:pt x="39" y="9"/>
                  <a:pt x="30" y="0"/>
                  <a:pt x="19" y="0"/>
                </a:cubicBezTo>
                <a:close/>
                <a:moveTo>
                  <a:pt x="23" y="23"/>
                </a:moveTo>
                <a:cubicBezTo>
                  <a:pt x="23" y="35"/>
                  <a:pt x="23" y="35"/>
                  <a:pt x="23" y="35"/>
                </a:cubicBezTo>
                <a:cubicBezTo>
                  <a:pt x="15" y="35"/>
                  <a:pt x="15" y="35"/>
                  <a:pt x="15" y="35"/>
                </a:cubicBezTo>
                <a:cubicBezTo>
                  <a:pt x="15" y="23"/>
                  <a:pt x="15" y="23"/>
                  <a:pt x="15" y="23"/>
                </a:cubicBezTo>
                <a:cubicBezTo>
                  <a:pt x="5" y="23"/>
                  <a:pt x="5" y="23"/>
                  <a:pt x="5" y="23"/>
                </a:cubicBezTo>
                <a:cubicBezTo>
                  <a:pt x="5" y="16"/>
                  <a:pt x="5" y="16"/>
                  <a:pt x="5" y="16"/>
                </a:cubicBezTo>
                <a:cubicBezTo>
                  <a:pt x="15" y="16"/>
                  <a:pt x="15" y="16"/>
                  <a:pt x="15" y="16"/>
                </a:cubicBezTo>
                <a:cubicBezTo>
                  <a:pt x="15" y="5"/>
                  <a:pt x="15" y="5"/>
                  <a:pt x="15" y="5"/>
                </a:cubicBezTo>
                <a:cubicBezTo>
                  <a:pt x="23" y="5"/>
                  <a:pt x="23" y="5"/>
                  <a:pt x="23" y="5"/>
                </a:cubicBezTo>
                <a:cubicBezTo>
                  <a:pt x="23" y="16"/>
                  <a:pt x="23" y="16"/>
                  <a:pt x="23" y="16"/>
                </a:cubicBezTo>
                <a:cubicBezTo>
                  <a:pt x="34" y="16"/>
                  <a:pt x="34" y="16"/>
                  <a:pt x="34" y="16"/>
                </a:cubicBezTo>
                <a:cubicBezTo>
                  <a:pt x="34" y="23"/>
                  <a:pt x="34" y="23"/>
                  <a:pt x="34" y="23"/>
                </a:cubicBezTo>
                <a:lnTo>
                  <a:pt x="23" y="23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337" name="Freeform 322"/>
          <p:cNvSpPr/>
          <p:nvPr/>
        </p:nvSpPr>
        <p:spPr bwMode="auto">
          <a:xfrm>
            <a:off x="4232534" y="320978"/>
            <a:ext cx="335274" cy="381674"/>
          </a:xfrm>
          <a:custGeom>
            <a:avLst/>
            <a:gdLst>
              <a:gd name="T0" fmla="*/ 153 w 177"/>
              <a:gd name="T1" fmla="*/ 150 h 201"/>
              <a:gd name="T2" fmla="*/ 174 w 177"/>
              <a:gd name="T3" fmla="*/ 124 h 201"/>
              <a:gd name="T4" fmla="*/ 116 w 177"/>
              <a:gd name="T5" fmla="*/ 96 h 201"/>
              <a:gd name="T6" fmla="*/ 110 w 177"/>
              <a:gd name="T7" fmla="*/ 87 h 201"/>
              <a:gd name="T8" fmla="*/ 125 w 177"/>
              <a:gd name="T9" fmla="*/ 57 h 201"/>
              <a:gd name="T10" fmla="*/ 126 w 177"/>
              <a:gd name="T11" fmla="*/ 56 h 201"/>
              <a:gd name="T12" fmla="*/ 128 w 177"/>
              <a:gd name="T13" fmla="*/ 41 h 201"/>
              <a:gd name="T14" fmla="*/ 127 w 177"/>
              <a:gd name="T15" fmla="*/ 32 h 201"/>
              <a:gd name="T16" fmla="*/ 103 w 177"/>
              <a:gd name="T17" fmla="*/ 4 h 201"/>
              <a:gd name="T18" fmla="*/ 75 w 177"/>
              <a:gd name="T19" fmla="*/ 7 h 201"/>
              <a:gd name="T20" fmla="*/ 61 w 177"/>
              <a:gd name="T21" fmla="*/ 23 h 201"/>
              <a:gd name="T22" fmla="*/ 58 w 177"/>
              <a:gd name="T23" fmla="*/ 39 h 201"/>
              <a:gd name="T24" fmla="*/ 60 w 177"/>
              <a:gd name="T25" fmla="*/ 54 h 201"/>
              <a:gd name="T26" fmla="*/ 61 w 177"/>
              <a:gd name="T27" fmla="*/ 55 h 201"/>
              <a:gd name="T28" fmla="*/ 77 w 177"/>
              <a:gd name="T29" fmla="*/ 88 h 201"/>
              <a:gd name="T30" fmla="*/ 72 w 177"/>
              <a:gd name="T31" fmla="*/ 95 h 201"/>
              <a:gd name="T32" fmla="*/ 44 w 177"/>
              <a:gd name="T33" fmla="*/ 109 h 201"/>
              <a:gd name="T34" fmla="*/ 17 w 177"/>
              <a:gd name="T35" fmla="*/ 125 h 201"/>
              <a:gd name="T36" fmla="*/ 7 w 177"/>
              <a:gd name="T37" fmla="*/ 170 h 201"/>
              <a:gd name="T38" fmla="*/ 177 w 177"/>
              <a:gd name="T39" fmla="*/ 176 h 201"/>
              <a:gd name="T40" fmla="*/ 153 w 177"/>
              <a:gd name="T41" fmla="*/ 150 h 2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77" h="201">
                <a:moveTo>
                  <a:pt x="153" y="150"/>
                </a:moveTo>
                <a:cubicBezTo>
                  <a:pt x="153" y="136"/>
                  <a:pt x="162" y="125"/>
                  <a:pt x="174" y="124"/>
                </a:cubicBezTo>
                <a:cubicBezTo>
                  <a:pt x="157" y="110"/>
                  <a:pt x="119" y="97"/>
                  <a:pt x="116" y="96"/>
                </a:cubicBezTo>
                <a:cubicBezTo>
                  <a:pt x="115" y="96"/>
                  <a:pt x="103" y="93"/>
                  <a:pt x="110" y="87"/>
                </a:cubicBezTo>
                <a:cubicBezTo>
                  <a:pt x="118" y="79"/>
                  <a:pt x="124" y="67"/>
                  <a:pt x="125" y="57"/>
                </a:cubicBezTo>
                <a:cubicBezTo>
                  <a:pt x="125" y="57"/>
                  <a:pt x="125" y="56"/>
                  <a:pt x="126" y="56"/>
                </a:cubicBezTo>
                <a:cubicBezTo>
                  <a:pt x="126" y="56"/>
                  <a:pt x="128" y="50"/>
                  <a:pt x="128" y="41"/>
                </a:cubicBezTo>
                <a:cubicBezTo>
                  <a:pt x="128" y="38"/>
                  <a:pt x="128" y="35"/>
                  <a:pt x="127" y="32"/>
                </a:cubicBezTo>
                <a:cubicBezTo>
                  <a:pt x="127" y="32"/>
                  <a:pt x="124" y="8"/>
                  <a:pt x="103" y="4"/>
                </a:cubicBezTo>
                <a:cubicBezTo>
                  <a:pt x="103" y="4"/>
                  <a:pt x="87" y="0"/>
                  <a:pt x="75" y="7"/>
                </a:cubicBezTo>
                <a:cubicBezTo>
                  <a:pt x="63" y="12"/>
                  <a:pt x="61" y="23"/>
                  <a:pt x="61" y="23"/>
                </a:cubicBezTo>
                <a:cubicBezTo>
                  <a:pt x="58" y="28"/>
                  <a:pt x="58" y="34"/>
                  <a:pt x="58" y="39"/>
                </a:cubicBezTo>
                <a:cubicBezTo>
                  <a:pt x="57" y="47"/>
                  <a:pt x="60" y="54"/>
                  <a:pt x="60" y="54"/>
                </a:cubicBezTo>
                <a:cubicBezTo>
                  <a:pt x="60" y="54"/>
                  <a:pt x="61" y="54"/>
                  <a:pt x="61" y="55"/>
                </a:cubicBezTo>
                <a:cubicBezTo>
                  <a:pt x="61" y="68"/>
                  <a:pt x="68" y="81"/>
                  <a:pt x="77" y="88"/>
                </a:cubicBezTo>
                <a:cubicBezTo>
                  <a:pt x="78" y="90"/>
                  <a:pt x="78" y="92"/>
                  <a:pt x="72" y="95"/>
                </a:cubicBezTo>
                <a:cubicBezTo>
                  <a:pt x="67" y="97"/>
                  <a:pt x="55" y="103"/>
                  <a:pt x="44" y="109"/>
                </a:cubicBezTo>
                <a:cubicBezTo>
                  <a:pt x="33" y="114"/>
                  <a:pt x="22" y="120"/>
                  <a:pt x="17" y="125"/>
                </a:cubicBezTo>
                <a:cubicBezTo>
                  <a:pt x="8" y="133"/>
                  <a:pt x="0" y="159"/>
                  <a:pt x="7" y="170"/>
                </a:cubicBezTo>
                <a:cubicBezTo>
                  <a:pt x="51" y="192"/>
                  <a:pt x="119" y="201"/>
                  <a:pt x="177" y="176"/>
                </a:cubicBezTo>
                <a:cubicBezTo>
                  <a:pt x="163" y="175"/>
                  <a:pt x="153" y="164"/>
                  <a:pt x="153" y="15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338" name="Freeform 323"/>
          <p:cNvSpPr>
            <a:spLocks noEditPoints="1"/>
          </p:cNvSpPr>
          <p:nvPr/>
        </p:nvSpPr>
        <p:spPr bwMode="auto">
          <a:xfrm>
            <a:off x="4531886" y="566447"/>
            <a:ext cx="74838" cy="77831"/>
          </a:xfrm>
          <a:custGeom>
            <a:avLst/>
            <a:gdLst>
              <a:gd name="T0" fmla="*/ 20 w 39"/>
              <a:gd name="T1" fmla="*/ 0 h 41"/>
              <a:gd name="T2" fmla="*/ 0 w 39"/>
              <a:gd name="T3" fmla="*/ 21 h 41"/>
              <a:gd name="T4" fmla="*/ 20 w 39"/>
              <a:gd name="T5" fmla="*/ 41 h 41"/>
              <a:gd name="T6" fmla="*/ 39 w 39"/>
              <a:gd name="T7" fmla="*/ 21 h 41"/>
              <a:gd name="T8" fmla="*/ 20 w 39"/>
              <a:gd name="T9" fmla="*/ 0 h 41"/>
              <a:gd name="T10" fmla="*/ 24 w 39"/>
              <a:gd name="T11" fmla="*/ 24 h 41"/>
              <a:gd name="T12" fmla="*/ 16 w 39"/>
              <a:gd name="T13" fmla="*/ 24 h 41"/>
              <a:gd name="T14" fmla="*/ 5 w 39"/>
              <a:gd name="T15" fmla="*/ 24 h 41"/>
              <a:gd name="T16" fmla="*/ 5 w 39"/>
              <a:gd name="T17" fmla="*/ 16 h 41"/>
              <a:gd name="T18" fmla="*/ 16 w 39"/>
              <a:gd name="T19" fmla="*/ 16 h 41"/>
              <a:gd name="T20" fmla="*/ 24 w 39"/>
              <a:gd name="T21" fmla="*/ 16 h 41"/>
              <a:gd name="T22" fmla="*/ 34 w 39"/>
              <a:gd name="T23" fmla="*/ 16 h 41"/>
              <a:gd name="T24" fmla="*/ 34 w 39"/>
              <a:gd name="T25" fmla="*/ 24 h 41"/>
              <a:gd name="T26" fmla="*/ 24 w 39"/>
              <a:gd name="T27" fmla="*/ 24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39" h="41">
                <a:moveTo>
                  <a:pt x="20" y="0"/>
                </a:moveTo>
                <a:cubicBezTo>
                  <a:pt x="9" y="0"/>
                  <a:pt x="0" y="10"/>
                  <a:pt x="0" y="21"/>
                </a:cubicBezTo>
                <a:cubicBezTo>
                  <a:pt x="0" y="32"/>
                  <a:pt x="9" y="41"/>
                  <a:pt x="20" y="41"/>
                </a:cubicBezTo>
                <a:cubicBezTo>
                  <a:pt x="30" y="41"/>
                  <a:pt x="39" y="32"/>
                  <a:pt x="39" y="21"/>
                </a:cubicBezTo>
                <a:cubicBezTo>
                  <a:pt x="39" y="10"/>
                  <a:pt x="30" y="0"/>
                  <a:pt x="20" y="0"/>
                </a:cubicBezTo>
                <a:close/>
                <a:moveTo>
                  <a:pt x="24" y="24"/>
                </a:moveTo>
                <a:cubicBezTo>
                  <a:pt x="16" y="24"/>
                  <a:pt x="16" y="24"/>
                  <a:pt x="16" y="24"/>
                </a:cubicBezTo>
                <a:cubicBezTo>
                  <a:pt x="5" y="24"/>
                  <a:pt x="5" y="24"/>
                  <a:pt x="5" y="24"/>
                </a:cubicBezTo>
                <a:cubicBezTo>
                  <a:pt x="5" y="16"/>
                  <a:pt x="5" y="16"/>
                  <a:pt x="5" y="16"/>
                </a:cubicBezTo>
                <a:cubicBezTo>
                  <a:pt x="16" y="16"/>
                  <a:pt x="16" y="16"/>
                  <a:pt x="16" y="16"/>
                </a:cubicBezTo>
                <a:cubicBezTo>
                  <a:pt x="24" y="16"/>
                  <a:pt x="24" y="16"/>
                  <a:pt x="24" y="16"/>
                </a:cubicBezTo>
                <a:cubicBezTo>
                  <a:pt x="34" y="16"/>
                  <a:pt x="34" y="16"/>
                  <a:pt x="34" y="16"/>
                </a:cubicBezTo>
                <a:cubicBezTo>
                  <a:pt x="34" y="24"/>
                  <a:pt x="34" y="24"/>
                  <a:pt x="34" y="24"/>
                </a:cubicBezTo>
                <a:lnTo>
                  <a:pt x="24" y="24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339" name="Freeform 324"/>
          <p:cNvSpPr/>
          <p:nvPr/>
        </p:nvSpPr>
        <p:spPr bwMode="auto">
          <a:xfrm>
            <a:off x="3165344" y="549982"/>
            <a:ext cx="53883" cy="14968"/>
          </a:xfrm>
          <a:custGeom>
            <a:avLst/>
            <a:gdLst>
              <a:gd name="T0" fmla="*/ 22 w 36"/>
              <a:gd name="T1" fmla="*/ 10 h 10"/>
              <a:gd name="T2" fmla="*/ 12 w 36"/>
              <a:gd name="T3" fmla="*/ 10 h 10"/>
              <a:gd name="T4" fmla="*/ 0 w 36"/>
              <a:gd name="T5" fmla="*/ 10 h 10"/>
              <a:gd name="T6" fmla="*/ 0 w 36"/>
              <a:gd name="T7" fmla="*/ 0 h 10"/>
              <a:gd name="T8" fmla="*/ 12 w 36"/>
              <a:gd name="T9" fmla="*/ 0 h 10"/>
              <a:gd name="T10" fmla="*/ 22 w 36"/>
              <a:gd name="T11" fmla="*/ 0 h 10"/>
              <a:gd name="T12" fmla="*/ 36 w 36"/>
              <a:gd name="T13" fmla="*/ 0 h 10"/>
              <a:gd name="T14" fmla="*/ 36 w 36"/>
              <a:gd name="T15" fmla="*/ 10 h 10"/>
              <a:gd name="T16" fmla="*/ 22 w 36"/>
              <a:gd name="T17" fmla="*/ 1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6" h="10">
                <a:moveTo>
                  <a:pt x="22" y="10"/>
                </a:moveTo>
                <a:lnTo>
                  <a:pt x="12" y="10"/>
                </a:lnTo>
                <a:lnTo>
                  <a:pt x="0" y="10"/>
                </a:lnTo>
                <a:lnTo>
                  <a:pt x="0" y="0"/>
                </a:lnTo>
                <a:lnTo>
                  <a:pt x="12" y="0"/>
                </a:lnTo>
                <a:lnTo>
                  <a:pt x="22" y="0"/>
                </a:lnTo>
                <a:lnTo>
                  <a:pt x="36" y="0"/>
                </a:lnTo>
                <a:lnTo>
                  <a:pt x="36" y="10"/>
                </a:lnTo>
                <a:lnTo>
                  <a:pt x="22" y="1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340" name="Freeform 325"/>
          <p:cNvSpPr>
            <a:spLocks noEditPoints="1"/>
          </p:cNvSpPr>
          <p:nvPr/>
        </p:nvSpPr>
        <p:spPr bwMode="auto">
          <a:xfrm>
            <a:off x="6247173" y="6215221"/>
            <a:ext cx="372693" cy="357725"/>
          </a:xfrm>
          <a:custGeom>
            <a:avLst/>
            <a:gdLst>
              <a:gd name="T0" fmla="*/ 152 w 196"/>
              <a:gd name="T1" fmla="*/ 0 h 188"/>
              <a:gd name="T2" fmla="*/ 143 w 196"/>
              <a:gd name="T3" fmla="*/ 0 h 188"/>
              <a:gd name="T4" fmla="*/ 98 w 196"/>
              <a:gd name="T5" fmla="*/ 24 h 188"/>
              <a:gd name="T6" fmla="*/ 53 w 196"/>
              <a:gd name="T7" fmla="*/ 0 h 188"/>
              <a:gd name="T8" fmla="*/ 44 w 196"/>
              <a:gd name="T9" fmla="*/ 0 h 188"/>
              <a:gd name="T10" fmla="*/ 0 w 196"/>
              <a:gd name="T11" fmla="*/ 54 h 188"/>
              <a:gd name="T12" fmla="*/ 0 w 196"/>
              <a:gd name="T13" fmla="*/ 65 h 188"/>
              <a:gd name="T14" fmla="*/ 98 w 196"/>
              <a:gd name="T15" fmla="*/ 188 h 188"/>
              <a:gd name="T16" fmla="*/ 196 w 196"/>
              <a:gd name="T17" fmla="*/ 65 h 188"/>
              <a:gd name="T18" fmla="*/ 196 w 196"/>
              <a:gd name="T19" fmla="*/ 54 h 188"/>
              <a:gd name="T20" fmla="*/ 152 w 196"/>
              <a:gd name="T21" fmla="*/ 0 h 188"/>
              <a:gd name="T22" fmla="*/ 133 w 196"/>
              <a:gd name="T23" fmla="*/ 103 h 188"/>
              <a:gd name="T24" fmla="*/ 108 w 196"/>
              <a:gd name="T25" fmla="*/ 103 h 188"/>
              <a:gd name="T26" fmla="*/ 108 w 196"/>
              <a:gd name="T27" fmla="*/ 129 h 188"/>
              <a:gd name="T28" fmla="*/ 89 w 196"/>
              <a:gd name="T29" fmla="*/ 129 h 188"/>
              <a:gd name="T30" fmla="*/ 89 w 196"/>
              <a:gd name="T31" fmla="*/ 103 h 188"/>
              <a:gd name="T32" fmla="*/ 63 w 196"/>
              <a:gd name="T33" fmla="*/ 103 h 188"/>
              <a:gd name="T34" fmla="*/ 63 w 196"/>
              <a:gd name="T35" fmla="*/ 84 h 188"/>
              <a:gd name="T36" fmla="*/ 89 w 196"/>
              <a:gd name="T37" fmla="*/ 84 h 188"/>
              <a:gd name="T38" fmla="*/ 89 w 196"/>
              <a:gd name="T39" fmla="*/ 58 h 188"/>
              <a:gd name="T40" fmla="*/ 108 w 196"/>
              <a:gd name="T41" fmla="*/ 58 h 188"/>
              <a:gd name="T42" fmla="*/ 108 w 196"/>
              <a:gd name="T43" fmla="*/ 84 h 188"/>
              <a:gd name="T44" fmla="*/ 133 w 196"/>
              <a:gd name="T45" fmla="*/ 84 h 188"/>
              <a:gd name="T46" fmla="*/ 133 w 196"/>
              <a:gd name="T47" fmla="*/ 103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96" h="188">
                <a:moveTo>
                  <a:pt x="152" y="0"/>
                </a:moveTo>
                <a:cubicBezTo>
                  <a:pt x="149" y="0"/>
                  <a:pt x="146" y="0"/>
                  <a:pt x="143" y="0"/>
                </a:cubicBezTo>
                <a:cubicBezTo>
                  <a:pt x="121" y="0"/>
                  <a:pt x="110" y="9"/>
                  <a:pt x="98" y="24"/>
                </a:cubicBezTo>
                <a:cubicBezTo>
                  <a:pt x="86" y="9"/>
                  <a:pt x="75" y="0"/>
                  <a:pt x="53" y="0"/>
                </a:cubicBezTo>
                <a:cubicBezTo>
                  <a:pt x="50" y="0"/>
                  <a:pt x="47" y="0"/>
                  <a:pt x="44" y="0"/>
                </a:cubicBezTo>
                <a:cubicBezTo>
                  <a:pt x="25" y="2"/>
                  <a:pt x="3" y="20"/>
                  <a:pt x="0" y="54"/>
                </a:cubicBezTo>
                <a:cubicBezTo>
                  <a:pt x="0" y="65"/>
                  <a:pt x="0" y="65"/>
                  <a:pt x="0" y="65"/>
                </a:cubicBezTo>
                <a:cubicBezTo>
                  <a:pt x="3" y="98"/>
                  <a:pt x="27" y="138"/>
                  <a:pt x="98" y="188"/>
                </a:cubicBezTo>
                <a:cubicBezTo>
                  <a:pt x="169" y="138"/>
                  <a:pt x="193" y="98"/>
                  <a:pt x="196" y="65"/>
                </a:cubicBezTo>
                <a:cubicBezTo>
                  <a:pt x="196" y="54"/>
                  <a:pt x="196" y="54"/>
                  <a:pt x="196" y="54"/>
                </a:cubicBezTo>
                <a:cubicBezTo>
                  <a:pt x="193" y="20"/>
                  <a:pt x="171" y="2"/>
                  <a:pt x="152" y="0"/>
                </a:cubicBezTo>
                <a:close/>
                <a:moveTo>
                  <a:pt x="133" y="103"/>
                </a:moveTo>
                <a:cubicBezTo>
                  <a:pt x="108" y="103"/>
                  <a:pt x="108" y="103"/>
                  <a:pt x="108" y="103"/>
                </a:cubicBezTo>
                <a:cubicBezTo>
                  <a:pt x="108" y="129"/>
                  <a:pt x="108" y="129"/>
                  <a:pt x="108" y="129"/>
                </a:cubicBezTo>
                <a:cubicBezTo>
                  <a:pt x="89" y="129"/>
                  <a:pt x="89" y="129"/>
                  <a:pt x="89" y="129"/>
                </a:cubicBezTo>
                <a:cubicBezTo>
                  <a:pt x="89" y="103"/>
                  <a:pt x="89" y="103"/>
                  <a:pt x="89" y="103"/>
                </a:cubicBezTo>
                <a:cubicBezTo>
                  <a:pt x="63" y="103"/>
                  <a:pt x="63" y="103"/>
                  <a:pt x="63" y="103"/>
                </a:cubicBezTo>
                <a:cubicBezTo>
                  <a:pt x="63" y="84"/>
                  <a:pt x="63" y="84"/>
                  <a:pt x="63" y="84"/>
                </a:cubicBezTo>
                <a:cubicBezTo>
                  <a:pt x="89" y="84"/>
                  <a:pt x="89" y="84"/>
                  <a:pt x="89" y="84"/>
                </a:cubicBezTo>
                <a:cubicBezTo>
                  <a:pt x="89" y="58"/>
                  <a:pt x="89" y="58"/>
                  <a:pt x="89" y="58"/>
                </a:cubicBezTo>
                <a:cubicBezTo>
                  <a:pt x="108" y="58"/>
                  <a:pt x="108" y="58"/>
                  <a:pt x="108" y="58"/>
                </a:cubicBezTo>
                <a:cubicBezTo>
                  <a:pt x="108" y="84"/>
                  <a:pt x="108" y="84"/>
                  <a:pt x="108" y="84"/>
                </a:cubicBezTo>
                <a:cubicBezTo>
                  <a:pt x="133" y="84"/>
                  <a:pt x="133" y="84"/>
                  <a:pt x="133" y="84"/>
                </a:cubicBezTo>
                <a:lnTo>
                  <a:pt x="133" y="103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341" name="Freeform 326"/>
          <p:cNvSpPr>
            <a:spLocks noEditPoints="1"/>
          </p:cNvSpPr>
          <p:nvPr/>
        </p:nvSpPr>
        <p:spPr bwMode="auto">
          <a:xfrm>
            <a:off x="6919219" y="6215221"/>
            <a:ext cx="369700" cy="357725"/>
          </a:xfrm>
          <a:custGeom>
            <a:avLst/>
            <a:gdLst>
              <a:gd name="T0" fmla="*/ 151 w 195"/>
              <a:gd name="T1" fmla="*/ 1 h 188"/>
              <a:gd name="T2" fmla="*/ 142 w 195"/>
              <a:gd name="T3" fmla="*/ 0 h 188"/>
              <a:gd name="T4" fmla="*/ 98 w 195"/>
              <a:gd name="T5" fmla="*/ 24 h 188"/>
              <a:gd name="T6" fmla="*/ 53 w 195"/>
              <a:gd name="T7" fmla="*/ 0 h 188"/>
              <a:gd name="T8" fmla="*/ 44 w 195"/>
              <a:gd name="T9" fmla="*/ 1 h 188"/>
              <a:gd name="T10" fmla="*/ 0 w 195"/>
              <a:gd name="T11" fmla="*/ 54 h 188"/>
              <a:gd name="T12" fmla="*/ 0 w 195"/>
              <a:gd name="T13" fmla="*/ 65 h 188"/>
              <a:gd name="T14" fmla="*/ 98 w 195"/>
              <a:gd name="T15" fmla="*/ 188 h 188"/>
              <a:gd name="T16" fmla="*/ 195 w 195"/>
              <a:gd name="T17" fmla="*/ 65 h 188"/>
              <a:gd name="T18" fmla="*/ 195 w 195"/>
              <a:gd name="T19" fmla="*/ 54 h 188"/>
              <a:gd name="T20" fmla="*/ 151 w 195"/>
              <a:gd name="T21" fmla="*/ 1 h 188"/>
              <a:gd name="T22" fmla="*/ 132 w 195"/>
              <a:gd name="T23" fmla="*/ 103 h 188"/>
              <a:gd name="T24" fmla="*/ 107 w 195"/>
              <a:gd name="T25" fmla="*/ 103 h 188"/>
              <a:gd name="T26" fmla="*/ 88 w 195"/>
              <a:gd name="T27" fmla="*/ 103 h 188"/>
              <a:gd name="T28" fmla="*/ 63 w 195"/>
              <a:gd name="T29" fmla="*/ 103 h 188"/>
              <a:gd name="T30" fmla="*/ 63 w 195"/>
              <a:gd name="T31" fmla="*/ 84 h 188"/>
              <a:gd name="T32" fmla="*/ 88 w 195"/>
              <a:gd name="T33" fmla="*/ 84 h 188"/>
              <a:gd name="T34" fmla="*/ 107 w 195"/>
              <a:gd name="T35" fmla="*/ 84 h 188"/>
              <a:gd name="T36" fmla="*/ 132 w 195"/>
              <a:gd name="T37" fmla="*/ 84 h 188"/>
              <a:gd name="T38" fmla="*/ 132 w 195"/>
              <a:gd name="T39" fmla="*/ 103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95" h="188">
                <a:moveTo>
                  <a:pt x="151" y="1"/>
                </a:moveTo>
                <a:cubicBezTo>
                  <a:pt x="148" y="0"/>
                  <a:pt x="145" y="0"/>
                  <a:pt x="142" y="0"/>
                </a:cubicBezTo>
                <a:cubicBezTo>
                  <a:pt x="120" y="0"/>
                  <a:pt x="110" y="10"/>
                  <a:pt x="98" y="24"/>
                </a:cubicBezTo>
                <a:cubicBezTo>
                  <a:pt x="85" y="10"/>
                  <a:pt x="75" y="0"/>
                  <a:pt x="53" y="0"/>
                </a:cubicBezTo>
                <a:cubicBezTo>
                  <a:pt x="50" y="0"/>
                  <a:pt x="47" y="0"/>
                  <a:pt x="44" y="1"/>
                </a:cubicBezTo>
                <a:cubicBezTo>
                  <a:pt x="25" y="2"/>
                  <a:pt x="3" y="20"/>
                  <a:pt x="0" y="54"/>
                </a:cubicBezTo>
                <a:cubicBezTo>
                  <a:pt x="0" y="65"/>
                  <a:pt x="0" y="65"/>
                  <a:pt x="0" y="65"/>
                </a:cubicBezTo>
                <a:cubicBezTo>
                  <a:pt x="3" y="98"/>
                  <a:pt x="27" y="138"/>
                  <a:pt x="98" y="188"/>
                </a:cubicBezTo>
                <a:cubicBezTo>
                  <a:pt x="168" y="138"/>
                  <a:pt x="192" y="98"/>
                  <a:pt x="195" y="65"/>
                </a:cubicBezTo>
                <a:cubicBezTo>
                  <a:pt x="195" y="54"/>
                  <a:pt x="195" y="54"/>
                  <a:pt x="195" y="54"/>
                </a:cubicBezTo>
                <a:cubicBezTo>
                  <a:pt x="192" y="20"/>
                  <a:pt x="170" y="2"/>
                  <a:pt x="151" y="1"/>
                </a:cubicBezTo>
                <a:close/>
                <a:moveTo>
                  <a:pt x="132" y="103"/>
                </a:moveTo>
                <a:cubicBezTo>
                  <a:pt x="107" y="103"/>
                  <a:pt x="107" y="103"/>
                  <a:pt x="107" y="103"/>
                </a:cubicBezTo>
                <a:cubicBezTo>
                  <a:pt x="88" y="103"/>
                  <a:pt x="88" y="103"/>
                  <a:pt x="88" y="103"/>
                </a:cubicBezTo>
                <a:cubicBezTo>
                  <a:pt x="63" y="103"/>
                  <a:pt x="63" y="103"/>
                  <a:pt x="63" y="103"/>
                </a:cubicBezTo>
                <a:cubicBezTo>
                  <a:pt x="63" y="84"/>
                  <a:pt x="63" y="84"/>
                  <a:pt x="63" y="84"/>
                </a:cubicBezTo>
                <a:cubicBezTo>
                  <a:pt x="88" y="84"/>
                  <a:pt x="88" y="84"/>
                  <a:pt x="88" y="84"/>
                </a:cubicBezTo>
                <a:cubicBezTo>
                  <a:pt x="107" y="84"/>
                  <a:pt x="107" y="84"/>
                  <a:pt x="107" y="84"/>
                </a:cubicBezTo>
                <a:cubicBezTo>
                  <a:pt x="132" y="84"/>
                  <a:pt x="132" y="84"/>
                  <a:pt x="132" y="84"/>
                </a:cubicBezTo>
                <a:lnTo>
                  <a:pt x="132" y="103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342" name="Freeform 327"/>
          <p:cNvSpPr>
            <a:spLocks noEditPoints="1"/>
          </p:cNvSpPr>
          <p:nvPr/>
        </p:nvSpPr>
        <p:spPr bwMode="auto">
          <a:xfrm>
            <a:off x="7588270" y="6215221"/>
            <a:ext cx="369700" cy="357725"/>
          </a:xfrm>
          <a:custGeom>
            <a:avLst/>
            <a:gdLst>
              <a:gd name="T0" fmla="*/ 151 w 195"/>
              <a:gd name="T1" fmla="*/ 0 h 188"/>
              <a:gd name="T2" fmla="*/ 142 w 195"/>
              <a:gd name="T3" fmla="*/ 0 h 188"/>
              <a:gd name="T4" fmla="*/ 97 w 195"/>
              <a:gd name="T5" fmla="*/ 24 h 188"/>
              <a:gd name="T6" fmla="*/ 53 w 195"/>
              <a:gd name="T7" fmla="*/ 0 h 188"/>
              <a:gd name="T8" fmla="*/ 44 w 195"/>
              <a:gd name="T9" fmla="*/ 0 h 188"/>
              <a:gd name="T10" fmla="*/ 0 w 195"/>
              <a:gd name="T11" fmla="*/ 54 h 188"/>
              <a:gd name="T12" fmla="*/ 0 w 195"/>
              <a:gd name="T13" fmla="*/ 65 h 188"/>
              <a:gd name="T14" fmla="*/ 97 w 195"/>
              <a:gd name="T15" fmla="*/ 188 h 188"/>
              <a:gd name="T16" fmla="*/ 195 w 195"/>
              <a:gd name="T17" fmla="*/ 65 h 188"/>
              <a:gd name="T18" fmla="*/ 195 w 195"/>
              <a:gd name="T19" fmla="*/ 54 h 188"/>
              <a:gd name="T20" fmla="*/ 151 w 195"/>
              <a:gd name="T21" fmla="*/ 0 h 188"/>
              <a:gd name="T22" fmla="*/ 104 w 195"/>
              <a:gd name="T23" fmla="*/ 118 h 188"/>
              <a:gd name="T24" fmla="*/ 95 w 195"/>
              <a:gd name="T25" fmla="*/ 118 h 188"/>
              <a:gd name="T26" fmla="*/ 95 w 195"/>
              <a:gd name="T27" fmla="*/ 80 h 188"/>
              <a:gd name="T28" fmla="*/ 84 w 195"/>
              <a:gd name="T29" fmla="*/ 87 h 188"/>
              <a:gd name="T30" fmla="*/ 84 w 195"/>
              <a:gd name="T31" fmla="*/ 78 h 188"/>
              <a:gd name="T32" fmla="*/ 100 w 195"/>
              <a:gd name="T33" fmla="*/ 66 h 188"/>
              <a:gd name="T34" fmla="*/ 104 w 195"/>
              <a:gd name="T35" fmla="*/ 66 h 188"/>
              <a:gd name="T36" fmla="*/ 104 w 195"/>
              <a:gd name="T37" fmla="*/ 118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95" h="188">
                <a:moveTo>
                  <a:pt x="151" y="0"/>
                </a:moveTo>
                <a:cubicBezTo>
                  <a:pt x="148" y="0"/>
                  <a:pt x="145" y="0"/>
                  <a:pt x="142" y="0"/>
                </a:cubicBezTo>
                <a:cubicBezTo>
                  <a:pt x="120" y="0"/>
                  <a:pt x="110" y="10"/>
                  <a:pt x="97" y="24"/>
                </a:cubicBezTo>
                <a:cubicBezTo>
                  <a:pt x="85" y="10"/>
                  <a:pt x="75" y="0"/>
                  <a:pt x="53" y="0"/>
                </a:cubicBezTo>
                <a:cubicBezTo>
                  <a:pt x="50" y="0"/>
                  <a:pt x="47" y="0"/>
                  <a:pt x="44" y="0"/>
                </a:cubicBezTo>
                <a:cubicBezTo>
                  <a:pt x="25" y="2"/>
                  <a:pt x="2" y="20"/>
                  <a:pt x="0" y="54"/>
                </a:cubicBezTo>
                <a:cubicBezTo>
                  <a:pt x="0" y="65"/>
                  <a:pt x="0" y="65"/>
                  <a:pt x="0" y="65"/>
                </a:cubicBezTo>
                <a:cubicBezTo>
                  <a:pt x="2" y="98"/>
                  <a:pt x="27" y="138"/>
                  <a:pt x="97" y="188"/>
                </a:cubicBezTo>
                <a:cubicBezTo>
                  <a:pt x="168" y="138"/>
                  <a:pt x="193" y="98"/>
                  <a:pt x="195" y="65"/>
                </a:cubicBezTo>
                <a:cubicBezTo>
                  <a:pt x="195" y="54"/>
                  <a:pt x="195" y="54"/>
                  <a:pt x="195" y="54"/>
                </a:cubicBezTo>
                <a:cubicBezTo>
                  <a:pt x="193" y="20"/>
                  <a:pt x="170" y="2"/>
                  <a:pt x="151" y="0"/>
                </a:cubicBezTo>
                <a:close/>
                <a:moveTo>
                  <a:pt x="104" y="118"/>
                </a:moveTo>
                <a:cubicBezTo>
                  <a:pt x="95" y="118"/>
                  <a:pt x="95" y="118"/>
                  <a:pt x="95" y="118"/>
                </a:cubicBezTo>
                <a:cubicBezTo>
                  <a:pt x="95" y="80"/>
                  <a:pt x="95" y="80"/>
                  <a:pt x="95" y="80"/>
                </a:cubicBezTo>
                <a:cubicBezTo>
                  <a:pt x="84" y="87"/>
                  <a:pt x="84" y="87"/>
                  <a:pt x="84" y="87"/>
                </a:cubicBezTo>
                <a:cubicBezTo>
                  <a:pt x="84" y="78"/>
                  <a:pt x="84" y="78"/>
                  <a:pt x="84" y="78"/>
                </a:cubicBezTo>
                <a:cubicBezTo>
                  <a:pt x="91" y="75"/>
                  <a:pt x="96" y="70"/>
                  <a:pt x="100" y="66"/>
                </a:cubicBezTo>
                <a:cubicBezTo>
                  <a:pt x="104" y="66"/>
                  <a:pt x="104" y="66"/>
                  <a:pt x="104" y="66"/>
                </a:cubicBezTo>
                <a:lnTo>
                  <a:pt x="104" y="118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343" name="Freeform 328"/>
          <p:cNvSpPr>
            <a:spLocks noEditPoints="1"/>
          </p:cNvSpPr>
          <p:nvPr/>
        </p:nvSpPr>
        <p:spPr bwMode="auto">
          <a:xfrm>
            <a:off x="8510275" y="6454702"/>
            <a:ext cx="70348" cy="71845"/>
          </a:xfrm>
          <a:custGeom>
            <a:avLst/>
            <a:gdLst>
              <a:gd name="T0" fmla="*/ 18 w 37"/>
              <a:gd name="T1" fmla="*/ 0 h 38"/>
              <a:gd name="T2" fmla="*/ 0 w 37"/>
              <a:gd name="T3" fmla="*/ 19 h 38"/>
              <a:gd name="T4" fmla="*/ 18 w 37"/>
              <a:gd name="T5" fmla="*/ 38 h 38"/>
              <a:gd name="T6" fmla="*/ 37 w 37"/>
              <a:gd name="T7" fmla="*/ 19 h 38"/>
              <a:gd name="T8" fmla="*/ 18 w 37"/>
              <a:gd name="T9" fmla="*/ 0 h 38"/>
              <a:gd name="T10" fmla="*/ 22 w 37"/>
              <a:gd name="T11" fmla="*/ 23 h 38"/>
              <a:gd name="T12" fmla="*/ 22 w 37"/>
              <a:gd name="T13" fmla="*/ 34 h 38"/>
              <a:gd name="T14" fmla="*/ 15 w 37"/>
              <a:gd name="T15" fmla="*/ 34 h 38"/>
              <a:gd name="T16" fmla="*/ 15 w 37"/>
              <a:gd name="T17" fmla="*/ 23 h 38"/>
              <a:gd name="T18" fmla="*/ 4 w 37"/>
              <a:gd name="T19" fmla="*/ 23 h 38"/>
              <a:gd name="T20" fmla="*/ 4 w 37"/>
              <a:gd name="T21" fmla="*/ 16 h 38"/>
              <a:gd name="T22" fmla="*/ 15 w 37"/>
              <a:gd name="T23" fmla="*/ 16 h 38"/>
              <a:gd name="T24" fmla="*/ 15 w 37"/>
              <a:gd name="T25" fmla="*/ 5 h 38"/>
              <a:gd name="T26" fmla="*/ 22 w 37"/>
              <a:gd name="T27" fmla="*/ 5 h 38"/>
              <a:gd name="T28" fmla="*/ 22 w 37"/>
              <a:gd name="T29" fmla="*/ 16 h 38"/>
              <a:gd name="T30" fmla="*/ 32 w 37"/>
              <a:gd name="T31" fmla="*/ 16 h 38"/>
              <a:gd name="T32" fmla="*/ 32 w 37"/>
              <a:gd name="T33" fmla="*/ 23 h 38"/>
              <a:gd name="T34" fmla="*/ 22 w 37"/>
              <a:gd name="T35" fmla="*/ 23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37" h="38">
                <a:moveTo>
                  <a:pt x="18" y="0"/>
                </a:moveTo>
                <a:cubicBezTo>
                  <a:pt x="8" y="0"/>
                  <a:pt x="0" y="9"/>
                  <a:pt x="0" y="19"/>
                </a:cubicBezTo>
                <a:cubicBezTo>
                  <a:pt x="0" y="30"/>
                  <a:pt x="8" y="38"/>
                  <a:pt x="18" y="38"/>
                </a:cubicBezTo>
                <a:cubicBezTo>
                  <a:pt x="29" y="38"/>
                  <a:pt x="37" y="30"/>
                  <a:pt x="37" y="19"/>
                </a:cubicBezTo>
                <a:cubicBezTo>
                  <a:pt x="37" y="9"/>
                  <a:pt x="29" y="0"/>
                  <a:pt x="18" y="0"/>
                </a:cubicBezTo>
                <a:close/>
                <a:moveTo>
                  <a:pt x="22" y="23"/>
                </a:moveTo>
                <a:cubicBezTo>
                  <a:pt x="22" y="34"/>
                  <a:pt x="22" y="34"/>
                  <a:pt x="22" y="34"/>
                </a:cubicBezTo>
                <a:cubicBezTo>
                  <a:pt x="15" y="34"/>
                  <a:pt x="15" y="34"/>
                  <a:pt x="15" y="34"/>
                </a:cubicBezTo>
                <a:cubicBezTo>
                  <a:pt x="15" y="23"/>
                  <a:pt x="15" y="23"/>
                  <a:pt x="15" y="23"/>
                </a:cubicBezTo>
                <a:cubicBezTo>
                  <a:pt x="4" y="23"/>
                  <a:pt x="4" y="23"/>
                  <a:pt x="4" y="23"/>
                </a:cubicBezTo>
                <a:cubicBezTo>
                  <a:pt x="4" y="16"/>
                  <a:pt x="4" y="16"/>
                  <a:pt x="4" y="16"/>
                </a:cubicBezTo>
                <a:cubicBezTo>
                  <a:pt x="15" y="16"/>
                  <a:pt x="15" y="16"/>
                  <a:pt x="15" y="16"/>
                </a:cubicBezTo>
                <a:cubicBezTo>
                  <a:pt x="15" y="5"/>
                  <a:pt x="15" y="5"/>
                  <a:pt x="15" y="5"/>
                </a:cubicBezTo>
                <a:cubicBezTo>
                  <a:pt x="22" y="5"/>
                  <a:pt x="22" y="5"/>
                  <a:pt x="22" y="5"/>
                </a:cubicBezTo>
                <a:cubicBezTo>
                  <a:pt x="22" y="16"/>
                  <a:pt x="22" y="16"/>
                  <a:pt x="22" y="16"/>
                </a:cubicBezTo>
                <a:cubicBezTo>
                  <a:pt x="32" y="16"/>
                  <a:pt x="32" y="16"/>
                  <a:pt x="32" y="16"/>
                </a:cubicBezTo>
                <a:cubicBezTo>
                  <a:pt x="32" y="23"/>
                  <a:pt x="32" y="23"/>
                  <a:pt x="32" y="23"/>
                </a:cubicBezTo>
                <a:lnTo>
                  <a:pt x="22" y="23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344" name="Freeform 329"/>
          <p:cNvSpPr/>
          <p:nvPr/>
        </p:nvSpPr>
        <p:spPr bwMode="auto">
          <a:xfrm>
            <a:off x="10566824" y="6325981"/>
            <a:ext cx="55381" cy="55380"/>
          </a:xfrm>
          <a:custGeom>
            <a:avLst/>
            <a:gdLst>
              <a:gd name="T0" fmla="*/ 23 w 37"/>
              <a:gd name="T1" fmla="*/ 23 h 37"/>
              <a:gd name="T2" fmla="*/ 23 w 37"/>
              <a:gd name="T3" fmla="*/ 37 h 37"/>
              <a:gd name="T4" fmla="*/ 14 w 37"/>
              <a:gd name="T5" fmla="*/ 37 h 37"/>
              <a:gd name="T6" fmla="*/ 14 w 37"/>
              <a:gd name="T7" fmla="*/ 23 h 37"/>
              <a:gd name="T8" fmla="*/ 0 w 37"/>
              <a:gd name="T9" fmla="*/ 23 h 37"/>
              <a:gd name="T10" fmla="*/ 0 w 37"/>
              <a:gd name="T11" fmla="*/ 14 h 37"/>
              <a:gd name="T12" fmla="*/ 14 w 37"/>
              <a:gd name="T13" fmla="*/ 14 h 37"/>
              <a:gd name="T14" fmla="*/ 14 w 37"/>
              <a:gd name="T15" fmla="*/ 0 h 37"/>
              <a:gd name="T16" fmla="*/ 23 w 37"/>
              <a:gd name="T17" fmla="*/ 0 h 37"/>
              <a:gd name="T18" fmla="*/ 23 w 37"/>
              <a:gd name="T19" fmla="*/ 14 h 37"/>
              <a:gd name="T20" fmla="*/ 37 w 37"/>
              <a:gd name="T21" fmla="*/ 14 h 37"/>
              <a:gd name="T22" fmla="*/ 37 w 37"/>
              <a:gd name="T23" fmla="*/ 23 h 37"/>
              <a:gd name="T24" fmla="*/ 23 w 37"/>
              <a:gd name="T25" fmla="*/ 23 h 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7" h="37">
                <a:moveTo>
                  <a:pt x="23" y="23"/>
                </a:moveTo>
                <a:lnTo>
                  <a:pt x="23" y="37"/>
                </a:lnTo>
                <a:lnTo>
                  <a:pt x="14" y="37"/>
                </a:lnTo>
                <a:lnTo>
                  <a:pt x="14" y="23"/>
                </a:lnTo>
                <a:lnTo>
                  <a:pt x="0" y="23"/>
                </a:lnTo>
                <a:lnTo>
                  <a:pt x="0" y="14"/>
                </a:lnTo>
                <a:lnTo>
                  <a:pt x="14" y="14"/>
                </a:lnTo>
                <a:lnTo>
                  <a:pt x="14" y="0"/>
                </a:lnTo>
                <a:lnTo>
                  <a:pt x="23" y="0"/>
                </a:lnTo>
                <a:lnTo>
                  <a:pt x="23" y="14"/>
                </a:lnTo>
                <a:lnTo>
                  <a:pt x="37" y="14"/>
                </a:lnTo>
                <a:lnTo>
                  <a:pt x="37" y="23"/>
                </a:lnTo>
                <a:lnTo>
                  <a:pt x="23" y="23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345" name="Freeform 330"/>
          <p:cNvSpPr/>
          <p:nvPr/>
        </p:nvSpPr>
        <p:spPr bwMode="auto">
          <a:xfrm>
            <a:off x="10936524" y="6258626"/>
            <a:ext cx="329287" cy="306836"/>
          </a:xfrm>
          <a:custGeom>
            <a:avLst/>
            <a:gdLst>
              <a:gd name="T0" fmla="*/ 173 w 173"/>
              <a:gd name="T1" fmla="*/ 67 h 161"/>
              <a:gd name="T2" fmla="*/ 153 w 173"/>
              <a:gd name="T3" fmla="*/ 67 h 161"/>
              <a:gd name="T4" fmla="*/ 153 w 173"/>
              <a:gd name="T5" fmla="*/ 52 h 161"/>
              <a:gd name="T6" fmla="*/ 165 w 173"/>
              <a:gd name="T7" fmla="*/ 52 h 161"/>
              <a:gd name="T8" fmla="*/ 165 w 173"/>
              <a:gd name="T9" fmla="*/ 52 h 161"/>
              <a:gd name="T10" fmla="*/ 173 w 173"/>
              <a:gd name="T11" fmla="*/ 52 h 161"/>
              <a:gd name="T12" fmla="*/ 170 w 173"/>
              <a:gd name="T13" fmla="*/ 32 h 161"/>
              <a:gd name="T14" fmla="*/ 134 w 173"/>
              <a:gd name="T15" fmla="*/ 1 h 161"/>
              <a:gd name="T16" fmla="*/ 126 w 173"/>
              <a:gd name="T17" fmla="*/ 0 h 161"/>
              <a:gd name="T18" fmla="*/ 86 w 173"/>
              <a:gd name="T19" fmla="*/ 21 h 161"/>
              <a:gd name="T20" fmla="*/ 46 w 173"/>
              <a:gd name="T21" fmla="*/ 0 h 161"/>
              <a:gd name="T22" fmla="*/ 39 w 173"/>
              <a:gd name="T23" fmla="*/ 1 h 161"/>
              <a:gd name="T24" fmla="*/ 0 w 173"/>
              <a:gd name="T25" fmla="*/ 46 h 161"/>
              <a:gd name="T26" fmla="*/ 0 w 173"/>
              <a:gd name="T27" fmla="*/ 56 h 161"/>
              <a:gd name="T28" fmla="*/ 86 w 173"/>
              <a:gd name="T29" fmla="*/ 161 h 161"/>
              <a:gd name="T30" fmla="*/ 165 w 173"/>
              <a:gd name="T31" fmla="*/ 83 h 161"/>
              <a:gd name="T32" fmla="*/ 173 w 173"/>
              <a:gd name="T33" fmla="*/ 67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73" h="161">
                <a:moveTo>
                  <a:pt x="173" y="67"/>
                </a:moveTo>
                <a:cubicBezTo>
                  <a:pt x="153" y="67"/>
                  <a:pt x="153" y="67"/>
                  <a:pt x="153" y="67"/>
                </a:cubicBezTo>
                <a:cubicBezTo>
                  <a:pt x="153" y="52"/>
                  <a:pt x="153" y="52"/>
                  <a:pt x="153" y="52"/>
                </a:cubicBezTo>
                <a:cubicBezTo>
                  <a:pt x="165" y="52"/>
                  <a:pt x="165" y="52"/>
                  <a:pt x="165" y="52"/>
                </a:cubicBezTo>
                <a:cubicBezTo>
                  <a:pt x="165" y="52"/>
                  <a:pt x="165" y="52"/>
                  <a:pt x="165" y="52"/>
                </a:cubicBezTo>
                <a:cubicBezTo>
                  <a:pt x="173" y="52"/>
                  <a:pt x="173" y="52"/>
                  <a:pt x="173" y="52"/>
                </a:cubicBezTo>
                <a:cubicBezTo>
                  <a:pt x="173" y="51"/>
                  <a:pt x="172" y="36"/>
                  <a:pt x="170" y="32"/>
                </a:cubicBezTo>
                <a:cubicBezTo>
                  <a:pt x="163" y="12"/>
                  <a:pt x="148" y="2"/>
                  <a:pt x="134" y="1"/>
                </a:cubicBezTo>
                <a:cubicBezTo>
                  <a:pt x="131" y="1"/>
                  <a:pt x="128" y="0"/>
                  <a:pt x="126" y="0"/>
                </a:cubicBezTo>
                <a:cubicBezTo>
                  <a:pt x="106" y="0"/>
                  <a:pt x="97" y="9"/>
                  <a:pt x="86" y="21"/>
                </a:cubicBezTo>
                <a:cubicBezTo>
                  <a:pt x="75" y="9"/>
                  <a:pt x="66" y="0"/>
                  <a:pt x="46" y="0"/>
                </a:cubicBezTo>
                <a:cubicBezTo>
                  <a:pt x="44" y="0"/>
                  <a:pt x="41" y="1"/>
                  <a:pt x="39" y="1"/>
                </a:cubicBezTo>
                <a:cubicBezTo>
                  <a:pt x="22" y="2"/>
                  <a:pt x="2" y="18"/>
                  <a:pt x="0" y="46"/>
                </a:cubicBezTo>
                <a:cubicBezTo>
                  <a:pt x="0" y="56"/>
                  <a:pt x="0" y="56"/>
                  <a:pt x="0" y="56"/>
                </a:cubicBezTo>
                <a:cubicBezTo>
                  <a:pt x="2" y="84"/>
                  <a:pt x="23" y="118"/>
                  <a:pt x="86" y="161"/>
                </a:cubicBezTo>
                <a:cubicBezTo>
                  <a:pt x="130" y="131"/>
                  <a:pt x="154" y="105"/>
                  <a:pt x="165" y="83"/>
                </a:cubicBezTo>
                <a:lnTo>
                  <a:pt x="173" y="67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346" name="Freeform 331"/>
          <p:cNvSpPr/>
          <p:nvPr/>
        </p:nvSpPr>
        <p:spPr bwMode="auto">
          <a:xfrm>
            <a:off x="11234379" y="6364897"/>
            <a:ext cx="55381" cy="13471"/>
          </a:xfrm>
          <a:custGeom>
            <a:avLst/>
            <a:gdLst>
              <a:gd name="T0" fmla="*/ 23 w 37"/>
              <a:gd name="T1" fmla="*/ 9 h 9"/>
              <a:gd name="T2" fmla="*/ 23 w 37"/>
              <a:gd name="T3" fmla="*/ 9 h 9"/>
              <a:gd name="T4" fmla="*/ 14 w 37"/>
              <a:gd name="T5" fmla="*/ 9 h 9"/>
              <a:gd name="T6" fmla="*/ 14 w 37"/>
              <a:gd name="T7" fmla="*/ 9 h 9"/>
              <a:gd name="T8" fmla="*/ 0 w 37"/>
              <a:gd name="T9" fmla="*/ 9 h 9"/>
              <a:gd name="T10" fmla="*/ 0 w 37"/>
              <a:gd name="T11" fmla="*/ 0 h 9"/>
              <a:gd name="T12" fmla="*/ 14 w 37"/>
              <a:gd name="T13" fmla="*/ 0 h 9"/>
              <a:gd name="T14" fmla="*/ 14 w 37"/>
              <a:gd name="T15" fmla="*/ 0 h 9"/>
              <a:gd name="T16" fmla="*/ 21 w 37"/>
              <a:gd name="T17" fmla="*/ 0 h 9"/>
              <a:gd name="T18" fmla="*/ 23 w 37"/>
              <a:gd name="T19" fmla="*/ 0 h 9"/>
              <a:gd name="T20" fmla="*/ 37 w 37"/>
              <a:gd name="T21" fmla="*/ 0 h 9"/>
              <a:gd name="T22" fmla="*/ 37 w 37"/>
              <a:gd name="T23" fmla="*/ 9 h 9"/>
              <a:gd name="T24" fmla="*/ 23 w 37"/>
              <a:gd name="T25" fmla="*/ 9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7" h="9">
                <a:moveTo>
                  <a:pt x="23" y="9"/>
                </a:moveTo>
                <a:lnTo>
                  <a:pt x="23" y="9"/>
                </a:lnTo>
                <a:lnTo>
                  <a:pt x="14" y="9"/>
                </a:lnTo>
                <a:lnTo>
                  <a:pt x="14" y="9"/>
                </a:lnTo>
                <a:lnTo>
                  <a:pt x="0" y="9"/>
                </a:lnTo>
                <a:lnTo>
                  <a:pt x="0" y="0"/>
                </a:lnTo>
                <a:lnTo>
                  <a:pt x="14" y="0"/>
                </a:lnTo>
                <a:lnTo>
                  <a:pt x="14" y="0"/>
                </a:lnTo>
                <a:lnTo>
                  <a:pt x="21" y="0"/>
                </a:lnTo>
                <a:lnTo>
                  <a:pt x="23" y="0"/>
                </a:lnTo>
                <a:lnTo>
                  <a:pt x="37" y="0"/>
                </a:lnTo>
                <a:lnTo>
                  <a:pt x="37" y="9"/>
                </a:lnTo>
                <a:lnTo>
                  <a:pt x="23" y="9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347" name="Freeform 332"/>
          <p:cNvSpPr>
            <a:spLocks noEditPoints="1"/>
          </p:cNvSpPr>
          <p:nvPr/>
        </p:nvSpPr>
        <p:spPr bwMode="auto">
          <a:xfrm>
            <a:off x="9854366" y="6454702"/>
            <a:ext cx="65858" cy="68851"/>
          </a:xfrm>
          <a:custGeom>
            <a:avLst/>
            <a:gdLst>
              <a:gd name="T0" fmla="*/ 17 w 35"/>
              <a:gd name="T1" fmla="*/ 0 h 36"/>
              <a:gd name="T2" fmla="*/ 0 w 35"/>
              <a:gd name="T3" fmla="*/ 18 h 36"/>
              <a:gd name="T4" fmla="*/ 17 w 35"/>
              <a:gd name="T5" fmla="*/ 36 h 36"/>
              <a:gd name="T6" fmla="*/ 35 w 35"/>
              <a:gd name="T7" fmla="*/ 18 h 36"/>
              <a:gd name="T8" fmla="*/ 17 w 35"/>
              <a:gd name="T9" fmla="*/ 0 h 36"/>
              <a:gd name="T10" fmla="*/ 21 w 35"/>
              <a:gd name="T11" fmla="*/ 31 h 36"/>
              <a:gd name="T12" fmla="*/ 15 w 35"/>
              <a:gd name="T13" fmla="*/ 31 h 36"/>
              <a:gd name="T14" fmla="*/ 15 w 35"/>
              <a:gd name="T15" fmla="*/ 11 h 36"/>
              <a:gd name="T16" fmla="*/ 15 w 35"/>
              <a:gd name="T17" fmla="*/ 11 h 36"/>
              <a:gd name="T18" fmla="*/ 10 w 35"/>
              <a:gd name="T19" fmla="*/ 14 h 36"/>
              <a:gd name="T20" fmla="*/ 9 w 35"/>
              <a:gd name="T21" fmla="*/ 9 h 36"/>
              <a:gd name="T22" fmla="*/ 16 w 35"/>
              <a:gd name="T23" fmla="*/ 6 h 36"/>
              <a:gd name="T24" fmla="*/ 21 w 35"/>
              <a:gd name="T25" fmla="*/ 6 h 36"/>
              <a:gd name="T26" fmla="*/ 21 w 35"/>
              <a:gd name="T27" fmla="*/ 31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35" h="36">
                <a:moveTo>
                  <a:pt x="17" y="0"/>
                </a:moveTo>
                <a:cubicBezTo>
                  <a:pt x="8" y="0"/>
                  <a:pt x="0" y="8"/>
                  <a:pt x="0" y="18"/>
                </a:cubicBezTo>
                <a:cubicBezTo>
                  <a:pt x="0" y="28"/>
                  <a:pt x="8" y="36"/>
                  <a:pt x="17" y="36"/>
                </a:cubicBezTo>
                <a:cubicBezTo>
                  <a:pt x="27" y="36"/>
                  <a:pt x="35" y="28"/>
                  <a:pt x="35" y="18"/>
                </a:cubicBezTo>
                <a:cubicBezTo>
                  <a:pt x="35" y="8"/>
                  <a:pt x="27" y="0"/>
                  <a:pt x="17" y="0"/>
                </a:cubicBezTo>
                <a:close/>
                <a:moveTo>
                  <a:pt x="21" y="31"/>
                </a:moveTo>
                <a:cubicBezTo>
                  <a:pt x="15" y="31"/>
                  <a:pt x="15" y="31"/>
                  <a:pt x="15" y="31"/>
                </a:cubicBezTo>
                <a:cubicBezTo>
                  <a:pt x="15" y="11"/>
                  <a:pt x="15" y="11"/>
                  <a:pt x="15" y="11"/>
                </a:cubicBezTo>
                <a:cubicBezTo>
                  <a:pt x="15" y="11"/>
                  <a:pt x="15" y="11"/>
                  <a:pt x="15" y="11"/>
                </a:cubicBezTo>
                <a:cubicBezTo>
                  <a:pt x="10" y="14"/>
                  <a:pt x="10" y="14"/>
                  <a:pt x="10" y="14"/>
                </a:cubicBezTo>
                <a:cubicBezTo>
                  <a:pt x="9" y="9"/>
                  <a:pt x="9" y="9"/>
                  <a:pt x="9" y="9"/>
                </a:cubicBezTo>
                <a:cubicBezTo>
                  <a:pt x="16" y="6"/>
                  <a:pt x="16" y="6"/>
                  <a:pt x="16" y="6"/>
                </a:cubicBezTo>
                <a:cubicBezTo>
                  <a:pt x="21" y="6"/>
                  <a:pt x="21" y="6"/>
                  <a:pt x="21" y="6"/>
                </a:cubicBezTo>
                <a:lnTo>
                  <a:pt x="21" y="31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348" name="Freeform 333"/>
          <p:cNvSpPr>
            <a:spLocks noEditPoints="1"/>
          </p:cNvSpPr>
          <p:nvPr/>
        </p:nvSpPr>
        <p:spPr bwMode="auto">
          <a:xfrm>
            <a:off x="3572463" y="862805"/>
            <a:ext cx="359222" cy="356229"/>
          </a:xfrm>
          <a:custGeom>
            <a:avLst/>
            <a:gdLst>
              <a:gd name="T0" fmla="*/ 184 w 189"/>
              <a:gd name="T1" fmla="*/ 6 h 188"/>
              <a:gd name="T2" fmla="*/ 170 w 189"/>
              <a:gd name="T3" fmla="*/ 0 h 188"/>
              <a:gd name="T4" fmla="*/ 19 w 189"/>
              <a:gd name="T5" fmla="*/ 0 h 188"/>
              <a:gd name="T6" fmla="*/ 6 w 189"/>
              <a:gd name="T7" fmla="*/ 6 h 188"/>
              <a:gd name="T8" fmla="*/ 0 w 189"/>
              <a:gd name="T9" fmla="*/ 20 h 188"/>
              <a:gd name="T10" fmla="*/ 0 w 189"/>
              <a:gd name="T11" fmla="*/ 169 h 188"/>
              <a:gd name="T12" fmla="*/ 6 w 189"/>
              <a:gd name="T13" fmla="*/ 182 h 188"/>
              <a:gd name="T14" fmla="*/ 19 w 189"/>
              <a:gd name="T15" fmla="*/ 188 h 188"/>
              <a:gd name="T16" fmla="*/ 170 w 189"/>
              <a:gd name="T17" fmla="*/ 188 h 188"/>
              <a:gd name="T18" fmla="*/ 184 w 189"/>
              <a:gd name="T19" fmla="*/ 182 h 188"/>
              <a:gd name="T20" fmla="*/ 189 w 189"/>
              <a:gd name="T21" fmla="*/ 169 h 188"/>
              <a:gd name="T22" fmla="*/ 189 w 189"/>
              <a:gd name="T23" fmla="*/ 20 h 188"/>
              <a:gd name="T24" fmla="*/ 184 w 189"/>
              <a:gd name="T25" fmla="*/ 6 h 188"/>
              <a:gd name="T26" fmla="*/ 180 w 189"/>
              <a:gd name="T27" fmla="*/ 161 h 188"/>
              <a:gd name="T28" fmla="*/ 174 w 189"/>
              <a:gd name="T29" fmla="*/ 173 h 188"/>
              <a:gd name="T30" fmla="*/ 162 w 189"/>
              <a:gd name="T31" fmla="*/ 178 h 188"/>
              <a:gd name="T32" fmla="*/ 27 w 189"/>
              <a:gd name="T33" fmla="*/ 178 h 188"/>
              <a:gd name="T34" fmla="*/ 15 w 189"/>
              <a:gd name="T35" fmla="*/ 173 h 188"/>
              <a:gd name="T36" fmla="*/ 10 w 189"/>
              <a:gd name="T37" fmla="*/ 161 h 188"/>
              <a:gd name="T38" fmla="*/ 10 w 189"/>
              <a:gd name="T39" fmla="*/ 27 h 188"/>
              <a:gd name="T40" fmla="*/ 15 w 189"/>
              <a:gd name="T41" fmla="*/ 15 h 188"/>
              <a:gd name="T42" fmla="*/ 27 w 189"/>
              <a:gd name="T43" fmla="*/ 10 h 188"/>
              <a:gd name="T44" fmla="*/ 162 w 189"/>
              <a:gd name="T45" fmla="*/ 10 h 188"/>
              <a:gd name="T46" fmla="*/ 174 w 189"/>
              <a:gd name="T47" fmla="*/ 15 h 188"/>
              <a:gd name="T48" fmla="*/ 180 w 189"/>
              <a:gd name="T49" fmla="*/ 27 h 188"/>
              <a:gd name="T50" fmla="*/ 180 w 189"/>
              <a:gd name="T51" fmla="*/ 161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89" h="188">
                <a:moveTo>
                  <a:pt x="184" y="6"/>
                </a:moveTo>
                <a:cubicBezTo>
                  <a:pt x="180" y="2"/>
                  <a:pt x="175" y="0"/>
                  <a:pt x="170" y="0"/>
                </a:cubicBezTo>
                <a:cubicBezTo>
                  <a:pt x="19" y="0"/>
                  <a:pt x="19" y="0"/>
                  <a:pt x="19" y="0"/>
                </a:cubicBezTo>
                <a:cubicBezTo>
                  <a:pt x="14" y="0"/>
                  <a:pt x="10" y="2"/>
                  <a:pt x="6" y="6"/>
                </a:cubicBezTo>
                <a:cubicBezTo>
                  <a:pt x="2" y="10"/>
                  <a:pt x="0" y="14"/>
                  <a:pt x="0" y="20"/>
                </a:cubicBezTo>
                <a:cubicBezTo>
                  <a:pt x="0" y="169"/>
                  <a:pt x="0" y="169"/>
                  <a:pt x="0" y="169"/>
                </a:cubicBezTo>
                <a:cubicBezTo>
                  <a:pt x="0" y="174"/>
                  <a:pt x="2" y="178"/>
                  <a:pt x="6" y="182"/>
                </a:cubicBezTo>
                <a:cubicBezTo>
                  <a:pt x="9" y="186"/>
                  <a:pt x="14" y="188"/>
                  <a:pt x="19" y="188"/>
                </a:cubicBezTo>
                <a:cubicBezTo>
                  <a:pt x="170" y="188"/>
                  <a:pt x="170" y="188"/>
                  <a:pt x="170" y="188"/>
                </a:cubicBezTo>
                <a:cubicBezTo>
                  <a:pt x="175" y="188"/>
                  <a:pt x="180" y="186"/>
                  <a:pt x="184" y="182"/>
                </a:cubicBezTo>
                <a:cubicBezTo>
                  <a:pt x="188" y="178"/>
                  <a:pt x="189" y="174"/>
                  <a:pt x="189" y="169"/>
                </a:cubicBezTo>
                <a:cubicBezTo>
                  <a:pt x="189" y="20"/>
                  <a:pt x="189" y="20"/>
                  <a:pt x="189" y="20"/>
                </a:cubicBezTo>
                <a:cubicBezTo>
                  <a:pt x="189" y="14"/>
                  <a:pt x="188" y="10"/>
                  <a:pt x="184" y="6"/>
                </a:cubicBezTo>
                <a:close/>
                <a:moveTo>
                  <a:pt x="180" y="161"/>
                </a:moveTo>
                <a:cubicBezTo>
                  <a:pt x="180" y="166"/>
                  <a:pt x="178" y="170"/>
                  <a:pt x="174" y="173"/>
                </a:cubicBezTo>
                <a:cubicBezTo>
                  <a:pt x="171" y="176"/>
                  <a:pt x="167" y="178"/>
                  <a:pt x="162" y="178"/>
                </a:cubicBezTo>
                <a:cubicBezTo>
                  <a:pt x="27" y="178"/>
                  <a:pt x="27" y="178"/>
                  <a:pt x="27" y="178"/>
                </a:cubicBezTo>
                <a:cubicBezTo>
                  <a:pt x="22" y="178"/>
                  <a:pt x="18" y="176"/>
                  <a:pt x="15" y="173"/>
                </a:cubicBezTo>
                <a:cubicBezTo>
                  <a:pt x="12" y="169"/>
                  <a:pt x="10" y="165"/>
                  <a:pt x="10" y="161"/>
                </a:cubicBezTo>
                <a:cubicBezTo>
                  <a:pt x="10" y="27"/>
                  <a:pt x="10" y="27"/>
                  <a:pt x="10" y="27"/>
                </a:cubicBezTo>
                <a:cubicBezTo>
                  <a:pt x="10" y="22"/>
                  <a:pt x="12" y="18"/>
                  <a:pt x="15" y="15"/>
                </a:cubicBezTo>
                <a:cubicBezTo>
                  <a:pt x="18" y="11"/>
                  <a:pt x="23" y="10"/>
                  <a:pt x="27" y="10"/>
                </a:cubicBezTo>
                <a:cubicBezTo>
                  <a:pt x="162" y="10"/>
                  <a:pt x="162" y="10"/>
                  <a:pt x="162" y="10"/>
                </a:cubicBezTo>
                <a:cubicBezTo>
                  <a:pt x="167" y="10"/>
                  <a:pt x="171" y="11"/>
                  <a:pt x="174" y="15"/>
                </a:cubicBezTo>
                <a:cubicBezTo>
                  <a:pt x="178" y="18"/>
                  <a:pt x="180" y="23"/>
                  <a:pt x="180" y="27"/>
                </a:cubicBezTo>
                <a:lnTo>
                  <a:pt x="180" y="161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349" name="Freeform 334"/>
          <p:cNvSpPr/>
          <p:nvPr/>
        </p:nvSpPr>
        <p:spPr bwMode="auto">
          <a:xfrm>
            <a:off x="3617366" y="985540"/>
            <a:ext cx="190089" cy="200566"/>
          </a:xfrm>
          <a:custGeom>
            <a:avLst/>
            <a:gdLst>
              <a:gd name="T0" fmla="*/ 87 w 100"/>
              <a:gd name="T1" fmla="*/ 82 h 105"/>
              <a:gd name="T2" fmla="*/ 60 w 100"/>
              <a:gd name="T3" fmla="*/ 91 h 105"/>
              <a:gd name="T4" fmla="*/ 14 w 100"/>
              <a:gd name="T5" fmla="*/ 46 h 105"/>
              <a:gd name="T6" fmla="*/ 31 w 100"/>
              <a:gd name="T7" fmla="*/ 10 h 105"/>
              <a:gd name="T8" fmla="*/ 22 w 100"/>
              <a:gd name="T9" fmla="*/ 0 h 105"/>
              <a:gd name="T10" fmla="*/ 0 w 100"/>
              <a:gd name="T11" fmla="*/ 46 h 105"/>
              <a:gd name="T12" fmla="*/ 60 w 100"/>
              <a:gd name="T13" fmla="*/ 105 h 105"/>
              <a:gd name="T14" fmla="*/ 100 w 100"/>
              <a:gd name="T15" fmla="*/ 89 h 105"/>
              <a:gd name="T16" fmla="*/ 87 w 100"/>
              <a:gd name="T17" fmla="*/ 82 h 1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0" h="105">
                <a:moveTo>
                  <a:pt x="87" y="82"/>
                </a:moveTo>
                <a:cubicBezTo>
                  <a:pt x="79" y="88"/>
                  <a:pt x="70" y="91"/>
                  <a:pt x="60" y="91"/>
                </a:cubicBezTo>
                <a:cubicBezTo>
                  <a:pt x="34" y="91"/>
                  <a:pt x="14" y="71"/>
                  <a:pt x="14" y="46"/>
                </a:cubicBezTo>
                <a:cubicBezTo>
                  <a:pt x="14" y="31"/>
                  <a:pt x="21" y="18"/>
                  <a:pt x="31" y="10"/>
                </a:cubicBezTo>
                <a:cubicBezTo>
                  <a:pt x="22" y="0"/>
                  <a:pt x="22" y="0"/>
                  <a:pt x="22" y="0"/>
                </a:cubicBezTo>
                <a:cubicBezTo>
                  <a:pt x="9" y="10"/>
                  <a:pt x="0" y="27"/>
                  <a:pt x="0" y="46"/>
                </a:cubicBezTo>
                <a:cubicBezTo>
                  <a:pt x="0" y="78"/>
                  <a:pt x="27" y="105"/>
                  <a:pt x="60" y="105"/>
                </a:cubicBezTo>
                <a:cubicBezTo>
                  <a:pt x="75" y="105"/>
                  <a:pt x="90" y="99"/>
                  <a:pt x="100" y="89"/>
                </a:cubicBezTo>
                <a:lnTo>
                  <a:pt x="87" y="82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350" name="Freeform 335"/>
          <p:cNvSpPr/>
          <p:nvPr/>
        </p:nvSpPr>
        <p:spPr bwMode="auto">
          <a:xfrm>
            <a:off x="3690707" y="939140"/>
            <a:ext cx="196076" cy="217030"/>
          </a:xfrm>
          <a:custGeom>
            <a:avLst/>
            <a:gdLst>
              <a:gd name="T0" fmla="*/ 99 w 104"/>
              <a:gd name="T1" fmla="*/ 92 h 115"/>
              <a:gd name="T2" fmla="*/ 82 w 104"/>
              <a:gd name="T3" fmla="*/ 99 h 115"/>
              <a:gd name="T4" fmla="*/ 64 w 104"/>
              <a:gd name="T5" fmla="*/ 56 h 115"/>
              <a:gd name="T6" fmla="*/ 17 w 104"/>
              <a:gd name="T7" fmla="*/ 56 h 115"/>
              <a:gd name="T8" fmla="*/ 16 w 104"/>
              <a:gd name="T9" fmla="*/ 46 h 115"/>
              <a:gd name="T10" fmla="*/ 49 w 104"/>
              <a:gd name="T11" fmla="*/ 46 h 115"/>
              <a:gd name="T12" fmla="*/ 49 w 104"/>
              <a:gd name="T13" fmla="*/ 34 h 115"/>
              <a:gd name="T14" fmla="*/ 15 w 104"/>
              <a:gd name="T15" fmla="*/ 34 h 115"/>
              <a:gd name="T16" fmla="*/ 13 w 104"/>
              <a:gd name="T17" fmla="*/ 6 h 115"/>
              <a:gd name="T18" fmla="*/ 13 w 104"/>
              <a:gd name="T19" fmla="*/ 6 h 115"/>
              <a:gd name="T20" fmla="*/ 11 w 104"/>
              <a:gd name="T21" fmla="*/ 6 h 115"/>
              <a:gd name="T22" fmla="*/ 0 w 104"/>
              <a:gd name="T23" fmla="*/ 0 h 115"/>
              <a:gd name="T24" fmla="*/ 2 w 104"/>
              <a:gd name="T25" fmla="*/ 33 h 115"/>
              <a:gd name="T26" fmla="*/ 5 w 104"/>
              <a:gd name="T27" fmla="*/ 68 h 115"/>
              <a:gd name="T28" fmla="*/ 56 w 104"/>
              <a:gd name="T29" fmla="*/ 68 h 115"/>
              <a:gd name="T30" fmla="*/ 74 w 104"/>
              <a:gd name="T31" fmla="*/ 115 h 115"/>
              <a:gd name="T32" fmla="*/ 104 w 104"/>
              <a:gd name="T33" fmla="*/ 104 h 115"/>
              <a:gd name="T34" fmla="*/ 99 w 104"/>
              <a:gd name="T35" fmla="*/ 92 h 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04" h="115">
                <a:moveTo>
                  <a:pt x="99" y="92"/>
                </a:moveTo>
                <a:cubicBezTo>
                  <a:pt x="82" y="99"/>
                  <a:pt x="82" y="99"/>
                  <a:pt x="82" y="99"/>
                </a:cubicBezTo>
                <a:cubicBezTo>
                  <a:pt x="64" y="56"/>
                  <a:pt x="64" y="56"/>
                  <a:pt x="64" y="56"/>
                </a:cubicBezTo>
                <a:cubicBezTo>
                  <a:pt x="17" y="56"/>
                  <a:pt x="17" y="56"/>
                  <a:pt x="17" y="56"/>
                </a:cubicBezTo>
                <a:cubicBezTo>
                  <a:pt x="16" y="46"/>
                  <a:pt x="16" y="46"/>
                  <a:pt x="16" y="46"/>
                </a:cubicBezTo>
                <a:cubicBezTo>
                  <a:pt x="49" y="46"/>
                  <a:pt x="49" y="46"/>
                  <a:pt x="49" y="46"/>
                </a:cubicBezTo>
                <a:cubicBezTo>
                  <a:pt x="49" y="34"/>
                  <a:pt x="49" y="34"/>
                  <a:pt x="49" y="34"/>
                </a:cubicBezTo>
                <a:cubicBezTo>
                  <a:pt x="15" y="34"/>
                  <a:pt x="15" y="34"/>
                  <a:pt x="15" y="34"/>
                </a:cubicBezTo>
                <a:cubicBezTo>
                  <a:pt x="13" y="6"/>
                  <a:pt x="13" y="6"/>
                  <a:pt x="13" y="6"/>
                </a:cubicBezTo>
                <a:cubicBezTo>
                  <a:pt x="13" y="6"/>
                  <a:pt x="13" y="6"/>
                  <a:pt x="13" y="6"/>
                </a:cubicBezTo>
                <a:cubicBezTo>
                  <a:pt x="13" y="6"/>
                  <a:pt x="12" y="6"/>
                  <a:pt x="11" y="6"/>
                </a:cubicBezTo>
                <a:cubicBezTo>
                  <a:pt x="6" y="6"/>
                  <a:pt x="2" y="4"/>
                  <a:pt x="0" y="0"/>
                </a:cubicBezTo>
                <a:cubicBezTo>
                  <a:pt x="1" y="9"/>
                  <a:pt x="2" y="24"/>
                  <a:pt x="2" y="33"/>
                </a:cubicBezTo>
                <a:cubicBezTo>
                  <a:pt x="3" y="44"/>
                  <a:pt x="4" y="56"/>
                  <a:pt x="5" y="68"/>
                </a:cubicBezTo>
                <a:cubicBezTo>
                  <a:pt x="56" y="68"/>
                  <a:pt x="56" y="68"/>
                  <a:pt x="56" y="68"/>
                </a:cubicBezTo>
                <a:cubicBezTo>
                  <a:pt x="74" y="115"/>
                  <a:pt x="74" y="115"/>
                  <a:pt x="74" y="115"/>
                </a:cubicBezTo>
                <a:cubicBezTo>
                  <a:pt x="104" y="104"/>
                  <a:pt x="104" y="104"/>
                  <a:pt x="104" y="104"/>
                </a:cubicBezTo>
                <a:lnTo>
                  <a:pt x="99" y="92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351" name="Freeform 336"/>
          <p:cNvSpPr>
            <a:spLocks noEditPoints="1"/>
          </p:cNvSpPr>
          <p:nvPr/>
        </p:nvSpPr>
        <p:spPr bwMode="auto">
          <a:xfrm>
            <a:off x="3686216" y="897231"/>
            <a:ext cx="49394" cy="46400"/>
          </a:xfrm>
          <a:custGeom>
            <a:avLst/>
            <a:gdLst>
              <a:gd name="T0" fmla="*/ 13 w 26"/>
              <a:gd name="T1" fmla="*/ 0 h 25"/>
              <a:gd name="T2" fmla="*/ 0 w 26"/>
              <a:gd name="T3" fmla="*/ 12 h 25"/>
              <a:gd name="T4" fmla="*/ 13 w 26"/>
              <a:gd name="T5" fmla="*/ 25 h 25"/>
              <a:gd name="T6" fmla="*/ 26 w 26"/>
              <a:gd name="T7" fmla="*/ 12 h 25"/>
              <a:gd name="T8" fmla="*/ 13 w 26"/>
              <a:gd name="T9" fmla="*/ 0 h 25"/>
              <a:gd name="T10" fmla="*/ 13 w 26"/>
              <a:gd name="T11" fmla="*/ 20 h 25"/>
              <a:gd name="T12" fmla="*/ 5 w 26"/>
              <a:gd name="T13" fmla="*/ 12 h 25"/>
              <a:gd name="T14" fmla="*/ 13 w 26"/>
              <a:gd name="T15" fmla="*/ 5 h 25"/>
              <a:gd name="T16" fmla="*/ 21 w 26"/>
              <a:gd name="T17" fmla="*/ 12 h 25"/>
              <a:gd name="T18" fmla="*/ 13 w 26"/>
              <a:gd name="T19" fmla="*/ 20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6" h="25">
                <a:moveTo>
                  <a:pt x="13" y="0"/>
                </a:moveTo>
                <a:cubicBezTo>
                  <a:pt x="6" y="0"/>
                  <a:pt x="0" y="5"/>
                  <a:pt x="0" y="12"/>
                </a:cubicBezTo>
                <a:cubicBezTo>
                  <a:pt x="0" y="19"/>
                  <a:pt x="6" y="25"/>
                  <a:pt x="13" y="25"/>
                </a:cubicBezTo>
                <a:cubicBezTo>
                  <a:pt x="20" y="25"/>
                  <a:pt x="26" y="19"/>
                  <a:pt x="26" y="12"/>
                </a:cubicBezTo>
                <a:cubicBezTo>
                  <a:pt x="26" y="5"/>
                  <a:pt x="20" y="0"/>
                  <a:pt x="13" y="0"/>
                </a:cubicBezTo>
                <a:close/>
                <a:moveTo>
                  <a:pt x="13" y="20"/>
                </a:moveTo>
                <a:cubicBezTo>
                  <a:pt x="9" y="20"/>
                  <a:pt x="5" y="16"/>
                  <a:pt x="5" y="12"/>
                </a:cubicBezTo>
                <a:cubicBezTo>
                  <a:pt x="5" y="8"/>
                  <a:pt x="9" y="5"/>
                  <a:pt x="13" y="5"/>
                </a:cubicBezTo>
                <a:cubicBezTo>
                  <a:pt x="17" y="5"/>
                  <a:pt x="21" y="8"/>
                  <a:pt x="21" y="12"/>
                </a:cubicBezTo>
                <a:cubicBezTo>
                  <a:pt x="21" y="16"/>
                  <a:pt x="17" y="20"/>
                  <a:pt x="13" y="2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352" name="Freeform 337"/>
          <p:cNvSpPr/>
          <p:nvPr/>
        </p:nvSpPr>
        <p:spPr bwMode="auto">
          <a:xfrm>
            <a:off x="2942327" y="985540"/>
            <a:ext cx="205056" cy="217030"/>
          </a:xfrm>
          <a:custGeom>
            <a:avLst/>
            <a:gdLst>
              <a:gd name="T0" fmla="*/ 94 w 108"/>
              <a:gd name="T1" fmla="*/ 90 h 114"/>
              <a:gd name="T2" fmla="*/ 64 w 108"/>
              <a:gd name="T3" fmla="*/ 100 h 114"/>
              <a:gd name="T4" fmla="*/ 14 w 108"/>
              <a:gd name="T5" fmla="*/ 50 h 114"/>
              <a:gd name="T6" fmla="*/ 33 w 108"/>
              <a:gd name="T7" fmla="*/ 12 h 114"/>
              <a:gd name="T8" fmla="*/ 24 w 108"/>
              <a:gd name="T9" fmla="*/ 0 h 114"/>
              <a:gd name="T10" fmla="*/ 0 w 108"/>
              <a:gd name="T11" fmla="*/ 50 h 114"/>
              <a:gd name="T12" fmla="*/ 64 w 108"/>
              <a:gd name="T13" fmla="*/ 114 h 114"/>
              <a:gd name="T14" fmla="*/ 108 w 108"/>
              <a:gd name="T15" fmla="*/ 97 h 114"/>
              <a:gd name="T16" fmla="*/ 94 w 108"/>
              <a:gd name="T17" fmla="*/ 90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8" h="114">
                <a:moveTo>
                  <a:pt x="94" y="90"/>
                </a:moveTo>
                <a:cubicBezTo>
                  <a:pt x="85" y="96"/>
                  <a:pt x="75" y="100"/>
                  <a:pt x="64" y="100"/>
                </a:cubicBezTo>
                <a:cubicBezTo>
                  <a:pt x="37" y="100"/>
                  <a:pt x="14" y="78"/>
                  <a:pt x="14" y="50"/>
                </a:cubicBezTo>
                <a:cubicBezTo>
                  <a:pt x="14" y="35"/>
                  <a:pt x="22" y="21"/>
                  <a:pt x="33" y="12"/>
                </a:cubicBezTo>
                <a:cubicBezTo>
                  <a:pt x="24" y="0"/>
                  <a:pt x="24" y="0"/>
                  <a:pt x="24" y="0"/>
                </a:cubicBezTo>
                <a:cubicBezTo>
                  <a:pt x="9" y="12"/>
                  <a:pt x="0" y="30"/>
                  <a:pt x="0" y="50"/>
                </a:cubicBezTo>
                <a:cubicBezTo>
                  <a:pt x="0" y="86"/>
                  <a:pt x="28" y="114"/>
                  <a:pt x="64" y="114"/>
                </a:cubicBezTo>
                <a:cubicBezTo>
                  <a:pt x="81" y="114"/>
                  <a:pt x="97" y="108"/>
                  <a:pt x="108" y="97"/>
                </a:cubicBezTo>
                <a:lnTo>
                  <a:pt x="94" y="9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353" name="Freeform 338"/>
          <p:cNvSpPr/>
          <p:nvPr/>
        </p:nvSpPr>
        <p:spPr bwMode="auto">
          <a:xfrm>
            <a:off x="3018662" y="936146"/>
            <a:ext cx="214038" cy="236488"/>
          </a:xfrm>
          <a:custGeom>
            <a:avLst/>
            <a:gdLst>
              <a:gd name="T0" fmla="*/ 108 w 113"/>
              <a:gd name="T1" fmla="*/ 100 h 124"/>
              <a:gd name="T2" fmla="*/ 89 w 113"/>
              <a:gd name="T3" fmla="*/ 107 h 124"/>
              <a:gd name="T4" fmla="*/ 70 w 113"/>
              <a:gd name="T5" fmla="*/ 60 h 124"/>
              <a:gd name="T6" fmla="*/ 19 w 113"/>
              <a:gd name="T7" fmla="*/ 60 h 124"/>
              <a:gd name="T8" fmla="*/ 18 w 113"/>
              <a:gd name="T9" fmla="*/ 50 h 124"/>
              <a:gd name="T10" fmla="*/ 54 w 113"/>
              <a:gd name="T11" fmla="*/ 50 h 124"/>
              <a:gd name="T12" fmla="*/ 54 w 113"/>
              <a:gd name="T13" fmla="*/ 36 h 124"/>
              <a:gd name="T14" fmla="*/ 17 w 113"/>
              <a:gd name="T15" fmla="*/ 36 h 124"/>
              <a:gd name="T16" fmla="*/ 15 w 113"/>
              <a:gd name="T17" fmla="*/ 6 h 124"/>
              <a:gd name="T18" fmla="*/ 15 w 113"/>
              <a:gd name="T19" fmla="*/ 6 h 124"/>
              <a:gd name="T20" fmla="*/ 12 w 113"/>
              <a:gd name="T21" fmla="*/ 6 h 124"/>
              <a:gd name="T22" fmla="*/ 0 w 113"/>
              <a:gd name="T23" fmla="*/ 0 h 124"/>
              <a:gd name="T24" fmla="*/ 3 w 113"/>
              <a:gd name="T25" fmla="*/ 35 h 124"/>
              <a:gd name="T26" fmla="*/ 6 w 113"/>
              <a:gd name="T27" fmla="*/ 73 h 124"/>
              <a:gd name="T28" fmla="*/ 61 w 113"/>
              <a:gd name="T29" fmla="*/ 73 h 124"/>
              <a:gd name="T30" fmla="*/ 81 w 113"/>
              <a:gd name="T31" fmla="*/ 124 h 124"/>
              <a:gd name="T32" fmla="*/ 113 w 113"/>
              <a:gd name="T33" fmla="*/ 112 h 124"/>
              <a:gd name="T34" fmla="*/ 108 w 113"/>
              <a:gd name="T35" fmla="*/ 100 h 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13" h="124">
                <a:moveTo>
                  <a:pt x="108" y="100"/>
                </a:moveTo>
                <a:cubicBezTo>
                  <a:pt x="89" y="107"/>
                  <a:pt x="89" y="107"/>
                  <a:pt x="89" y="107"/>
                </a:cubicBezTo>
                <a:cubicBezTo>
                  <a:pt x="70" y="60"/>
                  <a:pt x="70" y="60"/>
                  <a:pt x="70" y="60"/>
                </a:cubicBezTo>
                <a:cubicBezTo>
                  <a:pt x="19" y="60"/>
                  <a:pt x="19" y="60"/>
                  <a:pt x="19" y="60"/>
                </a:cubicBezTo>
                <a:cubicBezTo>
                  <a:pt x="18" y="50"/>
                  <a:pt x="18" y="50"/>
                  <a:pt x="18" y="50"/>
                </a:cubicBezTo>
                <a:cubicBezTo>
                  <a:pt x="54" y="50"/>
                  <a:pt x="54" y="50"/>
                  <a:pt x="54" y="50"/>
                </a:cubicBezTo>
                <a:cubicBezTo>
                  <a:pt x="54" y="36"/>
                  <a:pt x="54" y="36"/>
                  <a:pt x="54" y="36"/>
                </a:cubicBezTo>
                <a:cubicBezTo>
                  <a:pt x="17" y="36"/>
                  <a:pt x="17" y="36"/>
                  <a:pt x="17" y="36"/>
                </a:cubicBezTo>
                <a:cubicBezTo>
                  <a:pt x="15" y="6"/>
                  <a:pt x="15" y="6"/>
                  <a:pt x="15" y="6"/>
                </a:cubicBezTo>
                <a:cubicBezTo>
                  <a:pt x="15" y="6"/>
                  <a:pt x="15" y="6"/>
                  <a:pt x="15" y="6"/>
                </a:cubicBezTo>
                <a:cubicBezTo>
                  <a:pt x="14" y="6"/>
                  <a:pt x="13" y="6"/>
                  <a:pt x="12" y="6"/>
                </a:cubicBezTo>
                <a:cubicBezTo>
                  <a:pt x="7" y="6"/>
                  <a:pt x="3" y="4"/>
                  <a:pt x="0" y="0"/>
                </a:cubicBezTo>
                <a:cubicBezTo>
                  <a:pt x="2" y="9"/>
                  <a:pt x="3" y="26"/>
                  <a:pt x="3" y="35"/>
                </a:cubicBezTo>
                <a:cubicBezTo>
                  <a:pt x="4" y="48"/>
                  <a:pt x="5" y="61"/>
                  <a:pt x="6" y="73"/>
                </a:cubicBezTo>
                <a:cubicBezTo>
                  <a:pt x="61" y="73"/>
                  <a:pt x="61" y="73"/>
                  <a:pt x="61" y="73"/>
                </a:cubicBezTo>
                <a:cubicBezTo>
                  <a:pt x="81" y="124"/>
                  <a:pt x="81" y="124"/>
                  <a:pt x="81" y="124"/>
                </a:cubicBezTo>
                <a:cubicBezTo>
                  <a:pt x="113" y="112"/>
                  <a:pt x="113" y="112"/>
                  <a:pt x="113" y="112"/>
                </a:cubicBezTo>
                <a:lnTo>
                  <a:pt x="108" y="10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354" name="Freeform 339"/>
          <p:cNvSpPr>
            <a:spLocks noEditPoints="1"/>
          </p:cNvSpPr>
          <p:nvPr/>
        </p:nvSpPr>
        <p:spPr bwMode="auto">
          <a:xfrm>
            <a:off x="3017164" y="891244"/>
            <a:ext cx="50890" cy="50890"/>
          </a:xfrm>
          <a:custGeom>
            <a:avLst/>
            <a:gdLst>
              <a:gd name="T0" fmla="*/ 14 w 27"/>
              <a:gd name="T1" fmla="*/ 0 h 27"/>
              <a:gd name="T2" fmla="*/ 0 w 27"/>
              <a:gd name="T3" fmla="*/ 13 h 27"/>
              <a:gd name="T4" fmla="*/ 14 w 27"/>
              <a:gd name="T5" fmla="*/ 27 h 27"/>
              <a:gd name="T6" fmla="*/ 27 w 27"/>
              <a:gd name="T7" fmla="*/ 13 h 27"/>
              <a:gd name="T8" fmla="*/ 14 w 27"/>
              <a:gd name="T9" fmla="*/ 0 h 27"/>
              <a:gd name="T10" fmla="*/ 14 w 27"/>
              <a:gd name="T11" fmla="*/ 21 h 27"/>
              <a:gd name="T12" fmla="*/ 5 w 27"/>
              <a:gd name="T13" fmla="*/ 13 h 27"/>
              <a:gd name="T14" fmla="*/ 14 w 27"/>
              <a:gd name="T15" fmla="*/ 5 h 27"/>
              <a:gd name="T16" fmla="*/ 22 w 27"/>
              <a:gd name="T17" fmla="*/ 13 h 27"/>
              <a:gd name="T18" fmla="*/ 14 w 27"/>
              <a:gd name="T19" fmla="*/ 21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7" h="27">
                <a:moveTo>
                  <a:pt x="14" y="0"/>
                </a:moveTo>
                <a:cubicBezTo>
                  <a:pt x="6" y="0"/>
                  <a:pt x="0" y="6"/>
                  <a:pt x="0" y="13"/>
                </a:cubicBezTo>
                <a:cubicBezTo>
                  <a:pt x="0" y="21"/>
                  <a:pt x="6" y="27"/>
                  <a:pt x="14" y="27"/>
                </a:cubicBezTo>
                <a:cubicBezTo>
                  <a:pt x="21" y="27"/>
                  <a:pt x="27" y="21"/>
                  <a:pt x="27" y="13"/>
                </a:cubicBezTo>
                <a:cubicBezTo>
                  <a:pt x="27" y="6"/>
                  <a:pt x="21" y="0"/>
                  <a:pt x="14" y="0"/>
                </a:cubicBezTo>
                <a:close/>
                <a:moveTo>
                  <a:pt x="14" y="21"/>
                </a:moveTo>
                <a:cubicBezTo>
                  <a:pt x="9" y="21"/>
                  <a:pt x="5" y="18"/>
                  <a:pt x="5" y="13"/>
                </a:cubicBezTo>
                <a:cubicBezTo>
                  <a:pt x="5" y="9"/>
                  <a:pt x="9" y="5"/>
                  <a:pt x="14" y="5"/>
                </a:cubicBezTo>
                <a:cubicBezTo>
                  <a:pt x="18" y="5"/>
                  <a:pt x="22" y="9"/>
                  <a:pt x="22" y="13"/>
                </a:cubicBezTo>
                <a:cubicBezTo>
                  <a:pt x="22" y="18"/>
                  <a:pt x="18" y="21"/>
                  <a:pt x="14" y="21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355" name="Freeform 340"/>
          <p:cNvSpPr>
            <a:spLocks noEditPoints="1"/>
          </p:cNvSpPr>
          <p:nvPr/>
        </p:nvSpPr>
        <p:spPr bwMode="auto">
          <a:xfrm>
            <a:off x="6953645" y="4609197"/>
            <a:ext cx="294862" cy="359222"/>
          </a:xfrm>
          <a:custGeom>
            <a:avLst/>
            <a:gdLst>
              <a:gd name="T0" fmla="*/ 139 w 156"/>
              <a:gd name="T1" fmla="*/ 109 h 189"/>
              <a:gd name="T2" fmla="*/ 156 w 156"/>
              <a:gd name="T3" fmla="*/ 109 h 189"/>
              <a:gd name="T4" fmla="*/ 136 w 156"/>
              <a:gd name="T5" fmla="*/ 88 h 189"/>
              <a:gd name="T6" fmla="*/ 115 w 156"/>
              <a:gd name="T7" fmla="*/ 109 h 189"/>
              <a:gd name="T8" fmla="*/ 134 w 156"/>
              <a:gd name="T9" fmla="*/ 109 h 189"/>
              <a:gd name="T10" fmla="*/ 86 w 156"/>
              <a:gd name="T11" fmla="*/ 149 h 189"/>
              <a:gd name="T12" fmla="*/ 86 w 156"/>
              <a:gd name="T13" fmla="*/ 26 h 189"/>
              <a:gd name="T14" fmla="*/ 91 w 156"/>
              <a:gd name="T15" fmla="*/ 14 h 189"/>
              <a:gd name="T16" fmla="*/ 78 w 156"/>
              <a:gd name="T17" fmla="*/ 0 h 189"/>
              <a:gd name="T18" fmla="*/ 65 w 156"/>
              <a:gd name="T19" fmla="*/ 14 h 189"/>
              <a:gd name="T20" fmla="*/ 70 w 156"/>
              <a:gd name="T21" fmla="*/ 26 h 189"/>
              <a:gd name="T22" fmla="*/ 70 w 156"/>
              <a:gd name="T23" fmla="*/ 149 h 189"/>
              <a:gd name="T24" fmla="*/ 22 w 156"/>
              <a:gd name="T25" fmla="*/ 109 h 189"/>
              <a:gd name="T26" fmla="*/ 41 w 156"/>
              <a:gd name="T27" fmla="*/ 109 h 189"/>
              <a:gd name="T28" fmla="*/ 20 w 156"/>
              <a:gd name="T29" fmla="*/ 88 h 189"/>
              <a:gd name="T30" fmla="*/ 0 w 156"/>
              <a:gd name="T31" fmla="*/ 109 h 189"/>
              <a:gd name="T32" fmla="*/ 17 w 156"/>
              <a:gd name="T33" fmla="*/ 109 h 189"/>
              <a:gd name="T34" fmla="*/ 71 w 156"/>
              <a:gd name="T35" fmla="*/ 168 h 189"/>
              <a:gd name="T36" fmla="*/ 71 w 156"/>
              <a:gd name="T37" fmla="*/ 172 h 189"/>
              <a:gd name="T38" fmla="*/ 64 w 156"/>
              <a:gd name="T39" fmla="*/ 172 h 189"/>
              <a:gd name="T40" fmla="*/ 78 w 156"/>
              <a:gd name="T41" fmla="*/ 189 h 189"/>
              <a:gd name="T42" fmla="*/ 92 w 156"/>
              <a:gd name="T43" fmla="*/ 172 h 189"/>
              <a:gd name="T44" fmla="*/ 85 w 156"/>
              <a:gd name="T45" fmla="*/ 172 h 189"/>
              <a:gd name="T46" fmla="*/ 85 w 156"/>
              <a:gd name="T47" fmla="*/ 168 h 189"/>
              <a:gd name="T48" fmla="*/ 139 w 156"/>
              <a:gd name="T49" fmla="*/ 109 h 189"/>
              <a:gd name="T50" fmla="*/ 78 w 156"/>
              <a:gd name="T51" fmla="*/ 5 h 189"/>
              <a:gd name="T52" fmla="*/ 87 w 156"/>
              <a:gd name="T53" fmla="*/ 14 h 189"/>
              <a:gd name="T54" fmla="*/ 82 w 156"/>
              <a:gd name="T55" fmla="*/ 23 h 189"/>
              <a:gd name="T56" fmla="*/ 74 w 156"/>
              <a:gd name="T57" fmla="*/ 23 h 189"/>
              <a:gd name="T58" fmla="*/ 69 w 156"/>
              <a:gd name="T59" fmla="*/ 14 h 189"/>
              <a:gd name="T60" fmla="*/ 78 w 156"/>
              <a:gd name="T61" fmla="*/ 5 h 1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156" h="189">
                <a:moveTo>
                  <a:pt x="139" y="109"/>
                </a:moveTo>
                <a:cubicBezTo>
                  <a:pt x="156" y="109"/>
                  <a:pt x="156" y="109"/>
                  <a:pt x="156" y="109"/>
                </a:cubicBezTo>
                <a:cubicBezTo>
                  <a:pt x="136" y="88"/>
                  <a:pt x="136" y="88"/>
                  <a:pt x="136" y="88"/>
                </a:cubicBezTo>
                <a:cubicBezTo>
                  <a:pt x="115" y="109"/>
                  <a:pt x="115" y="109"/>
                  <a:pt x="115" y="109"/>
                </a:cubicBezTo>
                <a:cubicBezTo>
                  <a:pt x="134" y="109"/>
                  <a:pt x="134" y="109"/>
                  <a:pt x="134" y="109"/>
                </a:cubicBezTo>
                <a:cubicBezTo>
                  <a:pt x="126" y="130"/>
                  <a:pt x="108" y="146"/>
                  <a:pt x="86" y="149"/>
                </a:cubicBezTo>
                <a:cubicBezTo>
                  <a:pt x="86" y="26"/>
                  <a:pt x="86" y="26"/>
                  <a:pt x="86" y="26"/>
                </a:cubicBezTo>
                <a:cubicBezTo>
                  <a:pt x="89" y="23"/>
                  <a:pt x="91" y="19"/>
                  <a:pt x="91" y="14"/>
                </a:cubicBezTo>
                <a:cubicBezTo>
                  <a:pt x="91" y="6"/>
                  <a:pt x="85" y="0"/>
                  <a:pt x="78" y="0"/>
                </a:cubicBezTo>
                <a:cubicBezTo>
                  <a:pt x="71" y="0"/>
                  <a:pt x="65" y="6"/>
                  <a:pt x="65" y="14"/>
                </a:cubicBezTo>
                <a:cubicBezTo>
                  <a:pt x="65" y="19"/>
                  <a:pt x="67" y="23"/>
                  <a:pt x="70" y="26"/>
                </a:cubicBezTo>
                <a:cubicBezTo>
                  <a:pt x="70" y="149"/>
                  <a:pt x="70" y="149"/>
                  <a:pt x="70" y="149"/>
                </a:cubicBezTo>
                <a:cubicBezTo>
                  <a:pt x="48" y="146"/>
                  <a:pt x="30" y="130"/>
                  <a:pt x="22" y="109"/>
                </a:cubicBezTo>
                <a:cubicBezTo>
                  <a:pt x="41" y="109"/>
                  <a:pt x="41" y="109"/>
                  <a:pt x="41" y="109"/>
                </a:cubicBezTo>
                <a:cubicBezTo>
                  <a:pt x="20" y="88"/>
                  <a:pt x="20" y="88"/>
                  <a:pt x="20" y="88"/>
                </a:cubicBezTo>
                <a:cubicBezTo>
                  <a:pt x="0" y="109"/>
                  <a:pt x="0" y="109"/>
                  <a:pt x="0" y="109"/>
                </a:cubicBezTo>
                <a:cubicBezTo>
                  <a:pt x="17" y="109"/>
                  <a:pt x="17" y="109"/>
                  <a:pt x="17" y="109"/>
                </a:cubicBezTo>
                <a:cubicBezTo>
                  <a:pt x="20" y="140"/>
                  <a:pt x="42" y="165"/>
                  <a:pt x="71" y="168"/>
                </a:cubicBezTo>
                <a:cubicBezTo>
                  <a:pt x="71" y="172"/>
                  <a:pt x="71" y="172"/>
                  <a:pt x="71" y="172"/>
                </a:cubicBezTo>
                <a:cubicBezTo>
                  <a:pt x="64" y="172"/>
                  <a:pt x="64" y="172"/>
                  <a:pt x="64" y="172"/>
                </a:cubicBezTo>
                <a:cubicBezTo>
                  <a:pt x="78" y="189"/>
                  <a:pt x="78" y="189"/>
                  <a:pt x="78" y="189"/>
                </a:cubicBezTo>
                <a:cubicBezTo>
                  <a:pt x="92" y="172"/>
                  <a:pt x="92" y="172"/>
                  <a:pt x="92" y="172"/>
                </a:cubicBezTo>
                <a:cubicBezTo>
                  <a:pt x="85" y="172"/>
                  <a:pt x="85" y="172"/>
                  <a:pt x="85" y="172"/>
                </a:cubicBezTo>
                <a:cubicBezTo>
                  <a:pt x="85" y="168"/>
                  <a:pt x="85" y="168"/>
                  <a:pt x="85" y="168"/>
                </a:cubicBezTo>
                <a:cubicBezTo>
                  <a:pt x="113" y="165"/>
                  <a:pt x="136" y="140"/>
                  <a:pt x="139" y="109"/>
                </a:cubicBezTo>
                <a:close/>
                <a:moveTo>
                  <a:pt x="78" y="5"/>
                </a:moveTo>
                <a:cubicBezTo>
                  <a:pt x="83" y="5"/>
                  <a:pt x="87" y="9"/>
                  <a:pt x="87" y="14"/>
                </a:cubicBezTo>
                <a:cubicBezTo>
                  <a:pt x="87" y="18"/>
                  <a:pt x="85" y="21"/>
                  <a:pt x="82" y="23"/>
                </a:cubicBezTo>
                <a:cubicBezTo>
                  <a:pt x="74" y="23"/>
                  <a:pt x="74" y="23"/>
                  <a:pt x="74" y="23"/>
                </a:cubicBezTo>
                <a:cubicBezTo>
                  <a:pt x="71" y="21"/>
                  <a:pt x="69" y="18"/>
                  <a:pt x="69" y="14"/>
                </a:cubicBezTo>
                <a:cubicBezTo>
                  <a:pt x="69" y="9"/>
                  <a:pt x="73" y="5"/>
                  <a:pt x="78" y="5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356" name="Oval 341"/>
          <p:cNvSpPr>
            <a:spLocks noChangeArrowheads="1"/>
          </p:cNvSpPr>
          <p:nvPr/>
        </p:nvSpPr>
        <p:spPr bwMode="auto">
          <a:xfrm>
            <a:off x="8329167" y="1614179"/>
            <a:ext cx="56877" cy="70348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357" name="Oval 342"/>
          <p:cNvSpPr>
            <a:spLocks noChangeArrowheads="1"/>
          </p:cNvSpPr>
          <p:nvPr/>
        </p:nvSpPr>
        <p:spPr bwMode="auto">
          <a:xfrm>
            <a:off x="8544701" y="1614179"/>
            <a:ext cx="58374" cy="70348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358" name="Freeform 343"/>
          <p:cNvSpPr>
            <a:spLocks noEditPoints="1"/>
          </p:cNvSpPr>
          <p:nvPr/>
        </p:nvSpPr>
        <p:spPr bwMode="auto">
          <a:xfrm>
            <a:off x="8170511" y="1534851"/>
            <a:ext cx="472977" cy="127224"/>
          </a:xfrm>
          <a:custGeom>
            <a:avLst/>
            <a:gdLst>
              <a:gd name="T0" fmla="*/ 219 w 249"/>
              <a:gd name="T1" fmla="*/ 21 h 67"/>
              <a:gd name="T2" fmla="*/ 196 w 249"/>
              <a:gd name="T3" fmla="*/ 4 h 67"/>
              <a:gd name="T4" fmla="*/ 139 w 249"/>
              <a:gd name="T5" fmla="*/ 5 h 67"/>
              <a:gd name="T6" fmla="*/ 114 w 249"/>
              <a:gd name="T7" fmla="*/ 33 h 67"/>
              <a:gd name="T8" fmla="*/ 68 w 249"/>
              <a:gd name="T9" fmla="*/ 64 h 67"/>
              <a:gd name="T10" fmla="*/ 80 w 249"/>
              <a:gd name="T11" fmla="*/ 63 h 67"/>
              <a:gd name="T12" fmla="*/ 80 w 249"/>
              <a:gd name="T13" fmla="*/ 61 h 67"/>
              <a:gd name="T14" fmla="*/ 97 w 249"/>
              <a:gd name="T15" fmla="*/ 40 h 67"/>
              <a:gd name="T16" fmla="*/ 115 w 249"/>
              <a:gd name="T17" fmla="*/ 61 h 67"/>
              <a:gd name="T18" fmla="*/ 115 w 249"/>
              <a:gd name="T19" fmla="*/ 62 h 67"/>
              <a:gd name="T20" fmla="*/ 115 w 249"/>
              <a:gd name="T21" fmla="*/ 63 h 67"/>
              <a:gd name="T22" fmla="*/ 195 w 249"/>
              <a:gd name="T23" fmla="*/ 62 h 67"/>
              <a:gd name="T24" fmla="*/ 195 w 249"/>
              <a:gd name="T25" fmla="*/ 61 h 67"/>
              <a:gd name="T26" fmla="*/ 213 w 249"/>
              <a:gd name="T27" fmla="*/ 40 h 67"/>
              <a:gd name="T28" fmla="*/ 230 w 249"/>
              <a:gd name="T29" fmla="*/ 60 h 67"/>
              <a:gd name="T30" fmla="*/ 239 w 249"/>
              <a:gd name="T31" fmla="*/ 60 h 67"/>
              <a:gd name="T32" fmla="*/ 219 w 249"/>
              <a:gd name="T33" fmla="*/ 21 h 67"/>
              <a:gd name="T34" fmla="*/ 167 w 249"/>
              <a:gd name="T35" fmla="*/ 31 h 67"/>
              <a:gd name="T36" fmla="*/ 122 w 249"/>
              <a:gd name="T37" fmla="*/ 31 h 67"/>
              <a:gd name="T38" fmla="*/ 167 w 249"/>
              <a:gd name="T39" fmla="*/ 7 h 67"/>
              <a:gd name="T40" fmla="*/ 167 w 249"/>
              <a:gd name="T41" fmla="*/ 31 h 67"/>
              <a:gd name="T42" fmla="*/ 173 w 249"/>
              <a:gd name="T43" fmla="*/ 31 h 67"/>
              <a:gd name="T44" fmla="*/ 172 w 249"/>
              <a:gd name="T45" fmla="*/ 7 h 67"/>
              <a:gd name="T46" fmla="*/ 217 w 249"/>
              <a:gd name="T47" fmla="*/ 31 h 67"/>
              <a:gd name="T48" fmla="*/ 173 w 249"/>
              <a:gd name="T49" fmla="*/ 31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249" h="67">
                <a:moveTo>
                  <a:pt x="219" y="21"/>
                </a:moveTo>
                <a:cubicBezTo>
                  <a:pt x="212" y="7"/>
                  <a:pt x="196" y="4"/>
                  <a:pt x="196" y="4"/>
                </a:cubicBezTo>
                <a:cubicBezTo>
                  <a:pt x="175" y="0"/>
                  <a:pt x="153" y="1"/>
                  <a:pt x="139" y="5"/>
                </a:cubicBezTo>
                <a:cubicBezTo>
                  <a:pt x="126" y="9"/>
                  <a:pt x="114" y="33"/>
                  <a:pt x="114" y="33"/>
                </a:cubicBezTo>
                <a:cubicBezTo>
                  <a:pt x="114" y="33"/>
                  <a:pt x="0" y="22"/>
                  <a:pt x="68" y="64"/>
                </a:cubicBezTo>
                <a:cubicBezTo>
                  <a:pt x="69" y="67"/>
                  <a:pt x="77" y="64"/>
                  <a:pt x="80" y="63"/>
                </a:cubicBezTo>
                <a:cubicBezTo>
                  <a:pt x="80" y="62"/>
                  <a:pt x="80" y="62"/>
                  <a:pt x="80" y="61"/>
                </a:cubicBezTo>
                <a:cubicBezTo>
                  <a:pt x="80" y="49"/>
                  <a:pt x="88" y="40"/>
                  <a:pt x="97" y="40"/>
                </a:cubicBezTo>
                <a:cubicBezTo>
                  <a:pt x="107" y="40"/>
                  <a:pt x="115" y="49"/>
                  <a:pt x="115" y="61"/>
                </a:cubicBezTo>
                <a:cubicBezTo>
                  <a:pt x="115" y="61"/>
                  <a:pt x="115" y="62"/>
                  <a:pt x="115" y="62"/>
                </a:cubicBezTo>
                <a:cubicBezTo>
                  <a:pt x="115" y="63"/>
                  <a:pt x="115" y="63"/>
                  <a:pt x="115" y="63"/>
                </a:cubicBezTo>
                <a:cubicBezTo>
                  <a:pt x="195" y="62"/>
                  <a:pt x="195" y="62"/>
                  <a:pt x="195" y="62"/>
                </a:cubicBezTo>
                <a:cubicBezTo>
                  <a:pt x="195" y="61"/>
                  <a:pt x="195" y="61"/>
                  <a:pt x="195" y="61"/>
                </a:cubicBezTo>
                <a:cubicBezTo>
                  <a:pt x="195" y="49"/>
                  <a:pt x="203" y="40"/>
                  <a:pt x="213" y="40"/>
                </a:cubicBezTo>
                <a:cubicBezTo>
                  <a:pt x="222" y="40"/>
                  <a:pt x="230" y="49"/>
                  <a:pt x="230" y="60"/>
                </a:cubicBezTo>
                <a:cubicBezTo>
                  <a:pt x="236" y="65"/>
                  <a:pt x="239" y="60"/>
                  <a:pt x="239" y="60"/>
                </a:cubicBezTo>
                <a:cubicBezTo>
                  <a:pt x="249" y="48"/>
                  <a:pt x="219" y="21"/>
                  <a:pt x="219" y="21"/>
                </a:cubicBezTo>
                <a:close/>
                <a:moveTo>
                  <a:pt x="167" y="31"/>
                </a:moveTo>
                <a:cubicBezTo>
                  <a:pt x="122" y="31"/>
                  <a:pt x="122" y="31"/>
                  <a:pt x="122" y="31"/>
                </a:cubicBezTo>
                <a:cubicBezTo>
                  <a:pt x="122" y="31"/>
                  <a:pt x="129" y="4"/>
                  <a:pt x="167" y="7"/>
                </a:cubicBezTo>
                <a:lnTo>
                  <a:pt x="167" y="31"/>
                </a:lnTo>
                <a:close/>
                <a:moveTo>
                  <a:pt x="173" y="31"/>
                </a:moveTo>
                <a:cubicBezTo>
                  <a:pt x="172" y="7"/>
                  <a:pt x="172" y="7"/>
                  <a:pt x="172" y="7"/>
                </a:cubicBezTo>
                <a:cubicBezTo>
                  <a:pt x="210" y="3"/>
                  <a:pt x="217" y="31"/>
                  <a:pt x="217" y="31"/>
                </a:cubicBezTo>
                <a:lnTo>
                  <a:pt x="173" y="31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359" name="Freeform 344"/>
          <p:cNvSpPr>
            <a:spLocks noEditPoints="1"/>
          </p:cNvSpPr>
          <p:nvPr/>
        </p:nvSpPr>
        <p:spPr bwMode="auto">
          <a:xfrm>
            <a:off x="6917722" y="1442052"/>
            <a:ext cx="371196" cy="296358"/>
          </a:xfrm>
          <a:custGeom>
            <a:avLst/>
            <a:gdLst>
              <a:gd name="T0" fmla="*/ 187 w 196"/>
              <a:gd name="T1" fmla="*/ 56 h 156"/>
              <a:gd name="T2" fmla="*/ 185 w 196"/>
              <a:gd name="T3" fmla="*/ 56 h 156"/>
              <a:gd name="T4" fmla="*/ 164 w 196"/>
              <a:gd name="T5" fmla="*/ 14 h 156"/>
              <a:gd name="T6" fmla="*/ 145 w 196"/>
              <a:gd name="T7" fmla="*/ 1 h 156"/>
              <a:gd name="T8" fmla="*/ 48 w 196"/>
              <a:gd name="T9" fmla="*/ 1 h 156"/>
              <a:gd name="T10" fmla="*/ 29 w 196"/>
              <a:gd name="T11" fmla="*/ 11 h 156"/>
              <a:gd name="T12" fmla="*/ 11 w 196"/>
              <a:gd name="T13" fmla="*/ 56 h 156"/>
              <a:gd name="T14" fmla="*/ 9 w 196"/>
              <a:gd name="T15" fmla="*/ 56 h 156"/>
              <a:gd name="T16" fmla="*/ 0 w 196"/>
              <a:gd name="T17" fmla="*/ 66 h 156"/>
              <a:gd name="T18" fmla="*/ 0 w 196"/>
              <a:gd name="T19" fmla="*/ 115 h 156"/>
              <a:gd name="T20" fmla="*/ 9 w 196"/>
              <a:gd name="T21" fmla="*/ 124 h 156"/>
              <a:gd name="T22" fmla="*/ 15 w 196"/>
              <a:gd name="T23" fmla="*/ 124 h 156"/>
              <a:gd name="T24" fmla="*/ 15 w 196"/>
              <a:gd name="T25" fmla="*/ 147 h 156"/>
              <a:gd name="T26" fmla="*/ 24 w 196"/>
              <a:gd name="T27" fmla="*/ 156 h 156"/>
              <a:gd name="T28" fmla="*/ 38 w 196"/>
              <a:gd name="T29" fmla="*/ 156 h 156"/>
              <a:gd name="T30" fmla="*/ 47 w 196"/>
              <a:gd name="T31" fmla="*/ 147 h 156"/>
              <a:gd name="T32" fmla="*/ 47 w 196"/>
              <a:gd name="T33" fmla="*/ 124 h 156"/>
              <a:gd name="T34" fmla="*/ 153 w 196"/>
              <a:gd name="T35" fmla="*/ 124 h 156"/>
              <a:gd name="T36" fmla="*/ 153 w 196"/>
              <a:gd name="T37" fmla="*/ 147 h 156"/>
              <a:gd name="T38" fmla="*/ 162 w 196"/>
              <a:gd name="T39" fmla="*/ 156 h 156"/>
              <a:gd name="T40" fmla="*/ 175 w 196"/>
              <a:gd name="T41" fmla="*/ 156 h 156"/>
              <a:gd name="T42" fmla="*/ 184 w 196"/>
              <a:gd name="T43" fmla="*/ 147 h 156"/>
              <a:gd name="T44" fmla="*/ 184 w 196"/>
              <a:gd name="T45" fmla="*/ 124 h 156"/>
              <a:gd name="T46" fmla="*/ 187 w 196"/>
              <a:gd name="T47" fmla="*/ 124 h 156"/>
              <a:gd name="T48" fmla="*/ 196 w 196"/>
              <a:gd name="T49" fmla="*/ 115 h 156"/>
              <a:gd name="T50" fmla="*/ 196 w 196"/>
              <a:gd name="T51" fmla="*/ 66 h 156"/>
              <a:gd name="T52" fmla="*/ 187 w 196"/>
              <a:gd name="T53" fmla="*/ 56 h 156"/>
              <a:gd name="T54" fmla="*/ 35 w 196"/>
              <a:gd name="T55" fmla="*/ 17 h 156"/>
              <a:gd name="T56" fmla="*/ 51 w 196"/>
              <a:gd name="T57" fmla="*/ 7 h 156"/>
              <a:gd name="T58" fmla="*/ 141 w 196"/>
              <a:gd name="T59" fmla="*/ 7 h 156"/>
              <a:gd name="T60" fmla="*/ 156 w 196"/>
              <a:gd name="T61" fmla="*/ 16 h 156"/>
              <a:gd name="T62" fmla="*/ 176 w 196"/>
              <a:gd name="T63" fmla="*/ 55 h 156"/>
              <a:gd name="T64" fmla="*/ 21 w 196"/>
              <a:gd name="T65" fmla="*/ 55 h 156"/>
              <a:gd name="T66" fmla="*/ 35 w 196"/>
              <a:gd name="T67" fmla="*/ 17 h 156"/>
              <a:gd name="T68" fmla="*/ 35 w 196"/>
              <a:gd name="T69" fmla="*/ 101 h 156"/>
              <a:gd name="T70" fmla="*/ 22 w 196"/>
              <a:gd name="T71" fmla="*/ 88 h 156"/>
              <a:gd name="T72" fmla="*/ 35 w 196"/>
              <a:gd name="T73" fmla="*/ 75 h 156"/>
              <a:gd name="T74" fmla="*/ 48 w 196"/>
              <a:gd name="T75" fmla="*/ 88 h 156"/>
              <a:gd name="T76" fmla="*/ 35 w 196"/>
              <a:gd name="T77" fmla="*/ 101 h 156"/>
              <a:gd name="T78" fmla="*/ 164 w 196"/>
              <a:gd name="T79" fmla="*/ 101 h 156"/>
              <a:gd name="T80" fmla="*/ 151 w 196"/>
              <a:gd name="T81" fmla="*/ 88 h 156"/>
              <a:gd name="T82" fmla="*/ 164 w 196"/>
              <a:gd name="T83" fmla="*/ 75 h 156"/>
              <a:gd name="T84" fmla="*/ 177 w 196"/>
              <a:gd name="T85" fmla="*/ 88 h 156"/>
              <a:gd name="T86" fmla="*/ 164 w 196"/>
              <a:gd name="T87" fmla="*/ 101 h 1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96" h="156">
                <a:moveTo>
                  <a:pt x="187" y="56"/>
                </a:moveTo>
                <a:cubicBezTo>
                  <a:pt x="185" y="56"/>
                  <a:pt x="185" y="56"/>
                  <a:pt x="185" y="56"/>
                </a:cubicBezTo>
                <a:cubicBezTo>
                  <a:pt x="185" y="56"/>
                  <a:pt x="165" y="15"/>
                  <a:pt x="164" y="14"/>
                </a:cubicBezTo>
                <a:cubicBezTo>
                  <a:pt x="156" y="0"/>
                  <a:pt x="145" y="1"/>
                  <a:pt x="145" y="1"/>
                </a:cubicBezTo>
                <a:cubicBezTo>
                  <a:pt x="48" y="1"/>
                  <a:pt x="48" y="1"/>
                  <a:pt x="48" y="1"/>
                </a:cubicBezTo>
                <a:cubicBezTo>
                  <a:pt x="33" y="0"/>
                  <a:pt x="29" y="11"/>
                  <a:pt x="29" y="11"/>
                </a:cubicBezTo>
                <a:cubicBezTo>
                  <a:pt x="11" y="56"/>
                  <a:pt x="11" y="56"/>
                  <a:pt x="11" y="56"/>
                </a:cubicBezTo>
                <a:cubicBezTo>
                  <a:pt x="9" y="56"/>
                  <a:pt x="9" y="56"/>
                  <a:pt x="9" y="56"/>
                </a:cubicBezTo>
                <a:cubicBezTo>
                  <a:pt x="4" y="56"/>
                  <a:pt x="0" y="61"/>
                  <a:pt x="0" y="66"/>
                </a:cubicBezTo>
                <a:cubicBezTo>
                  <a:pt x="0" y="115"/>
                  <a:pt x="0" y="115"/>
                  <a:pt x="0" y="115"/>
                </a:cubicBezTo>
                <a:cubicBezTo>
                  <a:pt x="0" y="120"/>
                  <a:pt x="4" y="124"/>
                  <a:pt x="9" y="124"/>
                </a:cubicBezTo>
                <a:cubicBezTo>
                  <a:pt x="15" y="124"/>
                  <a:pt x="15" y="124"/>
                  <a:pt x="15" y="124"/>
                </a:cubicBezTo>
                <a:cubicBezTo>
                  <a:pt x="15" y="147"/>
                  <a:pt x="15" y="147"/>
                  <a:pt x="15" y="147"/>
                </a:cubicBezTo>
                <a:cubicBezTo>
                  <a:pt x="15" y="152"/>
                  <a:pt x="19" y="156"/>
                  <a:pt x="24" y="156"/>
                </a:cubicBezTo>
                <a:cubicBezTo>
                  <a:pt x="38" y="156"/>
                  <a:pt x="38" y="156"/>
                  <a:pt x="38" y="156"/>
                </a:cubicBezTo>
                <a:cubicBezTo>
                  <a:pt x="43" y="156"/>
                  <a:pt x="47" y="152"/>
                  <a:pt x="47" y="147"/>
                </a:cubicBezTo>
                <a:cubicBezTo>
                  <a:pt x="47" y="124"/>
                  <a:pt x="47" y="124"/>
                  <a:pt x="47" y="124"/>
                </a:cubicBezTo>
                <a:cubicBezTo>
                  <a:pt x="153" y="124"/>
                  <a:pt x="153" y="124"/>
                  <a:pt x="153" y="124"/>
                </a:cubicBezTo>
                <a:cubicBezTo>
                  <a:pt x="153" y="147"/>
                  <a:pt x="153" y="147"/>
                  <a:pt x="153" y="147"/>
                </a:cubicBezTo>
                <a:cubicBezTo>
                  <a:pt x="153" y="152"/>
                  <a:pt x="157" y="156"/>
                  <a:pt x="162" y="156"/>
                </a:cubicBezTo>
                <a:cubicBezTo>
                  <a:pt x="175" y="156"/>
                  <a:pt x="175" y="156"/>
                  <a:pt x="175" y="156"/>
                </a:cubicBezTo>
                <a:cubicBezTo>
                  <a:pt x="180" y="156"/>
                  <a:pt x="184" y="152"/>
                  <a:pt x="184" y="147"/>
                </a:cubicBezTo>
                <a:cubicBezTo>
                  <a:pt x="184" y="124"/>
                  <a:pt x="184" y="124"/>
                  <a:pt x="184" y="124"/>
                </a:cubicBezTo>
                <a:cubicBezTo>
                  <a:pt x="187" y="124"/>
                  <a:pt x="187" y="124"/>
                  <a:pt x="187" y="124"/>
                </a:cubicBezTo>
                <a:cubicBezTo>
                  <a:pt x="192" y="124"/>
                  <a:pt x="196" y="120"/>
                  <a:pt x="196" y="115"/>
                </a:cubicBezTo>
                <a:cubicBezTo>
                  <a:pt x="196" y="66"/>
                  <a:pt x="196" y="66"/>
                  <a:pt x="196" y="66"/>
                </a:cubicBezTo>
                <a:cubicBezTo>
                  <a:pt x="196" y="61"/>
                  <a:pt x="192" y="56"/>
                  <a:pt x="187" y="56"/>
                </a:cubicBezTo>
                <a:close/>
                <a:moveTo>
                  <a:pt x="35" y="17"/>
                </a:moveTo>
                <a:cubicBezTo>
                  <a:pt x="35" y="17"/>
                  <a:pt x="39" y="7"/>
                  <a:pt x="51" y="7"/>
                </a:cubicBezTo>
                <a:cubicBezTo>
                  <a:pt x="141" y="7"/>
                  <a:pt x="141" y="7"/>
                  <a:pt x="141" y="7"/>
                </a:cubicBezTo>
                <a:cubicBezTo>
                  <a:pt x="141" y="7"/>
                  <a:pt x="150" y="6"/>
                  <a:pt x="156" y="16"/>
                </a:cubicBezTo>
                <a:cubicBezTo>
                  <a:pt x="157" y="17"/>
                  <a:pt x="176" y="55"/>
                  <a:pt x="176" y="55"/>
                </a:cubicBezTo>
                <a:cubicBezTo>
                  <a:pt x="21" y="55"/>
                  <a:pt x="21" y="55"/>
                  <a:pt x="21" y="55"/>
                </a:cubicBezTo>
                <a:lnTo>
                  <a:pt x="35" y="17"/>
                </a:lnTo>
                <a:close/>
                <a:moveTo>
                  <a:pt x="35" y="101"/>
                </a:moveTo>
                <a:cubicBezTo>
                  <a:pt x="28" y="101"/>
                  <a:pt x="22" y="95"/>
                  <a:pt x="22" y="88"/>
                </a:cubicBezTo>
                <a:cubicBezTo>
                  <a:pt x="22" y="81"/>
                  <a:pt x="28" y="75"/>
                  <a:pt x="35" y="75"/>
                </a:cubicBezTo>
                <a:cubicBezTo>
                  <a:pt x="42" y="75"/>
                  <a:pt x="48" y="81"/>
                  <a:pt x="48" y="88"/>
                </a:cubicBezTo>
                <a:cubicBezTo>
                  <a:pt x="48" y="95"/>
                  <a:pt x="42" y="101"/>
                  <a:pt x="35" y="101"/>
                </a:cubicBezTo>
                <a:close/>
                <a:moveTo>
                  <a:pt x="164" y="101"/>
                </a:moveTo>
                <a:cubicBezTo>
                  <a:pt x="156" y="101"/>
                  <a:pt x="151" y="95"/>
                  <a:pt x="151" y="88"/>
                </a:cubicBezTo>
                <a:cubicBezTo>
                  <a:pt x="151" y="81"/>
                  <a:pt x="156" y="75"/>
                  <a:pt x="164" y="75"/>
                </a:cubicBezTo>
                <a:cubicBezTo>
                  <a:pt x="171" y="75"/>
                  <a:pt x="177" y="81"/>
                  <a:pt x="177" y="88"/>
                </a:cubicBezTo>
                <a:cubicBezTo>
                  <a:pt x="177" y="95"/>
                  <a:pt x="171" y="101"/>
                  <a:pt x="164" y="101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360" name="Freeform 345"/>
          <p:cNvSpPr>
            <a:spLocks noEditPoints="1"/>
          </p:cNvSpPr>
          <p:nvPr/>
        </p:nvSpPr>
        <p:spPr bwMode="auto">
          <a:xfrm>
            <a:off x="7684063" y="1521380"/>
            <a:ext cx="178115" cy="155664"/>
          </a:xfrm>
          <a:custGeom>
            <a:avLst/>
            <a:gdLst>
              <a:gd name="T0" fmla="*/ 90 w 94"/>
              <a:gd name="T1" fmla="*/ 30 h 82"/>
              <a:gd name="T2" fmla="*/ 89 w 94"/>
              <a:gd name="T3" fmla="*/ 30 h 82"/>
              <a:gd name="T4" fmla="*/ 80 w 94"/>
              <a:gd name="T5" fmla="*/ 10 h 82"/>
              <a:gd name="T6" fmla="*/ 70 w 94"/>
              <a:gd name="T7" fmla="*/ 1 h 82"/>
              <a:gd name="T8" fmla="*/ 23 w 94"/>
              <a:gd name="T9" fmla="*/ 1 h 82"/>
              <a:gd name="T10" fmla="*/ 14 w 94"/>
              <a:gd name="T11" fmla="*/ 6 h 82"/>
              <a:gd name="T12" fmla="*/ 5 w 94"/>
              <a:gd name="T13" fmla="*/ 30 h 82"/>
              <a:gd name="T14" fmla="*/ 4 w 94"/>
              <a:gd name="T15" fmla="*/ 30 h 82"/>
              <a:gd name="T16" fmla="*/ 0 w 94"/>
              <a:gd name="T17" fmla="*/ 34 h 82"/>
              <a:gd name="T18" fmla="*/ 0 w 94"/>
              <a:gd name="T19" fmla="*/ 60 h 82"/>
              <a:gd name="T20" fmla="*/ 4 w 94"/>
              <a:gd name="T21" fmla="*/ 65 h 82"/>
              <a:gd name="T22" fmla="*/ 7 w 94"/>
              <a:gd name="T23" fmla="*/ 65 h 82"/>
              <a:gd name="T24" fmla="*/ 7 w 94"/>
              <a:gd name="T25" fmla="*/ 77 h 82"/>
              <a:gd name="T26" fmla="*/ 12 w 94"/>
              <a:gd name="T27" fmla="*/ 82 h 82"/>
              <a:gd name="T28" fmla="*/ 18 w 94"/>
              <a:gd name="T29" fmla="*/ 82 h 82"/>
              <a:gd name="T30" fmla="*/ 23 w 94"/>
              <a:gd name="T31" fmla="*/ 77 h 82"/>
              <a:gd name="T32" fmla="*/ 23 w 94"/>
              <a:gd name="T33" fmla="*/ 65 h 82"/>
              <a:gd name="T34" fmla="*/ 73 w 94"/>
              <a:gd name="T35" fmla="*/ 65 h 82"/>
              <a:gd name="T36" fmla="*/ 73 w 94"/>
              <a:gd name="T37" fmla="*/ 77 h 82"/>
              <a:gd name="T38" fmla="*/ 77 w 94"/>
              <a:gd name="T39" fmla="*/ 82 h 82"/>
              <a:gd name="T40" fmla="*/ 84 w 94"/>
              <a:gd name="T41" fmla="*/ 82 h 82"/>
              <a:gd name="T42" fmla="*/ 88 w 94"/>
              <a:gd name="T43" fmla="*/ 77 h 82"/>
              <a:gd name="T44" fmla="*/ 88 w 94"/>
              <a:gd name="T45" fmla="*/ 65 h 82"/>
              <a:gd name="T46" fmla="*/ 90 w 94"/>
              <a:gd name="T47" fmla="*/ 65 h 82"/>
              <a:gd name="T48" fmla="*/ 94 w 94"/>
              <a:gd name="T49" fmla="*/ 60 h 82"/>
              <a:gd name="T50" fmla="*/ 94 w 94"/>
              <a:gd name="T51" fmla="*/ 34 h 82"/>
              <a:gd name="T52" fmla="*/ 90 w 94"/>
              <a:gd name="T53" fmla="*/ 30 h 82"/>
              <a:gd name="T54" fmla="*/ 17 w 94"/>
              <a:gd name="T55" fmla="*/ 9 h 82"/>
              <a:gd name="T56" fmla="*/ 24 w 94"/>
              <a:gd name="T57" fmla="*/ 4 h 82"/>
              <a:gd name="T58" fmla="*/ 67 w 94"/>
              <a:gd name="T59" fmla="*/ 4 h 82"/>
              <a:gd name="T60" fmla="*/ 76 w 94"/>
              <a:gd name="T61" fmla="*/ 11 h 82"/>
              <a:gd name="T62" fmla="*/ 84 w 94"/>
              <a:gd name="T63" fmla="*/ 29 h 82"/>
              <a:gd name="T64" fmla="*/ 10 w 94"/>
              <a:gd name="T65" fmla="*/ 29 h 82"/>
              <a:gd name="T66" fmla="*/ 17 w 94"/>
              <a:gd name="T67" fmla="*/ 9 h 82"/>
              <a:gd name="T68" fmla="*/ 17 w 94"/>
              <a:gd name="T69" fmla="*/ 53 h 82"/>
              <a:gd name="T70" fmla="*/ 10 w 94"/>
              <a:gd name="T71" fmla="*/ 46 h 82"/>
              <a:gd name="T72" fmla="*/ 17 w 94"/>
              <a:gd name="T73" fmla="*/ 39 h 82"/>
              <a:gd name="T74" fmla="*/ 23 w 94"/>
              <a:gd name="T75" fmla="*/ 46 h 82"/>
              <a:gd name="T76" fmla="*/ 17 w 94"/>
              <a:gd name="T77" fmla="*/ 53 h 82"/>
              <a:gd name="T78" fmla="*/ 78 w 94"/>
              <a:gd name="T79" fmla="*/ 53 h 82"/>
              <a:gd name="T80" fmla="*/ 72 w 94"/>
              <a:gd name="T81" fmla="*/ 46 h 82"/>
              <a:gd name="T82" fmla="*/ 78 w 94"/>
              <a:gd name="T83" fmla="*/ 39 h 82"/>
              <a:gd name="T84" fmla="*/ 84 w 94"/>
              <a:gd name="T85" fmla="*/ 46 h 82"/>
              <a:gd name="T86" fmla="*/ 78 w 94"/>
              <a:gd name="T87" fmla="*/ 53 h 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94" h="82">
                <a:moveTo>
                  <a:pt x="90" y="30"/>
                </a:moveTo>
                <a:cubicBezTo>
                  <a:pt x="89" y="30"/>
                  <a:pt x="89" y="30"/>
                  <a:pt x="89" y="30"/>
                </a:cubicBezTo>
                <a:cubicBezTo>
                  <a:pt x="80" y="10"/>
                  <a:pt x="80" y="10"/>
                  <a:pt x="80" y="10"/>
                </a:cubicBezTo>
                <a:cubicBezTo>
                  <a:pt x="76" y="0"/>
                  <a:pt x="70" y="1"/>
                  <a:pt x="70" y="1"/>
                </a:cubicBezTo>
                <a:cubicBezTo>
                  <a:pt x="23" y="1"/>
                  <a:pt x="23" y="1"/>
                  <a:pt x="23" y="1"/>
                </a:cubicBezTo>
                <a:cubicBezTo>
                  <a:pt x="16" y="0"/>
                  <a:pt x="14" y="6"/>
                  <a:pt x="14" y="6"/>
                </a:cubicBezTo>
                <a:cubicBezTo>
                  <a:pt x="5" y="30"/>
                  <a:pt x="5" y="30"/>
                  <a:pt x="5" y="30"/>
                </a:cubicBezTo>
                <a:cubicBezTo>
                  <a:pt x="4" y="30"/>
                  <a:pt x="4" y="30"/>
                  <a:pt x="4" y="30"/>
                </a:cubicBezTo>
                <a:cubicBezTo>
                  <a:pt x="2" y="30"/>
                  <a:pt x="0" y="32"/>
                  <a:pt x="0" y="34"/>
                </a:cubicBezTo>
                <a:cubicBezTo>
                  <a:pt x="0" y="60"/>
                  <a:pt x="0" y="60"/>
                  <a:pt x="0" y="60"/>
                </a:cubicBezTo>
                <a:cubicBezTo>
                  <a:pt x="0" y="63"/>
                  <a:pt x="2" y="65"/>
                  <a:pt x="4" y="65"/>
                </a:cubicBezTo>
                <a:cubicBezTo>
                  <a:pt x="7" y="65"/>
                  <a:pt x="7" y="65"/>
                  <a:pt x="7" y="65"/>
                </a:cubicBezTo>
                <a:cubicBezTo>
                  <a:pt x="7" y="77"/>
                  <a:pt x="7" y="77"/>
                  <a:pt x="7" y="77"/>
                </a:cubicBezTo>
                <a:cubicBezTo>
                  <a:pt x="7" y="80"/>
                  <a:pt x="9" y="82"/>
                  <a:pt x="12" y="82"/>
                </a:cubicBezTo>
                <a:cubicBezTo>
                  <a:pt x="18" y="82"/>
                  <a:pt x="18" y="82"/>
                  <a:pt x="18" y="82"/>
                </a:cubicBezTo>
                <a:cubicBezTo>
                  <a:pt x="21" y="82"/>
                  <a:pt x="23" y="80"/>
                  <a:pt x="23" y="77"/>
                </a:cubicBezTo>
                <a:cubicBezTo>
                  <a:pt x="23" y="65"/>
                  <a:pt x="23" y="65"/>
                  <a:pt x="23" y="65"/>
                </a:cubicBezTo>
                <a:cubicBezTo>
                  <a:pt x="73" y="65"/>
                  <a:pt x="73" y="65"/>
                  <a:pt x="73" y="65"/>
                </a:cubicBezTo>
                <a:cubicBezTo>
                  <a:pt x="73" y="77"/>
                  <a:pt x="73" y="77"/>
                  <a:pt x="73" y="77"/>
                </a:cubicBezTo>
                <a:cubicBezTo>
                  <a:pt x="73" y="80"/>
                  <a:pt x="75" y="82"/>
                  <a:pt x="77" y="82"/>
                </a:cubicBezTo>
                <a:cubicBezTo>
                  <a:pt x="84" y="82"/>
                  <a:pt x="84" y="82"/>
                  <a:pt x="84" y="82"/>
                </a:cubicBezTo>
                <a:cubicBezTo>
                  <a:pt x="86" y="82"/>
                  <a:pt x="88" y="80"/>
                  <a:pt x="88" y="77"/>
                </a:cubicBezTo>
                <a:cubicBezTo>
                  <a:pt x="88" y="65"/>
                  <a:pt x="88" y="65"/>
                  <a:pt x="88" y="65"/>
                </a:cubicBezTo>
                <a:cubicBezTo>
                  <a:pt x="90" y="65"/>
                  <a:pt x="90" y="65"/>
                  <a:pt x="90" y="65"/>
                </a:cubicBezTo>
                <a:cubicBezTo>
                  <a:pt x="92" y="65"/>
                  <a:pt x="94" y="63"/>
                  <a:pt x="94" y="60"/>
                </a:cubicBezTo>
                <a:cubicBezTo>
                  <a:pt x="94" y="34"/>
                  <a:pt x="94" y="34"/>
                  <a:pt x="94" y="34"/>
                </a:cubicBezTo>
                <a:cubicBezTo>
                  <a:pt x="94" y="32"/>
                  <a:pt x="92" y="30"/>
                  <a:pt x="90" y="30"/>
                </a:cubicBezTo>
                <a:close/>
                <a:moveTo>
                  <a:pt x="17" y="9"/>
                </a:moveTo>
                <a:cubicBezTo>
                  <a:pt x="17" y="9"/>
                  <a:pt x="19" y="4"/>
                  <a:pt x="24" y="4"/>
                </a:cubicBezTo>
                <a:cubicBezTo>
                  <a:pt x="67" y="4"/>
                  <a:pt x="67" y="4"/>
                  <a:pt x="67" y="4"/>
                </a:cubicBezTo>
                <a:cubicBezTo>
                  <a:pt x="67" y="4"/>
                  <a:pt x="73" y="3"/>
                  <a:pt x="76" y="11"/>
                </a:cubicBezTo>
                <a:cubicBezTo>
                  <a:pt x="84" y="29"/>
                  <a:pt x="84" y="29"/>
                  <a:pt x="84" y="29"/>
                </a:cubicBezTo>
                <a:cubicBezTo>
                  <a:pt x="10" y="29"/>
                  <a:pt x="10" y="29"/>
                  <a:pt x="10" y="29"/>
                </a:cubicBezTo>
                <a:lnTo>
                  <a:pt x="17" y="9"/>
                </a:lnTo>
                <a:close/>
                <a:moveTo>
                  <a:pt x="17" y="53"/>
                </a:moveTo>
                <a:cubicBezTo>
                  <a:pt x="13" y="53"/>
                  <a:pt x="10" y="50"/>
                  <a:pt x="10" y="46"/>
                </a:cubicBezTo>
                <a:cubicBezTo>
                  <a:pt x="10" y="42"/>
                  <a:pt x="13" y="39"/>
                  <a:pt x="17" y="39"/>
                </a:cubicBezTo>
                <a:cubicBezTo>
                  <a:pt x="20" y="39"/>
                  <a:pt x="23" y="42"/>
                  <a:pt x="23" y="46"/>
                </a:cubicBezTo>
                <a:cubicBezTo>
                  <a:pt x="23" y="50"/>
                  <a:pt x="20" y="53"/>
                  <a:pt x="17" y="53"/>
                </a:cubicBezTo>
                <a:close/>
                <a:moveTo>
                  <a:pt x="78" y="53"/>
                </a:moveTo>
                <a:cubicBezTo>
                  <a:pt x="75" y="53"/>
                  <a:pt x="72" y="50"/>
                  <a:pt x="72" y="46"/>
                </a:cubicBezTo>
                <a:cubicBezTo>
                  <a:pt x="72" y="42"/>
                  <a:pt x="75" y="39"/>
                  <a:pt x="78" y="39"/>
                </a:cubicBezTo>
                <a:cubicBezTo>
                  <a:pt x="82" y="39"/>
                  <a:pt x="84" y="42"/>
                  <a:pt x="84" y="46"/>
                </a:cubicBezTo>
                <a:cubicBezTo>
                  <a:pt x="84" y="50"/>
                  <a:pt x="82" y="53"/>
                  <a:pt x="78" y="53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361" name="Freeform 346"/>
          <p:cNvSpPr>
            <a:spLocks noEditPoints="1"/>
          </p:cNvSpPr>
          <p:nvPr/>
        </p:nvSpPr>
        <p:spPr bwMode="auto">
          <a:xfrm>
            <a:off x="7799315" y="1483961"/>
            <a:ext cx="158657" cy="155664"/>
          </a:xfrm>
          <a:custGeom>
            <a:avLst/>
            <a:gdLst>
              <a:gd name="T0" fmla="*/ 79 w 84"/>
              <a:gd name="T1" fmla="*/ 30 h 82"/>
              <a:gd name="T2" fmla="*/ 79 w 84"/>
              <a:gd name="T3" fmla="*/ 30 h 82"/>
              <a:gd name="T4" fmla="*/ 70 w 84"/>
              <a:gd name="T5" fmla="*/ 10 h 82"/>
              <a:gd name="T6" fmla="*/ 59 w 84"/>
              <a:gd name="T7" fmla="*/ 1 h 82"/>
              <a:gd name="T8" fmla="*/ 13 w 84"/>
              <a:gd name="T9" fmla="*/ 1 h 82"/>
              <a:gd name="T10" fmla="*/ 4 w 84"/>
              <a:gd name="T11" fmla="*/ 6 h 82"/>
              <a:gd name="T12" fmla="*/ 0 w 84"/>
              <a:gd name="T13" fmla="*/ 18 h 82"/>
              <a:gd name="T14" fmla="*/ 4 w 84"/>
              <a:gd name="T15" fmla="*/ 18 h 82"/>
              <a:gd name="T16" fmla="*/ 7 w 84"/>
              <a:gd name="T17" fmla="*/ 9 h 82"/>
              <a:gd name="T18" fmla="*/ 14 w 84"/>
              <a:gd name="T19" fmla="*/ 4 h 82"/>
              <a:gd name="T20" fmla="*/ 57 w 84"/>
              <a:gd name="T21" fmla="*/ 4 h 82"/>
              <a:gd name="T22" fmla="*/ 65 w 84"/>
              <a:gd name="T23" fmla="*/ 11 h 82"/>
              <a:gd name="T24" fmla="*/ 74 w 84"/>
              <a:gd name="T25" fmla="*/ 29 h 82"/>
              <a:gd name="T26" fmla="*/ 23 w 84"/>
              <a:gd name="T27" fmla="*/ 29 h 82"/>
              <a:gd name="T28" fmla="*/ 32 w 84"/>
              <a:gd name="T29" fmla="*/ 47 h 82"/>
              <a:gd name="T30" fmla="*/ 32 w 84"/>
              <a:gd name="T31" fmla="*/ 47 h 82"/>
              <a:gd name="T32" fmla="*/ 37 w 84"/>
              <a:gd name="T33" fmla="*/ 52 h 82"/>
              <a:gd name="T34" fmla="*/ 37 w 84"/>
              <a:gd name="T35" fmla="*/ 65 h 82"/>
              <a:gd name="T36" fmla="*/ 63 w 84"/>
              <a:gd name="T37" fmla="*/ 65 h 82"/>
              <a:gd name="T38" fmla="*/ 63 w 84"/>
              <a:gd name="T39" fmla="*/ 77 h 82"/>
              <a:gd name="T40" fmla="*/ 67 w 84"/>
              <a:gd name="T41" fmla="*/ 82 h 82"/>
              <a:gd name="T42" fmla="*/ 74 w 84"/>
              <a:gd name="T43" fmla="*/ 82 h 82"/>
              <a:gd name="T44" fmla="*/ 78 w 84"/>
              <a:gd name="T45" fmla="*/ 77 h 82"/>
              <a:gd name="T46" fmla="*/ 78 w 84"/>
              <a:gd name="T47" fmla="*/ 65 h 82"/>
              <a:gd name="T48" fmla="*/ 79 w 84"/>
              <a:gd name="T49" fmla="*/ 65 h 82"/>
              <a:gd name="T50" fmla="*/ 84 w 84"/>
              <a:gd name="T51" fmla="*/ 60 h 82"/>
              <a:gd name="T52" fmla="*/ 84 w 84"/>
              <a:gd name="T53" fmla="*/ 34 h 82"/>
              <a:gd name="T54" fmla="*/ 79 w 84"/>
              <a:gd name="T55" fmla="*/ 30 h 82"/>
              <a:gd name="T56" fmla="*/ 68 w 84"/>
              <a:gd name="T57" fmla="*/ 53 h 82"/>
              <a:gd name="T58" fmla="*/ 62 w 84"/>
              <a:gd name="T59" fmla="*/ 46 h 82"/>
              <a:gd name="T60" fmla="*/ 68 w 84"/>
              <a:gd name="T61" fmla="*/ 39 h 82"/>
              <a:gd name="T62" fmla="*/ 74 w 84"/>
              <a:gd name="T63" fmla="*/ 46 h 82"/>
              <a:gd name="T64" fmla="*/ 68 w 84"/>
              <a:gd name="T65" fmla="*/ 53 h 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84" h="82">
                <a:moveTo>
                  <a:pt x="79" y="30"/>
                </a:moveTo>
                <a:cubicBezTo>
                  <a:pt x="79" y="30"/>
                  <a:pt x="79" y="30"/>
                  <a:pt x="79" y="30"/>
                </a:cubicBezTo>
                <a:cubicBezTo>
                  <a:pt x="70" y="10"/>
                  <a:pt x="70" y="10"/>
                  <a:pt x="70" y="10"/>
                </a:cubicBezTo>
                <a:cubicBezTo>
                  <a:pt x="66" y="0"/>
                  <a:pt x="59" y="1"/>
                  <a:pt x="59" y="1"/>
                </a:cubicBezTo>
                <a:cubicBezTo>
                  <a:pt x="13" y="1"/>
                  <a:pt x="13" y="1"/>
                  <a:pt x="13" y="1"/>
                </a:cubicBezTo>
                <a:cubicBezTo>
                  <a:pt x="6" y="0"/>
                  <a:pt x="4" y="6"/>
                  <a:pt x="4" y="6"/>
                </a:cubicBezTo>
                <a:cubicBezTo>
                  <a:pt x="0" y="18"/>
                  <a:pt x="0" y="18"/>
                  <a:pt x="0" y="18"/>
                </a:cubicBezTo>
                <a:cubicBezTo>
                  <a:pt x="4" y="18"/>
                  <a:pt x="4" y="18"/>
                  <a:pt x="4" y="18"/>
                </a:cubicBezTo>
                <a:cubicBezTo>
                  <a:pt x="7" y="9"/>
                  <a:pt x="7" y="9"/>
                  <a:pt x="7" y="9"/>
                </a:cubicBezTo>
                <a:cubicBezTo>
                  <a:pt x="7" y="9"/>
                  <a:pt x="9" y="4"/>
                  <a:pt x="14" y="4"/>
                </a:cubicBezTo>
                <a:cubicBezTo>
                  <a:pt x="57" y="4"/>
                  <a:pt x="57" y="4"/>
                  <a:pt x="57" y="4"/>
                </a:cubicBezTo>
                <a:cubicBezTo>
                  <a:pt x="57" y="4"/>
                  <a:pt x="63" y="3"/>
                  <a:pt x="65" y="11"/>
                </a:cubicBezTo>
                <a:cubicBezTo>
                  <a:pt x="74" y="29"/>
                  <a:pt x="74" y="29"/>
                  <a:pt x="74" y="29"/>
                </a:cubicBezTo>
                <a:cubicBezTo>
                  <a:pt x="23" y="29"/>
                  <a:pt x="23" y="29"/>
                  <a:pt x="23" y="29"/>
                </a:cubicBezTo>
                <a:cubicBezTo>
                  <a:pt x="32" y="47"/>
                  <a:pt x="32" y="47"/>
                  <a:pt x="32" y="47"/>
                </a:cubicBezTo>
                <a:cubicBezTo>
                  <a:pt x="32" y="47"/>
                  <a:pt x="32" y="47"/>
                  <a:pt x="32" y="47"/>
                </a:cubicBezTo>
                <a:cubicBezTo>
                  <a:pt x="35" y="47"/>
                  <a:pt x="37" y="49"/>
                  <a:pt x="37" y="52"/>
                </a:cubicBezTo>
                <a:cubicBezTo>
                  <a:pt x="37" y="65"/>
                  <a:pt x="37" y="65"/>
                  <a:pt x="37" y="65"/>
                </a:cubicBezTo>
                <a:cubicBezTo>
                  <a:pt x="63" y="65"/>
                  <a:pt x="63" y="65"/>
                  <a:pt x="63" y="65"/>
                </a:cubicBezTo>
                <a:cubicBezTo>
                  <a:pt x="63" y="77"/>
                  <a:pt x="63" y="77"/>
                  <a:pt x="63" y="77"/>
                </a:cubicBezTo>
                <a:cubicBezTo>
                  <a:pt x="63" y="79"/>
                  <a:pt x="65" y="82"/>
                  <a:pt x="67" y="82"/>
                </a:cubicBezTo>
                <a:cubicBezTo>
                  <a:pt x="74" y="82"/>
                  <a:pt x="74" y="82"/>
                  <a:pt x="74" y="82"/>
                </a:cubicBezTo>
                <a:cubicBezTo>
                  <a:pt x="76" y="82"/>
                  <a:pt x="78" y="79"/>
                  <a:pt x="78" y="77"/>
                </a:cubicBezTo>
                <a:cubicBezTo>
                  <a:pt x="78" y="65"/>
                  <a:pt x="78" y="65"/>
                  <a:pt x="78" y="65"/>
                </a:cubicBezTo>
                <a:cubicBezTo>
                  <a:pt x="79" y="65"/>
                  <a:pt x="79" y="65"/>
                  <a:pt x="79" y="65"/>
                </a:cubicBezTo>
                <a:cubicBezTo>
                  <a:pt x="82" y="65"/>
                  <a:pt x="84" y="63"/>
                  <a:pt x="84" y="60"/>
                </a:cubicBezTo>
                <a:cubicBezTo>
                  <a:pt x="84" y="34"/>
                  <a:pt x="84" y="34"/>
                  <a:pt x="84" y="34"/>
                </a:cubicBezTo>
                <a:cubicBezTo>
                  <a:pt x="84" y="32"/>
                  <a:pt x="82" y="30"/>
                  <a:pt x="79" y="30"/>
                </a:cubicBezTo>
                <a:close/>
                <a:moveTo>
                  <a:pt x="68" y="53"/>
                </a:moveTo>
                <a:cubicBezTo>
                  <a:pt x="65" y="53"/>
                  <a:pt x="62" y="50"/>
                  <a:pt x="62" y="46"/>
                </a:cubicBezTo>
                <a:cubicBezTo>
                  <a:pt x="62" y="42"/>
                  <a:pt x="65" y="39"/>
                  <a:pt x="68" y="39"/>
                </a:cubicBezTo>
                <a:cubicBezTo>
                  <a:pt x="72" y="39"/>
                  <a:pt x="74" y="42"/>
                  <a:pt x="74" y="46"/>
                </a:cubicBezTo>
                <a:cubicBezTo>
                  <a:pt x="74" y="50"/>
                  <a:pt x="72" y="53"/>
                  <a:pt x="68" y="53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362" name="Freeform 347"/>
          <p:cNvSpPr>
            <a:spLocks noEditPoints="1"/>
          </p:cNvSpPr>
          <p:nvPr/>
        </p:nvSpPr>
        <p:spPr bwMode="auto">
          <a:xfrm>
            <a:off x="7586774" y="1483961"/>
            <a:ext cx="158657" cy="155664"/>
          </a:xfrm>
          <a:custGeom>
            <a:avLst/>
            <a:gdLst>
              <a:gd name="T0" fmla="*/ 0 w 84"/>
              <a:gd name="T1" fmla="*/ 35 h 82"/>
              <a:gd name="T2" fmla="*/ 0 w 84"/>
              <a:gd name="T3" fmla="*/ 60 h 82"/>
              <a:gd name="T4" fmla="*/ 4 w 84"/>
              <a:gd name="T5" fmla="*/ 65 h 82"/>
              <a:gd name="T6" fmla="*/ 5 w 84"/>
              <a:gd name="T7" fmla="*/ 65 h 82"/>
              <a:gd name="T8" fmla="*/ 5 w 84"/>
              <a:gd name="T9" fmla="*/ 77 h 82"/>
              <a:gd name="T10" fmla="*/ 10 w 84"/>
              <a:gd name="T11" fmla="*/ 82 h 82"/>
              <a:gd name="T12" fmla="*/ 16 w 84"/>
              <a:gd name="T13" fmla="*/ 82 h 82"/>
              <a:gd name="T14" fmla="*/ 21 w 84"/>
              <a:gd name="T15" fmla="*/ 77 h 82"/>
              <a:gd name="T16" fmla="*/ 21 w 84"/>
              <a:gd name="T17" fmla="*/ 65 h 82"/>
              <a:gd name="T18" fmla="*/ 47 w 84"/>
              <a:gd name="T19" fmla="*/ 65 h 82"/>
              <a:gd name="T20" fmla="*/ 47 w 84"/>
              <a:gd name="T21" fmla="*/ 52 h 82"/>
              <a:gd name="T22" fmla="*/ 51 w 84"/>
              <a:gd name="T23" fmla="*/ 47 h 82"/>
              <a:gd name="T24" fmla="*/ 52 w 84"/>
              <a:gd name="T25" fmla="*/ 47 h 82"/>
              <a:gd name="T26" fmla="*/ 60 w 84"/>
              <a:gd name="T27" fmla="*/ 29 h 82"/>
              <a:gd name="T28" fmla="*/ 10 w 84"/>
              <a:gd name="T29" fmla="*/ 29 h 82"/>
              <a:gd name="T30" fmla="*/ 18 w 84"/>
              <a:gd name="T31" fmla="*/ 11 h 82"/>
              <a:gd name="T32" fmla="*/ 26 w 84"/>
              <a:gd name="T33" fmla="*/ 4 h 82"/>
              <a:gd name="T34" fmla="*/ 69 w 84"/>
              <a:gd name="T35" fmla="*/ 4 h 82"/>
              <a:gd name="T36" fmla="*/ 77 w 84"/>
              <a:gd name="T37" fmla="*/ 9 h 82"/>
              <a:gd name="T38" fmla="*/ 80 w 84"/>
              <a:gd name="T39" fmla="*/ 18 h 82"/>
              <a:gd name="T40" fmla="*/ 84 w 84"/>
              <a:gd name="T41" fmla="*/ 18 h 82"/>
              <a:gd name="T42" fmla="*/ 79 w 84"/>
              <a:gd name="T43" fmla="*/ 6 h 82"/>
              <a:gd name="T44" fmla="*/ 71 w 84"/>
              <a:gd name="T45" fmla="*/ 1 h 82"/>
              <a:gd name="T46" fmla="*/ 24 w 84"/>
              <a:gd name="T47" fmla="*/ 1 h 82"/>
              <a:gd name="T48" fmla="*/ 14 w 84"/>
              <a:gd name="T49" fmla="*/ 10 h 82"/>
              <a:gd name="T50" fmla="*/ 5 w 84"/>
              <a:gd name="T51" fmla="*/ 30 h 82"/>
              <a:gd name="T52" fmla="*/ 4 w 84"/>
              <a:gd name="T53" fmla="*/ 30 h 82"/>
              <a:gd name="T54" fmla="*/ 0 w 84"/>
              <a:gd name="T55" fmla="*/ 35 h 82"/>
              <a:gd name="T56" fmla="*/ 9 w 84"/>
              <a:gd name="T57" fmla="*/ 46 h 82"/>
              <a:gd name="T58" fmla="*/ 15 w 84"/>
              <a:gd name="T59" fmla="*/ 39 h 82"/>
              <a:gd name="T60" fmla="*/ 22 w 84"/>
              <a:gd name="T61" fmla="*/ 46 h 82"/>
              <a:gd name="T62" fmla="*/ 15 w 84"/>
              <a:gd name="T63" fmla="*/ 53 h 82"/>
              <a:gd name="T64" fmla="*/ 9 w 84"/>
              <a:gd name="T65" fmla="*/ 46 h 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84" h="82">
                <a:moveTo>
                  <a:pt x="0" y="35"/>
                </a:moveTo>
                <a:cubicBezTo>
                  <a:pt x="0" y="60"/>
                  <a:pt x="0" y="60"/>
                  <a:pt x="0" y="60"/>
                </a:cubicBezTo>
                <a:cubicBezTo>
                  <a:pt x="0" y="63"/>
                  <a:pt x="2" y="65"/>
                  <a:pt x="4" y="65"/>
                </a:cubicBezTo>
                <a:cubicBezTo>
                  <a:pt x="5" y="65"/>
                  <a:pt x="5" y="65"/>
                  <a:pt x="5" y="65"/>
                </a:cubicBezTo>
                <a:cubicBezTo>
                  <a:pt x="5" y="77"/>
                  <a:pt x="5" y="77"/>
                  <a:pt x="5" y="77"/>
                </a:cubicBezTo>
                <a:cubicBezTo>
                  <a:pt x="5" y="80"/>
                  <a:pt x="7" y="82"/>
                  <a:pt x="10" y="82"/>
                </a:cubicBezTo>
                <a:cubicBezTo>
                  <a:pt x="16" y="82"/>
                  <a:pt x="16" y="82"/>
                  <a:pt x="16" y="82"/>
                </a:cubicBezTo>
                <a:cubicBezTo>
                  <a:pt x="19" y="82"/>
                  <a:pt x="21" y="80"/>
                  <a:pt x="21" y="77"/>
                </a:cubicBezTo>
                <a:cubicBezTo>
                  <a:pt x="21" y="65"/>
                  <a:pt x="21" y="65"/>
                  <a:pt x="21" y="65"/>
                </a:cubicBezTo>
                <a:cubicBezTo>
                  <a:pt x="47" y="65"/>
                  <a:pt x="47" y="65"/>
                  <a:pt x="47" y="65"/>
                </a:cubicBezTo>
                <a:cubicBezTo>
                  <a:pt x="47" y="52"/>
                  <a:pt x="47" y="52"/>
                  <a:pt x="47" y="52"/>
                </a:cubicBezTo>
                <a:cubicBezTo>
                  <a:pt x="47" y="49"/>
                  <a:pt x="49" y="47"/>
                  <a:pt x="51" y="47"/>
                </a:cubicBezTo>
                <a:cubicBezTo>
                  <a:pt x="52" y="47"/>
                  <a:pt x="52" y="47"/>
                  <a:pt x="52" y="47"/>
                </a:cubicBezTo>
                <a:cubicBezTo>
                  <a:pt x="60" y="29"/>
                  <a:pt x="60" y="29"/>
                  <a:pt x="60" y="29"/>
                </a:cubicBezTo>
                <a:cubicBezTo>
                  <a:pt x="10" y="29"/>
                  <a:pt x="10" y="29"/>
                  <a:pt x="10" y="29"/>
                </a:cubicBezTo>
                <a:cubicBezTo>
                  <a:pt x="18" y="11"/>
                  <a:pt x="18" y="11"/>
                  <a:pt x="18" y="11"/>
                </a:cubicBezTo>
                <a:cubicBezTo>
                  <a:pt x="20" y="4"/>
                  <a:pt x="26" y="4"/>
                  <a:pt x="26" y="4"/>
                </a:cubicBezTo>
                <a:cubicBezTo>
                  <a:pt x="69" y="4"/>
                  <a:pt x="69" y="4"/>
                  <a:pt x="69" y="4"/>
                </a:cubicBezTo>
                <a:cubicBezTo>
                  <a:pt x="75" y="4"/>
                  <a:pt x="77" y="9"/>
                  <a:pt x="77" y="9"/>
                </a:cubicBezTo>
                <a:cubicBezTo>
                  <a:pt x="80" y="18"/>
                  <a:pt x="80" y="18"/>
                  <a:pt x="80" y="18"/>
                </a:cubicBezTo>
                <a:cubicBezTo>
                  <a:pt x="84" y="18"/>
                  <a:pt x="84" y="18"/>
                  <a:pt x="84" y="18"/>
                </a:cubicBezTo>
                <a:cubicBezTo>
                  <a:pt x="79" y="6"/>
                  <a:pt x="79" y="6"/>
                  <a:pt x="79" y="6"/>
                </a:cubicBezTo>
                <a:cubicBezTo>
                  <a:pt x="79" y="6"/>
                  <a:pt x="78" y="1"/>
                  <a:pt x="71" y="1"/>
                </a:cubicBezTo>
                <a:cubicBezTo>
                  <a:pt x="24" y="1"/>
                  <a:pt x="24" y="1"/>
                  <a:pt x="24" y="1"/>
                </a:cubicBezTo>
                <a:cubicBezTo>
                  <a:pt x="24" y="1"/>
                  <a:pt x="18" y="0"/>
                  <a:pt x="14" y="10"/>
                </a:cubicBezTo>
                <a:cubicBezTo>
                  <a:pt x="5" y="30"/>
                  <a:pt x="5" y="30"/>
                  <a:pt x="5" y="30"/>
                </a:cubicBezTo>
                <a:cubicBezTo>
                  <a:pt x="4" y="30"/>
                  <a:pt x="4" y="30"/>
                  <a:pt x="4" y="30"/>
                </a:cubicBezTo>
                <a:cubicBezTo>
                  <a:pt x="2" y="30"/>
                  <a:pt x="0" y="32"/>
                  <a:pt x="0" y="35"/>
                </a:cubicBezTo>
                <a:close/>
                <a:moveTo>
                  <a:pt x="9" y="46"/>
                </a:moveTo>
                <a:cubicBezTo>
                  <a:pt x="9" y="42"/>
                  <a:pt x="12" y="39"/>
                  <a:pt x="15" y="39"/>
                </a:cubicBezTo>
                <a:cubicBezTo>
                  <a:pt x="19" y="39"/>
                  <a:pt x="22" y="42"/>
                  <a:pt x="22" y="46"/>
                </a:cubicBezTo>
                <a:cubicBezTo>
                  <a:pt x="22" y="50"/>
                  <a:pt x="19" y="53"/>
                  <a:pt x="15" y="53"/>
                </a:cubicBezTo>
                <a:cubicBezTo>
                  <a:pt x="12" y="53"/>
                  <a:pt x="9" y="50"/>
                  <a:pt x="9" y="46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363" name="Line 348"/>
          <p:cNvSpPr>
            <a:spLocks noChangeShapeType="1"/>
          </p:cNvSpPr>
          <p:nvPr/>
        </p:nvSpPr>
        <p:spPr bwMode="auto">
          <a:xfrm>
            <a:off x="9041625" y="1576760"/>
            <a:ext cx="0" cy="0"/>
          </a:xfrm>
          <a:prstGeom prst="line">
            <a:avLst/>
          </a:prstGeom>
          <a:solidFill>
            <a:schemeClr val="bg1"/>
          </a:solidFill>
          <a:ln w="9525">
            <a:solidFill>
              <a:schemeClr val="bg1">
                <a:lumMod val="75000"/>
              </a:schemeClr>
            </a:solidFill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364" name="Line 349"/>
          <p:cNvSpPr>
            <a:spLocks noChangeShapeType="1"/>
          </p:cNvSpPr>
          <p:nvPr/>
        </p:nvSpPr>
        <p:spPr bwMode="auto">
          <a:xfrm>
            <a:off x="9041625" y="1576760"/>
            <a:ext cx="0" cy="0"/>
          </a:xfrm>
          <a:prstGeom prst="line">
            <a:avLst/>
          </a:prstGeom>
          <a:solidFill>
            <a:schemeClr val="bg1"/>
          </a:solidFill>
          <a:ln w="9525">
            <a:solidFill>
              <a:schemeClr val="bg1">
                <a:lumMod val="75000"/>
              </a:schemeClr>
            </a:solidFill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365" name="Freeform 350"/>
          <p:cNvSpPr/>
          <p:nvPr/>
        </p:nvSpPr>
        <p:spPr bwMode="auto">
          <a:xfrm>
            <a:off x="8981755" y="1398645"/>
            <a:ext cx="273908" cy="230502"/>
          </a:xfrm>
          <a:custGeom>
            <a:avLst/>
            <a:gdLst>
              <a:gd name="T0" fmla="*/ 138 w 145"/>
              <a:gd name="T1" fmla="*/ 0 h 122"/>
              <a:gd name="T2" fmla="*/ 7 w 145"/>
              <a:gd name="T3" fmla="*/ 0 h 122"/>
              <a:gd name="T4" fmla="*/ 0 w 145"/>
              <a:gd name="T5" fmla="*/ 7 h 122"/>
              <a:gd name="T6" fmla="*/ 0 w 145"/>
              <a:gd name="T7" fmla="*/ 122 h 122"/>
              <a:gd name="T8" fmla="*/ 7 w 145"/>
              <a:gd name="T9" fmla="*/ 116 h 122"/>
              <a:gd name="T10" fmla="*/ 8 w 145"/>
              <a:gd name="T11" fmla="*/ 116 h 122"/>
              <a:gd name="T12" fmla="*/ 22 w 145"/>
              <a:gd name="T13" fmla="*/ 82 h 122"/>
              <a:gd name="T14" fmla="*/ 35 w 145"/>
              <a:gd name="T15" fmla="*/ 75 h 122"/>
              <a:gd name="T16" fmla="*/ 107 w 145"/>
              <a:gd name="T17" fmla="*/ 75 h 122"/>
              <a:gd name="T18" fmla="*/ 123 w 145"/>
              <a:gd name="T19" fmla="*/ 88 h 122"/>
              <a:gd name="T20" fmla="*/ 137 w 145"/>
              <a:gd name="T21" fmla="*/ 116 h 122"/>
              <a:gd name="T22" fmla="*/ 138 w 145"/>
              <a:gd name="T23" fmla="*/ 116 h 122"/>
              <a:gd name="T24" fmla="*/ 145 w 145"/>
              <a:gd name="T25" fmla="*/ 122 h 122"/>
              <a:gd name="T26" fmla="*/ 145 w 145"/>
              <a:gd name="T27" fmla="*/ 7 h 122"/>
              <a:gd name="T28" fmla="*/ 138 w 145"/>
              <a:gd name="T29" fmla="*/ 0 h 1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45" h="122">
                <a:moveTo>
                  <a:pt x="138" y="0"/>
                </a:moveTo>
                <a:cubicBezTo>
                  <a:pt x="7" y="0"/>
                  <a:pt x="7" y="0"/>
                  <a:pt x="7" y="0"/>
                </a:cubicBezTo>
                <a:cubicBezTo>
                  <a:pt x="3" y="0"/>
                  <a:pt x="0" y="3"/>
                  <a:pt x="0" y="7"/>
                </a:cubicBezTo>
                <a:cubicBezTo>
                  <a:pt x="0" y="122"/>
                  <a:pt x="0" y="122"/>
                  <a:pt x="0" y="122"/>
                </a:cubicBezTo>
                <a:cubicBezTo>
                  <a:pt x="0" y="119"/>
                  <a:pt x="3" y="116"/>
                  <a:pt x="7" y="116"/>
                </a:cubicBezTo>
                <a:cubicBezTo>
                  <a:pt x="8" y="116"/>
                  <a:pt x="8" y="116"/>
                  <a:pt x="8" y="116"/>
                </a:cubicBezTo>
                <a:cubicBezTo>
                  <a:pt x="22" y="82"/>
                  <a:pt x="22" y="82"/>
                  <a:pt x="22" y="82"/>
                </a:cubicBezTo>
                <a:cubicBezTo>
                  <a:pt x="22" y="82"/>
                  <a:pt x="25" y="74"/>
                  <a:pt x="35" y="75"/>
                </a:cubicBezTo>
                <a:cubicBezTo>
                  <a:pt x="107" y="75"/>
                  <a:pt x="107" y="75"/>
                  <a:pt x="107" y="75"/>
                </a:cubicBezTo>
                <a:cubicBezTo>
                  <a:pt x="107" y="75"/>
                  <a:pt x="117" y="74"/>
                  <a:pt x="123" y="88"/>
                </a:cubicBezTo>
                <a:cubicBezTo>
                  <a:pt x="137" y="116"/>
                  <a:pt x="137" y="116"/>
                  <a:pt x="137" y="116"/>
                </a:cubicBezTo>
                <a:cubicBezTo>
                  <a:pt x="138" y="116"/>
                  <a:pt x="138" y="116"/>
                  <a:pt x="138" y="116"/>
                </a:cubicBezTo>
                <a:cubicBezTo>
                  <a:pt x="142" y="116"/>
                  <a:pt x="145" y="119"/>
                  <a:pt x="145" y="122"/>
                </a:cubicBezTo>
                <a:cubicBezTo>
                  <a:pt x="145" y="7"/>
                  <a:pt x="145" y="7"/>
                  <a:pt x="145" y="7"/>
                </a:cubicBezTo>
                <a:cubicBezTo>
                  <a:pt x="145" y="3"/>
                  <a:pt x="142" y="0"/>
                  <a:pt x="138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366" name="Freeform 351"/>
          <p:cNvSpPr>
            <a:spLocks noEditPoints="1"/>
          </p:cNvSpPr>
          <p:nvPr/>
        </p:nvSpPr>
        <p:spPr bwMode="auto">
          <a:xfrm>
            <a:off x="8989238" y="1548321"/>
            <a:ext cx="258940" cy="206553"/>
          </a:xfrm>
          <a:custGeom>
            <a:avLst/>
            <a:gdLst>
              <a:gd name="T0" fmla="*/ 130 w 137"/>
              <a:gd name="T1" fmla="*/ 40 h 109"/>
              <a:gd name="T2" fmla="*/ 129 w 137"/>
              <a:gd name="T3" fmla="*/ 40 h 109"/>
              <a:gd name="T4" fmla="*/ 116 w 137"/>
              <a:gd name="T5" fmla="*/ 14 h 109"/>
              <a:gd name="T6" fmla="*/ 101 w 137"/>
              <a:gd name="T7" fmla="*/ 1 h 109"/>
              <a:gd name="T8" fmla="*/ 34 w 137"/>
              <a:gd name="T9" fmla="*/ 1 h 109"/>
              <a:gd name="T10" fmla="*/ 21 w 137"/>
              <a:gd name="T11" fmla="*/ 8 h 109"/>
              <a:gd name="T12" fmla="*/ 8 w 137"/>
              <a:gd name="T13" fmla="*/ 40 h 109"/>
              <a:gd name="T14" fmla="*/ 7 w 137"/>
              <a:gd name="T15" fmla="*/ 40 h 109"/>
              <a:gd name="T16" fmla="*/ 0 w 137"/>
              <a:gd name="T17" fmla="*/ 46 h 109"/>
              <a:gd name="T18" fmla="*/ 0 w 137"/>
              <a:gd name="T19" fmla="*/ 80 h 109"/>
              <a:gd name="T20" fmla="*/ 7 w 137"/>
              <a:gd name="T21" fmla="*/ 86 h 109"/>
              <a:gd name="T22" fmla="*/ 11 w 137"/>
              <a:gd name="T23" fmla="*/ 86 h 109"/>
              <a:gd name="T24" fmla="*/ 11 w 137"/>
              <a:gd name="T25" fmla="*/ 103 h 109"/>
              <a:gd name="T26" fmla="*/ 17 w 137"/>
              <a:gd name="T27" fmla="*/ 109 h 109"/>
              <a:gd name="T28" fmla="*/ 27 w 137"/>
              <a:gd name="T29" fmla="*/ 109 h 109"/>
              <a:gd name="T30" fmla="*/ 33 w 137"/>
              <a:gd name="T31" fmla="*/ 103 h 109"/>
              <a:gd name="T32" fmla="*/ 33 w 137"/>
              <a:gd name="T33" fmla="*/ 86 h 109"/>
              <a:gd name="T34" fmla="*/ 106 w 137"/>
              <a:gd name="T35" fmla="*/ 86 h 109"/>
              <a:gd name="T36" fmla="*/ 106 w 137"/>
              <a:gd name="T37" fmla="*/ 103 h 109"/>
              <a:gd name="T38" fmla="*/ 113 w 137"/>
              <a:gd name="T39" fmla="*/ 109 h 109"/>
              <a:gd name="T40" fmla="*/ 122 w 137"/>
              <a:gd name="T41" fmla="*/ 109 h 109"/>
              <a:gd name="T42" fmla="*/ 128 w 137"/>
              <a:gd name="T43" fmla="*/ 103 h 109"/>
              <a:gd name="T44" fmla="*/ 128 w 137"/>
              <a:gd name="T45" fmla="*/ 86 h 109"/>
              <a:gd name="T46" fmla="*/ 130 w 137"/>
              <a:gd name="T47" fmla="*/ 86 h 109"/>
              <a:gd name="T48" fmla="*/ 137 w 137"/>
              <a:gd name="T49" fmla="*/ 80 h 109"/>
              <a:gd name="T50" fmla="*/ 137 w 137"/>
              <a:gd name="T51" fmla="*/ 46 h 109"/>
              <a:gd name="T52" fmla="*/ 130 w 137"/>
              <a:gd name="T53" fmla="*/ 40 h 109"/>
              <a:gd name="T54" fmla="*/ 25 w 137"/>
              <a:gd name="T55" fmla="*/ 12 h 109"/>
              <a:gd name="T56" fmla="*/ 35 w 137"/>
              <a:gd name="T57" fmla="*/ 6 h 109"/>
              <a:gd name="T58" fmla="*/ 98 w 137"/>
              <a:gd name="T59" fmla="*/ 6 h 109"/>
              <a:gd name="T60" fmla="*/ 110 w 137"/>
              <a:gd name="T61" fmla="*/ 15 h 109"/>
              <a:gd name="T62" fmla="*/ 122 w 137"/>
              <a:gd name="T63" fmla="*/ 38 h 109"/>
              <a:gd name="T64" fmla="*/ 15 w 137"/>
              <a:gd name="T65" fmla="*/ 38 h 109"/>
              <a:gd name="T66" fmla="*/ 25 w 137"/>
              <a:gd name="T67" fmla="*/ 12 h 109"/>
              <a:gd name="T68" fmla="*/ 24 w 137"/>
              <a:gd name="T69" fmla="*/ 70 h 109"/>
              <a:gd name="T70" fmla="*/ 15 w 137"/>
              <a:gd name="T71" fmla="*/ 61 h 109"/>
              <a:gd name="T72" fmla="*/ 24 w 137"/>
              <a:gd name="T73" fmla="*/ 52 h 109"/>
              <a:gd name="T74" fmla="*/ 33 w 137"/>
              <a:gd name="T75" fmla="*/ 61 h 109"/>
              <a:gd name="T76" fmla="*/ 24 w 137"/>
              <a:gd name="T77" fmla="*/ 70 h 109"/>
              <a:gd name="T78" fmla="*/ 94 w 137"/>
              <a:gd name="T79" fmla="*/ 75 h 109"/>
              <a:gd name="T80" fmla="*/ 43 w 137"/>
              <a:gd name="T81" fmla="*/ 75 h 109"/>
              <a:gd name="T82" fmla="*/ 43 w 137"/>
              <a:gd name="T83" fmla="*/ 55 h 109"/>
              <a:gd name="T84" fmla="*/ 46 w 137"/>
              <a:gd name="T85" fmla="*/ 52 h 109"/>
              <a:gd name="T86" fmla="*/ 90 w 137"/>
              <a:gd name="T87" fmla="*/ 52 h 109"/>
              <a:gd name="T88" fmla="*/ 94 w 137"/>
              <a:gd name="T89" fmla="*/ 56 h 109"/>
              <a:gd name="T90" fmla="*/ 94 w 137"/>
              <a:gd name="T91" fmla="*/ 75 h 109"/>
              <a:gd name="T92" fmla="*/ 114 w 137"/>
              <a:gd name="T93" fmla="*/ 70 h 109"/>
              <a:gd name="T94" fmla="*/ 105 w 137"/>
              <a:gd name="T95" fmla="*/ 61 h 109"/>
              <a:gd name="T96" fmla="*/ 114 w 137"/>
              <a:gd name="T97" fmla="*/ 52 h 109"/>
              <a:gd name="T98" fmla="*/ 123 w 137"/>
              <a:gd name="T99" fmla="*/ 61 h 109"/>
              <a:gd name="T100" fmla="*/ 114 w 137"/>
              <a:gd name="T101" fmla="*/ 70 h 1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37" h="109">
                <a:moveTo>
                  <a:pt x="130" y="40"/>
                </a:moveTo>
                <a:cubicBezTo>
                  <a:pt x="129" y="40"/>
                  <a:pt x="129" y="40"/>
                  <a:pt x="129" y="40"/>
                </a:cubicBezTo>
                <a:cubicBezTo>
                  <a:pt x="116" y="14"/>
                  <a:pt x="116" y="14"/>
                  <a:pt x="116" y="14"/>
                </a:cubicBezTo>
                <a:cubicBezTo>
                  <a:pt x="111" y="0"/>
                  <a:pt x="101" y="1"/>
                  <a:pt x="101" y="1"/>
                </a:cubicBezTo>
                <a:cubicBezTo>
                  <a:pt x="34" y="1"/>
                  <a:pt x="34" y="1"/>
                  <a:pt x="34" y="1"/>
                </a:cubicBezTo>
                <a:cubicBezTo>
                  <a:pt x="23" y="1"/>
                  <a:pt x="21" y="8"/>
                  <a:pt x="21" y="8"/>
                </a:cubicBezTo>
                <a:cubicBezTo>
                  <a:pt x="8" y="40"/>
                  <a:pt x="8" y="40"/>
                  <a:pt x="8" y="40"/>
                </a:cubicBezTo>
                <a:cubicBezTo>
                  <a:pt x="7" y="40"/>
                  <a:pt x="7" y="40"/>
                  <a:pt x="7" y="40"/>
                </a:cubicBezTo>
                <a:cubicBezTo>
                  <a:pt x="3" y="40"/>
                  <a:pt x="0" y="43"/>
                  <a:pt x="0" y="46"/>
                </a:cubicBezTo>
                <a:cubicBezTo>
                  <a:pt x="0" y="80"/>
                  <a:pt x="0" y="80"/>
                  <a:pt x="0" y="80"/>
                </a:cubicBezTo>
                <a:cubicBezTo>
                  <a:pt x="0" y="84"/>
                  <a:pt x="3" y="86"/>
                  <a:pt x="7" y="86"/>
                </a:cubicBezTo>
                <a:cubicBezTo>
                  <a:pt x="11" y="86"/>
                  <a:pt x="11" y="86"/>
                  <a:pt x="11" y="86"/>
                </a:cubicBezTo>
                <a:cubicBezTo>
                  <a:pt x="11" y="103"/>
                  <a:pt x="11" y="103"/>
                  <a:pt x="11" y="103"/>
                </a:cubicBezTo>
                <a:cubicBezTo>
                  <a:pt x="11" y="106"/>
                  <a:pt x="14" y="109"/>
                  <a:pt x="17" y="109"/>
                </a:cubicBezTo>
                <a:cubicBezTo>
                  <a:pt x="27" y="109"/>
                  <a:pt x="27" y="109"/>
                  <a:pt x="27" y="109"/>
                </a:cubicBezTo>
                <a:cubicBezTo>
                  <a:pt x="30" y="109"/>
                  <a:pt x="33" y="106"/>
                  <a:pt x="33" y="103"/>
                </a:cubicBezTo>
                <a:cubicBezTo>
                  <a:pt x="33" y="86"/>
                  <a:pt x="33" y="86"/>
                  <a:pt x="33" y="86"/>
                </a:cubicBezTo>
                <a:cubicBezTo>
                  <a:pt x="106" y="86"/>
                  <a:pt x="106" y="86"/>
                  <a:pt x="106" y="86"/>
                </a:cubicBezTo>
                <a:cubicBezTo>
                  <a:pt x="106" y="103"/>
                  <a:pt x="106" y="103"/>
                  <a:pt x="106" y="103"/>
                </a:cubicBezTo>
                <a:cubicBezTo>
                  <a:pt x="106" y="106"/>
                  <a:pt x="109" y="109"/>
                  <a:pt x="113" y="109"/>
                </a:cubicBezTo>
                <a:cubicBezTo>
                  <a:pt x="122" y="109"/>
                  <a:pt x="122" y="109"/>
                  <a:pt x="122" y="109"/>
                </a:cubicBezTo>
                <a:cubicBezTo>
                  <a:pt x="126" y="109"/>
                  <a:pt x="128" y="106"/>
                  <a:pt x="128" y="103"/>
                </a:cubicBezTo>
                <a:cubicBezTo>
                  <a:pt x="128" y="86"/>
                  <a:pt x="128" y="86"/>
                  <a:pt x="128" y="86"/>
                </a:cubicBezTo>
                <a:cubicBezTo>
                  <a:pt x="130" y="86"/>
                  <a:pt x="130" y="86"/>
                  <a:pt x="130" y="86"/>
                </a:cubicBezTo>
                <a:cubicBezTo>
                  <a:pt x="134" y="86"/>
                  <a:pt x="137" y="84"/>
                  <a:pt x="137" y="80"/>
                </a:cubicBezTo>
                <a:cubicBezTo>
                  <a:pt x="137" y="46"/>
                  <a:pt x="137" y="46"/>
                  <a:pt x="137" y="46"/>
                </a:cubicBezTo>
                <a:cubicBezTo>
                  <a:pt x="137" y="43"/>
                  <a:pt x="134" y="40"/>
                  <a:pt x="130" y="40"/>
                </a:cubicBezTo>
                <a:close/>
                <a:moveTo>
                  <a:pt x="25" y="12"/>
                </a:moveTo>
                <a:cubicBezTo>
                  <a:pt x="25" y="12"/>
                  <a:pt x="27" y="6"/>
                  <a:pt x="35" y="6"/>
                </a:cubicBezTo>
                <a:cubicBezTo>
                  <a:pt x="98" y="6"/>
                  <a:pt x="98" y="6"/>
                  <a:pt x="98" y="6"/>
                </a:cubicBezTo>
                <a:cubicBezTo>
                  <a:pt x="98" y="6"/>
                  <a:pt x="107" y="5"/>
                  <a:pt x="110" y="15"/>
                </a:cubicBezTo>
                <a:cubicBezTo>
                  <a:pt x="122" y="38"/>
                  <a:pt x="122" y="38"/>
                  <a:pt x="122" y="38"/>
                </a:cubicBezTo>
                <a:cubicBezTo>
                  <a:pt x="15" y="38"/>
                  <a:pt x="15" y="38"/>
                  <a:pt x="15" y="38"/>
                </a:cubicBezTo>
                <a:lnTo>
                  <a:pt x="25" y="12"/>
                </a:lnTo>
                <a:close/>
                <a:moveTo>
                  <a:pt x="24" y="70"/>
                </a:moveTo>
                <a:cubicBezTo>
                  <a:pt x="19" y="70"/>
                  <a:pt x="15" y="66"/>
                  <a:pt x="15" y="61"/>
                </a:cubicBezTo>
                <a:cubicBezTo>
                  <a:pt x="15" y="57"/>
                  <a:pt x="19" y="52"/>
                  <a:pt x="24" y="52"/>
                </a:cubicBezTo>
                <a:cubicBezTo>
                  <a:pt x="29" y="52"/>
                  <a:pt x="33" y="57"/>
                  <a:pt x="33" y="61"/>
                </a:cubicBezTo>
                <a:cubicBezTo>
                  <a:pt x="33" y="66"/>
                  <a:pt x="29" y="70"/>
                  <a:pt x="24" y="70"/>
                </a:cubicBezTo>
                <a:close/>
                <a:moveTo>
                  <a:pt x="94" y="75"/>
                </a:moveTo>
                <a:cubicBezTo>
                  <a:pt x="43" y="75"/>
                  <a:pt x="43" y="75"/>
                  <a:pt x="43" y="75"/>
                </a:cubicBezTo>
                <a:cubicBezTo>
                  <a:pt x="43" y="55"/>
                  <a:pt x="43" y="55"/>
                  <a:pt x="43" y="55"/>
                </a:cubicBezTo>
                <a:cubicBezTo>
                  <a:pt x="43" y="55"/>
                  <a:pt x="43" y="52"/>
                  <a:pt x="46" y="52"/>
                </a:cubicBezTo>
                <a:cubicBezTo>
                  <a:pt x="90" y="52"/>
                  <a:pt x="90" y="52"/>
                  <a:pt x="90" y="52"/>
                </a:cubicBezTo>
                <a:cubicBezTo>
                  <a:pt x="90" y="52"/>
                  <a:pt x="94" y="52"/>
                  <a:pt x="94" y="56"/>
                </a:cubicBezTo>
                <a:lnTo>
                  <a:pt x="94" y="75"/>
                </a:lnTo>
                <a:close/>
                <a:moveTo>
                  <a:pt x="114" y="70"/>
                </a:moveTo>
                <a:cubicBezTo>
                  <a:pt x="109" y="70"/>
                  <a:pt x="105" y="66"/>
                  <a:pt x="105" y="61"/>
                </a:cubicBezTo>
                <a:cubicBezTo>
                  <a:pt x="105" y="57"/>
                  <a:pt x="109" y="52"/>
                  <a:pt x="114" y="52"/>
                </a:cubicBezTo>
                <a:cubicBezTo>
                  <a:pt x="119" y="52"/>
                  <a:pt x="123" y="57"/>
                  <a:pt x="123" y="61"/>
                </a:cubicBezTo>
                <a:cubicBezTo>
                  <a:pt x="123" y="66"/>
                  <a:pt x="119" y="70"/>
                  <a:pt x="114" y="7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grpSp>
        <p:nvGrpSpPr>
          <p:cNvPr id="367" name="组合 366"/>
          <p:cNvGrpSpPr/>
          <p:nvPr/>
        </p:nvGrpSpPr>
        <p:grpSpPr>
          <a:xfrm>
            <a:off x="10327342" y="1400142"/>
            <a:ext cx="258940" cy="354732"/>
            <a:chOff x="10582276" y="1354138"/>
            <a:chExt cx="274638" cy="376237"/>
          </a:xfrm>
          <a:solidFill>
            <a:schemeClr val="bg1">
              <a:lumMod val="85000"/>
            </a:schemeClr>
          </a:solidFill>
        </p:grpSpPr>
        <p:sp>
          <p:nvSpPr>
            <p:cNvPr id="368" name="Freeform 352"/>
            <p:cNvSpPr/>
            <p:nvPr/>
          </p:nvSpPr>
          <p:spPr bwMode="auto">
            <a:xfrm>
              <a:off x="10661651" y="1354138"/>
              <a:ext cx="119063" cy="14287"/>
            </a:xfrm>
            <a:custGeom>
              <a:avLst/>
              <a:gdLst>
                <a:gd name="T0" fmla="*/ 48 w 59"/>
                <a:gd name="T1" fmla="*/ 0 h 7"/>
                <a:gd name="T2" fmla="*/ 11 w 59"/>
                <a:gd name="T3" fmla="*/ 0 h 7"/>
                <a:gd name="T4" fmla="*/ 0 w 59"/>
                <a:gd name="T5" fmla="*/ 7 h 7"/>
                <a:gd name="T6" fmla="*/ 59 w 59"/>
                <a:gd name="T7" fmla="*/ 7 h 7"/>
                <a:gd name="T8" fmla="*/ 48 w 59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7">
                  <a:moveTo>
                    <a:pt x="48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6" y="0"/>
                    <a:pt x="2" y="3"/>
                    <a:pt x="0" y="7"/>
                  </a:cubicBezTo>
                  <a:cubicBezTo>
                    <a:pt x="59" y="7"/>
                    <a:pt x="59" y="7"/>
                    <a:pt x="59" y="7"/>
                  </a:cubicBezTo>
                  <a:cubicBezTo>
                    <a:pt x="57" y="3"/>
                    <a:pt x="53" y="0"/>
                    <a:pt x="48" y="0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lumMod val="75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69" name="Freeform 353"/>
            <p:cNvSpPr>
              <a:spLocks noEditPoints="1"/>
            </p:cNvSpPr>
            <p:nvPr/>
          </p:nvSpPr>
          <p:spPr bwMode="auto">
            <a:xfrm>
              <a:off x="10582276" y="1371601"/>
              <a:ext cx="274638" cy="285750"/>
            </a:xfrm>
            <a:custGeom>
              <a:avLst/>
              <a:gdLst>
                <a:gd name="T0" fmla="*/ 125 w 136"/>
                <a:gd name="T1" fmla="*/ 0 h 142"/>
                <a:gd name="T2" fmla="*/ 12 w 136"/>
                <a:gd name="T3" fmla="*/ 0 h 142"/>
                <a:gd name="T4" fmla="*/ 0 w 136"/>
                <a:gd name="T5" fmla="*/ 12 h 142"/>
                <a:gd name="T6" fmla="*/ 0 w 136"/>
                <a:gd name="T7" fmla="*/ 131 h 142"/>
                <a:gd name="T8" fmla="*/ 12 w 136"/>
                <a:gd name="T9" fmla="*/ 142 h 142"/>
                <a:gd name="T10" fmla="*/ 125 w 136"/>
                <a:gd name="T11" fmla="*/ 142 h 142"/>
                <a:gd name="T12" fmla="*/ 136 w 136"/>
                <a:gd name="T13" fmla="*/ 131 h 142"/>
                <a:gd name="T14" fmla="*/ 136 w 136"/>
                <a:gd name="T15" fmla="*/ 12 h 142"/>
                <a:gd name="T16" fmla="*/ 125 w 136"/>
                <a:gd name="T17" fmla="*/ 0 h 142"/>
                <a:gd name="T18" fmla="*/ 37 w 136"/>
                <a:gd name="T19" fmla="*/ 123 h 142"/>
                <a:gd name="T20" fmla="*/ 34 w 136"/>
                <a:gd name="T21" fmla="*/ 126 h 142"/>
                <a:gd name="T22" fmla="*/ 18 w 136"/>
                <a:gd name="T23" fmla="*/ 126 h 142"/>
                <a:gd name="T24" fmla="*/ 15 w 136"/>
                <a:gd name="T25" fmla="*/ 123 h 142"/>
                <a:gd name="T26" fmla="*/ 15 w 136"/>
                <a:gd name="T27" fmla="*/ 107 h 142"/>
                <a:gd name="T28" fmla="*/ 18 w 136"/>
                <a:gd name="T29" fmla="*/ 104 h 142"/>
                <a:gd name="T30" fmla="*/ 34 w 136"/>
                <a:gd name="T31" fmla="*/ 104 h 142"/>
                <a:gd name="T32" fmla="*/ 37 w 136"/>
                <a:gd name="T33" fmla="*/ 107 h 142"/>
                <a:gd name="T34" fmla="*/ 37 w 136"/>
                <a:gd name="T35" fmla="*/ 123 h 142"/>
                <a:gd name="T36" fmla="*/ 121 w 136"/>
                <a:gd name="T37" fmla="*/ 123 h 142"/>
                <a:gd name="T38" fmla="*/ 119 w 136"/>
                <a:gd name="T39" fmla="*/ 126 h 142"/>
                <a:gd name="T40" fmla="*/ 102 w 136"/>
                <a:gd name="T41" fmla="*/ 126 h 142"/>
                <a:gd name="T42" fmla="*/ 100 w 136"/>
                <a:gd name="T43" fmla="*/ 123 h 142"/>
                <a:gd name="T44" fmla="*/ 100 w 136"/>
                <a:gd name="T45" fmla="*/ 107 h 142"/>
                <a:gd name="T46" fmla="*/ 102 w 136"/>
                <a:gd name="T47" fmla="*/ 104 h 142"/>
                <a:gd name="T48" fmla="*/ 119 w 136"/>
                <a:gd name="T49" fmla="*/ 104 h 142"/>
                <a:gd name="T50" fmla="*/ 121 w 136"/>
                <a:gd name="T51" fmla="*/ 107 h 142"/>
                <a:gd name="T52" fmla="*/ 121 w 136"/>
                <a:gd name="T53" fmla="*/ 123 h 142"/>
                <a:gd name="T54" fmla="*/ 123 w 136"/>
                <a:gd name="T55" fmla="*/ 61 h 142"/>
                <a:gd name="T56" fmla="*/ 122 w 136"/>
                <a:gd name="T57" fmla="*/ 64 h 142"/>
                <a:gd name="T58" fmla="*/ 15 w 136"/>
                <a:gd name="T59" fmla="*/ 64 h 142"/>
                <a:gd name="T60" fmla="*/ 14 w 136"/>
                <a:gd name="T61" fmla="*/ 61 h 142"/>
                <a:gd name="T62" fmla="*/ 14 w 136"/>
                <a:gd name="T63" fmla="*/ 26 h 142"/>
                <a:gd name="T64" fmla="*/ 25 w 136"/>
                <a:gd name="T65" fmla="*/ 14 h 142"/>
                <a:gd name="T66" fmla="*/ 111 w 136"/>
                <a:gd name="T67" fmla="*/ 14 h 142"/>
                <a:gd name="T68" fmla="*/ 123 w 136"/>
                <a:gd name="T69" fmla="*/ 26 h 142"/>
                <a:gd name="T70" fmla="*/ 123 w 136"/>
                <a:gd name="T71" fmla="*/ 61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36" h="142">
                  <a:moveTo>
                    <a:pt x="125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5" y="0"/>
                    <a:pt x="0" y="5"/>
                    <a:pt x="0" y="12"/>
                  </a:cubicBezTo>
                  <a:cubicBezTo>
                    <a:pt x="0" y="131"/>
                    <a:pt x="0" y="131"/>
                    <a:pt x="0" y="131"/>
                  </a:cubicBezTo>
                  <a:cubicBezTo>
                    <a:pt x="0" y="137"/>
                    <a:pt x="5" y="142"/>
                    <a:pt x="12" y="142"/>
                  </a:cubicBezTo>
                  <a:cubicBezTo>
                    <a:pt x="125" y="142"/>
                    <a:pt x="125" y="142"/>
                    <a:pt x="125" y="142"/>
                  </a:cubicBezTo>
                  <a:cubicBezTo>
                    <a:pt x="131" y="142"/>
                    <a:pt x="136" y="137"/>
                    <a:pt x="136" y="131"/>
                  </a:cubicBezTo>
                  <a:cubicBezTo>
                    <a:pt x="136" y="12"/>
                    <a:pt x="136" y="12"/>
                    <a:pt x="136" y="12"/>
                  </a:cubicBezTo>
                  <a:cubicBezTo>
                    <a:pt x="136" y="5"/>
                    <a:pt x="131" y="0"/>
                    <a:pt x="125" y="0"/>
                  </a:cubicBezTo>
                  <a:close/>
                  <a:moveTo>
                    <a:pt x="37" y="123"/>
                  </a:moveTo>
                  <a:cubicBezTo>
                    <a:pt x="37" y="124"/>
                    <a:pt x="36" y="126"/>
                    <a:pt x="34" y="126"/>
                  </a:cubicBezTo>
                  <a:cubicBezTo>
                    <a:pt x="18" y="126"/>
                    <a:pt x="18" y="126"/>
                    <a:pt x="18" y="126"/>
                  </a:cubicBezTo>
                  <a:cubicBezTo>
                    <a:pt x="17" y="126"/>
                    <a:pt x="15" y="124"/>
                    <a:pt x="15" y="123"/>
                  </a:cubicBezTo>
                  <a:cubicBezTo>
                    <a:pt x="15" y="107"/>
                    <a:pt x="15" y="107"/>
                    <a:pt x="15" y="107"/>
                  </a:cubicBezTo>
                  <a:cubicBezTo>
                    <a:pt x="15" y="105"/>
                    <a:pt x="17" y="104"/>
                    <a:pt x="18" y="104"/>
                  </a:cubicBezTo>
                  <a:cubicBezTo>
                    <a:pt x="34" y="104"/>
                    <a:pt x="34" y="104"/>
                    <a:pt x="34" y="104"/>
                  </a:cubicBezTo>
                  <a:cubicBezTo>
                    <a:pt x="36" y="104"/>
                    <a:pt x="37" y="105"/>
                    <a:pt x="37" y="107"/>
                  </a:cubicBezTo>
                  <a:lnTo>
                    <a:pt x="37" y="123"/>
                  </a:lnTo>
                  <a:close/>
                  <a:moveTo>
                    <a:pt x="121" y="123"/>
                  </a:moveTo>
                  <a:cubicBezTo>
                    <a:pt x="121" y="124"/>
                    <a:pt x="120" y="126"/>
                    <a:pt x="119" y="126"/>
                  </a:cubicBezTo>
                  <a:cubicBezTo>
                    <a:pt x="102" y="126"/>
                    <a:pt x="102" y="126"/>
                    <a:pt x="102" y="126"/>
                  </a:cubicBezTo>
                  <a:cubicBezTo>
                    <a:pt x="101" y="126"/>
                    <a:pt x="100" y="124"/>
                    <a:pt x="100" y="123"/>
                  </a:cubicBezTo>
                  <a:cubicBezTo>
                    <a:pt x="100" y="107"/>
                    <a:pt x="100" y="107"/>
                    <a:pt x="100" y="107"/>
                  </a:cubicBezTo>
                  <a:cubicBezTo>
                    <a:pt x="100" y="105"/>
                    <a:pt x="101" y="104"/>
                    <a:pt x="102" y="104"/>
                  </a:cubicBezTo>
                  <a:cubicBezTo>
                    <a:pt x="119" y="104"/>
                    <a:pt x="119" y="104"/>
                    <a:pt x="119" y="104"/>
                  </a:cubicBezTo>
                  <a:cubicBezTo>
                    <a:pt x="120" y="104"/>
                    <a:pt x="121" y="105"/>
                    <a:pt x="121" y="107"/>
                  </a:cubicBezTo>
                  <a:lnTo>
                    <a:pt x="121" y="123"/>
                  </a:lnTo>
                  <a:close/>
                  <a:moveTo>
                    <a:pt x="123" y="61"/>
                  </a:moveTo>
                  <a:cubicBezTo>
                    <a:pt x="123" y="62"/>
                    <a:pt x="122" y="63"/>
                    <a:pt x="122" y="64"/>
                  </a:cubicBezTo>
                  <a:cubicBezTo>
                    <a:pt x="15" y="64"/>
                    <a:pt x="15" y="64"/>
                    <a:pt x="15" y="64"/>
                  </a:cubicBezTo>
                  <a:cubicBezTo>
                    <a:pt x="14" y="63"/>
                    <a:pt x="14" y="62"/>
                    <a:pt x="14" y="61"/>
                  </a:cubicBezTo>
                  <a:cubicBezTo>
                    <a:pt x="14" y="26"/>
                    <a:pt x="14" y="26"/>
                    <a:pt x="14" y="26"/>
                  </a:cubicBezTo>
                  <a:cubicBezTo>
                    <a:pt x="14" y="19"/>
                    <a:pt x="19" y="14"/>
                    <a:pt x="25" y="14"/>
                  </a:cubicBezTo>
                  <a:cubicBezTo>
                    <a:pt x="111" y="14"/>
                    <a:pt x="111" y="14"/>
                    <a:pt x="111" y="14"/>
                  </a:cubicBezTo>
                  <a:cubicBezTo>
                    <a:pt x="118" y="14"/>
                    <a:pt x="123" y="19"/>
                    <a:pt x="123" y="26"/>
                  </a:cubicBezTo>
                  <a:lnTo>
                    <a:pt x="123" y="61"/>
                  </a:lnTo>
                  <a:close/>
                </a:path>
              </a:pathLst>
            </a:custGeom>
            <a:grpFill/>
            <a:ln w="9525">
              <a:solidFill>
                <a:schemeClr val="bg1">
                  <a:lumMod val="75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70" name="Freeform 354"/>
            <p:cNvSpPr>
              <a:spLocks noEditPoints="1"/>
            </p:cNvSpPr>
            <p:nvPr/>
          </p:nvSpPr>
          <p:spPr bwMode="auto">
            <a:xfrm>
              <a:off x="10602914" y="1643063"/>
              <a:ext cx="234950" cy="87312"/>
            </a:xfrm>
            <a:custGeom>
              <a:avLst/>
              <a:gdLst>
                <a:gd name="T0" fmla="*/ 122 w 148"/>
                <a:gd name="T1" fmla="*/ 2 h 55"/>
                <a:gd name="T2" fmla="*/ 31 w 148"/>
                <a:gd name="T3" fmla="*/ 0 h 55"/>
                <a:gd name="T4" fmla="*/ 0 w 148"/>
                <a:gd name="T5" fmla="*/ 46 h 55"/>
                <a:gd name="T6" fmla="*/ 0 w 148"/>
                <a:gd name="T7" fmla="*/ 55 h 55"/>
                <a:gd name="T8" fmla="*/ 148 w 148"/>
                <a:gd name="T9" fmla="*/ 55 h 55"/>
                <a:gd name="T10" fmla="*/ 148 w 148"/>
                <a:gd name="T11" fmla="*/ 47 h 55"/>
                <a:gd name="T12" fmla="*/ 122 w 148"/>
                <a:gd name="T13" fmla="*/ 2 h 55"/>
                <a:gd name="T14" fmla="*/ 34 w 148"/>
                <a:gd name="T15" fmla="*/ 7 h 55"/>
                <a:gd name="T16" fmla="*/ 118 w 148"/>
                <a:gd name="T17" fmla="*/ 8 h 55"/>
                <a:gd name="T18" fmla="*/ 124 w 148"/>
                <a:gd name="T19" fmla="*/ 22 h 55"/>
                <a:gd name="T20" fmla="*/ 26 w 148"/>
                <a:gd name="T21" fmla="*/ 22 h 55"/>
                <a:gd name="T22" fmla="*/ 34 w 148"/>
                <a:gd name="T23" fmla="*/ 7 h 55"/>
                <a:gd name="T24" fmla="*/ 12 w 148"/>
                <a:gd name="T25" fmla="*/ 46 h 55"/>
                <a:gd name="T26" fmla="*/ 20 w 148"/>
                <a:gd name="T27" fmla="*/ 30 h 55"/>
                <a:gd name="T28" fmla="*/ 129 w 148"/>
                <a:gd name="T29" fmla="*/ 30 h 55"/>
                <a:gd name="T30" fmla="*/ 138 w 148"/>
                <a:gd name="T31" fmla="*/ 47 h 55"/>
                <a:gd name="T32" fmla="*/ 12 w 148"/>
                <a:gd name="T33" fmla="*/ 46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48" h="55">
                  <a:moveTo>
                    <a:pt x="122" y="2"/>
                  </a:moveTo>
                  <a:lnTo>
                    <a:pt x="31" y="0"/>
                  </a:lnTo>
                  <a:lnTo>
                    <a:pt x="0" y="46"/>
                  </a:lnTo>
                  <a:lnTo>
                    <a:pt x="0" y="55"/>
                  </a:lnTo>
                  <a:lnTo>
                    <a:pt x="148" y="55"/>
                  </a:lnTo>
                  <a:lnTo>
                    <a:pt x="148" y="47"/>
                  </a:lnTo>
                  <a:lnTo>
                    <a:pt x="122" y="2"/>
                  </a:lnTo>
                  <a:close/>
                  <a:moveTo>
                    <a:pt x="34" y="7"/>
                  </a:moveTo>
                  <a:lnTo>
                    <a:pt x="118" y="8"/>
                  </a:lnTo>
                  <a:lnTo>
                    <a:pt x="124" y="22"/>
                  </a:lnTo>
                  <a:lnTo>
                    <a:pt x="26" y="22"/>
                  </a:lnTo>
                  <a:lnTo>
                    <a:pt x="34" y="7"/>
                  </a:lnTo>
                  <a:close/>
                  <a:moveTo>
                    <a:pt x="12" y="46"/>
                  </a:moveTo>
                  <a:lnTo>
                    <a:pt x="20" y="30"/>
                  </a:lnTo>
                  <a:lnTo>
                    <a:pt x="129" y="30"/>
                  </a:lnTo>
                  <a:lnTo>
                    <a:pt x="138" y="47"/>
                  </a:lnTo>
                  <a:lnTo>
                    <a:pt x="12" y="46"/>
                  </a:lnTo>
                  <a:close/>
                </a:path>
              </a:pathLst>
            </a:custGeom>
            <a:grpFill/>
            <a:ln w="9525">
              <a:solidFill>
                <a:schemeClr val="bg1">
                  <a:lumMod val="75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371" name="Freeform 355"/>
          <p:cNvSpPr/>
          <p:nvPr/>
        </p:nvSpPr>
        <p:spPr bwMode="auto">
          <a:xfrm>
            <a:off x="912720" y="4609197"/>
            <a:ext cx="320306" cy="359222"/>
          </a:xfrm>
          <a:custGeom>
            <a:avLst/>
            <a:gdLst>
              <a:gd name="T0" fmla="*/ 95 w 169"/>
              <a:gd name="T1" fmla="*/ 102 h 189"/>
              <a:gd name="T2" fmla="*/ 169 w 169"/>
              <a:gd name="T3" fmla="*/ 138 h 189"/>
              <a:gd name="T4" fmla="*/ 168 w 169"/>
              <a:gd name="T5" fmla="*/ 125 h 189"/>
              <a:gd name="T6" fmla="*/ 134 w 169"/>
              <a:gd name="T7" fmla="*/ 93 h 189"/>
              <a:gd name="T8" fmla="*/ 134 w 169"/>
              <a:gd name="T9" fmla="*/ 92 h 189"/>
              <a:gd name="T10" fmla="*/ 133 w 169"/>
              <a:gd name="T11" fmla="*/ 82 h 189"/>
              <a:gd name="T12" fmla="*/ 125 w 169"/>
              <a:gd name="T13" fmla="*/ 74 h 189"/>
              <a:gd name="T14" fmla="*/ 118 w 169"/>
              <a:gd name="T15" fmla="*/ 78 h 189"/>
              <a:gd name="T16" fmla="*/ 95 w 169"/>
              <a:gd name="T17" fmla="*/ 57 h 189"/>
              <a:gd name="T18" fmla="*/ 86 w 169"/>
              <a:gd name="T19" fmla="*/ 0 h 189"/>
              <a:gd name="T20" fmla="*/ 74 w 169"/>
              <a:gd name="T21" fmla="*/ 57 h 189"/>
              <a:gd name="T22" fmla="*/ 50 w 169"/>
              <a:gd name="T23" fmla="*/ 79 h 189"/>
              <a:gd name="T24" fmla="*/ 42 w 169"/>
              <a:gd name="T25" fmla="*/ 74 h 189"/>
              <a:gd name="T26" fmla="*/ 34 w 169"/>
              <a:gd name="T27" fmla="*/ 83 h 189"/>
              <a:gd name="T28" fmla="*/ 35 w 169"/>
              <a:gd name="T29" fmla="*/ 93 h 189"/>
              <a:gd name="T30" fmla="*/ 35 w 169"/>
              <a:gd name="T31" fmla="*/ 93 h 189"/>
              <a:gd name="T32" fmla="*/ 2 w 169"/>
              <a:gd name="T33" fmla="*/ 124 h 189"/>
              <a:gd name="T34" fmla="*/ 0 w 169"/>
              <a:gd name="T35" fmla="*/ 136 h 189"/>
              <a:gd name="T36" fmla="*/ 75 w 169"/>
              <a:gd name="T37" fmla="*/ 103 h 189"/>
              <a:gd name="T38" fmla="*/ 78 w 169"/>
              <a:gd name="T39" fmla="*/ 163 h 189"/>
              <a:gd name="T40" fmla="*/ 55 w 169"/>
              <a:gd name="T41" fmla="*/ 181 h 189"/>
              <a:gd name="T42" fmla="*/ 54 w 169"/>
              <a:gd name="T43" fmla="*/ 189 h 189"/>
              <a:gd name="T44" fmla="*/ 81 w 169"/>
              <a:gd name="T45" fmla="*/ 181 h 189"/>
              <a:gd name="T46" fmla="*/ 88 w 169"/>
              <a:gd name="T47" fmla="*/ 181 h 189"/>
              <a:gd name="T48" fmla="*/ 113 w 169"/>
              <a:gd name="T49" fmla="*/ 189 h 189"/>
              <a:gd name="T50" fmla="*/ 114 w 169"/>
              <a:gd name="T51" fmla="*/ 182 h 189"/>
              <a:gd name="T52" fmla="*/ 90 w 169"/>
              <a:gd name="T53" fmla="*/ 163 h 189"/>
              <a:gd name="T54" fmla="*/ 95 w 169"/>
              <a:gd name="T55" fmla="*/ 102 h 1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169" h="189">
                <a:moveTo>
                  <a:pt x="95" y="102"/>
                </a:moveTo>
                <a:cubicBezTo>
                  <a:pt x="169" y="138"/>
                  <a:pt x="169" y="138"/>
                  <a:pt x="169" y="138"/>
                </a:cubicBezTo>
                <a:cubicBezTo>
                  <a:pt x="168" y="125"/>
                  <a:pt x="168" y="125"/>
                  <a:pt x="168" y="125"/>
                </a:cubicBezTo>
                <a:cubicBezTo>
                  <a:pt x="134" y="93"/>
                  <a:pt x="134" y="93"/>
                  <a:pt x="134" y="93"/>
                </a:cubicBezTo>
                <a:cubicBezTo>
                  <a:pt x="134" y="93"/>
                  <a:pt x="134" y="92"/>
                  <a:pt x="134" y="92"/>
                </a:cubicBezTo>
                <a:cubicBezTo>
                  <a:pt x="133" y="82"/>
                  <a:pt x="133" y="82"/>
                  <a:pt x="133" y="82"/>
                </a:cubicBezTo>
                <a:cubicBezTo>
                  <a:pt x="133" y="78"/>
                  <a:pt x="129" y="74"/>
                  <a:pt x="125" y="74"/>
                </a:cubicBezTo>
                <a:cubicBezTo>
                  <a:pt x="122" y="75"/>
                  <a:pt x="119" y="76"/>
                  <a:pt x="118" y="78"/>
                </a:cubicBezTo>
                <a:cubicBezTo>
                  <a:pt x="95" y="57"/>
                  <a:pt x="95" y="57"/>
                  <a:pt x="95" y="57"/>
                </a:cubicBezTo>
                <a:cubicBezTo>
                  <a:pt x="95" y="57"/>
                  <a:pt x="97" y="19"/>
                  <a:pt x="86" y="0"/>
                </a:cubicBezTo>
                <a:cubicBezTo>
                  <a:pt x="86" y="0"/>
                  <a:pt x="73" y="19"/>
                  <a:pt x="74" y="57"/>
                </a:cubicBezTo>
                <a:cubicBezTo>
                  <a:pt x="50" y="79"/>
                  <a:pt x="50" y="79"/>
                  <a:pt x="50" y="79"/>
                </a:cubicBezTo>
                <a:cubicBezTo>
                  <a:pt x="49" y="76"/>
                  <a:pt x="46" y="74"/>
                  <a:pt x="42" y="74"/>
                </a:cubicBezTo>
                <a:cubicBezTo>
                  <a:pt x="37" y="75"/>
                  <a:pt x="34" y="79"/>
                  <a:pt x="34" y="83"/>
                </a:cubicBezTo>
                <a:cubicBezTo>
                  <a:pt x="35" y="93"/>
                  <a:pt x="35" y="93"/>
                  <a:pt x="35" y="93"/>
                </a:cubicBezTo>
                <a:cubicBezTo>
                  <a:pt x="35" y="93"/>
                  <a:pt x="35" y="93"/>
                  <a:pt x="35" y="93"/>
                </a:cubicBezTo>
                <a:cubicBezTo>
                  <a:pt x="2" y="124"/>
                  <a:pt x="2" y="124"/>
                  <a:pt x="2" y="124"/>
                </a:cubicBezTo>
                <a:cubicBezTo>
                  <a:pt x="0" y="136"/>
                  <a:pt x="0" y="136"/>
                  <a:pt x="0" y="136"/>
                </a:cubicBezTo>
                <a:cubicBezTo>
                  <a:pt x="75" y="103"/>
                  <a:pt x="75" y="103"/>
                  <a:pt x="75" y="103"/>
                </a:cubicBezTo>
                <a:cubicBezTo>
                  <a:pt x="78" y="163"/>
                  <a:pt x="78" y="163"/>
                  <a:pt x="78" y="163"/>
                </a:cubicBezTo>
                <a:cubicBezTo>
                  <a:pt x="55" y="181"/>
                  <a:pt x="55" y="181"/>
                  <a:pt x="55" y="181"/>
                </a:cubicBezTo>
                <a:cubicBezTo>
                  <a:pt x="54" y="189"/>
                  <a:pt x="54" y="189"/>
                  <a:pt x="54" y="189"/>
                </a:cubicBezTo>
                <a:cubicBezTo>
                  <a:pt x="81" y="181"/>
                  <a:pt x="81" y="181"/>
                  <a:pt x="81" y="181"/>
                </a:cubicBezTo>
                <a:cubicBezTo>
                  <a:pt x="88" y="181"/>
                  <a:pt x="88" y="181"/>
                  <a:pt x="88" y="181"/>
                </a:cubicBezTo>
                <a:cubicBezTo>
                  <a:pt x="113" y="189"/>
                  <a:pt x="113" y="189"/>
                  <a:pt x="113" y="189"/>
                </a:cubicBezTo>
                <a:cubicBezTo>
                  <a:pt x="114" y="182"/>
                  <a:pt x="114" y="182"/>
                  <a:pt x="114" y="182"/>
                </a:cubicBezTo>
                <a:cubicBezTo>
                  <a:pt x="90" y="163"/>
                  <a:pt x="90" y="163"/>
                  <a:pt x="90" y="163"/>
                </a:cubicBezTo>
                <a:lnTo>
                  <a:pt x="95" y="102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372" name="Freeform 356"/>
          <p:cNvSpPr>
            <a:spLocks noEditPoints="1"/>
          </p:cNvSpPr>
          <p:nvPr/>
        </p:nvSpPr>
        <p:spPr bwMode="auto">
          <a:xfrm>
            <a:off x="9804972" y="1442052"/>
            <a:ext cx="302345" cy="356229"/>
          </a:xfrm>
          <a:custGeom>
            <a:avLst/>
            <a:gdLst>
              <a:gd name="T0" fmla="*/ 150 w 159"/>
              <a:gd name="T1" fmla="*/ 0 h 188"/>
              <a:gd name="T2" fmla="*/ 9 w 159"/>
              <a:gd name="T3" fmla="*/ 0 h 188"/>
              <a:gd name="T4" fmla="*/ 0 w 159"/>
              <a:gd name="T5" fmla="*/ 8 h 188"/>
              <a:gd name="T6" fmla="*/ 0 w 159"/>
              <a:gd name="T7" fmla="*/ 161 h 188"/>
              <a:gd name="T8" fmla="*/ 9 w 159"/>
              <a:gd name="T9" fmla="*/ 169 h 188"/>
              <a:gd name="T10" fmla="*/ 14 w 159"/>
              <a:gd name="T11" fmla="*/ 169 h 188"/>
              <a:gd name="T12" fmla="*/ 14 w 159"/>
              <a:gd name="T13" fmla="*/ 182 h 188"/>
              <a:gd name="T14" fmla="*/ 22 w 159"/>
              <a:gd name="T15" fmla="*/ 188 h 188"/>
              <a:gd name="T16" fmla="*/ 35 w 159"/>
              <a:gd name="T17" fmla="*/ 188 h 188"/>
              <a:gd name="T18" fmla="*/ 44 w 159"/>
              <a:gd name="T19" fmla="*/ 182 h 188"/>
              <a:gd name="T20" fmla="*/ 44 w 159"/>
              <a:gd name="T21" fmla="*/ 169 h 188"/>
              <a:gd name="T22" fmla="*/ 117 w 159"/>
              <a:gd name="T23" fmla="*/ 169 h 188"/>
              <a:gd name="T24" fmla="*/ 117 w 159"/>
              <a:gd name="T25" fmla="*/ 182 h 188"/>
              <a:gd name="T26" fmla="*/ 125 w 159"/>
              <a:gd name="T27" fmla="*/ 188 h 188"/>
              <a:gd name="T28" fmla="*/ 138 w 159"/>
              <a:gd name="T29" fmla="*/ 188 h 188"/>
              <a:gd name="T30" fmla="*/ 146 w 159"/>
              <a:gd name="T31" fmla="*/ 182 h 188"/>
              <a:gd name="T32" fmla="*/ 146 w 159"/>
              <a:gd name="T33" fmla="*/ 169 h 188"/>
              <a:gd name="T34" fmla="*/ 150 w 159"/>
              <a:gd name="T35" fmla="*/ 169 h 188"/>
              <a:gd name="T36" fmla="*/ 159 w 159"/>
              <a:gd name="T37" fmla="*/ 161 h 188"/>
              <a:gd name="T38" fmla="*/ 159 w 159"/>
              <a:gd name="T39" fmla="*/ 8 h 188"/>
              <a:gd name="T40" fmla="*/ 150 w 159"/>
              <a:gd name="T41" fmla="*/ 0 h 188"/>
              <a:gd name="T42" fmla="*/ 134 w 159"/>
              <a:gd name="T43" fmla="*/ 158 h 188"/>
              <a:gd name="T44" fmla="*/ 122 w 159"/>
              <a:gd name="T45" fmla="*/ 146 h 188"/>
              <a:gd name="T46" fmla="*/ 134 w 159"/>
              <a:gd name="T47" fmla="*/ 135 h 188"/>
              <a:gd name="T48" fmla="*/ 145 w 159"/>
              <a:gd name="T49" fmla="*/ 146 h 188"/>
              <a:gd name="T50" fmla="*/ 134 w 159"/>
              <a:gd name="T51" fmla="*/ 158 h 188"/>
              <a:gd name="T52" fmla="*/ 38 w 159"/>
              <a:gd name="T53" fmla="*/ 10 h 188"/>
              <a:gd name="T54" fmla="*/ 121 w 159"/>
              <a:gd name="T55" fmla="*/ 10 h 188"/>
              <a:gd name="T56" fmla="*/ 126 w 159"/>
              <a:gd name="T57" fmla="*/ 14 h 188"/>
              <a:gd name="T58" fmla="*/ 121 w 159"/>
              <a:gd name="T59" fmla="*/ 19 h 188"/>
              <a:gd name="T60" fmla="*/ 38 w 159"/>
              <a:gd name="T61" fmla="*/ 19 h 188"/>
              <a:gd name="T62" fmla="*/ 33 w 159"/>
              <a:gd name="T63" fmla="*/ 14 h 188"/>
              <a:gd name="T64" fmla="*/ 38 w 159"/>
              <a:gd name="T65" fmla="*/ 10 h 188"/>
              <a:gd name="T66" fmla="*/ 15 w 159"/>
              <a:gd name="T67" fmla="*/ 38 h 188"/>
              <a:gd name="T68" fmla="*/ 25 w 159"/>
              <a:gd name="T69" fmla="*/ 29 h 188"/>
              <a:gd name="T70" fmla="*/ 134 w 159"/>
              <a:gd name="T71" fmla="*/ 29 h 188"/>
              <a:gd name="T72" fmla="*/ 144 w 159"/>
              <a:gd name="T73" fmla="*/ 38 h 188"/>
              <a:gd name="T74" fmla="*/ 144 w 159"/>
              <a:gd name="T75" fmla="*/ 105 h 188"/>
              <a:gd name="T76" fmla="*/ 134 w 159"/>
              <a:gd name="T77" fmla="*/ 114 h 188"/>
              <a:gd name="T78" fmla="*/ 25 w 159"/>
              <a:gd name="T79" fmla="*/ 114 h 188"/>
              <a:gd name="T80" fmla="*/ 15 w 159"/>
              <a:gd name="T81" fmla="*/ 105 h 188"/>
              <a:gd name="T82" fmla="*/ 15 w 159"/>
              <a:gd name="T83" fmla="*/ 38 h 188"/>
              <a:gd name="T84" fmla="*/ 25 w 159"/>
              <a:gd name="T85" fmla="*/ 135 h 188"/>
              <a:gd name="T86" fmla="*/ 37 w 159"/>
              <a:gd name="T87" fmla="*/ 146 h 188"/>
              <a:gd name="T88" fmla="*/ 25 w 159"/>
              <a:gd name="T89" fmla="*/ 158 h 188"/>
              <a:gd name="T90" fmla="*/ 14 w 159"/>
              <a:gd name="T91" fmla="*/ 146 h 188"/>
              <a:gd name="T92" fmla="*/ 25 w 159"/>
              <a:gd name="T93" fmla="*/ 135 h 188"/>
              <a:gd name="T94" fmla="*/ 116 w 159"/>
              <a:gd name="T95" fmla="*/ 147 h 188"/>
              <a:gd name="T96" fmla="*/ 113 w 159"/>
              <a:gd name="T97" fmla="*/ 151 h 188"/>
              <a:gd name="T98" fmla="*/ 46 w 159"/>
              <a:gd name="T99" fmla="*/ 151 h 188"/>
              <a:gd name="T100" fmla="*/ 43 w 159"/>
              <a:gd name="T101" fmla="*/ 147 h 188"/>
              <a:gd name="T102" fmla="*/ 43 w 159"/>
              <a:gd name="T103" fmla="*/ 145 h 188"/>
              <a:gd name="T104" fmla="*/ 46 w 159"/>
              <a:gd name="T105" fmla="*/ 142 h 188"/>
              <a:gd name="T106" fmla="*/ 113 w 159"/>
              <a:gd name="T107" fmla="*/ 142 h 188"/>
              <a:gd name="T108" fmla="*/ 116 w 159"/>
              <a:gd name="T109" fmla="*/ 145 h 188"/>
              <a:gd name="T110" fmla="*/ 116 w 159"/>
              <a:gd name="T111" fmla="*/ 147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59" h="188">
                <a:moveTo>
                  <a:pt x="150" y="0"/>
                </a:moveTo>
                <a:cubicBezTo>
                  <a:pt x="9" y="0"/>
                  <a:pt x="9" y="0"/>
                  <a:pt x="9" y="0"/>
                </a:cubicBezTo>
                <a:cubicBezTo>
                  <a:pt x="4" y="0"/>
                  <a:pt x="0" y="3"/>
                  <a:pt x="0" y="8"/>
                </a:cubicBezTo>
                <a:cubicBezTo>
                  <a:pt x="0" y="161"/>
                  <a:pt x="0" y="161"/>
                  <a:pt x="0" y="161"/>
                </a:cubicBezTo>
                <a:cubicBezTo>
                  <a:pt x="0" y="165"/>
                  <a:pt x="4" y="169"/>
                  <a:pt x="9" y="169"/>
                </a:cubicBezTo>
                <a:cubicBezTo>
                  <a:pt x="14" y="169"/>
                  <a:pt x="14" y="169"/>
                  <a:pt x="14" y="169"/>
                </a:cubicBezTo>
                <a:cubicBezTo>
                  <a:pt x="14" y="182"/>
                  <a:pt x="14" y="182"/>
                  <a:pt x="14" y="182"/>
                </a:cubicBezTo>
                <a:cubicBezTo>
                  <a:pt x="14" y="185"/>
                  <a:pt x="18" y="188"/>
                  <a:pt x="22" y="188"/>
                </a:cubicBezTo>
                <a:cubicBezTo>
                  <a:pt x="35" y="188"/>
                  <a:pt x="35" y="188"/>
                  <a:pt x="35" y="188"/>
                </a:cubicBezTo>
                <a:cubicBezTo>
                  <a:pt x="40" y="188"/>
                  <a:pt x="44" y="185"/>
                  <a:pt x="44" y="182"/>
                </a:cubicBezTo>
                <a:cubicBezTo>
                  <a:pt x="44" y="169"/>
                  <a:pt x="44" y="169"/>
                  <a:pt x="44" y="169"/>
                </a:cubicBezTo>
                <a:cubicBezTo>
                  <a:pt x="117" y="169"/>
                  <a:pt x="117" y="169"/>
                  <a:pt x="117" y="169"/>
                </a:cubicBezTo>
                <a:cubicBezTo>
                  <a:pt x="117" y="182"/>
                  <a:pt x="117" y="182"/>
                  <a:pt x="117" y="182"/>
                </a:cubicBezTo>
                <a:cubicBezTo>
                  <a:pt x="117" y="185"/>
                  <a:pt x="121" y="188"/>
                  <a:pt x="125" y="188"/>
                </a:cubicBezTo>
                <a:cubicBezTo>
                  <a:pt x="138" y="188"/>
                  <a:pt x="138" y="188"/>
                  <a:pt x="138" y="188"/>
                </a:cubicBezTo>
                <a:cubicBezTo>
                  <a:pt x="143" y="188"/>
                  <a:pt x="146" y="185"/>
                  <a:pt x="146" y="182"/>
                </a:cubicBezTo>
                <a:cubicBezTo>
                  <a:pt x="146" y="169"/>
                  <a:pt x="146" y="169"/>
                  <a:pt x="146" y="169"/>
                </a:cubicBezTo>
                <a:cubicBezTo>
                  <a:pt x="150" y="169"/>
                  <a:pt x="150" y="169"/>
                  <a:pt x="150" y="169"/>
                </a:cubicBezTo>
                <a:cubicBezTo>
                  <a:pt x="155" y="169"/>
                  <a:pt x="159" y="165"/>
                  <a:pt x="159" y="161"/>
                </a:cubicBezTo>
                <a:cubicBezTo>
                  <a:pt x="159" y="8"/>
                  <a:pt x="159" y="8"/>
                  <a:pt x="159" y="8"/>
                </a:cubicBezTo>
                <a:cubicBezTo>
                  <a:pt x="159" y="3"/>
                  <a:pt x="155" y="0"/>
                  <a:pt x="150" y="0"/>
                </a:cubicBezTo>
                <a:close/>
                <a:moveTo>
                  <a:pt x="134" y="158"/>
                </a:moveTo>
                <a:cubicBezTo>
                  <a:pt x="127" y="158"/>
                  <a:pt x="122" y="153"/>
                  <a:pt x="122" y="146"/>
                </a:cubicBezTo>
                <a:cubicBezTo>
                  <a:pt x="122" y="140"/>
                  <a:pt x="127" y="135"/>
                  <a:pt x="134" y="135"/>
                </a:cubicBezTo>
                <a:cubicBezTo>
                  <a:pt x="140" y="135"/>
                  <a:pt x="145" y="140"/>
                  <a:pt x="145" y="146"/>
                </a:cubicBezTo>
                <a:cubicBezTo>
                  <a:pt x="145" y="153"/>
                  <a:pt x="140" y="158"/>
                  <a:pt x="134" y="158"/>
                </a:cubicBezTo>
                <a:close/>
                <a:moveTo>
                  <a:pt x="38" y="10"/>
                </a:moveTo>
                <a:cubicBezTo>
                  <a:pt x="121" y="10"/>
                  <a:pt x="121" y="10"/>
                  <a:pt x="121" y="10"/>
                </a:cubicBezTo>
                <a:cubicBezTo>
                  <a:pt x="123" y="10"/>
                  <a:pt x="126" y="12"/>
                  <a:pt x="126" y="14"/>
                </a:cubicBezTo>
                <a:cubicBezTo>
                  <a:pt x="126" y="17"/>
                  <a:pt x="123" y="19"/>
                  <a:pt x="121" y="19"/>
                </a:cubicBezTo>
                <a:cubicBezTo>
                  <a:pt x="38" y="19"/>
                  <a:pt x="38" y="19"/>
                  <a:pt x="38" y="19"/>
                </a:cubicBezTo>
                <a:cubicBezTo>
                  <a:pt x="36" y="19"/>
                  <a:pt x="33" y="17"/>
                  <a:pt x="33" y="14"/>
                </a:cubicBezTo>
                <a:cubicBezTo>
                  <a:pt x="33" y="12"/>
                  <a:pt x="36" y="10"/>
                  <a:pt x="38" y="10"/>
                </a:cubicBezTo>
                <a:close/>
                <a:moveTo>
                  <a:pt x="15" y="38"/>
                </a:moveTo>
                <a:cubicBezTo>
                  <a:pt x="15" y="33"/>
                  <a:pt x="19" y="29"/>
                  <a:pt x="25" y="29"/>
                </a:cubicBezTo>
                <a:cubicBezTo>
                  <a:pt x="134" y="29"/>
                  <a:pt x="134" y="29"/>
                  <a:pt x="134" y="29"/>
                </a:cubicBezTo>
                <a:cubicBezTo>
                  <a:pt x="140" y="29"/>
                  <a:pt x="144" y="33"/>
                  <a:pt x="144" y="38"/>
                </a:cubicBezTo>
                <a:cubicBezTo>
                  <a:pt x="144" y="105"/>
                  <a:pt x="144" y="105"/>
                  <a:pt x="144" y="105"/>
                </a:cubicBezTo>
                <a:cubicBezTo>
                  <a:pt x="144" y="110"/>
                  <a:pt x="140" y="114"/>
                  <a:pt x="134" y="114"/>
                </a:cubicBezTo>
                <a:cubicBezTo>
                  <a:pt x="25" y="114"/>
                  <a:pt x="25" y="114"/>
                  <a:pt x="25" y="114"/>
                </a:cubicBezTo>
                <a:cubicBezTo>
                  <a:pt x="19" y="114"/>
                  <a:pt x="15" y="110"/>
                  <a:pt x="15" y="105"/>
                </a:cubicBezTo>
                <a:lnTo>
                  <a:pt x="15" y="38"/>
                </a:lnTo>
                <a:close/>
                <a:moveTo>
                  <a:pt x="25" y="135"/>
                </a:moveTo>
                <a:cubicBezTo>
                  <a:pt x="31" y="135"/>
                  <a:pt x="37" y="140"/>
                  <a:pt x="37" y="146"/>
                </a:cubicBezTo>
                <a:cubicBezTo>
                  <a:pt x="37" y="153"/>
                  <a:pt x="31" y="158"/>
                  <a:pt x="25" y="158"/>
                </a:cubicBezTo>
                <a:cubicBezTo>
                  <a:pt x="19" y="158"/>
                  <a:pt x="14" y="153"/>
                  <a:pt x="14" y="146"/>
                </a:cubicBezTo>
                <a:cubicBezTo>
                  <a:pt x="14" y="140"/>
                  <a:pt x="19" y="135"/>
                  <a:pt x="25" y="135"/>
                </a:cubicBezTo>
                <a:close/>
                <a:moveTo>
                  <a:pt x="116" y="147"/>
                </a:moveTo>
                <a:cubicBezTo>
                  <a:pt x="116" y="149"/>
                  <a:pt x="115" y="151"/>
                  <a:pt x="113" y="151"/>
                </a:cubicBezTo>
                <a:cubicBezTo>
                  <a:pt x="46" y="151"/>
                  <a:pt x="46" y="151"/>
                  <a:pt x="46" y="151"/>
                </a:cubicBezTo>
                <a:cubicBezTo>
                  <a:pt x="44" y="151"/>
                  <a:pt x="43" y="149"/>
                  <a:pt x="43" y="147"/>
                </a:cubicBezTo>
                <a:cubicBezTo>
                  <a:pt x="43" y="145"/>
                  <a:pt x="43" y="145"/>
                  <a:pt x="43" y="145"/>
                </a:cubicBezTo>
                <a:cubicBezTo>
                  <a:pt x="43" y="143"/>
                  <a:pt x="44" y="142"/>
                  <a:pt x="46" y="142"/>
                </a:cubicBezTo>
                <a:cubicBezTo>
                  <a:pt x="113" y="142"/>
                  <a:pt x="113" y="142"/>
                  <a:pt x="113" y="142"/>
                </a:cubicBezTo>
                <a:cubicBezTo>
                  <a:pt x="115" y="142"/>
                  <a:pt x="116" y="143"/>
                  <a:pt x="116" y="145"/>
                </a:cubicBezTo>
                <a:lnTo>
                  <a:pt x="116" y="147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373" name="Freeform 357"/>
          <p:cNvSpPr>
            <a:spLocks noEditPoints="1"/>
          </p:cNvSpPr>
          <p:nvPr/>
        </p:nvSpPr>
        <p:spPr bwMode="auto">
          <a:xfrm>
            <a:off x="6248670" y="1431574"/>
            <a:ext cx="372693" cy="282887"/>
          </a:xfrm>
          <a:custGeom>
            <a:avLst/>
            <a:gdLst>
              <a:gd name="T0" fmla="*/ 182 w 249"/>
              <a:gd name="T1" fmla="*/ 0 h 189"/>
              <a:gd name="T2" fmla="*/ 76 w 249"/>
              <a:gd name="T3" fmla="*/ 0 h 189"/>
              <a:gd name="T4" fmla="*/ 0 w 249"/>
              <a:gd name="T5" fmla="*/ 189 h 189"/>
              <a:gd name="T6" fmla="*/ 249 w 249"/>
              <a:gd name="T7" fmla="*/ 189 h 189"/>
              <a:gd name="T8" fmla="*/ 182 w 249"/>
              <a:gd name="T9" fmla="*/ 0 h 189"/>
              <a:gd name="T10" fmla="*/ 121 w 249"/>
              <a:gd name="T11" fmla="*/ 13 h 189"/>
              <a:gd name="T12" fmla="*/ 128 w 249"/>
              <a:gd name="T13" fmla="*/ 13 h 189"/>
              <a:gd name="T14" fmla="*/ 134 w 249"/>
              <a:gd name="T15" fmla="*/ 41 h 189"/>
              <a:gd name="T16" fmla="*/ 115 w 249"/>
              <a:gd name="T17" fmla="*/ 41 h 189"/>
              <a:gd name="T18" fmla="*/ 121 w 249"/>
              <a:gd name="T19" fmla="*/ 13 h 189"/>
              <a:gd name="T20" fmla="*/ 120 w 249"/>
              <a:gd name="T21" fmla="*/ 64 h 189"/>
              <a:gd name="T22" fmla="*/ 130 w 249"/>
              <a:gd name="T23" fmla="*/ 64 h 189"/>
              <a:gd name="T24" fmla="*/ 136 w 249"/>
              <a:gd name="T25" fmla="*/ 98 h 189"/>
              <a:gd name="T26" fmla="*/ 112 w 249"/>
              <a:gd name="T27" fmla="*/ 98 h 189"/>
              <a:gd name="T28" fmla="*/ 120 w 249"/>
              <a:gd name="T29" fmla="*/ 64 h 189"/>
              <a:gd name="T30" fmla="*/ 109 w 249"/>
              <a:gd name="T31" fmla="*/ 173 h 189"/>
              <a:gd name="T32" fmla="*/ 118 w 249"/>
              <a:gd name="T33" fmla="*/ 128 h 189"/>
              <a:gd name="T34" fmla="*/ 131 w 249"/>
              <a:gd name="T35" fmla="*/ 128 h 189"/>
              <a:gd name="T36" fmla="*/ 139 w 249"/>
              <a:gd name="T37" fmla="*/ 173 h 189"/>
              <a:gd name="T38" fmla="*/ 109 w 249"/>
              <a:gd name="T39" fmla="*/ 173 h 1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249" h="189">
                <a:moveTo>
                  <a:pt x="182" y="0"/>
                </a:moveTo>
                <a:lnTo>
                  <a:pt x="76" y="0"/>
                </a:lnTo>
                <a:lnTo>
                  <a:pt x="0" y="189"/>
                </a:lnTo>
                <a:lnTo>
                  <a:pt x="249" y="189"/>
                </a:lnTo>
                <a:lnTo>
                  <a:pt x="182" y="0"/>
                </a:lnTo>
                <a:close/>
                <a:moveTo>
                  <a:pt x="121" y="13"/>
                </a:moveTo>
                <a:lnTo>
                  <a:pt x="128" y="13"/>
                </a:lnTo>
                <a:lnTo>
                  <a:pt x="134" y="41"/>
                </a:lnTo>
                <a:lnTo>
                  <a:pt x="115" y="41"/>
                </a:lnTo>
                <a:lnTo>
                  <a:pt x="121" y="13"/>
                </a:lnTo>
                <a:close/>
                <a:moveTo>
                  <a:pt x="120" y="64"/>
                </a:moveTo>
                <a:lnTo>
                  <a:pt x="130" y="64"/>
                </a:lnTo>
                <a:lnTo>
                  <a:pt x="136" y="98"/>
                </a:lnTo>
                <a:lnTo>
                  <a:pt x="112" y="98"/>
                </a:lnTo>
                <a:lnTo>
                  <a:pt x="120" y="64"/>
                </a:lnTo>
                <a:close/>
                <a:moveTo>
                  <a:pt x="109" y="173"/>
                </a:moveTo>
                <a:lnTo>
                  <a:pt x="118" y="128"/>
                </a:lnTo>
                <a:lnTo>
                  <a:pt x="131" y="128"/>
                </a:lnTo>
                <a:lnTo>
                  <a:pt x="139" y="173"/>
                </a:lnTo>
                <a:lnTo>
                  <a:pt x="109" y="173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374" name="Freeform 358"/>
          <p:cNvSpPr>
            <a:spLocks noEditPoints="1"/>
          </p:cNvSpPr>
          <p:nvPr/>
        </p:nvSpPr>
        <p:spPr bwMode="auto">
          <a:xfrm>
            <a:off x="8275284" y="5680877"/>
            <a:ext cx="341262" cy="357725"/>
          </a:xfrm>
          <a:custGeom>
            <a:avLst/>
            <a:gdLst>
              <a:gd name="T0" fmla="*/ 114 w 228"/>
              <a:gd name="T1" fmla="*/ 0 h 239"/>
              <a:gd name="T2" fmla="*/ 0 w 228"/>
              <a:gd name="T3" fmla="*/ 101 h 239"/>
              <a:gd name="T4" fmla="*/ 0 w 228"/>
              <a:gd name="T5" fmla="*/ 239 h 239"/>
              <a:gd name="T6" fmla="*/ 228 w 228"/>
              <a:gd name="T7" fmla="*/ 239 h 239"/>
              <a:gd name="T8" fmla="*/ 228 w 228"/>
              <a:gd name="T9" fmla="*/ 101 h 239"/>
              <a:gd name="T10" fmla="*/ 114 w 228"/>
              <a:gd name="T11" fmla="*/ 0 h 239"/>
              <a:gd name="T12" fmla="*/ 134 w 228"/>
              <a:gd name="T13" fmla="*/ 144 h 239"/>
              <a:gd name="T14" fmla="*/ 110 w 228"/>
              <a:gd name="T15" fmla="*/ 171 h 239"/>
              <a:gd name="T16" fmla="*/ 84 w 228"/>
              <a:gd name="T17" fmla="*/ 139 h 239"/>
              <a:gd name="T18" fmla="*/ 9 w 228"/>
              <a:gd name="T19" fmla="*/ 105 h 239"/>
              <a:gd name="T20" fmla="*/ 114 w 228"/>
              <a:gd name="T21" fmla="*/ 11 h 239"/>
              <a:gd name="T22" fmla="*/ 219 w 228"/>
              <a:gd name="T23" fmla="*/ 105 h 239"/>
              <a:gd name="T24" fmla="*/ 134 w 228"/>
              <a:gd name="T25" fmla="*/ 144 h 2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28" h="239">
                <a:moveTo>
                  <a:pt x="114" y="0"/>
                </a:moveTo>
                <a:lnTo>
                  <a:pt x="0" y="101"/>
                </a:lnTo>
                <a:lnTo>
                  <a:pt x="0" y="239"/>
                </a:lnTo>
                <a:lnTo>
                  <a:pt x="228" y="239"/>
                </a:lnTo>
                <a:lnTo>
                  <a:pt x="228" y="101"/>
                </a:lnTo>
                <a:lnTo>
                  <a:pt x="114" y="0"/>
                </a:lnTo>
                <a:close/>
                <a:moveTo>
                  <a:pt x="134" y="144"/>
                </a:moveTo>
                <a:lnTo>
                  <a:pt x="110" y="171"/>
                </a:lnTo>
                <a:lnTo>
                  <a:pt x="84" y="139"/>
                </a:lnTo>
                <a:lnTo>
                  <a:pt x="9" y="105"/>
                </a:lnTo>
                <a:lnTo>
                  <a:pt x="114" y="11"/>
                </a:lnTo>
                <a:lnTo>
                  <a:pt x="219" y="105"/>
                </a:lnTo>
                <a:lnTo>
                  <a:pt x="134" y="144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375" name="Freeform 359"/>
          <p:cNvSpPr/>
          <p:nvPr/>
        </p:nvSpPr>
        <p:spPr bwMode="auto">
          <a:xfrm>
            <a:off x="8387540" y="5782656"/>
            <a:ext cx="107767" cy="139199"/>
          </a:xfrm>
          <a:custGeom>
            <a:avLst/>
            <a:gdLst>
              <a:gd name="T0" fmla="*/ 18 w 72"/>
              <a:gd name="T1" fmla="*/ 0 h 93"/>
              <a:gd name="T2" fmla="*/ 18 w 72"/>
              <a:gd name="T3" fmla="*/ 51 h 93"/>
              <a:gd name="T4" fmla="*/ 0 w 72"/>
              <a:gd name="T5" fmla="*/ 51 h 93"/>
              <a:gd name="T6" fmla="*/ 35 w 72"/>
              <a:gd name="T7" fmla="*/ 93 h 93"/>
              <a:gd name="T8" fmla="*/ 72 w 72"/>
              <a:gd name="T9" fmla="*/ 51 h 93"/>
              <a:gd name="T10" fmla="*/ 54 w 72"/>
              <a:gd name="T11" fmla="*/ 51 h 93"/>
              <a:gd name="T12" fmla="*/ 54 w 72"/>
              <a:gd name="T13" fmla="*/ 0 h 93"/>
              <a:gd name="T14" fmla="*/ 18 w 72"/>
              <a:gd name="T15" fmla="*/ 0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72" h="93">
                <a:moveTo>
                  <a:pt x="18" y="0"/>
                </a:moveTo>
                <a:lnTo>
                  <a:pt x="18" y="51"/>
                </a:lnTo>
                <a:lnTo>
                  <a:pt x="0" y="51"/>
                </a:lnTo>
                <a:lnTo>
                  <a:pt x="35" y="93"/>
                </a:lnTo>
                <a:lnTo>
                  <a:pt x="72" y="51"/>
                </a:lnTo>
                <a:lnTo>
                  <a:pt x="54" y="51"/>
                </a:lnTo>
                <a:lnTo>
                  <a:pt x="54" y="0"/>
                </a:lnTo>
                <a:lnTo>
                  <a:pt x="18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376" name="Freeform 360"/>
          <p:cNvSpPr>
            <a:spLocks noEditPoints="1"/>
          </p:cNvSpPr>
          <p:nvPr/>
        </p:nvSpPr>
        <p:spPr bwMode="auto">
          <a:xfrm>
            <a:off x="8942839" y="5680877"/>
            <a:ext cx="347249" cy="357725"/>
          </a:xfrm>
          <a:custGeom>
            <a:avLst/>
            <a:gdLst>
              <a:gd name="T0" fmla="*/ 116 w 232"/>
              <a:gd name="T1" fmla="*/ 0 h 239"/>
              <a:gd name="T2" fmla="*/ 0 w 232"/>
              <a:gd name="T3" fmla="*/ 101 h 239"/>
              <a:gd name="T4" fmla="*/ 0 w 232"/>
              <a:gd name="T5" fmla="*/ 239 h 239"/>
              <a:gd name="T6" fmla="*/ 232 w 232"/>
              <a:gd name="T7" fmla="*/ 239 h 239"/>
              <a:gd name="T8" fmla="*/ 232 w 232"/>
              <a:gd name="T9" fmla="*/ 101 h 239"/>
              <a:gd name="T10" fmla="*/ 116 w 232"/>
              <a:gd name="T11" fmla="*/ 0 h 239"/>
              <a:gd name="T12" fmla="*/ 142 w 232"/>
              <a:gd name="T13" fmla="*/ 142 h 239"/>
              <a:gd name="T14" fmla="*/ 142 w 232"/>
              <a:gd name="T15" fmla="*/ 172 h 239"/>
              <a:gd name="T16" fmla="*/ 97 w 232"/>
              <a:gd name="T17" fmla="*/ 172 h 239"/>
              <a:gd name="T18" fmla="*/ 97 w 232"/>
              <a:gd name="T19" fmla="*/ 144 h 239"/>
              <a:gd name="T20" fmla="*/ 9 w 232"/>
              <a:gd name="T21" fmla="*/ 105 h 239"/>
              <a:gd name="T22" fmla="*/ 116 w 232"/>
              <a:gd name="T23" fmla="*/ 11 h 239"/>
              <a:gd name="T24" fmla="*/ 223 w 232"/>
              <a:gd name="T25" fmla="*/ 105 h 239"/>
              <a:gd name="T26" fmla="*/ 142 w 232"/>
              <a:gd name="T27" fmla="*/ 142 h 2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232" h="239">
                <a:moveTo>
                  <a:pt x="116" y="0"/>
                </a:moveTo>
                <a:lnTo>
                  <a:pt x="0" y="101"/>
                </a:lnTo>
                <a:lnTo>
                  <a:pt x="0" y="239"/>
                </a:lnTo>
                <a:lnTo>
                  <a:pt x="232" y="239"/>
                </a:lnTo>
                <a:lnTo>
                  <a:pt x="232" y="101"/>
                </a:lnTo>
                <a:lnTo>
                  <a:pt x="116" y="0"/>
                </a:lnTo>
                <a:close/>
                <a:moveTo>
                  <a:pt x="142" y="142"/>
                </a:moveTo>
                <a:lnTo>
                  <a:pt x="142" y="172"/>
                </a:lnTo>
                <a:lnTo>
                  <a:pt x="97" y="172"/>
                </a:lnTo>
                <a:lnTo>
                  <a:pt x="97" y="144"/>
                </a:lnTo>
                <a:lnTo>
                  <a:pt x="9" y="105"/>
                </a:lnTo>
                <a:lnTo>
                  <a:pt x="116" y="11"/>
                </a:lnTo>
                <a:lnTo>
                  <a:pt x="223" y="105"/>
                </a:lnTo>
                <a:lnTo>
                  <a:pt x="142" y="142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377" name="Freeform 361"/>
          <p:cNvSpPr/>
          <p:nvPr/>
        </p:nvSpPr>
        <p:spPr bwMode="auto">
          <a:xfrm>
            <a:off x="9068566" y="5794631"/>
            <a:ext cx="106271" cy="134708"/>
          </a:xfrm>
          <a:custGeom>
            <a:avLst/>
            <a:gdLst>
              <a:gd name="T0" fmla="*/ 18 w 71"/>
              <a:gd name="T1" fmla="*/ 42 h 90"/>
              <a:gd name="T2" fmla="*/ 18 w 71"/>
              <a:gd name="T3" fmla="*/ 90 h 90"/>
              <a:gd name="T4" fmla="*/ 54 w 71"/>
              <a:gd name="T5" fmla="*/ 90 h 90"/>
              <a:gd name="T6" fmla="*/ 54 w 71"/>
              <a:gd name="T7" fmla="*/ 42 h 90"/>
              <a:gd name="T8" fmla="*/ 71 w 71"/>
              <a:gd name="T9" fmla="*/ 42 h 90"/>
              <a:gd name="T10" fmla="*/ 35 w 71"/>
              <a:gd name="T11" fmla="*/ 0 h 90"/>
              <a:gd name="T12" fmla="*/ 0 w 71"/>
              <a:gd name="T13" fmla="*/ 42 h 90"/>
              <a:gd name="T14" fmla="*/ 18 w 71"/>
              <a:gd name="T15" fmla="*/ 42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71" h="90">
                <a:moveTo>
                  <a:pt x="18" y="42"/>
                </a:moveTo>
                <a:lnTo>
                  <a:pt x="18" y="90"/>
                </a:lnTo>
                <a:lnTo>
                  <a:pt x="54" y="90"/>
                </a:lnTo>
                <a:lnTo>
                  <a:pt x="54" y="42"/>
                </a:lnTo>
                <a:lnTo>
                  <a:pt x="71" y="42"/>
                </a:lnTo>
                <a:lnTo>
                  <a:pt x="35" y="0"/>
                </a:lnTo>
                <a:lnTo>
                  <a:pt x="0" y="42"/>
                </a:lnTo>
                <a:lnTo>
                  <a:pt x="18" y="42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378" name="Freeform 362"/>
          <p:cNvSpPr/>
          <p:nvPr/>
        </p:nvSpPr>
        <p:spPr bwMode="auto">
          <a:xfrm>
            <a:off x="9659786" y="2470327"/>
            <a:ext cx="76335" cy="348745"/>
          </a:xfrm>
          <a:custGeom>
            <a:avLst/>
            <a:gdLst>
              <a:gd name="T0" fmla="*/ 38 w 51"/>
              <a:gd name="T1" fmla="*/ 0 h 233"/>
              <a:gd name="T2" fmla="*/ 13 w 51"/>
              <a:gd name="T3" fmla="*/ 0 h 233"/>
              <a:gd name="T4" fmla="*/ 13 w 51"/>
              <a:gd name="T5" fmla="*/ 63 h 233"/>
              <a:gd name="T6" fmla="*/ 0 w 51"/>
              <a:gd name="T7" fmla="*/ 63 h 233"/>
              <a:gd name="T8" fmla="*/ 0 w 51"/>
              <a:gd name="T9" fmla="*/ 90 h 233"/>
              <a:gd name="T10" fmla="*/ 13 w 51"/>
              <a:gd name="T11" fmla="*/ 90 h 233"/>
              <a:gd name="T12" fmla="*/ 13 w 51"/>
              <a:gd name="T13" fmla="*/ 233 h 233"/>
              <a:gd name="T14" fmla="*/ 38 w 51"/>
              <a:gd name="T15" fmla="*/ 233 h 233"/>
              <a:gd name="T16" fmla="*/ 38 w 51"/>
              <a:gd name="T17" fmla="*/ 90 h 233"/>
              <a:gd name="T18" fmla="*/ 51 w 51"/>
              <a:gd name="T19" fmla="*/ 90 h 233"/>
              <a:gd name="T20" fmla="*/ 51 w 51"/>
              <a:gd name="T21" fmla="*/ 63 h 233"/>
              <a:gd name="T22" fmla="*/ 38 w 51"/>
              <a:gd name="T23" fmla="*/ 63 h 233"/>
              <a:gd name="T24" fmla="*/ 38 w 51"/>
              <a:gd name="T25" fmla="*/ 0 h 2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51" h="233">
                <a:moveTo>
                  <a:pt x="38" y="0"/>
                </a:moveTo>
                <a:lnTo>
                  <a:pt x="13" y="0"/>
                </a:lnTo>
                <a:lnTo>
                  <a:pt x="13" y="63"/>
                </a:lnTo>
                <a:lnTo>
                  <a:pt x="0" y="63"/>
                </a:lnTo>
                <a:lnTo>
                  <a:pt x="0" y="90"/>
                </a:lnTo>
                <a:lnTo>
                  <a:pt x="13" y="90"/>
                </a:lnTo>
                <a:lnTo>
                  <a:pt x="13" y="233"/>
                </a:lnTo>
                <a:lnTo>
                  <a:pt x="38" y="233"/>
                </a:lnTo>
                <a:lnTo>
                  <a:pt x="38" y="90"/>
                </a:lnTo>
                <a:lnTo>
                  <a:pt x="51" y="90"/>
                </a:lnTo>
                <a:lnTo>
                  <a:pt x="51" y="63"/>
                </a:lnTo>
                <a:lnTo>
                  <a:pt x="38" y="63"/>
                </a:lnTo>
                <a:lnTo>
                  <a:pt x="38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379" name="Freeform 363"/>
          <p:cNvSpPr/>
          <p:nvPr/>
        </p:nvSpPr>
        <p:spPr bwMode="auto">
          <a:xfrm>
            <a:off x="9751089" y="2470327"/>
            <a:ext cx="74838" cy="348745"/>
          </a:xfrm>
          <a:custGeom>
            <a:avLst/>
            <a:gdLst>
              <a:gd name="T0" fmla="*/ 38 w 50"/>
              <a:gd name="T1" fmla="*/ 0 h 233"/>
              <a:gd name="T2" fmla="*/ 12 w 50"/>
              <a:gd name="T3" fmla="*/ 0 h 233"/>
              <a:gd name="T4" fmla="*/ 12 w 50"/>
              <a:gd name="T5" fmla="*/ 148 h 233"/>
              <a:gd name="T6" fmla="*/ 0 w 50"/>
              <a:gd name="T7" fmla="*/ 148 h 233"/>
              <a:gd name="T8" fmla="*/ 0 w 50"/>
              <a:gd name="T9" fmla="*/ 175 h 233"/>
              <a:gd name="T10" fmla="*/ 12 w 50"/>
              <a:gd name="T11" fmla="*/ 175 h 233"/>
              <a:gd name="T12" fmla="*/ 12 w 50"/>
              <a:gd name="T13" fmla="*/ 233 h 233"/>
              <a:gd name="T14" fmla="*/ 38 w 50"/>
              <a:gd name="T15" fmla="*/ 233 h 233"/>
              <a:gd name="T16" fmla="*/ 38 w 50"/>
              <a:gd name="T17" fmla="*/ 175 h 233"/>
              <a:gd name="T18" fmla="*/ 50 w 50"/>
              <a:gd name="T19" fmla="*/ 175 h 233"/>
              <a:gd name="T20" fmla="*/ 50 w 50"/>
              <a:gd name="T21" fmla="*/ 148 h 233"/>
              <a:gd name="T22" fmla="*/ 38 w 50"/>
              <a:gd name="T23" fmla="*/ 148 h 233"/>
              <a:gd name="T24" fmla="*/ 38 w 50"/>
              <a:gd name="T25" fmla="*/ 0 h 2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50" h="233">
                <a:moveTo>
                  <a:pt x="38" y="0"/>
                </a:moveTo>
                <a:lnTo>
                  <a:pt x="12" y="0"/>
                </a:lnTo>
                <a:lnTo>
                  <a:pt x="12" y="148"/>
                </a:lnTo>
                <a:lnTo>
                  <a:pt x="0" y="148"/>
                </a:lnTo>
                <a:lnTo>
                  <a:pt x="0" y="175"/>
                </a:lnTo>
                <a:lnTo>
                  <a:pt x="12" y="175"/>
                </a:lnTo>
                <a:lnTo>
                  <a:pt x="12" y="233"/>
                </a:lnTo>
                <a:lnTo>
                  <a:pt x="38" y="233"/>
                </a:lnTo>
                <a:lnTo>
                  <a:pt x="38" y="175"/>
                </a:lnTo>
                <a:lnTo>
                  <a:pt x="50" y="175"/>
                </a:lnTo>
                <a:lnTo>
                  <a:pt x="50" y="148"/>
                </a:lnTo>
                <a:lnTo>
                  <a:pt x="38" y="148"/>
                </a:lnTo>
                <a:lnTo>
                  <a:pt x="38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380" name="Freeform 364"/>
          <p:cNvSpPr/>
          <p:nvPr/>
        </p:nvSpPr>
        <p:spPr bwMode="auto">
          <a:xfrm>
            <a:off x="9840895" y="2470327"/>
            <a:ext cx="74838" cy="273907"/>
          </a:xfrm>
          <a:custGeom>
            <a:avLst/>
            <a:gdLst>
              <a:gd name="T0" fmla="*/ 10 w 40"/>
              <a:gd name="T1" fmla="*/ 144 h 144"/>
              <a:gd name="T2" fmla="*/ 24 w 40"/>
              <a:gd name="T3" fmla="*/ 138 h 144"/>
              <a:gd name="T4" fmla="*/ 30 w 40"/>
              <a:gd name="T5" fmla="*/ 139 h 144"/>
              <a:gd name="T6" fmla="*/ 30 w 40"/>
              <a:gd name="T7" fmla="*/ 74 h 144"/>
              <a:gd name="T8" fmla="*/ 40 w 40"/>
              <a:gd name="T9" fmla="*/ 74 h 144"/>
              <a:gd name="T10" fmla="*/ 40 w 40"/>
              <a:gd name="T11" fmla="*/ 53 h 144"/>
              <a:gd name="T12" fmla="*/ 30 w 40"/>
              <a:gd name="T13" fmla="*/ 53 h 144"/>
              <a:gd name="T14" fmla="*/ 30 w 40"/>
              <a:gd name="T15" fmla="*/ 0 h 144"/>
              <a:gd name="T16" fmla="*/ 10 w 40"/>
              <a:gd name="T17" fmla="*/ 0 h 144"/>
              <a:gd name="T18" fmla="*/ 10 w 40"/>
              <a:gd name="T19" fmla="*/ 53 h 144"/>
              <a:gd name="T20" fmla="*/ 0 w 40"/>
              <a:gd name="T21" fmla="*/ 53 h 144"/>
              <a:gd name="T22" fmla="*/ 0 w 40"/>
              <a:gd name="T23" fmla="*/ 74 h 144"/>
              <a:gd name="T24" fmla="*/ 10 w 40"/>
              <a:gd name="T25" fmla="*/ 74 h 144"/>
              <a:gd name="T26" fmla="*/ 10 w 40"/>
              <a:gd name="T27" fmla="*/ 144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0" h="144">
                <a:moveTo>
                  <a:pt x="10" y="144"/>
                </a:moveTo>
                <a:cubicBezTo>
                  <a:pt x="14" y="140"/>
                  <a:pt x="19" y="138"/>
                  <a:pt x="24" y="138"/>
                </a:cubicBezTo>
                <a:cubicBezTo>
                  <a:pt x="26" y="138"/>
                  <a:pt x="28" y="139"/>
                  <a:pt x="30" y="139"/>
                </a:cubicBezTo>
                <a:cubicBezTo>
                  <a:pt x="30" y="74"/>
                  <a:pt x="30" y="74"/>
                  <a:pt x="30" y="74"/>
                </a:cubicBezTo>
                <a:cubicBezTo>
                  <a:pt x="40" y="74"/>
                  <a:pt x="40" y="74"/>
                  <a:pt x="40" y="74"/>
                </a:cubicBezTo>
                <a:cubicBezTo>
                  <a:pt x="40" y="53"/>
                  <a:pt x="40" y="53"/>
                  <a:pt x="40" y="53"/>
                </a:cubicBezTo>
                <a:cubicBezTo>
                  <a:pt x="30" y="53"/>
                  <a:pt x="30" y="53"/>
                  <a:pt x="30" y="53"/>
                </a:cubicBezTo>
                <a:cubicBezTo>
                  <a:pt x="30" y="0"/>
                  <a:pt x="30" y="0"/>
                  <a:pt x="30" y="0"/>
                </a:cubicBezTo>
                <a:cubicBezTo>
                  <a:pt x="10" y="0"/>
                  <a:pt x="10" y="0"/>
                  <a:pt x="10" y="0"/>
                </a:cubicBezTo>
                <a:cubicBezTo>
                  <a:pt x="10" y="53"/>
                  <a:pt x="10" y="53"/>
                  <a:pt x="10" y="53"/>
                </a:cubicBezTo>
                <a:cubicBezTo>
                  <a:pt x="0" y="53"/>
                  <a:pt x="0" y="53"/>
                  <a:pt x="0" y="53"/>
                </a:cubicBezTo>
                <a:cubicBezTo>
                  <a:pt x="0" y="74"/>
                  <a:pt x="0" y="74"/>
                  <a:pt x="0" y="74"/>
                </a:cubicBezTo>
                <a:cubicBezTo>
                  <a:pt x="10" y="74"/>
                  <a:pt x="10" y="74"/>
                  <a:pt x="10" y="74"/>
                </a:cubicBezTo>
                <a:lnTo>
                  <a:pt x="10" y="144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grpSp>
        <p:nvGrpSpPr>
          <p:cNvPr id="381" name="组合 380"/>
          <p:cNvGrpSpPr/>
          <p:nvPr/>
        </p:nvGrpSpPr>
        <p:grpSpPr>
          <a:xfrm>
            <a:off x="3560488" y="319481"/>
            <a:ext cx="345751" cy="345751"/>
            <a:chOff x="3405189" y="207963"/>
            <a:chExt cx="366712" cy="366712"/>
          </a:xfrm>
          <a:solidFill>
            <a:schemeClr val="bg1">
              <a:lumMod val="85000"/>
            </a:schemeClr>
          </a:solidFill>
        </p:grpSpPr>
        <p:sp>
          <p:nvSpPr>
            <p:cNvPr id="382" name="Freeform 321"/>
            <p:cNvSpPr/>
            <p:nvPr/>
          </p:nvSpPr>
          <p:spPr bwMode="auto">
            <a:xfrm>
              <a:off x="3711576" y="427038"/>
              <a:ext cx="60325" cy="61912"/>
            </a:xfrm>
            <a:custGeom>
              <a:avLst/>
              <a:gdLst>
                <a:gd name="T0" fmla="*/ 24 w 38"/>
                <a:gd name="T1" fmla="*/ 23 h 39"/>
                <a:gd name="T2" fmla="*/ 24 w 38"/>
                <a:gd name="T3" fmla="*/ 39 h 39"/>
                <a:gd name="T4" fmla="*/ 14 w 38"/>
                <a:gd name="T5" fmla="*/ 39 h 39"/>
                <a:gd name="T6" fmla="*/ 14 w 38"/>
                <a:gd name="T7" fmla="*/ 23 h 39"/>
                <a:gd name="T8" fmla="*/ 0 w 38"/>
                <a:gd name="T9" fmla="*/ 23 h 39"/>
                <a:gd name="T10" fmla="*/ 0 w 38"/>
                <a:gd name="T11" fmla="*/ 13 h 39"/>
                <a:gd name="T12" fmla="*/ 14 w 38"/>
                <a:gd name="T13" fmla="*/ 13 h 39"/>
                <a:gd name="T14" fmla="*/ 14 w 38"/>
                <a:gd name="T15" fmla="*/ 0 h 39"/>
                <a:gd name="T16" fmla="*/ 24 w 38"/>
                <a:gd name="T17" fmla="*/ 0 h 39"/>
                <a:gd name="T18" fmla="*/ 24 w 38"/>
                <a:gd name="T19" fmla="*/ 13 h 39"/>
                <a:gd name="T20" fmla="*/ 38 w 38"/>
                <a:gd name="T21" fmla="*/ 13 h 39"/>
                <a:gd name="T22" fmla="*/ 38 w 38"/>
                <a:gd name="T23" fmla="*/ 23 h 39"/>
                <a:gd name="T24" fmla="*/ 24 w 38"/>
                <a:gd name="T25" fmla="*/ 23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8" h="39">
                  <a:moveTo>
                    <a:pt x="24" y="23"/>
                  </a:moveTo>
                  <a:lnTo>
                    <a:pt x="24" y="39"/>
                  </a:lnTo>
                  <a:lnTo>
                    <a:pt x="14" y="39"/>
                  </a:lnTo>
                  <a:lnTo>
                    <a:pt x="14" y="23"/>
                  </a:lnTo>
                  <a:lnTo>
                    <a:pt x="0" y="23"/>
                  </a:lnTo>
                  <a:lnTo>
                    <a:pt x="0" y="13"/>
                  </a:lnTo>
                  <a:lnTo>
                    <a:pt x="14" y="13"/>
                  </a:lnTo>
                  <a:lnTo>
                    <a:pt x="14" y="0"/>
                  </a:lnTo>
                  <a:lnTo>
                    <a:pt x="24" y="0"/>
                  </a:lnTo>
                  <a:lnTo>
                    <a:pt x="24" y="13"/>
                  </a:lnTo>
                  <a:lnTo>
                    <a:pt x="38" y="13"/>
                  </a:lnTo>
                  <a:lnTo>
                    <a:pt x="38" y="23"/>
                  </a:lnTo>
                  <a:lnTo>
                    <a:pt x="24" y="23"/>
                  </a:lnTo>
                  <a:close/>
                </a:path>
              </a:pathLst>
            </a:custGeom>
            <a:grpFill/>
            <a:ln w="9525">
              <a:solidFill>
                <a:schemeClr val="bg1">
                  <a:lumMod val="75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83" name="Freeform 365"/>
            <p:cNvSpPr/>
            <p:nvPr/>
          </p:nvSpPr>
          <p:spPr bwMode="auto">
            <a:xfrm>
              <a:off x="3405189" y="207963"/>
              <a:ext cx="320675" cy="366712"/>
            </a:xfrm>
            <a:custGeom>
              <a:avLst/>
              <a:gdLst>
                <a:gd name="T0" fmla="*/ 159 w 159"/>
                <a:gd name="T1" fmla="*/ 131 h 182"/>
                <a:gd name="T2" fmla="*/ 148 w 159"/>
                <a:gd name="T3" fmla="*/ 131 h 182"/>
                <a:gd name="T4" fmla="*/ 148 w 159"/>
                <a:gd name="T5" fmla="*/ 115 h 182"/>
                <a:gd name="T6" fmla="*/ 159 w 159"/>
                <a:gd name="T7" fmla="*/ 115 h 182"/>
                <a:gd name="T8" fmla="*/ 105 w 159"/>
                <a:gd name="T9" fmla="*/ 87 h 182"/>
                <a:gd name="T10" fmla="*/ 104 w 159"/>
                <a:gd name="T11" fmla="*/ 87 h 182"/>
                <a:gd name="T12" fmla="*/ 102 w 159"/>
                <a:gd name="T13" fmla="*/ 86 h 182"/>
                <a:gd name="T14" fmla="*/ 99 w 159"/>
                <a:gd name="T15" fmla="*/ 79 h 182"/>
                <a:gd name="T16" fmla="*/ 113 w 159"/>
                <a:gd name="T17" fmla="*/ 52 h 182"/>
                <a:gd name="T18" fmla="*/ 114 w 159"/>
                <a:gd name="T19" fmla="*/ 51 h 182"/>
                <a:gd name="T20" fmla="*/ 116 w 159"/>
                <a:gd name="T21" fmla="*/ 37 h 182"/>
                <a:gd name="T22" fmla="*/ 115 w 159"/>
                <a:gd name="T23" fmla="*/ 29 h 182"/>
                <a:gd name="T24" fmla="*/ 94 w 159"/>
                <a:gd name="T25" fmla="*/ 4 h 182"/>
                <a:gd name="T26" fmla="*/ 68 w 159"/>
                <a:gd name="T27" fmla="*/ 7 h 182"/>
                <a:gd name="T28" fmla="*/ 55 w 159"/>
                <a:gd name="T29" fmla="*/ 21 h 182"/>
                <a:gd name="T30" fmla="*/ 52 w 159"/>
                <a:gd name="T31" fmla="*/ 36 h 182"/>
                <a:gd name="T32" fmla="*/ 54 w 159"/>
                <a:gd name="T33" fmla="*/ 49 h 182"/>
                <a:gd name="T34" fmla="*/ 56 w 159"/>
                <a:gd name="T35" fmla="*/ 50 h 182"/>
                <a:gd name="T36" fmla="*/ 70 w 159"/>
                <a:gd name="T37" fmla="*/ 80 h 182"/>
                <a:gd name="T38" fmla="*/ 66 w 159"/>
                <a:gd name="T39" fmla="*/ 86 h 182"/>
                <a:gd name="T40" fmla="*/ 40 w 159"/>
                <a:gd name="T41" fmla="*/ 98 h 182"/>
                <a:gd name="T42" fmla="*/ 15 w 159"/>
                <a:gd name="T43" fmla="*/ 113 h 182"/>
                <a:gd name="T44" fmla="*/ 6 w 159"/>
                <a:gd name="T45" fmla="*/ 154 h 182"/>
                <a:gd name="T46" fmla="*/ 159 w 159"/>
                <a:gd name="T47" fmla="*/ 160 h 182"/>
                <a:gd name="T48" fmla="*/ 159 w 159"/>
                <a:gd name="T49" fmla="*/ 131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59" h="182">
                  <a:moveTo>
                    <a:pt x="159" y="131"/>
                  </a:moveTo>
                  <a:cubicBezTo>
                    <a:pt x="148" y="131"/>
                    <a:pt x="148" y="131"/>
                    <a:pt x="148" y="131"/>
                  </a:cubicBezTo>
                  <a:cubicBezTo>
                    <a:pt x="148" y="115"/>
                    <a:pt x="148" y="115"/>
                    <a:pt x="148" y="115"/>
                  </a:cubicBezTo>
                  <a:cubicBezTo>
                    <a:pt x="159" y="115"/>
                    <a:pt x="159" y="115"/>
                    <a:pt x="159" y="115"/>
                  </a:cubicBezTo>
                  <a:cubicBezTo>
                    <a:pt x="143" y="102"/>
                    <a:pt x="108" y="88"/>
                    <a:pt x="105" y="87"/>
                  </a:cubicBezTo>
                  <a:cubicBezTo>
                    <a:pt x="105" y="87"/>
                    <a:pt x="104" y="87"/>
                    <a:pt x="104" y="87"/>
                  </a:cubicBezTo>
                  <a:cubicBezTo>
                    <a:pt x="104" y="87"/>
                    <a:pt x="103" y="86"/>
                    <a:pt x="102" y="86"/>
                  </a:cubicBezTo>
                  <a:cubicBezTo>
                    <a:pt x="102" y="86"/>
                    <a:pt x="94" y="83"/>
                    <a:pt x="99" y="79"/>
                  </a:cubicBezTo>
                  <a:cubicBezTo>
                    <a:pt x="107" y="72"/>
                    <a:pt x="112" y="61"/>
                    <a:pt x="113" y="52"/>
                  </a:cubicBezTo>
                  <a:cubicBezTo>
                    <a:pt x="113" y="51"/>
                    <a:pt x="114" y="51"/>
                    <a:pt x="114" y="51"/>
                  </a:cubicBezTo>
                  <a:cubicBezTo>
                    <a:pt x="114" y="51"/>
                    <a:pt x="116" y="45"/>
                    <a:pt x="116" y="37"/>
                  </a:cubicBezTo>
                  <a:cubicBezTo>
                    <a:pt x="116" y="35"/>
                    <a:pt x="116" y="32"/>
                    <a:pt x="115" y="29"/>
                  </a:cubicBezTo>
                  <a:cubicBezTo>
                    <a:pt x="115" y="29"/>
                    <a:pt x="112" y="7"/>
                    <a:pt x="94" y="4"/>
                  </a:cubicBezTo>
                  <a:cubicBezTo>
                    <a:pt x="94" y="4"/>
                    <a:pt x="79" y="0"/>
                    <a:pt x="68" y="7"/>
                  </a:cubicBezTo>
                  <a:cubicBezTo>
                    <a:pt x="57" y="11"/>
                    <a:pt x="55" y="21"/>
                    <a:pt x="55" y="21"/>
                  </a:cubicBezTo>
                  <a:cubicBezTo>
                    <a:pt x="53" y="26"/>
                    <a:pt x="52" y="31"/>
                    <a:pt x="52" y="36"/>
                  </a:cubicBezTo>
                  <a:cubicBezTo>
                    <a:pt x="52" y="43"/>
                    <a:pt x="54" y="49"/>
                    <a:pt x="54" y="49"/>
                  </a:cubicBezTo>
                  <a:cubicBezTo>
                    <a:pt x="55" y="49"/>
                    <a:pt x="55" y="49"/>
                    <a:pt x="56" y="50"/>
                  </a:cubicBezTo>
                  <a:cubicBezTo>
                    <a:pt x="56" y="61"/>
                    <a:pt x="62" y="73"/>
                    <a:pt x="70" y="80"/>
                  </a:cubicBezTo>
                  <a:cubicBezTo>
                    <a:pt x="72" y="84"/>
                    <a:pt x="67" y="85"/>
                    <a:pt x="66" y="86"/>
                  </a:cubicBezTo>
                  <a:cubicBezTo>
                    <a:pt x="63" y="87"/>
                    <a:pt x="51" y="93"/>
                    <a:pt x="40" y="98"/>
                  </a:cubicBezTo>
                  <a:cubicBezTo>
                    <a:pt x="30" y="103"/>
                    <a:pt x="20" y="109"/>
                    <a:pt x="15" y="113"/>
                  </a:cubicBezTo>
                  <a:cubicBezTo>
                    <a:pt x="7" y="121"/>
                    <a:pt x="0" y="144"/>
                    <a:pt x="6" y="154"/>
                  </a:cubicBezTo>
                  <a:cubicBezTo>
                    <a:pt x="46" y="174"/>
                    <a:pt x="107" y="182"/>
                    <a:pt x="159" y="160"/>
                  </a:cubicBezTo>
                  <a:lnTo>
                    <a:pt x="159" y="131"/>
                  </a:lnTo>
                  <a:close/>
                </a:path>
              </a:pathLst>
            </a:custGeom>
            <a:grpFill/>
            <a:ln w="9525">
              <a:solidFill>
                <a:schemeClr val="bg1">
                  <a:lumMod val="75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384" name="Freeform 366"/>
          <p:cNvSpPr/>
          <p:nvPr/>
        </p:nvSpPr>
        <p:spPr bwMode="auto">
          <a:xfrm>
            <a:off x="2889940" y="319481"/>
            <a:ext cx="300849" cy="345751"/>
          </a:xfrm>
          <a:custGeom>
            <a:avLst/>
            <a:gdLst>
              <a:gd name="T0" fmla="*/ 158 w 159"/>
              <a:gd name="T1" fmla="*/ 134 h 182"/>
              <a:gd name="T2" fmla="*/ 140 w 159"/>
              <a:gd name="T3" fmla="*/ 134 h 182"/>
              <a:gd name="T4" fmla="*/ 140 w 159"/>
              <a:gd name="T5" fmla="*/ 116 h 182"/>
              <a:gd name="T6" fmla="*/ 159 w 159"/>
              <a:gd name="T7" fmla="*/ 116 h 182"/>
              <a:gd name="T8" fmla="*/ 105 w 159"/>
              <a:gd name="T9" fmla="*/ 87 h 182"/>
              <a:gd name="T10" fmla="*/ 99 w 159"/>
              <a:gd name="T11" fmla="*/ 79 h 182"/>
              <a:gd name="T12" fmla="*/ 112 w 159"/>
              <a:gd name="T13" fmla="*/ 52 h 182"/>
              <a:gd name="T14" fmla="*/ 114 w 159"/>
              <a:gd name="T15" fmla="*/ 51 h 182"/>
              <a:gd name="T16" fmla="*/ 115 w 159"/>
              <a:gd name="T17" fmla="*/ 37 h 182"/>
              <a:gd name="T18" fmla="*/ 115 w 159"/>
              <a:gd name="T19" fmla="*/ 29 h 182"/>
              <a:gd name="T20" fmla="*/ 93 w 159"/>
              <a:gd name="T21" fmla="*/ 4 h 182"/>
              <a:gd name="T22" fmla="*/ 68 w 159"/>
              <a:gd name="T23" fmla="*/ 7 h 182"/>
              <a:gd name="T24" fmla="*/ 55 w 159"/>
              <a:gd name="T25" fmla="*/ 21 h 182"/>
              <a:gd name="T26" fmla="*/ 52 w 159"/>
              <a:gd name="T27" fmla="*/ 36 h 182"/>
              <a:gd name="T28" fmla="*/ 54 w 159"/>
              <a:gd name="T29" fmla="*/ 49 h 182"/>
              <a:gd name="T30" fmla="*/ 55 w 159"/>
              <a:gd name="T31" fmla="*/ 50 h 182"/>
              <a:gd name="T32" fmla="*/ 69 w 159"/>
              <a:gd name="T33" fmla="*/ 80 h 182"/>
              <a:gd name="T34" fmla="*/ 65 w 159"/>
              <a:gd name="T35" fmla="*/ 86 h 182"/>
              <a:gd name="T36" fmla="*/ 40 w 159"/>
              <a:gd name="T37" fmla="*/ 98 h 182"/>
              <a:gd name="T38" fmla="*/ 15 w 159"/>
              <a:gd name="T39" fmla="*/ 113 h 182"/>
              <a:gd name="T40" fmla="*/ 6 w 159"/>
              <a:gd name="T41" fmla="*/ 154 h 182"/>
              <a:gd name="T42" fmla="*/ 158 w 159"/>
              <a:gd name="T43" fmla="*/ 160 h 182"/>
              <a:gd name="T44" fmla="*/ 158 w 159"/>
              <a:gd name="T45" fmla="*/ 134 h 1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59" h="182">
                <a:moveTo>
                  <a:pt x="158" y="134"/>
                </a:moveTo>
                <a:cubicBezTo>
                  <a:pt x="140" y="134"/>
                  <a:pt x="140" y="134"/>
                  <a:pt x="140" y="134"/>
                </a:cubicBezTo>
                <a:cubicBezTo>
                  <a:pt x="140" y="116"/>
                  <a:pt x="140" y="116"/>
                  <a:pt x="140" y="116"/>
                </a:cubicBezTo>
                <a:cubicBezTo>
                  <a:pt x="159" y="116"/>
                  <a:pt x="159" y="116"/>
                  <a:pt x="159" y="116"/>
                </a:cubicBezTo>
                <a:cubicBezTo>
                  <a:pt x="143" y="103"/>
                  <a:pt x="107" y="88"/>
                  <a:pt x="105" y="87"/>
                </a:cubicBezTo>
                <a:cubicBezTo>
                  <a:pt x="104" y="87"/>
                  <a:pt x="94" y="85"/>
                  <a:pt x="99" y="79"/>
                </a:cubicBezTo>
                <a:cubicBezTo>
                  <a:pt x="106" y="72"/>
                  <a:pt x="112" y="61"/>
                  <a:pt x="112" y="52"/>
                </a:cubicBezTo>
                <a:cubicBezTo>
                  <a:pt x="113" y="52"/>
                  <a:pt x="113" y="51"/>
                  <a:pt x="114" y="51"/>
                </a:cubicBezTo>
                <a:cubicBezTo>
                  <a:pt x="114" y="51"/>
                  <a:pt x="115" y="45"/>
                  <a:pt x="115" y="37"/>
                </a:cubicBezTo>
                <a:cubicBezTo>
                  <a:pt x="115" y="35"/>
                  <a:pt x="115" y="32"/>
                  <a:pt x="115" y="29"/>
                </a:cubicBezTo>
                <a:cubicBezTo>
                  <a:pt x="115" y="29"/>
                  <a:pt x="111" y="7"/>
                  <a:pt x="93" y="4"/>
                </a:cubicBezTo>
                <a:cubicBezTo>
                  <a:pt x="93" y="4"/>
                  <a:pt x="78" y="0"/>
                  <a:pt x="68" y="7"/>
                </a:cubicBezTo>
                <a:cubicBezTo>
                  <a:pt x="57" y="11"/>
                  <a:pt x="55" y="21"/>
                  <a:pt x="55" y="21"/>
                </a:cubicBezTo>
                <a:cubicBezTo>
                  <a:pt x="52" y="26"/>
                  <a:pt x="52" y="31"/>
                  <a:pt x="52" y="36"/>
                </a:cubicBezTo>
                <a:cubicBezTo>
                  <a:pt x="52" y="43"/>
                  <a:pt x="54" y="49"/>
                  <a:pt x="54" y="49"/>
                </a:cubicBezTo>
                <a:cubicBezTo>
                  <a:pt x="54" y="49"/>
                  <a:pt x="55" y="50"/>
                  <a:pt x="55" y="50"/>
                </a:cubicBezTo>
                <a:cubicBezTo>
                  <a:pt x="55" y="61"/>
                  <a:pt x="61" y="73"/>
                  <a:pt x="69" y="80"/>
                </a:cubicBezTo>
                <a:cubicBezTo>
                  <a:pt x="69" y="81"/>
                  <a:pt x="69" y="84"/>
                  <a:pt x="65" y="86"/>
                </a:cubicBezTo>
                <a:cubicBezTo>
                  <a:pt x="61" y="88"/>
                  <a:pt x="51" y="93"/>
                  <a:pt x="40" y="98"/>
                </a:cubicBezTo>
                <a:cubicBezTo>
                  <a:pt x="30" y="103"/>
                  <a:pt x="19" y="109"/>
                  <a:pt x="15" y="113"/>
                </a:cubicBezTo>
                <a:cubicBezTo>
                  <a:pt x="7" y="121"/>
                  <a:pt x="0" y="144"/>
                  <a:pt x="6" y="154"/>
                </a:cubicBezTo>
                <a:cubicBezTo>
                  <a:pt x="46" y="174"/>
                  <a:pt x="106" y="182"/>
                  <a:pt x="158" y="160"/>
                </a:cubicBezTo>
                <a:lnTo>
                  <a:pt x="158" y="134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385" name="Freeform 367"/>
          <p:cNvSpPr/>
          <p:nvPr/>
        </p:nvSpPr>
        <p:spPr bwMode="auto">
          <a:xfrm>
            <a:off x="8538714" y="549982"/>
            <a:ext cx="56877" cy="56877"/>
          </a:xfrm>
          <a:custGeom>
            <a:avLst/>
            <a:gdLst>
              <a:gd name="T0" fmla="*/ 24 w 38"/>
              <a:gd name="T1" fmla="*/ 24 h 38"/>
              <a:gd name="T2" fmla="*/ 24 w 38"/>
              <a:gd name="T3" fmla="*/ 38 h 38"/>
              <a:gd name="T4" fmla="*/ 14 w 38"/>
              <a:gd name="T5" fmla="*/ 38 h 38"/>
              <a:gd name="T6" fmla="*/ 14 w 38"/>
              <a:gd name="T7" fmla="*/ 24 h 38"/>
              <a:gd name="T8" fmla="*/ 0 w 38"/>
              <a:gd name="T9" fmla="*/ 24 h 38"/>
              <a:gd name="T10" fmla="*/ 0 w 38"/>
              <a:gd name="T11" fmla="*/ 14 h 38"/>
              <a:gd name="T12" fmla="*/ 14 w 38"/>
              <a:gd name="T13" fmla="*/ 14 h 38"/>
              <a:gd name="T14" fmla="*/ 14 w 38"/>
              <a:gd name="T15" fmla="*/ 0 h 38"/>
              <a:gd name="T16" fmla="*/ 24 w 38"/>
              <a:gd name="T17" fmla="*/ 0 h 38"/>
              <a:gd name="T18" fmla="*/ 24 w 38"/>
              <a:gd name="T19" fmla="*/ 14 h 38"/>
              <a:gd name="T20" fmla="*/ 38 w 38"/>
              <a:gd name="T21" fmla="*/ 14 h 38"/>
              <a:gd name="T22" fmla="*/ 38 w 38"/>
              <a:gd name="T23" fmla="*/ 24 h 38"/>
              <a:gd name="T24" fmla="*/ 24 w 38"/>
              <a:gd name="T25" fmla="*/ 24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8" h="38">
                <a:moveTo>
                  <a:pt x="24" y="24"/>
                </a:moveTo>
                <a:lnTo>
                  <a:pt x="24" y="38"/>
                </a:lnTo>
                <a:lnTo>
                  <a:pt x="14" y="38"/>
                </a:lnTo>
                <a:lnTo>
                  <a:pt x="14" y="24"/>
                </a:lnTo>
                <a:lnTo>
                  <a:pt x="0" y="24"/>
                </a:lnTo>
                <a:lnTo>
                  <a:pt x="0" y="14"/>
                </a:lnTo>
                <a:lnTo>
                  <a:pt x="14" y="14"/>
                </a:lnTo>
                <a:lnTo>
                  <a:pt x="14" y="0"/>
                </a:lnTo>
                <a:lnTo>
                  <a:pt x="24" y="0"/>
                </a:lnTo>
                <a:lnTo>
                  <a:pt x="24" y="14"/>
                </a:lnTo>
                <a:lnTo>
                  <a:pt x="38" y="14"/>
                </a:lnTo>
                <a:lnTo>
                  <a:pt x="38" y="24"/>
                </a:lnTo>
                <a:lnTo>
                  <a:pt x="24" y="24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386" name="Freeform 368"/>
          <p:cNvSpPr/>
          <p:nvPr/>
        </p:nvSpPr>
        <p:spPr bwMode="auto">
          <a:xfrm>
            <a:off x="7850204" y="575428"/>
            <a:ext cx="55381" cy="16464"/>
          </a:xfrm>
          <a:custGeom>
            <a:avLst/>
            <a:gdLst>
              <a:gd name="T0" fmla="*/ 24 w 37"/>
              <a:gd name="T1" fmla="*/ 11 h 11"/>
              <a:gd name="T2" fmla="*/ 14 w 37"/>
              <a:gd name="T3" fmla="*/ 11 h 11"/>
              <a:gd name="T4" fmla="*/ 0 w 37"/>
              <a:gd name="T5" fmla="*/ 11 h 11"/>
              <a:gd name="T6" fmla="*/ 0 w 37"/>
              <a:gd name="T7" fmla="*/ 0 h 11"/>
              <a:gd name="T8" fmla="*/ 14 w 37"/>
              <a:gd name="T9" fmla="*/ 0 h 11"/>
              <a:gd name="T10" fmla="*/ 24 w 37"/>
              <a:gd name="T11" fmla="*/ 0 h 11"/>
              <a:gd name="T12" fmla="*/ 37 w 37"/>
              <a:gd name="T13" fmla="*/ 0 h 11"/>
              <a:gd name="T14" fmla="*/ 37 w 37"/>
              <a:gd name="T15" fmla="*/ 11 h 11"/>
              <a:gd name="T16" fmla="*/ 24 w 37"/>
              <a:gd name="T17" fmla="*/ 11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7" h="11">
                <a:moveTo>
                  <a:pt x="24" y="11"/>
                </a:moveTo>
                <a:lnTo>
                  <a:pt x="14" y="11"/>
                </a:lnTo>
                <a:lnTo>
                  <a:pt x="0" y="11"/>
                </a:lnTo>
                <a:lnTo>
                  <a:pt x="0" y="0"/>
                </a:lnTo>
                <a:lnTo>
                  <a:pt x="14" y="0"/>
                </a:lnTo>
                <a:lnTo>
                  <a:pt x="24" y="0"/>
                </a:lnTo>
                <a:lnTo>
                  <a:pt x="37" y="0"/>
                </a:lnTo>
                <a:lnTo>
                  <a:pt x="37" y="11"/>
                </a:lnTo>
                <a:lnTo>
                  <a:pt x="24" y="11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387" name="Freeform 369"/>
          <p:cNvSpPr>
            <a:spLocks noEditPoints="1"/>
          </p:cNvSpPr>
          <p:nvPr/>
        </p:nvSpPr>
        <p:spPr bwMode="auto">
          <a:xfrm>
            <a:off x="5587103" y="5145037"/>
            <a:ext cx="356229" cy="354732"/>
          </a:xfrm>
          <a:custGeom>
            <a:avLst/>
            <a:gdLst>
              <a:gd name="T0" fmla="*/ 94 w 188"/>
              <a:gd name="T1" fmla="*/ 0 h 187"/>
              <a:gd name="T2" fmla="*/ 0 w 188"/>
              <a:gd name="T3" fmla="*/ 94 h 187"/>
              <a:gd name="T4" fmla="*/ 94 w 188"/>
              <a:gd name="T5" fmla="*/ 187 h 187"/>
              <a:gd name="T6" fmla="*/ 188 w 188"/>
              <a:gd name="T7" fmla="*/ 94 h 187"/>
              <a:gd name="T8" fmla="*/ 94 w 188"/>
              <a:gd name="T9" fmla="*/ 0 h 187"/>
              <a:gd name="T10" fmla="*/ 148 w 188"/>
              <a:gd name="T11" fmla="*/ 118 h 187"/>
              <a:gd name="T12" fmla="*/ 40 w 188"/>
              <a:gd name="T13" fmla="*/ 118 h 187"/>
              <a:gd name="T14" fmla="*/ 17 w 188"/>
              <a:gd name="T15" fmla="*/ 94 h 187"/>
              <a:gd name="T16" fmla="*/ 40 w 188"/>
              <a:gd name="T17" fmla="*/ 69 h 187"/>
              <a:gd name="T18" fmla="*/ 148 w 188"/>
              <a:gd name="T19" fmla="*/ 69 h 187"/>
              <a:gd name="T20" fmla="*/ 170 w 188"/>
              <a:gd name="T21" fmla="*/ 94 h 187"/>
              <a:gd name="T22" fmla="*/ 148 w 188"/>
              <a:gd name="T23" fmla="*/ 118 h 1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88" h="187">
                <a:moveTo>
                  <a:pt x="94" y="0"/>
                </a:moveTo>
                <a:cubicBezTo>
                  <a:pt x="42" y="0"/>
                  <a:pt x="0" y="42"/>
                  <a:pt x="0" y="94"/>
                </a:cubicBezTo>
                <a:cubicBezTo>
                  <a:pt x="0" y="145"/>
                  <a:pt x="42" y="187"/>
                  <a:pt x="94" y="187"/>
                </a:cubicBezTo>
                <a:cubicBezTo>
                  <a:pt x="146" y="187"/>
                  <a:pt x="188" y="145"/>
                  <a:pt x="188" y="94"/>
                </a:cubicBezTo>
                <a:cubicBezTo>
                  <a:pt x="188" y="42"/>
                  <a:pt x="146" y="0"/>
                  <a:pt x="94" y="0"/>
                </a:cubicBezTo>
                <a:close/>
                <a:moveTo>
                  <a:pt x="148" y="118"/>
                </a:moveTo>
                <a:cubicBezTo>
                  <a:pt x="40" y="118"/>
                  <a:pt x="40" y="118"/>
                  <a:pt x="40" y="118"/>
                </a:cubicBezTo>
                <a:cubicBezTo>
                  <a:pt x="28" y="118"/>
                  <a:pt x="17" y="107"/>
                  <a:pt x="17" y="94"/>
                </a:cubicBezTo>
                <a:cubicBezTo>
                  <a:pt x="17" y="80"/>
                  <a:pt x="28" y="69"/>
                  <a:pt x="40" y="69"/>
                </a:cubicBezTo>
                <a:cubicBezTo>
                  <a:pt x="148" y="69"/>
                  <a:pt x="148" y="69"/>
                  <a:pt x="148" y="69"/>
                </a:cubicBezTo>
                <a:cubicBezTo>
                  <a:pt x="160" y="69"/>
                  <a:pt x="170" y="80"/>
                  <a:pt x="170" y="94"/>
                </a:cubicBezTo>
                <a:cubicBezTo>
                  <a:pt x="170" y="107"/>
                  <a:pt x="160" y="118"/>
                  <a:pt x="148" y="118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388" name="Freeform 370"/>
          <p:cNvSpPr>
            <a:spLocks noEditPoints="1"/>
          </p:cNvSpPr>
          <p:nvPr/>
        </p:nvSpPr>
        <p:spPr bwMode="auto">
          <a:xfrm>
            <a:off x="1551837" y="5145037"/>
            <a:ext cx="375687" cy="362216"/>
          </a:xfrm>
          <a:custGeom>
            <a:avLst/>
            <a:gdLst>
              <a:gd name="T0" fmla="*/ 161 w 198"/>
              <a:gd name="T1" fmla="*/ 0 h 191"/>
              <a:gd name="T2" fmla="*/ 37 w 198"/>
              <a:gd name="T3" fmla="*/ 0 h 191"/>
              <a:gd name="T4" fmla="*/ 0 w 198"/>
              <a:gd name="T5" fmla="*/ 36 h 191"/>
              <a:gd name="T6" fmla="*/ 0 w 198"/>
              <a:gd name="T7" fmla="*/ 156 h 191"/>
              <a:gd name="T8" fmla="*/ 37 w 198"/>
              <a:gd name="T9" fmla="*/ 191 h 191"/>
              <a:gd name="T10" fmla="*/ 161 w 198"/>
              <a:gd name="T11" fmla="*/ 191 h 191"/>
              <a:gd name="T12" fmla="*/ 198 w 198"/>
              <a:gd name="T13" fmla="*/ 156 h 191"/>
              <a:gd name="T14" fmla="*/ 198 w 198"/>
              <a:gd name="T15" fmla="*/ 36 h 191"/>
              <a:gd name="T16" fmla="*/ 161 w 198"/>
              <a:gd name="T17" fmla="*/ 0 h 191"/>
              <a:gd name="T18" fmla="*/ 55 w 198"/>
              <a:gd name="T19" fmla="*/ 136 h 191"/>
              <a:gd name="T20" fmla="*/ 55 w 198"/>
              <a:gd name="T21" fmla="*/ 135 h 191"/>
              <a:gd name="T22" fmla="*/ 54 w 198"/>
              <a:gd name="T23" fmla="*/ 136 h 191"/>
              <a:gd name="T24" fmla="*/ 24 w 198"/>
              <a:gd name="T25" fmla="*/ 79 h 191"/>
              <a:gd name="T26" fmla="*/ 44 w 198"/>
              <a:gd name="T27" fmla="*/ 68 h 191"/>
              <a:gd name="T28" fmla="*/ 64 w 198"/>
              <a:gd name="T29" fmla="*/ 106 h 191"/>
              <a:gd name="T30" fmla="*/ 163 w 198"/>
              <a:gd name="T31" fmla="*/ 55 h 191"/>
              <a:gd name="T32" fmla="*/ 174 w 198"/>
              <a:gd name="T33" fmla="*/ 76 h 191"/>
              <a:gd name="T34" fmla="*/ 55 w 198"/>
              <a:gd name="T35" fmla="*/ 136 h 1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98" h="191">
                <a:moveTo>
                  <a:pt x="161" y="0"/>
                </a:moveTo>
                <a:cubicBezTo>
                  <a:pt x="37" y="0"/>
                  <a:pt x="37" y="0"/>
                  <a:pt x="37" y="0"/>
                </a:cubicBezTo>
                <a:cubicBezTo>
                  <a:pt x="17" y="0"/>
                  <a:pt x="0" y="16"/>
                  <a:pt x="0" y="36"/>
                </a:cubicBezTo>
                <a:cubicBezTo>
                  <a:pt x="0" y="156"/>
                  <a:pt x="0" y="156"/>
                  <a:pt x="0" y="156"/>
                </a:cubicBezTo>
                <a:cubicBezTo>
                  <a:pt x="0" y="175"/>
                  <a:pt x="17" y="191"/>
                  <a:pt x="37" y="191"/>
                </a:cubicBezTo>
                <a:cubicBezTo>
                  <a:pt x="161" y="191"/>
                  <a:pt x="161" y="191"/>
                  <a:pt x="161" y="191"/>
                </a:cubicBezTo>
                <a:cubicBezTo>
                  <a:pt x="181" y="191"/>
                  <a:pt x="198" y="175"/>
                  <a:pt x="198" y="156"/>
                </a:cubicBezTo>
                <a:cubicBezTo>
                  <a:pt x="198" y="36"/>
                  <a:pt x="198" y="36"/>
                  <a:pt x="198" y="36"/>
                </a:cubicBezTo>
                <a:cubicBezTo>
                  <a:pt x="198" y="16"/>
                  <a:pt x="181" y="0"/>
                  <a:pt x="161" y="0"/>
                </a:cubicBezTo>
                <a:close/>
                <a:moveTo>
                  <a:pt x="55" y="136"/>
                </a:moveTo>
                <a:cubicBezTo>
                  <a:pt x="55" y="135"/>
                  <a:pt x="55" y="135"/>
                  <a:pt x="55" y="135"/>
                </a:cubicBezTo>
                <a:cubicBezTo>
                  <a:pt x="54" y="136"/>
                  <a:pt x="54" y="136"/>
                  <a:pt x="54" y="136"/>
                </a:cubicBezTo>
                <a:cubicBezTo>
                  <a:pt x="24" y="79"/>
                  <a:pt x="24" y="79"/>
                  <a:pt x="24" y="79"/>
                </a:cubicBezTo>
                <a:cubicBezTo>
                  <a:pt x="44" y="68"/>
                  <a:pt x="44" y="68"/>
                  <a:pt x="44" y="68"/>
                </a:cubicBezTo>
                <a:cubicBezTo>
                  <a:pt x="64" y="106"/>
                  <a:pt x="64" y="106"/>
                  <a:pt x="64" y="106"/>
                </a:cubicBezTo>
                <a:cubicBezTo>
                  <a:pt x="163" y="55"/>
                  <a:pt x="163" y="55"/>
                  <a:pt x="163" y="55"/>
                </a:cubicBezTo>
                <a:cubicBezTo>
                  <a:pt x="174" y="76"/>
                  <a:pt x="174" y="76"/>
                  <a:pt x="174" y="76"/>
                </a:cubicBezTo>
                <a:lnTo>
                  <a:pt x="55" y="136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389" name="Freeform 371"/>
          <p:cNvSpPr>
            <a:spLocks noEditPoints="1"/>
          </p:cNvSpPr>
          <p:nvPr/>
        </p:nvSpPr>
        <p:spPr bwMode="auto">
          <a:xfrm>
            <a:off x="10273459" y="5145037"/>
            <a:ext cx="356229" cy="356229"/>
          </a:xfrm>
          <a:custGeom>
            <a:avLst/>
            <a:gdLst>
              <a:gd name="T0" fmla="*/ 154 w 188"/>
              <a:gd name="T1" fmla="*/ 0 h 188"/>
              <a:gd name="T2" fmla="*/ 34 w 188"/>
              <a:gd name="T3" fmla="*/ 0 h 188"/>
              <a:gd name="T4" fmla="*/ 0 w 188"/>
              <a:gd name="T5" fmla="*/ 34 h 188"/>
              <a:gd name="T6" fmla="*/ 0 w 188"/>
              <a:gd name="T7" fmla="*/ 154 h 188"/>
              <a:gd name="T8" fmla="*/ 34 w 188"/>
              <a:gd name="T9" fmla="*/ 188 h 188"/>
              <a:gd name="T10" fmla="*/ 154 w 188"/>
              <a:gd name="T11" fmla="*/ 188 h 188"/>
              <a:gd name="T12" fmla="*/ 188 w 188"/>
              <a:gd name="T13" fmla="*/ 154 h 188"/>
              <a:gd name="T14" fmla="*/ 188 w 188"/>
              <a:gd name="T15" fmla="*/ 34 h 188"/>
              <a:gd name="T16" fmla="*/ 154 w 188"/>
              <a:gd name="T17" fmla="*/ 0 h 188"/>
              <a:gd name="T18" fmla="*/ 39 w 188"/>
              <a:gd name="T19" fmla="*/ 28 h 188"/>
              <a:gd name="T20" fmla="*/ 54 w 188"/>
              <a:gd name="T21" fmla="*/ 43 h 188"/>
              <a:gd name="T22" fmla="*/ 39 w 188"/>
              <a:gd name="T23" fmla="*/ 59 h 188"/>
              <a:gd name="T24" fmla="*/ 23 w 188"/>
              <a:gd name="T25" fmla="*/ 43 h 188"/>
              <a:gd name="T26" fmla="*/ 39 w 188"/>
              <a:gd name="T27" fmla="*/ 28 h 188"/>
              <a:gd name="T28" fmla="*/ 41 w 188"/>
              <a:gd name="T29" fmla="*/ 159 h 188"/>
              <a:gd name="T30" fmla="*/ 26 w 188"/>
              <a:gd name="T31" fmla="*/ 143 h 188"/>
              <a:gd name="T32" fmla="*/ 41 w 188"/>
              <a:gd name="T33" fmla="*/ 128 h 188"/>
              <a:gd name="T34" fmla="*/ 57 w 188"/>
              <a:gd name="T35" fmla="*/ 143 h 188"/>
              <a:gd name="T36" fmla="*/ 41 w 188"/>
              <a:gd name="T37" fmla="*/ 159 h 188"/>
              <a:gd name="T38" fmla="*/ 94 w 188"/>
              <a:gd name="T39" fmla="*/ 109 h 188"/>
              <a:gd name="T40" fmla="*/ 79 w 188"/>
              <a:gd name="T41" fmla="*/ 94 h 188"/>
              <a:gd name="T42" fmla="*/ 94 w 188"/>
              <a:gd name="T43" fmla="*/ 78 h 188"/>
              <a:gd name="T44" fmla="*/ 110 w 188"/>
              <a:gd name="T45" fmla="*/ 94 h 188"/>
              <a:gd name="T46" fmla="*/ 94 w 188"/>
              <a:gd name="T47" fmla="*/ 109 h 188"/>
              <a:gd name="T48" fmla="*/ 145 w 188"/>
              <a:gd name="T49" fmla="*/ 28 h 188"/>
              <a:gd name="T50" fmla="*/ 160 w 188"/>
              <a:gd name="T51" fmla="*/ 43 h 188"/>
              <a:gd name="T52" fmla="*/ 145 w 188"/>
              <a:gd name="T53" fmla="*/ 59 h 188"/>
              <a:gd name="T54" fmla="*/ 129 w 188"/>
              <a:gd name="T55" fmla="*/ 43 h 188"/>
              <a:gd name="T56" fmla="*/ 145 w 188"/>
              <a:gd name="T57" fmla="*/ 28 h 188"/>
              <a:gd name="T58" fmla="*/ 147 w 188"/>
              <a:gd name="T59" fmla="*/ 159 h 188"/>
              <a:gd name="T60" fmla="*/ 132 w 188"/>
              <a:gd name="T61" fmla="*/ 143 h 188"/>
              <a:gd name="T62" fmla="*/ 147 w 188"/>
              <a:gd name="T63" fmla="*/ 128 h 188"/>
              <a:gd name="T64" fmla="*/ 163 w 188"/>
              <a:gd name="T65" fmla="*/ 143 h 188"/>
              <a:gd name="T66" fmla="*/ 147 w 188"/>
              <a:gd name="T67" fmla="*/ 159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88" h="188">
                <a:moveTo>
                  <a:pt x="154" y="0"/>
                </a:moveTo>
                <a:cubicBezTo>
                  <a:pt x="34" y="0"/>
                  <a:pt x="34" y="0"/>
                  <a:pt x="34" y="0"/>
                </a:cubicBezTo>
                <a:cubicBezTo>
                  <a:pt x="15" y="0"/>
                  <a:pt x="0" y="15"/>
                  <a:pt x="0" y="34"/>
                </a:cubicBezTo>
                <a:cubicBezTo>
                  <a:pt x="0" y="154"/>
                  <a:pt x="0" y="154"/>
                  <a:pt x="0" y="154"/>
                </a:cubicBezTo>
                <a:cubicBezTo>
                  <a:pt x="0" y="173"/>
                  <a:pt x="15" y="188"/>
                  <a:pt x="34" y="188"/>
                </a:cubicBezTo>
                <a:cubicBezTo>
                  <a:pt x="154" y="188"/>
                  <a:pt x="154" y="188"/>
                  <a:pt x="154" y="188"/>
                </a:cubicBezTo>
                <a:cubicBezTo>
                  <a:pt x="173" y="188"/>
                  <a:pt x="188" y="173"/>
                  <a:pt x="188" y="154"/>
                </a:cubicBezTo>
                <a:cubicBezTo>
                  <a:pt x="188" y="34"/>
                  <a:pt x="188" y="34"/>
                  <a:pt x="188" y="34"/>
                </a:cubicBezTo>
                <a:cubicBezTo>
                  <a:pt x="188" y="15"/>
                  <a:pt x="173" y="0"/>
                  <a:pt x="154" y="0"/>
                </a:cubicBezTo>
                <a:close/>
                <a:moveTo>
                  <a:pt x="39" y="28"/>
                </a:moveTo>
                <a:cubicBezTo>
                  <a:pt x="47" y="28"/>
                  <a:pt x="54" y="35"/>
                  <a:pt x="54" y="43"/>
                </a:cubicBezTo>
                <a:cubicBezTo>
                  <a:pt x="54" y="52"/>
                  <a:pt x="47" y="59"/>
                  <a:pt x="39" y="59"/>
                </a:cubicBezTo>
                <a:cubicBezTo>
                  <a:pt x="30" y="59"/>
                  <a:pt x="23" y="52"/>
                  <a:pt x="23" y="43"/>
                </a:cubicBezTo>
                <a:cubicBezTo>
                  <a:pt x="23" y="35"/>
                  <a:pt x="30" y="28"/>
                  <a:pt x="39" y="28"/>
                </a:cubicBezTo>
                <a:close/>
                <a:moveTo>
                  <a:pt x="41" y="159"/>
                </a:moveTo>
                <a:cubicBezTo>
                  <a:pt x="33" y="159"/>
                  <a:pt x="26" y="152"/>
                  <a:pt x="26" y="143"/>
                </a:cubicBezTo>
                <a:cubicBezTo>
                  <a:pt x="26" y="134"/>
                  <a:pt x="33" y="128"/>
                  <a:pt x="41" y="128"/>
                </a:cubicBezTo>
                <a:cubicBezTo>
                  <a:pt x="50" y="128"/>
                  <a:pt x="57" y="134"/>
                  <a:pt x="57" y="143"/>
                </a:cubicBezTo>
                <a:cubicBezTo>
                  <a:pt x="57" y="152"/>
                  <a:pt x="50" y="159"/>
                  <a:pt x="41" y="159"/>
                </a:cubicBezTo>
                <a:close/>
                <a:moveTo>
                  <a:pt x="94" y="109"/>
                </a:moveTo>
                <a:cubicBezTo>
                  <a:pt x="86" y="109"/>
                  <a:pt x="79" y="102"/>
                  <a:pt x="79" y="94"/>
                </a:cubicBezTo>
                <a:cubicBezTo>
                  <a:pt x="79" y="85"/>
                  <a:pt x="86" y="78"/>
                  <a:pt x="94" y="78"/>
                </a:cubicBezTo>
                <a:cubicBezTo>
                  <a:pt x="103" y="78"/>
                  <a:pt x="110" y="85"/>
                  <a:pt x="110" y="94"/>
                </a:cubicBezTo>
                <a:cubicBezTo>
                  <a:pt x="110" y="102"/>
                  <a:pt x="103" y="109"/>
                  <a:pt x="94" y="109"/>
                </a:cubicBezTo>
                <a:close/>
                <a:moveTo>
                  <a:pt x="145" y="28"/>
                </a:moveTo>
                <a:cubicBezTo>
                  <a:pt x="153" y="28"/>
                  <a:pt x="160" y="35"/>
                  <a:pt x="160" y="43"/>
                </a:cubicBezTo>
                <a:cubicBezTo>
                  <a:pt x="160" y="52"/>
                  <a:pt x="153" y="59"/>
                  <a:pt x="145" y="59"/>
                </a:cubicBezTo>
                <a:cubicBezTo>
                  <a:pt x="136" y="59"/>
                  <a:pt x="129" y="52"/>
                  <a:pt x="129" y="43"/>
                </a:cubicBezTo>
                <a:cubicBezTo>
                  <a:pt x="129" y="35"/>
                  <a:pt x="136" y="28"/>
                  <a:pt x="145" y="28"/>
                </a:cubicBezTo>
                <a:close/>
                <a:moveTo>
                  <a:pt x="147" y="159"/>
                </a:moveTo>
                <a:cubicBezTo>
                  <a:pt x="138" y="159"/>
                  <a:pt x="132" y="152"/>
                  <a:pt x="132" y="143"/>
                </a:cubicBezTo>
                <a:cubicBezTo>
                  <a:pt x="132" y="134"/>
                  <a:pt x="138" y="128"/>
                  <a:pt x="147" y="128"/>
                </a:cubicBezTo>
                <a:cubicBezTo>
                  <a:pt x="156" y="128"/>
                  <a:pt x="163" y="134"/>
                  <a:pt x="163" y="143"/>
                </a:cubicBezTo>
                <a:cubicBezTo>
                  <a:pt x="163" y="152"/>
                  <a:pt x="156" y="159"/>
                  <a:pt x="147" y="159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390" name="Freeform 372"/>
          <p:cNvSpPr/>
          <p:nvPr/>
        </p:nvSpPr>
        <p:spPr bwMode="auto">
          <a:xfrm>
            <a:off x="8252832" y="497597"/>
            <a:ext cx="300849" cy="203559"/>
          </a:xfrm>
          <a:custGeom>
            <a:avLst/>
            <a:gdLst>
              <a:gd name="T0" fmla="*/ 159 w 159"/>
              <a:gd name="T1" fmla="*/ 49 h 107"/>
              <a:gd name="T2" fmla="*/ 148 w 159"/>
              <a:gd name="T3" fmla="*/ 49 h 107"/>
              <a:gd name="T4" fmla="*/ 148 w 159"/>
              <a:gd name="T5" fmla="*/ 35 h 107"/>
              <a:gd name="T6" fmla="*/ 159 w 159"/>
              <a:gd name="T7" fmla="*/ 35 h 107"/>
              <a:gd name="T8" fmla="*/ 106 w 159"/>
              <a:gd name="T9" fmla="*/ 8 h 107"/>
              <a:gd name="T10" fmla="*/ 99 w 159"/>
              <a:gd name="T11" fmla="*/ 0 h 107"/>
              <a:gd name="T12" fmla="*/ 70 w 159"/>
              <a:gd name="T13" fmla="*/ 1 h 107"/>
              <a:gd name="T14" fmla="*/ 66 w 159"/>
              <a:gd name="T15" fmla="*/ 7 h 107"/>
              <a:gd name="T16" fmla="*/ 40 w 159"/>
              <a:gd name="T17" fmla="*/ 20 h 107"/>
              <a:gd name="T18" fmla="*/ 16 w 159"/>
              <a:gd name="T19" fmla="*/ 35 h 107"/>
              <a:gd name="T20" fmla="*/ 6 w 159"/>
              <a:gd name="T21" fmla="*/ 78 h 107"/>
              <a:gd name="T22" fmla="*/ 159 w 159"/>
              <a:gd name="T23" fmla="*/ 84 h 107"/>
              <a:gd name="T24" fmla="*/ 159 w 159"/>
              <a:gd name="T25" fmla="*/ 49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59" h="107">
                <a:moveTo>
                  <a:pt x="159" y="49"/>
                </a:moveTo>
                <a:cubicBezTo>
                  <a:pt x="148" y="49"/>
                  <a:pt x="148" y="49"/>
                  <a:pt x="148" y="49"/>
                </a:cubicBezTo>
                <a:cubicBezTo>
                  <a:pt x="148" y="35"/>
                  <a:pt x="148" y="35"/>
                  <a:pt x="148" y="35"/>
                </a:cubicBezTo>
                <a:cubicBezTo>
                  <a:pt x="159" y="35"/>
                  <a:pt x="159" y="35"/>
                  <a:pt x="159" y="35"/>
                </a:cubicBezTo>
                <a:cubicBezTo>
                  <a:pt x="143" y="21"/>
                  <a:pt x="108" y="9"/>
                  <a:pt x="106" y="8"/>
                </a:cubicBezTo>
                <a:cubicBezTo>
                  <a:pt x="105" y="8"/>
                  <a:pt x="95" y="6"/>
                  <a:pt x="99" y="0"/>
                </a:cubicBezTo>
                <a:cubicBezTo>
                  <a:pt x="99" y="0"/>
                  <a:pt x="85" y="19"/>
                  <a:pt x="70" y="1"/>
                </a:cubicBezTo>
                <a:cubicBezTo>
                  <a:pt x="70" y="2"/>
                  <a:pt x="72" y="4"/>
                  <a:pt x="66" y="7"/>
                </a:cubicBezTo>
                <a:cubicBezTo>
                  <a:pt x="62" y="9"/>
                  <a:pt x="51" y="14"/>
                  <a:pt x="40" y="20"/>
                </a:cubicBezTo>
                <a:cubicBezTo>
                  <a:pt x="30" y="25"/>
                  <a:pt x="20" y="31"/>
                  <a:pt x="16" y="35"/>
                </a:cubicBezTo>
                <a:cubicBezTo>
                  <a:pt x="7" y="43"/>
                  <a:pt x="0" y="68"/>
                  <a:pt x="6" y="78"/>
                </a:cubicBezTo>
                <a:cubicBezTo>
                  <a:pt x="46" y="99"/>
                  <a:pt x="107" y="107"/>
                  <a:pt x="159" y="84"/>
                </a:cubicBezTo>
                <a:lnTo>
                  <a:pt x="159" y="49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391" name="Freeform 373"/>
          <p:cNvSpPr/>
          <p:nvPr/>
        </p:nvSpPr>
        <p:spPr bwMode="auto">
          <a:xfrm>
            <a:off x="8353116" y="362887"/>
            <a:ext cx="146683" cy="166140"/>
          </a:xfrm>
          <a:custGeom>
            <a:avLst/>
            <a:gdLst>
              <a:gd name="T0" fmla="*/ 1 w 77"/>
              <a:gd name="T1" fmla="*/ 66 h 87"/>
              <a:gd name="T2" fmla="*/ 13 w 77"/>
              <a:gd name="T3" fmla="*/ 69 h 87"/>
              <a:gd name="T4" fmla="*/ 19 w 77"/>
              <a:gd name="T5" fmla="*/ 74 h 87"/>
              <a:gd name="T6" fmla="*/ 54 w 77"/>
              <a:gd name="T7" fmla="*/ 61 h 87"/>
              <a:gd name="T8" fmla="*/ 57 w 77"/>
              <a:gd name="T9" fmla="*/ 2 h 87"/>
              <a:gd name="T10" fmla="*/ 14 w 77"/>
              <a:gd name="T11" fmla="*/ 0 h 87"/>
              <a:gd name="T12" fmla="*/ 2 w 77"/>
              <a:gd name="T13" fmla="*/ 14 h 87"/>
              <a:gd name="T14" fmla="*/ 1 w 77"/>
              <a:gd name="T15" fmla="*/ 37 h 87"/>
              <a:gd name="T16" fmla="*/ 0 w 77"/>
              <a:gd name="T17" fmla="*/ 63 h 87"/>
              <a:gd name="T18" fmla="*/ 1 w 77"/>
              <a:gd name="T19" fmla="*/ 66 h 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77" h="87">
                <a:moveTo>
                  <a:pt x="1" y="66"/>
                </a:moveTo>
                <a:cubicBezTo>
                  <a:pt x="1" y="66"/>
                  <a:pt x="13" y="68"/>
                  <a:pt x="13" y="69"/>
                </a:cubicBezTo>
                <a:cubicBezTo>
                  <a:pt x="14" y="70"/>
                  <a:pt x="17" y="72"/>
                  <a:pt x="19" y="74"/>
                </a:cubicBezTo>
                <a:cubicBezTo>
                  <a:pt x="26" y="81"/>
                  <a:pt x="39" y="87"/>
                  <a:pt x="54" y="61"/>
                </a:cubicBezTo>
                <a:cubicBezTo>
                  <a:pt x="77" y="22"/>
                  <a:pt x="57" y="2"/>
                  <a:pt x="57" y="2"/>
                </a:cubicBezTo>
                <a:cubicBezTo>
                  <a:pt x="14" y="0"/>
                  <a:pt x="14" y="0"/>
                  <a:pt x="14" y="0"/>
                </a:cubicBezTo>
                <a:cubicBezTo>
                  <a:pt x="2" y="14"/>
                  <a:pt x="2" y="14"/>
                  <a:pt x="2" y="14"/>
                </a:cubicBezTo>
                <a:cubicBezTo>
                  <a:pt x="1" y="37"/>
                  <a:pt x="1" y="37"/>
                  <a:pt x="1" y="37"/>
                </a:cubicBezTo>
                <a:cubicBezTo>
                  <a:pt x="0" y="63"/>
                  <a:pt x="0" y="63"/>
                  <a:pt x="0" y="63"/>
                </a:cubicBezTo>
                <a:lnTo>
                  <a:pt x="1" y="66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392" name="Freeform 374"/>
          <p:cNvSpPr/>
          <p:nvPr/>
        </p:nvSpPr>
        <p:spPr bwMode="auto">
          <a:xfrm>
            <a:off x="8305219" y="267095"/>
            <a:ext cx="231999" cy="257443"/>
          </a:xfrm>
          <a:custGeom>
            <a:avLst/>
            <a:gdLst>
              <a:gd name="T0" fmla="*/ 12 w 122"/>
              <a:gd name="T1" fmla="*/ 100 h 136"/>
              <a:gd name="T2" fmla="*/ 38 w 122"/>
              <a:gd name="T3" fmla="*/ 40 h 136"/>
              <a:gd name="T4" fmla="*/ 103 w 122"/>
              <a:gd name="T5" fmla="*/ 91 h 136"/>
              <a:gd name="T6" fmla="*/ 103 w 122"/>
              <a:gd name="T7" fmla="*/ 91 h 136"/>
              <a:gd name="T8" fmla="*/ 79 w 122"/>
              <a:gd name="T9" fmla="*/ 112 h 136"/>
              <a:gd name="T10" fmla="*/ 78 w 122"/>
              <a:gd name="T11" fmla="*/ 85 h 136"/>
              <a:gd name="T12" fmla="*/ 42 w 122"/>
              <a:gd name="T13" fmla="*/ 60 h 136"/>
              <a:gd name="T14" fmla="*/ 40 w 122"/>
              <a:gd name="T15" fmla="*/ 120 h 136"/>
              <a:gd name="T16" fmla="*/ 12 w 122"/>
              <a:gd name="T17" fmla="*/ 100 h 1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22" h="136">
                <a:moveTo>
                  <a:pt x="12" y="100"/>
                </a:moveTo>
                <a:cubicBezTo>
                  <a:pt x="30" y="111"/>
                  <a:pt x="0" y="38"/>
                  <a:pt x="38" y="40"/>
                </a:cubicBezTo>
                <a:cubicBezTo>
                  <a:pt x="122" y="0"/>
                  <a:pt x="75" y="122"/>
                  <a:pt x="103" y="91"/>
                </a:cubicBezTo>
                <a:cubicBezTo>
                  <a:pt x="103" y="91"/>
                  <a:pt x="103" y="91"/>
                  <a:pt x="103" y="91"/>
                </a:cubicBezTo>
                <a:cubicBezTo>
                  <a:pt x="106" y="102"/>
                  <a:pt x="90" y="129"/>
                  <a:pt x="79" y="112"/>
                </a:cubicBezTo>
                <a:cubicBezTo>
                  <a:pt x="79" y="112"/>
                  <a:pt x="92" y="56"/>
                  <a:pt x="78" y="85"/>
                </a:cubicBezTo>
                <a:cubicBezTo>
                  <a:pt x="70" y="68"/>
                  <a:pt x="49" y="66"/>
                  <a:pt x="42" y="60"/>
                </a:cubicBezTo>
                <a:cubicBezTo>
                  <a:pt x="29" y="63"/>
                  <a:pt x="22" y="94"/>
                  <a:pt x="40" y="120"/>
                </a:cubicBezTo>
                <a:cubicBezTo>
                  <a:pt x="22" y="136"/>
                  <a:pt x="8" y="112"/>
                  <a:pt x="12" y="10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393" name="Freeform 375"/>
          <p:cNvSpPr/>
          <p:nvPr/>
        </p:nvSpPr>
        <p:spPr bwMode="auto">
          <a:xfrm>
            <a:off x="7580787" y="500590"/>
            <a:ext cx="305340" cy="200566"/>
          </a:xfrm>
          <a:custGeom>
            <a:avLst/>
            <a:gdLst>
              <a:gd name="T0" fmla="*/ 160 w 161"/>
              <a:gd name="T1" fmla="*/ 52 h 106"/>
              <a:gd name="T2" fmla="*/ 138 w 161"/>
              <a:gd name="T3" fmla="*/ 52 h 106"/>
              <a:gd name="T4" fmla="*/ 138 w 161"/>
              <a:gd name="T5" fmla="*/ 36 h 106"/>
              <a:gd name="T6" fmla="*/ 161 w 161"/>
              <a:gd name="T7" fmla="*/ 36 h 106"/>
              <a:gd name="T8" fmla="*/ 106 w 161"/>
              <a:gd name="T9" fmla="*/ 7 h 106"/>
              <a:gd name="T10" fmla="*/ 101 w 161"/>
              <a:gd name="T11" fmla="*/ 0 h 106"/>
              <a:gd name="T12" fmla="*/ 70 w 161"/>
              <a:gd name="T13" fmla="*/ 0 h 106"/>
              <a:gd name="T14" fmla="*/ 65 w 161"/>
              <a:gd name="T15" fmla="*/ 7 h 106"/>
              <a:gd name="T16" fmla="*/ 41 w 161"/>
              <a:gd name="T17" fmla="*/ 19 h 106"/>
              <a:gd name="T18" fmla="*/ 16 w 161"/>
              <a:gd name="T19" fmla="*/ 34 h 106"/>
              <a:gd name="T20" fmla="*/ 7 w 161"/>
              <a:gd name="T21" fmla="*/ 77 h 106"/>
              <a:gd name="T22" fmla="*/ 160 w 161"/>
              <a:gd name="T23" fmla="*/ 83 h 106"/>
              <a:gd name="T24" fmla="*/ 160 w 161"/>
              <a:gd name="T25" fmla="*/ 52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61" h="106">
                <a:moveTo>
                  <a:pt x="160" y="52"/>
                </a:moveTo>
                <a:cubicBezTo>
                  <a:pt x="138" y="52"/>
                  <a:pt x="138" y="52"/>
                  <a:pt x="138" y="52"/>
                </a:cubicBezTo>
                <a:cubicBezTo>
                  <a:pt x="138" y="36"/>
                  <a:pt x="138" y="36"/>
                  <a:pt x="138" y="36"/>
                </a:cubicBezTo>
                <a:cubicBezTo>
                  <a:pt x="161" y="36"/>
                  <a:pt x="161" y="36"/>
                  <a:pt x="161" y="36"/>
                </a:cubicBezTo>
                <a:cubicBezTo>
                  <a:pt x="145" y="23"/>
                  <a:pt x="109" y="8"/>
                  <a:pt x="106" y="7"/>
                </a:cubicBezTo>
                <a:cubicBezTo>
                  <a:pt x="105" y="7"/>
                  <a:pt x="97" y="5"/>
                  <a:pt x="101" y="0"/>
                </a:cubicBezTo>
                <a:cubicBezTo>
                  <a:pt x="101" y="0"/>
                  <a:pt x="91" y="19"/>
                  <a:pt x="70" y="0"/>
                </a:cubicBezTo>
                <a:cubicBezTo>
                  <a:pt x="70" y="1"/>
                  <a:pt x="71" y="4"/>
                  <a:pt x="65" y="7"/>
                </a:cubicBezTo>
                <a:cubicBezTo>
                  <a:pt x="61" y="9"/>
                  <a:pt x="51" y="14"/>
                  <a:pt x="41" y="19"/>
                </a:cubicBezTo>
                <a:cubicBezTo>
                  <a:pt x="31" y="24"/>
                  <a:pt x="20" y="30"/>
                  <a:pt x="16" y="34"/>
                </a:cubicBezTo>
                <a:cubicBezTo>
                  <a:pt x="8" y="42"/>
                  <a:pt x="0" y="67"/>
                  <a:pt x="7" y="77"/>
                </a:cubicBezTo>
                <a:cubicBezTo>
                  <a:pt x="47" y="98"/>
                  <a:pt x="108" y="106"/>
                  <a:pt x="160" y="83"/>
                </a:cubicBezTo>
                <a:lnTo>
                  <a:pt x="160" y="52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394" name="Freeform 376"/>
          <p:cNvSpPr/>
          <p:nvPr/>
        </p:nvSpPr>
        <p:spPr bwMode="auto">
          <a:xfrm>
            <a:off x="7684063" y="365881"/>
            <a:ext cx="145186" cy="163147"/>
          </a:xfrm>
          <a:custGeom>
            <a:avLst/>
            <a:gdLst>
              <a:gd name="T0" fmla="*/ 2 w 77"/>
              <a:gd name="T1" fmla="*/ 65 h 86"/>
              <a:gd name="T2" fmla="*/ 14 w 77"/>
              <a:gd name="T3" fmla="*/ 68 h 86"/>
              <a:gd name="T4" fmla="*/ 19 w 77"/>
              <a:gd name="T5" fmla="*/ 73 h 86"/>
              <a:gd name="T6" fmla="*/ 54 w 77"/>
              <a:gd name="T7" fmla="*/ 60 h 86"/>
              <a:gd name="T8" fmla="*/ 58 w 77"/>
              <a:gd name="T9" fmla="*/ 2 h 86"/>
              <a:gd name="T10" fmla="*/ 14 w 77"/>
              <a:gd name="T11" fmla="*/ 0 h 86"/>
              <a:gd name="T12" fmla="*/ 2 w 77"/>
              <a:gd name="T13" fmla="*/ 14 h 86"/>
              <a:gd name="T14" fmla="*/ 1 w 77"/>
              <a:gd name="T15" fmla="*/ 36 h 86"/>
              <a:gd name="T16" fmla="*/ 0 w 77"/>
              <a:gd name="T17" fmla="*/ 63 h 86"/>
              <a:gd name="T18" fmla="*/ 2 w 77"/>
              <a:gd name="T19" fmla="*/ 65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77" h="86">
                <a:moveTo>
                  <a:pt x="2" y="65"/>
                </a:moveTo>
                <a:cubicBezTo>
                  <a:pt x="2" y="65"/>
                  <a:pt x="13" y="67"/>
                  <a:pt x="14" y="68"/>
                </a:cubicBezTo>
                <a:cubicBezTo>
                  <a:pt x="15" y="69"/>
                  <a:pt x="17" y="71"/>
                  <a:pt x="19" y="73"/>
                </a:cubicBezTo>
                <a:cubicBezTo>
                  <a:pt x="26" y="80"/>
                  <a:pt x="39" y="86"/>
                  <a:pt x="54" y="60"/>
                </a:cubicBezTo>
                <a:cubicBezTo>
                  <a:pt x="77" y="21"/>
                  <a:pt x="58" y="2"/>
                  <a:pt x="58" y="2"/>
                </a:cubicBezTo>
                <a:cubicBezTo>
                  <a:pt x="14" y="0"/>
                  <a:pt x="14" y="0"/>
                  <a:pt x="14" y="0"/>
                </a:cubicBezTo>
                <a:cubicBezTo>
                  <a:pt x="2" y="14"/>
                  <a:pt x="2" y="14"/>
                  <a:pt x="2" y="14"/>
                </a:cubicBezTo>
                <a:cubicBezTo>
                  <a:pt x="1" y="36"/>
                  <a:pt x="1" y="36"/>
                  <a:pt x="1" y="36"/>
                </a:cubicBezTo>
                <a:cubicBezTo>
                  <a:pt x="0" y="63"/>
                  <a:pt x="0" y="63"/>
                  <a:pt x="0" y="63"/>
                </a:cubicBezTo>
                <a:lnTo>
                  <a:pt x="2" y="65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395" name="Freeform 377"/>
          <p:cNvSpPr/>
          <p:nvPr/>
        </p:nvSpPr>
        <p:spPr bwMode="auto">
          <a:xfrm>
            <a:off x="7636167" y="268591"/>
            <a:ext cx="231999" cy="257443"/>
          </a:xfrm>
          <a:custGeom>
            <a:avLst/>
            <a:gdLst>
              <a:gd name="T0" fmla="*/ 13 w 122"/>
              <a:gd name="T1" fmla="*/ 100 h 136"/>
              <a:gd name="T2" fmla="*/ 38 w 122"/>
              <a:gd name="T3" fmla="*/ 40 h 136"/>
              <a:gd name="T4" fmla="*/ 103 w 122"/>
              <a:gd name="T5" fmla="*/ 90 h 136"/>
              <a:gd name="T6" fmla="*/ 104 w 122"/>
              <a:gd name="T7" fmla="*/ 91 h 136"/>
              <a:gd name="T8" fmla="*/ 79 w 122"/>
              <a:gd name="T9" fmla="*/ 111 h 136"/>
              <a:gd name="T10" fmla="*/ 79 w 122"/>
              <a:gd name="T11" fmla="*/ 84 h 136"/>
              <a:gd name="T12" fmla="*/ 42 w 122"/>
              <a:gd name="T13" fmla="*/ 59 h 136"/>
              <a:gd name="T14" fmla="*/ 40 w 122"/>
              <a:gd name="T15" fmla="*/ 119 h 136"/>
              <a:gd name="T16" fmla="*/ 13 w 122"/>
              <a:gd name="T17" fmla="*/ 100 h 1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22" h="136">
                <a:moveTo>
                  <a:pt x="13" y="100"/>
                </a:moveTo>
                <a:cubicBezTo>
                  <a:pt x="30" y="110"/>
                  <a:pt x="0" y="38"/>
                  <a:pt x="38" y="40"/>
                </a:cubicBezTo>
                <a:cubicBezTo>
                  <a:pt x="122" y="0"/>
                  <a:pt x="75" y="121"/>
                  <a:pt x="103" y="90"/>
                </a:cubicBezTo>
                <a:cubicBezTo>
                  <a:pt x="104" y="90"/>
                  <a:pt x="104" y="90"/>
                  <a:pt x="104" y="91"/>
                </a:cubicBezTo>
                <a:cubicBezTo>
                  <a:pt x="107" y="101"/>
                  <a:pt x="90" y="128"/>
                  <a:pt x="79" y="111"/>
                </a:cubicBezTo>
                <a:cubicBezTo>
                  <a:pt x="79" y="111"/>
                  <a:pt x="92" y="56"/>
                  <a:pt x="79" y="84"/>
                </a:cubicBezTo>
                <a:cubicBezTo>
                  <a:pt x="70" y="68"/>
                  <a:pt x="49" y="65"/>
                  <a:pt x="42" y="59"/>
                </a:cubicBezTo>
                <a:cubicBezTo>
                  <a:pt x="29" y="63"/>
                  <a:pt x="22" y="93"/>
                  <a:pt x="40" y="119"/>
                </a:cubicBezTo>
                <a:cubicBezTo>
                  <a:pt x="22" y="136"/>
                  <a:pt x="8" y="111"/>
                  <a:pt x="13" y="10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396" name="Freeform 378"/>
          <p:cNvSpPr/>
          <p:nvPr/>
        </p:nvSpPr>
        <p:spPr bwMode="auto">
          <a:xfrm>
            <a:off x="9076050" y="5284235"/>
            <a:ext cx="89806" cy="56877"/>
          </a:xfrm>
          <a:custGeom>
            <a:avLst/>
            <a:gdLst>
              <a:gd name="T0" fmla="*/ 6 w 47"/>
              <a:gd name="T1" fmla="*/ 0 h 30"/>
              <a:gd name="T2" fmla="*/ 0 w 47"/>
              <a:gd name="T3" fmla="*/ 28 h 30"/>
              <a:gd name="T4" fmla="*/ 26 w 47"/>
              <a:gd name="T5" fmla="*/ 30 h 30"/>
              <a:gd name="T6" fmla="*/ 47 w 47"/>
              <a:gd name="T7" fmla="*/ 29 h 30"/>
              <a:gd name="T8" fmla="*/ 41 w 47"/>
              <a:gd name="T9" fmla="*/ 0 h 30"/>
              <a:gd name="T10" fmla="*/ 26 w 47"/>
              <a:gd name="T11" fmla="*/ 1 h 30"/>
              <a:gd name="T12" fmla="*/ 6 w 47"/>
              <a:gd name="T13" fmla="*/ 0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7" h="30">
                <a:moveTo>
                  <a:pt x="6" y="0"/>
                </a:moveTo>
                <a:cubicBezTo>
                  <a:pt x="0" y="28"/>
                  <a:pt x="0" y="28"/>
                  <a:pt x="0" y="28"/>
                </a:cubicBezTo>
                <a:cubicBezTo>
                  <a:pt x="8" y="30"/>
                  <a:pt x="17" y="30"/>
                  <a:pt x="26" y="30"/>
                </a:cubicBezTo>
                <a:cubicBezTo>
                  <a:pt x="34" y="30"/>
                  <a:pt x="41" y="30"/>
                  <a:pt x="47" y="29"/>
                </a:cubicBezTo>
                <a:cubicBezTo>
                  <a:pt x="41" y="0"/>
                  <a:pt x="41" y="0"/>
                  <a:pt x="41" y="0"/>
                </a:cubicBezTo>
                <a:cubicBezTo>
                  <a:pt x="36" y="1"/>
                  <a:pt x="31" y="1"/>
                  <a:pt x="26" y="1"/>
                </a:cubicBezTo>
                <a:cubicBezTo>
                  <a:pt x="19" y="1"/>
                  <a:pt x="13" y="1"/>
                  <a:pt x="6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397" name="Freeform 379"/>
          <p:cNvSpPr/>
          <p:nvPr/>
        </p:nvSpPr>
        <p:spPr bwMode="auto">
          <a:xfrm>
            <a:off x="9056593" y="5356080"/>
            <a:ext cx="127225" cy="70348"/>
          </a:xfrm>
          <a:custGeom>
            <a:avLst/>
            <a:gdLst>
              <a:gd name="T0" fmla="*/ 67 w 67"/>
              <a:gd name="T1" fmla="*/ 33 h 37"/>
              <a:gd name="T2" fmla="*/ 60 w 67"/>
              <a:gd name="T3" fmla="*/ 1 h 37"/>
              <a:gd name="T4" fmla="*/ 36 w 67"/>
              <a:gd name="T5" fmla="*/ 3 h 37"/>
              <a:gd name="T6" fmla="*/ 7 w 67"/>
              <a:gd name="T7" fmla="*/ 0 h 37"/>
              <a:gd name="T8" fmla="*/ 0 w 67"/>
              <a:gd name="T9" fmla="*/ 32 h 37"/>
              <a:gd name="T10" fmla="*/ 36 w 67"/>
              <a:gd name="T11" fmla="*/ 37 h 37"/>
              <a:gd name="T12" fmla="*/ 67 w 67"/>
              <a:gd name="T13" fmla="*/ 33 h 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7" h="37">
                <a:moveTo>
                  <a:pt x="67" y="33"/>
                </a:moveTo>
                <a:cubicBezTo>
                  <a:pt x="60" y="1"/>
                  <a:pt x="60" y="1"/>
                  <a:pt x="60" y="1"/>
                </a:cubicBezTo>
                <a:cubicBezTo>
                  <a:pt x="53" y="3"/>
                  <a:pt x="45" y="3"/>
                  <a:pt x="36" y="3"/>
                </a:cubicBezTo>
                <a:cubicBezTo>
                  <a:pt x="26" y="3"/>
                  <a:pt x="16" y="2"/>
                  <a:pt x="7" y="0"/>
                </a:cubicBezTo>
                <a:cubicBezTo>
                  <a:pt x="0" y="32"/>
                  <a:pt x="0" y="32"/>
                  <a:pt x="0" y="32"/>
                </a:cubicBezTo>
                <a:cubicBezTo>
                  <a:pt x="10" y="35"/>
                  <a:pt x="22" y="37"/>
                  <a:pt x="36" y="37"/>
                </a:cubicBezTo>
                <a:cubicBezTo>
                  <a:pt x="48" y="37"/>
                  <a:pt x="58" y="35"/>
                  <a:pt x="67" y="33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398" name="Freeform 380"/>
          <p:cNvSpPr/>
          <p:nvPr/>
        </p:nvSpPr>
        <p:spPr bwMode="auto">
          <a:xfrm>
            <a:off x="9092515" y="5145037"/>
            <a:ext cx="55381" cy="119740"/>
          </a:xfrm>
          <a:custGeom>
            <a:avLst/>
            <a:gdLst>
              <a:gd name="T0" fmla="*/ 17 w 29"/>
              <a:gd name="T1" fmla="*/ 63 h 63"/>
              <a:gd name="T2" fmla="*/ 29 w 29"/>
              <a:gd name="T3" fmla="*/ 63 h 63"/>
              <a:gd name="T4" fmla="*/ 14 w 29"/>
              <a:gd name="T5" fmla="*/ 0 h 63"/>
              <a:gd name="T6" fmla="*/ 0 w 29"/>
              <a:gd name="T7" fmla="*/ 62 h 63"/>
              <a:gd name="T8" fmla="*/ 17 w 29"/>
              <a:gd name="T9" fmla="*/ 63 h 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9" h="63">
                <a:moveTo>
                  <a:pt x="17" y="63"/>
                </a:moveTo>
                <a:cubicBezTo>
                  <a:pt x="21" y="63"/>
                  <a:pt x="25" y="63"/>
                  <a:pt x="29" y="63"/>
                </a:cubicBezTo>
                <a:cubicBezTo>
                  <a:pt x="14" y="0"/>
                  <a:pt x="14" y="0"/>
                  <a:pt x="14" y="0"/>
                </a:cubicBezTo>
                <a:cubicBezTo>
                  <a:pt x="0" y="62"/>
                  <a:pt x="0" y="62"/>
                  <a:pt x="0" y="62"/>
                </a:cubicBezTo>
                <a:cubicBezTo>
                  <a:pt x="5" y="63"/>
                  <a:pt x="11" y="63"/>
                  <a:pt x="17" y="63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399" name="Freeform 381"/>
          <p:cNvSpPr/>
          <p:nvPr/>
        </p:nvSpPr>
        <p:spPr bwMode="auto">
          <a:xfrm>
            <a:off x="8999716" y="5435409"/>
            <a:ext cx="240979" cy="65858"/>
          </a:xfrm>
          <a:custGeom>
            <a:avLst/>
            <a:gdLst>
              <a:gd name="T0" fmla="*/ 103 w 127"/>
              <a:gd name="T1" fmla="*/ 15 h 35"/>
              <a:gd name="T2" fmla="*/ 103 w 127"/>
              <a:gd name="T3" fmla="*/ 15 h 35"/>
              <a:gd name="T4" fmla="*/ 100 w 127"/>
              <a:gd name="T5" fmla="*/ 1 h 35"/>
              <a:gd name="T6" fmla="*/ 66 w 127"/>
              <a:gd name="T7" fmla="*/ 6 h 35"/>
              <a:gd name="T8" fmla="*/ 27 w 127"/>
              <a:gd name="T9" fmla="*/ 0 h 35"/>
              <a:gd name="T10" fmla="*/ 24 w 127"/>
              <a:gd name="T11" fmla="*/ 15 h 35"/>
              <a:gd name="T12" fmla="*/ 23 w 127"/>
              <a:gd name="T13" fmla="*/ 15 h 35"/>
              <a:gd name="T14" fmla="*/ 0 w 127"/>
              <a:gd name="T15" fmla="*/ 15 h 35"/>
              <a:gd name="T16" fmla="*/ 0 w 127"/>
              <a:gd name="T17" fmla="*/ 35 h 35"/>
              <a:gd name="T18" fmla="*/ 64 w 127"/>
              <a:gd name="T19" fmla="*/ 35 h 35"/>
              <a:gd name="T20" fmla="*/ 64 w 127"/>
              <a:gd name="T21" fmla="*/ 35 h 35"/>
              <a:gd name="T22" fmla="*/ 65 w 127"/>
              <a:gd name="T23" fmla="*/ 35 h 35"/>
              <a:gd name="T24" fmla="*/ 127 w 127"/>
              <a:gd name="T25" fmla="*/ 35 h 35"/>
              <a:gd name="T26" fmla="*/ 127 w 127"/>
              <a:gd name="T27" fmla="*/ 15 h 35"/>
              <a:gd name="T28" fmla="*/ 103 w 127"/>
              <a:gd name="T29" fmla="*/ 15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27" h="35">
                <a:moveTo>
                  <a:pt x="103" y="15"/>
                </a:moveTo>
                <a:cubicBezTo>
                  <a:pt x="103" y="15"/>
                  <a:pt x="103" y="15"/>
                  <a:pt x="103" y="15"/>
                </a:cubicBezTo>
                <a:cubicBezTo>
                  <a:pt x="100" y="1"/>
                  <a:pt x="100" y="1"/>
                  <a:pt x="100" y="1"/>
                </a:cubicBezTo>
                <a:cubicBezTo>
                  <a:pt x="90" y="4"/>
                  <a:pt x="79" y="6"/>
                  <a:pt x="66" y="6"/>
                </a:cubicBezTo>
                <a:cubicBezTo>
                  <a:pt x="51" y="6"/>
                  <a:pt x="38" y="3"/>
                  <a:pt x="27" y="0"/>
                </a:cubicBezTo>
                <a:cubicBezTo>
                  <a:pt x="24" y="15"/>
                  <a:pt x="24" y="15"/>
                  <a:pt x="24" y="15"/>
                </a:cubicBezTo>
                <a:cubicBezTo>
                  <a:pt x="24" y="15"/>
                  <a:pt x="24" y="15"/>
                  <a:pt x="23" y="15"/>
                </a:cubicBezTo>
                <a:cubicBezTo>
                  <a:pt x="0" y="15"/>
                  <a:pt x="0" y="15"/>
                  <a:pt x="0" y="15"/>
                </a:cubicBezTo>
                <a:cubicBezTo>
                  <a:pt x="0" y="35"/>
                  <a:pt x="0" y="35"/>
                  <a:pt x="0" y="35"/>
                </a:cubicBezTo>
                <a:cubicBezTo>
                  <a:pt x="64" y="35"/>
                  <a:pt x="64" y="35"/>
                  <a:pt x="64" y="35"/>
                </a:cubicBezTo>
                <a:cubicBezTo>
                  <a:pt x="64" y="35"/>
                  <a:pt x="64" y="35"/>
                  <a:pt x="64" y="35"/>
                </a:cubicBezTo>
                <a:cubicBezTo>
                  <a:pt x="65" y="35"/>
                  <a:pt x="65" y="35"/>
                  <a:pt x="65" y="35"/>
                </a:cubicBezTo>
                <a:cubicBezTo>
                  <a:pt x="127" y="35"/>
                  <a:pt x="127" y="35"/>
                  <a:pt x="127" y="35"/>
                </a:cubicBezTo>
                <a:cubicBezTo>
                  <a:pt x="127" y="15"/>
                  <a:pt x="127" y="15"/>
                  <a:pt x="127" y="15"/>
                </a:cubicBezTo>
                <a:lnTo>
                  <a:pt x="103" y="15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400" name="Freeform 382"/>
          <p:cNvSpPr>
            <a:spLocks noEditPoints="1"/>
          </p:cNvSpPr>
          <p:nvPr/>
        </p:nvSpPr>
        <p:spPr bwMode="auto">
          <a:xfrm>
            <a:off x="9602910" y="5161502"/>
            <a:ext cx="294862" cy="137701"/>
          </a:xfrm>
          <a:custGeom>
            <a:avLst/>
            <a:gdLst>
              <a:gd name="T0" fmla="*/ 155 w 155"/>
              <a:gd name="T1" fmla="*/ 0 h 72"/>
              <a:gd name="T2" fmla="*/ 65 w 155"/>
              <a:gd name="T3" fmla="*/ 3 h 72"/>
              <a:gd name="T4" fmla="*/ 0 w 155"/>
              <a:gd name="T5" fmla="*/ 64 h 72"/>
              <a:gd name="T6" fmla="*/ 94 w 155"/>
              <a:gd name="T7" fmla="*/ 72 h 72"/>
              <a:gd name="T8" fmla="*/ 155 w 155"/>
              <a:gd name="T9" fmla="*/ 0 h 72"/>
              <a:gd name="T10" fmla="*/ 78 w 155"/>
              <a:gd name="T11" fmla="*/ 37 h 72"/>
              <a:gd name="T12" fmla="*/ 67 w 155"/>
              <a:gd name="T13" fmla="*/ 39 h 72"/>
              <a:gd name="T14" fmla="*/ 77 w 155"/>
              <a:gd name="T15" fmla="*/ 30 h 72"/>
              <a:gd name="T16" fmla="*/ 89 w 155"/>
              <a:gd name="T17" fmla="*/ 28 h 72"/>
              <a:gd name="T18" fmla="*/ 78 w 155"/>
              <a:gd name="T19" fmla="*/ 37 h 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55" h="72">
                <a:moveTo>
                  <a:pt x="155" y="0"/>
                </a:moveTo>
                <a:cubicBezTo>
                  <a:pt x="65" y="3"/>
                  <a:pt x="65" y="3"/>
                  <a:pt x="65" y="3"/>
                </a:cubicBezTo>
                <a:cubicBezTo>
                  <a:pt x="0" y="64"/>
                  <a:pt x="0" y="64"/>
                  <a:pt x="0" y="64"/>
                </a:cubicBezTo>
                <a:cubicBezTo>
                  <a:pt x="94" y="72"/>
                  <a:pt x="94" y="72"/>
                  <a:pt x="94" y="72"/>
                </a:cubicBezTo>
                <a:lnTo>
                  <a:pt x="155" y="0"/>
                </a:lnTo>
                <a:close/>
                <a:moveTo>
                  <a:pt x="78" y="37"/>
                </a:moveTo>
                <a:cubicBezTo>
                  <a:pt x="72" y="40"/>
                  <a:pt x="67" y="41"/>
                  <a:pt x="67" y="39"/>
                </a:cubicBezTo>
                <a:cubicBezTo>
                  <a:pt x="67" y="37"/>
                  <a:pt x="71" y="33"/>
                  <a:pt x="77" y="30"/>
                </a:cubicBezTo>
                <a:cubicBezTo>
                  <a:pt x="83" y="27"/>
                  <a:pt x="88" y="26"/>
                  <a:pt x="89" y="28"/>
                </a:cubicBezTo>
                <a:cubicBezTo>
                  <a:pt x="89" y="30"/>
                  <a:pt x="84" y="34"/>
                  <a:pt x="78" y="37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401" name="Freeform 383"/>
          <p:cNvSpPr>
            <a:spLocks noEditPoints="1"/>
          </p:cNvSpPr>
          <p:nvPr/>
        </p:nvSpPr>
        <p:spPr bwMode="auto">
          <a:xfrm>
            <a:off x="9599916" y="5302196"/>
            <a:ext cx="258940" cy="188592"/>
          </a:xfrm>
          <a:custGeom>
            <a:avLst/>
            <a:gdLst>
              <a:gd name="T0" fmla="*/ 0 w 137"/>
              <a:gd name="T1" fmla="*/ 0 h 99"/>
              <a:gd name="T2" fmla="*/ 47 w 137"/>
              <a:gd name="T3" fmla="*/ 81 h 99"/>
              <a:gd name="T4" fmla="*/ 137 w 137"/>
              <a:gd name="T5" fmla="*/ 99 h 99"/>
              <a:gd name="T6" fmla="*/ 95 w 137"/>
              <a:gd name="T7" fmla="*/ 8 h 99"/>
              <a:gd name="T8" fmla="*/ 0 w 137"/>
              <a:gd name="T9" fmla="*/ 0 h 99"/>
              <a:gd name="T10" fmla="*/ 60 w 137"/>
              <a:gd name="T11" fmla="*/ 74 h 99"/>
              <a:gd name="T12" fmla="*/ 48 w 137"/>
              <a:gd name="T13" fmla="*/ 67 h 99"/>
              <a:gd name="T14" fmla="*/ 54 w 137"/>
              <a:gd name="T15" fmla="*/ 60 h 99"/>
              <a:gd name="T16" fmla="*/ 66 w 137"/>
              <a:gd name="T17" fmla="*/ 68 h 99"/>
              <a:gd name="T18" fmla="*/ 60 w 137"/>
              <a:gd name="T19" fmla="*/ 74 h 99"/>
              <a:gd name="T20" fmla="*/ 71 w 137"/>
              <a:gd name="T21" fmla="*/ 52 h 99"/>
              <a:gd name="T22" fmla="*/ 59 w 137"/>
              <a:gd name="T23" fmla="*/ 44 h 99"/>
              <a:gd name="T24" fmla="*/ 65 w 137"/>
              <a:gd name="T25" fmla="*/ 37 h 99"/>
              <a:gd name="T26" fmla="*/ 77 w 137"/>
              <a:gd name="T27" fmla="*/ 45 h 99"/>
              <a:gd name="T28" fmla="*/ 71 w 137"/>
              <a:gd name="T29" fmla="*/ 52 h 99"/>
              <a:gd name="T30" fmla="*/ 82 w 137"/>
              <a:gd name="T31" fmla="*/ 29 h 99"/>
              <a:gd name="T32" fmla="*/ 71 w 137"/>
              <a:gd name="T33" fmla="*/ 21 h 99"/>
              <a:gd name="T34" fmla="*/ 76 w 137"/>
              <a:gd name="T35" fmla="*/ 14 h 99"/>
              <a:gd name="T36" fmla="*/ 88 w 137"/>
              <a:gd name="T37" fmla="*/ 22 h 99"/>
              <a:gd name="T38" fmla="*/ 82 w 137"/>
              <a:gd name="T39" fmla="*/ 29 h 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37" h="99">
                <a:moveTo>
                  <a:pt x="0" y="0"/>
                </a:moveTo>
                <a:cubicBezTo>
                  <a:pt x="47" y="81"/>
                  <a:pt x="47" y="81"/>
                  <a:pt x="47" y="81"/>
                </a:cubicBezTo>
                <a:cubicBezTo>
                  <a:pt x="137" y="99"/>
                  <a:pt x="137" y="99"/>
                  <a:pt x="137" y="99"/>
                </a:cubicBezTo>
                <a:cubicBezTo>
                  <a:pt x="95" y="8"/>
                  <a:pt x="95" y="8"/>
                  <a:pt x="95" y="8"/>
                </a:cubicBezTo>
                <a:lnTo>
                  <a:pt x="0" y="0"/>
                </a:lnTo>
                <a:close/>
                <a:moveTo>
                  <a:pt x="60" y="74"/>
                </a:moveTo>
                <a:cubicBezTo>
                  <a:pt x="55" y="74"/>
                  <a:pt x="50" y="71"/>
                  <a:pt x="48" y="67"/>
                </a:cubicBezTo>
                <a:cubicBezTo>
                  <a:pt x="47" y="63"/>
                  <a:pt x="49" y="60"/>
                  <a:pt x="54" y="60"/>
                </a:cubicBezTo>
                <a:cubicBezTo>
                  <a:pt x="59" y="60"/>
                  <a:pt x="64" y="64"/>
                  <a:pt x="66" y="68"/>
                </a:cubicBezTo>
                <a:cubicBezTo>
                  <a:pt x="67" y="72"/>
                  <a:pt x="65" y="75"/>
                  <a:pt x="60" y="74"/>
                </a:cubicBezTo>
                <a:close/>
                <a:moveTo>
                  <a:pt x="71" y="52"/>
                </a:moveTo>
                <a:cubicBezTo>
                  <a:pt x="66" y="51"/>
                  <a:pt x="61" y="48"/>
                  <a:pt x="59" y="44"/>
                </a:cubicBezTo>
                <a:cubicBezTo>
                  <a:pt x="58" y="40"/>
                  <a:pt x="60" y="37"/>
                  <a:pt x="65" y="37"/>
                </a:cubicBezTo>
                <a:cubicBezTo>
                  <a:pt x="70" y="38"/>
                  <a:pt x="75" y="41"/>
                  <a:pt x="77" y="45"/>
                </a:cubicBezTo>
                <a:cubicBezTo>
                  <a:pt x="79" y="49"/>
                  <a:pt x="76" y="52"/>
                  <a:pt x="71" y="52"/>
                </a:cubicBezTo>
                <a:close/>
                <a:moveTo>
                  <a:pt x="82" y="29"/>
                </a:moveTo>
                <a:cubicBezTo>
                  <a:pt x="78" y="28"/>
                  <a:pt x="72" y="25"/>
                  <a:pt x="71" y="21"/>
                </a:cubicBezTo>
                <a:cubicBezTo>
                  <a:pt x="69" y="17"/>
                  <a:pt x="72" y="14"/>
                  <a:pt x="76" y="14"/>
                </a:cubicBezTo>
                <a:cubicBezTo>
                  <a:pt x="81" y="15"/>
                  <a:pt x="86" y="18"/>
                  <a:pt x="88" y="22"/>
                </a:cubicBezTo>
                <a:cubicBezTo>
                  <a:pt x="90" y="26"/>
                  <a:pt x="87" y="29"/>
                  <a:pt x="82" y="29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402" name="Freeform 384"/>
          <p:cNvSpPr>
            <a:spLocks noEditPoints="1"/>
          </p:cNvSpPr>
          <p:nvPr/>
        </p:nvSpPr>
        <p:spPr bwMode="auto">
          <a:xfrm>
            <a:off x="9798986" y="5173475"/>
            <a:ext cx="169134" cy="309829"/>
          </a:xfrm>
          <a:custGeom>
            <a:avLst/>
            <a:gdLst>
              <a:gd name="T0" fmla="*/ 61 w 89"/>
              <a:gd name="T1" fmla="*/ 0 h 163"/>
              <a:gd name="T2" fmla="*/ 0 w 89"/>
              <a:gd name="T3" fmla="*/ 72 h 163"/>
              <a:gd name="T4" fmla="*/ 42 w 89"/>
              <a:gd name="T5" fmla="*/ 163 h 163"/>
              <a:gd name="T6" fmla="*/ 89 w 89"/>
              <a:gd name="T7" fmla="*/ 88 h 163"/>
              <a:gd name="T8" fmla="*/ 61 w 89"/>
              <a:gd name="T9" fmla="*/ 0 h 163"/>
              <a:gd name="T10" fmla="*/ 26 w 89"/>
              <a:gd name="T11" fmla="*/ 86 h 163"/>
              <a:gd name="T12" fmla="*/ 21 w 89"/>
              <a:gd name="T13" fmla="*/ 78 h 163"/>
              <a:gd name="T14" fmla="*/ 27 w 89"/>
              <a:gd name="T15" fmla="*/ 66 h 163"/>
              <a:gd name="T16" fmla="*/ 32 w 89"/>
              <a:gd name="T17" fmla="*/ 74 h 163"/>
              <a:gd name="T18" fmla="*/ 26 w 89"/>
              <a:gd name="T19" fmla="*/ 86 h 163"/>
              <a:gd name="T20" fmla="*/ 47 w 89"/>
              <a:gd name="T21" fmla="*/ 137 h 163"/>
              <a:gd name="T22" fmla="*/ 41 w 89"/>
              <a:gd name="T23" fmla="*/ 130 h 163"/>
              <a:gd name="T24" fmla="*/ 47 w 89"/>
              <a:gd name="T25" fmla="*/ 118 h 163"/>
              <a:gd name="T26" fmla="*/ 52 w 89"/>
              <a:gd name="T27" fmla="*/ 125 h 163"/>
              <a:gd name="T28" fmla="*/ 47 w 89"/>
              <a:gd name="T29" fmla="*/ 137 h 163"/>
              <a:gd name="T30" fmla="*/ 51 w 89"/>
              <a:gd name="T31" fmla="*/ 91 h 163"/>
              <a:gd name="T32" fmla="*/ 46 w 89"/>
              <a:gd name="T33" fmla="*/ 83 h 163"/>
              <a:gd name="T34" fmla="*/ 51 w 89"/>
              <a:gd name="T35" fmla="*/ 71 h 163"/>
              <a:gd name="T36" fmla="*/ 57 w 89"/>
              <a:gd name="T37" fmla="*/ 79 h 163"/>
              <a:gd name="T38" fmla="*/ 51 w 89"/>
              <a:gd name="T39" fmla="*/ 91 h 163"/>
              <a:gd name="T40" fmla="*/ 56 w 89"/>
              <a:gd name="T41" fmla="*/ 45 h 163"/>
              <a:gd name="T42" fmla="*/ 50 w 89"/>
              <a:gd name="T43" fmla="*/ 38 h 163"/>
              <a:gd name="T44" fmla="*/ 56 w 89"/>
              <a:gd name="T45" fmla="*/ 26 h 163"/>
              <a:gd name="T46" fmla="*/ 61 w 89"/>
              <a:gd name="T47" fmla="*/ 33 h 163"/>
              <a:gd name="T48" fmla="*/ 56 w 89"/>
              <a:gd name="T49" fmla="*/ 45 h 163"/>
              <a:gd name="T50" fmla="*/ 74 w 89"/>
              <a:gd name="T51" fmla="*/ 95 h 163"/>
              <a:gd name="T52" fmla="*/ 69 w 89"/>
              <a:gd name="T53" fmla="*/ 88 h 163"/>
              <a:gd name="T54" fmla="*/ 75 w 89"/>
              <a:gd name="T55" fmla="*/ 76 h 163"/>
              <a:gd name="T56" fmla="*/ 80 w 89"/>
              <a:gd name="T57" fmla="*/ 84 h 163"/>
              <a:gd name="T58" fmla="*/ 74 w 89"/>
              <a:gd name="T59" fmla="*/ 95 h 1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89" h="163">
                <a:moveTo>
                  <a:pt x="61" y="0"/>
                </a:moveTo>
                <a:cubicBezTo>
                  <a:pt x="0" y="72"/>
                  <a:pt x="0" y="72"/>
                  <a:pt x="0" y="72"/>
                </a:cubicBezTo>
                <a:cubicBezTo>
                  <a:pt x="42" y="163"/>
                  <a:pt x="42" y="163"/>
                  <a:pt x="42" y="163"/>
                </a:cubicBezTo>
                <a:cubicBezTo>
                  <a:pt x="89" y="88"/>
                  <a:pt x="89" y="88"/>
                  <a:pt x="89" y="88"/>
                </a:cubicBezTo>
                <a:lnTo>
                  <a:pt x="61" y="0"/>
                </a:lnTo>
                <a:close/>
                <a:moveTo>
                  <a:pt x="26" y="86"/>
                </a:moveTo>
                <a:cubicBezTo>
                  <a:pt x="23" y="87"/>
                  <a:pt x="21" y="84"/>
                  <a:pt x="21" y="78"/>
                </a:cubicBezTo>
                <a:cubicBezTo>
                  <a:pt x="21" y="73"/>
                  <a:pt x="24" y="67"/>
                  <a:pt x="27" y="66"/>
                </a:cubicBezTo>
                <a:cubicBezTo>
                  <a:pt x="30" y="65"/>
                  <a:pt x="33" y="69"/>
                  <a:pt x="32" y="74"/>
                </a:cubicBezTo>
                <a:cubicBezTo>
                  <a:pt x="32" y="80"/>
                  <a:pt x="29" y="85"/>
                  <a:pt x="26" y="86"/>
                </a:cubicBezTo>
                <a:close/>
                <a:moveTo>
                  <a:pt x="47" y="137"/>
                </a:moveTo>
                <a:cubicBezTo>
                  <a:pt x="44" y="139"/>
                  <a:pt x="41" y="135"/>
                  <a:pt x="41" y="130"/>
                </a:cubicBezTo>
                <a:cubicBezTo>
                  <a:pt x="41" y="124"/>
                  <a:pt x="44" y="119"/>
                  <a:pt x="47" y="118"/>
                </a:cubicBezTo>
                <a:cubicBezTo>
                  <a:pt x="50" y="116"/>
                  <a:pt x="52" y="120"/>
                  <a:pt x="52" y="125"/>
                </a:cubicBezTo>
                <a:cubicBezTo>
                  <a:pt x="52" y="131"/>
                  <a:pt x="50" y="136"/>
                  <a:pt x="47" y="137"/>
                </a:cubicBezTo>
                <a:close/>
                <a:moveTo>
                  <a:pt x="51" y="91"/>
                </a:moveTo>
                <a:cubicBezTo>
                  <a:pt x="48" y="92"/>
                  <a:pt x="46" y="89"/>
                  <a:pt x="46" y="83"/>
                </a:cubicBezTo>
                <a:cubicBezTo>
                  <a:pt x="46" y="78"/>
                  <a:pt x="48" y="72"/>
                  <a:pt x="51" y="71"/>
                </a:cubicBezTo>
                <a:cubicBezTo>
                  <a:pt x="54" y="70"/>
                  <a:pt x="57" y="73"/>
                  <a:pt x="57" y="79"/>
                </a:cubicBezTo>
                <a:cubicBezTo>
                  <a:pt x="57" y="84"/>
                  <a:pt x="54" y="90"/>
                  <a:pt x="51" y="91"/>
                </a:cubicBezTo>
                <a:close/>
                <a:moveTo>
                  <a:pt x="56" y="45"/>
                </a:moveTo>
                <a:cubicBezTo>
                  <a:pt x="52" y="47"/>
                  <a:pt x="50" y="43"/>
                  <a:pt x="50" y="38"/>
                </a:cubicBezTo>
                <a:cubicBezTo>
                  <a:pt x="50" y="32"/>
                  <a:pt x="53" y="27"/>
                  <a:pt x="56" y="26"/>
                </a:cubicBezTo>
                <a:cubicBezTo>
                  <a:pt x="59" y="24"/>
                  <a:pt x="61" y="28"/>
                  <a:pt x="61" y="33"/>
                </a:cubicBezTo>
                <a:cubicBezTo>
                  <a:pt x="61" y="39"/>
                  <a:pt x="59" y="44"/>
                  <a:pt x="56" y="45"/>
                </a:cubicBezTo>
                <a:close/>
                <a:moveTo>
                  <a:pt x="74" y="95"/>
                </a:moveTo>
                <a:cubicBezTo>
                  <a:pt x="71" y="97"/>
                  <a:pt x="69" y="93"/>
                  <a:pt x="69" y="88"/>
                </a:cubicBezTo>
                <a:cubicBezTo>
                  <a:pt x="69" y="82"/>
                  <a:pt x="72" y="77"/>
                  <a:pt x="75" y="76"/>
                </a:cubicBezTo>
                <a:cubicBezTo>
                  <a:pt x="78" y="75"/>
                  <a:pt x="81" y="78"/>
                  <a:pt x="80" y="84"/>
                </a:cubicBezTo>
                <a:cubicBezTo>
                  <a:pt x="80" y="89"/>
                  <a:pt x="77" y="94"/>
                  <a:pt x="74" y="95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403" name="Freeform 385"/>
          <p:cNvSpPr>
            <a:spLocks noEditPoints="1"/>
          </p:cNvSpPr>
          <p:nvPr/>
        </p:nvSpPr>
        <p:spPr bwMode="auto">
          <a:xfrm>
            <a:off x="7215578" y="573931"/>
            <a:ext cx="71845" cy="71845"/>
          </a:xfrm>
          <a:custGeom>
            <a:avLst/>
            <a:gdLst>
              <a:gd name="T0" fmla="*/ 19 w 38"/>
              <a:gd name="T1" fmla="*/ 0 h 38"/>
              <a:gd name="T2" fmla="*/ 0 w 38"/>
              <a:gd name="T3" fmla="*/ 19 h 38"/>
              <a:gd name="T4" fmla="*/ 19 w 38"/>
              <a:gd name="T5" fmla="*/ 38 h 38"/>
              <a:gd name="T6" fmla="*/ 38 w 38"/>
              <a:gd name="T7" fmla="*/ 19 h 38"/>
              <a:gd name="T8" fmla="*/ 19 w 38"/>
              <a:gd name="T9" fmla="*/ 0 h 38"/>
              <a:gd name="T10" fmla="*/ 23 w 38"/>
              <a:gd name="T11" fmla="*/ 22 h 38"/>
              <a:gd name="T12" fmla="*/ 15 w 38"/>
              <a:gd name="T13" fmla="*/ 22 h 38"/>
              <a:gd name="T14" fmla="*/ 5 w 38"/>
              <a:gd name="T15" fmla="*/ 22 h 38"/>
              <a:gd name="T16" fmla="*/ 5 w 38"/>
              <a:gd name="T17" fmla="*/ 15 h 38"/>
              <a:gd name="T18" fmla="*/ 15 w 38"/>
              <a:gd name="T19" fmla="*/ 15 h 38"/>
              <a:gd name="T20" fmla="*/ 23 w 38"/>
              <a:gd name="T21" fmla="*/ 15 h 38"/>
              <a:gd name="T22" fmla="*/ 33 w 38"/>
              <a:gd name="T23" fmla="*/ 15 h 38"/>
              <a:gd name="T24" fmla="*/ 33 w 38"/>
              <a:gd name="T25" fmla="*/ 22 h 38"/>
              <a:gd name="T26" fmla="*/ 23 w 38"/>
              <a:gd name="T27" fmla="*/ 22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38" h="38">
                <a:moveTo>
                  <a:pt x="19" y="0"/>
                </a:moveTo>
                <a:cubicBezTo>
                  <a:pt x="9" y="0"/>
                  <a:pt x="0" y="8"/>
                  <a:pt x="0" y="19"/>
                </a:cubicBezTo>
                <a:cubicBezTo>
                  <a:pt x="0" y="29"/>
                  <a:pt x="9" y="38"/>
                  <a:pt x="19" y="38"/>
                </a:cubicBezTo>
                <a:cubicBezTo>
                  <a:pt x="29" y="38"/>
                  <a:pt x="38" y="29"/>
                  <a:pt x="38" y="19"/>
                </a:cubicBezTo>
                <a:cubicBezTo>
                  <a:pt x="38" y="8"/>
                  <a:pt x="29" y="0"/>
                  <a:pt x="19" y="0"/>
                </a:cubicBezTo>
                <a:close/>
                <a:moveTo>
                  <a:pt x="23" y="22"/>
                </a:moveTo>
                <a:cubicBezTo>
                  <a:pt x="15" y="22"/>
                  <a:pt x="15" y="22"/>
                  <a:pt x="15" y="22"/>
                </a:cubicBezTo>
                <a:cubicBezTo>
                  <a:pt x="5" y="22"/>
                  <a:pt x="5" y="22"/>
                  <a:pt x="5" y="22"/>
                </a:cubicBezTo>
                <a:cubicBezTo>
                  <a:pt x="5" y="15"/>
                  <a:pt x="5" y="15"/>
                  <a:pt x="5" y="15"/>
                </a:cubicBezTo>
                <a:cubicBezTo>
                  <a:pt x="15" y="15"/>
                  <a:pt x="15" y="15"/>
                  <a:pt x="15" y="15"/>
                </a:cubicBezTo>
                <a:cubicBezTo>
                  <a:pt x="23" y="15"/>
                  <a:pt x="23" y="15"/>
                  <a:pt x="23" y="15"/>
                </a:cubicBezTo>
                <a:cubicBezTo>
                  <a:pt x="33" y="15"/>
                  <a:pt x="33" y="15"/>
                  <a:pt x="33" y="15"/>
                </a:cubicBezTo>
                <a:cubicBezTo>
                  <a:pt x="33" y="22"/>
                  <a:pt x="33" y="22"/>
                  <a:pt x="33" y="22"/>
                </a:cubicBezTo>
                <a:lnTo>
                  <a:pt x="23" y="22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404" name="Freeform 386"/>
          <p:cNvSpPr/>
          <p:nvPr/>
        </p:nvSpPr>
        <p:spPr bwMode="auto">
          <a:xfrm>
            <a:off x="7018005" y="362887"/>
            <a:ext cx="152669" cy="166140"/>
          </a:xfrm>
          <a:custGeom>
            <a:avLst/>
            <a:gdLst>
              <a:gd name="T0" fmla="*/ 1 w 81"/>
              <a:gd name="T1" fmla="*/ 66 h 87"/>
              <a:gd name="T2" fmla="*/ 14 w 81"/>
              <a:gd name="T3" fmla="*/ 69 h 87"/>
              <a:gd name="T4" fmla="*/ 20 w 81"/>
              <a:gd name="T5" fmla="*/ 74 h 87"/>
              <a:gd name="T6" fmla="*/ 57 w 81"/>
              <a:gd name="T7" fmla="*/ 61 h 87"/>
              <a:gd name="T8" fmla="*/ 61 w 81"/>
              <a:gd name="T9" fmla="*/ 3 h 87"/>
              <a:gd name="T10" fmla="*/ 14 w 81"/>
              <a:gd name="T11" fmla="*/ 0 h 87"/>
              <a:gd name="T12" fmla="*/ 1 w 81"/>
              <a:gd name="T13" fmla="*/ 15 h 87"/>
              <a:gd name="T14" fmla="*/ 0 w 81"/>
              <a:gd name="T15" fmla="*/ 37 h 87"/>
              <a:gd name="T16" fmla="*/ 0 w 81"/>
              <a:gd name="T17" fmla="*/ 63 h 87"/>
              <a:gd name="T18" fmla="*/ 1 w 81"/>
              <a:gd name="T19" fmla="*/ 66 h 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81" h="87">
                <a:moveTo>
                  <a:pt x="1" y="66"/>
                </a:moveTo>
                <a:cubicBezTo>
                  <a:pt x="1" y="66"/>
                  <a:pt x="13" y="68"/>
                  <a:pt x="14" y="69"/>
                </a:cubicBezTo>
                <a:cubicBezTo>
                  <a:pt x="15" y="70"/>
                  <a:pt x="17" y="72"/>
                  <a:pt x="20" y="74"/>
                </a:cubicBezTo>
                <a:cubicBezTo>
                  <a:pt x="27" y="81"/>
                  <a:pt x="41" y="87"/>
                  <a:pt x="57" y="61"/>
                </a:cubicBezTo>
                <a:cubicBezTo>
                  <a:pt x="81" y="22"/>
                  <a:pt x="61" y="3"/>
                  <a:pt x="61" y="3"/>
                </a:cubicBezTo>
                <a:cubicBezTo>
                  <a:pt x="14" y="0"/>
                  <a:pt x="14" y="0"/>
                  <a:pt x="14" y="0"/>
                </a:cubicBezTo>
                <a:cubicBezTo>
                  <a:pt x="1" y="15"/>
                  <a:pt x="1" y="15"/>
                  <a:pt x="1" y="15"/>
                </a:cubicBezTo>
                <a:cubicBezTo>
                  <a:pt x="0" y="37"/>
                  <a:pt x="0" y="37"/>
                  <a:pt x="0" y="37"/>
                </a:cubicBezTo>
                <a:cubicBezTo>
                  <a:pt x="0" y="63"/>
                  <a:pt x="0" y="63"/>
                  <a:pt x="0" y="63"/>
                </a:cubicBezTo>
                <a:lnTo>
                  <a:pt x="1" y="66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405" name="Freeform 387"/>
          <p:cNvSpPr/>
          <p:nvPr/>
        </p:nvSpPr>
        <p:spPr bwMode="auto">
          <a:xfrm>
            <a:off x="6964122" y="268591"/>
            <a:ext cx="248463" cy="257443"/>
          </a:xfrm>
          <a:custGeom>
            <a:avLst/>
            <a:gdLst>
              <a:gd name="T0" fmla="*/ 14 w 131"/>
              <a:gd name="T1" fmla="*/ 99 h 136"/>
              <a:gd name="T2" fmla="*/ 41 w 131"/>
              <a:gd name="T3" fmla="*/ 40 h 136"/>
              <a:gd name="T4" fmla="*/ 111 w 131"/>
              <a:gd name="T5" fmla="*/ 90 h 136"/>
              <a:gd name="T6" fmla="*/ 111 w 131"/>
              <a:gd name="T7" fmla="*/ 90 h 136"/>
              <a:gd name="T8" fmla="*/ 85 w 131"/>
              <a:gd name="T9" fmla="*/ 111 h 136"/>
              <a:gd name="T10" fmla="*/ 84 w 131"/>
              <a:gd name="T11" fmla="*/ 84 h 136"/>
              <a:gd name="T12" fmla="*/ 46 w 131"/>
              <a:gd name="T13" fmla="*/ 59 h 136"/>
              <a:gd name="T14" fmla="*/ 44 w 131"/>
              <a:gd name="T15" fmla="*/ 119 h 136"/>
              <a:gd name="T16" fmla="*/ 14 w 131"/>
              <a:gd name="T17" fmla="*/ 99 h 1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31" h="136">
                <a:moveTo>
                  <a:pt x="14" y="99"/>
                </a:moveTo>
                <a:cubicBezTo>
                  <a:pt x="33" y="110"/>
                  <a:pt x="0" y="38"/>
                  <a:pt x="41" y="40"/>
                </a:cubicBezTo>
                <a:cubicBezTo>
                  <a:pt x="131" y="0"/>
                  <a:pt x="81" y="121"/>
                  <a:pt x="111" y="90"/>
                </a:cubicBezTo>
                <a:cubicBezTo>
                  <a:pt x="111" y="90"/>
                  <a:pt x="111" y="90"/>
                  <a:pt x="111" y="90"/>
                </a:cubicBezTo>
                <a:cubicBezTo>
                  <a:pt x="114" y="101"/>
                  <a:pt x="96" y="128"/>
                  <a:pt x="85" y="111"/>
                </a:cubicBezTo>
                <a:cubicBezTo>
                  <a:pt x="85" y="111"/>
                  <a:pt x="99" y="56"/>
                  <a:pt x="84" y="84"/>
                </a:cubicBezTo>
                <a:cubicBezTo>
                  <a:pt x="75" y="67"/>
                  <a:pt x="53" y="65"/>
                  <a:pt x="46" y="59"/>
                </a:cubicBezTo>
                <a:cubicBezTo>
                  <a:pt x="32" y="63"/>
                  <a:pt x="24" y="93"/>
                  <a:pt x="44" y="119"/>
                </a:cubicBezTo>
                <a:cubicBezTo>
                  <a:pt x="24" y="136"/>
                  <a:pt x="10" y="111"/>
                  <a:pt x="14" y="99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406" name="Freeform 388"/>
          <p:cNvSpPr/>
          <p:nvPr/>
        </p:nvSpPr>
        <p:spPr bwMode="auto">
          <a:xfrm>
            <a:off x="6911735" y="503583"/>
            <a:ext cx="327791" cy="197573"/>
          </a:xfrm>
          <a:custGeom>
            <a:avLst/>
            <a:gdLst>
              <a:gd name="T0" fmla="*/ 155 w 173"/>
              <a:gd name="T1" fmla="*/ 56 h 104"/>
              <a:gd name="T2" fmla="*/ 170 w 173"/>
              <a:gd name="T3" fmla="*/ 33 h 104"/>
              <a:gd name="T4" fmla="*/ 113 w 173"/>
              <a:gd name="T5" fmla="*/ 5 h 104"/>
              <a:gd name="T6" fmla="*/ 104 w 173"/>
              <a:gd name="T7" fmla="*/ 0 h 104"/>
              <a:gd name="T8" fmla="*/ 75 w 173"/>
              <a:gd name="T9" fmla="*/ 0 h 104"/>
              <a:gd name="T10" fmla="*/ 68 w 173"/>
              <a:gd name="T11" fmla="*/ 5 h 104"/>
              <a:gd name="T12" fmla="*/ 43 w 173"/>
              <a:gd name="T13" fmla="*/ 17 h 104"/>
              <a:gd name="T14" fmla="*/ 17 w 173"/>
              <a:gd name="T15" fmla="*/ 32 h 104"/>
              <a:gd name="T16" fmla="*/ 7 w 173"/>
              <a:gd name="T17" fmla="*/ 75 h 104"/>
              <a:gd name="T18" fmla="*/ 173 w 173"/>
              <a:gd name="T19" fmla="*/ 79 h 104"/>
              <a:gd name="T20" fmla="*/ 155 w 173"/>
              <a:gd name="T21" fmla="*/ 56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73" h="104">
                <a:moveTo>
                  <a:pt x="155" y="56"/>
                </a:moveTo>
                <a:cubicBezTo>
                  <a:pt x="155" y="45"/>
                  <a:pt x="161" y="36"/>
                  <a:pt x="170" y="33"/>
                </a:cubicBezTo>
                <a:cubicBezTo>
                  <a:pt x="154" y="19"/>
                  <a:pt x="115" y="6"/>
                  <a:pt x="113" y="5"/>
                </a:cubicBezTo>
                <a:cubicBezTo>
                  <a:pt x="112" y="5"/>
                  <a:pt x="106" y="2"/>
                  <a:pt x="104" y="0"/>
                </a:cubicBezTo>
                <a:cubicBezTo>
                  <a:pt x="104" y="0"/>
                  <a:pt x="89" y="15"/>
                  <a:pt x="75" y="0"/>
                </a:cubicBezTo>
                <a:cubicBezTo>
                  <a:pt x="73" y="1"/>
                  <a:pt x="68" y="5"/>
                  <a:pt x="68" y="5"/>
                </a:cubicBezTo>
                <a:cubicBezTo>
                  <a:pt x="63" y="7"/>
                  <a:pt x="53" y="12"/>
                  <a:pt x="43" y="17"/>
                </a:cubicBezTo>
                <a:cubicBezTo>
                  <a:pt x="32" y="22"/>
                  <a:pt x="21" y="28"/>
                  <a:pt x="17" y="32"/>
                </a:cubicBezTo>
                <a:cubicBezTo>
                  <a:pt x="8" y="40"/>
                  <a:pt x="0" y="64"/>
                  <a:pt x="7" y="75"/>
                </a:cubicBezTo>
                <a:cubicBezTo>
                  <a:pt x="50" y="96"/>
                  <a:pt x="117" y="104"/>
                  <a:pt x="173" y="79"/>
                </a:cubicBezTo>
                <a:cubicBezTo>
                  <a:pt x="163" y="77"/>
                  <a:pt x="155" y="67"/>
                  <a:pt x="155" y="56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407" name="Freeform 389"/>
          <p:cNvSpPr>
            <a:spLocks noEditPoints="1"/>
          </p:cNvSpPr>
          <p:nvPr/>
        </p:nvSpPr>
        <p:spPr bwMode="auto">
          <a:xfrm>
            <a:off x="6545030" y="573931"/>
            <a:ext cx="70348" cy="71845"/>
          </a:xfrm>
          <a:custGeom>
            <a:avLst/>
            <a:gdLst>
              <a:gd name="T0" fmla="*/ 19 w 37"/>
              <a:gd name="T1" fmla="*/ 0 h 38"/>
              <a:gd name="T2" fmla="*/ 0 w 37"/>
              <a:gd name="T3" fmla="*/ 19 h 38"/>
              <a:gd name="T4" fmla="*/ 19 w 37"/>
              <a:gd name="T5" fmla="*/ 38 h 38"/>
              <a:gd name="T6" fmla="*/ 37 w 37"/>
              <a:gd name="T7" fmla="*/ 19 h 38"/>
              <a:gd name="T8" fmla="*/ 19 w 37"/>
              <a:gd name="T9" fmla="*/ 0 h 38"/>
              <a:gd name="T10" fmla="*/ 22 w 37"/>
              <a:gd name="T11" fmla="*/ 22 h 38"/>
              <a:gd name="T12" fmla="*/ 22 w 37"/>
              <a:gd name="T13" fmla="*/ 22 h 38"/>
              <a:gd name="T14" fmla="*/ 22 w 37"/>
              <a:gd name="T15" fmla="*/ 32 h 38"/>
              <a:gd name="T16" fmla="*/ 15 w 37"/>
              <a:gd name="T17" fmla="*/ 32 h 38"/>
              <a:gd name="T18" fmla="*/ 15 w 37"/>
              <a:gd name="T19" fmla="*/ 22 h 38"/>
              <a:gd name="T20" fmla="*/ 15 w 37"/>
              <a:gd name="T21" fmla="*/ 22 h 38"/>
              <a:gd name="T22" fmla="*/ 15 w 37"/>
              <a:gd name="T23" fmla="*/ 22 h 38"/>
              <a:gd name="T24" fmla="*/ 5 w 37"/>
              <a:gd name="T25" fmla="*/ 22 h 38"/>
              <a:gd name="T26" fmla="*/ 5 w 37"/>
              <a:gd name="T27" fmla="*/ 15 h 38"/>
              <a:gd name="T28" fmla="*/ 15 w 37"/>
              <a:gd name="T29" fmla="*/ 15 h 38"/>
              <a:gd name="T30" fmla="*/ 15 w 37"/>
              <a:gd name="T31" fmla="*/ 15 h 38"/>
              <a:gd name="T32" fmla="*/ 15 w 37"/>
              <a:gd name="T33" fmla="*/ 4 h 38"/>
              <a:gd name="T34" fmla="*/ 22 w 37"/>
              <a:gd name="T35" fmla="*/ 4 h 38"/>
              <a:gd name="T36" fmla="*/ 22 w 37"/>
              <a:gd name="T37" fmla="*/ 15 h 38"/>
              <a:gd name="T38" fmla="*/ 33 w 37"/>
              <a:gd name="T39" fmla="*/ 15 h 38"/>
              <a:gd name="T40" fmla="*/ 33 w 37"/>
              <a:gd name="T41" fmla="*/ 22 h 38"/>
              <a:gd name="T42" fmla="*/ 22 w 37"/>
              <a:gd name="T43" fmla="*/ 22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37" h="38">
                <a:moveTo>
                  <a:pt x="19" y="0"/>
                </a:moveTo>
                <a:cubicBezTo>
                  <a:pt x="8" y="0"/>
                  <a:pt x="0" y="8"/>
                  <a:pt x="0" y="19"/>
                </a:cubicBezTo>
                <a:cubicBezTo>
                  <a:pt x="0" y="29"/>
                  <a:pt x="8" y="38"/>
                  <a:pt x="19" y="38"/>
                </a:cubicBezTo>
                <a:cubicBezTo>
                  <a:pt x="29" y="38"/>
                  <a:pt x="37" y="29"/>
                  <a:pt x="37" y="19"/>
                </a:cubicBezTo>
                <a:cubicBezTo>
                  <a:pt x="37" y="8"/>
                  <a:pt x="29" y="0"/>
                  <a:pt x="19" y="0"/>
                </a:cubicBezTo>
                <a:close/>
                <a:moveTo>
                  <a:pt x="22" y="22"/>
                </a:moveTo>
                <a:cubicBezTo>
                  <a:pt x="22" y="22"/>
                  <a:pt x="22" y="22"/>
                  <a:pt x="22" y="22"/>
                </a:cubicBezTo>
                <a:cubicBezTo>
                  <a:pt x="22" y="32"/>
                  <a:pt x="22" y="32"/>
                  <a:pt x="22" y="32"/>
                </a:cubicBezTo>
                <a:cubicBezTo>
                  <a:pt x="15" y="32"/>
                  <a:pt x="15" y="32"/>
                  <a:pt x="15" y="32"/>
                </a:cubicBezTo>
                <a:cubicBezTo>
                  <a:pt x="15" y="22"/>
                  <a:pt x="15" y="22"/>
                  <a:pt x="15" y="22"/>
                </a:cubicBezTo>
                <a:cubicBezTo>
                  <a:pt x="15" y="22"/>
                  <a:pt x="15" y="22"/>
                  <a:pt x="15" y="22"/>
                </a:cubicBezTo>
                <a:cubicBezTo>
                  <a:pt x="15" y="22"/>
                  <a:pt x="15" y="22"/>
                  <a:pt x="15" y="22"/>
                </a:cubicBezTo>
                <a:cubicBezTo>
                  <a:pt x="5" y="22"/>
                  <a:pt x="5" y="22"/>
                  <a:pt x="5" y="22"/>
                </a:cubicBezTo>
                <a:cubicBezTo>
                  <a:pt x="5" y="15"/>
                  <a:pt x="5" y="15"/>
                  <a:pt x="5" y="15"/>
                </a:cubicBezTo>
                <a:cubicBezTo>
                  <a:pt x="15" y="15"/>
                  <a:pt x="15" y="15"/>
                  <a:pt x="15" y="15"/>
                </a:cubicBezTo>
                <a:cubicBezTo>
                  <a:pt x="15" y="15"/>
                  <a:pt x="15" y="15"/>
                  <a:pt x="15" y="15"/>
                </a:cubicBezTo>
                <a:cubicBezTo>
                  <a:pt x="15" y="4"/>
                  <a:pt x="15" y="4"/>
                  <a:pt x="15" y="4"/>
                </a:cubicBezTo>
                <a:cubicBezTo>
                  <a:pt x="22" y="4"/>
                  <a:pt x="22" y="4"/>
                  <a:pt x="22" y="4"/>
                </a:cubicBezTo>
                <a:cubicBezTo>
                  <a:pt x="22" y="15"/>
                  <a:pt x="22" y="15"/>
                  <a:pt x="22" y="15"/>
                </a:cubicBezTo>
                <a:cubicBezTo>
                  <a:pt x="33" y="15"/>
                  <a:pt x="33" y="15"/>
                  <a:pt x="33" y="15"/>
                </a:cubicBezTo>
                <a:cubicBezTo>
                  <a:pt x="33" y="22"/>
                  <a:pt x="33" y="22"/>
                  <a:pt x="33" y="22"/>
                </a:cubicBezTo>
                <a:lnTo>
                  <a:pt x="22" y="22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408" name="Freeform 390"/>
          <p:cNvSpPr/>
          <p:nvPr/>
        </p:nvSpPr>
        <p:spPr bwMode="auto">
          <a:xfrm>
            <a:off x="6345960" y="362887"/>
            <a:ext cx="155664" cy="166140"/>
          </a:xfrm>
          <a:custGeom>
            <a:avLst/>
            <a:gdLst>
              <a:gd name="T0" fmla="*/ 2 w 82"/>
              <a:gd name="T1" fmla="*/ 66 h 87"/>
              <a:gd name="T2" fmla="*/ 14 w 82"/>
              <a:gd name="T3" fmla="*/ 69 h 87"/>
              <a:gd name="T4" fmla="*/ 21 w 82"/>
              <a:gd name="T5" fmla="*/ 74 h 87"/>
              <a:gd name="T6" fmla="*/ 58 w 82"/>
              <a:gd name="T7" fmla="*/ 61 h 87"/>
              <a:gd name="T8" fmla="*/ 61 w 82"/>
              <a:gd name="T9" fmla="*/ 3 h 87"/>
              <a:gd name="T10" fmla="*/ 15 w 82"/>
              <a:gd name="T11" fmla="*/ 0 h 87"/>
              <a:gd name="T12" fmla="*/ 2 w 82"/>
              <a:gd name="T13" fmla="*/ 15 h 87"/>
              <a:gd name="T14" fmla="*/ 1 w 82"/>
              <a:gd name="T15" fmla="*/ 37 h 87"/>
              <a:gd name="T16" fmla="*/ 0 w 82"/>
              <a:gd name="T17" fmla="*/ 63 h 87"/>
              <a:gd name="T18" fmla="*/ 2 w 82"/>
              <a:gd name="T19" fmla="*/ 66 h 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82" h="87">
                <a:moveTo>
                  <a:pt x="2" y="66"/>
                </a:moveTo>
                <a:cubicBezTo>
                  <a:pt x="2" y="66"/>
                  <a:pt x="14" y="68"/>
                  <a:pt x="14" y="69"/>
                </a:cubicBezTo>
                <a:cubicBezTo>
                  <a:pt x="15" y="70"/>
                  <a:pt x="18" y="72"/>
                  <a:pt x="21" y="74"/>
                </a:cubicBezTo>
                <a:cubicBezTo>
                  <a:pt x="28" y="81"/>
                  <a:pt x="42" y="87"/>
                  <a:pt x="58" y="61"/>
                </a:cubicBezTo>
                <a:cubicBezTo>
                  <a:pt x="82" y="22"/>
                  <a:pt x="61" y="3"/>
                  <a:pt x="61" y="3"/>
                </a:cubicBezTo>
                <a:cubicBezTo>
                  <a:pt x="15" y="0"/>
                  <a:pt x="15" y="0"/>
                  <a:pt x="15" y="0"/>
                </a:cubicBezTo>
                <a:cubicBezTo>
                  <a:pt x="2" y="15"/>
                  <a:pt x="2" y="15"/>
                  <a:pt x="2" y="15"/>
                </a:cubicBezTo>
                <a:cubicBezTo>
                  <a:pt x="1" y="37"/>
                  <a:pt x="1" y="37"/>
                  <a:pt x="1" y="37"/>
                </a:cubicBezTo>
                <a:cubicBezTo>
                  <a:pt x="0" y="63"/>
                  <a:pt x="0" y="63"/>
                  <a:pt x="0" y="63"/>
                </a:cubicBezTo>
                <a:lnTo>
                  <a:pt x="2" y="66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409" name="Freeform 391"/>
          <p:cNvSpPr/>
          <p:nvPr/>
        </p:nvSpPr>
        <p:spPr bwMode="auto">
          <a:xfrm>
            <a:off x="6295070" y="268591"/>
            <a:ext cx="246965" cy="257443"/>
          </a:xfrm>
          <a:custGeom>
            <a:avLst/>
            <a:gdLst>
              <a:gd name="T0" fmla="*/ 14 w 130"/>
              <a:gd name="T1" fmla="*/ 99 h 136"/>
              <a:gd name="T2" fmla="*/ 41 w 130"/>
              <a:gd name="T3" fmla="*/ 40 h 136"/>
              <a:gd name="T4" fmla="*/ 110 w 130"/>
              <a:gd name="T5" fmla="*/ 90 h 136"/>
              <a:gd name="T6" fmla="*/ 111 w 130"/>
              <a:gd name="T7" fmla="*/ 90 h 136"/>
              <a:gd name="T8" fmla="*/ 85 w 130"/>
              <a:gd name="T9" fmla="*/ 111 h 136"/>
              <a:gd name="T10" fmla="*/ 84 w 130"/>
              <a:gd name="T11" fmla="*/ 84 h 136"/>
              <a:gd name="T12" fmla="*/ 45 w 130"/>
              <a:gd name="T13" fmla="*/ 59 h 136"/>
              <a:gd name="T14" fmla="*/ 43 w 130"/>
              <a:gd name="T15" fmla="*/ 119 h 136"/>
              <a:gd name="T16" fmla="*/ 14 w 130"/>
              <a:gd name="T17" fmla="*/ 99 h 1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30" h="136">
                <a:moveTo>
                  <a:pt x="14" y="99"/>
                </a:moveTo>
                <a:cubicBezTo>
                  <a:pt x="32" y="110"/>
                  <a:pt x="0" y="38"/>
                  <a:pt x="41" y="40"/>
                </a:cubicBezTo>
                <a:cubicBezTo>
                  <a:pt x="130" y="0"/>
                  <a:pt x="81" y="121"/>
                  <a:pt x="110" y="90"/>
                </a:cubicBezTo>
                <a:cubicBezTo>
                  <a:pt x="111" y="90"/>
                  <a:pt x="111" y="90"/>
                  <a:pt x="111" y="90"/>
                </a:cubicBezTo>
                <a:cubicBezTo>
                  <a:pt x="114" y="101"/>
                  <a:pt x="96" y="128"/>
                  <a:pt x="85" y="111"/>
                </a:cubicBezTo>
                <a:cubicBezTo>
                  <a:pt x="85" y="111"/>
                  <a:pt x="98" y="56"/>
                  <a:pt x="84" y="84"/>
                </a:cubicBezTo>
                <a:cubicBezTo>
                  <a:pt x="75" y="67"/>
                  <a:pt x="53" y="65"/>
                  <a:pt x="45" y="59"/>
                </a:cubicBezTo>
                <a:cubicBezTo>
                  <a:pt x="31" y="63"/>
                  <a:pt x="23" y="93"/>
                  <a:pt x="43" y="119"/>
                </a:cubicBezTo>
                <a:cubicBezTo>
                  <a:pt x="24" y="136"/>
                  <a:pt x="9" y="111"/>
                  <a:pt x="14" y="99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410" name="Freeform 392"/>
          <p:cNvSpPr/>
          <p:nvPr/>
        </p:nvSpPr>
        <p:spPr bwMode="auto">
          <a:xfrm>
            <a:off x="6241186" y="503583"/>
            <a:ext cx="329287" cy="197573"/>
          </a:xfrm>
          <a:custGeom>
            <a:avLst/>
            <a:gdLst>
              <a:gd name="T0" fmla="*/ 154 w 173"/>
              <a:gd name="T1" fmla="*/ 56 h 104"/>
              <a:gd name="T2" fmla="*/ 170 w 173"/>
              <a:gd name="T3" fmla="*/ 33 h 104"/>
              <a:gd name="T4" fmla="*/ 112 w 173"/>
              <a:gd name="T5" fmla="*/ 5 h 104"/>
              <a:gd name="T6" fmla="*/ 104 w 173"/>
              <a:gd name="T7" fmla="*/ 0 h 104"/>
              <a:gd name="T8" fmla="*/ 75 w 173"/>
              <a:gd name="T9" fmla="*/ 0 h 104"/>
              <a:gd name="T10" fmla="*/ 67 w 173"/>
              <a:gd name="T11" fmla="*/ 5 h 104"/>
              <a:gd name="T12" fmla="*/ 43 w 173"/>
              <a:gd name="T13" fmla="*/ 17 h 104"/>
              <a:gd name="T14" fmla="*/ 16 w 173"/>
              <a:gd name="T15" fmla="*/ 32 h 104"/>
              <a:gd name="T16" fmla="*/ 6 w 173"/>
              <a:gd name="T17" fmla="*/ 75 h 104"/>
              <a:gd name="T18" fmla="*/ 173 w 173"/>
              <a:gd name="T19" fmla="*/ 79 h 104"/>
              <a:gd name="T20" fmla="*/ 154 w 173"/>
              <a:gd name="T21" fmla="*/ 56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73" h="104">
                <a:moveTo>
                  <a:pt x="154" y="56"/>
                </a:moveTo>
                <a:cubicBezTo>
                  <a:pt x="154" y="45"/>
                  <a:pt x="161" y="36"/>
                  <a:pt x="170" y="33"/>
                </a:cubicBezTo>
                <a:cubicBezTo>
                  <a:pt x="154" y="19"/>
                  <a:pt x="115" y="6"/>
                  <a:pt x="112" y="5"/>
                </a:cubicBezTo>
                <a:cubicBezTo>
                  <a:pt x="112" y="5"/>
                  <a:pt x="105" y="2"/>
                  <a:pt x="104" y="0"/>
                </a:cubicBezTo>
                <a:cubicBezTo>
                  <a:pt x="104" y="0"/>
                  <a:pt x="88" y="15"/>
                  <a:pt x="75" y="0"/>
                </a:cubicBezTo>
                <a:cubicBezTo>
                  <a:pt x="73" y="1"/>
                  <a:pt x="68" y="5"/>
                  <a:pt x="67" y="5"/>
                </a:cubicBezTo>
                <a:cubicBezTo>
                  <a:pt x="62" y="7"/>
                  <a:pt x="52" y="12"/>
                  <a:pt x="43" y="17"/>
                </a:cubicBezTo>
                <a:cubicBezTo>
                  <a:pt x="32" y="22"/>
                  <a:pt x="21" y="28"/>
                  <a:pt x="16" y="32"/>
                </a:cubicBezTo>
                <a:cubicBezTo>
                  <a:pt x="7" y="40"/>
                  <a:pt x="0" y="64"/>
                  <a:pt x="6" y="75"/>
                </a:cubicBezTo>
                <a:cubicBezTo>
                  <a:pt x="50" y="96"/>
                  <a:pt x="116" y="104"/>
                  <a:pt x="173" y="79"/>
                </a:cubicBezTo>
                <a:cubicBezTo>
                  <a:pt x="162" y="77"/>
                  <a:pt x="154" y="67"/>
                  <a:pt x="154" y="56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411" name="Freeform 393"/>
          <p:cNvSpPr>
            <a:spLocks noEditPoints="1"/>
          </p:cNvSpPr>
          <p:nvPr/>
        </p:nvSpPr>
        <p:spPr bwMode="auto">
          <a:xfrm>
            <a:off x="891765" y="1932988"/>
            <a:ext cx="359222" cy="359222"/>
          </a:xfrm>
          <a:custGeom>
            <a:avLst/>
            <a:gdLst>
              <a:gd name="T0" fmla="*/ 95 w 189"/>
              <a:gd name="T1" fmla="*/ 0 h 189"/>
              <a:gd name="T2" fmla="*/ 0 w 189"/>
              <a:gd name="T3" fmla="*/ 94 h 189"/>
              <a:gd name="T4" fmla="*/ 95 w 189"/>
              <a:gd name="T5" fmla="*/ 189 h 189"/>
              <a:gd name="T6" fmla="*/ 189 w 189"/>
              <a:gd name="T7" fmla="*/ 94 h 189"/>
              <a:gd name="T8" fmla="*/ 95 w 189"/>
              <a:gd name="T9" fmla="*/ 0 h 189"/>
              <a:gd name="T10" fmla="*/ 95 w 189"/>
              <a:gd name="T11" fmla="*/ 145 h 189"/>
              <a:gd name="T12" fmla="*/ 49 w 189"/>
              <a:gd name="T13" fmla="*/ 93 h 189"/>
              <a:gd name="T14" fmla="*/ 72 w 189"/>
              <a:gd name="T15" fmla="*/ 93 h 189"/>
              <a:gd name="T16" fmla="*/ 72 w 189"/>
              <a:gd name="T17" fmla="*/ 44 h 189"/>
              <a:gd name="T18" fmla="*/ 117 w 189"/>
              <a:gd name="T19" fmla="*/ 44 h 189"/>
              <a:gd name="T20" fmla="*/ 117 w 189"/>
              <a:gd name="T21" fmla="*/ 93 h 189"/>
              <a:gd name="T22" fmla="*/ 140 w 189"/>
              <a:gd name="T23" fmla="*/ 93 h 189"/>
              <a:gd name="T24" fmla="*/ 95 w 189"/>
              <a:gd name="T25" fmla="*/ 145 h 1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89" h="189">
                <a:moveTo>
                  <a:pt x="95" y="0"/>
                </a:moveTo>
                <a:cubicBezTo>
                  <a:pt x="42" y="0"/>
                  <a:pt x="0" y="42"/>
                  <a:pt x="0" y="94"/>
                </a:cubicBezTo>
                <a:cubicBezTo>
                  <a:pt x="0" y="146"/>
                  <a:pt x="42" y="189"/>
                  <a:pt x="95" y="189"/>
                </a:cubicBezTo>
                <a:cubicBezTo>
                  <a:pt x="147" y="189"/>
                  <a:pt x="189" y="146"/>
                  <a:pt x="189" y="94"/>
                </a:cubicBezTo>
                <a:cubicBezTo>
                  <a:pt x="189" y="42"/>
                  <a:pt x="147" y="0"/>
                  <a:pt x="95" y="0"/>
                </a:cubicBezTo>
                <a:close/>
                <a:moveTo>
                  <a:pt x="95" y="145"/>
                </a:moveTo>
                <a:cubicBezTo>
                  <a:pt x="49" y="93"/>
                  <a:pt x="49" y="93"/>
                  <a:pt x="49" y="93"/>
                </a:cubicBezTo>
                <a:cubicBezTo>
                  <a:pt x="72" y="93"/>
                  <a:pt x="72" y="93"/>
                  <a:pt x="72" y="93"/>
                </a:cubicBezTo>
                <a:cubicBezTo>
                  <a:pt x="72" y="44"/>
                  <a:pt x="72" y="44"/>
                  <a:pt x="72" y="44"/>
                </a:cubicBezTo>
                <a:cubicBezTo>
                  <a:pt x="117" y="44"/>
                  <a:pt x="117" y="44"/>
                  <a:pt x="117" y="44"/>
                </a:cubicBezTo>
                <a:cubicBezTo>
                  <a:pt x="117" y="93"/>
                  <a:pt x="117" y="93"/>
                  <a:pt x="117" y="93"/>
                </a:cubicBezTo>
                <a:cubicBezTo>
                  <a:pt x="140" y="93"/>
                  <a:pt x="140" y="93"/>
                  <a:pt x="140" y="93"/>
                </a:cubicBezTo>
                <a:lnTo>
                  <a:pt x="95" y="145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412" name="Freeform 394"/>
          <p:cNvSpPr>
            <a:spLocks noEditPoints="1"/>
          </p:cNvSpPr>
          <p:nvPr/>
        </p:nvSpPr>
        <p:spPr bwMode="auto">
          <a:xfrm>
            <a:off x="1563810" y="1932988"/>
            <a:ext cx="356229" cy="359222"/>
          </a:xfrm>
          <a:custGeom>
            <a:avLst/>
            <a:gdLst>
              <a:gd name="T0" fmla="*/ 94 w 188"/>
              <a:gd name="T1" fmla="*/ 0 h 189"/>
              <a:gd name="T2" fmla="*/ 0 w 188"/>
              <a:gd name="T3" fmla="*/ 94 h 189"/>
              <a:gd name="T4" fmla="*/ 94 w 188"/>
              <a:gd name="T5" fmla="*/ 189 h 189"/>
              <a:gd name="T6" fmla="*/ 188 w 188"/>
              <a:gd name="T7" fmla="*/ 94 h 189"/>
              <a:gd name="T8" fmla="*/ 94 w 188"/>
              <a:gd name="T9" fmla="*/ 0 h 189"/>
              <a:gd name="T10" fmla="*/ 145 w 188"/>
              <a:gd name="T11" fmla="*/ 117 h 189"/>
              <a:gd name="T12" fmla="*/ 95 w 188"/>
              <a:gd name="T13" fmla="*/ 117 h 189"/>
              <a:gd name="T14" fmla="*/ 95 w 188"/>
              <a:gd name="T15" fmla="*/ 140 h 189"/>
              <a:gd name="T16" fmla="*/ 43 w 188"/>
              <a:gd name="T17" fmla="*/ 94 h 189"/>
              <a:gd name="T18" fmla="*/ 95 w 188"/>
              <a:gd name="T19" fmla="*/ 49 h 189"/>
              <a:gd name="T20" fmla="*/ 95 w 188"/>
              <a:gd name="T21" fmla="*/ 72 h 189"/>
              <a:gd name="T22" fmla="*/ 145 w 188"/>
              <a:gd name="T23" fmla="*/ 72 h 189"/>
              <a:gd name="T24" fmla="*/ 145 w 188"/>
              <a:gd name="T25" fmla="*/ 117 h 1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88" h="189">
                <a:moveTo>
                  <a:pt x="94" y="0"/>
                </a:moveTo>
                <a:cubicBezTo>
                  <a:pt x="42" y="0"/>
                  <a:pt x="0" y="42"/>
                  <a:pt x="0" y="94"/>
                </a:cubicBezTo>
                <a:cubicBezTo>
                  <a:pt x="0" y="146"/>
                  <a:pt x="42" y="189"/>
                  <a:pt x="94" y="189"/>
                </a:cubicBezTo>
                <a:cubicBezTo>
                  <a:pt x="146" y="189"/>
                  <a:pt x="188" y="146"/>
                  <a:pt x="188" y="94"/>
                </a:cubicBezTo>
                <a:cubicBezTo>
                  <a:pt x="188" y="42"/>
                  <a:pt x="146" y="0"/>
                  <a:pt x="94" y="0"/>
                </a:cubicBezTo>
                <a:close/>
                <a:moveTo>
                  <a:pt x="145" y="117"/>
                </a:moveTo>
                <a:cubicBezTo>
                  <a:pt x="95" y="117"/>
                  <a:pt x="95" y="117"/>
                  <a:pt x="95" y="117"/>
                </a:cubicBezTo>
                <a:cubicBezTo>
                  <a:pt x="95" y="140"/>
                  <a:pt x="95" y="140"/>
                  <a:pt x="95" y="140"/>
                </a:cubicBezTo>
                <a:cubicBezTo>
                  <a:pt x="43" y="94"/>
                  <a:pt x="43" y="94"/>
                  <a:pt x="43" y="94"/>
                </a:cubicBezTo>
                <a:cubicBezTo>
                  <a:pt x="95" y="49"/>
                  <a:pt x="95" y="49"/>
                  <a:pt x="95" y="49"/>
                </a:cubicBezTo>
                <a:cubicBezTo>
                  <a:pt x="95" y="72"/>
                  <a:pt x="95" y="72"/>
                  <a:pt x="95" y="72"/>
                </a:cubicBezTo>
                <a:cubicBezTo>
                  <a:pt x="145" y="72"/>
                  <a:pt x="145" y="72"/>
                  <a:pt x="145" y="72"/>
                </a:cubicBezTo>
                <a:lnTo>
                  <a:pt x="145" y="117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413" name="Freeform 395"/>
          <p:cNvSpPr>
            <a:spLocks noEditPoints="1"/>
          </p:cNvSpPr>
          <p:nvPr/>
        </p:nvSpPr>
        <p:spPr bwMode="auto">
          <a:xfrm>
            <a:off x="2903411" y="1932988"/>
            <a:ext cx="357727" cy="359222"/>
          </a:xfrm>
          <a:custGeom>
            <a:avLst/>
            <a:gdLst>
              <a:gd name="T0" fmla="*/ 94 w 189"/>
              <a:gd name="T1" fmla="*/ 189 h 189"/>
              <a:gd name="T2" fmla="*/ 189 w 189"/>
              <a:gd name="T3" fmla="*/ 95 h 189"/>
              <a:gd name="T4" fmla="*/ 94 w 189"/>
              <a:gd name="T5" fmla="*/ 0 h 189"/>
              <a:gd name="T6" fmla="*/ 0 w 189"/>
              <a:gd name="T7" fmla="*/ 95 h 189"/>
              <a:gd name="T8" fmla="*/ 94 w 189"/>
              <a:gd name="T9" fmla="*/ 189 h 189"/>
              <a:gd name="T10" fmla="*/ 44 w 189"/>
              <a:gd name="T11" fmla="*/ 72 h 189"/>
              <a:gd name="T12" fmla="*/ 93 w 189"/>
              <a:gd name="T13" fmla="*/ 72 h 189"/>
              <a:gd name="T14" fmla="*/ 93 w 189"/>
              <a:gd name="T15" fmla="*/ 49 h 189"/>
              <a:gd name="T16" fmla="*/ 145 w 189"/>
              <a:gd name="T17" fmla="*/ 95 h 189"/>
              <a:gd name="T18" fmla="*/ 93 w 189"/>
              <a:gd name="T19" fmla="*/ 140 h 189"/>
              <a:gd name="T20" fmla="*/ 93 w 189"/>
              <a:gd name="T21" fmla="*/ 117 h 189"/>
              <a:gd name="T22" fmla="*/ 44 w 189"/>
              <a:gd name="T23" fmla="*/ 117 h 189"/>
              <a:gd name="T24" fmla="*/ 44 w 189"/>
              <a:gd name="T25" fmla="*/ 72 h 1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89" h="189">
                <a:moveTo>
                  <a:pt x="94" y="189"/>
                </a:moveTo>
                <a:cubicBezTo>
                  <a:pt x="146" y="189"/>
                  <a:pt x="189" y="147"/>
                  <a:pt x="189" y="95"/>
                </a:cubicBezTo>
                <a:cubicBezTo>
                  <a:pt x="189" y="42"/>
                  <a:pt x="146" y="0"/>
                  <a:pt x="94" y="0"/>
                </a:cubicBezTo>
                <a:cubicBezTo>
                  <a:pt x="42" y="0"/>
                  <a:pt x="0" y="42"/>
                  <a:pt x="0" y="95"/>
                </a:cubicBezTo>
                <a:cubicBezTo>
                  <a:pt x="0" y="147"/>
                  <a:pt x="42" y="189"/>
                  <a:pt x="94" y="189"/>
                </a:cubicBezTo>
                <a:close/>
                <a:moveTo>
                  <a:pt x="44" y="72"/>
                </a:moveTo>
                <a:cubicBezTo>
                  <a:pt x="93" y="72"/>
                  <a:pt x="93" y="72"/>
                  <a:pt x="93" y="72"/>
                </a:cubicBezTo>
                <a:cubicBezTo>
                  <a:pt x="93" y="49"/>
                  <a:pt x="93" y="49"/>
                  <a:pt x="93" y="49"/>
                </a:cubicBezTo>
                <a:cubicBezTo>
                  <a:pt x="145" y="95"/>
                  <a:pt x="145" y="95"/>
                  <a:pt x="145" y="95"/>
                </a:cubicBezTo>
                <a:cubicBezTo>
                  <a:pt x="93" y="140"/>
                  <a:pt x="93" y="140"/>
                  <a:pt x="93" y="140"/>
                </a:cubicBezTo>
                <a:cubicBezTo>
                  <a:pt x="93" y="117"/>
                  <a:pt x="93" y="117"/>
                  <a:pt x="93" y="117"/>
                </a:cubicBezTo>
                <a:cubicBezTo>
                  <a:pt x="44" y="117"/>
                  <a:pt x="44" y="117"/>
                  <a:pt x="44" y="117"/>
                </a:cubicBezTo>
                <a:lnTo>
                  <a:pt x="44" y="72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414" name="Freeform 396"/>
          <p:cNvSpPr>
            <a:spLocks noEditPoints="1"/>
          </p:cNvSpPr>
          <p:nvPr/>
        </p:nvSpPr>
        <p:spPr bwMode="auto">
          <a:xfrm>
            <a:off x="2231365" y="1932988"/>
            <a:ext cx="357727" cy="359222"/>
          </a:xfrm>
          <a:custGeom>
            <a:avLst/>
            <a:gdLst>
              <a:gd name="T0" fmla="*/ 95 w 189"/>
              <a:gd name="T1" fmla="*/ 0 h 189"/>
              <a:gd name="T2" fmla="*/ 0 w 189"/>
              <a:gd name="T3" fmla="*/ 95 h 189"/>
              <a:gd name="T4" fmla="*/ 95 w 189"/>
              <a:gd name="T5" fmla="*/ 189 h 189"/>
              <a:gd name="T6" fmla="*/ 189 w 189"/>
              <a:gd name="T7" fmla="*/ 95 h 189"/>
              <a:gd name="T8" fmla="*/ 95 w 189"/>
              <a:gd name="T9" fmla="*/ 0 h 189"/>
              <a:gd name="T10" fmla="*/ 117 w 189"/>
              <a:gd name="T11" fmla="*/ 96 h 189"/>
              <a:gd name="T12" fmla="*/ 117 w 189"/>
              <a:gd name="T13" fmla="*/ 145 h 189"/>
              <a:gd name="T14" fmla="*/ 72 w 189"/>
              <a:gd name="T15" fmla="*/ 145 h 189"/>
              <a:gd name="T16" fmla="*/ 72 w 189"/>
              <a:gd name="T17" fmla="*/ 96 h 189"/>
              <a:gd name="T18" fmla="*/ 49 w 189"/>
              <a:gd name="T19" fmla="*/ 96 h 189"/>
              <a:gd name="T20" fmla="*/ 95 w 189"/>
              <a:gd name="T21" fmla="*/ 44 h 189"/>
              <a:gd name="T22" fmla="*/ 140 w 189"/>
              <a:gd name="T23" fmla="*/ 96 h 189"/>
              <a:gd name="T24" fmla="*/ 117 w 189"/>
              <a:gd name="T25" fmla="*/ 96 h 1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89" h="189">
                <a:moveTo>
                  <a:pt x="95" y="0"/>
                </a:moveTo>
                <a:cubicBezTo>
                  <a:pt x="43" y="0"/>
                  <a:pt x="0" y="43"/>
                  <a:pt x="0" y="95"/>
                </a:cubicBezTo>
                <a:cubicBezTo>
                  <a:pt x="0" y="147"/>
                  <a:pt x="43" y="189"/>
                  <a:pt x="95" y="189"/>
                </a:cubicBezTo>
                <a:cubicBezTo>
                  <a:pt x="147" y="189"/>
                  <a:pt x="189" y="147"/>
                  <a:pt x="189" y="95"/>
                </a:cubicBezTo>
                <a:cubicBezTo>
                  <a:pt x="189" y="43"/>
                  <a:pt x="147" y="0"/>
                  <a:pt x="95" y="0"/>
                </a:cubicBezTo>
                <a:close/>
                <a:moveTo>
                  <a:pt x="117" y="96"/>
                </a:moveTo>
                <a:cubicBezTo>
                  <a:pt x="117" y="145"/>
                  <a:pt x="117" y="145"/>
                  <a:pt x="117" y="145"/>
                </a:cubicBezTo>
                <a:cubicBezTo>
                  <a:pt x="72" y="145"/>
                  <a:pt x="72" y="145"/>
                  <a:pt x="72" y="145"/>
                </a:cubicBezTo>
                <a:cubicBezTo>
                  <a:pt x="72" y="96"/>
                  <a:pt x="72" y="96"/>
                  <a:pt x="72" y="96"/>
                </a:cubicBezTo>
                <a:cubicBezTo>
                  <a:pt x="49" y="96"/>
                  <a:pt x="49" y="96"/>
                  <a:pt x="49" y="96"/>
                </a:cubicBezTo>
                <a:cubicBezTo>
                  <a:pt x="95" y="44"/>
                  <a:pt x="95" y="44"/>
                  <a:pt x="95" y="44"/>
                </a:cubicBezTo>
                <a:cubicBezTo>
                  <a:pt x="140" y="96"/>
                  <a:pt x="140" y="96"/>
                  <a:pt x="140" y="96"/>
                </a:cubicBezTo>
                <a:lnTo>
                  <a:pt x="117" y="96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415" name="Freeform 397"/>
          <p:cNvSpPr/>
          <p:nvPr/>
        </p:nvSpPr>
        <p:spPr bwMode="auto">
          <a:xfrm>
            <a:off x="1643138" y="3753049"/>
            <a:ext cx="133212" cy="80825"/>
          </a:xfrm>
          <a:custGeom>
            <a:avLst/>
            <a:gdLst>
              <a:gd name="T0" fmla="*/ 70 w 70"/>
              <a:gd name="T1" fmla="*/ 31 h 42"/>
              <a:gd name="T2" fmla="*/ 59 w 70"/>
              <a:gd name="T3" fmla="*/ 42 h 42"/>
              <a:gd name="T4" fmla="*/ 11 w 70"/>
              <a:gd name="T5" fmla="*/ 42 h 42"/>
              <a:gd name="T6" fmla="*/ 0 w 70"/>
              <a:gd name="T7" fmla="*/ 31 h 42"/>
              <a:gd name="T8" fmla="*/ 0 w 70"/>
              <a:gd name="T9" fmla="*/ 10 h 42"/>
              <a:gd name="T10" fmla="*/ 11 w 70"/>
              <a:gd name="T11" fmla="*/ 0 h 42"/>
              <a:gd name="T12" fmla="*/ 59 w 70"/>
              <a:gd name="T13" fmla="*/ 0 h 42"/>
              <a:gd name="T14" fmla="*/ 70 w 70"/>
              <a:gd name="T15" fmla="*/ 10 h 42"/>
              <a:gd name="T16" fmla="*/ 70 w 70"/>
              <a:gd name="T17" fmla="*/ 31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0" h="42">
                <a:moveTo>
                  <a:pt x="70" y="31"/>
                </a:moveTo>
                <a:cubicBezTo>
                  <a:pt x="70" y="37"/>
                  <a:pt x="65" y="42"/>
                  <a:pt x="59" y="42"/>
                </a:cubicBezTo>
                <a:cubicBezTo>
                  <a:pt x="11" y="42"/>
                  <a:pt x="11" y="42"/>
                  <a:pt x="11" y="42"/>
                </a:cubicBezTo>
                <a:cubicBezTo>
                  <a:pt x="5" y="42"/>
                  <a:pt x="0" y="37"/>
                  <a:pt x="0" y="31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4"/>
                  <a:pt x="5" y="0"/>
                  <a:pt x="11" y="0"/>
                </a:cubicBezTo>
                <a:cubicBezTo>
                  <a:pt x="59" y="0"/>
                  <a:pt x="59" y="0"/>
                  <a:pt x="59" y="0"/>
                </a:cubicBezTo>
                <a:cubicBezTo>
                  <a:pt x="65" y="0"/>
                  <a:pt x="70" y="4"/>
                  <a:pt x="70" y="10"/>
                </a:cubicBezTo>
                <a:lnTo>
                  <a:pt x="70" y="31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416" name="Freeform 398"/>
          <p:cNvSpPr>
            <a:spLocks noEditPoints="1"/>
          </p:cNvSpPr>
          <p:nvPr/>
        </p:nvSpPr>
        <p:spPr bwMode="auto">
          <a:xfrm>
            <a:off x="1556327" y="3615348"/>
            <a:ext cx="318810" cy="249958"/>
          </a:xfrm>
          <a:custGeom>
            <a:avLst/>
            <a:gdLst>
              <a:gd name="T0" fmla="*/ 147 w 168"/>
              <a:gd name="T1" fmla="*/ 32 h 132"/>
              <a:gd name="T2" fmla="*/ 116 w 168"/>
              <a:gd name="T3" fmla="*/ 32 h 132"/>
              <a:gd name="T4" fmla="*/ 99 w 168"/>
              <a:gd name="T5" fmla="*/ 3 h 132"/>
              <a:gd name="T6" fmla="*/ 99 w 168"/>
              <a:gd name="T7" fmla="*/ 3 h 132"/>
              <a:gd name="T8" fmla="*/ 66 w 168"/>
              <a:gd name="T9" fmla="*/ 3 h 132"/>
              <a:gd name="T10" fmla="*/ 61 w 168"/>
              <a:gd name="T11" fmla="*/ 0 h 132"/>
              <a:gd name="T12" fmla="*/ 27 w 168"/>
              <a:gd name="T13" fmla="*/ 0 h 132"/>
              <a:gd name="T14" fmla="*/ 22 w 168"/>
              <a:gd name="T15" fmla="*/ 7 h 132"/>
              <a:gd name="T16" fmla="*/ 27 w 168"/>
              <a:gd name="T17" fmla="*/ 14 h 132"/>
              <a:gd name="T18" fmla="*/ 61 w 168"/>
              <a:gd name="T19" fmla="*/ 14 h 132"/>
              <a:gd name="T20" fmla="*/ 66 w 168"/>
              <a:gd name="T21" fmla="*/ 12 h 132"/>
              <a:gd name="T22" fmla="*/ 93 w 168"/>
              <a:gd name="T23" fmla="*/ 12 h 132"/>
              <a:gd name="T24" fmla="*/ 105 w 168"/>
              <a:gd name="T25" fmla="*/ 32 h 132"/>
              <a:gd name="T26" fmla="*/ 23 w 168"/>
              <a:gd name="T27" fmla="*/ 32 h 132"/>
              <a:gd name="T28" fmla="*/ 0 w 168"/>
              <a:gd name="T29" fmla="*/ 53 h 132"/>
              <a:gd name="T30" fmla="*/ 0 w 168"/>
              <a:gd name="T31" fmla="*/ 111 h 132"/>
              <a:gd name="T32" fmla="*/ 23 w 168"/>
              <a:gd name="T33" fmla="*/ 132 h 132"/>
              <a:gd name="T34" fmla="*/ 147 w 168"/>
              <a:gd name="T35" fmla="*/ 132 h 132"/>
              <a:gd name="T36" fmla="*/ 168 w 168"/>
              <a:gd name="T37" fmla="*/ 103 h 132"/>
              <a:gd name="T38" fmla="*/ 168 w 168"/>
              <a:gd name="T39" fmla="*/ 59 h 132"/>
              <a:gd name="T40" fmla="*/ 147 w 168"/>
              <a:gd name="T41" fmla="*/ 32 h 132"/>
              <a:gd name="T42" fmla="*/ 123 w 168"/>
              <a:gd name="T43" fmla="*/ 106 h 132"/>
              <a:gd name="T44" fmla="*/ 110 w 168"/>
              <a:gd name="T45" fmla="*/ 120 h 132"/>
              <a:gd name="T46" fmla="*/ 53 w 168"/>
              <a:gd name="T47" fmla="*/ 120 h 132"/>
              <a:gd name="T48" fmla="*/ 39 w 168"/>
              <a:gd name="T49" fmla="*/ 106 h 132"/>
              <a:gd name="T50" fmla="*/ 39 w 168"/>
              <a:gd name="T51" fmla="*/ 80 h 132"/>
              <a:gd name="T52" fmla="*/ 53 w 168"/>
              <a:gd name="T53" fmla="*/ 66 h 132"/>
              <a:gd name="T54" fmla="*/ 110 w 168"/>
              <a:gd name="T55" fmla="*/ 66 h 132"/>
              <a:gd name="T56" fmla="*/ 123 w 168"/>
              <a:gd name="T57" fmla="*/ 80 h 132"/>
              <a:gd name="T58" fmla="*/ 123 w 168"/>
              <a:gd name="T59" fmla="*/ 106 h 1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68" h="132">
                <a:moveTo>
                  <a:pt x="147" y="32"/>
                </a:moveTo>
                <a:cubicBezTo>
                  <a:pt x="116" y="32"/>
                  <a:pt x="116" y="32"/>
                  <a:pt x="116" y="32"/>
                </a:cubicBezTo>
                <a:cubicBezTo>
                  <a:pt x="99" y="3"/>
                  <a:pt x="99" y="3"/>
                  <a:pt x="99" y="3"/>
                </a:cubicBezTo>
                <a:cubicBezTo>
                  <a:pt x="99" y="3"/>
                  <a:pt x="99" y="3"/>
                  <a:pt x="99" y="3"/>
                </a:cubicBezTo>
                <a:cubicBezTo>
                  <a:pt x="66" y="3"/>
                  <a:pt x="66" y="3"/>
                  <a:pt x="66" y="3"/>
                </a:cubicBezTo>
                <a:cubicBezTo>
                  <a:pt x="64" y="1"/>
                  <a:pt x="63" y="0"/>
                  <a:pt x="61" y="0"/>
                </a:cubicBezTo>
                <a:cubicBezTo>
                  <a:pt x="27" y="0"/>
                  <a:pt x="27" y="0"/>
                  <a:pt x="27" y="0"/>
                </a:cubicBezTo>
                <a:cubicBezTo>
                  <a:pt x="24" y="0"/>
                  <a:pt x="22" y="3"/>
                  <a:pt x="22" y="7"/>
                </a:cubicBezTo>
                <a:cubicBezTo>
                  <a:pt x="22" y="11"/>
                  <a:pt x="24" y="14"/>
                  <a:pt x="27" y="14"/>
                </a:cubicBezTo>
                <a:cubicBezTo>
                  <a:pt x="61" y="14"/>
                  <a:pt x="61" y="14"/>
                  <a:pt x="61" y="14"/>
                </a:cubicBezTo>
                <a:cubicBezTo>
                  <a:pt x="63" y="14"/>
                  <a:pt x="64" y="13"/>
                  <a:pt x="66" y="12"/>
                </a:cubicBezTo>
                <a:cubicBezTo>
                  <a:pt x="93" y="12"/>
                  <a:pt x="93" y="12"/>
                  <a:pt x="93" y="12"/>
                </a:cubicBezTo>
                <a:cubicBezTo>
                  <a:pt x="105" y="32"/>
                  <a:pt x="105" y="32"/>
                  <a:pt x="105" y="32"/>
                </a:cubicBezTo>
                <a:cubicBezTo>
                  <a:pt x="23" y="32"/>
                  <a:pt x="23" y="32"/>
                  <a:pt x="23" y="32"/>
                </a:cubicBezTo>
                <a:cubicBezTo>
                  <a:pt x="10" y="32"/>
                  <a:pt x="0" y="41"/>
                  <a:pt x="0" y="53"/>
                </a:cubicBezTo>
                <a:cubicBezTo>
                  <a:pt x="0" y="111"/>
                  <a:pt x="0" y="111"/>
                  <a:pt x="0" y="111"/>
                </a:cubicBezTo>
                <a:cubicBezTo>
                  <a:pt x="0" y="123"/>
                  <a:pt x="10" y="132"/>
                  <a:pt x="23" y="132"/>
                </a:cubicBezTo>
                <a:cubicBezTo>
                  <a:pt x="147" y="132"/>
                  <a:pt x="147" y="132"/>
                  <a:pt x="147" y="132"/>
                </a:cubicBezTo>
                <a:cubicBezTo>
                  <a:pt x="163" y="132"/>
                  <a:pt x="164" y="110"/>
                  <a:pt x="168" y="103"/>
                </a:cubicBezTo>
                <a:cubicBezTo>
                  <a:pt x="168" y="59"/>
                  <a:pt x="168" y="59"/>
                  <a:pt x="168" y="59"/>
                </a:cubicBezTo>
                <a:cubicBezTo>
                  <a:pt x="165" y="51"/>
                  <a:pt x="167" y="34"/>
                  <a:pt x="147" y="32"/>
                </a:cubicBezTo>
                <a:close/>
                <a:moveTo>
                  <a:pt x="123" y="106"/>
                </a:moveTo>
                <a:cubicBezTo>
                  <a:pt x="123" y="114"/>
                  <a:pt x="117" y="120"/>
                  <a:pt x="110" y="120"/>
                </a:cubicBezTo>
                <a:cubicBezTo>
                  <a:pt x="53" y="120"/>
                  <a:pt x="53" y="120"/>
                  <a:pt x="53" y="120"/>
                </a:cubicBezTo>
                <a:cubicBezTo>
                  <a:pt x="45" y="120"/>
                  <a:pt x="39" y="114"/>
                  <a:pt x="39" y="106"/>
                </a:cubicBezTo>
                <a:cubicBezTo>
                  <a:pt x="39" y="80"/>
                  <a:pt x="39" y="80"/>
                  <a:pt x="39" y="80"/>
                </a:cubicBezTo>
                <a:cubicBezTo>
                  <a:pt x="39" y="73"/>
                  <a:pt x="45" y="66"/>
                  <a:pt x="53" y="66"/>
                </a:cubicBezTo>
                <a:cubicBezTo>
                  <a:pt x="110" y="66"/>
                  <a:pt x="110" y="66"/>
                  <a:pt x="110" y="66"/>
                </a:cubicBezTo>
                <a:cubicBezTo>
                  <a:pt x="117" y="66"/>
                  <a:pt x="123" y="73"/>
                  <a:pt x="123" y="80"/>
                </a:cubicBezTo>
                <a:lnTo>
                  <a:pt x="123" y="106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417" name="Freeform 399"/>
          <p:cNvSpPr/>
          <p:nvPr/>
        </p:nvSpPr>
        <p:spPr bwMode="auto">
          <a:xfrm>
            <a:off x="1879626" y="3700663"/>
            <a:ext cx="52387" cy="130218"/>
          </a:xfrm>
          <a:custGeom>
            <a:avLst/>
            <a:gdLst>
              <a:gd name="T0" fmla="*/ 27 w 27"/>
              <a:gd name="T1" fmla="*/ 0 h 69"/>
              <a:gd name="T2" fmla="*/ 0 w 27"/>
              <a:gd name="T3" fmla="*/ 14 h 69"/>
              <a:gd name="T4" fmla="*/ 0 w 27"/>
              <a:gd name="T5" fmla="*/ 57 h 69"/>
              <a:gd name="T6" fmla="*/ 27 w 27"/>
              <a:gd name="T7" fmla="*/ 69 h 69"/>
              <a:gd name="T8" fmla="*/ 27 w 27"/>
              <a:gd name="T9" fmla="*/ 0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7" h="69">
                <a:moveTo>
                  <a:pt x="27" y="0"/>
                </a:moveTo>
                <a:cubicBezTo>
                  <a:pt x="0" y="14"/>
                  <a:pt x="0" y="14"/>
                  <a:pt x="0" y="14"/>
                </a:cubicBezTo>
                <a:cubicBezTo>
                  <a:pt x="0" y="14"/>
                  <a:pt x="0" y="57"/>
                  <a:pt x="0" y="57"/>
                </a:cubicBezTo>
                <a:cubicBezTo>
                  <a:pt x="27" y="69"/>
                  <a:pt x="27" y="69"/>
                  <a:pt x="27" y="69"/>
                </a:cubicBezTo>
                <a:cubicBezTo>
                  <a:pt x="27" y="40"/>
                  <a:pt x="27" y="11"/>
                  <a:pt x="27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418" name="Oval 400"/>
          <p:cNvSpPr>
            <a:spLocks noChangeArrowheads="1"/>
          </p:cNvSpPr>
          <p:nvPr/>
        </p:nvSpPr>
        <p:spPr bwMode="auto">
          <a:xfrm>
            <a:off x="1062396" y="907709"/>
            <a:ext cx="56877" cy="62864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419" name="Freeform 401"/>
          <p:cNvSpPr/>
          <p:nvPr/>
        </p:nvSpPr>
        <p:spPr bwMode="auto">
          <a:xfrm>
            <a:off x="999531" y="975062"/>
            <a:ext cx="178115" cy="200566"/>
          </a:xfrm>
          <a:custGeom>
            <a:avLst/>
            <a:gdLst>
              <a:gd name="T0" fmla="*/ 61 w 94"/>
              <a:gd name="T1" fmla="*/ 1 h 106"/>
              <a:gd name="T2" fmla="*/ 58 w 94"/>
              <a:gd name="T3" fmla="*/ 0 h 106"/>
              <a:gd name="T4" fmla="*/ 37 w 94"/>
              <a:gd name="T5" fmla="*/ 0 h 106"/>
              <a:gd name="T6" fmla="*/ 33 w 94"/>
              <a:gd name="T7" fmla="*/ 1 h 106"/>
              <a:gd name="T8" fmla="*/ 0 w 94"/>
              <a:gd name="T9" fmla="*/ 33 h 106"/>
              <a:gd name="T10" fmla="*/ 7 w 94"/>
              <a:gd name="T11" fmla="*/ 41 h 106"/>
              <a:gd name="T12" fmla="*/ 28 w 94"/>
              <a:gd name="T13" fmla="*/ 20 h 106"/>
              <a:gd name="T14" fmla="*/ 28 w 94"/>
              <a:gd name="T15" fmla="*/ 50 h 106"/>
              <a:gd name="T16" fmla="*/ 32 w 94"/>
              <a:gd name="T17" fmla="*/ 57 h 106"/>
              <a:gd name="T18" fmla="*/ 32 w 94"/>
              <a:gd name="T19" fmla="*/ 98 h 106"/>
              <a:gd name="T20" fmla="*/ 39 w 94"/>
              <a:gd name="T21" fmla="*/ 106 h 106"/>
              <a:gd name="T22" fmla="*/ 46 w 94"/>
              <a:gd name="T23" fmla="*/ 98 h 106"/>
              <a:gd name="T24" fmla="*/ 46 w 94"/>
              <a:gd name="T25" fmla="*/ 59 h 106"/>
              <a:gd name="T26" fmla="*/ 49 w 94"/>
              <a:gd name="T27" fmla="*/ 59 h 106"/>
              <a:gd name="T28" fmla="*/ 49 w 94"/>
              <a:gd name="T29" fmla="*/ 98 h 106"/>
              <a:gd name="T30" fmla="*/ 56 w 94"/>
              <a:gd name="T31" fmla="*/ 106 h 106"/>
              <a:gd name="T32" fmla="*/ 63 w 94"/>
              <a:gd name="T33" fmla="*/ 98 h 106"/>
              <a:gd name="T34" fmla="*/ 63 w 94"/>
              <a:gd name="T35" fmla="*/ 57 h 106"/>
              <a:gd name="T36" fmla="*/ 67 w 94"/>
              <a:gd name="T37" fmla="*/ 50 h 106"/>
              <a:gd name="T38" fmla="*/ 67 w 94"/>
              <a:gd name="T39" fmla="*/ 21 h 106"/>
              <a:gd name="T40" fmla="*/ 87 w 94"/>
              <a:gd name="T41" fmla="*/ 40 h 106"/>
              <a:gd name="T42" fmla="*/ 94 w 94"/>
              <a:gd name="T43" fmla="*/ 32 h 106"/>
              <a:gd name="T44" fmla="*/ 61 w 94"/>
              <a:gd name="T45" fmla="*/ 1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94" h="106">
                <a:moveTo>
                  <a:pt x="61" y="1"/>
                </a:moveTo>
                <a:cubicBezTo>
                  <a:pt x="61" y="1"/>
                  <a:pt x="60" y="0"/>
                  <a:pt x="58" y="0"/>
                </a:cubicBezTo>
                <a:cubicBezTo>
                  <a:pt x="37" y="0"/>
                  <a:pt x="37" y="0"/>
                  <a:pt x="37" y="0"/>
                </a:cubicBezTo>
                <a:cubicBezTo>
                  <a:pt x="34" y="0"/>
                  <a:pt x="33" y="1"/>
                  <a:pt x="33" y="1"/>
                </a:cubicBezTo>
                <a:cubicBezTo>
                  <a:pt x="32" y="2"/>
                  <a:pt x="0" y="33"/>
                  <a:pt x="0" y="33"/>
                </a:cubicBezTo>
                <a:cubicBezTo>
                  <a:pt x="7" y="41"/>
                  <a:pt x="7" y="41"/>
                  <a:pt x="7" y="41"/>
                </a:cubicBezTo>
                <a:cubicBezTo>
                  <a:pt x="28" y="20"/>
                  <a:pt x="28" y="20"/>
                  <a:pt x="28" y="20"/>
                </a:cubicBezTo>
                <a:cubicBezTo>
                  <a:pt x="28" y="50"/>
                  <a:pt x="28" y="50"/>
                  <a:pt x="28" y="50"/>
                </a:cubicBezTo>
                <a:cubicBezTo>
                  <a:pt x="28" y="53"/>
                  <a:pt x="30" y="55"/>
                  <a:pt x="32" y="57"/>
                </a:cubicBezTo>
                <a:cubicBezTo>
                  <a:pt x="32" y="98"/>
                  <a:pt x="32" y="98"/>
                  <a:pt x="32" y="98"/>
                </a:cubicBezTo>
                <a:cubicBezTo>
                  <a:pt x="32" y="103"/>
                  <a:pt x="35" y="106"/>
                  <a:pt x="39" y="106"/>
                </a:cubicBezTo>
                <a:cubicBezTo>
                  <a:pt x="43" y="106"/>
                  <a:pt x="46" y="103"/>
                  <a:pt x="46" y="98"/>
                </a:cubicBezTo>
                <a:cubicBezTo>
                  <a:pt x="46" y="59"/>
                  <a:pt x="46" y="59"/>
                  <a:pt x="46" y="59"/>
                </a:cubicBezTo>
                <a:cubicBezTo>
                  <a:pt x="49" y="59"/>
                  <a:pt x="49" y="59"/>
                  <a:pt x="49" y="59"/>
                </a:cubicBezTo>
                <a:cubicBezTo>
                  <a:pt x="49" y="98"/>
                  <a:pt x="49" y="98"/>
                  <a:pt x="49" y="98"/>
                </a:cubicBezTo>
                <a:cubicBezTo>
                  <a:pt x="49" y="103"/>
                  <a:pt x="52" y="106"/>
                  <a:pt x="56" y="106"/>
                </a:cubicBezTo>
                <a:cubicBezTo>
                  <a:pt x="60" y="106"/>
                  <a:pt x="63" y="103"/>
                  <a:pt x="63" y="98"/>
                </a:cubicBezTo>
                <a:cubicBezTo>
                  <a:pt x="63" y="57"/>
                  <a:pt x="63" y="57"/>
                  <a:pt x="63" y="57"/>
                </a:cubicBezTo>
                <a:cubicBezTo>
                  <a:pt x="65" y="55"/>
                  <a:pt x="67" y="53"/>
                  <a:pt x="67" y="50"/>
                </a:cubicBezTo>
                <a:cubicBezTo>
                  <a:pt x="67" y="21"/>
                  <a:pt x="67" y="21"/>
                  <a:pt x="67" y="21"/>
                </a:cubicBezTo>
                <a:cubicBezTo>
                  <a:pt x="87" y="40"/>
                  <a:pt x="87" y="40"/>
                  <a:pt x="87" y="40"/>
                </a:cubicBezTo>
                <a:cubicBezTo>
                  <a:pt x="94" y="32"/>
                  <a:pt x="94" y="32"/>
                  <a:pt x="94" y="32"/>
                </a:cubicBezTo>
                <a:cubicBezTo>
                  <a:pt x="94" y="32"/>
                  <a:pt x="63" y="1"/>
                  <a:pt x="61" y="1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420" name="Freeform 402"/>
          <p:cNvSpPr>
            <a:spLocks noEditPoints="1"/>
          </p:cNvSpPr>
          <p:nvPr/>
        </p:nvSpPr>
        <p:spPr bwMode="auto">
          <a:xfrm>
            <a:off x="9592433" y="3045082"/>
            <a:ext cx="378681" cy="272411"/>
          </a:xfrm>
          <a:custGeom>
            <a:avLst/>
            <a:gdLst>
              <a:gd name="T0" fmla="*/ 0 w 253"/>
              <a:gd name="T1" fmla="*/ 0 h 182"/>
              <a:gd name="T2" fmla="*/ 0 w 253"/>
              <a:gd name="T3" fmla="*/ 182 h 182"/>
              <a:gd name="T4" fmla="*/ 253 w 253"/>
              <a:gd name="T5" fmla="*/ 182 h 182"/>
              <a:gd name="T6" fmla="*/ 253 w 253"/>
              <a:gd name="T7" fmla="*/ 0 h 182"/>
              <a:gd name="T8" fmla="*/ 0 w 253"/>
              <a:gd name="T9" fmla="*/ 0 h 182"/>
              <a:gd name="T10" fmla="*/ 10 w 253"/>
              <a:gd name="T11" fmla="*/ 172 h 182"/>
              <a:gd name="T12" fmla="*/ 10 w 253"/>
              <a:gd name="T13" fmla="*/ 10 h 182"/>
              <a:gd name="T14" fmla="*/ 35 w 253"/>
              <a:gd name="T15" fmla="*/ 10 h 182"/>
              <a:gd name="T16" fmla="*/ 35 w 253"/>
              <a:gd name="T17" fmla="*/ 106 h 182"/>
              <a:gd name="T18" fmla="*/ 45 w 253"/>
              <a:gd name="T19" fmla="*/ 106 h 182"/>
              <a:gd name="T20" fmla="*/ 45 w 253"/>
              <a:gd name="T21" fmla="*/ 172 h 182"/>
              <a:gd name="T22" fmla="*/ 10 w 253"/>
              <a:gd name="T23" fmla="*/ 172 h 182"/>
              <a:gd name="T24" fmla="*/ 49 w 253"/>
              <a:gd name="T25" fmla="*/ 172 h 182"/>
              <a:gd name="T26" fmla="*/ 49 w 253"/>
              <a:gd name="T27" fmla="*/ 106 h 182"/>
              <a:gd name="T28" fmla="*/ 61 w 253"/>
              <a:gd name="T29" fmla="*/ 106 h 182"/>
              <a:gd name="T30" fmla="*/ 61 w 253"/>
              <a:gd name="T31" fmla="*/ 10 h 182"/>
              <a:gd name="T32" fmla="*/ 87 w 253"/>
              <a:gd name="T33" fmla="*/ 10 h 182"/>
              <a:gd name="T34" fmla="*/ 87 w 253"/>
              <a:gd name="T35" fmla="*/ 106 h 182"/>
              <a:gd name="T36" fmla="*/ 99 w 253"/>
              <a:gd name="T37" fmla="*/ 106 h 182"/>
              <a:gd name="T38" fmla="*/ 99 w 253"/>
              <a:gd name="T39" fmla="*/ 172 h 182"/>
              <a:gd name="T40" fmla="*/ 49 w 253"/>
              <a:gd name="T41" fmla="*/ 172 h 182"/>
              <a:gd name="T42" fmla="*/ 102 w 253"/>
              <a:gd name="T43" fmla="*/ 172 h 182"/>
              <a:gd name="T44" fmla="*/ 102 w 253"/>
              <a:gd name="T45" fmla="*/ 106 h 182"/>
              <a:gd name="T46" fmla="*/ 114 w 253"/>
              <a:gd name="T47" fmla="*/ 106 h 182"/>
              <a:gd name="T48" fmla="*/ 114 w 253"/>
              <a:gd name="T49" fmla="*/ 10 h 182"/>
              <a:gd name="T50" fmla="*/ 139 w 253"/>
              <a:gd name="T51" fmla="*/ 10 h 182"/>
              <a:gd name="T52" fmla="*/ 139 w 253"/>
              <a:gd name="T53" fmla="*/ 106 h 182"/>
              <a:gd name="T54" fmla="*/ 151 w 253"/>
              <a:gd name="T55" fmla="*/ 106 h 182"/>
              <a:gd name="T56" fmla="*/ 151 w 253"/>
              <a:gd name="T57" fmla="*/ 172 h 182"/>
              <a:gd name="T58" fmla="*/ 102 w 253"/>
              <a:gd name="T59" fmla="*/ 172 h 182"/>
              <a:gd name="T60" fmla="*/ 154 w 253"/>
              <a:gd name="T61" fmla="*/ 106 h 182"/>
              <a:gd name="T62" fmla="*/ 166 w 253"/>
              <a:gd name="T63" fmla="*/ 106 h 182"/>
              <a:gd name="T64" fmla="*/ 166 w 253"/>
              <a:gd name="T65" fmla="*/ 10 h 182"/>
              <a:gd name="T66" fmla="*/ 191 w 253"/>
              <a:gd name="T67" fmla="*/ 10 h 182"/>
              <a:gd name="T68" fmla="*/ 191 w 253"/>
              <a:gd name="T69" fmla="*/ 106 h 182"/>
              <a:gd name="T70" fmla="*/ 203 w 253"/>
              <a:gd name="T71" fmla="*/ 106 h 182"/>
              <a:gd name="T72" fmla="*/ 203 w 253"/>
              <a:gd name="T73" fmla="*/ 172 h 182"/>
              <a:gd name="T74" fmla="*/ 154 w 253"/>
              <a:gd name="T75" fmla="*/ 172 h 182"/>
              <a:gd name="T76" fmla="*/ 154 w 253"/>
              <a:gd name="T77" fmla="*/ 106 h 182"/>
              <a:gd name="T78" fmla="*/ 243 w 253"/>
              <a:gd name="T79" fmla="*/ 172 h 182"/>
              <a:gd name="T80" fmla="*/ 206 w 253"/>
              <a:gd name="T81" fmla="*/ 172 h 182"/>
              <a:gd name="T82" fmla="*/ 206 w 253"/>
              <a:gd name="T83" fmla="*/ 106 h 182"/>
              <a:gd name="T84" fmla="*/ 218 w 253"/>
              <a:gd name="T85" fmla="*/ 106 h 182"/>
              <a:gd name="T86" fmla="*/ 218 w 253"/>
              <a:gd name="T87" fmla="*/ 10 h 182"/>
              <a:gd name="T88" fmla="*/ 243 w 253"/>
              <a:gd name="T89" fmla="*/ 10 h 182"/>
              <a:gd name="T90" fmla="*/ 243 w 253"/>
              <a:gd name="T91" fmla="*/ 172 h 1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253" h="182">
                <a:moveTo>
                  <a:pt x="0" y="0"/>
                </a:moveTo>
                <a:lnTo>
                  <a:pt x="0" y="182"/>
                </a:lnTo>
                <a:lnTo>
                  <a:pt x="253" y="182"/>
                </a:lnTo>
                <a:lnTo>
                  <a:pt x="253" y="0"/>
                </a:lnTo>
                <a:lnTo>
                  <a:pt x="0" y="0"/>
                </a:lnTo>
                <a:close/>
                <a:moveTo>
                  <a:pt x="10" y="172"/>
                </a:moveTo>
                <a:lnTo>
                  <a:pt x="10" y="10"/>
                </a:lnTo>
                <a:lnTo>
                  <a:pt x="35" y="10"/>
                </a:lnTo>
                <a:lnTo>
                  <a:pt x="35" y="106"/>
                </a:lnTo>
                <a:lnTo>
                  <a:pt x="45" y="106"/>
                </a:lnTo>
                <a:lnTo>
                  <a:pt x="45" y="172"/>
                </a:lnTo>
                <a:lnTo>
                  <a:pt x="10" y="172"/>
                </a:lnTo>
                <a:close/>
                <a:moveTo>
                  <a:pt x="49" y="172"/>
                </a:moveTo>
                <a:lnTo>
                  <a:pt x="49" y="106"/>
                </a:lnTo>
                <a:lnTo>
                  <a:pt x="61" y="106"/>
                </a:lnTo>
                <a:lnTo>
                  <a:pt x="61" y="10"/>
                </a:lnTo>
                <a:lnTo>
                  <a:pt x="87" y="10"/>
                </a:lnTo>
                <a:lnTo>
                  <a:pt x="87" y="106"/>
                </a:lnTo>
                <a:lnTo>
                  <a:pt x="99" y="106"/>
                </a:lnTo>
                <a:lnTo>
                  <a:pt x="99" y="172"/>
                </a:lnTo>
                <a:lnTo>
                  <a:pt x="49" y="172"/>
                </a:lnTo>
                <a:close/>
                <a:moveTo>
                  <a:pt x="102" y="172"/>
                </a:moveTo>
                <a:lnTo>
                  <a:pt x="102" y="106"/>
                </a:lnTo>
                <a:lnTo>
                  <a:pt x="114" y="106"/>
                </a:lnTo>
                <a:lnTo>
                  <a:pt x="114" y="10"/>
                </a:lnTo>
                <a:lnTo>
                  <a:pt x="139" y="10"/>
                </a:lnTo>
                <a:lnTo>
                  <a:pt x="139" y="106"/>
                </a:lnTo>
                <a:lnTo>
                  <a:pt x="151" y="106"/>
                </a:lnTo>
                <a:lnTo>
                  <a:pt x="151" y="172"/>
                </a:lnTo>
                <a:lnTo>
                  <a:pt x="102" y="172"/>
                </a:lnTo>
                <a:close/>
                <a:moveTo>
                  <a:pt x="154" y="106"/>
                </a:moveTo>
                <a:lnTo>
                  <a:pt x="166" y="106"/>
                </a:lnTo>
                <a:lnTo>
                  <a:pt x="166" y="10"/>
                </a:lnTo>
                <a:lnTo>
                  <a:pt x="191" y="10"/>
                </a:lnTo>
                <a:lnTo>
                  <a:pt x="191" y="106"/>
                </a:lnTo>
                <a:lnTo>
                  <a:pt x="203" y="106"/>
                </a:lnTo>
                <a:lnTo>
                  <a:pt x="203" y="172"/>
                </a:lnTo>
                <a:lnTo>
                  <a:pt x="154" y="172"/>
                </a:lnTo>
                <a:lnTo>
                  <a:pt x="154" y="106"/>
                </a:lnTo>
                <a:close/>
                <a:moveTo>
                  <a:pt x="243" y="172"/>
                </a:moveTo>
                <a:lnTo>
                  <a:pt x="206" y="172"/>
                </a:lnTo>
                <a:lnTo>
                  <a:pt x="206" y="106"/>
                </a:lnTo>
                <a:lnTo>
                  <a:pt x="218" y="106"/>
                </a:lnTo>
                <a:lnTo>
                  <a:pt x="218" y="10"/>
                </a:lnTo>
                <a:lnTo>
                  <a:pt x="243" y="10"/>
                </a:lnTo>
                <a:lnTo>
                  <a:pt x="243" y="172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421" name="Freeform 403"/>
          <p:cNvSpPr/>
          <p:nvPr/>
        </p:nvSpPr>
        <p:spPr bwMode="auto">
          <a:xfrm>
            <a:off x="2231365" y="4875620"/>
            <a:ext cx="314320" cy="83819"/>
          </a:xfrm>
          <a:custGeom>
            <a:avLst/>
            <a:gdLst>
              <a:gd name="T0" fmla="*/ 84 w 166"/>
              <a:gd name="T1" fmla="*/ 16 h 44"/>
              <a:gd name="T2" fmla="*/ 0 w 166"/>
              <a:gd name="T3" fmla="*/ 0 h 44"/>
              <a:gd name="T4" fmla="*/ 91 w 166"/>
              <a:gd name="T5" fmla="*/ 41 h 44"/>
              <a:gd name="T6" fmla="*/ 166 w 166"/>
              <a:gd name="T7" fmla="*/ 6 h 44"/>
              <a:gd name="T8" fmla="*/ 84 w 166"/>
              <a:gd name="T9" fmla="*/ 16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6" h="44">
                <a:moveTo>
                  <a:pt x="84" y="16"/>
                </a:moveTo>
                <a:cubicBezTo>
                  <a:pt x="51" y="15"/>
                  <a:pt x="21" y="8"/>
                  <a:pt x="0" y="0"/>
                </a:cubicBezTo>
                <a:cubicBezTo>
                  <a:pt x="7" y="26"/>
                  <a:pt x="46" y="44"/>
                  <a:pt x="91" y="41"/>
                </a:cubicBezTo>
                <a:cubicBezTo>
                  <a:pt x="125" y="38"/>
                  <a:pt x="153" y="24"/>
                  <a:pt x="166" y="6"/>
                </a:cubicBezTo>
                <a:cubicBezTo>
                  <a:pt x="145" y="13"/>
                  <a:pt x="116" y="17"/>
                  <a:pt x="84" y="16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422" name="Freeform 404"/>
          <p:cNvSpPr/>
          <p:nvPr/>
        </p:nvSpPr>
        <p:spPr bwMode="auto">
          <a:xfrm>
            <a:off x="2491803" y="4902562"/>
            <a:ext cx="28439" cy="50890"/>
          </a:xfrm>
          <a:custGeom>
            <a:avLst/>
            <a:gdLst>
              <a:gd name="T0" fmla="*/ 0 w 15"/>
              <a:gd name="T1" fmla="*/ 7 h 27"/>
              <a:gd name="T2" fmla="*/ 7 w 15"/>
              <a:gd name="T3" fmla="*/ 27 h 27"/>
              <a:gd name="T4" fmla="*/ 15 w 15"/>
              <a:gd name="T5" fmla="*/ 0 h 27"/>
              <a:gd name="T6" fmla="*/ 0 w 15"/>
              <a:gd name="T7" fmla="*/ 7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5" h="27">
                <a:moveTo>
                  <a:pt x="0" y="7"/>
                </a:moveTo>
                <a:cubicBezTo>
                  <a:pt x="7" y="27"/>
                  <a:pt x="7" y="27"/>
                  <a:pt x="7" y="27"/>
                </a:cubicBezTo>
                <a:cubicBezTo>
                  <a:pt x="7" y="27"/>
                  <a:pt x="15" y="12"/>
                  <a:pt x="15" y="0"/>
                </a:cubicBezTo>
                <a:cubicBezTo>
                  <a:pt x="0" y="7"/>
                  <a:pt x="0" y="7"/>
                  <a:pt x="0" y="7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423" name="Freeform 405"/>
          <p:cNvSpPr/>
          <p:nvPr/>
        </p:nvSpPr>
        <p:spPr bwMode="auto">
          <a:xfrm>
            <a:off x="2472343" y="4622667"/>
            <a:ext cx="7485" cy="302345"/>
          </a:xfrm>
          <a:custGeom>
            <a:avLst/>
            <a:gdLst>
              <a:gd name="T0" fmla="*/ 5 w 5"/>
              <a:gd name="T1" fmla="*/ 0 h 202"/>
              <a:gd name="T2" fmla="*/ 5 w 5"/>
              <a:gd name="T3" fmla="*/ 202 h 202"/>
              <a:gd name="T4" fmla="*/ 0 w 5"/>
              <a:gd name="T5" fmla="*/ 202 h 202"/>
              <a:gd name="T6" fmla="*/ 5 w 5"/>
              <a:gd name="T7" fmla="*/ 0 h 2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" h="202">
                <a:moveTo>
                  <a:pt x="5" y="0"/>
                </a:moveTo>
                <a:lnTo>
                  <a:pt x="5" y="202"/>
                </a:lnTo>
                <a:lnTo>
                  <a:pt x="0" y="202"/>
                </a:lnTo>
                <a:lnTo>
                  <a:pt x="5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424" name="Freeform 407"/>
          <p:cNvSpPr/>
          <p:nvPr/>
        </p:nvSpPr>
        <p:spPr bwMode="auto">
          <a:xfrm>
            <a:off x="2300216" y="4607700"/>
            <a:ext cx="173624" cy="252952"/>
          </a:xfrm>
          <a:custGeom>
            <a:avLst/>
            <a:gdLst>
              <a:gd name="T0" fmla="*/ 92 w 92"/>
              <a:gd name="T1" fmla="*/ 0 h 133"/>
              <a:gd name="T2" fmla="*/ 0 w 92"/>
              <a:gd name="T3" fmla="*/ 133 h 133"/>
              <a:gd name="T4" fmla="*/ 90 w 92"/>
              <a:gd name="T5" fmla="*/ 133 h 133"/>
              <a:gd name="T6" fmla="*/ 92 w 92"/>
              <a:gd name="T7" fmla="*/ 0 h 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92" h="133">
                <a:moveTo>
                  <a:pt x="92" y="0"/>
                </a:moveTo>
                <a:cubicBezTo>
                  <a:pt x="92" y="0"/>
                  <a:pt x="38" y="40"/>
                  <a:pt x="0" y="133"/>
                </a:cubicBezTo>
                <a:cubicBezTo>
                  <a:pt x="0" y="133"/>
                  <a:pt x="50" y="108"/>
                  <a:pt x="90" y="133"/>
                </a:cubicBezTo>
                <a:lnTo>
                  <a:pt x="92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425" name="Freeform 408"/>
          <p:cNvSpPr/>
          <p:nvPr/>
        </p:nvSpPr>
        <p:spPr bwMode="auto">
          <a:xfrm>
            <a:off x="2322667" y="4860652"/>
            <a:ext cx="155664" cy="41909"/>
          </a:xfrm>
          <a:custGeom>
            <a:avLst/>
            <a:gdLst>
              <a:gd name="T0" fmla="*/ 82 w 82"/>
              <a:gd name="T1" fmla="*/ 18 h 22"/>
              <a:gd name="T2" fmla="*/ 7 w 82"/>
              <a:gd name="T3" fmla="*/ 0 h 22"/>
              <a:gd name="T4" fmla="*/ 0 w 82"/>
              <a:gd name="T5" fmla="*/ 19 h 22"/>
              <a:gd name="T6" fmla="*/ 30 w 82"/>
              <a:gd name="T7" fmla="*/ 21 h 22"/>
              <a:gd name="T8" fmla="*/ 82 w 82"/>
              <a:gd name="T9" fmla="*/ 18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2" h="22">
                <a:moveTo>
                  <a:pt x="82" y="18"/>
                </a:moveTo>
                <a:cubicBezTo>
                  <a:pt x="7" y="0"/>
                  <a:pt x="7" y="0"/>
                  <a:pt x="7" y="0"/>
                </a:cubicBezTo>
                <a:cubicBezTo>
                  <a:pt x="0" y="19"/>
                  <a:pt x="0" y="19"/>
                  <a:pt x="0" y="19"/>
                </a:cubicBezTo>
                <a:cubicBezTo>
                  <a:pt x="9" y="20"/>
                  <a:pt x="20" y="21"/>
                  <a:pt x="30" y="21"/>
                </a:cubicBezTo>
                <a:cubicBezTo>
                  <a:pt x="53" y="22"/>
                  <a:pt x="64" y="21"/>
                  <a:pt x="82" y="18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426" name="Freeform 409"/>
          <p:cNvSpPr/>
          <p:nvPr/>
        </p:nvSpPr>
        <p:spPr bwMode="auto">
          <a:xfrm>
            <a:off x="2330151" y="4868136"/>
            <a:ext cx="22452" cy="22451"/>
          </a:xfrm>
          <a:custGeom>
            <a:avLst/>
            <a:gdLst>
              <a:gd name="T0" fmla="*/ 8 w 12"/>
              <a:gd name="T1" fmla="*/ 12 h 12"/>
              <a:gd name="T2" fmla="*/ 0 w 12"/>
              <a:gd name="T3" fmla="*/ 11 h 12"/>
              <a:gd name="T4" fmla="*/ 4 w 12"/>
              <a:gd name="T5" fmla="*/ 0 h 12"/>
              <a:gd name="T6" fmla="*/ 12 w 12"/>
              <a:gd name="T7" fmla="*/ 2 h 12"/>
              <a:gd name="T8" fmla="*/ 8 w 12"/>
              <a:gd name="T9" fmla="*/ 12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" h="12">
                <a:moveTo>
                  <a:pt x="8" y="12"/>
                </a:moveTo>
                <a:cubicBezTo>
                  <a:pt x="4" y="12"/>
                  <a:pt x="0" y="11"/>
                  <a:pt x="0" y="11"/>
                </a:cubicBezTo>
                <a:cubicBezTo>
                  <a:pt x="4" y="0"/>
                  <a:pt x="4" y="0"/>
                  <a:pt x="4" y="0"/>
                </a:cubicBezTo>
                <a:cubicBezTo>
                  <a:pt x="4" y="0"/>
                  <a:pt x="10" y="1"/>
                  <a:pt x="12" y="2"/>
                </a:cubicBezTo>
                <a:cubicBezTo>
                  <a:pt x="11" y="6"/>
                  <a:pt x="10" y="8"/>
                  <a:pt x="8" y="12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427" name="Freeform 410"/>
          <p:cNvSpPr/>
          <p:nvPr/>
        </p:nvSpPr>
        <p:spPr bwMode="auto">
          <a:xfrm>
            <a:off x="7104817" y="3537515"/>
            <a:ext cx="4490" cy="1496"/>
          </a:xfrm>
          <a:custGeom>
            <a:avLst/>
            <a:gdLst>
              <a:gd name="T0" fmla="*/ 0 w 2"/>
              <a:gd name="T1" fmla="*/ 1 h 1"/>
              <a:gd name="T2" fmla="*/ 2 w 2"/>
              <a:gd name="T3" fmla="*/ 0 h 1"/>
              <a:gd name="T4" fmla="*/ 0 w 2"/>
              <a:gd name="T5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" h="1">
                <a:moveTo>
                  <a:pt x="0" y="1"/>
                </a:moveTo>
                <a:cubicBezTo>
                  <a:pt x="1" y="0"/>
                  <a:pt x="2" y="0"/>
                  <a:pt x="2" y="0"/>
                </a:cubicBezTo>
                <a:cubicBezTo>
                  <a:pt x="2" y="0"/>
                  <a:pt x="1" y="0"/>
                  <a:pt x="0" y="1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428" name="Freeform 411"/>
          <p:cNvSpPr>
            <a:spLocks noEditPoints="1"/>
          </p:cNvSpPr>
          <p:nvPr/>
        </p:nvSpPr>
        <p:spPr bwMode="auto">
          <a:xfrm>
            <a:off x="7003037" y="3539012"/>
            <a:ext cx="185598" cy="359222"/>
          </a:xfrm>
          <a:custGeom>
            <a:avLst/>
            <a:gdLst>
              <a:gd name="T0" fmla="*/ 55 w 98"/>
              <a:gd name="T1" fmla="*/ 48 h 189"/>
              <a:gd name="T2" fmla="*/ 36 w 98"/>
              <a:gd name="T3" fmla="*/ 31 h 189"/>
              <a:gd name="T4" fmla="*/ 54 w 98"/>
              <a:gd name="T5" fmla="*/ 0 h 189"/>
              <a:gd name="T6" fmla="*/ 31 w 98"/>
              <a:gd name="T7" fmla="*/ 33 h 189"/>
              <a:gd name="T8" fmla="*/ 45 w 98"/>
              <a:gd name="T9" fmla="*/ 48 h 189"/>
              <a:gd name="T10" fmla="*/ 44 w 98"/>
              <a:gd name="T11" fmla="*/ 48 h 189"/>
              <a:gd name="T12" fmla="*/ 0 w 98"/>
              <a:gd name="T13" fmla="*/ 96 h 189"/>
              <a:gd name="T14" fmla="*/ 0 w 98"/>
              <a:gd name="T15" fmla="*/ 141 h 189"/>
              <a:gd name="T16" fmla="*/ 44 w 98"/>
              <a:gd name="T17" fmla="*/ 189 h 189"/>
              <a:gd name="T18" fmla="*/ 54 w 98"/>
              <a:gd name="T19" fmla="*/ 189 h 189"/>
              <a:gd name="T20" fmla="*/ 98 w 98"/>
              <a:gd name="T21" fmla="*/ 141 h 189"/>
              <a:gd name="T22" fmla="*/ 98 w 98"/>
              <a:gd name="T23" fmla="*/ 96 h 189"/>
              <a:gd name="T24" fmla="*/ 55 w 98"/>
              <a:gd name="T25" fmla="*/ 48 h 189"/>
              <a:gd name="T26" fmla="*/ 29 w 98"/>
              <a:gd name="T27" fmla="*/ 119 h 189"/>
              <a:gd name="T28" fmla="*/ 7 w 98"/>
              <a:gd name="T29" fmla="*/ 110 h 189"/>
              <a:gd name="T30" fmla="*/ 7 w 98"/>
              <a:gd name="T31" fmla="*/ 96 h 189"/>
              <a:gd name="T32" fmla="*/ 43 w 98"/>
              <a:gd name="T33" fmla="*/ 54 h 189"/>
              <a:gd name="T34" fmla="*/ 43 w 98"/>
              <a:gd name="T35" fmla="*/ 73 h 189"/>
              <a:gd name="T36" fmla="*/ 36 w 98"/>
              <a:gd name="T37" fmla="*/ 84 h 189"/>
              <a:gd name="T38" fmla="*/ 36 w 98"/>
              <a:gd name="T39" fmla="*/ 89 h 189"/>
              <a:gd name="T40" fmla="*/ 43 w 98"/>
              <a:gd name="T41" fmla="*/ 99 h 189"/>
              <a:gd name="T42" fmla="*/ 43 w 98"/>
              <a:gd name="T43" fmla="*/ 117 h 189"/>
              <a:gd name="T44" fmla="*/ 43 w 98"/>
              <a:gd name="T45" fmla="*/ 119 h 189"/>
              <a:gd name="T46" fmla="*/ 29 w 98"/>
              <a:gd name="T47" fmla="*/ 119 h 189"/>
              <a:gd name="T48" fmla="*/ 49 w 98"/>
              <a:gd name="T49" fmla="*/ 98 h 189"/>
              <a:gd name="T50" fmla="*/ 41 w 98"/>
              <a:gd name="T51" fmla="*/ 90 h 189"/>
              <a:gd name="T52" fmla="*/ 41 w 98"/>
              <a:gd name="T53" fmla="*/ 83 h 189"/>
              <a:gd name="T54" fmla="*/ 49 w 98"/>
              <a:gd name="T55" fmla="*/ 75 h 189"/>
              <a:gd name="T56" fmla="*/ 56 w 98"/>
              <a:gd name="T57" fmla="*/ 83 h 189"/>
              <a:gd name="T58" fmla="*/ 56 w 98"/>
              <a:gd name="T59" fmla="*/ 90 h 189"/>
              <a:gd name="T60" fmla="*/ 49 w 98"/>
              <a:gd name="T61" fmla="*/ 98 h 189"/>
              <a:gd name="T62" fmla="*/ 91 w 98"/>
              <a:gd name="T63" fmla="*/ 113 h 189"/>
              <a:gd name="T64" fmla="*/ 72 w 98"/>
              <a:gd name="T65" fmla="*/ 119 h 189"/>
              <a:gd name="T66" fmla="*/ 54 w 98"/>
              <a:gd name="T67" fmla="*/ 119 h 189"/>
              <a:gd name="T68" fmla="*/ 54 w 98"/>
              <a:gd name="T69" fmla="*/ 117 h 189"/>
              <a:gd name="T70" fmla="*/ 54 w 98"/>
              <a:gd name="T71" fmla="*/ 99 h 189"/>
              <a:gd name="T72" fmla="*/ 61 w 98"/>
              <a:gd name="T73" fmla="*/ 89 h 189"/>
              <a:gd name="T74" fmla="*/ 61 w 98"/>
              <a:gd name="T75" fmla="*/ 84 h 189"/>
              <a:gd name="T76" fmla="*/ 54 w 98"/>
              <a:gd name="T77" fmla="*/ 73 h 189"/>
              <a:gd name="T78" fmla="*/ 54 w 98"/>
              <a:gd name="T79" fmla="*/ 54 h 189"/>
              <a:gd name="T80" fmla="*/ 91 w 98"/>
              <a:gd name="T81" fmla="*/ 96 h 189"/>
              <a:gd name="T82" fmla="*/ 91 w 98"/>
              <a:gd name="T83" fmla="*/ 113 h 1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98" h="189">
                <a:moveTo>
                  <a:pt x="55" y="48"/>
                </a:moveTo>
                <a:cubicBezTo>
                  <a:pt x="55" y="39"/>
                  <a:pt x="41" y="34"/>
                  <a:pt x="36" y="31"/>
                </a:cubicBezTo>
                <a:cubicBezTo>
                  <a:pt x="22" y="19"/>
                  <a:pt x="46" y="4"/>
                  <a:pt x="54" y="0"/>
                </a:cubicBezTo>
                <a:cubicBezTo>
                  <a:pt x="45" y="5"/>
                  <a:pt x="17" y="22"/>
                  <a:pt x="31" y="33"/>
                </a:cubicBezTo>
                <a:cubicBezTo>
                  <a:pt x="36" y="37"/>
                  <a:pt x="43" y="41"/>
                  <a:pt x="45" y="48"/>
                </a:cubicBezTo>
                <a:cubicBezTo>
                  <a:pt x="44" y="48"/>
                  <a:pt x="44" y="48"/>
                  <a:pt x="44" y="48"/>
                </a:cubicBezTo>
                <a:cubicBezTo>
                  <a:pt x="19" y="48"/>
                  <a:pt x="0" y="69"/>
                  <a:pt x="0" y="96"/>
                </a:cubicBezTo>
                <a:cubicBezTo>
                  <a:pt x="0" y="141"/>
                  <a:pt x="0" y="141"/>
                  <a:pt x="0" y="141"/>
                </a:cubicBezTo>
                <a:cubicBezTo>
                  <a:pt x="0" y="168"/>
                  <a:pt x="19" y="189"/>
                  <a:pt x="44" y="189"/>
                </a:cubicBezTo>
                <a:cubicBezTo>
                  <a:pt x="54" y="189"/>
                  <a:pt x="54" y="189"/>
                  <a:pt x="54" y="189"/>
                </a:cubicBezTo>
                <a:cubicBezTo>
                  <a:pt x="78" y="189"/>
                  <a:pt x="98" y="168"/>
                  <a:pt x="98" y="141"/>
                </a:cubicBezTo>
                <a:cubicBezTo>
                  <a:pt x="98" y="96"/>
                  <a:pt x="98" y="96"/>
                  <a:pt x="98" y="96"/>
                </a:cubicBezTo>
                <a:cubicBezTo>
                  <a:pt x="98" y="70"/>
                  <a:pt x="78" y="49"/>
                  <a:pt x="55" y="48"/>
                </a:cubicBezTo>
                <a:close/>
                <a:moveTo>
                  <a:pt x="29" y="119"/>
                </a:moveTo>
                <a:cubicBezTo>
                  <a:pt x="21" y="119"/>
                  <a:pt x="13" y="116"/>
                  <a:pt x="7" y="110"/>
                </a:cubicBezTo>
                <a:cubicBezTo>
                  <a:pt x="7" y="96"/>
                  <a:pt x="7" y="96"/>
                  <a:pt x="7" y="96"/>
                </a:cubicBezTo>
                <a:cubicBezTo>
                  <a:pt x="7" y="73"/>
                  <a:pt x="23" y="55"/>
                  <a:pt x="43" y="54"/>
                </a:cubicBezTo>
                <a:cubicBezTo>
                  <a:pt x="43" y="73"/>
                  <a:pt x="43" y="73"/>
                  <a:pt x="43" y="73"/>
                </a:cubicBezTo>
                <a:cubicBezTo>
                  <a:pt x="39" y="75"/>
                  <a:pt x="36" y="79"/>
                  <a:pt x="36" y="84"/>
                </a:cubicBezTo>
                <a:cubicBezTo>
                  <a:pt x="36" y="89"/>
                  <a:pt x="36" y="89"/>
                  <a:pt x="36" y="89"/>
                </a:cubicBezTo>
                <a:cubicBezTo>
                  <a:pt x="36" y="94"/>
                  <a:pt x="39" y="98"/>
                  <a:pt x="43" y="99"/>
                </a:cubicBezTo>
                <a:cubicBezTo>
                  <a:pt x="43" y="117"/>
                  <a:pt x="43" y="117"/>
                  <a:pt x="43" y="117"/>
                </a:cubicBezTo>
                <a:cubicBezTo>
                  <a:pt x="43" y="117"/>
                  <a:pt x="43" y="118"/>
                  <a:pt x="43" y="119"/>
                </a:cubicBezTo>
                <a:lnTo>
                  <a:pt x="29" y="119"/>
                </a:lnTo>
                <a:close/>
                <a:moveTo>
                  <a:pt x="49" y="98"/>
                </a:moveTo>
                <a:cubicBezTo>
                  <a:pt x="45" y="98"/>
                  <a:pt x="41" y="94"/>
                  <a:pt x="41" y="90"/>
                </a:cubicBezTo>
                <a:cubicBezTo>
                  <a:pt x="41" y="83"/>
                  <a:pt x="41" y="83"/>
                  <a:pt x="41" y="83"/>
                </a:cubicBezTo>
                <a:cubicBezTo>
                  <a:pt x="41" y="79"/>
                  <a:pt x="45" y="75"/>
                  <a:pt x="49" y="75"/>
                </a:cubicBezTo>
                <a:cubicBezTo>
                  <a:pt x="53" y="75"/>
                  <a:pt x="56" y="79"/>
                  <a:pt x="56" y="83"/>
                </a:cubicBezTo>
                <a:cubicBezTo>
                  <a:pt x="56" y="90"/>
                  <a:pt x="56" y="90"/>
                  <a:pt x="56" y="90"/>
                </a:cubicBezTo>
                <a:cubicBezTo>
                  <a:pt x="56" y="94"/>
                  <a:pt x="53" y="98"/>
                  <a:pt x="49" y="98"/>
                </a:cubicBezTo>
                <a:close/>
                <a:moveTo>
                  <a:pt x="91" y="113"/>
                </a:moveTo>
                <a:cubicBezTo>
                  <a:pt x="85" y="117"/>
                  <a:pt x="79" y="119"/>
                  <a:pt x="72" y="119"/>
                </a:cubicBezTo>
                <a:cubicBezTo>
                  <a:pt x="54" y="119"/>
                  <a:pt x="54" y="119"/>
                  <a:pt x="54" y="119"/>
                </a:cubicBezTo>
                <a:cubicBezTo>
                  <a:pt x="54" y="118"/>
                  <a:pt x="54" y="117"/>
                  <a:pt x="54" y="117"/>
                </a:cubicBezTo>
                <a:cubicBezTo>
                  <a:pt x="54" y="99"/>
                  <a:pt x="54" y="99"/>
                  <a:pt x="54" y="99"/>
                </a:cubicBezTo>
                <a:cubicBezTo>
                  <a:pt x="58" y="98"/>
                  <a:pt x="61" y="94"/>
                  <a:pt x="61" y="89"/>
                </a:cubicBezTo>
                <a:cubicBezTo>
                  <a:pt x="61" y="84"/>
                  <a:pt x="61" y="84"/>
                  <a:pt x="61" y="84"/>
                </a:cubicBezTo>
                <a:cubicBezTo>
                  <a:pt x="61" y="79"/>
                  <a:pt x="58" y="75"/>
                  <a:pt x="54" y="73"/>
                </a:cubicBezTo>
                <a:cubicBezTo>
                  <a:pt x="54" y="54"/>
                  <a:pt x="54" y="54"/>
                  <a:pt x="54" y="54"/>
                </a:cubicBezTo>
                <a:cubicBezTo>
                  <a:pt x="74" y="55"/>
                  <a:pt x="91" y="73"/>
                  <a:pt x="91" y="96"/>
                </a:cubicBezTo>
                <a:lnTo>
                  <a:pt x="91" y="113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429" name="Freeform 412"/>
          <p:cNvSpPr/>
          <p:nvPr/>
        </p:nvSpPr>
        <p:spPr bwMode="auto">
          <a:xfrm>
            <a:off x="8984748" y="1084325"/>
            <a:ext cx="112257" cy="121238"/>
          </a:xfrm>
          <a:custGeom>
            <a:avLst/>
            <a:gdLst>
              <a:gd name="T0" fmla="*/ 10 w 59"/>
              <a:gd name="T1" fmla="*/ 31 h 64"/>
              <a:gd name="T2" fmla="*/ 53 w 59"/>
              <a:gd name="T3" fmla="*/ 9 h 64"/>
              <a:gd name="T4" fmla="*/ 50 w 59"/>
              <a:gd name="T5" fmla="*/ 0 h 64"/>
              <a:gd name="T6" fmla="*/ 0 w 59"/>
              <a:gd name="T7" fmla="*/ 0 h 64"/>
              <a:gd name="T8" fmla="*/ 10 w 59"/>
              <a:gd name="T9" fmla="*/ 31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9" h="64">
                <a:moveTo>
                  <a:pt x="10" y="31"/>
                </a:moveTo>
                <a:cubicBezTo>
                  <a:pt x="31" y="64"/>
                  <a:pt x="59" y="31"/>
                  <a:pt x="53" y="9"/>
                </a:cubicBezTo>
                <a:cubicBezTo>
                  <a:pt x="52" y="6"/>
                  <a:pt x="51" y="3"/>
                  <a:pt x="50" y="0"/>
                </a:cubicBezTo>
                <a:cubicBezTo>
                  <a:pt x="0" y="0"/>
                  <a:pt x="0" y="0"/>
                  <a:pt x="0" y="0"/>
                </a:cubicBezTo>
                <a:cubicBezTo>
                  <a:pt x="3" y="12"/>
                  <a:pt x="5" y="24"/>
                  <a:pt x="10" y="31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430" name="Freeform 413"/>
          <p:cNvSpPr/>
          <p:nvPr/>
        </p:nvSpPr>
        <p:spPr bwMode="auto">
          <a:xfrm>
            <a:off x="8969780" y="841850"/>
            <a:ext cx="142193" cy="226010"/>
          </a:xfrm>
          <a:custGeom>
            <a:avLst/>
            <a:gdLst>
              <a:gd name="T0" fmla="*/ 57 w 75"/>
              <a:gd name="T1" fmla="*/ 119 h 119"/>
              <a:gd name="T2" fmla="*/ 67 w 75"/>
              <a:gd name="T3" fmla="*/ 46 h 119"/>
              <a:gd name="T4" fmla="*/ 20 w 75"/>
              <a:gd name="T5" fmla="*/ 20 h 119"/>
              <a:gd name="T6" fmla="*/ 7 w 75"/>
              <a:gd name="T7" fmla="*/ 119 h 119"/>
              <a:gd name="T8" fmla="*/ 57 w 75"/>
              <a:gd name="T9" fmla="*/ 119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5" h="119">
                <a:moveTo>
                  <a:pt x="57" y="119"/>
                </a:moveTo>
                <a:cubicBezTo>
                  <a:pt x="53" y="94"/>
                  <a:pt x="63" y="64"/>
                  <a:pt x="67" y="46"/>
                </a:cubicBezTo>
                <a:cubicBezTo>
                  <a:pt x="75" y="0"/>
                  <a:pt x="31" y="4"/>
                  <a:pt x="20" y="20"/>
                </a:cubicBezTo>
                <a:cubicBezTo>
                  <a:pt x="4" y="42"/>
                  <a:pt x="0" y="85"/>
                  <a:pt x="7" y="119"/>
                </a:cubicBezTo>
                <a:lnTo>
                  <a:pt x="57" y="119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431" name="Freeform 414"/>
          <p:cNvSpPr/>
          <p:nvPr/>
        </p:nvSpPr>
        <p:spPr bwMode="auto">
          <a:xfrm>
            <a:off x="9138914" y="1138208"/>
            <a:ext cx="112257" cy="122735"/>
          </a:xfrm>
          <a:custGeom>
            <a:avLst/>
            <a:gdLst>
              <a:gd name="T0" fmla="*/ 49 w 59"/>
              <a:gd name="T1" fmla="*/ 31 h 65"/>
              <a:gd name="T2" fmla="*/ 6 w 59"/>
              <a:gd name="T3" fmla="*/ 9 h 65"/>
              <a:gd name="T4" fmla="*/ 9 w 59"/>
              <a:gd name="T5" fmla="*/ 0 h 65"/>
              <a:gd name="T6" fmla="*/ 59 w 59"/>
              <a:gd name="T7" fmla="*/ 0 h 65"/>
              <a:gd name="T8" fmla="*/ 49 w 59"/>
              <a:gd name="T9" fmla="*/ 31 h 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9" h="65">
                <a:moveTo>
                  <a:pt x="49" y="31"/>
                </a:moveTo>
                <a:cubicBezTo>
                  <a:pt x="27" y="65"/>
                  <a:pt x="0" y="31"/>
                  <a:pt x="6" y="9"/>
                </a:cubicBezTo>
                <a:cubicBezTo>
                  <a:pt x="7" y="6"/>
                  <a:pt x="8" y="4"/>
                  <a:pt x="9" y="0"/>
                </a:cubicBezTo>
                <a:cubicBezTo>
                  <a:pt x="59" y="0"/>
                  <a:pt x="59" y="0"/>
                  <a:pt x="59" y="0"/>
                </a:cubicBezTo>
                <a:cubicBezTo>
                  <a:pt x="56" y="13"/>
                  <a:pt x="54" y="24"/>
                  <a:pt x="49" y="31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432" name="Freeform 415"/>
          <p:cNvSpPr/>
          <p:nvPr/>
        </p:nvSpPr>
        <p:spPr bwMode="auto">
          <a:xfrm>
            <a:off x="9123946" y="894237"/>
            <a:ext cx="142193" cy="229004"/>
          </a:xfrm>
          <a:custGeom>
            <a:avLst/>
            <a:gdLst>
              <a:gd name="T0" fmla="*/ 18 w 75"/>
              <a:gd name="T1" fmla="*/ 120 h 120"/>
              <a:gd name="T2" fmla="*/ 8 w 75"/>
              <a:gd name="T3" fmla="*/ 46 h 120"/>
              <a:gd name="T4" fmla="*/ 55 w 75"/>
              <a:gd name="T5" fmla="*/ 21 h 120"/>
              <a:gd name="T6" fmla="*/ 68 w 75"/>
              <a:gd name="T7" fmla="*/ 120 h 120"/>
              <a:gd name="T8" fmla="*/ 18 w 75"/>
              <a:gd name="T9" fmla="*/ 120 h 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5" h="120">
                <a:moveTo>
                  <a:pt x="18" y="120"/>
                </a:moveTo>
                <a:cubicBezTo>
                  <a:pt x="22" y="94"/>
                  <a:pt x="12" y="64"/>
                  <a:pt x="8" y="46"/>
                </a:cubicBezTo>
                <a:cubicBezTo>
                  <a:pt x="0" y="0"/>
                  <a:pt x="44" y="4"/>
                  <a:pt x="55" y="21"/>
                </a:cubicBezTo>
                <a:cubicBezTo>
                  <a:pt x="71" y="43"/>
                  <a:pt x="75" y="86"/>
                  <a:pt x="68" y="120"/>
                </a:cubicBezTo>
                <a:lnTo>
                  <a:pt x="18" y="12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433" name="Freeform 416"/>
          <p:cNvSpPr>
            <a:spLocks noEditPoints="1"/>
          </p:cNvSpPr>
          <p:nvPr/>
        </p:nvSpPr>
        <p:spPr bwMode="auto">
          <a:xfrm>
            <a:off x="6248669" y="876276"/>
            <a:ext cx="375687" cy="333777"/>
          </a:xfrm>
          <a:custGeom>
            <a:avLst/>
            <a:gdLst>
              <a:gd name="T0" fmla="*/ 179 w 198"/>
              <a:gd name="T1" fmla="*/ 0 h 176"/>
              <a:gd name="T2" fmla="*/ 19 w 198"/>
              <a:gd name="T3" fmla="*/ 0 h 176"/>
              <a:gd name="T4" fmla="*/ 0 w 198"/>
              <a:gd name="T5" fmla="*/ 19 h 176"/>
              <a:gd name="T6" fmla="*/ 0 w 198"/>
              <a:gd name="T7" fmla="*/ 81 h 176"/>
              <a:gd name="T8" fmla="*/ 8 w 198"/>
              <a:gd name="T9" fmla="*/ 97 h 176"/>
              <a:gd name="T10" fmla="*/ 8 w 198"/>
              <a:gd name="T11" fmla="*/ 176 h 176"/>
              <a:gd name="T12" fmla="*/ 19 w 198"/>
              <a:gd name="T13" fmla="*/ 176 h 176"/>
              <a:gd name="T14" fmla="*/ 19 w 198"/>
              <a:gd name="T15" fmla="*/ 100 h 176"/>
              <a:gd name="T16" fmla="*/ 179 w 198"/>
              <a:gd name="T17" fmla="*/ 100 h 176"/>
              <a:gd name="T18" fmla="*/ 179 w 198"/>
              <a:gd name="T19" fmla="*/ 100 h 176"/>
              <a:gd name="T20" fmla="*/ 179 w 198"/>
              <a:gd name="T21" fmla="*/ 176 h 176"/>
              <a:gd name="T22" fmla="*/ 190 w 198"/>
              <a:gd name="T23" fmla="*/ 176 h 176"/>
              <a:gd name="T24" fmla="*/ 190 w 198"/>
              <a:gd name="T25" fmla="*/ 96 h 176"/>
              <a:gd name="T26" fmla="*/ 198 w 198"/>
              <a:gd name="T27" fmla="*/ 81 h 176"/>
              <a:gd name="T28" fmla="*/ 198 w 198"/>
              <a:gd name="T29" fmla="*/ 19 h 176"/>
              <a:gd name="T30" fmla="*/ 179 w 198"/>
              <a:gd name="T31" fmla="*/ 0 h 176"/>
              <a:gd name="T32" fmla="*/ 8 w 198"/>
              <a:gd name="T33" fmla="*/ 32 h 176"/>
              <a:gd name="T34" fmla="*/ 20 w 198"/>
              <a:gd name="T35" fmla="*/ 9 h 176"/>
              <a:gd name="T36" fmla="*/ 36 w 198"/>
              <a:gd name="T37" fmla="*/ 9 h 176"/>
              <a:gd name="T38" fmla="*/ 8 w 198"/>
              <a:gd name="T39" fmla="*/ 60 h 176"/>
              <a:gd name="T40" fmla="*/ 8 w 198"/>
              <a:gd name="T41" fmla="*/ 32 h 176"/>
              <a:gd name="T42" fmla="*/ 30 w 198"/>
              <a:gd name="T43" fmla="*/ 91 h 176"/>
              <a:gd name="T44" fmla="*/ 74 w 198"/>
              <a:gd name="T45" fmla="*/ 9 h 176"/>
              <a:gd name="T46" fmla="*/ 89 w 198"/>
              <a:gd name="T47" fmla="*/ 9 h 176"/>
              <a:gd name="T48" fmla="*/ 45 w 198"/>
              <a:gd name="T49" fmla="*/ 91 h 176"/>
              <a:gd name="T50" fmla="*/ 30 w 198"/>
              <a:gd name="T51" fmla="*/ 91 h 176"/>
              <a:gd name="T52" fmla="*/ 84 w 198"/>
              <a:gd name="T53" fmla="*/ 91 h 176"/>
              <a:gd name="T54" fmla="*/ 128 w 198"/>
              <a:gd name="T55" fmla="*/ 9 h 176"/>
              <a:gd name="T56" fmla="*/ 143 w 198"/>
              <a:gd name="T57" fmla="*/ 9 h 176"/>
              <a:gd name="T58" fmla="*/ 99 w 198"/>
              <a:gd name="T59" fmla="*/ 91 h 176"/>
              <a:gd name="T60" fmla="*/ 84 w 198"/>
              <a:gd name="T61" fmla="*/ 91 h 176"/>
              <a:gd name="T62" fmla="*/ 153 w 198"/>
              <a:gd name="T63" fmla="*/ 91 h 176"/>
              <a:gd name="T64" fmla="*/ 138 w 198"/>
              <a:gd name="T65" fmla="*/ 91 h 176"/>
              <a:gd name="T66" fmla="*/ 182 w 198"/>
              <a:gd name="T67" fmla="*/ 9 h 176"/>
              <a:gd name="T68" fmla="*/ 190 w 198"/>
              <a:gd name="T69" fmla="*/ 9 h 176"/>
              <a:gd name="T70" fmla="*/ 190 w 198"/>
              <a:gd name="T71" fmla="*/ 23 h 176"/>
              <a:gd name="T72" fmla="*/ 153 w 198"/>
              <a:gd name="T73" fmla="*/ 91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98" h="176">
                <a:moveTo>
                  <a:pt x="179" y="0"/>
                </a:moveTo>
                <a:cubicBezTo>
                  <a:pt x="19" y="0"/>
                  <a:pt x="19" y="0"/>
                  <a:pt x="19" y="0"/>
                </a:cubicBezTo>
                <a:cubicBezTo>
                  <a:pt x="8" y="0"/>
                  <a:pt x="0" y="8"/>
                  <a:pt x="0" y="19"/>
                </a:cubicBezTo>
                <a:cubicBezTo>
                  <a:pt x="0" y="81"/>
                  <a:pt x="0" y="81"/>
                  <a:pt x="0" y="81"/>
                </a:cubicBezTo>
                <a:cubicBezTo>
                  <a:pt x="0" y="88"/>
                  <a:pt x="3" y="94"/>
                  <a:pt x="8" y="97"/>
                </a:cubicBezTo>
                <a:cubicBezTo>
                  <a:pt x="8" y="176"/>
                  <a:pt x="8" y="176"/>
                  <a:pt x="8" y="176"/>
                </a:cubicBezTo>
                <a:cubicBezTo>
                  <a:pt x="19" y="176"/>
                  <a:pt x="19" y="176"/>
                  <a:pt x="19" y="176"/>
                </a:cubicBezTo>
                <a:cubicBezTo>
                  <a:pt x="19" y="100"/>
                  <a:pt x="19" y="100"/>
                  <a:pt x="19" y="100"/>
                </a:cubicBezTo>
                <a:cubicBezTo>
                  <a:pt x="179" y="100"/>
                  <a:pt x="179" y="100"/>
                  <a:pt x="179" y="100"/>
                </a:cubicBezTo>
                <a:cubicBezTo>
                  <a:pt x="179" y="100"/>
                  <a:pt x="179" y="100"/>
                  <a:pt x="179" y="100"/>
                </a:cubicBezTo>
                <a:cubicBezTo>
                  <a:pt x="179" y="176"/>
                  <a:pt x="179" y="176"/>
                  <a:pt x="179" y="176"/>
                </a:cubicBezTo>
                <a:cubicBezTo>
                  <a:pt x="190" y="176"/>
                  <a:pt x="190" y="176"/>
                  <a:pt x="190" y="176"/>
                </a:cubicBezTo>
                <a:cubicBezTo>
                  <a:pt x="190" y="96"/>
                  <a:pt x="190" y="96"/>
                  <a:pt x="190" y="96"/>
                </a:cubicBezTo>
                <a:cubicBezTo>
                  <a:pt x="195" y="93"/>
                  <a:pt x="198" y="88"/>
                  <a:pt x="198" y="81"/>
                </a:cubicBezTo>
                <a:cubicBezTo>
                  <a:pt x="198" y="19"/>
                  <a:pt x="198" y="19"/>
                  <a:pt x="198" y="19"/>
                </a:cubicBezTo>
                <a:cubicBezTo>
                  <a:pt x="198" y="8"/>
                  <a:pt x="189" y="0"/>
                  <a:pt x="179" y="0"/>
                </a:cubicBezTo>
                <a:close/>
                <a:moveTo>
                  <a:pt x="8" y="32"/>
                </a:moveTo>
                <a:cubicBezTo>
                  <a:pt x="20" y="9"/>
                  <a:pt x="20" y="9"/>
                  <a:pt x="20" y="9"/>
                </a:cubicBezTo>
                <a:cubicBezTo>
                  <a:pt x="36" y="9"/>
                  <a:pt x="36" y="9"/>
                  <a:pt x="36" y="9"/>
                </a:cubicBezTo>
                <a:cubicBezTo>
                  <a:pt x="8" y="60"/>
                  <a:pt x="8" y="60"/>
                  <a:pt x="8" y="60"/>
                </a:cubicBezTo>
                <a:lnTo>
                  <a:pt x="8" y="32"/>
                </a:lnTo>
                <a:close/>
                <a:moveTo>
                  <a:pt x="30" y="91"/>
                </a:moveTo>
                <a:cubicBezTo>
                  <a:pt x="74" y="9"/>
                  <a:pt x="74" y="9"/>
                  <a:pt x="74" y="9"/>
                </a:cubicBezTo>
                <a:cubicBezTo>
                  <a:pt x="89" y="9"/>
                  <a:pt x="89" y="9"/>
                  <a:pt x="89" y="9"/>
                </a:cubicBezTo>
                <a:cubicBezTo>
                  <a:pt x="45" y="91"/>
                  <a:pt x="45" y="91"/>
                  <a:pt x="45" y="91"/>
                </a:cubicBezTo>
                <a:lnTo>
                  <a:pt x="30" y="91"/>
                </a:lnTo>
                <a:close/>
                <a:moveTo>
                  <a:pt x="84" y="91"/>
                </a:moveTo>
                <a:cubicBezTo>
                  <a:pt x="128" y="9"/>
                  <a:pt x="128" y="9"/>
                  <a:pt x="128" y="9"/>
                </a:cubicBezTo>
                <a:cubicBezTo>
                  <a:pt x="143" y="9"/>
                  <a:pt x="143" y="9"/>
                  <a:pt x="143" y="9"/>
                </a:cubicBezTo>
                <a:cubicBezTo>
                  <a:pt x="99" y="91"/>
                  <a:pt x="99" y="91"/>
                  <a:pt x="99" y="91"/>
                </a:cubicBezTo>
                <a:lnTo>
                  <a:pt x="84" y="91"/>
                </a:lnTo>
                <a:close/>
                <a:moveTo>
                  <a:pt x="153" y="91"/>
                </a:moveTo>
                <a:cubicBezTo>
                  <a:pt x="138" y="91"/>
                  <a:pt x="138" y="91"/>
                  <a:pt x="138" y="91"/>
                </a:cubicBezTo>
                <a:cubicBezTo>
                  <a:pt x="182" y="9"/>
                  <a:pt x="182" y="9"/>
                  <a:pt x="182" y="9"/>
                </a:cubicBezTo>
                <a:cubicBezTo>
                  <a:pt x="190" y="9"/>
                  <a:pt x="190" y="9"/>
                  <a:pt x="190" y="9"/>
                </a:cubicBezTo>
                <a:cubicBezTo>
                  <a:pt x="190" y="23"/>
                  <a:pt x="190" y="23"/>
                  <a:pt x="190" y="23"/>
                </a:cubicBezTo>
                <a:lnTo>
                  <a:pt x="153" y="91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434" name="Freeform 417"/>
          <p:cNvSpPr/>
          <p:nvPr/>
        </p:nvSpPr>
        <p:spPr bwMode="auto">
          <a:xfrm>
            <a:off x="9773541" y="1117254"/>
            <a:ext cx="41909" cy="64360"/>
          </a:xfrm>
          <a:custGeom>
            <a:avLst/>
            <a:gdLst>
              <a:gd name="T0" fmla="*/ 17 w 22"/>
              <a:gd name="T1" fmla="*/ 25 h 34"/>
              <a:gd name="T2" fmla="*/ 12 w 22"/>
              <a:gd name="T3" fmla="*/ 3 h 34"/>
              <a:gd name="T4" fmla="*/ 1 w 22"/>
              <a:gd name="T5" fmla="*/ 0 h 34"/>
              <a:gd name="T6" fmla="*/ 6 w 22"/>
              <a:gd name="T7" fmla="*/ 3 h 34"/>
              <a:gd name="T8" fmla="*/ 11 w 22"/>
              <a:gd name="T9" fmla="*/ 25 h 34"/>
              <a:gd name="T10" fmla="*/ 0 w 22"/>
              <a:gd name="T11" fmla="*/ 33 h 34"/>
              <a:gd name="T12" fmla="*/ 17 w 22"/>
              <a:gd name="T13" fmla="*/ 25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2" h="34">
                <a:moveTo>
                  <a:pt x="17" y="25"/>
                </a:moveTo>
                <a:cubicBezTo>
                  <a:pt x="22" y="18"/>
                  <a:pt x="20" y="8"/>
                  <a:pt x="12" y="3"/>
                </a:cubicBezTo>
                <a:cubicBezTo>
                  <a:pt x="9" y="1"/>
                  <a:pt x="5" y="0"/>
                  <a:pt x="1" y="0"/>
                </a:cubicBezTo>
                <a:cubicBezTo>
                  <a:pt x="3" y="1"/>
                  <a:pt x="4" y="2"/>
                  <a:pt x="6" y="3"/>
                </a:cubicBezTo>
                <a:cubicBezTo>
                  <a:pt x="14" y="7"/>
                  <a:pt x="16" y="17"/>
                  <a:pt x="11" y="25"/>
                </a:cubicBezTo>
                <a:cubicBezTo>
                  <a:pt x="8" y="29"/>
                  <a:pt x="4" y="32"/>
                  <a:pt x="0" y="33"/>
                </a:cubicBezTo>
                <a:cubicBezTo>
                  <a:pt x="6" y="34"/>
                  <a:pt x="13" y="31"/>
                  <a:pt x="17" y="25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435" name="Freeform 418"/>
          <p:cNvSpPr/>
          <p:nvPr/>
        </p:nvSpPr>
        <p:spPr bwMode="auto">
          <a:xfrm>
            <a:off x="9785514" y="1097797"/>
            <a:ext cx="70348" cy="104774"/>
          </a:xfrm>
          <a:custGeom>
            <a:avLst/>
            <a:gdLst>
              <a:gd name="T0" fmla="*/ 29 w 37"/>
              <a:gd name="T1" fmla="*/ 41 h 55"/>
              <a:gd name="T2" fmla="*/ 20 w 37"/>
              <a:gd name="T3" fmla="*/ 4 h 55"/>
              <a:gd name="T4" fmla="*/ 2 w 37"/>
              <a:gd name="T5" fmla="*/ 0 h 55"/>
              <a:gd name="T6" fmla="*/ 10 w 37"/>
              <a:gd name="T7" fmla="*/ 4 h 55"/>
              <a:gd name="T8" fmla="*/ 19 w 37"/>
              <a:gd name="T9" fmla="*/ 40 h 55"/>
              <a:gd name="T10" fmla="*/ 0 w 37"/>
              <a:gd name="T11" fmla="*/ 53 h 55"/>
              <a:gd name="T12" fmla="*/ 29 w 37"/>
              <a:gd name="T13" fmla="*/ 41 h 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7" h="55">
                <a:moveTo>
                  <a:pt x="29" y="41"/>
                </a:moveTo>
                <a:cubicBezTo>
                  <a:pt x="37" y="28"/>
                  <a:pt x="33" y="12"/>
                  <a:pt x="20" y="4"/>
                </a:cubicBezTo>
                <a:cubicBezTo>
                  <a:pt x="15" y="1"/>
                  <a:pt x="8" y="0"/>
                  <a:pt x="2" y="0"/>
                </a:cubicBezTo>
                <a:cubicBezTo>
                  <a:pt x="5" y="1"/>
                  <a:pt x="8" y="2"/>
                  <a:pt x="10" y="4"/>
                </a:cubicBezTo>
                <a:cubicBezTo>
                  <a:pt x="23" y="12"/>
                  <a:pt x="27" y="28"/>
                  <a:pt x="19" y="40"/>
                </a:cubicBezTo>
                <a:cubicBezTo>
                  <a:pt x="14" y="47"/>
                  <a:pt x="8" y="51"/>
                  <a:pt x="0" y="53"/>
                </a:cubicBezTo>
                <a:cubicBezTo>
                  <a:pt x="11" y="55"/>
                  <a:pt x="23" y="51"/>
                  <a:pt x="29" y="41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436" name="Freeform 419"/>
          <p:cNvSpPr/>
          <p:nvPr/>
        </p:nvSpPr>
        <p:spPr bwMode="auto">
          <a:xfrm>
            <a:off x="9800482" y="1081332"/>
            <a:ext cx="97290" cy="148179"/>
          </a:xfrm>
          <a:custGeom>
            <a:avLst/>
            <a:gdLst>
              <a:gd name="T0" fmla="*/ 40 w 51"/>
              <a:gd name="T1" fmla="*/ 58 h 78"/>
              <a:gd name="T2" fmla="*/ 28 w 51"/>
              <a:gd name="T3" fmla="*/ 7 h 78"/>
              <a:gd name="T4" fmla="*/ 3 w 51"/>
              <a:gd name="T5" fmla="*/ 2 h 78"/>
              <a:gd name="T6" fmla="*/ 15 w 51"/>
              <a:gd name="T7" fmla="*/ 6 h 78"/>
              <a:gd name="T8" fmla="*/ 26 w 51"/>
              <a:gd name="T9" fmla="*/ 57 h 78"/>
              <a:gd name="T10" fmla="*/ 0 w 51"/>
              <a:gd name="T11" fmla="*/ 74 h 78"/>
              <a:gd name="T12" fmla="*/ 40 w 51"/>
              <a:gd name="T13" fmla="*/ 58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1" h="78">
                <a:moveTo>
                  <a:pt x="40" y="58"/>
                </a:moveTo>
                <a:cubicBezTo>
                  <a:pt x="51" y="41"/>
                  <a:pt x="46" y="18"/>
                  <a:pt x="28" y="7"/>
                </a:cubicBezTo>
                <a:cubicBezTo>
                  <a:pt x="21" y="2"/>
                  <a:pt x="12" y="0"/>
                  <a:pt x="3" y="2"/>
                </a:cubicBezTo>
                <a:cubicBezTo>
                  <a:pt x="7" y="2"/>
                  <a:pt x="11" y="4"/>
                  <a:pt x="15" y="6"/>
                </a:cubicBezTo>
                <a:cubicBezTo>
                  <a:pt x="32" y="17"/>
                  <a:pt x="37" y="40"/>
                  <a:pt x="26" y="57"/>
                </a:cubicBezTo>
                <a:cubicBezTo>
                  <a:pt x="20" y="67"/>
                  <a:pt x="11" y="73"/>
                  <a:pt x="0" y="74"/>
                </a:cubicBezTo>
                <a:cubicBezTo>
                  <a:pt x="15" y="78"/>
                  <a:pt x="32" y="72"/>
                  <a:pt x="40" y="58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437" name="Freeform 420"/>
          <p:cNvSpPr/>
          <p:nvPr/>
        </p:nvSpPr>
        <p:spPr bwMode="auto">
          <a:xfrm>
            <a:off x="9646316" y="858315"/>
            <a:ext cx="143689" cy="360718"/>
          </a:xfrm>
          <a:custGeom>
            <a:avLst/>
            <a:gdLst>
              <a:gd name="T0" fmla="*/ 56 w 75"/>
              <a:gd name="T1" fmla="*/ 61 h 190"/>
              <a:gd name="T2" fmla="*/ 0 w 75"/>
              <a:gd name="T3" fmla="*/ 0 h 190"/>
              <a:gd name="T4" fmla="*/ 0 w 75"/>
              <a:gd name="T5" fmla="*/ 190 h 190"/>
              <a:gd name="T6" fmla="*/ 25 w 75"/>
              <a:gd name="T7" fmla="*/ 189 h 190"/>
              <a:gd name="T8" fmla="*/ 63 w 75"/>
              <a:gd name="T9" fmla="*/ 156 h 190"/>
              <a:gd name="T10" fmla="*/ 53 w 75"/>
              <a:gd name="T11" fmla="*/ 151 h 190"/>
              <a:gd name="T12" fmla="*/ 63 w 75"/>
              <a:gd name="T13" fmla="*/ 141 h 190"/>
              <a:gd name="T14" fmla="*/ 63 w 75"/>
              <a:gd name="T15" fmla="*/ 131 h 190"/>
              <a:gd name="T16" fmla="*/ 73 w 75"/>
              <a:gd name="T17" fmla="*/ 124 h 190"/>
              <a:gd name="T18" fmla="*/ 58 w 75"/>
              <a:gd name="T19" fmla="*/ 78 h 190"/>
              <a:gd name="T20" fmla="*/ 56 w 75"/>
              <a:gd name="T21" fmla="*/ 61 h 1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75" h="190">
                <a:moveTo>
                  <a:pt x="56" y="61"/>
                </a:moveTo>
                <a:cubicBezTo>
                  <a:pt x="56" y="23"/>
                  <a:pt x="26" y="7"/>
                  <a:pt x="0" y="0"/>
                </a:cubicBezTo>
                <a:cubicBezTo>
                  <a:pt x="0" y="190"/>
                  <a:pt x="0" y="190"/>
                  <a:pt x="0" y="190"/>
                </a:cubicBezTo>
                <a:cubicBezTo>
                  <a:pt x="2" y="190"/>
                  <a:pt x="6" y="190"/>
                  <a:pt x="25" y="189"/>
                </a:cubicBezTo>
                <a:cubicBezTo>
                  <a:pt x="61" y="181"/>
                  <a:pt x="63" y="156"/>
                  <a:pt x="63" y="156"/>
                </a:cubicBezTo>
                <a:cubicBezTo>
                  <a:pt x="53" y="151"/>
                  <a:pt x="53" y="151"/>
                  <a:pt x="53" y="151"/>
                </a:cubicBezTo>
                <a:cubicBezTo>
                  <a:pt x="53" y="151"/>
                  <a:pt x="61" y="144"/>
                  <a:pt x="63" y="141"/>
                </a:cubicBezTo>
                <a:cubicBezTo>
                  <a:pt x="64" y="138"/>
                  <a:pt x="63" y="131"/>
                  <a:pt x="63" y="131"/>
                </a:cubicBezTo>
                <a:cubicBezTo>
                  <a:pt x="63" y="131"/>
                  <a:pt x="72" y="128"/>
                  <a:pt x="73" y="124"/>
                </a:cubicBezTo>
                <a:cubicBezTo>
                  <a:pt x="75" y="116"/>
                  <a:pt x="56" y="97"/>
                  <a:pt x="58" y="78"/>
                </a:cubicBezTo>
                <a:cubicBezTo>
                  <a:pt x="58" y="72"/>
                  <a:pt x="57" y="66"/>
                  <a:pt x="56" y="61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438" name="Freeform 421"/>
          <p:cNvSpPr/>
          <p:nvPr/>
        </p:nvSpPr>
        <p:spPr bwMode="auto">
          <a:xfrm>
            <a:off x="10369251" y="864302"/>
            <a:ext cx="139200" cy="353235"/>
          </a:xfrm>
          <a:custGeom>
            <a:avLst/>
            <a:gdLst>
              <a:gd name="T0" fmla="*/ 54 w 73"/>
              <a:gd name="T1" fmla="*/ 59 h 186"/>
              <a:gd name="T2" fmla="*/ 0 w 73"/>
              <a:gd name="T3" fmla="*/ 0 h 186"/>
              <a:gd name="T4" fmla="*/ 0 w 73"/>
              <a:gd name="T5" fmla="*/ 186 h 186"/>
              <a:gd name="T6" fmla="*/ 24 w 73"/>
              <a:gd name="T7" fmla="*/ 185 h 186"/>
              <a:gd name="T8" fmla="*/ 61 w 73"/>
              <a:gd name="T9" fmla="*/ 153 h 186"/>
              <a:gd name="T10" fmla="*/ 51 w 73"/>
              <a:gd name="T11" fmla="*/ 148 h 186"/>
              <a:gd name="T12" fmla="*/ 61 w 73"/>
              <a:gd name="T13" fmla="*/ 138 h 186"/>
              <a:gd name="T14" fmla="*/ 61 w 73"/>
              <a:gd name="T15" fmla="*/ 128 h 186"/>
              <a:gd name="T16" fmla="*/ 71 w 73"/>
              <a:gd name="T17" fmla="*/ 122 h 186"/>
              <a:gd name="T18" fmla="*/ 56 w 73"/>
              <a:gd name="T19" fmla="*/ 76 h 186"/>
              <a:gd name="T20" fmla="*/ 54 w 73"/>
              <a:gd name="T21" fmla="*/ 59 h 1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73" h="186">
                <a:moveTo>
                  <a:pt x="54" y="59"/>
                </a:moveTo>
                <a:cubicBezTo>
                  <a:pt x="54" y="22"/>
                  <a:pt x="25" y="6"/>
                  <a:pt x="0" y="0"/>
                </a:cubicBezTo>
                <a:cubicBezTo>
                  <a:pt x="0" y="186"/>
                  <a:pt x="0" y="186"/>
                  <a:pt x="0" y="186"/>
                </a:cubicBezTo>
                <a:cubicBezTo>
                  <a:pt x="1" y="186"/>
                  <a:pt x="5" y="186"/>
                  <a:pt x="24" y="185"/>
                </a:cubicBezTo>
                <a:cubicBezTo>
                  <a:pt x="59" y="177"/>
                  <a:pt x="61" y="153"/>
                  <a:pt x="61" y="153"/>
                </a:cubicBezTo>
                <a:cubicBezTo>
                  <a:pt x="51" y="148"/>
                  <a:pt x="51" y="148"/>
                  <a:pt x="51" y="148"/>
                </a:cubicBezTo>
                <a:cubicBezTo>
                  <a:pt x="51" y="148"/>
                  <a:pt x="60" y="141"/>
                  <a:pt x="61" y="138"/>
                </a:cubicBezTo>
                <a:cubicBezTo>
                  <a:pt x="62" y="136"/>
                  <a:pt x="61" y="128"/>
                  <a:pt x="61" y="128"/>
                </a:cubicBezTo>
                <a:cubicBezTo>
                  <a:pt x="61" y="128"/>
                  <a:pt x="70" y="126"/>
                  <a:pt x="71" y="122"/>
                </a:cubicBezTo>
                <a:cubicBezTo>
                  <a:pt x="73" y="114"/>
                  <a:pt x="55" y="95"/>
                  <a:pt x="56" y="76"/>
                </a:cubicBezTo>
                <a:cubicBezTo>
                  <a:pt x="56" y="70"/>
                  <a:pt x="55" y="65"/>
                  <a:pt x="54" y="59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439" name="Freeform 422"/>
          <p:cNvSpPr/>
          <p:nvPr/>
        </p:nvSpPr>
        <p:spPr bwMode="auto">
          <a:xfrm>
            <a:off x="11152056" y="1138208"/>
            <a:ext cx="38916" cy="44902"/>
          </a:xfrm>
          <a:custGeom>
            <a:avLst/>
            <a:gdLst>
              <a:gd name="T0" fmla="*/ 12 w 21"/>
              <a:gd name="T1" fmla="*/ 15 h 24"/>
              <a:gd name="T2" fmla="*/ 0 w 21"/>
              <a:gd name="T3" fmla="*/ 23 h 24"/>
              <a:gd name="T4" fmla="*/ 18 w 21"/>
              <a:gd name="T5" fmla="*/ 15 h 24"/>
              <a:gd name="T6" fmla="*/ 21 w 21"/>
              <a:gd name="T7" fmla="*/ 4 h 24"/>
              <a:gd name="T8" fmla="*/ 14 w 21"/>
              <a:gd name="T9" fmla="*/ 0 h 24"/>
              <a:gd name="T10" fmla="*/ 12 w 21"/>
              <a:gd name="T11" fmla="*/ 15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1" h="24">
                <a:moveTo>
                  <a:pt x="12" y="15"/>
                </a:moveTo>
                <a:cubicBezTo>
                  <a:pt x="9" y="19"/>
                  <a:pt x="5" y="22"/>
                  <a:pt x="0" y="23"/>
                </a:cubicBezTo>
                <a:cubicBezTo>
                  <a:pt x="7" y="24"/>
                  <a:pt x="14" y="21"/>
                  <a:pt x="18" y="15"/>
                </a:cubicBezTo>
                <a:cubicBezTo>
                  <a:pt x="21" y="12"/>
                  <a:pt x="21" y="8"/>
                  <a:pt x="21" y="4"/>
                </a:cubicBezTo>
                <a:cubicBezTo>
                  <a:pt x="14" y="0"/>
                  <a:pt x="14" y="0"/>
                  <a:pt x="14" y="0"/>
                </a:cubicBezTo>
                <a:cubicBezTo>
                  <a:pt x="15" y="5"/>
                  <a:pt x="15" y="10"/>
                  <a:pt x="12" y="15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440" name="Freeform 423"/>
          <p:cNvSpPr/>
          <p:nvPr/>
        </p:nvSpPr>
        <p:spPr bwMode="auto">
          <a:xfrm>
            <a:off x="11164030" y="1154673"/>
            <a:ext cx="61367" cy="50890"/>
          </a:xfrm>
          <a:custGeom>
            <a:avLst/>
            <a:gdLst>
              <a:gd name="T0" fmla="*/ 19 w 32"/>
              <a:gd name="T1" fmla="*/ 11 h 27"/>
              <a:gd name="T2" fmla="*/ 0 w 32"/>
              <a:gd name="T3" fmla="*/ 24 h 27"/>
              <a:gd name="T4" fmla="*/ 30 w 32"/>
              <a:gd name="T5" fmla="*/ 12 h 27"/>
              <a:gd name="T6" fmla="*/ 32 w 32"/>
              <a:gd name="T7" fmla="*/ 6 h 27"/>
              <a:gd name="T8" fmla="*/ 23 w 32"/>
              <a:gd name="T9" fmla="*/ 0 h 27"/>
              <a:gd name="T10" fmla="*/ 19 w 32"/>
              <a:gd name="T11" fmla="*/ 11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2" h="27">
                <a:moveTo>
                  <a:pt x="19" y="11"/>
                </a:moveTo>
                <a:cubicBezTo>
                  <a:pt x="15" y="18"/>
                  <a:pt x="8" y="23"/>
                  <a:pt x="0" y="24"/>
                </a:cubicBezTo>
                <a:cubicBezTo>
                  <a:pt x="11" y="27"/>
                  <a:pt x="23" y="22"/>
                  <a:pt x="30" y="12"/>
                </a:cubicBezTo>
                <a:cubicBezTo>
                  <a:pt x="31" y="10"/>
                  <a:pt x="32" y="8"/>
                  <a:pt x="32" y="6"/>
                </a:cubicBezTo>
                <a:cubicBezTo>
                  <a:pt x="23" y="0"/>
                  <a:pt x="23" y="0"/>
                  <a:pt x="23" y="0"/>
                </a:cubicBezTo>
                <a:cubicBezTo>
                  <a:pt x="23" y="4"/>
                  <a:pt x="21" y="8"/>
                  <a:pt x="19" y="11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441" name="Freeform 424"/>
          <p:cNvSpPr/>
          <p:nvPr/>
        </p:nvSpPr>
        <p:spPr bwMode="auto">
          <a:xfrm>
            <a:off x="11184985" y="1078338"/>
            <a:ext cx="83819" cy="61366"/>
          </a:xfrm>
          <a:custGeom>
            <a:avLst/>
            <a:gdLst>
              <a:gd name="T0" fmla="*/ 27 w 44"/>
              <a:gd name="T1" fmla="*/ 7 h 32"/>
              <a:gd name="T2" fmla="*/ 0 w 44"/>
              <a:gd name="T3" fmla="*/ 1 h 32"/>
              <a:gd name="T4" fmla="*/ 12 w 44"/>
              <a:gd name="T5" fmla="*/ 6 h 32"/>
              <a:gd name="T6" fmla="*/ 27 w 44"/>
              <a:gd name="T7" fmla="*/ 22 h 32"/>
              <a:gd name="T8" fmla="*/ 44 w 44"/>
              <a:gd name="T9" fmla="*/ 32 h 32"/>
              <a:gd name="T10" fmla="*/ 27 w 44"/>
              <a:gd name="T11" fmla="*/ 7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4" h="32">
                <a:moveTo>
                  <a:pt x="27" y="7"/>
                </a:moveTo>
                <a:cubicBezTo>
                  <a:pt x="19" y="2"/>
                  <a:pt x="9" y="0"/>
                  <a:pt x="0" y="1"/>
                </a:cubicBezTo>
                <a:cubicBezTo>
                  <a:pt x="5" y="2"/>
                  <a:pt x="9" y="4"/>
                  <a:pt x="12" y="6"/>
                </a:cubicBezTo>
                <a:cubicBezTo>
                  <a:pt x="19" y="10"/>
                  <a:pt x="23" y="16"/>
                  <a:pt x="27" y="22"/>
                </a:cubicBezTo>
                <a:cubicBezTo>
                  <a:pt x="44" y="32"/>
                  <a:pt x="44" y="32"/>
                  <a:pt x="44" y="32"/>
                </a:cubicBezTo>
                <a:cubicBezTo>
                  <a:pt x="42" y="22"/>
                  <a:pt x="36" y="13"/>
                  <a:pt x="27" y="7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442" name="Freeform 425"/>
          <p:cNvSpPr/>
          <p:nvPr/>
        </p:nvSpPr>
        <p:spPr bwMode="auto">
          <a:xfrm>
            <a:off x="11180495" y="1174131"/>
            <a:ext cx="82323" cy="58373"/>
          </a:xfrm>
          <a:custGeom>
            <a:avLst/>
            <a:gdLst>
              <a:gd name="T0" fmla="*/ 27 w 44"/>
              <a:gd name="T1" fmla="*/ 10 h 31"/>
              <a:gd name="T2" fmla="*/ 0 w 44"/>
              <a:gd name="T3" fmla="*/ 27 h 31"/>
              <a:gd name="T4" fmla="*/ 42 w 44"/>
              <a:gd name="T5" fmla="*/ 10 h 31"/>
              <a:gd name="T6" fmla="*/ 44 w 44"/>
              <a:gd name="T7" fmla="*/ 6 h 31"/>
              <a:gd name="T8" fmla="*/ 32 w 44"/>
              <a:gd name="T9" fmla="*/ 0 h 31"/>
              <a:gd name="T10" fmla="*/ 27 w 44"/>
              <a:gd name="T11" fmla="*/ 10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4" h="31">
                <a:moveTo>
                  <a:pt x="27" y="10"/>
                </a:moveTo>
                <a:cubicBezTo>
                  <a:pt x="21" y="19"/>
                  <a:pt x="11" y="26"/>
                  <a:pt x="0" y="27"/>
                </a:cubicBezTo>
                <a:cubicBezTo>
                  <a:pt x="16" y="31"/>
                  <a:pt x="33" y="24"/>
                  <a:pt x="42" y="10"/>
                </a:cubicBezTo>
                <a:cubicBezTo>
                  <a:pt x="43" y="9"/>
                  <a:pt x="43" y="8"/>
                  <a:pt x="44" y="6"/>
                </a:cubicBezTo>
                <a:cubicBezTo>
                  <a:pt x="32" y="0"/>
                  <a:pt x="32" y="0"/>
                  <a:pt x="32" y="0"/>
                </a:cubicBezTo>
                <a:cubicBezTo>
                  <a:pt x="31" y="3"/>
                  <a:pt x="29" y="6"/>
                  <a:pt x="27" y="1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443" name="Freeform 426"/>
          <p:cNvSpPr/>
          <p:nvPr/>
        </p:nvSpPr>
        <p:spPr bwMode="auto">
          <a:xfrm>
            <a:off x="11020341" y="847837"/>
            <a:ext cx="142193" cy="233495"/>
          </a:xfrm>
          <a:custGeom>
            <a:avLst/>
            <a:gdLst>
              <a:gd name="T0" fmla="*/ 60 w 75"/>
              <a:gd name="T1" fmla="*/ 81 h 123"/>
              <a:gd name="T2" fmla="*/ 58 w 75"/>
              <a:gd name="T3" fmla="*/ 63 h 123"/>
              <a:gd name="T4" fmla="*/ 0 w 75"/>
              <a:gd name="T5" fmla="*/ 0 h 123"/>
              <a:gd name="T6" fmla="*/ 0 w 75"/>
              <a:gd name="T7" fmla="*/ 81 h 123"/>
              <a:gd name="T8" fmla="*/ 75 w 75"/>
              <a:gd name="T9" fmla="*/ 123 h 123"/>
              <a:gd name="T10" fmla="*/ 60 w 75"/>
              <a:gd name="T11" fmla="*/ 81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75" h="123">
                <a:moveTo>
                  <a:pt x="60" y="81"/>
                </a:moveTo>
                <a:cubicBezTo>
                  <a:pt x="60" y="75"/>
                  <a:pt x="59" y="69"/>
                  <a:pt x="58" y="63"/>
                </a:cubicBezTo>
                <a:cubicBezTo>
                  <a:pt x="58" y="23"/>
                  <a:pt x="27" y="7"/>
                  <a:pt x="0" y="0"/>
                </a:cubicBezTo>
                <a:cubicBezTo>
                  <a:pt x="0" y="81"/>
                  <a:pt x="0" y="81"/>
                  <a:pt x="0" y="81"/>
                </a:cubicBezTo>
                <a:cubicBezTo>
                  <a:pt x="75" y="123"/>
                  <a:pt x="75" y="123"/>
                  <a:pt x="75" y="123"/>
                </a:cubicBezTo>
                <a:cubicBezTo>
                  <a:pt x="71" y="112"/>
                  <a:pt x="59" y="97"/>
                  <a:pt x="60" y="81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444" name="Freeform 427"/>
          <p:cNvSpPr/>
          <p:nvPr/>
        </p:nvSpPr>
        <p:spPr bwMode="auto">
          <a:xfrm>
            <a:off x="11020341" y="1049900"/>
            <a:ext cx="124232" cy="173624"/>
          </a:xfrm>
          <a:custGeom>
            <a:avLst/>
            <a:gdLst>
              <a:gd name="T0" fmla="*/ 0 w 65"/>
              <a:gd name="T1" fmla="*/ 91 h 91"/>
              <a:gd name="T2" fmla="*/ 26 w 65"/>
              <a:gd name="T3" fmla="*/ 90 h 91"/>
              <a:gd name="T4" fmla="*/ 65 w 65"/>
              <a:gd name="T5" fmla="*/ 55 h 91"/>
              <a:gd name="T6" fmla="*/ 55 w 65"/>
              <a:gd name="T7" fmla="*/ 50 h 91"/>
              <a:gd name="T8" fmla="*/ 65 w 65"/>
              <a:gd name="T9" fmla="*/ 40 h 91"/>
              <a:gd name="T10" fmla="*/ 65 w 65"/>
              <a:gd name="T11" fmla="*/ 37 h 91"/>
              <a:gd name="T12" fmla="*/ 0 w 65"/>
              <a:gd name="T13" fmla="*/ 0 h 91"/>
              <a:gd name="T14" fmla="*/ 0 w 65"/>
              <a:gd name="T15" fmla="*/ 91 h 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65" h="91">
                <a:moveTo>
                  <a:pt x="0" y="91"/>
                </a:moveTo>
                <a:cubicBezTo>
                  <a:pt x="1" y="91"/>
                  <a:pt x="6" y="91"/>
                  <a:pt x="26" y="90"/>
                </a:cubicBezTo>
                <a:cubicBezTo>
                  <a:pt x="63" y="81"/>
                  <a:pt x="65" y="55"/>
                  <a:pt x="65" y="55"/>
                </a:cubicBezTo>
                <a:cubicBezTo>
                  <a:pt x="55" y="50"/>
                  <a:pt x="55" y="50"/>
                  <a:pt x="55" y="50"/>
                </a:cubicBezTo>
                <a:cubicBezTo>
                  <a:pt x="55" y="50"/>
                  <a:pt x="64" y="43"/>
                  <a:pt x="65" y="40"/>
                </a:cubicBezTo>
                <a:cubicBezTo>
                  <a:pt x="65" y="39"/>
                  <a:pt x="65" y="38"/>
                  <a:pt x="65" y="37"/>
                </a:cubicBezTo>
                <a:cubicBezTo>
                  <a:pt x="0" y="0"/>
                  <a:pt x="0" y="0"/>
                  <a:pt x="0" y="0"/>
                </a:cubicBezTo>
                <a:lnTo>
                  <a:pt x="0" y="91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445" name="Freeform 428"/>
          <p:cNvSpPr/>
          <p:nvPr/>
        </p:nvSpPr>
        <p:spPr bwMode="auto">
          <a:xfrm>
            <a:off x="10921555" y="963088"/>
            <a:ext cx="389158" cy="231998"/>
          </a:xfrm>
          <a:custGeom>
            <a:avLst/>
            <a:gdLst>
              <a:gd name="T0" fmla="*/ 0 w 260"/>
              <a:gd name="T1" fmla="*/ 12 h 155"/>
              <a:gd name="T2" fmla="*/ 7 w 260"/>
              <a:gd name="T3" fmla="*/ 0 h 155"/>
              <a:gd name="T4" fmla="*/ 260 w 260"/>
              <a:gd name="T5" fmla="*/ 145 h 155"/>
              <a:gd name="T6" fmla="*/ 254 w 260"/>
              <a:gd name="T7" fmla="*/ 155 h 155"/>
              <a:gd name="T8" fmla="*/ 0 w 260"/>
              <a:gd name="T9" fmla="*/ 12 h 1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60" h="155">
                <a:moveTo>
                  <a:pt x="0" y="12"/>
                </a:moveTo>
                <a:lnTo>
                  <a:pt x="7" y="0"/>
                </a:lnTo>
                <a:lnTo>
                  <a:pt x="260" y="145"/>
                </a:lnTo>
                <a:lnTo>
                  <a:pt x="254" y="155"/>
                </a:lnTo>
                <a:lnTo>
                  <a:pt x="0" y="12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446" name="Freeform 429"/>
          <p:cNvSpPr>
            <a:spLocks noEditPoints="1"/>
          </p:cNvSpPr>
          <p:nvPr/>
        </p:nvSpPr>
        <p:spPr bwMode="auto">
          <a:xfrm>
            <a:off x="7600245" y="862804"/>
            <a:ext cx="354732" cy="356229"/>
          </a:xfrm>
          <a:custGeom>
            <a:avLst/>
            <a:gdLst>
              <a:gd name="T0" fmla="*/ 166 w 187"/>
              <a:gd name="T1" fmla="*/ 0 h 188"/>
              <a:gd name="T2" fmla="*/ 13 w 187"/>
              <a:gd name="T3" fmla="*/ 0 h 188"/>
              <a:gd name="T4" fmla="*/ 0 w 187"/>
              <a:gd name="T5" fmla="*/ 15 h 188"/>
              <a:gd name="T6" fmla="*/ 0 w 187"/>
              <a:gd name="T7" fmla="*/ 173 h 188"/>
              <a:gd name="T8" fmla="*/ 13 w 187"/>
              <a:gd name="T9" fmla="*/ 188 h 188"/>
              <a:gd name="T10" fmla="*/ 166 w 187"/>
              <a:gd name="T11" fmla="*/ 188 h 188"/>
              <a:gd name="T12" fmla="*/ 187 w 187"/>
              <a:gd name="T13" fmla="*/ 173 h 188"/>
              <a:gd name="T14" fmla="*/ 187 w 187"/>
              <a:gd name="T15" fmla="*/ 15 h 188"/>
              <a:gd name="T16" fmla="*/ 166 w 187"/>
              <a:gd name="T17" fmla="*/ 0 h 188"/>
              <a:gd name="T18" fmla="*/ 179 w 187"/>
              <a:gd name="T19" fmla="*/ 130 h 188"/>
              <a:gd name="T20" fmla="*/ 179 w 187"/>
              <a:gd name="T21" fmla="*/ 133 h 188"/>
              <a:gd name="T22" fmla="*/ 174 w 187"/>
              <a:gd name="T23" fmla="*/ 134 h 188"/>
              <a:gd name="T24" fmla="*/ 177 w 187"/>
              <a:gd name="T25" fmla="*/ 134 h 188"/>
              <a:gd name="T26" fmla="*/ 174 w 187"/>
              <a:gd name="T27" fmla="*/ 134 h 188"/>
              <a:gd name="T28" fmla="*/ 152 w 187"/>
              <a:gd name="T29" fmla="*/ 130 h 188"/>
              <a:gd name="T30" fmla="*/ 128 w 187"/>
              <a:gd name="T31" fmla="*/ 130 h 188"/>
              <a:gd name="T32" fmla="*/ 99 w 187"/>
              <a:gd name="T33" fmla="*/ 126 h 188"/>
              <a:gd name="T34" fmla="*/ 67 w 187"/>
              <a:gd name="T35" fmla="*/ 125 h 188"/>
              <a:gd name="T36" fmla="*/ 35 w 187"/>
              <a:gd name="T37" fmla="*/ 126 h 188"/>
              <a:gd name="T38" fmla="*/ 8 w 187"/>
              <a:gd name="T39" fmla="*/ 133 h 188"/>
              <a:gd name="T40" fmla="*/ 8 w 187"/>
              <a:gd name="T41" fmla="*/ 15 h 188"/>
              <a:gd name="T42" fmla="*/ 13 w 187"/>
              <a:gd name="T43" fmla="*/ 9 h 188"/>
              <a:gd name="T44" fmla="*/ 166 w 187"/>
              <a:gd name="T45" fmla="*/ 9 h 188"/>
              <a:gd name="T46" fmla="*/ 179 w 187"/>
              <a:gd name="T47" fmla="*/ 15 h 188"/>
              <a:gd name="T48" fmla="*/ 179 w 187"/>
              <a:gd name="T49" fmla="*/ 130 h 188"/>
              <a:gd name="T50" fmla="*/ 181 w 187"/>
              <a:gd name="T51" fmla="*/ 130 h 188"/>
              <a:gd name="T52" fmla="*/ 179 w 187"/>
              <a:gd name="T53" fmla="*/ 130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87" h="188">
                <a:moveTo>
                  <a:pt x="166" y="0"/>
                </a:moveTo>
                <a:cubicBezTo>
                  <a:pt x="13" y="0"/>
                  <a:pt x="13" y="0"/>
                  <a:pt x="13" y="0"/>
                </a:cubicBezTo>
                <a:cubicBezTo>
                  <a:pt x="6" y="0"/>
                  <a:pt x="0" y="7"/>
                  <a:pt x="0" y="15"/>
                </a:cubicBezTo>
                <a:cubicBezTo>
                  <a:pt x="0" y="173"/>
                  <a:pt x="0" y="173"/>
                  <a:pt x="0" y="173"/>
                </a:cubicBezTo>
                <a:cubicBezTo>
                  <a:pt x="0" y="181"/>
                  <a:pt x="6" y="188"/>
                  <a:pt x="13" y="188"/>
                </a:cubicBezTo>
                <a:cubicBezTo>
                  <a:pt x="166" y="188"/>
                  <a:pt x="166" y="188"/>
                  <a:pt x="166" y="188"/>
                </a:cubicBezTo>
                <a:cubicBezTo>
                  <a:pt x="187" y="188"/>
                  <a:pt x="187" y="181"/>
                  <a:pt x="187" y="173"/>
                </a:cubicBezTo>
                <a:cubicBezTo>
                  <a:pt x="187" y="15"/>
                  <a:pt x="187" y="15"/>
                  <a:pt x="187" y="15"/>
                </a:cubicBezTo>
                <a:cubicBezTo>
                  <a:pt x="187" y="7"/>
                  <a:pt x="187" y="0"/>
                  <a:pt x="166" y="0"/>
                </a:cubicBezTo>
                <a:close/>
                <a:moveTo>
                  <a:pt x="179" y="130"/>
                </a:moveTo>
                <a:cubicBezTo>
                  <a:pt x="179" y="133"/>
                  <a:pt x="179" y="133"/>
                  <a:pt x="179" y="133"/>
                </a:cubicBezTo>
                <a:cubicBezTo>
                  <a:pt x="178" y="133"/>
                  <a:pt x="176" y="134"/>
                  <a:pt x="174" y="134"/>
                </a:cubicBezTo>
                <a:cubicBezTo>
                  <a:pt x="175" y="135"/>
                  <a:pt x="176" y="136"/>
                  <a:pt x="177" y="134"/>
                </a:cubicBezTo>
                <a:cubicBezTo>
                  <a:pt x="176" y="136"/>
                  <a:pt x="175" y="135"/>
                  <a:pt x="174" y="134"/>
                </a:cubicBezTo>
                <a:cubicBezTo>
                  <a:pt x="167" y="135"/>
                  <a:pt x="156" y="133"/>
                  <a:pt x="152" y="130"/>
                </a:cubicBezTo>
                <a:cubicBezTo>
                  <a:pt x="152" y="130"/>
                  <a:pt x="138" y="140"/>
                  <a:pt x="128" y="130"/>
                </a:cubicBezTo>
                <a:cubicBezTo>
                  <a:pt x="120" y="138"/>
                  <a:pt x="108" y="143"/>
                  <a:pt x="99" y="126"/>
                </a:cubicBezTo>
                <a:cubicBezTo>
                  <a:pt x="89" y="145"/>
                  <a:pt x="72" y="138"/>
                  <a:pt x="67" y="125"/>
                </a:cubicBezTo>
                <a:cubicBezTo>
                  <a:pt x="59" y="138"/>
                  <a:pt x="43" y="142"/>
                  <a:pt x="35" y="126"/>
                </a:cubicBezTo>
                <a:cubicBezTo>
                  <a:pt x="28" y="137"/>
                  <a:pt x="16" y="141"/>
                  <a:pt x="8" y="133"/>
                </a:cubicBezTo>
                <a:cubicBezTo>
                  <a:pt x="8" y="15"/>
                  <a:pt x="8" y="15"/>
                  <a:pt x="8" y="15"/>
                </a:cubicBezTo>
                <a:cubicBezTo>
                  <a:pt x="8" y="12"/>
                  <a:pt x="10" y="9"/>
                  <a:pt x="13" y="9"/>
                </a:cubicBezTo>
                <a:cubicBezTo>
                  <a:pt x="166" y="9"/>
                  <a:pt x="166" y="9"/>
                  <a:pt x="166" y="9"/>
                </a:cubicBezTo>
                <a:cubicBezTo>
                  <a:pt x="177" y="9"/>
                  <a:pt x="179" y="12"/>
                  <a:pt x="179" y="15"/>
                </a:cubicBezTo>
                <a:cubicBezTo>
                  <a:pt x="179" y="130"/>
                  <a:pt x="179" y="130"/>
                  <a:pt x="179" y="130"/>
                </a:cubicBezTo>
                <a:cubicBezTo>
                  <a:pt x="180" y="130"/>
                  <a:pt x="180" y="130"/>
                  <a:pt x="181" y="130"/>
                </a:cubicBezTo>
                <a:cubicBezTo>
                  <a:pt x="180" y="130"/>
                  <a:pt x="180" y="130"/>
                  <a:pt x="179" y="13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447" name="Freeform 430"/>
          <p:cNvSpPr/>
          <p:nvPr/>
        </p:nvSpPr>
        <p:spPr bwMode="auto">
          <a:xfrm>
            <a:off x="7627186" y="957101"/>
            <a:ext cx="272411" cy="167637"/>
          </a:xfrm>
          <a:custGeom>
            <a:avLst/>
            <a:gdLst>
              <a:gd name="T0" fmla="*/ 131 w 144"/>
              <a:gd name="T1" fmla="*/ 57 h 88"/>
              <a:gd name="T2" fmla="*/ 111 w 144"/>
              <a:gd name="T3" fmla="*/ 35 h 88"/>
              <a:gd name="T4" fmla="*/ 90 w 144"/>
              <a:gd name="T5" fmla="*/ 17 h 88"/>
              <a:gd name="T6" fmla="*/ 0 w 144"/>
              <a:gd name="T7" fmla="*/ 60 h 88"/>
              <a:gd name="T8" fmla="*/ 78 w 144"/>
              <a:gd name="T9" fmla="*/ 42 h 88"/>
              <a:gd name="T10" fmla="*/ 35 w 144"/>
              <a:gd name="T11" fmla="*/ 82 h 88"/>
              <a:gd name="T12" fmla="*/ 53 w 144"/>
              <a:gd name="T13" fmla="*/ 70 h 88"/>
              <a:gd name="T14" fmla="*/ 68 w 144"/>
              <a:gd name="T15" fmla="*/ 82 h 88"/>
              <a:gd name="T16" fmla="*/ 72 w 144"/>
              <a:gd name="T17" fmla="*/ 82 h 88"/>
              <a:gd name="T18" fmla="*/ 85 w 144"/>
              <a:gd name="T19" fmla="*/ 71 h 88"/>
              <a:gd name="T20" fmla="*/ 114 w 144"/>
              <a:gd name="T21" fmla="*/ 75 h 88"/>
              <a:gd name="T22" fmla="*/ 139 w 144"/>
              <a:gd name="T23" fmla="*/ 75 h 88"/>
              <a:gd name="T24" fmla="*/ 135 w 144"/>
              <a:gd name="T25" fmla="*/ 57 h 88"/>
              <a:gd name="T26" fmla="*/ 131 w 144"/>
              <a:gd name="T27" fmla="*/ 57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44" h="88">
                <a:moveTo>
                  <a:pt x="131" y="57"/>
                </a:moveTo>
                <a:cubicBezTo>
                  <a:pt x="120" y="57"/>
                  <a:pt x="112" y="47"/>
                  <a:pt x="111" y="35"/>
                </a:cubicBezTo>
                <a:cubicBezTo>
                  <a:pt x="103" y="28"/>
                  <a:pt x="95" y="21"/>
                  <a:pt x="90" y="17"/>
                </a:cubicBezTo>
                <a:cubicBezTo>
                  <a:pt x="52" y="0"/>
                  <a:pt x="0" y="60"/>
                  <a:pt x="0" y="60"/>
                </a:cubicBezTo>
                <a:cubicBezTo>
                  <a:pt x="71" y="28"/>
                  <a:pt x="78" y="42"/>
                  <a:pt x="78" y="42"/>
                </a:cubicBezTo>
                <a:cubicBezTo>
                  <a:pt x="35" y="82"/>
                  <a:pt x="35" y="82"/>
                  <a:pt x="35" y="82"/>
                </a:cubicBezTo>
                <a:cubicBezTo>
                  <a:pt x="42" y="82"/>
                  <a:pt x="49" y="78"/>
                  <a:pt x="53" y="70"/>
                </a:cubicBezTo>
                <a:cubicBezTo>
                  <a:pt x="56" y="76"/>
                  <a:pt x="62" y="81"/>
                  <a:pt x="68" y="82"/>
                </a:cubicBezTo>
                <a:cubicBezTo>
                  <a:pt x="72" y="82"/>
                  <a:pt x="72" y="82"/>
                  <a:pt x="72" y="82"/>
                </a:cubicBezTo>
                <a:cubicBezTo>
                  <a:pt x="77" y="81"/>
                  <a:pt x="82" y="78"/>
                  <a:pt x="85" y="71"/>
                </a:cubicBezTo>
                <a:cubicBezTo>
                  <a:pt x="94" y="88"/>
                  <a:pt x="107" y="83"/>
                  <a:pt x="114" y="75"/>
                </a:cubicBezTo>
                <a:cubicBezTo>
                  <a:pt x="124" y="85"/>
                  <a:pt x="139" y="75"/>
                  <a:pt x="139" y="75"/>
                </a:cubicBezTo>
                <a:cubicBezTo>
                  <a:pt x="144" y="78"/>
                  <a:pt x="143" y="64"/>
                  <a:pt x="135" y="57"/>
                </a:cubicBezTo>
                <a:cubicBezTo>
                  <a:pt x="134" y="57"/>
                  <a:pt x="132" y="57"/>
                  <a:pt x="131" y="57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448" name="Freeform 431"/>
          <p:cNvSpPr/>
          <p:nvPr/>
        </p:nvSpPr>
        <p:spPr bwMode="auto">
          <a:xfrm>
            <a:off x="7940009" y="1109771"/>
            <a:ext cx="2993" cy="0"/>
          </a:xfrm>
          <a:custGeom>
            <a:avLst/>
            <a:gdLst>
              <a:gd name="T0" fmla="*/ 0 w 2"/>
              <a:gd name="T1" fmla="*/ 0 w 2"/>
              <a:gd name="T2" fmla="*/ 2 w 2"/>
              <a:gd name="T3" fmla="*/ 0 w 2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  <a:cxn ang="0">
                <a:pos x="T3" y="0"/>
              </a:cxn>
            </a:cxnLst>
            <a:rect l="0" t="0" r="r" b="b"/>
            <a:pathLst>
              <a:path w="2"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1" y="0"/>
                  <a:pt x="1" y="0"/>
                  <a:pt x="2" y="0"/>
                </a:cubicBezTo>
                <a:cubicBezTo>
                  <a:pt x="1" y="0"/>
                  <a:pt x="1" y="0"/>
                  <a:pt x="0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449" name="Oval 432"/>
          <p:cNvSpPr>
            <a:spLocks noChangeArrowheads="1"/>
          </p:cNvSpPr>
          <p:nvPr/>
        </p:nvSpPr>
        <p:spPr bwMode="auto">
          <a:xfrm>
            <a:off x="7841223" y="985539"/>
            <a:ext cx="79328" cy="76334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450" name="Oval 433"/>
          <p:cNvSpPr>
            <a:spLocks noChangeArrowheads="1"/>
          </p:cNvSpPr>
          <p:nvPr/>
        </p:nvSpPr>
        <p:spPr bwMode="auto">
          <a:xfrm>
            <a:off x="7175165" y="982546"/>
            <a:ext cx="85316" cy="77831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451" name="Freeform 434"/>
          <p:cNvSpPr>
            <a:spLocks noEditPoints="1"/>
          </p:cNvSpPr>
          <p:nvPr/>
        </p:nvSpPr>
        <p:spPr bwMode="auto">
          <a:xfrm>
            <a:off x="6920716" y="861308"/>
            <a:ext cx="372693" cy="360718"/>
          </a:xfrm>
          <a:custGeom>
            <a:avLst/>
            <a:gdLst>
              <a:gd name="T0" fmla="*/ 114 w 196"/>
              <a:gd name="T1" fmla="*/ 1 h 190"/>
              <a:gd name="T2" fmla="*/ 98 w 196"/>
              <a:gd name="T3" fmla="*/ 0 h 190"/>
              <a:gd name="T4" fmla="*/ 0 w 196"/>
              <a:gd name="T5" fmla="*/ 95 h 190"/>
              <a:gd name="T6" fmla="*/ 98 w 196"/>
              <a:gd name="T7" fmla="*/ 190 h 190"/>
              <a:gd name="T8" fmla="*/ 114 w 196"/>
              <a:gd name="T9" fmla="*/ 189 h 190"/>
              <a:gd name="T10" fmla="*/ 196 w 196"/>
              <a:gd name="T11" fmla="*/ 95 h 190"/>
              <a:gd name="T12" fmla="*/ 114 w 196"/>
              <a:gd name="T13" fmla="*/ 1 h 190"/>
              <a:gd name="T14" fmla="*/ 170 w 196"/>
              <a:gd name="T15" fmla="*/ 48 h 190"/>
              <a:gd name="T16" fmla="*/ 185 w 196"/>
              <a:gd name="T17" fmla="*/ 95 h 190"/>
              <a:gd name="T18" fmla="*/ 171 w 196"/>
              <a:gd name="T19" fmla="*/ 141 h 190"/>
              <a:gd name="T20" fmla="*/ 156 w 196"/>
              <a:gd name="T21" fmla="*/ 137 h 190"/>
              <a:gd name="T22" fmla="*/ 131 w 196"/>
              <a:gd name="T23" fmla="*/ 137 h 190"/>
              <a:gd name="T24" fmla="*/ 102 w 196"/>
              <a:gd name="T25" fmla="*/ 133 h 190"/>
              <a:gd name="T26" fmla="*/ 70 w 196"/>
              <a:gd name="T27" fmla="*/ 134 h 190"/>
              <a:gd name="T28" fmla="*/ 75 w 196"/>
              <a:gd name="T29" fmla="*/ 130 h 190"/>
              <a:gd name="T30" fmla="*/ 84 w 196"/>
              <a:gd name="T31" fmla="*/ 134 h 190"/>
              <a:gd name="T32" fmla="*/ 89 w 196"/>
              <a:gd name="T33" fmla="*/ 134 h 190"/>
              <a:gd name="T34" fmla="*/ 103 w 196"/>
              <a:gd name="T35" fmla="*/ 122 h 190"/>
              <a:gd name="T36" fmla="*/ 134 w 196"/>
              <a:gd name="T37" fmla="*/ 127 h 190"/>
              <a:gd name="T38" fmla="*/ 161 w 196"/>
              <a:gd name="T39" fmla="*/ 126 h 190"/>
              <a:gd name="T40" fmla="*/ 157 w 196"/>
              <a:gd name="T41" fmla="*/ 107 h 190"/>
              <a:gd name="T42" fmla="*/ 153 w 196"/>
              <a:gd name="T43" fmla="*/ 108 h 190"/>
              <a:gd name="T44" fmla="*/ 131 w 196"/>
              <a:gd name="T45" fmla="*/ 85 h 190"/>
              <a:gd name="T46" fmla="*/ 126 w 196"/>
              <a:gd name="T47" fmla="*/ 81 h 190"/>
              <a:gd name="T48" fmla="*/ 166 w 196"/>
              <a:gd name="T49" fmla="*/ 42 h 190"/>
              <a:gd name="T50" fmla="*/ 170 w 196"/>
              <a:gd name="T51" fmla="*/ 48 h 190"/>
              <a:gd name="T52" fmla="*/ 37 w 196"/>
              <a:gd name="T53" fmla="*/ 134 h 190"/>
              <a:gd name="T54" fmla="*/ 26 w 196"/>
              <a:gd name="T55" fmla="*/ 142 h 190"/>
              <a:gd name="T56" fmla="*/ 26 w 196"/>
              <a:gd name="T57" fmla="*/ 142 h 190"/>
              <a:gd name="T58" fmla="*/ 12 w 196"/>
              <a:gd name="T59" fmla="*/ 110 h 190"/>
              <a:gd name="T60" fmla="*/ 91 w 196"/>
              <a:gd name="T61" fmla="*/ 90 h 190"/>
              <a:gd name="T62" fmla="*/ 41 w 196"/>
              <a:gd name="T63" fmla="*/ 138 h 190"/>
              <a:gd name="T64" fmla="*/ 37 w 196"/>
              <a:gd name="T65" fmla="*/ 134 h 190"/>
              <a:gd name="T66" fmla="*/ 98 w 196"/>
              <a:gd name="T67" fmla="*/ 11 h 190"/>
              <a:gd name="T68" fmla="*/ 117 w 196"/>
              <a:gd name="T69" fmla="*/ 13 h 190"/>
              <a:gd name="T70" fmla="*/ 146 w 196"/>
              <a:gd name="T71" fmla="*/ 25 h 190"/>
              <a:gd name="T72" fmla="*/ 153 w 196"/>
              <a:gd name="T73" fmla="*/ 29 h 190"/>
              <a:gd name="T74" fmla="*/ 112 w 196"/>
              <a:gd name="T75" fmla="*/ 69 h 190"/>
              <a:gd name="T76" fmla="*/ 108 w 196"/>
              <a:gd name="T77" fmla="*/ 66 h 190"/>
              <a:gd name="T78" fmla="*/ 12 w 196"/>
              <a:gd name="T79" fmla="*/ 109 h 190"/>
              <a:gd name="T80" fmla="*/ 11 w 196"/>
              <a:gd name="T81" fmla="*/ 95 h 190"/>
              <a:gd name="T82" fmla="*/ 98 w 196"/>
              <a:gd name="T83" fmla="*/ 11 h 1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96" h="190">
                <a:moveTo>
                  <a:pt x="114" y="1"/>
                </a:moveTo>
                <a:cubicBezTo>
                  <a:pt x="109" y="0"/>
                  <a:pt x="103" y="0"/>
                  <a:pt x="98" y="0"/>
                </a:cubicBezTo>
                <a:cubicBezTo>
                  <a:pt x="44" y="0"/>
                  <a:pt x="0" y="43"/>
                  <a:pt x="0" y="95"/>
                </a:cubicBezTo>
                <a:cubicBezTo>
                  <a:pt x="0" y="148"/>
                  <a:pt x="44" y="190"/>
                  <a:pt x="98" y="190"/>
                </a:cubicBezTo>
                <a:cubicBezTo>
                  <a:pt x="103" y="190"/>
                  <a:pt x="108" y="190"/>
                  <a:pt x="114" y="189"/>
                </a:cubicBezTo>
                <a:cubicBezTo>
                  <a:pt x="161" y="182"/>
                  <a:pt x="196" y="142"/>
                  <a:pt x="196" y="95"/>
                </a:cubicBezTo>
                <a:cubicBezTo>
                  <a:pt x="196" y="48"/>
                  <a:pt x="161" y="9"/>
                  <a:pt x="114" y="1"/>
                </a:cubicBezTo>
                <a:close/>
                <a:moveTo>
                  <a:pt x="170" y="48"/>
                </a:moveTo>
                <a:cubicBezTo>
                  <a:pt x="180" y="62"/>
                  <a:pt x="185" y="78"/>
                  <a:pt x="185" y="95"/>
                </a:cubicBezTo>
                <a:cubicBezTo>
                  <a:pt x="185" y="112"/>
                  <a:pt x="180" y="127"/>
                  <a:pt x="171" y="141"/>
                </a:cubicBezTo>
                <a:cubicBezTo>
                  <a:pt x="165" y="140"/>
                  <a:pt x="159" y="139"/>
                  <a:pt x="156" y="137"/>
                </a:cubicBezTo>
                <a:cubicBezTo>
                  <a:pt x="156" y="137"/>
                  <a:pt x="141" y="146"/>
                  <a:pt x="131" y="137"/>
                </a:cubicBezTo>
                <a:cubicBezTo>
                  <a:pt x="124" y="144"/>
                  <a:pt x="111" y="148"/>
                  <a:pt x="102" y="133"/>
                </a:cubicBezTo>
                <a:cubicBezTo>
                  <a:pt x="92" y="149"/>
                  <a:pt x="77" y="144"/>
                  <a:pt x="70" y="134"/>
                </a:cubicBezTo>
                <a:cubicBezTo>
                  <a:pt x="75" y="130"/>
                  <a:pt x="75" y="130"/>
                  <a:pt x="75" y="130"/>
                </a:cubicBezTo>
                <a:cubicBezTo>
                  <a:pt x="77" y="132"/>
                  <a:pt x="81" y="134"/>
                  <a:pt x="84" y="134"/>
                </a:cubicBezTo>
                <a:cubicBezTo>
                  <a:pt x="89" y="134"/>
                  <a:pt x="89" y="134"/>
                  <a:pt x="89" y="134"/>
                </a:cubicBezTo>
                <a:cubicBezTo>
                  <a:pt x="94" y="133"/>
                  <a:pt x="99" y="130"/>
                  <a:pt x="103" y="122"/>
                </a:cubicBezTo>
                <a:cubicBezTo>
                  <a:pt x="113" y="140"/>
                  <a:pt x="126" y="135"/>
                  <a:pt x="134" y="127"/>
                </a:cubicBezTo>
                <a:cubicBezTo>
                  <a:pt x="145" y="137"/>
                  <a:pt x="161" y="126"/>
                  <a:pt x="161" y="126"/>
                </a:cubicBezTo>
                <a:cubicBezTo>
                  <a:pt x="166" y="130"/>
                  <a:pt x="166" y="115"/>
                  <a:pt x="157" y="107"/>
                </a:cubicBezTo>
                <a:cubicBezTo>
                  <a:pt x="156" y="108"/>
                  <a:pt x="154" y="108"/>
                  <a:pt x="153" y="108"/>
                </a:cubicBezTo>
                <a:cubicBezTo>
                  <a:pt x="141" y="108"/>
                  <a:pt x="132" y="98"/>
                  <a:pt x="131" y="85"/>
                </a:cubicBezTo>
                <a:cubicBezTo>
                  <a:pt x="129" y="84"/>
                  <a:pt x="127" y="82"/>
                  <a:pt x="126" y="81"/>
                </a:cubicBezTo>
                <a:cubicBezTo>
                  <a:pt x="166" y="42"/>
                  <a:pt x="166" y="42"/>
                  <a:pt x="166" y="42"/>
                </a:cubicBezTo>
                <a:lnTo>
                  <a:pt x="170" y="48"/>
                </a:lnTo>
                <a:close/>
                <a:moveTo>
                  <a:pt x="37" y="134"/>
                </a:moveTo>
                <a:cubicBezTo>
                  <a:pt x="34" y="138"/>
                  <a:pt x="30" y="141"/>
                  <a:pt x="26" y="142"/>
                </a:cubicBezTo>
                <a:cubicBezTo>
                  <a:pt x="26" y="142"/>
                  <a:pt x="26" y="142"/>
                  <a:pt x="26" y="142"/>
                </a:cubicBezTo>
                <a:cubicBezTo>
                  <a:pt x="19" y="132"/>
                  <a:pt x="15" y="122"/>
                  <a:pt x="12" y="110"/>
                </a:cubicBezTo>
                <a:cubicBezTo>
                  <a:pt x="64" y="88"/>
                  <a:pt x="84" y="88"/>
                  <a:pt x="91" y="90"/>
                </a:cubicBezTo>
                <a:cubicBezTo>
                  <a:pt x="41" y="138"/>
                  <a:pt x="41" y="138"/>
                  <a:pt x="41" y="138"/>
                </a:cubicBezTo>
                <a:cubicBezTo>
                  <a:pt x="40" y="137"/>
                  <a:pt x="38" y="136"/>
                  <a:pt x="37" y="134"/>
                </a:cubicBezTo>
                <a:close/>
                <a:moveTo>
                  <a:pt x="98" y="11"/>
                </a:moveTo>
                <a:cubicBezTo>
                  <a:pt x="105" y="11"/>
                  <a:pt x="111" y="11"/>
                  <a:pt x="117" y="13"/>
                </a:cubicBezTo>
                <a:cubicBezTo>
                  <a:pt x="128" y="15"/>
                  <a:pt x="137" y="19"/>
                  <a:pt x="146" y="25"/>
                </a:cubicBezTo>
                <a:cubicBezTo>
                  <a:pt x="153" y="29"/>
                  <a:pt x="153" y="29"/>
                  <a:pt x="153" y="29"/>
                </a:cubicBezTo>
                <a:cubicBezTo>
                  <a:pt x="112" y="69"/>
                  <a:pt x="112" y="69"/>
                  <a:pt x="112" y="69"/>
                </a:cubicBezTo>
                <a:cubicBezTo>
                  <a:pt x="111" y="68"/>
                  <a:pt x="109" y="67"/>
                  <a:pt x="108" y="66"/>
                </a:cubicBezTo>
                <a:cubicBezTo>
                  <a:pt x="72" y="50"/>
                  <a:pt x="23" y="98"/>
                  <a:pt x="12" y="109"/>
                </a:cubicBezTo>
                <a:cubicBezTo>
                  <a:pt x="11" y="104"/>
                  <a:pt x="11" y="100"/>
                  <a:pt x="11" y="95"/>
                </a:cubicBezTo>
                <a:cubicBezTo>
                  <a:pt x="11" y="49"/>
                  <a:pt x="50" y="11"/>
                  <a:pt x="98" y="11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452" name="Freeform 435"/>
          <p:cNvSpPr>
            <a:spLocks noEditPoints="1"/>
          </p:cNvSpPr>
          <p:nvPr/>
        </p:nvSpPr>
        <p:spPr bwMode="auto">
          <a:xfrm>
            <a:off x="8261813" y="861308"/>
            <a:ext cx="372693" cy="362216"/>
          </a:xfrm>
          <a:custGeom>
            <a:avLst/>
            <a:gdLst>
              <a:gd name="T0" fmla="*/ 113 w 196"/>
              <a:gd name="T1" fmla="*/ 1 h 191"/>
              <a:gd name="T2" fmla="*/ 98 w 196"/>
              <a:gd name="T3" fmla="*/ 0 h 191"/>
              <a:gd name="T4" fmla="*/ 0 w 196"/>
              <a:gd name="T5" fmla="*/ 95 h 191"/>
              <a:gd name="T6" fmla="*/ 98 w 196"/>
              <a:gd name="T7" fmla="*/ 191 h 191"/>
              <a:gd name="T8" fmla="*/ 113 w 196"/>
              <a:gd name="T9" fmla="*/ 189 h 191"/>
              <a:gd name="T10" fmla="*/ 196 w 196"/>
              <a:gd name="T11" fmla="*/ 95 h 191"/>
              <a:gd name="T12" fmla="*/ 113 w 196"/>
              <a:gd name="T13" fmla="*/ 1 h 191"/>
              <a:gd name="T14" fmla="*/ 25 w 196"/>
              <a:gd name="T15" fmla="*/ 142 h 191"/>
              <a:gd name="T16" fmla="*/ 11 w 196"/>
              <a:gd name="T17" fmla="*/ 95 h 191"/>
              <a:gd name="T18" fmla="*/ 98 w 196"/>
              <a:gd name="T19" fmla="*/ 11 h 191"/>
              <a:gd name="T20" fmla="*/ 117 w 196"/>
              <a:gd name="T21" fmla="*/ 13 h 191"/>
              <a:gd name="T22" fmla="*/ 146 w 196"/>
              <a:gd name="T23" fmla="*/ 25 h 191"/>
              <a:gd name="T24" fmla="*/ 153 w 196"/>
              <a:gd name="T25" fmla="*/ 30 h 191"/>
              <a:gd name="T26" fmla="*/ 138 w 196"/>
              <a:gd name="T27" fmla="*/ 44 h 191"/>
              <a:gd name="T28" fmla="*/ 107 w 196"/>
              <a:gd name="T29" fmla="*/ 71 h 191"/>
              <a:gd name="T30" fmla="*/ 108 w 196"/>
              <a:gd name="T31" fmla="*/ 73 h 191"/>
              <a:gd name="T32" fmla="*/ 80 w 196"/>
              <a:gd name="T33" fmla="*/ 100 h 191"/>
              <a:gd name="T34" fmla="*/ 88 w 196"/>
              <a:gd name="T35" fmla="*/ 48 h 191"/>
              <a:gd name="T36" fmla="*/ 49 w 196"/>
              <a:gd name="T37" fmla="*/ 27 h 191"/>
              <a:gd name="T38" fmla="*/ 39 w 196"/>
              <a:gd name="T39" fmla="*/ 107 h 191"/>
              <a:gd name="T40" fmla="*/ 73 w 196"/>
              <a:gd name="T41" fmla="*/ 107 h 191"/>
              <a:gd name="T42" fmla="*/ 66 w 196"/>
              <a:gd name="T43" fmla="*/ 114 h 191"/>
              <a:gd name="T44" fmla="*/ 39 w 196"/>
              <a:gd name="T45" fmla="*/ 114 h 191"/>
              <a:gd name="T46" fmla="*/ 45 w 196"/>
              <a:gd name="T47" fmla="*/ 134 h 191"/>
              <a:gd name="T48" fmla="*/ 30 w 196"/>
              <a:gd name="T49" fmla="*/ 149 h 191"/>
              <a:gd name="T50" fmla="*/ 25 w 196"/>
              <a:gd name="T51" fmla="*/ 142 h 191"/>
              <a:gd name="T52" fmla="*/ 142 w 196"/>
              <a:gd name="T53" fmla="*/ 168 h 191"/>
              <a:gd name="T54" fmla="*/ 148 w 196"/>
              <a:gd name="T55" fmla="*/ 161 h 191"/>
              <a:gd name="T56" fmla="*/ 156 w 196"/>
              <a:gd name="T57" fmla="*/ 137 h 191"/>
              <a:gd name="T58" fmla="*/ 114 w 196"/>
              <a:gd name="T59" fmla="*/ 137 h 191"/>
              <a:gd name="T60" fmla="*/ 112 w 196"/>
              <a:gd name="T61" fmla="*/ 144 h 191"/>
              <a:gd name="T62" fmla="*/ 133 w 196"/>
              <a:gd name="T63" fmla="*/ 173 h 191"/>
              <a:gd name="T64" fmla="*/ 117 w 196"/>
              <a:gd name="T65" fmla="*/ 178 h 191"/>
              <a:gd name="T66" fmla="*/ 98 w 196"/>
              <a:gd name="T67" fmla="*/ 180 h 191"/>
              <a:gd name="T68" fmla="*/ 50 w 196"/>
              <a:gd name="T69" fmla="*/ 166 h 191"/>
              <a:gd name="T70" fmla="*/ 43 w 196"/>
              <a:gd name="T71" fmla="*/ 161 h 191"/>
              <a:gd name="T72" fmla="*/ 57 w 196"/>
              <a:gd name="T73" fmla="*/ 148 h 191"/>
              <a:gd name="T74" fmla="*/ 83 w 196"/>
              <a:gd name="T75" fmla="*/ 122 h 191"/>
              <a:gd name="T76" fmla="*/ 113 w 196"/>
              <a:gd name="T77" fmla="*/ 93 h 191"/>
              <a:gd name="T78" fmla="*/ 115 w 196"/>
              <a:gd name="T79" fmla="*/ 130 h 191"/>
              <a:gd name="T80" fmla="*/ 157 w 196"/>
              <a:gd name="T81" fmla="*/ 130 h 191"/>
              <a:gd name="T82" fmla="*/ 150 w 196"/>
              <a:gd name="T83" fmla="*/ 57 h 191"/>
              <a:gd name="T84" fmla="*/ 165 w 196"/>
              <a:gd name="T85" fmla="*/ 42 h 191"/>
              <a:gd name="T86" fmla="*/ 170 w 196"/>
              <a:gd name="T87" fmla="*/ 49 h 191"/>
              <a:gd name="T88" fmla="*/ 185 w 196"/>
              <a:gd name="T89" fmla="*/ 95 h 191"/>
              <a:gd name="T90" fmla="*/ 142 w 196"/>
              <a:gd name="T91" fmla="*/ 168 h 1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96" h="191">
                <a:moveTo>
                  <a:pt x="113" y="1"/>
                </a:moveTo>
                <a:cubicBezTo>
                  <a:pt x="108" y="1"/>
                  <a:pt x="103" y="0"/>
                  <a:pt x="98" y="0"/>
                </a:cubicBezTo>
                <a:cubicBezTo>
                  <a:pt x="44" y="0"/>
                  <a:pt x="0" y="43"/>
                  <a:pt x="0" y="95"/>
                </a:cubicBezTo>
                <a:cubicBezTo>
                  <a:pt x="0" y="148"/>
                  <a:pt x="44" y="191"/>
                  <a:pt x="98" y="191"/>
                </a:cubicBezTo>
                <a:cubicBezTo>
                  <a:pt x="103" y="191"/>
                  <a:pt x="108" y="190"/>
                  <a:pt x="113" y="189"/>
                </a:cubicBezTo>
                <a:cubicBezTo>
                  <a:pt x="161" y="182"/>
                  <a:pt x="196" y="142"/>
                  <a:pt x="196" y="95"/>
                </a:cubicBezTo>
                <a:cubicBezTo>
                  <a:pt x="196" y="48"/>
                  <a:pt x="161" y="9"/>
                  <a:pt x="113" y="1"/>
                </a:cubicBezTo>
                <a:close/>
                <a:moveTo>
                  <a:pt x="25" y="142"/>
                </a:moveTo>
                <a:cubicBezTo>
                  <a:pt x="16" y="128"/>
                  <a:pt x="11" y="112"/>
                  <a:pt x="11" y="95"/>
                </a:cubicBezTo>
                <a:cubicBezTo>
                  <a:pt x="11" y="49"/>
                  <a:pt x="50" y="11"/>
                  <a:pt x="98" y="11"/>
                </a:cubicBezTo>
                <a:cubicBezTo>
                  <a:pt x="104" y="11"/>
                  <a:pt x="111" y="12"/>
                  <a:pt x="117" y="13"/>
                </a:cubicBezTo>
                <a:cubicBezTo>
                  <a:pt x="127" y="15"/>
                  <a:pt x="137" y="19"/>
                  <a:pt x="146" y="25"/>
                </a:cubicBezTo>
                <a:cubicBezTo>
                  <a:pt x="153" y="30"/>
                  <a:pt x="153" y="30"/>
                  <a:pt x="153" y="30"/>
                </a:cubicBezTo>
                <a:cubicBezTo>
                  <a:pt x="138" y="44"/>
                  <a:pt x="138" y="44"/>
                  <a:pt x="138" y="44"/>
                </a:cubicBezTo>
                <a:cubicBezTo>
                  <a:pt x="124" y="37"/>
                  <a:pt x="101" y="41"/>
                  <a:pt x="107" y="71"/>
                </a:cubicBezTo>
                <a:cubicBezTo>
                  <a:pt x="107" y="72"/>
                  <a:pt x="108" y="72"/>
                  <a:pt x="108" y="73"/>
                </a:cubicBezTo>
                <a:cubicBezTo>
                  <a:pt x="80" y="100"/>
                  <a:pt x="80" y="100"/>
                  <a:pt x="80" y="100"/>
                </a:cubicBezTo>
                <a:cubicBezTo>
                  <a:pt x="78" y="81"/>
                  <a:pt x="86" y="61"/>
                  <a:pt x="88" y="48"/>
                </a:cubicBezTo>
                <a:cubicBezTo>
                  <a:pt x="96" y="11"/>
                  <a:pt x="58" y="14"/>
                  <a:pt x="49" y="27"/>
                </a:cubicBezTo>
                <a:cubicBezTo>
                  <a:pt x="36" y="45"/>
                  <a:pt x="33" y="79"/>
                  <a:pt x="39" y="107"/>
                </a:cubicBezTo>
                <a:cubicBezTo>
                  <a:pt x="73" y="107"/>
                  <a:pt x="73" y="107"/>
                  <a:pt x="73" y="107"/>
                </a:cubicBezTo>
                <a:cubicBezTo>
                  <a:pt x="66" y="114"/>
                  <a:pt x="66" y="114"/>
                  <a:pt x="66" y="114"/>
                </a:cubicBezTo>
                <a:cubicBezTo>
                  <a:pt x="39" y="114"/>
                  <a:pt x="39" y="114"/>
                  <a:pt x="39" y="114"/>
                </a:cubicBezTo>
                <a:cubicBezTo>
                  <a:pt x="41" y="122"/>
                  <a:pt x="43" y="129"/>
                  <a:pt x="45" y="134"/>
                </a:cubicBezTo>
                <a:cubicBezTo>
                  <a:pt x="30" y="149"/>
                  <a:pt x="30" y="149"/>
                  <a:pt x="30" y="149"/>
                </a:cubicBezTo>
                <a:lnTo>
                  <a:pt x="25" y="142"/>
                </a:lnTo>
                <a:close/>
                <a:moveTo>
                  <a:pt x="142" y="168"/>
                </a:moveTo>
                <a:cubicBezTo>
                  <a:pt x="144" y="166"/>
                  <a:pt x="146" y="164"/>
                  <a:pt x="148" y="161"/>
                </a:cubicBezTo>
                <a:cubicBezTo>
                  <a:pt x="152" y="156"/>
                  <a:pt x="154" y="147"/>
                  <a:pt x="156" y="137"/>
                </a:cubicBezTo>
                <a:cubicBezTo>
                  <a:pt x="114" y="137"/>
                  <a:pt x="114" y="137"/>
                  <a:pt x="114" y="137"/>
                </a:cubicBezTo>
                <a:cubicBezTo>
                  <a:pt x="114" y="139"/>
                  <a:pt x="113" y="141"/>
                  <a:pt x="112" y="144"/>
                </a:cubicBezTo>
                <a:cubicBezTo>
                  <a:pt x="108" y="156"/>
                  <a:pt x="120" y="175"/>
                  <a:pt x="133" y="173"/>
                </a:cubicBezTo>
                <a:cubicBezTo>
                  <a:pt x="128" y="175"/>
                  <a:pt x="123" y="177"/>
                  <a:pt x="117" y="178"/>
                </a:cubicBezTo>
                <a:cubicBezTo>
                  <a:pt x="111" y="179"/>
                  <a:pt x="104" y="180"/>
                  <a:pt x="98" y="180"/>
                </a:cubicBezTo>
                <a:cubicBezTo>
                  <a:pt x="80" y="180"/>
                  <a:pt x="64" y="175"/>
                  <a:pt x="50" y="166"/>
                </a:cubicBezTo>
                <a:cubicBezTo>
                  <a:pt x="43" y="161"/>
                  <a:pt x="43" y="161"/>
                  <a:pt x="43" y="161"/>
                </a:cubicBezTo>
                <a:cubicBezTo>
                  <a:pt x="57" y="148"/>
                  <a:pt x="57" y="148"/>
                  <a:pt x="57" y="148"/>
                </a:cubicBezTo>
                <a:cubicBezTo>
                  <a:pt x="72" y="157"/>
                  <a:pt x="87" y="136"/>
                  <a:pt x="83" y="122"/>
                </a:cubicBezTo>
                <a:cubicBezTo>
                  <a:pt x="113" y="93"/>
                  <a:pt x="113" y="93"/>
                  <a:pt x="113" y="93"/>
                </a:cubicBezTo>
                <a:cubicBezTo>
                  <a:pt x="115" y="105"/>
                  <a:pt x="117" y="118"/>
                  <a:pt x="115" y="130"/>
                </a:cubicBezTo>
                <a:cubicBezTo>
                  <a:pt x="157" y="130"/>
                  <a:pt x="157" y="130"/>
                  <a:pt x="157" y="130"/>
                </a:cubicBezTo>
                <a:cubicBezTo>
                  <a:pt x="162" y="105"/>
                  <a:pt x="160" y="76"/>
                  <a:pt x="150" y="57"/>
                </a:cubicBezTo>
                <a:cubicBezTo>
                  <a:pt x="165" y="42"/>
                  <a:pt x="165" y="42"/>
                  <a:pt x="165" y="42"/>
                </a:cubicBezTo>
                <a:cubicBezTo>
                  <a:pt x="170" y="49"/>
                  <a:pt x="170" y="49"/>
                  <a:pt x="170" y="49"/>
                </a:cubicBezTo>
                <a:cubicBezTo>
                  <a:pt x="180" y="62"/>
                  <a:pt x="185" y="79"/>
                  <a:pt x="185" y="95"/>
                </a:cubicBezTo>
                <a:cubicBezTo>
                  <a:pt x="185" y="126"/>
                  <a:pt x="168" y="153"/>
                  <a:pt x="142" y="168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453" name="Freeform 436"/>
          <p:cNvSpPr>
            <a:spLocks noEditPoints="1"/>
          </p:cNvSpPr>
          <p:nvPr/>
        </p:nvSpPr>
        <p:spPr bwMode="auto">
          <a:xfrm>
            <a:off x="10268967" y="3624328"/>
            <a:ext cx="381675" cy="288875"/>
          </a:xfrm>
          <a:custGeom>
            <a:avLst/>
            <a:gdLst>
              <a:gd name="T0" fmla="*/ 201 w 201"/>
              <a:gd name="T1" fmla="*/ 79 h 152"/>
              <a:gd name="T2" fmla="*/ 157 w 201"/>
              <a:gd name="T3" fmla="*/ 36 h 152"/>
              <a:gd name="T4" fmla="*/ 191 w 201"/>
              <a:gd name="T5" fmla="*/ 35 h 152"/>
              <a:gd name="T6" fmla="*/ 113 w 201"/>
              <a:gd name="T7" fmla="*/ 3 h 152"/>
              <a:gd name="T8" fmla="*/ 0 w 201"/>
              <a:gd name="T9" fmla="*/ 19 h 152"/>
              <a:gd name="T10" fmla="*/ 0 w 201"/>
              <a:gd name="T11" fmla="*/ 55 h 152"/>
              <a:gd name="T12" fmla="*/ 49 w 201"/>
              <a:gd name="T13" fmla="*/ 127 h 152"/>
              <a:gd name="T14" fmla="*/ 57 w 201"/>
              <a:gd name="T15" fmla="*/ 139 h 152"/>
              <a:gd name="T16" fmla="*/ 58 w 201"/>
              <a:gd name="T17" fmla="*/ 140 h 152"/>
              <a:gd name="T18" fmla="*/ 58 w 201"/>
              <a:gd name="T19" fmla="*/ 140 h 152"/>
              <a:gd name="T20" fmla="*/ 59 w 201"/>
              <a:gd name="T21" fmla="*/ 140 h 152"/>
              <a:gd name="T22" fmla="*/ 198 w 201"/>
              <a:gd name="T23" fmla="*/ 113 h 152"/>
              <a:gd name="T24" fmla="*/ 201 w 201"/>
              <a:gd name="T25" fmla="*/ 79 h 152"/>
              <a:gd name="T26" fmla="*/ 111 w 201"/>
              <a:gd name="T27" fmla="*/ 11 h 152"/>
              <a:gd name="T28" fmla="*/ 161 w 201"/>
              <a:gd name="T29" fmla="*/ 30 h 152"/>
              <a:gd name="T30" fmla="*/ 62 w 201"/>
              <a:gd name="T31" fmla="*/ 53 h 152"/>
              <a:gd name="T32" fmla="*/ 12 w 201"/>
              <a:gd name="T33" fmla="*/ 26 h 152"/>
              <a:gd name="T34" fmla="*/ 111 w 201"/>
              <a:gd name="T35" fmla="*/ 11 h 152"/>
              <a:gd name="T36" fmla="*/ 125 w 201"/>
              <a:gd name="T37" fmla="*/ 42 h 152"/>
              <a:gd name="T38" fmla="*/ 156 w 201"/>
              <a:gd name="T39" fmla="*/ 72 h 152"/>
              <a:gd name="T40" fmla="*/ 67 w 201"/>
              <a:gd name="T41" fmla="*/ 90 h 152"/>
              <a:gd name="T42" fmla="*/ 38 w 201"/>
              <a:gd name="T43" fmla="*/ 50 h 152"/>
              <a:gd name="T44" fmla="*/ 62 w 201"/>
              <a:gd name="T45" fmla="*/ 62 h 152"/>
              <a:gd name="T46" fmla="*/ 125 w 201"/>
              <a:gd name="T47" fmla="*/ 42 h 152"/>
              <a:gd name="T48" fmla="*/ 21 w 201"/>
              <a:gd name="T49" fmla="*/ 42 h 152"/>
              <a:gd name="T50" fmla="*/ 62 w 201"/>
              <a:gd name="T51" fmla="*/ 97 h 152"/>
              <a:gd name="T52" fmla="*/ 172 w 201"/>
              <a:gd name="T53" fmla="*/ 76 h 152"/>
              <a:gd name="T54" fmla="*/ 135 w 201"/>
              <a:gd name="T55" fmla="*/ 40 h 152"/>
              <a:gd name="T56" fmla="*/ 148 w 201"/>
              <a:gd name="T57" fmla="*/ 37 h 152"/>
              <a:gd name="T58" fmla="*/ 191 w 201"/>
              <a:gd name="T59" fmla="*/ 79 h 152"/>
              <a:gd name="T60" fmla="*/ 59 w 201"/>
              <a:gd name="T61" fmla="*/ 106 h 152"/>
              <a:gd name="T62" fmla="*/ 59 w 201"/>
              <a:gd name="T63" fmla="*/ 106 h 152"/>
              <a:gd name="T64" fmla="*/ 59 w 201"/>
              <a:gd name="T65" fmla="*/ 106 h 152"/>
              <a:gd name="T66" fmla="*/ 58 w 201"/>
              <a:gd name="T67" fmla="*/ 106 h 152"/>
              <a:gd name="T68" fmla="*/ 58 w 201"/>
              <a:gd name="T69" fmla="*/ 106 h 152"/>
              <a:gd name="T70" fmla="*/ 10 w 201"/>
              <a:gd name="T71" fmla="*/ 36 h 152"/>
              <a:gd name="T72" fmla="*/ 21 w 201"/>
              <a:gd name="T73" fmla="*/ 42 h 1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201" h="152">
                <a:moveTo>
                  <a:pt x="201" y="79"/>
                </a:moveTo>
                <a:cubicBezTo>
                  <a:pt x="157" y="36"/>
                  <a:pt x="157" y="36"/>
                  <a:pt x="157" y="36"/>
                </a:cubicBezTo>
                <a:cubicBezTo>
                  <a:pt x="169" y="35"/>
                  <a:pt x="181" y="34"/>
                  <a:pt x="191" y="35"/>
                </a:cubicBezTo>
                <a:cubicBezTo>
                  <a:pt x="191" y="35"/>
                  <a:pt x="134" y="12"/>
                  <a:pt x="113" y="3"/>
                </a:cubicBezTo>
                <a:cubicBezTo>
                  <a:pt x="84" y="0"/>
                  <a:pt x="0" y="19"/>
                  <a:pt x="0" y="19"/>
                </a:cubicBezTo>
                <a:cubicBezTo>
                  <a:pt x="0" y="55"/>
                  <a:pt x="0" y="55"/>
                  <a:pt x="0" y="55"/>
                </a:cubicBezTo>
                <a:cubicBezTo>
                  <a:pt x="49" y="127"/>
                  <a:pt x="49" y="127"/>
                  <a:pt x="49" y="127"/>
                </a:cubicBezTo>
                <a:cubicBezTo>
                  <a:pt x="51" y="130"/>
                  <a:pt x="53" y="134"/>
                  <a:pt x="57" y="139"/>
                </a:cubicBezTo>
                <a:cubicBezTo>
                  <a:pt x="58" y="140"/>
                  <a:pt x="58" y="140"/>
                  <a:pt x="58" y="140"/>
                </a:cubicBezTo>
                <a:cubicBezTo>
                  <a:pt x="58" y="140"/>
                  <a:pt x="58" y="140"/>
                  <a:pt x="58" y="140"/>
                </a:cubicBezTo>
                <a:cubicBezTo>
                  <a:pt x="59" y="140"/>
                  <a:pt x="59" y="140"/>
                  <a:pt x="59" y="140"/>
                </a:cubicBezTo>
                <a:cubicBezTo>
                  <a:pt x="132" y="152"/>
                  <a:pt x="198" y="113"/>
                  <a:pt x="198" y="113"/>
                </a:cubicBezTo>
                <a:cubicBezTo>
                  <a:pt x="198" y="113"/>
                  <a:pt x="201" y="79"/>
                  <a:pt x="201" y="79"/>
                </a:cubicBezTo>
                <a:close/>
                <a:moveTo>
                  <a:pt x="111" y="11"/>
                </a:moveTo>
                <a:cubicBezTo>
                  <a:pt x="161" y="30"/>
                  <a:pt x="161" y="30"/>
                  <a:pt x="161" y="30"/>
                </a:cubicBezTo>
                <a:cubicBezTo>
                  <a:pt x="161" y="30"/>
                  <a:pt x="122" y="30"/>
                  <a:pt x="62" y="53"/>
                </a:cubicBezTo>
                <a:cubicBezTo>
                  <a:pt x="12" y="26"/>
                  <a:pt x="12" y="26"/>
                  <a:pt x="12" y="26"/>
                </a:cubicBezTo>
                <a:cubicBezTo>
                  <a:pt x="12" y="26"/>
                  <a:pt x="90" y="10"/>
                  <a:pt x="111" y="11"/>
                </a:cubicBezTo>
                <a:close/>
                <a:moveTo>
                  <a:pt x="125" y="42"/>
                </a:moveTo>
                <a:cubicBezTo>
                  <a:pt x="156" y="72"/>
                  <a:pt x="156" y="72"/>
                  <a:pt x="156" y="72"/>
                </a:cubicBezTo>
                <a:cubicBezTo>
                  <a:pt x="67" y="90"/>
                  <a:pt x="67" y="90"/>
                  <a:pt x="67" y="90"/>
                </a:cubicBezTo>
                <a:cubicBezTo>
                  <a:pt x="38" y="50"/>
                  <a:pt x="38" y="50"/>
                  <a:pt x="38" y="50"/>
                </a:cubicBezTo>
                <a:cubicBezTo>
                  <a:pt x="62" y="62"/>
                  <a:pt x="62" y="62"/>
                  <a:pt x="62" y="62"/>
                </a:cubicBezTo>
                <a:cubicBezTo>
                  <a:pt x="62" y="62"/>
                  <a:pt x="91" y="50"/>
                  <a:pt x="125" y="42"/>
                </a:cubicBezTo>
                <a:close/>
                <a:moveTo>
                  <a:pt x="21" y="42"/>
                </a:moveTo>
                <a:cubicBezTo>
                  <a:pt x="62" y="97"/>
                  <a:pt x="62" y="97"/>
                  <a:pt x="62" y="97"/>
                </a:cubicBezTo>
                <a:cubicBezTo>
                  <a:pt x="172" y="76"/>
                  <a:pt x="172" y="76"/>
                  <a:pt x="172" y="76"/>
                </a:cubicBezTo>
                <a:cubicBezTo>
                  <a:pt x="135" y="40"/>
                  <a:pt x="135" y="40"/>
                  <a:pt x="135" y="40"/>
                </a:cubicBezTo>
                <a:cubicBezTo>
                  <a:pt x="139" y="39"/>
                  <a:pt x="144" y="38"/>
                  <a:pt x="148" y="37"/>
                </a:cubicBezTo>
                <a:cubicBezTo>
                  <a:pt x="191" y="79"/>
                  <a:pt x="191" y="79"/>
                  <a:pt x="191" y="79"/>
                </a:cubicBezTo>
                <a:cubicBezTo>
                  <a:pt x="59" y="106"/>
                  <a:pt x="59" y="106"/>
                  <a:pt x="59" y="106"/>
                </a:cubicBezTo>
                <a:cubicBezTo>
                  <a:pt x="59" y="106"/>
                  <a:pt x="59" y="106"/>
                  <a:pt x="59" y="106"/>
                </a:cubicBezTo>
                <a:cubicBezTo>
                  <a:pt x="59" y="106"/>
                  <a:pt x="59" y="106"/>
                  <a:pt x="59" y="106"/>
                </a:cubicBezTo>
                <a:cubicBezTo>
                  <a:pt x="58" y="106"/>
                  <a:pt x="58" y="106"/>
                  <a:pt x="58" y="106"/>
                </a:cubicBezTo>
                <a:cubicBezTo>
                  <a:pt x="58" y="106"/>
                  <a:pt x="58" y="106"/>
                  <a:pt x="58" y="106"/>
                </a:cubicBezTo>
                <a:cubicBezTo>
                  <a:pt x="10" y="36"/>
                  <a:pt x="10" y="36"/>
                  <a:pt x="10" y="36"/>
                </a:cubicBezTo>
                <a:lnTo>
                  <a:pt x="21" y="42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454" name="Freeform 437"/>
          <p:cNvSpPr>
            <a:spLocks noEditPoints="1"/>
          </p:cNvSpPr>
          <p:nvPr/>
        </p:nvSpPr>
        <p:spPr bwMode="auto">
          <a:xfrm>
            <a:off x="2906404" y="4071858"/>
            <a:ext cx="353235" cy="359222"/>
          </a:xfrm>
          <a:custGeom>
            <a:avLst/>
            <a:gdLst>
              <a:gd name="T0" fmla="*/ 168 w 186"/>
              <a:gd name="T1" fmla="*/ 53 h 189"/>
              <a:gd name="T2" fmla="*/ 96 w 186"/>
              <a:gd name="T3" fmla="*/ 53 h 189"/>
              <a:gd name="T4" fmla="*/ 135 w 186"/>
              <a:gd name="T5" fmla="*/ 9 h 189"/>
              <a:gd name="T6" fmla="*/ 134 w 186"/>
              <a:gd name="T7" fmla="*/ 2 h 189"/>
              <a:gd name="T8" fmla="*/ 127 w 186"/>
              <a:gd name="T9" fmla="*/ 2 h 189"/>
              <a:gd name="T10" fmla="*/ 83 w 186"/>
              <a:gd name="T11" fmla="*/ 52 h 189"/>
              <a:gd name="T12" fmla="*/ 82 w 186"/>
              <a:gd name="T13" fmla="*/ 53 h 189"/>
              <a:gd name="T14" fmla="*/ 72 w 186"/>
              <a:gd name="T15" fmla="*/ 53 h 189"/>
              <a:gd name="T16" fmla="*/ 71 w 186"/>
              <a:gd name="T17" fmla="*/ 52 h 189"/>
              <a:gd name="T18" fmla="*/ 27 w 186"/>
              <a:gd name="T19" fmla="*/ 2 h 189"/>
              <a:gd name="T20" fmla="*/ 20 w 186"/>
              <a:gd name="T21" fmla="*/ 2 h 189"/>
              <a:gd name="T22" fmla="*/ 19 w 186"/>
              <a:gd name="T23" fmla="*/ 9 h 189"/>
              <a:gd name="T24" fmla="*/ 58 w 186"/>
              <a:gd name="T25" fmla="*/ 53 h 189"/>
              <a:gd name="T26" fmla="*/ 19 w 186"/>
              <a:gd name="T27" fmla="*/ 53 h 189"/>
              <a:gd name="T28" fmla="*/ 0 w 186"/>
              <a:gd name="T29" fmla="*/ 72 h 189"/>
              <a:gd name="T30" fmla="*/ 0 w 186"/>
              <a:gd name="T31" fmla="*/ 171 h 189"/>
              <a:gd name="T32" fmla="*/ 19 w 186"/>
              <a:gd name="T33" fmla="*/ 189 h 189"/>
              <a:gd name="T34" fmla="*/ 168 w 186"/>
              <a:gd name="T35" fmla="*/ 189 h 189"/>
              <a:gd name="T36" fmla="*/ 186 w 186"/>
              <a:gd name="T37" fmla="*/ 171 h 189"/>
              <a:gd name="T38" fmla="*/ 186 w 186"/>
              <a:gd name="T39" fmla="*/ 72 h 189"/>
              <a:gd name="T40" fmla="*/ 168 w 186"/>
              <a:gd name="T41" fmla="*/ 53 h 189"/>
              <a:gd name="T42" fmla="*/ 159 w 186"/>
              <a:gd name="T43" fmla="*/ 79 h 189"/>
              <a:gd name="T44" fmla="*/ 174 w 186"/>
              <a:gd name="T45" fmla="*/ 94 h 189"/>
              <a:gd name="T46" fmla="*/ 159 w 186"/>
              <a:gd name="T47" fmla="*/ 109 h 189"/>
              <a:gd name="T48" fmla="*/ 144 w 186"/>
              <a:gd name="T49" fmla="*/ 94 h 189"/>
              <a:gd name="T50" fmla="*/ 159 w 186"/>
              <a:gd name="T51" fmla="*/ 79 h 189"/>
              <a:gd name="T52" fmla="*/ 136 w 186"/>
              <a:gd name="T53" fmla="*/ 171 h 189"/>
              <a:gd name="T54" fmla="*/ 131 w 186"/>
              <a:gd name="T55" fmla="*/ 176 h 189"/>
              <a:gd name="T56" fmla="*/ 20 w 186"/>
              <a:gd name="T57" fmla="*/ 176 h 189"/>
              <a:gd name="T58" fmla="*/ 15 w 186"/>
              <a:gd name="T59" fmla="*/ 171 h 189"/>
              <a:gd name="T60" fmla="*/ 15 w 186"/>
              <a:gd name="T61" fmla="*/ 72 h 189"/>
              <a:gd name="T62" fmla="*/ 20 w 186"/>
              <a:gd name="T63" fmla="*/ 67 h 189"/>
              <a:gd name="T64" fmla="*/ 131 w 186"/>
              <a:gd name="T65" fmla="*/ 67 h 189"/>
              <a:gd name="T66" fmla="*/ 136 w 186"/>
              <a:gd name="T67" fmla="*/ 72 h 189"/>
              <a:gd name="T68" fmla="*/ 136 w 186"/>
              <a:gd name="T69" fmla="*/ 171 h 189"/>
              <a:gd name="T70" fmla="*/ 179 w 186"/>
              <a:gd name="T71" fmla="*/ 161 h 189"/>
              <a:gd name="T72" fmla="*/ 145 w 186"/>
              <a:gd name="T73" fmla="*/ 161 h 189"/>
              <a:gd name="T74" fmla="*/ 142 w 186"/>
              <a:gd name="T75" fmla="*/ 159 h 189"/>
              <a:gd name="T76" fmla="*/ 145 w 186"/>
              <a:gd name="T77" fmla="*/ 156 h 189"/>
              <a:gd name="T78" fmla="*/ 179 w 186"/>
              <a:gd name="T79" fmla="*/ 156 h 189"/>
              <a:gd name="T80" fmla="*/ 181 w 186"/>
              <a:gd name="T81" fmla="*/ 159 h 189"/>
              <a:gd name="T82" fmla="*/ 179 w 186"/>
              <a:gd name="T83" fmla="*/ 161 h 189"/>
              <a:gd name="T84" fmla="*/ 179 w 186"/>
              <a:gd name="T85" fmla="*/ 150 h 189"/>
              <a:gd name="T86" fmla="*/ 145 w 186"/>
              <a:gd name="T87" fmla="*/ 150 h 189"/>
              <a:gd name="T88" fmla="*/ 142 w 186"/>
              <a:gd name="T89" fmla="*/ 148 h 189"/>
              <a:gd name="T90" fmla="*/ 145 w 186"/>
              <a:gd name="T91" fmla="*/ 146 h 189"/>
              <a:gd name="T92" fmla="*/ 179 w 186"/>
              <a:gd name="T93" fmla="*/ 146 h 189"/>
              <a:gd name="T94" fmla="*/ 181 w 186"/>
              <a:gd name="T95" fmla="*/ 148 h 189"/>
              <a:gd name="T96" fmla="*/ 179 w 186"/>
              <a:gd name="T97" fmla="*/ 150 h 189"/>
              <a:gd name="T98" fmla="*/ 179 w 186"/>
              <a:gd name="T99" fmla="*/ 140 h 189"/>
              <a:gd name="T100" fmla="*/ 145 w 186"/>
              <a:gd name="T101" fmla="*/ 140 h 189"/>
              <a:gd name="T102" fmla="*/ 142 w 186"/>
              <a:gd name="T103" fmla="*/ 137 h 189"/>
              <a:gd name="T104" fmla="*/ 145 w 186"/>
              <a:gd name="T105" fmla="*/ 135 h 189"/>
              <a:gd name="T106" fmla="*/ 179 w 186"/>
              <a:gd name="T107" fmla="*/ 135 h 189"/>
              <a:gd name="T108" fmla="*/ 181 w 186"/>
              <a:gd name="T109" fmla="*/ 137 h 189"/>
              <a:gd name="T110" fmla="*/ 179 w 186"/>
              <a:gd name="T111" fmla="*/ 140 h 189"/>
              <a:gd name="T112" fmla="*/ 179 w 186"/>
              <a:gd name="T113" fmla="*/ 129 h 189"/>
              <a:gd name="T114" fmla="*/ 145 w 186"/>
              <a:gd name="T115" fmla="*/ 129 h 189"/>
              <a:gd name="T116" fmla="*/ 142 w 186"/>
              <a:gd name="T117" fmla="*/ 127 h 189"/>
              <a:gd name="T118" fmla="*/ 145 w 186"/>
              <a:gd name="T119" fmla="*/ 124 h 189"/>
              <a:gd name="T120" fmla="*/ 179 w 186"/>
              <a:gd name="T121" fmla="*/ 124 h 189"/>
              <a:gd name="T122" fmla="*/ 181 w 186"/>
              <a:gd name="T123" fmla="*/ 127 h 189"/>
              <a:gd name="T124" fmla="*/ 179 w 186"/>
              <a:gd name="T125" fmla="*/ 129 h 1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86" h="189">
                <a:moveTo>
                  <a:pt x="168" y="53"/>
                </a:moveTo>
                <a:cubicBezTo>
                  <a:pt x="96" y="53"/>
                  <a:pt x="96" y="53"/>
                  <a:pt x="96" y="53"/>
                </a:cubicBezTo>
                <a:cubicBezTo>
                  <a:pt x="135" y="9"/>
                  <a:pt x="135" y="9"/>
                  <a:pt x="135" y="9"/>
                </a:cubicBezTo>
                <a:cubicBezTo>
                  <a:pt x="136" y="7"/>
                  <a:pt x="136" y="4"/>
                  <a:pt x="134" y="2"/>
                </a:cubicBezTo>
                <a:cubicBezTo>
                  <a:pt x="132" y="0"/>
                  <a:pt x="129" y="0"/>
                  <a:pt x="127" y="2"/>
                </a:cubicBezTo>
                <a:cubicBezTo>
                  <a:pt x="83" y="52"/>
                  <a:pt x="83" y="52"/>
                  <a:pt x="83" y="52"/>
                </a:cubicBezTo>
                <a:cubicBezTo>
                  <a:pt x="83" y="53"/>
                  <a:pt x="82" y="53"/>
                  <a:pt x="82" y="53"/>
                </a:cubicBezTo>
                <a:cubicBezTo>
                  <a:pt x="72" y="53"/>
                  <a:pt x="72" y="53"/>
                  <a:pt x="72" y="53"/>
                </a:cubicBezTo>
                <a:cubicBezTo>
                  <a:pt x="71" y="53"/>
                  <a:pt x="71" y="53"/>
                  <a:pt x="71" y="52"/>
                </a:cubicBezTo>
                <a:cubicBezTo>
                  <a:pt x="27" y="2"/>
                  <a:pt x="27" y="2"/>
                  <a:pt x="27" y="2"/>
                </a:cubicBezTo>
                <a:cubicBezTo>
                  <a:pt x="25" y="0"/>
                  <a:pt x="22" y="0"/>
                  <a:pt x="20" y="2"/>
                </a:cubicBezTo>
                <a:cubicBezTo>
                  <a:pt x="18" y="4"/>
                  <a:pt x="17" y="7"/>
                  <a:pt x="19" y="9"/>
                </a:cubicBezTo>
                <a:cubicBezTo>
                  <a:pt x="58" y="53"/>
                  <a:pt x="58" y="53"/>
                  <a:pt x="58" y="53"/>
                </a:cubicBezTo>
                <a:cubicBezTo>
                  <a:pt x="19" y="53"/>
                  <a:pt x="19" y="53"/>
                  <a:pt x="19" y="53"/>
                </a:cubicBezTo>
                <a:cubicBezTo>
                  <a:pt x="9" y="53"/>
                  <a:pt x="0" y="61"/>
                  <a:pt x="0" y="72"/>
                </a:cubicBezTo>
                <a:cubicBezTo>
                  <a:pt x="0" y="171"/>
                  <a:pt x="0" y="171"/>
                  <a:pt x="0" y="171"/>
                </a:cubicBezTo>
                <a:cubicBezTo>
                  <a:pt x="0" y="181"/>
                  <a:pt x="9" y="189"/>
                  <a:pt x="19" y="189"/>
                </a:cubicBezTo>
                <a:cubicBezTo>
                  <a:pt x="168" y="189"/>
                  <a:pt x="168" y="189"/>
                  <a:pt x="168" y="189"/>
                </a:cubicBezTo>
                <a:cubicBezTo>
                  <a:pt x="178" y="189"/>
                  <a:pt x="186" y="181"/>
                  <a:pt x="186" y="171"/>
                </a:cubicBezTo>
                <a:cubicBezTo>
                  <a:pt x="186" y="72"/>
                  <a:pt x="186" y="72"/>
                  <a:pt x="186" y="72"/>
                </a:cubicBezTo>
                <a:cubicBezTo>
                  <a:pt x="186" y="61"/>
                  <a:pt x="178" y="53"/>
                  <a:pt x="168" y="53"/>
                </a:cubicBezTo>
                <a:close/>
                <a:moveTo>
                  <a:pt x="159" y="79"/>
                </a:moveTo>
                <a:cubicBezTo>
                  <a:pt x="167" y="79"/>
                  <a:pt x="174" y="86"/>
                  <a:pt x="174" y="94"/>
                </a:cubicBezTo>
                <a:cubicBezTo>
                  <a:pt x="174" y="102"/>
                  <a:pt x="167" y="109"/>
                  <a:pt x="159" y="109"/>
                </a:cubicBezTo>
                <a:cubicBezTo>
                  <a:pt x="151" y="109"/>
                  <a:pt x="144" y="102"/>
                  <a:pt x="144" y="94"/>
                </a:cubicBezTo>
                <a:cubicBezTo>
                  <a:pt x="144" y="86"/>
                  <a:pt x="151" y="79"/>
                  <a:pt x="159" y="79"/>
                </a:cubicBezTo>
                <a:close/>
                <a:moveTo>
                  <a:pt x="136" y="171"/>
                </a:moveTo>
                <a:cubicBezTo>
                  <a:pt x="136" y="174"/>
                  <a:pt x="134" y="176"/>
                  <a:pt x="131" y="176"/>
                </a:cubicBezTo>
                <a:cubicBezTo>
                  <a:pt x="20" y="176"/>
                  <a:pt x="20" y="176"/>
                  <a:pt x="20" y="176"/>
                </a:cubicBezTo>
                <a:cubicBezTo>
                  <a:pt x="17" y="176"/>
                  <a:pt x="15" y="174"/>
                  <a:pt x="15" y="171"/>
                </a:cubicBezTo>
                <a:cubicBezTo>
                  <a:pt x="15" y="72"/>
                  <a:pt x="15" y="72"/>
                  <a:pt x="15" y="72"/>
                </a:cubicBezTo>
                <a:cubicBezTo>
                  <a:pt x="15" y="69"/>
                  <a:pt x="17" y="67"/>
                  <a:pt x="20" y="67"/>
                </a:cubicBezTo>
                <a:cubicBezTo>
                  <a:pt x="131" y="67"/>
                  <a:pt x="131" y="67"/>
                  <a:pt x="131" y="67"/>
                </a:cubicBezTo>
                <a:cubicBezTo>
                  <a:pt x="134" y="67"/>
                  <a:pt x="136" y="69"/>
                  <a:pt x="136" y="72"/>
                </a:cubicBezTo>
                <a:lnTo>
                  <a:pt x="136" y="171"/>
                </a:lnTo>
                <a:close/>
                <a:moveTo>
                  <a:pt x="179" y="161"/>
                </a:moveTo>
                <a:cubicBezTo>
                  <a:pt x="145" y="161"/>
                  <a:pt x="145" y="161"/>
                  <a:pt x="145" y="161"/>
                </a:cubicBezTo>
                <a:cubicBezTo>
                  <a:pt x="143" y="161"/>
                  <a:pt x="142" y="160"/>
                  <a:pt x="142" y="159"/>
                </a:cubicBezTo>
                <a:cubicBezTo>
                  <a:pt x="142" y="158"/>
                  <a:pt x="143" y="156"/>
                  <a:pt x="145" y="156"/>
                </a:cubicBezTo>
                <a:cubicBezTo>
                  <a:pt x="179" y="156"/>
                  <a:pt x="179" y="156"/>
                  <a:pt x="179" y="156"/>
                </a:cubicBezTo>
                <a:cubicBezTo>
                  <a:pt x="180" y="156"/>
                  <a:pt x="181" y="158"/>
                  <a:pt x="181" y="159"/>
                </a:cubicBezTo>
                <a:cubicBezTo>
                  <a:pt x="181" y="160"/>
                  <a:pt x="180" y="161"/>
                  <a:pt x="179" y="161"/>
                </a:cubicBezTo>
                <a:close/>
                <a:moveTo>
                  <a:pt x="179" y="150"/>
                </a:moveTo>
                <a:cubicBezTo>
                  <a:pt x="145" y="150"/>
                  <a:pt x="145" y="150"/>
                  <a:pt x="145" y="150"/>
                </a:cubicBezTo>
                <a:cubicBezTo>
                  <a:pt x="143" y="150"/>
                  <a:pt x="142" y="149"/>
                  <a:pt x="142" y="148"/>
                </a:cubicBezTo>
                <a:cubicBezTo>
                  <a:pt x="142" y="147"/>
                  <a:pt x="143" y="146"/>
                  <a:pt x="145" y="146"/>
                </a:cubicBezTo>
                <a:cubicBezTo>
                  <a:pt x="179" y="146"/>
                  <a:pt x="179" y="146"/>
                  <a:pt x="179" y="146"/>
                </a:cubicBezTo>
                <a:cubicBezTo>
                  <a:pt x="180" y="146"/>
                  <a:pt x="181" y="147"/>
                  <a:pt x="181" y="148"/>
                </a:cubicBezTo>
                <a:cubicBezTo>
                  <a:pt x="181" y="149"/>
                  <a:pt x="180" y="150"/>
                  <a:pt x="179" y="150"/>
                </a:cubicBezTo>
                <a:close/>
                <a:moveTo>
                  <a:pt x="179" y="140"/>
                </a:moveTo>
                <a:cubicBezTo>
                  <a:pt x="145" y="140"/>
                  <a:pt x="145" y="140"/>
                  <a:pt x="145" y="140"/>
                </a:cubicBezTo>
                <a:cubicBezTo>
                  <a:pt x="143" y="140"/>
                  <a:pt x="142" y="139"/>
                  <a:pt x="142" y="137"/>
                </a:cubicBezTo>
                <a:cubicBezTo>
                  <a:pt x="142" y="136"/>
                  <a:pt x="143" y="135"/>
                  <a:pt x="145" y="135"/>
                </a:cubicBezTo>
                <a:cubicBezTo>
                  <a:pt x="179" y="135"/>
                  <a:pt x="179" y="135"/>
                  <a:pt x="179" y="135"/>
                </a:cubicBezTo>
                <a:cubicBezTo>
                  <a:pt x="180" y="135"/>
                  <a:pt x="181" y="136"/>
                  <a:pt x="181" y="137"/>
                </a:cubicBezTo>
                <a:cubicBezTo>
                  <a:pt x="181" y="139"/>
                  <a:pt x="180" y="140"/>
                  <a:pt x="179" y="140"/>
                </a:cubicBezTo>
                <a:close/>
                <a:moveTo>
                  <a:pt x="179" y="129"/>
                </a:moveTo>
                <a:cubicBezTo>
                  <a:pt x="145" y="129"/>
                  <a:pt x="145" y="129"/>
                  <a:pt x="145" y="129"/>
                </a:cubicBezTo>
                <a:cubicBezTo>
                  <a:pt x="143" y="129"/>
                  <a:pt x="142" y="128"/>
                  <a:pt x="142" y="127"/>
                </a:cubicBezTo>
                <a:cubicBezTo>
                  <a:pt x="142" y="125"/>
                  <a:pt x="143" y="124"/>
                  <a:pt x="145" y="124"/>
                </a:cubicBezTo>
                <a:cubicBezTo>
                  <a:pt x="179" y="124"/>
                  <a:pt x="179" y="124"/>
                  <a:pt x="179" y="124"/>
                </a:cubicBezTo>
                <a:cubicBezTo>
                  <a:pt x="180" y="124"/>
                  <a:pt x="181" y="125"/>
                  <a:pt x="181" y="127"/>
                </a:cubicBezTo>
                <a:cubicBezTo>
                  <a:pt x="181" y="128"/>
                  <a:pt x="180" y="129"/>
                  <a:pt x="179" y="129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455" name="Oval 438"/>
          <p:cNvSpPr>
            <a:spLocks noChangeArrowheads="1"/>
          </p:cNvSpPr>
          <p:nvPr/>
        </p:nvSpPr>
        <p:spPr bwMode="auto">
          <a:xfrm>
            <a:off x="8315697" y="3232177"/>
            <a:ext cx="37419" cy="35922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456" name="Oval 439"/>
          <p:cNvSpPr>
            <a:spLocks noChangeArrowheads="1"/>
          </p:cNvSpPr>
          <p:nvPr/>
        </p:nvSpPr>
        <p:spPr bwMode="auto">
          <a:xfrm>
            <a:off x="8544700" y="3232177"/>
            <a:ext cx="35922" cy="35922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457" name="Freeform 440"/>
          <p:cNvSpPr>
            <a:spLocks noEditPoints="1"/>
          </p:cNvSpPr>
          <p:nvPr/>
        </p:nvSpPr>
        <p:spPr bwMode="auto">
          <a:xfrm>
            <a:off x="8254328" y="3057055"/>
            <a:ext cx="377183" cy="273907"/>
          </a:xfrm>
          <a:custGeom>
            <a:avLst/>
            <a:gdLst>
              <a:gd name="T0" fmla="*/ 0 w 199"/>
              <a:gd name="T1" fmla="*/ 0 h 144"/>
              <a:gd name="T2" fmla="*/ 0 w 199"/>
              <a:gd name="T3" fmla="*/ 144 h 144"/>
              <a:gd name="T4" fmla="*/ 199 w 199"/>
              <a:gd name="T5" fmla="*/ 144 h 144"/>
              <a:gd name="T6" fmla="*/ 199 w 199"/>
              <a:gd name="T7" fmla="*/ 0 h 144"/>
              <a:gd name="T8" fmla="*/ 0 w 199"/>
              <a:gd name="T9" fmla="*/ 0 h 144"/>
              <a:gd name="T10" fmla="*/ 32 w 199"/>
              <a:gd name="T11" fmla="*/ 13 h 144"/>
              <a:gd name="T12" fmla="*/ 166 w 199"/>
              <a:gd name="T13" fmla="*/ 13 h 144"/>
              <a:gd name="T14" fmla="*/ 166 w 199"/>
              <a:gd name="T15" fmla="*/ 36 h 144"/>
              <a:gd name="T16" fmla="*/ 32 w 199"/>
              <a:gd name="T17" fmla="*/ 36 h 144"/>
              <a:gd name="T18" fmla="*/ 32 w 199"/>
              <a:gd name="T19" fmla="*/ 13 h 144"/>
              <a:gd name="T20" fmla="*/ 42 w 199"/>
              <a:gd name="T21" fmla="*/ 129 h 144"/>
              <a:gd name="T22" fmla="*/ 14 w 199"/>
              <a:gd name="T23" fmla="*/ 101 h 144"/>
              <a:gd name="T24" fmla="*/ 42 w 199"/>
              <a:gd name="T25" fmla="*/ 72 h 144"/>
              <a:gd name="T26" fmla="*/ 70 w 199"/>
              <a:gd name="T27" fmla="*/ 101 h 144"/>
              <a:gd name="T28" fmla="*/ 42 w 199"/>
              <a:gd name="T29" fmla="*/ 129 h 144"/>
              <a:gd name="T30" fmla="*/ 86 w 199"/>
              <a:gd name="T31" fmla="*/ 103 h 144"/>
              <a:gd name="T32" fmla="*/ 75 w 199"/>
              <a:gd name="T33" fmla="*/ 103 h 144"/>
              <a:gd name="T34" fmla="*/ 75 w 199"/>
              <a:gd name="T35" fmla="*/ 95 h 144"/>
              <a:gd name="T36" fmla="*/ 86 w 199"/>
              <a:gd name="T37" fmla="*/ 95 h 144"/>
              <a:gd name="T38" fmla="*/ 86 w 199"/>
              <a:gd name="T39" fmla="*/ 103 h 144"/>
              <a:gd name="T40" fmla="*/ 99 w 199"/>
              <a:gd name="T41" fmla="*/ 103 h 144"/>
              <a:gd name="T42" fmla="*/ 88 w 199"/>
              <a:gd name="T43" fmla="*/ 103 h 144"/>
              <a:gd name="T44" fmla="*/ 88 w 199"/>
              <a:gd name="T45" fmla="*/ 95 h 144"/>
              <a:gd name="T46" fmla="*/ 99 w 199"/>
              <a:gd name="T47" fmla="*/ 95 h 144"/>
              <a:gd name="T48" fmla="*/ 99 w 199"/>
              <a:gd name="T49" fmla="*/ 103 h 144"/>
              <a:gd name="T50" fmla="*/ 113 w 199"/>
              <a:gd name="T51" fmla="*/ 103 h 144"/>
              <a:gd name="T52" fmla="*/ 102 w 199"/>
              <a:gd name="T53" fmla="*/ 103 h 144"/>
              <a:gd name="T54" fmla="*/ 102 w 199"/>
              <a:gd name="T55" fmla="*/ 95 h 144"/>
              <a:gd name="T56" fmla="*/ 113 w 199"/>
              <a:gd name="T57" fmla="*/ 95 h 144"/>
              <a:gd name="T58" fmla="*/ 113 w 199"/>
              <a:gd name="T59" fmla="*/ 103 h 144"/>
              <a:gd name="T60" fmla="*/ 126 w 199"/>
              <a:gd name="T61" fmla="*/ 103 h 144"/>
              <a:gd name="T62" fmla="*/ 115 w 199"/>
              <a:gd name="T63" fmla="*/ 103 h 144"/>
              <a:gd name="T64" fmla="*/ 115 w 199"/>
              <a:gd name="T65" fmla="*/ 95 h 144"/>
              <a:gd name="T66" fmla="*/ 126 w 199"/>
              <a:gd name="T67" fmla="*/ 95 h 144"/>
              <a:gd name="T68" fmla="*/ 126 w 199"/>
              <a:gd name="T69" fmla="*/ 103 h 144"/>
              <a:gd name="T70" fmla="*/ 127 w 199"/>
              <a:gd name="T71" fmla="*/ 90 h 144"/>
              <a:gd name="T72" fmla="*/ 74 w 199"/>
              <a:gd name="T73" fmla="*/ 90 h 144"/>
              <a:gd name="T74" fmla="*/ 74 w 199"/>
              <a:gd name="T75" fmla="*/ 49 h 144"/>
              <a:gd name="T76" fmla="*/ 127 w 199"/>
              <a:gd name="T77" fmla="*/ 49 h 144"/>
              <a:gd name="T78" fmla="*/ 127 w 199"/>
              <a:gd name="T79" fmla="*/ 90 h 144"/>
              <a:gd name="T80" fmla="*/ 162 w 199"/>
              <a:gd name="T81" fmla="*/ 130 h 144"/>
              <a:gd name="T82" fmla="*/ 134 w 199"/>
              <a:gd name="T83" fmla="*/ 101 h 144"/>
              <a:gd name="T84" fmla="*/ 162 w 199"/>
              <a:gd name="T85" fmla="*/ 73 h 144"/>
              <a:gd name="T86" fmla="*/ 190 w 199"/>
              <a:gd name="T87" fmla="*/ 101 h 144"/>
              <a:gd name="T88" fmla="*/ 162 w 199"/>
              <a:gd name="T89" fmla="*/ 130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99" h="144">
                <a:moveTo>
                  <a:pt x="0" y="0"/>
                </a:moveTo>
                <a:cubicBezTo>
                  <a:pt x="0" y="144"/>
                  <a:pt x="0" y="144"/>
                  <a:pt x="0" y="144"/>
                </a:cubicBezTo>
                <a:cubicBezTo>
                  <a:pt x="199" y="144"/>
                  <a:pt x="199" y="144"/>
                  <a:pt x="199" y="144"/>
                </a:cubicBezTo>
                <a:cubicBezTo>
                  <a:pt x="199" y="0"/>
                  <a:pt x="199" y="0"/>
                  <a:pt x="199" y="0"/>
                </a:cubicBezTo>
                <a:lnTo>
                  <a:pt x="0" y="0"/>
                </a:lnTo>
                <a:close/>
                <a:moveTo>
                  <a:pt x="32" y="13"/>
                </a:moveTo>
                <a:cubicBezTo>
                  <a:pt x="166" y="13"/>
                  <a:pt x="166" y="13"/>
                  <a:pt x="166" y="13"/>
                </a:cubicBezTo>
                <a:cubicBezTo>
                  <a:pt x="166" y="36"/>
                  <a:pt x="166" y="36"/>
                  <a:pt x="166" y="36"/>
                </a:cubicBezTo>
                <a:cubicBezTo>
                  <a:pt x="32" y="36"/>
                  <a:pt x="32" y="36"/>
                  <a:pt x="32" y="36"/>
                </a:cubicBezTo>
                <a:lnTo>
                  <a:pt x="32" y="13"/>
                </a:lnTo>
                <a:close/>
                <a:moveTo>
                  <a:pt x="42" y="129"/>
                </a:moveTo>
                <a:cubicBezTo>
                  <a:pt x="27" y="129"/>
                  <a:pt x="14" y="117"/>
                  <a:pt x="14" y="101"/>
                </a:cubicBezTo>
                <a:cubicBezTo>
                  <a:pt x="14" y="85"/>
                  <a:pt x="27" y="72"/>
                  <a:pt x="42" y="72"/>
                </a:cubicBezTo>
                <a:cubicBezTo>
                  <a:pt x="58" y="72"/>
                  <a:pt x="70" y="85"/>
                  <a:pt x="70" y="101"/>
                </a:cubicBezTo>
                <a:cubicBezTo>
                  <a:pt x="70" y="117"/>
                  <a:pt x="58" y="129"/>
                  <a:pt x="42" y="129"/>
                </a:cubicBezTo>
                <a:close/>
                <a:moveTo>
                  <a:pt x="86" y="103"/>
                </a:moveTo>
                <a:cubicBezTo>
                  <a:pt x="75" y="103"/>
                  <a:pt x="75" y="103"/>
                  <a:pt x="75" y="103"/>
                </a:cubicBezTo>
                <a:cubicBezTo>
                  <a:pt x="75" y="95"/>
                  <a:pt x="75" y="95"/>
                  <a:pt x="75" y="95"/>
                </a:cubicBezTo>
                <a:cubicBezTo>
                  <a:pt x="86" y="95"/>
                  <a:pt x="86" y="95"/>
                  <a:pt x="86" y="95"/>
                </a:cubicBezTo>
                <a:lnTo>
                  <a:pt x="86" y="103"/>
                </a:lnTo>
                <a:close/>
                <a:moveTo>
                  <a:pt x="99" y="103"/>
                </a:moveTo>
                <a:cubicBezTo>
                  <a:pt x="88" y="103"/>
                  <a:pt x="88" y="103"/>
                  <a:pt x="88" y="103"/>
                </a:cubicBezTo>
                <a:cubicBezTo>
                  <a:pt x="88" y="95"/>
                  <a:pt x="88" y="95"/>
                  <a:pt x="88" y="95"/>
                </a:cubicBezTo>
                <a:cubicBezTo>
                  <a:pt x="99" y="95"/>
                  <a:pt x="99" y="95"/>
                  <a:pt x="99" y="95"/>
                </a:cubicBezTo>
                <a:lnTo>
                  <a:pt x="99" y="103"/>
                </a:lnTo>
                <a:close/>
                <a:moveTo>
                  <a:pt x="113" y="103"/>
                </a:moveTo>
                <a:cubicBezTo>
                  <a:pt x="102" y="103"/>
                  <a:pt x="102" y="103"/>
                  <a:pt x="102" y="103"/>
                </a:cubicBezTo>
                <a:cubicBezTo>
                  <a:pt x="102" y="95"/>
                  <a:pt x="102" y="95"/>
                  <a:pt x="102" y="95"/>
                </a:cubicBezTo>
                <a:cubicBezTo>
                  <a:pt x="113" y="95"/>
                  <a:pt x="113" y="95"/>
                  <a:pt x="113" y="95"/>
                </a:cubicBezTo>
                <a:lnTo>
                  <a:pt x="113" y="103"/>
                </a:lnTo>
                <a:close/>
                <a:moveTo>
                  <a:pt x="126" y="103"/>
                </a:moveTo>
                <a:cubicBezTo>
                  <a:pt x="115" y="103"/>
                  <a:pt x="115" y="103"/>
                  <a:pt x="115" y="103"/>
                </a:cubicBezTo>
                <a:cubicBezTo>
                  <a:pt x="115" y="95"/>
                  <a:pt x="115" y="95"/>
                  <a:pt x="115" y="95"/>
                </a:cubicBezTo>
                <a:cubicBezTo>
                  <a:pt x="126" y="95"/>
                  <a:pt x="126" y="95"/>
                  <a:pt x="126" y="95"/>
                </a:cubicBezTo>
                <a:lnTo>
                  <a:pt x="126" y="103"/>
                </a:lnTo>
                <a:close/>
                <a:moveTo>
                  <a:pt x="127" y="90"/>
                </a:moveTo>
                <a:cubicBezTo>
                  <a:pt x="74" y="90"/>
                  <a:pt x="74" y="90"/>
                  <a:pt x="74" y="90"/>
                </a:cubicBezTo>
                <a:cubicBezTo>
                  <a:pt x="74" y="49"/>
                  <a:pt x="74" y="49"/>
                  <a:pt x="74" y="49"/>
                </a:cubicBezTo>
                <a:cubicBezTo>
                  <a:pt x="127" y="49"/>
                  <a:pt x="127" y="49"/>
                  <a:pt x="127" y="49"/>
                </a:cubicBezTo>
                <a:lnTo>
                  <a:pt x="127" y="90"/>
                </a:lnTo>
                <a:close/>
                <a:moveTo>
                  <a:pt x="162" y="130"/>
                </a:moveTo>
                <a:cubicBezTo>
                  <a:pt x="146" y="130"/>
                  <a:pt x="134" y="117"/>
                  <a:pt x="134" y="101"/>
                </a:cubicBezTo>
                <a:cubicBezTo>
                  <a:pt x="134" y="86"/>
                  <a:pt x="146" y="73"/>
                  <a:pt x="162" y="73"/>
                </a:cubicBezTo>
                <a:cubicBezTo>
                  <a:pt x="178" y="73"/>
                  <a:pt x="190" y="86"/>
                  <a:pt x="190" y="101"/>
                </a:cubicBezTo>
                <a:cubicBezTo>
                  <a:pt x="190" y="117"/>
                  <a:pt x="178" y="130"/>
                  <a:pt x="162" y="13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458" name="Rectangle 441"/>
          <p:cNvSpPr>
            <a:spLocks noChangeArrowheads="1"/>
          </p:cNvSpPr>
          <p:nvPr/>
        </p:nvSpPr>
        <p:spPr bwMode="auto">
          <a:xfrm>
            <a:off x="8332160" y="3094474"/>
            <a:ext cx="220024" cy="1945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459" name="Freeform 442"/>
          <p:cNvSpPr/>
          <p:nvPr/>
        </p:nvSpPr>
        <p:spPr bwMode="auto">
          <a:xfrm>
            <a:off x="8252832" y="6216717"/>
            <a:ext cx="371196" cy="359222"/>
          </a:xfrm>
          <a:custGeom>
            <a:avLst/>
            <a:gdLst>
              <a:gd name="T0" fmla="*/ 152 w 196"/>
              <a:gd name="T1" fmla="*/ 1 h 189"/>
              <a:gd name="T2" fmla="*/ 144 w 196"/>
              <a:gd name="T3" fmla="*/ 0 h 189"/>
              <a:gd name="T4" fmla="*/ 99 w 196"/>
              <a:gd name="T5" fmla="*/ 25 h 189"/>
              <a:gd name="T6" fmla="*/ 54 w 196"/>
              <a:gd name="T7" fmla="*/ 0 h 189"/>
              <a:gd name="T8" fmla="*/ 44 w 196"/>
              <a:gd name="T9" fmla="*/ 1 h 189"/>
              <a:gd name="T10" fmla="*/ 0 w 196"/>
              <a:gd name="T11" fmla="*/ 55 h 189"/>
              <a:gd name="T12" fmla="*/ 0 w 196"/>
              <a:gd name="T13" fmla="*/ 66 h 189"/>
              <a:gd name="T14" fmla="*/ 98 w 196"/>
              <a:gd name="T15" fmla="*/ 189 h 189"/>
              <a:gd name="T16" fmla="*/ 136 w 196"/>
              <a:gd name="T17" fmla="*/ 159 h 189"/>
              <a:gd name="T18" fmla="*/ 130 w 196"/>
              <a:gd name="T19" fmla="*/ 143 h 189"/>
              <a:gd name="T20" fmla="*/ 154 w 196"/>
              <a:gd name="T21" fmla="*/ 120 h 189"/>
              <a:gd name="T22" fmla="*/ 169 w 196"/>
              <a:gd name="T23" fmla="*/ 126 h 189"/>
              <a:gd name="T24" fmla="*/ 196 w 196"/>
              <a:gd name="T25" fmla="*/ 66 h 189"/>
              <a:gd name="T26" fmla="*/ 196 w 196"/>
              <a:gd name="T27" fmla="*/ 55 h 189"/>
              <a:gd name="T28" fmla="*/ 152 w 196"/>
              <a:gd name="T29" fmla="*/ 1 h 1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6" h="189">
                <a:moveTo>
                  <a:pt x="152" y="1"/>
                </a:moveTo>
                <a:cubicBezTo>
                  <a:pt x="149" y="1"/>
                  <a:pt x="146" y="0"/>
                  <a:pt x="144" y="0"/>
                </a:cubicBezTo>
                <a:cubicBezTo>
                  <a:pt x="121" y="0"/>
                  <a:pt x="111" y="10"/>
                  <a:pt x="99" y="25"/>
                </a:cubicBezTo>
                <a:cubicBezTo>
                  <a:pt x="87" y="10"/>
                  <a:pt x="76" y="0"/>
                  <a:pt x="54" y="0"/>
                </a:cubicBezTo>
                <a:cubicBezTo>
                  <a:pt x="51" y="0"/>
                  <a:pt x="48" y="1"/>
                  <a:pt x="44" y="1"/>
                </a:cubicBezTo>
                <a:cubicBezTo>
                  <a:pt x="25" y="3"/>
                  <a:pt x="4" y="21"/>
                  <a:pt x="0" y="55"/>
                </a:cubicBezTo>
                <a:cubicBezTo>
                  <a:pt x="0" y="66"/>
                  <a:pt x="0" y="66"/>
                  <a:pt x="0" y="66"/>
                </a:cubicBezTo>
                <a:cubicBezTo>
                  <a:pt x="4" y="98"/>
                  <a:pt x="27" y="139"/>
                  <a:pt x="98" y="189"/>
                </a:cubicBezTo>
                <a:cubicBezTo>
                  <a:pt x="113" y="178"/>
                  <a:pt x="125" y="169"/>
                  <a:pt x="136" y="159"/>
                </a:cubicBezTo>
                <a:cubicBezTo>
                  <a:pt x="132" y="155"/>
                  <a:pt x="130" y="149"/>
                  <a:pt x="130" y="143"/>
                </a:cubicBezTo>
                <a:cubicBezTo>
                  <a:pt x="130" y="130"/>
                  <a:pt x="141" y="120"/>
                  <a:pt x="154" y="120"/>
                </a:cubicBezTo>
                <a:cubicBezTo>
                  <a:pt x="160" y="120"/>
                  <a:pt x="165" y="122"/>
                  <a:pt x="169" y="126"/>
                </a:cubicBezTo>
                <a:cubicBezTo>
                  <a:pt x="187" y="103"/>
                  <a:pt x="196" y="83"/>
                  <a:pt x="196" y="66"/>
                </a:cubicBezTo>
                <a:cubicBezTo>
                  <a:pt x="196" y="55"/>
                  <a:pt x="196" y="55"/>
                  <a:pt x="196" y="55"/>
                </a:cubicBezTo>
                <a:cubicBezTo>
                  <a:pt x="192" y="21"/>
                  <a:pt x="171" y="3"/>
                  <a:pt x="152" y="1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460" name="Freeform 443"/>
          <p:cNvSpPr>
            <a:spLocks noEditPoints="1"/>
          </p:cNvSpPr>
          <p:nvPr/>
        </p:nvSpPr>
        <p:spPr bwMode="auto">
          <a:xfrm>
            <a:off x="9191300" y="6469668"/>
            <a:ext cx="71845" cy="71845"/>
          </a:xfrm>
          <a:custGeom>
            <a:avLst/>
            <a:gdLst>
              <a:gd name="T0" fmla="*/ 19 w 38"/>
              <a:gd name="T1" fmla="*/ 0 h 38"/>
              <a:gd name="T2" fmla="*/ 0 w 38"/>
              <a:gd name="T3" fmla="*/ 19 h 38"/>
              <a:gd name="T4" fmla="*/ 19 w 38"/>
              <a:gd name="T5" fmla="*/ 38 h 38"/>
              <a:gd name="T6" fmla="*/ 38 w 38"/>
              <a:gd name="T7" fmla="*/ 19 h 38"/>
              <a:gd name="T8" fmla="*/ 19 w 38"/>
              <a:gd name="T9" fmla="*/ 0 h 38"/>
              <a:gd name="T10" fmla="*/ 23 w 38"/>
              <a:gd name="T11" fmla="*/ 23 h 38"/>
              <a:gd name="T12" fmla="*/ 16 w 38"/>
              <a:gd name="T13" fmla="*/ 23 h 38"/>
              <a:gd name="T14" fmla="*/ 5 w 38"/>
              <a:gd name="T15" fmla="*/ 23 h 38"/>
              <a:gd name="T16" fmla="*/ 5 w 38"/>
              <a:gd name="T17" fmla="*/ 16 h 38"/>
              <a:gd name="T18" fmla="*/ 16 w 38"/>
              <a:gd name="T19" fmla="*/ 16 h 38"/>
              <a:gd name="T20" fmla="*/ 23 w 38"/>
              <a:gd name="T21" fmla="*/ 16 h 38"/>
              <a:gd name="T22" fmla="*/ 34 w 38"/>
              <a:gd name="T23" fmla="*/ 16 h 38"/>
              <a:gd name="T24" fmla="*/ 34 w 38"/>
              <a:gd name="T25" fmla="*/ 23 h 38"/>
              <a:gd name="T26" fmla="*/ 23 w 38"/>
              <a:gd name="T27" fmla="*/ 23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38" h="38">
                <a:moveTo>
                  <a:pt x="19" y="0"/>
                </a:moveTo>
                <a:cubicBezTo>
                  <a:pt x="9" y="0"/>
                  <a:pt x="0" y="9"/>
                  <a:pt x="0" y="19"/>
                </a:cubicBezTo>
                <a:cubicBezTo>
                  <a:pt x="0" y="30"/>
                  <a:pt x="9" y="38"/>
                  <a:pt x="19" y="38"/>
                </a:cubicBezTo>
                <a:cubicBezTo>
                  <a:pt x="30" y="38"/>
                  <a:pt x="38" y="30"/>
                  <a:pt x="38" y="19"/>
                </a:cubicBezTo>
                <a:cubicBezTo>
                  <a:pt x="38" y="9"/>
                  <a:pt x="30" y="0"/>
                  <a:pt x="19" y="0"/>
                </a:cubicBezTo>
                <a:close/>
                <a:moveTo>
                  <a:pt x="23" y="23"/>
                </a:moveTo>
                <a:cubicBezTo>
                  <a:pt x="16" y="23"/>
                  <a:pt x="16" y="23"/>
                  <a:pt x="16" y="23"/>
                </a:cubicBezTo>
                <a:cubicBezTo>
                  <a:pt x="5" y="23"/>
                  <a:pt x="5" y="23"/>
                  <a:pt x="5" y="23"/>
                </a:cubicBezTo>
                <a:cubicBezTo>
                  <a:pt x="5" y="16"/>
                  <a:pt x="5" y="16"/>
                  <a:pt x="5" y="16"/>
                </a:cubicBezTo>
                <a:cubicBezTo>
                  <a:pt x="16" y="16"/>
                  <a:pt x="16" y="16"/>
                  <a:pt x="16" y="16"/>
                </a:cubicBezTo>
                <a:cubicBezTo>
                  <a:pt x="23" y="16"/>
                  <a:pt x="23" y="16"/>
                  <a:pt x="23" y="16"/>
                </a:cubicBezTo>
                <a:cubicBezTo>
                  <a:pt x="34" y="16"/>
                  <a:pt x="34" y="16"/>
                  <a:pt x="34" y="16"/>
                </a:cubicBezTo>
                <a:cubicBezTo>
                  <a:pt x="34" y="23"/>
                  <a:pt x="34" y="23"/>
                  <a:pt x="34" y="23"/>
                </a:cubicBezTo>
                <a:lnTo>
                  <a:pt x="23" y="23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461" name="Freeform 444"/>
          <p:cNvSpPr/>
          <p:nvPr/>
        </p:nvSpPr>
        <p:spPr bwMode="auto">
          <a:xfrm>
            <a:off x="8935355" y="6233181"/>
            <a:ext cx="372693" cy="357725"/>
          </a:xfrm>
          <a:custGeom>
            <a:avLst/>
            <a:gdLst>
              <a:gd name="T0" fmla="*/ 152 w 196"/>
              <a:gd name="T1" fmla="*/ 1 h 189"/>
              <a:gd name="T2" fmla="*/ 144 w 196"/>
              <a:gd name="T3" fmla="*/ 0 h 189"/>
              <a:gd name="T4" fmla="*/ 99 w 196"/>
              <a:gd name="T5" fmla="*/ 25 h 189"/>
              <a:gd name="T6" fmla="*/ 54 w 196"/>
              <a:gd name="T7" fmla="*/ 0 h 189"/>
              <a:gd name="T8" fmla="*/ 44 w 196"/>
              <a:gd name="T9" fmla="*/ 1 h 189"/>
              <a:gd name="T10" fmla="*/ 0 w 196"/>
              <a:gd name="T11" fmla="*/ 55 h 189"/>
              <a:gd name="T12" fmla="*/ 0 w 196"/>
              <a:gd name="T13" fmla="*/ 66 h 189"/>
              <a:gd name="T14" fmla="*/ 98 w 196"/>
              <a:gd name="T15" fmla="*/ 189 h 189"/>
              <a:gd name="T16" fmla="*/ 136 w 196"/>
              <a:gd name="T17" fmla="*/ 159 h 189"/>
              <a:gd name="T18" fmla="*/ 130 w 196"/>
              <a:gd name="T19" fmla="*/ 143 h 189"/>
              <a:gd name="T20" fmla="*/ 154 w 196"/>
              <a:gd name="T21" fmla="*/ 120 h 189"/>
              <a:gd name="T22" fmla="*/ 169 w 196"/>
              <a:gd name="T23" fmla="*/ 126 h 189"/>
              <a:gd name="T24" fmla="*/ 196 w 196"/>
              <a:gd name="T25" fmla="*/ 66 h 189"/>
              <a:gd name="T26" fmla="*/ 196 w 196"/>
              <a:gd name="T27" fmla="*/ 55 h 189"/>
              <a:gd name="T28" fmla="*/ 152 w 196"/>
              <a:gd name="T29" fmla="*/ 1 h 1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6" h="189">
                <a:moveTo>
                  <a:pt x="152" y="1"/>
                </a:moveTo>
                <a:cubicBezTo>
                  <a:pt x="149" y="1"/>
                  <a:pt x="146" y="0"/>
                  <a:pt x="144" y="0"/>
                </a:cubicBezTo>
                <a:cubicBezTo>
                  <a:pt x="121" y="0"/>
                  <a:pt x="111" y="10"/>
                  <a:pt x="99" y="25"/>
                </a:cubicBezTo>
                <a:cubicBezTo>
                  <a:pt x="87" y="10"/>
                  <a:pt x="76" y="0"/>
                  <a:pt x="54" y="0"/>
                </a:cubicBezTo>
                <a:cubicBezTo>
                  <a:pt x="51" y="0"/>
                  <a:pt x="48" y="1"/>
                  <a:pt x="44" y="1"/>
                </a:cubicBezTo>
                <a:cubicBezTo>
                  <a:pt x="25" y="3"/>
                  <a:pt x="4" y="21"/>
                  <a:pt x="0" y="55"/>
                </a:cubicBezTo>
                <a:cubicBezTo>
                  <a:pt x="0" y="66"/>
                  <a:pt x="0" y="66"/>
                  <a:pt x="0" y="66"/>
                </a:cubicBezTo>
                <a:cubicBezTo>
                  <a:pt x="4" y="98"/>
                  <a:pt x="27" y="139"/>
                  <a:pt x="98" y="189"/>
                </a:cubicBezTo>
                <a:cubicBezTo>
                  <a:pt x="113" y="178"/>
                  <a:pt x="125" y="169"/>
                  <a:pt x="136" y="159"/>
                </a:cubicBezTo>
                <a:cubicBezTo>
                  <a:pt x="132" y="155"/>
                  <a:pt x="130" y="149"/>
                  <a:pt x="130" y="143"/>
                </a:cubicBezTo>
                <a:cubicBezTo>
                  <a:pt x="130" y="130"/>
                  <a:pt x="141" y="120"/>
                  <a:pt x="154" y="120"/>
                </a:cubicBezTo>
                <a:cubicBezTo>
                  <a:pt x="160" y="120"/>
                  <a:pt x="165" y="122"/>
                  <a:pt x="169" y="126"/>
                </a:cubicBezTo>
                <a:cubicBezTo>
                  <a:pt x="187" y="103"/>
                  <a:pt x="196" y="83"/>
                  <a:pt x="196" y="66"/>
                </a:cubicBezTo>
                <a:cubicBezTo>
                  <a:pt x="196" y="55"/>
                  <a:pt x="196" y="55"/>
                  <a:pt x="196" y="55"/>
                </a:cubicBezTo>
                <a:cubicBezTo>
                  <a:pt x="192" y="21"/>
                  <a:pt x="171" y="3"/>
                  <a:pt x="152" y="1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462" name="Freeform 445"/>
          <p:cNvSpPr/>
          <p:nvPr/>
        </p:nvSpPr>
        <p:spPr bwMode="auto">
          <a:xfrm>
            <a:off x="9595426" y="6216717"/>
            <a:ext cx="372693" cy="359222"/>
          </a:xfrm>
          <a:custGeom>
            <a:avLst/>
            <a:gdLst>
              <a:gd name="T0" fmla="*/ 152 w 196"/>
              <a:gd name="T1" fmla="*/ 1 h 189"/>
              <a:gd name="T2" fmla="*/ 144 w 196"/>
              <a:gd name="T3" fmla="*/ 0 h 189"/>
              <a:gd name="T4" fmla="*/ 99 w 196"/>
              <a:gd name="T5" fmla="*/ 25 h 189"/>
              <a:gd name="T6" fmla="*/ 54 w 196"/>
              <a:gd name="T7" fmla="*/ 0 h 189"/>
              <a:gd name="T8" fmla="*/ 44 w 196"/>
              <a:gd name="T9" fmla="*/ 1 h 189"/>
              <a:gd name="T10" fmla="*/ 0 w 196"/>
              <a:gd name="T11" fmla="*/ 55 h 189"/>
              <a:gd name="T12" fmla="*/ 0 w 196"/>
              <a:gd name="T13" fmla="*/ 66 h 189"/>
              <a:gd name="T14" fmla="*/ 98 w 196"/>
              <a:gd name="T15" fmla="*/ 189 h 189"/>
              <a:gd name="T16" fmla="*/ 136 w 196"/>
              <a:gd name="T17" fmla="*/ 159 h 189"/>
              <a:gd name="T18" fmla="*/ 130 w 196"/>
              <a:gd name="T19" fmla="*/ 143 h 189"/>
              <a:gd name="T20" fmla="*/ 154 w 196"/>
              <a:gd name="T21" fmla="*/ 120 h 189"/>
              <a:gd name="T22" fmla="*/ 169 w 196"/>
              <a:gd name="T23" fmla="*/ 126 h 189"/>
              <a:gd name="T24" fmla="*/ 196 w 196"/>
              <a:gd name="T25" fmla="*/ 66 h 189"/>
              <a:gd name="T26" fmla="*/ 196 w 196"/>
              <a:gd name="T27" fmla="*/ 55 h 189"/>
              <a:gd name="T28" fmla="*/ 152 w 196"/>
              <a:gd name="T29" fmla="*/ 1 h 1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6" h="189">
                <a:moveTo>
                  <a:pt x="152" y="1"/>
                </a:moveTo>
                <a:cubicBezTo>
                  <a:pt x="149" y="1"/>
                  <a:pt x="146" y="0"/>
                  <a:pt x="144" y="0"/>
                </a:cubicBezTo>
                <a:cubicBezTo>
                  <a:pt x="121" y="0"/>
                  <a:pt x="111" y="10"/>
                  <a:pt x="99" y="25"/>
                </a:cubicBezTo>
                <a:cubicBezTo>
                  <a:pt x="87" y="10"/>
                  <a:pt x="76" y="0"/>
                  <a:pt x="54" y="0"/>
                </a:cubicBezTo>
                <a:cubicBezTo>
                  <a:pt x="51" y="0"/>
                  <a:pt x="48" y="1"/>
                  <a:pt x="44" y="1"/>
                </a:cubicBezTo>
                <a:cubicBezTo>
                  <a:pt x="25" y="3"/>
                  <a:pt x="4" y="21"/>
                  <a:pt x="0" y="55"/>
                </a:cubicBezTo>
                <a:cubicBezTo>
                  <a:pt x="0" y="66"/>
                  <a:pt x="0" y="66"/>
                  <a:pt x="0" y="66"/>
                </a:cubicBezTo>
                <a:cubicBezTo>
                  <a:pt x="4" y="98"/>
                  <a:pt x="27" y="139"/>
                  <a:pt x="98" y="189"/>
                </a:cubicBezTo>
                <a:cubicBezTo>
                  <a:pt x="113" y="178"/>
                  <a:pt x="125" y="169"/>
                  <a:pt x="136" y="159"/>
                </a:cubicBezTo>
                <a:cubicBezTo>
                  <a:pt x="132" y="155"/>
                  <a:pt x="130" y="149"/>
                  <a:pt x="130" y="143"/>
                </a:cubicBezTo>
                <a:cubicBezTo>
                  <a:pt x="130" y="130"/>
                  <a:pt x="141" y="120"/>
                  <a:pt x="154" y="120"/>
                </a:cubicBezTo>
                <a:cubicBezTo>
                  <a:pt x="160" y="120"/>
                  <a:pt x="165" y="122"/>
                  <a:pt x="169" y="126"/>
                </a:cubicBezTo>
                <a:cubicBezTo>
                  <a:pt x="187" y="103"/>
                  <a:pt x="196" y="83"/>
                  <a:pt x="196" y="66"/>
                </a:cubicBezTo>
                <a:cubicBezTo>
                  <a:pt x="196" y="55"/>
                  <a:pt x="196" y="55"/>
                  <a:pt x="196" y="55"/>
                </a:cubicBezTo>
                <a:cubicBezTo>
                  <a:pt x="192" y="21"/>
                  <a:pt x="171" y="3"/>
                  <a:pt x="152" y="1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0">
        <p:fade/>
      </p:transition>
    </mc:Choice>
    <mc:Fallback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repeatCount="indefinite" accel="50000" decel="50000" autoRev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40309"/>
            </a:gs>
            <a:gs pos="82000">
              <a:srgbClr val="181A42"/>
            </a:gs>
            <a:gs pos="61025">
              <a:srgbClr val="182543"/>
            </a:gs>
            <a:gs pos="42087">
              <a:srgbClr val="13162D"/>
            </a:gs>
            <a:gs pos="21100">
              <a:srgbClr val="090913"/>
            </a:gs>
            <a:gs pos="100000">
              <a:srgbClr val="272D66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5" name="矩形 4"/>
          <p:cNvSpPr/>
          <p:nvPr/>
        </p:nvSpPr>
        <p:spPr>
          <a:xfrm>
            <a:off x="-2877164" y="0"/>
            <a:ext cx="18022528" cy="970444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0" y="0"/>
            <a:ext cx="12192000" cy="6857999"/>
          </a:xfrm>
          <a:prstGeom prst="rect">
            <a:avLst/>
          </a:prstGeom>
          <a:gradFill flip="none" rotWithShape="1">
            <a:gsLst>
              <a:gs pos="61000">
                <a:srgbClr val="C784BF">
                  <a:alpha val="10000"/>
                </a:srgbClr>
              </a:gs>
              <a:gs pos="38000">
                <a:srgbClr val="BB5BA0">
                  <a:alpha val="20000"/>
                </a:srgbClr>
              </a:gs>
              <a:gs pos="0">
                <a:srgbClr val="612748">
                  <a:alpha val="25000"/>
                </a:srgbClr>
              </a:gs>
              <a:gs pos="19000">
                <a:srgbClr val="752F5B">
                  <a:alpha val="25000"/>
                </a:srgbClr>
              </a:gs>
              <a:gs pos="100000">
                <a:srgbClr val="B04787">
                  <a:alpha val="0"/>
                </a:srgbClr>
              </a:gs>
            </a:gsLst>
            <a:path path="circle">
              <a:fillToRect t="100000" r="100000"/>
            </a:path>
            <a:tileRect l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Freeform 5"/>
          <p:cNvSpPr>
            <a:spLocks noEditPoints="1"/>
          </p:cNvSpPr>
          <p:nvPr/>
        </p:nvSpPr>
        <p:spPr bwMode="auto">
          <a:xfrm>
            <a:off x="11210925" y="6081713"/>
            <a:ext cx="334963" cy="481013"/>
          </a:xfrm>
          <a:custGeom>
            <a:avLst/>
            <a:gdLst>
              <a:gd name="T0" fmla="*/ 89 w 89"/>
              <a:gd name="T1" fmla="*/ 44 h 128"/>
              <a:gd name="T2" fmla="*/ 44 w 89"/>
              <a:gd name="T3" fmla="*/ 0 h 128"/>
              <a:gd name="T4" fmla="*/ 0 w 89"/>
              <a:gd name="T5" fmla="*/ 44 h 128"/>
              <a:gd name="T6" fmla="*/ 38 w 89"/>
              <a:gd name="T7" fmla="*/ 88 h 128"/>
              <a:gd name="T8" fmla="*/ 38 w 89"/>
              <a:gd name="T9" fmla="*/ 100 h 128"/>
              <a:gd name="T10" fmla="*/ 25 w 89"/>
              <a:gd name="T11" fmla="*/ 100 h 128"/>
              <a:gd name="T12" fmla="*/ 25 w 89"/>
              <a:gd name="T13" fmla="*/ 114 h 128"/>
              <a:gd name="T14" fmla="*/ 38 w 89"/>
              <a:gd name="T15" fmla="*/ 114 h 128"/>
              <a:gd name="T16" fmla="*/ 38 w 89"/>
              <a:gd name="T17" fmla="*/ 128 h 128"/>
              <a:gd name="T18" fmla="*/ 52 w 89"/>
              <a:gd name="T19" fmla="*/ 128 h 128"/>
              <a:gd name="T20" fmla="*/ 52 w 89"/>
              <a:gd name="T21" fmla="*/ 114 h 128"/>
              <a:gd name="T22" fmla="*/ 64 w 89"/>
              <a:gd name="T23" fmla="*/ 114 h 128"/>
              <a:gd name="T24" fmla="*/ 64 w 89"/>
              <a:gd name="T25" fmla="*/ 100 h 128"/>
              <a:gd name="T26" fmla="*/ 52 w 89"/>
              <a:gd name="T27" fmla="*/ 100 h 128"/>
              <a:gd name="T28" fmla="*/ 52 w 89"/>
              <a:gd name="T29" fmla="*/ 88 h 128"/>
              <a:gd name="T30" fmla="*/ 89 w 89"/>
              <a:gd name="T31" fmla="*/ 44 h 128"/>
              <a:gd name="T32" fmla="*/ 50 w 89"/>
              <a:gd name="T33" fmla="*/ 74 h 128"/>
              <a:gd name="T34" fmla="*/ 45 w 89"/>
              <a:gd name="T35" fmla="*/ 74 h 128"/>
              <a:gd name="T36" fmla="*/ 40 w 89"/>
              <a:gd name="T37" fmla="*/ 74 h 128"/>
              <a:gd name="T38" fmla="*/ 22 w 89"/>
              <a:gd name="T39" fmla="*/ 64 h 128"/>
              <a:gd name="T40" fmla="*/ 17 w 89"/>
              <a:gd name="T41" fmla="*/ 55 h 128"/>
              <a:gd name="T42" fmla="*/ 15 w 89"/>
              <a:gd name="T43" fmla="*/ 44 h 128"/>
              <a:gd name="T44" fmla="*/ 23 w 89"/>
              <a:gd name="T45" fmla="*/ 23 h 128"/>
              <a:gd name="T46" fmla="*/ 44 w 89"/>
              <a:gd name="T47" fmla="*/ 15 h 128"/>
              <a:gd name="T48" fmla="*/ 65 w 89"/>
              <a:gd name="T49" fmla="*/ 23 h 128"/>
              <a:gd name="T50" fmla="*/ 74 w 89"/>
              <a:gd name="T51" fmla="*/ 44 h 128"/>
              <a:gd name="T52" fmla="*/ 72 w 89"/>
              <a:gd name="T53" fmla="*/ 55 h 128"/>
              <a:gd name="T54" fmla="*/ 67 w 89"/>
              <a:gd name="T55" fmla="*/ 64 h 128"/>
              <a:gd name="T56" fmla="*/ 50 w 89"/>
              <a:gd name="T57" fmla="*/ 74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89" h="128">
                <a:moveTo>
                  <a:pt x="89" y="44"/>
                </a:moveTo>
                <a:cubicBezTo>
                  <a:pt x="89" y="20"/>
                  <a:pt x="69" y="0"/>
                  <a:pt x="44" y="0"/>
                </a:cubicBezTo>
                <a:cubicBezTo>
                  <a:pt x="20" y="0"/>
                  <a:pt x="0" y="20"/>
                  <a:pt x="0" y="44"/>
                </a:cubicBezTo>
                <a:cubicBezTo>
                  <a:pt x="0" y="66"/>
                  <a:pt x="16" y="85"/>
                  <a:pt x="38" y="88"/>
                </a:cubicBezTo>
                <a:cubicBezTo>
                  <a:pt x="38" y="100"/>
                  <a:pt x="38" y="100"/>
                  <a:pt x="38" y="100"/>
                </a:cubicBezTo>
                <a:cubicBezTo>
                  <a:pt x="25" y="100"/>
                  <a:pt x="25" y="100"/>
                  <a:pt x="25" y="100"/>
                </a:cubicBezTo>
                <a:cubicBezTo>
                  <a:pt x="25" y="114"/>
                  <a:pt x="25" y="114"/>
                  <a:pt x="25" y="114"/>
                </a:cubicBezTo>
                <a:cubicBezTo>
                  <a:pt x="38" y="114"/>
                  <a:pt x="38" y="114"/>
                  <a:pt x="38" y="114"/>
                </a:cubicBezTo>
                <a:cubicBezTo>
                  <a:pt x="38" y="128"/>
                  <a:pt x="38" y="128"/>
                  <a:pt x="38" y="128"/>
                </a:cubicBezTo>
                <a:cubicBezTo>
                  <a:pt x="52" y="128"/>
                  <a:pt x="52" y="128"/>
                  <a:pt x="52" y="128"/>
                </a:cubicBezTo>
                <a:cubicBezTo>
                  <a:pt x="52" y="114"/>
                  <a:pt x="52" y="114"/>
                  <a:pt x="52" y="114"/>
                </a:cubicBezTo>
                <a:cubicBezTo>
                  <a:pt x="64" y="114"/>
                  <a:pt x="64" y="114"/>
                  <a:pt x="64" y="114"/>
                </a:cubicBezTo>
                <a:cubicBezTo>
                  <a:pt x="64" y="100"/>
                  <a:pt x="64" y="100"/>
                  <a:pt x="64" y="100"/>
                </a:cubicBezTo>
                <a:cubicBezTo>
                  <a:pt x="52" y="100"/>
                  <a:pt x="52" y="100"/>
                  <a:pt x="52" y="100"/>
                </a:cubicBezTo>
                <a:cubicBezTo>
                  <a:pt x="52" y="88"/>
                  <a:pt x="52" y="88"/>
                  <a:pt x="52" y="88"/>
                </a:cubicBezTo>
                <a:cubicBezTo>
                  <a:pt x="73" y="84"/>
                  <a:pt x="89" y="66"/>
                  <a:pt x="89" y="44"/>
                </a:cubicBezTo>
                <a:close/>
                <a:moveTo>
                  <a:pt x="50" y="74"/>
                </a:moveTo>
                <a:cubicBezTo>
                  <a:pt x="45" y="74"/>
                  <a:pt x="45" y="74"/>
                  <a:pt x="45" y="74"/>
                </a:cubicBezTo>
                <a:cubicBezTo>
                  <a:pt x="40" y="74"/>
                  <a:pt x="40" y="74"/>
                  <a:pt x="40" y="74"/>
                </a:cubicBezTo>
                <a:cubicBezTo>
                  <a:pt x="33" y="73"/>
                  <a:pt x="27" y="69"/>
                  <a:pt x="22" y="64"/>
                </a:cubicBezTo>
                <a:cubicBezTo>
                  <a:pt x="20" y="61"/>
                  <a:pt x="18" y="58"/>
                  <a:pt x="17" y="55"/>
                </a:cubicBezTo>
                <a:cubicBezTo>
                  <a:pt x="15" y="52"/>
                  <a:pt x="15" y="48"/>
                  <a:pt x="15" y="44"/>
                </a:cubicBezTo>
                <a:cubicBezTo>
                  <a:pt x="15" y="36"/>
                  <a:pt x="18" y="29"/>
                  <a:pt x="23" y="23"/>
                </a:cubicBezTo>
                <a:cubicBezTo>
                  <a:pt x="29" y="18"/>
                  <a:pt x="37" y="15"/>
                  <a:pt x="44" y="15"/>
                </a:cubicBezTo>
                <a:cubicBezTo>
                  <a:pt x="52" y="15"/>
                  <a:pt x="60" y="18"/>
                  <a:pt x="65" y="23"/>
                </a:cubicBezTo>
                <a:cubicBezTo>
                  <a:pt x="71" y="29"/>
                  <a:pt x="74" y="36"/>
                  <a:pt x="74" y="44"/>
                </a:cubicBezTo>
                <a:cubicBezTo>
                  <a:pt x="74" y="48"/>
                  <a:pt x="73" y="52"/>
                  <a:pt x="72" y="55"/>
                </a:cubicBezTo>
                <a:cubicBezTo>
                  <a:pt x="71" y="58"/>
                  <a:pt x="69" y="61"/>
                  <a:pt x="67" y="64"/>
                </a:cubicBezTo>
                <a:cubicBezTo>
                  <a:pt x="63" y="69"/>
                  <a:pt x="56" y="72"/>
                  <a:pt x="50" y="74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" name="Freeform 6"/>
          <p:cNvSpPr>
            <a:spLocks noEditPoints="1"/>
          </p:cNvSpPr>
          <p:nvPr/>
        </p:nvSpPr>
        <p:spPr bwMode="auto">
          <a:xfrm>
            <a:off x="10182225" y="6065838"/>
            <a:ext cx="500063" cy="481013"/>
          </a:xfrm>
          <a:custGeom>
            <a:avLst/>
            <a:gdLst>
              <a:gd name="T0" fmla="*/ 117 w 133"/>
              <a:gd name="T1" fmla="*/ 0 h 128"/>
              <a:gd name="T2" fmla="*/ 90 w 133"/>
              <a:gd name="T3" fmla="*/ 0 h 128"/>
              <a:gd name="T4" fmla="*/ 90 w 133"/>
              <a:gd name="T5" fmla="*/ 16 h 128"/>
              <a:gd name="T6" fmla="*/ 106 w 133"/>
              <a:gd name="T7" fmla="*/ 16 h 128"/>
              <a:gd name="T8" fmla="*/ 81 w 133"/>
              <a:gd name="T9" fmla="*/ 41 h 128"/>
              <a:gd name="T10" fmla="*/ 52 w 133"/>
              <a:gd name="T11" fmla="*/ 31 h 128"/>
              <a:gd name="T12" fmla="*/ 19 w 133"/>
              <a:gd name="T13" fmla="*/ 45 h 128"/>
              <a:gd name="T14" fmla="*/ 19 w 133"/>
              <a:gd name="T15" fmla="*/ 114 h 128"/>
              <a:gd name="T16" fmla="*/ 52 w 133"/>
              <a:gd name="T17" fmla="*/ 128 h 128"/>
              <a:gd name="T18" fmla="*/ 86 w 133"/>
              <a:gd name="T19" fmla="*/ 114 h 128"/>
              <a:gd name="T20" fmla="*/ 92 w 133"/>
              <a:gd name="T21" fmla="*/ 52 h 128"/>
              <a:gd name="T22" fmla="*/ 117 w 133"/>
              <a:gd name="T23" fmla="*/ 27 h 128"/>
              <a:gd name="T24" fmla="*/ 117 w 133"/>
              <a:gd name="T25" fmla="*/ 43 h 128"/>
              <a:gd name="T26" fmla="*/ 133 w 133"/>
              <a:gd name="T27" fmla="*/ 43 h 128"/>
              <a:gd name="T28" fmla="*/ 133 w 133"/>
              <a:gd name="T29" fmla="*/ 16 h 128"/>
              <a:gd name="T30" fmla="*/ 133 w 133"/>
              <a:gd name="T31" fmla="*/ 0 h 128"/>
              <a:gd name="T32" fmla="*/ 117 w 133"/>
              <a:gd name="T33" fmla="*/ 0 h 128"/>
              <a:gd name="T34" fmla="*/ 75 w 133"/>
              <a:gd name="T35" fmla="*/ 103 h 128"/>
              <a:gd name="T36" fmla="*/ 52 w 133"/>
              <a:gd name="T37" fmla="*/ 112 h 128"/>
              <a:gd name="T38" fmla="*/ 30 w 133"/>
              <a:gd name="T39" fmla="*/ 103 h 128"/>
              <a:gd name="T40" fmla="*/ 20 w 133"/>
              <a:gd name="T41" fmla="*/ 80 h 128"/>
              <a:gd name="T42" fmla="*/ 30 w 133"/>
              <a:gd name="T43" fmla="*/ 57 h 128"/>
              <a:gd name="T44" fmla="*/ 52 w 133"/>
              <a:gd name="T45" fmla="*/ 47 h 128"/>
              <a:gd name="T46" fmla="*/ 75 w 133"/>
              <a:gd name="T47" fmla="*/ 57 h 128"/>
              <a:gd name="T48" fmla="*/ 85 w 133"/>
              <a:gd name="T49" fmla="*/ 80 h 128"/>
              <a:gd name="T50" fmla="*/ 75 w 133"/>
              <a:gd name="T51" fmla="*/ 103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33" h="128">
                <a:moveTo>
                  <a:pt x="117" y="0"/>
                </a:moveTo>
                <a:cubicBezTo>
                  <a:pt x="90" y="0"/>
                  <a:pt x="90" y="0"/>
                  <a:pt x="90" y="0"/>
                </a:cubicBezTo>
                <a:cubicBezTo>
                  <a:pt x="90" y="16"/>
                  <a:pt x="90" y="16"/>
                  <a:pt x="90" y="16"/>
                </a:cubicBezTo>
                <a:cubicBezTo>
                  <a:pt x="106" y="16"/>
                  <a:pt x="106" y="16"/>
                  <a:pt x="106" y="16"/>
                </a:cubicBezTo>
                <a:cubicBezTo>
                  <a:pt x="81" y="41"/>
                  <a:pt x="81" y="41"/>
                  <a:pt x="81" y="41"/>
                </a:cubicBezTo>
                <a:cubicBezTo>
                  <a:pt x="73" y="35"/>
                  <a:pt x="63" y="31"/>
                  <a:pt x="52" y="31"/>
                </a:cubicBezTo>
                <a:cubicBezTo>
                  <a:pt x="40" y="31"/>
                  <a:pt x="28" y="36"/>
                  <a:pt x="19" y="45"/>
                </a:cubicBezTo>
                <a:cubicBezTo>
                  <a:pt x="0" y="64"/>
                  <a:pt x="0" y="95"/>
                  <a:pt x="19" y="114"/>
                </a:cubicBezTo>
                <a:cubicBezTo>
                  <a:pt x="28" y="123"/>
                  <a:pt x="40" y="128"/>
                  <a:pt x="52" y="128"/>
                </a:cubicBezTo>
                <a:cubicBezTo>
                  <a:pt x="65" y="128"/>
                  <a:pt x="77" y="123"/>
                  <a:pt x="86" y="114"/>
                </a:cubicBezTo>
                <a:cubicBezTo>
                  <a:pt x="103" y="97"/>
                  <a:pt x="105" y="71"/>
                  <a:pt x="92" y="52"/>
                </a:cubicBezTo>
                <a:cubicBezTo>
                  <a:pt x="117" y="27"/>
                  <a:pt x="117" y="27"/>
                  <a:pt x="117" y="27"/>
                </a:cubicBezTo>
                <a:cubicBezTo>
                  <a:pt x="117" y="43"/>
                  <a:pt x="117" y="43"/>
                  <a:pt x="117" y="43"/>
                </a:cubicBezTo>
                <a:cubicBezTo>
                  <a:pt x="133" y="43"/>
                  <a:pt x="133" y="43"/>
                  <a:pt x="133" y="43"/>
                </a:cubicBezTo>
                <a:cubicBezTo>
                  <a:pt x="133" y="16"/>
                  <a:pt x="133" y="16"/>
                  <a:pt x="133" y="16"/>
                </a:cubicBezTo>
                <a:cubicBezTo>
                  <a:pt x="133" y="0"/>
                  <a:pt x="133" y="0"/>
                  <a:pt x="133" y="0"/>
                </a:cubicBezTo>
                <a:lnTo>
                  <a:pt x="117" y="0"/>
                </a:lnTo>
                <a:close/>
                <a:moveTo>
                  <a:pt x="75" y="103"/>
                </a:moveTo>
                <a:cubicBezTo>
                  <a:pt x="69" y="109"/>
                  <a:pt x="61" y="112"/>
                  <a:pt x="52" y="112"/>
                </a:cubicBezTo>
                <a:cubicBezTo>
                  <a:pt x="44" y="112"/>
                  <a:pt x="36" y="109"/>
                  <a:pt x="30" y="103"/>
                </a:cubicBezTo>
                <a:cubicBezTo>
                  <a:pt x="24" y="96"/>
                  <a:pt x="20" y="88"/>
                  <a:pt x="20" y="80"/>
                </a:cubicBezTo>
                <a:cubicBezTo>
                  <a:pt x="20" y="71"/>
                  <a:pt x="24" y="63"/>
                  <a:pt x="30" y="57"/>
                </a:cubicBezTo>
                <a:cubicBezTo>
                  <a:pt x="36" y="51"/>
                  <a:pt x="44" y="47"/>
                  <a:pt x="52" y="47"/>
                </a:cubicBezTo>
                <a:cubicBezTo>
                  <a:pt x="61" y="47"/>
                  <a:pt x="69" y="51"/>
                  <a:pt x="75" y="57"/>
                </a:cubicBezTo>
                <a:cubicBezTo>
                  <a:pt x="81" y="63"/>
                  <a:pt x="85" y="71"/>
                  <a:pt x="85" y="80"/>
                </a:cubicBezTo>
                <a:cubicBezTo>
                  <a:pt x="85" y="88"/>
                  <a:pt x="81" y="96"/>
                  <a:pt x="75" y="103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" name="Freeform 7"/>
          <p:cNvSpPr>
            <a:spLocks noEditPoints="1"/>
          </p:cNvSpPr>
          <p:nvPr/>
        </p:nvSpPr>
        <p:spPr bwMode="auto">
          <a:xfrm>
            <a:off x="9217025" y="6103938"/>
            <a:ext cx="481013" cy="406400"/>
          </a:xfrm>
          <a:custGeom>
            <a:avLst/>
            <a:gdLst>
              <a:gd name="T0" fmla="*/ 118 w 128"/>
              <a:gd name="T1" fmla="*/ 0 h 108"/>
              <a:gd name="T2" fmla="*/ 10 w 128"/>
              <a:gd name="T3" fmla="*/ 0 h 108"/>
              <a:gd name="T4" fmla="*/ 0 w 128"/>
              <a:gd name="T5" fmla="*/ 10 h 108"/>
              <a:gd name="T6" fmla="*/ 0 w 128"/>
              <a:gd name="T7" fmla="*/ 98 h 108"/>
              <a:gd name="T8" fmla="*/ 10 w 128"/>
              <a:gd name="T9" fmla="*/ 108 h 108"/>
              <a:gd name="T10" fmla="*/ 118 w 128"/>
              <a:gd name="T11" fmla="*/ 108 h 108"/>
              <a:gd name="T12" fmla="*/ 128 w 128"/>
              <a:gd name="T13" fmla="*/ 98 h 108"/>
              <a:gd name="T14" fmla="*/ 128 w 128"/>
              <a:gd name="T15" fmla="*/ 10 h 108"/>
              <a:gd name="T16" fmla="*/ 118 w 128"/>
              <a:gd name="T17" fmla="*/ 0 h 108"/>
              <a:gd name="T18" fmla="*/ 49 w 128"/>
              <a:gd name="T19" fmla="*/ 97 h 108"/>
              <a:gd name="T20" fmla="*/ 39 w 128"/>
              <a:gd name="T21" fmla="*/ 97 h 108"/>
              <a:gd name="T22" fmla="*/ 39 w 128"/>
              <a:gd name="T23" fmla="*/ 87 h 108"/>
              <a:gd name="T24" fmla="*/ 49 w 128"/>
              <a:gd name="T25" fmla="*/ 87 h 108"/>
              <a:gd name="T26" fmla="*/ 49 w 128"/>
              <a:gd name="T27" fmla="*/ 97 h 108"/>
              <a:gd name="T28" fmla="*/ 69 w 128"/>
              <a:gd name="T29" fmla="*/ 97 h 108"/>
              <a:gd name="T30" fmla="*/ 59 w 128"/>
              <a:gd name="T31" fmla="*/ 97 h 108"/>
              <a:gd name="T32" fmla="*/ 59 w 128"/>
              <a:gd name="T33" fmla="*/ 87 h 108"/>
              <a:gd name="T34" fmla="*/ 69 w 128"/>
              <a:gd name="T35" fmla="*/ 87 h 108"/>
              <a:gd name="T36" fmla="*/ 69 w 128"/>
              <a:gd name="T37" fmla="*/ 97 h 108"/>
              <a:gd name="T38" fmla="*/ 89 w 128"/>
              <a:gd name="T39" fmla="*/ 97 h 108"/>
              <a:gd name="T40" fmla="*/ 79 w 128"/>
              <a:gd name="T41" fmla="*/ 97 h 108"/>
              <a:gd name="T42" fmla="*/ 79 w 128"/>
              <a:gd name="T43" fmla="*/ 87 h 108"/>
              <a:gd name="T44" fmla="*/ 89 w 128"/>
              <a:gd name="T45" fmla="*/ 87 h 108"/>
              <a:gd name="T46" fmla="*/ 89 w 128"/>
              <a:gd name="T47" fmla="*/ 97 h 108"/>
              <a:gd name="T48" fmla="*/ 118 w 128"/>
              <a:gd name="T49" fmla="*/ 78 h 108"/>
              <a:gd name="T50" fmla="*/ 10 w 128"/>
              <a:gd name="T51" fmla="*/ 78 h 108"/>
              <a:gd name="T52" fmla="*/ 10 w 128"/>
              <a:gd name="T53" fmla="*/ 52 h 108"/>
              <a:gd name="T54" fmla="*/ 58 w 128"/>
              <a:gd name="T55" fmla="*/ 52 h 108"/>
              <a:gd name="T56" fmla="*/ 61 w 128"/>
              <a:gd name="T57" fmla="*/ 46 h 108"/>
              <a:gd name="T58" fmla="*/ 70 w 128"/>
              <a:gd name="T59" fmla="*/ 69 h 108"/>
              <a:gd name="T60" fmla="*/ 76 w 128"/>
              <a:gd name="T61" fmla="*/ 52 h 108"/>
              <a:gd name="T62" fmla="*/ 118 w 128"/>
              <a:gd name="T63" fmla="*/ 52 h 108"/>
              <a:gd name="T64" fmla="*/ 118 w 128"/>
              <a:gd name="T65" fmla="*/ 78 h 108"/>
              <a:gd name="T66" fmla="*/ 118 w 128"/>
              <a:gd name="T67" fmla="*/ 42 h 108"/>
              <a:gd name="T68" fmla="*/ 70 w 128"/>
              <a:gd name="T69" fmla="*/ 42 h 108"/>
              <a:gd name="T70" fmla="*/ 61 w 128"/>
              <a:gd name="T71" fmla="*/ 19 h 108"/>
              <a:gd name="T72" fmla="*/ 52 w 128"/>
              <a:gd name="T73" fmla="*/ 42 h 108"/>
              <a:gd name="T74" fmla="*/ 10 w 128"/>
              <a:gd name="T75" fmla="*/ 42 h 108"/>
              <a:gd name="T76" fmla="*/ 10 w 128"/>
              <a:gd name="T77" fmla="*/ 10 h 108"/>
              <a:gd name="T78" fmla="*/ 118 w 128"/>
              <a:gd name="T79" fmla="*/ 10 h 108"/>
              <a:gd name="T80" fmla="*/ 118 w 128"/>
              <a:gd name="T81" fmla="*/ 42 h 1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28" h="108">
                <a:moveTo>
                  <a:pt x="118" y="0"/>
                </a:moveTo>
                <a:cubicBezTo>
                  <a:pt x="10" y="0"/>
                  <a:pt x="10" y="0"/>
                  <a:pt x="10" y="0"/>
                </a:cubicBezTo>
                <a:cubicBezTo>
                  <a:pt x="4" y="0"/>
                  <a:pt x="0" y="4"/>
                  <a:pt x="0" y="10"/>
                </a:cubicBezTo>
                <a:cubicBezTo>
                  <a:pt x="0" y="98"/>
                  <a:pt x="0" y="98"/>
                  <a:pt x="0" y="98"/>
                </a:cubicBezTo>
                <a:cubicBezTo>
                  <a:pt x="0" y="104"/>
                  <a:pt x="4" y="108"/>
                  <a:pt x="10" y="108"/>
                </a:cubicBezTo>
                <a:cubicBezTo>
                  <a:pt x="118" y="108"/>
                  <a:pt x="118" y="108"/>
                  <a:pt x="118" y="108"/>
                </a:cubicBezTo>
                <a:cubicBezTo>
                  <a:pt x="124" y="108"/>
                  <a:pt x="128" y="104"/>
                  <a:pt x="128" y="98"/>
                </a:cubicBezTo>
                <a:cubicBezTo>
                  <a:pt x="128" y="10"/>
                  <a:pt x="128" y="10"/>
                  <a:pt x="128" y="10"/>
                </a:cubicBezTo>
                <a:cubicBezTo>
                  <a:pt x="128" y="4"/>
                  <a:pt x="124" y="0"/>
                  <a:pt x="118" y="0"/>
                </a:cubicBezTo>
                <a:close/>
                <a:moveTo>
                  <a:pt x="49" y="97"/>
                </a:moveTo>
                <a:cubicBezTo>
                  <a:pt x="39" y="97"/>
                  <a:pt x="39" y="97"/>
                  <a:pt x="39" y="97"/>
                </a:cubicBezTo>
                <a:cubicBezTo>
                  <a:pt x="39" y="87"/>
                  <a:pt x="39" y="87"/>
                  <a:pt x="39" y="87"/>
                </a:cubicBezTo>
                <a:cubicBezTo>
                  <a:pt x="49" y="87"/>
                  <a:pt x="49" y="87"/>
                  <a:pt x="49" y="87"/>
                </a:cubicBezTo>
                <a:lnTo>
                  <a:pt x="49" y="97"/>
                </a:lnTo>
                <a:close/>
                <a:moveTo>
                  <a:pt x="69" y="97"/>
                </a:moveTo>
                <a:cubicBezTo>
                  <a:pt x="59" y="97"/>
                  <a:pt x="59" y="97"/>
                  <a:pt x="59" y="97"/>
                </a:cubicBezTo>
                <a:cubicBezTo>
                  <a:pt x="59" y="87"/>
                  <a:pt x="59" y="87"/>
                  <a:pt x="59" y="87"/>
                </a:cubicBezTo>
                <a:cubicBezTo>
                  <a:pt x="69" y="87"/>
                  <a:pt x="69" y="87"/>
                  <a:pt x="69" y="87"/>
                </a:cubicBezTo>
                <a:lnTo>
                  <a:pt x="69" y="97"/>
                </a:lnTo>
                <a:close/>
                <a:moveTo>
                  <a:pt x="89" y="97"/>
                </a:moveTo>
                <a:cubicBezTo>
                  <a:pt x="79" y="97"/>
                  <a:pt x="79" y="97"/>
                  <a:pt x="79" y="97"/>
                </a:cubicBezTo>
                <a:cubicBezTo>
                  <a:pt x="79" y="87"/>
                  <a:pt x="79" y="87"/>
                  <a:pt x="79" y="87"/>
                </a:cubicBezTo>
                <a:cubicBezTo>
                  <a:pt x="89" y="87"/>
                  <a:pt x="89" y="87"/>
                  <a:pt x="89" y="87"/>
                </a:cubicBezTo>
                <a:lnTo>
                  <a:pt x="89" y="97"/>
                </a:lnTo>
                <a:close/>
                <a:moveTo>
                  <a:pt x="118" y="78"/>
                </a:moveTo>
                <a:cubicBezTo>
                  <a:pt x="10" y="78"/>
                  <a:pt x="10" y="78"/>
                  <a:pt x="10" y="78"/>
                </a:cubicBezTo>
                <a:cubicBezTo>
                  <a:pt x="10" y="52"/>
                  <a:pt x="10" y="52"/>
                  <a:pt x="10" y="52"/>
                </a:cubicBezTo>
                <a:cubicBezTo>
                  <a:pt x="58" y="52"/>
                  <a:pt x="58" y="52"/>
                  <a:pt x="58" y="52"/>
                </a:cubicBezTo>
                <a:cubicBezTo>
                  <a:pt x="61" y="46"/>
                  <a:pt x="61" y="46"/>
                  <a:pt x="61" y="46"/>
                </a:cubicBezTo>
                <a:cubicBezTo>
                  <a:pt x="70" y="69"/>
                  <a:pt x="70" y="69"/>
                  <a:pt x="70" y="69"/>
                </a:cubicBezTo>
                <a:cubicBezTo>
                  <a:pt x="76" y="52"/>
                  <a:pt x="76" y="52"/>
                  <a:pt x="76" y="52"/>
                </a:cubicBezTo>
                <a:cubicBezTo>
                  <a:pt x="118" y="52"/>
                  <a:pt x="118" y="52"/>
                  <a:pt x="118" y="52"/>
                </a:cubicBezTo>
                <a:lnTo>
                  <a:pt x="118" y="78"/>
                </a:lnTo>
                <a:close/>
                <a:moveTo>
                  <a:pt x="118" y="42"/>
                </a:moveTo>
                <a:cubicBezTo>
                  <a:pt x="70" y="42"/>
                  <a:pt x="70" y="42"/>
                  <a:pt x="70" y="42"/>
                </a:cubicBezTo>
                <a:cubicBezTo>
                  <a:pt x="61" y="19"/>
                  <a:pt x="61" y="19"/>
                  <a:pt x="61" y="19"/>
                </a:cubicBezTo>
                <a:cubicBezTo>
                  <a:pt x="52" y="42"/>
                  <a:pt x="52" y="42"/>
                  <a:pt x="52" y="42"/>
                </a:cubicBezTo>
                <a:cubicBezTo>
                  <a:pt x="10" y="42"/>
                  <a:pt x="10" y="42"/>
                  <a:pt x="10" y="42"/>
                </a:cubicBezTo>
                <a:cubicBezTo>
                  <a:pt x="10" y="10"/>
                  <a:pt x="10" y="10"/>
                  <a:pt x="10" y="10"/>
                </a:cubicBezTo>
                <a:cubicBezTo>
                  <a:pt x="118" y="10"/>
                  <a:pt x="118" y="10"/>
                  <a:pt x="118" y="10"/>
                </a:cubicBezTo>
                <a:lnTo>
                  <a:pt x="118" y="42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" name="Freeform 8"/>
          <p:cNvSpPr>
            <a:spLocks noEditPoints="1"/>
          </p:cNvSpPr>
          <p:nvPr/>
        </p:nvSpPr>
        <p:spPr bwMode="auto">
          <a:xfrm>
            <a:off x="8256588" y="6065838"/>
            <a:ext cx="481013" cy="481013"/>
          </a:xfrm>
          <a:custGeom>
            <a:avLst/>
            <a:gdLst>
              <a:gd name="T0" fmla="*/ 113 w 128"/>
              <a:gd name="T1" fmla="*/ 24 h 128"/>
              <a:gd name="T2" fmla="*/ 98 w 128"/>
              <a:gd name="T3" fmla="*/ 39 h 128"/>
              <a:gd name="T4" fmla="*/ 108 w 128"/>
              <a:gd name="T5" fmla="*/ 53 h 128"/>
              <a:gd name="T6" fmla="*/ 108 w 128"/>
              <a:gd name="T7" fmla="*/ 84 h 128"/>
              <a:gd name="T8" fmla="*/ 98 w 128"/>
              <a:gd name="T9" fmla="*/ 108 h 128"/>
              <a:gd name="T10" fmla="*/ 74 w 128"/>
              <a:gd name="T11" fmla="*/ 118 h 128"/>
              <a:gd name="T12" fmla="*/ 50 w 128"/>
              <a:gd name="T13" fmla="*/ 108 h 128"/>
              <a:gd name="T14" fmla="*/ 39 w 128"/>
              <a:gd name="T15" fmla="*/ 85 h 128"/>
              <a:gd name="T16" fmla="*/ 69 w 128"/>
              <a:gd name="T17" fmla="*/ 51 h 128"/>
              <a:gd name="T18" fmla="*/ 69 w 128"/>
              <a:gd name="T19" fmla="*/ 3 h 128"/>
              <a:gd name="T20" fmla="*/ 69 w 128"/>
              <a:gd name="T21" fmla="*/ 0 h 128"/>
              <a:gd name="T22" fmla="*/ 49 w 128"/>
              <a:gd name="T23" fmla="*/ 0 h 128"/>
              <a:gd name="T24" fmla="*/ 49 w 128"/>
              <a:gd name="T25" fmla="*/ 12 h 128"/>
              <a:gd name="T26" fmla="*/ 59 w 128"/>
              <a:gd name="T27" fmla="*/ 12 h 128"/>
              <a:gd name="T28" fmla="*/ 59 w 128"/>
              <a:gd name="T29" fmla="*/ 51 h 128"/>
              <a:gd name="T30" fmla="*/ 52 w 128"/>
              <a:gd name="T31" fmla="*/ 68 h 128"/>
              <a:gd name="T32" fmla="*/ 34 w 128"/>
              <a:gd name="T33" fmla="*/ 76 h 128"/>
              <a:gd name="T34" fmla="*/ 17 w 128"/>
              <a:gd name="T35" fmla="*/ 68 h 128"/>
              <a:gd name="T36" fmla="*/ 10 w 128"/>
              <a:gd name="T37" fmla="*/ 51 h 128"/>
              <a:gd name="T38" fmla="*/ 10 w 128"/>
              <a:gd name="T39" fmla="*/ 12 h 128"/>
              <a:gd name="T40" fmla="*/ 20 w 128"/>
              <a:gd name="T41" fmla="*/ 12 h 128"/>
              <a:gd name="T42" fmla="*/ 20 w 128"/>
              <a:gd name="T43" fmla="*/ 0 h 128"/>
              <a:gd name="T44" fmla="*/ 0 w 128"/>
              <a:gd name="T45" fmla="*/ 0 h 128"/>
              <a:gd name="T46" fmla="*/ 0 w 128"/>
              <a:gd name="T47" fmla="*/ 51 h 128"/>
              <a:gd name="T48" fmla="*/ 30 w 128"/>
              <a:gd name="T49" fmla="*/ 85 h 128"/>
              <a:gd name="T50" fmla="*/ 74 w 128"/>
              <a:gd name="T51" fmla="*/ 128 h 128"/>
              <a:gd name="T52" fmla="*/ 118 w 128"/>
              <a:gd name="T53" fmla="*/ 84 h 128"/>
              <a:gd name="T54" fmla="*/ 118 w 128"/>
              <a:gd name="T55" fmla="*/ 84 h 128"/>
              <a:gd name="T56" fmla="*/ 118 w 128"/>
              <a:gd name="T57" fmla="*/ 53 h 128"/>
              <a:gd name="T58" fmla="*/ 128 w 128"/>
              <a:gd name="T59" fmla="*/ 39 h 128"/>
              <a:gd name="T60" fmla="*/ 113 w 128"/>
              <a:gd name="T61" fmla="*/ 24 h 128"/>
              <a:gd name="T62" fmla="*/ 113 w 128"/>
              <a:gd name="T63" fmla="*/ 47 h 128"/>
              <a:gd name="T64" fmla="*/ 105 w 128"/>
              <a:gd name="T65" fmla="*/ 39 h 128"/>
              <a:gd name="T66" fmla="*/ 113 w 128"/>
              <a:gd name="T67" fmla="*/ 31 h 128"/>
              <a:gd name="T68" fmla="*/ 121 w 128"/>
              <a:gd name="T69" fmla="*/ 39 h 128"/>
              <a:gd name="T70" fmla="*/ 113 w 128"/>
              <a:gd name="T71" fmla="*/ 47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28" h="128">
                <a:moveTo>
                  <a:pt x="113" y="24"/>
                </a:moveTo>
                <a:cubicBezTo>
                  <a:pt x="105" y="24"/>
                  <a:pt x="98" y="30"/>
                  <a:pt x="98" y="39"/>
                </a:cubicBezTo>
                <a:cubicBezTo>
                  <a:pt x="98" y="45"/>
                  <a:pt x="102" y="51"/>
                  <a:pt x="108" y="53"/>
                </a:cubicBezTo>
                <a:cubicBezTo>
                  <a:pt x="108" y="84"/>
                  <a:pt x="108" y="84"/>
                  <a:pt x="108" y="84"/>
                </a:cubicBezTo>
                <a:cubicBezTo>
                  <a:pt x="108" y="93"/>
                  <a:pt x="105" y="102"/>
                  <a:pt x="98" y="108"/>
                </a:cubicBezTo>
                <a:cubicBezTo>
                  <a:pt x="92" y="115"/>
                  <a:pt x="83" y="118"/>
                  <a:pt x="74" y="118"/>
                </a:cubicBezTo>
                <a:cubicBezTo>
                  <a:pt x="65" y="118"/>
                  <a:pt x="56" y="115"/>
                  <a:pt x="50" y="108"/>
                </a:cubicBezTo>
                <a:cubicBezTo>
                  <a:pt x="43" y="102"/>
                  <a:pt x="40" y="94"/>
                  <a:pt x="39" y="85"/>
                </a:cubicBezTo>
                <a:cubicBezTo>
                  <a:pt x="56" y="83"/>
                  <a:pt x="69" y="68"/>
                  <a:pt x="69" y="51"/>
                </a:cubicBezTo>
                <a:cubicBezTo>
                  <a:pt x="69" y="3"/>
                  <a:pt x="69" y="3"/>
                  <a:pt x="69" y="3"/>
                </a:cubicBezTo>
                <a:cubicBezTo>
                  <a:pt x="69" y="0"/>
                  <a:pt x="69" y="0"/>
                  <a:pt x="69" y="0"/>
                </a:cubicBezTo>
                <a:cubicBezTo>
                  <a:pt x="49" y="0"/>
                  <a:pt x="49" y="0"/>
                  <a:pt x="49" y="0"/>
                </a:cubicBezTo>
                <a:cubicBezTo>
                  <a:pt x="49" y="12"/>
                  <a:pt x="49" y="12"/>
                  <a:pt x="49" y="12"/>
                </a:cubicBezTo>
                <a:cubicBezTo>
                  <a:pt x="59" y="12"/>
                  <a:pt x="59" y="12"/>
                  <a:pt x="59" y="12"/>
                </a:cubicBezTo>
                <a:cubicBezTo>
                  <a:pt x="59" y="51"/>
                  <a:pt x="59" y="51"/>
                  <a:pt x="59" y="51"/>
                </a:cubicBezTo>
                <a:cubicBezTo>
                  <a:pt x="59" y="58"/>
                  <a:pt x="56" y="64"/>
                  <a:pt x="52" y="68"/>
                </a:cubicBezTo>
                <a:cubicBezTo>
                  <a:pt x="47" y="73"/>
                  <a:pt x="41" y="76"/>
                  <a:pt x="34" y="76"/>
                </a:cubicBezTo>
                <a:cubicBezTo>
                  <a:pt x="28" y="76"/>
                  <a:pt x="22" y="73"/>
                  <a:pt x="17" y="68"/>
                </a:cubicBezTo>
                <a:cubicBezTo>
                  <a:pt x="12" y="64"/>
                  <a:pt x="10" y="58"/>
                  <a:pt x="10" y="51"/>
                </a:cubicBezTo>
                <a:cubicBezTo>
                  <a:pt x="10" y="12"/>
                  <a:pt x="10" y="12"/>
                  <a:pt x="10" y="12"/>
                </a:cubicBezTo>
                <a:cubicBezTo>
                  <a:pt x="20" y="12"/>
                  <a:pt x="20" y="12"/>
                  <a:pt x="20" y="12"/>
                </a:cubicBezTo>
                <a:cubicBezTo>
                  <a:pt x="20" y="0"/>
                  <a:pt x="20" y="0"/>
                  <a:pt x="2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51"/>
                  <a:pt x="0" y="51"/>
                  <a:pt x="0" y="51"/>
                </a:cubicBezTo>
                <a:cubicBezTo>
                  <a:pt x="0" y="69"/>
                  <a:pt x="13" y="83"/>
                  <a:pt x="30" y="85"/>
                </a:cubicBezTo>
                <a:cubicBezTo>
                  <a:pt x="30" y="109"/>
                  <a:pt x="50" y="128"/>
                  <a:pt x="74" y="128"/>
                </a:cubicBezTo>
                <a:cubicBezTo>
                  <a:pt x="98" y="128"/>
                  <a:pt x="118" y="108"/>
                  <a:pt x="118" y="84"/>
                </a:cubicBezTo>
                <a:cubicBezTo>
                  <a:pt x="118" y="84"/>
                  <a:pt x="118" y="84"/>
                  <a:pt x="118" y="84"/>
                </a:cubicBezTo>
                <a:cubicBezTo>
                  <a:pt x="118" y="53"/>
                  <a:pt x="118" y="53"/>
                  <a:pt x="118" y="53"/>
                </a:cubicBezTo>
                <a:cubicBezTo>
                  <a:pt x="124" y="51"/>
                  <a:pt x="128" y="45"/>
                  <a:pt x="128" y="39"/>
                </a:cubicBezTo>
                <a:cubicBezTo>
                  <a:pt x="128" y="30"/>
                  <a:pt x="121" y="24"/>
                  <a:pt x="113" y="24"/>
                </a:cubicBezTo>
                <a:close/>
                <a:moveTo>
                  <a:pt x="113" y="47"/>
                </a:moveTo>
                <a:cubicBezTo>
                  <a:pt x="109" y="47"/>
                  <a:pt x="105" y="43"/>
                  <a:pt x="105" y="39"/>
                </a:cubicBezTo>
                <a:cubicBezTo>
                  <a:pt x="105" y="34"/>
                  <a:pt x="109" y="31"/>
                  <a:pt x="113" y="31"/>
                </a:cubicBezTo>
                <a:cubicBezTo>
                  <a:pt x="118" y="31"/>
                  <a:pt x="121" y="34"/>
                  <a:pt x="121" y="39"/>
                </a:cubicBezTo>
                <a:cubicBezTo>
                  <a:pt x="121" y="43"/>
                  <a:pt x="118" y="47"/>
                  <a:pt x="113" y="47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" name="Freeform 9"/>
          <p:cNvSpPr>
            <a:spLocks noEditPoints="1"/>
          </p:cNvSpPr>
          <p:nvPr/>
        </p:nvSpPr>
        <p:spPr bwMode="auto">
          <a:xfrm>
            <a:off x="7296150" y="6065838"/>
            <a:ext cx="479425" cy="481013"/>
          </a:xfrm>
          <a:custGeom>
            <a:avLst/>
            <a:gdLst>
              <a:gd name="T0" fmla="*/ 220 w 302"/>
              <a:gd name="T1" fmla="*/ 0 h 303"/>
              <a:gd name="T2" fmla="*/ 89 w 302"/>
              <a:gd name="T3" fmla="*/ 133 h 303"/>
              <a:gd name="T4" fmla="*/ 82 w 302"/>
              <a:gd name="T5" fmla="*/ 204 h 303"/>
              <a:gd name="T6" fmla="*/ 26 w 302"/>
              <a:gd name="T7" fmla="*/ 263 h 303"/>
              <a:gd name="T8" fmla="*/ 16 w 302"/>
              <a:gd name="T9" fmla="*/ 254 h 303"/>
              <a:gd name="T10" fmla="*/ 0 w 302"/>
              <a:gd name="T11" fmla="*/ 270 h 303"/>
              <a:gd name="T12" fmla="*/ 33 w 302"/>
              <a:gd name="T13" fmla="*/ 303 h 303"/>
              <a:gd name="T14" fmla="*/ 49 w 302"/>
              <a:gd name="T15" fmla="*/ 287 h 303"/>
              <a:gd name="T16" fmla="*/ 40 w 302"/>
              <a:gd name="T17" fmla="*/ 280 h 303"/>
              <a:gd name="T18" fmla="*/ 99 w 302"/>
              <a:gd name="T19" fmla="*/ 221 h 303"/>
              <a:gd name="T20" fmla="*/ 170 w 302"/>
              <a:gd name="T21" fmla="*/ 213 h 303"/>
              <a:gd name="T22" fmla="*/ 302 w 302"/>
              <a:gd name="T23" fmla="*/ 83 h 303"/>
              <a:gd name="T24" fmla="*/ 220 w 302"/>
              <a:gd name="T25" fmla="*/ 0 h 303"/>
              <a:gd name="T26" fmla="*/ 160 w 302"/>
              <a:gd name="T27" fmla="*/ 192 h 303"/>
              <a:gd name="T28" fmla="*/ 106 w 302"/>
              <a:gd name="T29" fmla="*/ 197 h 303"/>
              <a:gd name="T30" fmla="*/ 111 w 302"/>
              <a:gd name="T31" fmla="*/ 142 h 303"/>
              <a:gd name="T32" fmla="*/ 137 w 302"/>
              <a:gd name="T33" fmla="*/ 116 h 303"/>
              <a:gd name="T34" fmla="*/ 186 w 302"/>
              <a:gd name="T35" fmla="*/ 166 h 303"/>
              <a:gd name="T36" fmla="*/ 160 w 302"/>
              <a:gd name="T37" fmla="*/ 192 h 303"/>
              <a:gd name="T38" fmla="*/ 153 w 302"/>
              <a:gd name="T39" fmla="*/ 100 h 303"/>
              <a:gd name="T40" fmla="*/ 203 w 302"/>
              <a:gd name="T41" fmla="*/ 50 h 303"/>
              <a:gd name="T42" fmla="*/ 253 w 302"/>
              <a:gd name="T43" fmla="*/ 100 h 303"/>
              <a:gd name="T44" fmla="*/ 203 w 302"/>
              <a:gd name="T45" fmla="*/ 150 h 303"/>
              <a:gd name="T46" fmla="*/ 153 w 302"/>
              <a:gd name="T47" fmla="*/ 100 h 3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302" h="303">
                <a:moveTo>
                  <a:pt x="220" y="0"/>
                </a:moveTo>
                <a:lnTo>
                  <a:pt x="89" y="133"/>
                </a:lnTo>
                <a:lnTo>
                  <a:pt x="82" y="204"/>
                </a:lnTo>
                <a:lnTo>
                  <a:pt x="26" y="263"/>
                </a:lnTo>
                <a:lnTo>
                  <a:pt x="16" y="254"/>
                </a:lnTo>
                <a:lnTo>
                  <a:pt x="0" y="270"/>
                </a:lnTo>
                <a:lnTo>
                  <a:pt x="33" y="303"/>
                </a:lnTo>
                <a:lnTo>
                  <a:pt x="49" y="287"/>
                </a:lnTo>
                <a:lnTo>
                  <a:pt x="40" y="280"/>
                </a:lnTo>
                <a:lnTo>
                  <a:pt x="99" y="221"/>
                </a:lnTo>
                <a:lnTo>
                  <a:pt x="170" y="213"/>
                </a:lnTo>
                <a:lnTo>
                  <a:pt x="302" y="83"/>
                </a:lnTo>
                <a:lnTo>
                  <a:pt x="220" y="0"/>
                </a:lnTo>
                <a:close/>
                <a:moveTo>
                  <a:pt x="160" y="192"/>
                </a:moveTo>
                <a:lnTo>
                  <a:pt x="106" y="197"/>
                </a:lnTo>
                <a:lnTo>
                  <a:pt x="111" y="142"/>
                </a:lnTo>
                <a:lnTo>
                  <a:pt x="137" y="116"/>
                </a:lnTo>
                <a:lnTo>
                  <a:pt x="186" y="166"/>
                </a:lnTo>
                <a:lnTo>
                  <a:pt x="160" y="192"/>
                </a:lnTo>
                <a:close/>
                <a:moveTo>
                  <a:pt x="153" y="100"/>
                </a:moveTo>
                <a:lnTo>
                  <a:pt x="203" y="50"/>
                </a:lnTo>
                <a:lnTo>
                  <a:pt x="253" y="100"/>
                </a:lnTo>
                <a:lnTo>
                  <a:pt x="203" y="150"/>
                </a:lnTo>
                <a:lnTo>
                  <a:pt x="153" y="10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" name="Freeform 10"/>
          <p:cNvSpPr/>
          <p:nvPr/>
        </p:nvSpPr>
        <p:spPr bwMode="auto">
          <a:xfrm>
            <a:off x="6657975" y="6065838"/>
            <a:ext cx="157163" cy="158750"/>
          </a:xfrm>
          <a:custGeom>
            <a:avLst/>
            <a:gdLst>
              <a:gd name="T0" fmla="*/ 82 w 99"/>
              <a:gd name="T1" fmla="*/ 50 h 100"/>
              <a:gd name="T2" fmla="*/ 49 w 99"/>
              <a:gd name="T3" fmla="*/ 17 h 100"/>
              <a:gd name="T4" fmla="*/ 33 w 99"/>
              <a:gd name="T5" fmla="*/ 0 h 100"/>
              <a:gd name="T6" fmla="*/ 16 w 99"/>
              <a:gd name="T7" fmla="*/ 17 h 100"/>
              <a:gd name="T8" fmla="*/ 33 w 99"/>
              <a:gd name="T9" fmla="*/ 34 h 100"/>
              <a:gd name="T10" fmla="*/ 0 w 99"/>
              <a:gd name="T11" fmla="*/ 67 h 100"/>
              <a:gd name="T12" fmla="*/ 33 w 99"/>
              <a:gd name="T13" fmla="*/ 100 h 100"/>
              <a:gd name="T14" fmla="*/ 66 w 99"/>
              <a:gd name="T15" fmla="*/ 67 h 100"/>
              <a:gd name="T16" fmla="*/ 82 w 99"/>
              <a:gd name="T17" fmla="*/ 83 h 100"/>
              <a:gd name="T18" fmla="*/ 99 w 99"/>
              <a:gd name="T19" fmla="*/ 67 h 100"/>
              <a:gd name="T20" fmla="*/ 82 w 99"/>
              <a:gd name="T21" fmla="*/ 50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99" h="100">
                <a:moveTo>
                  <a:pt x="82" y="50"/>
                </a:moveTo>
                <a:lnTo>
                  <a:pt x="49" y="17"/>
                </a:lnTo>
                <a:lnTo>
                  <a:pt x="33" y="0"/>
                </a:lnTo>
                <a:lnTo>
                  <a:pt x="16" y="17"/>
                </a:lnTo>
                <a:lnTo>
                  <a:pt x="33" y="34"/>
                </a:lnTo>
                <a:lnTo>
                  <a:pt x="0" y="67"/>
                </a:lnTo>
                <a:lnTo>
                  <a:pt x="33" y="100"/>
                </a:lnTo>
                <a:lnTo>
                  <a:pt x="66" y="67"/>
                </a:lnTo>
                <a:lnTo>
                  <a:pt x="82" y="83"/>
                </a:lnTo>
                <a:lnTo>
                  <a:pt x="99" y="67"/>
                </a:lnTo>
                <a:lnTo>
                  <a:pt x="82" y="5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" name="Freeform 11"/>
          <p:cNvSpPr>
            <a:spLocks noEditPoints="1"/>
          </p:cNvSpPr>
          <p:nvPr/>
        </p:nvSpPr>
        <p:spPr bwMode="auto">
          <a:xfrm>
            <a:off x="6334125" y="6145213"/>
            <a:ext cx="401638" cy="401638"/>
          </a:xfrm>
          <a:custGeom>
            <a:avLst/>
            <a:gdLst>
              <a:gd name="T0" fmla="*/ 140 w 253"/>
              <a:gd name="T1" fmla="*/ 17 h 253"/>
              <a:gd name="T2" fmla="*/ 156 w 253"/>
              <a:gd name="T3" fmla="*/ 33 h 253"/>
              <a:gd name="T4" fmla="*/ 40 w 253"/>
              <a:gd name="T5" fmla="*/ 147 h 253"/>
              <a:gd name="T6" fmla="*/ 47 w 253"/>
              <a:gd name="T7" fmla="*/ 190 h 253"/>
              <a:gd name="T8" fmla="*/ 0 w 253"/>
              <a:gd name="T9" fmla="*/ 237 h 253"/>
              <a:gd name="T10" fmla="*/ 17 w 253"/>
              <a:gd name="T11" fmla="*/ 253 h 253"/>
              <a:gd name="T12" fmla="*/ 64 w 253"/>
              <a:gd name="T13" fmla="*/ 206 h 253"/>
              <a:gd name="T14" fmla="*/ 107 w 253"/>
              <a:gd name="T15" fmla="*/ 213 h 253"/>
              <a:gd name="T16" fmla="*/ 220 w 253"/>
              <a:gd name="T17" fmla="*/ 97 h 253"/>
              <a:gd name="T18" fmla="*/ 237 w 253"/>
              <a:gd name="T19" fmla="*/ 114 h 253"/>
              <a:gd name="T20" fmla="*/ 253 w 253"/>
              <a:gd name="T21" fmla="*/ 97 h 253"/>
              <a:gd name="T22" fmla="*/ 156 w 253"/>
              <a:gd name="T23" fmla="*/ 0 h 253"/>
              <a:gd name="T24" fmla="*/ 140 w 253"/>
              <a:gd name="T25" fmla="*/ 17 h 253"/>
              <a:gd name="T26" fmla="*/ 204 w 253"/>
              <a:gd name="T27" fmla="*/ 83 h 253"/>
              <a:gd name="T28" fmla="*/ 147 w 253"/>
              <a:gd name="T29" fmla="*/ 140 h 253"/>
              <a:gd name="T30" fmla="*/ 114 w 253"/>
              <a:gd name="T31" fmla="*/ 107 h 253"/>
              <a:gd name="T32" fmla="*/ 170 w 253"/>
              <a:gd name="T33" fmla="*/ 50 h 253"/>
              <a:gd name="T34" fmla="*/ 204 w 253"/>
              <a:gd name="T35" fmla="*/ 83 h 2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253" h="253">
                <a:moveTo>
                  <a:pt x="140" y="17"/>
                </a:moveTo>
                <a:lnTo>
                  <a:pt x="156" y="33"/>
                </a:lnTo>
                <a:lnTo>
                  <a:pt x="40" y="147"/>
                </a:lnTo>
                <a:lnTo>
                  <a:pt x="47" y="190"/>
                </a:lnTo>
                <a:lnTo>
                  <a:pt x="0" y="237"/>
                </a:lnTo>
                <a:lnTo>
                  <a:pt x="17" y="253"/>
                </a:lnTo>
                <a:lnTo>
                  <a:pt x="64" y="206"/>
                </a:lnTo>
                <a:lnTo>
                  <a:pt x="107" y="213"/>
                </a:lnTo>
                <a:lnTo>
                  <a:pt x="220" y="97"/>
                </a:lnTo>
                <a:lnTo>
                  <a:pt x="237" y="114"/>
                </a:lnTo>
                <a:lnTo>
                  <a:pt x="253" y="97"/>
                </a:lnTo>
                <a:lnTo>
                  <a:pt x="156" y="0"/>
                </a:lnTo>
                <a:lnTo>
                  <a:pt x="140" y="17"/>
                </a:lnTo>
                <a:close/>
                <a:moveTo>
                  <a:pt x="204" y="83"/>
                </a:moveTo>
                <a:lnTo>
                  <a:pt x="147" y="140"/>
                </a:lnTo>
                <a:lnTo>
                  <a:pt x="114" y="107"/>
                </a:lnTo>
                <a:lnTo>
                  <a:pt x="170" y="50"/>
                </a:lnTo>
                <a:lnTo>
                  <a:pt x="204" y="83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" name="Freeform 12"/>
          <p:cNvSpPr>
            <a:spLocks noEditPoints="1"/>
          </p:cNvSpPr>
          <p:nvPr/>
        </p:nvSpPr>
        <p:spPr bwMode="auto">
          <a:xfrm>
            <a:off x="5368925" y="6065838"/>
            <a:ext cx="484188" cy="485775"/>
          </a:xfrm>
          <a:custGeom>
            <a:avLst/>
            <a:gdLst>
              <a:gd name="T0" fmla="*/ 129 w 129"/>
              <a:gd name="T1" fmla="*/ 20 h 129"/>
              <a:gd name="T2" fmla="*/ 123 w 129"/>
              <a:gd name="T3" fmla="*/ 6 h 129"/>
              <a:gd name="T4" fmla="*/ 109 w 129"/>
              <a:gd name="T5" fmla="*/ 0 h 129"/>
              <a:gd name="T6" fmla="*/ 95 w 129"/>
              <a:gd name="T7" fmla="*/ 6 h 129"/>
              <a:gd name="T8" fmla="*/ 24 w 129"/>
              <a:gd name="T9" fmla="*/ 77 h 129"/>
              <a:gd name="T10" fmla="*/ 18 w 129"/>
              <a:gd name="T11" fmla="*/ 91 h 129"/>
              <a:gd name="T12" fmla="*/ 20 w 129"/>
              <a:gd name="T13" fmla="*/ 99 h 129"/>
              <a:gd name="T14" fmla="*/ 3 w 129"/>
              <a:gd name="T15" fmla="*/ 116 h 129"/>
              <a:gd name="T16" fmla="*/ 3 w 129"/>
              <a:gd name="T17" fmla="*/ 126 h 129"/>
              <a:gd name="T18" fmla="*/ 13 w 129"/>
              <a:gd name="T19" fmla="*/ 126 h 129"/>
              <a:gd name="T20" fmla="*/ 30 w 129"/>
              <a:gd name="T21" fmla="*/ 109 h 129"/>
              <a:gd name="T22" fmla="*/ 38 w 129"/>
              <a:gd name="T23" fmla="*/ 111 h 129"/>
              <a:gd name="T24" fmla="*/ 52 w 129"/>
              <a:gd name="T25" fmla="*/ 105 h 129"/>
              <a:gd name="T26" fmla="*/ 52 w 129"/>
              <a:gd name="T27" fmla="*/ 105 h 129"/>
              <a:gd name="T28" fmla="*/ 123 w 129"/>
              <a:gd name="T29" fmla="*/ 34 h 129"/>
              <a:gd name="T30" fmla="*/ 123 w 129"/>
              <a:gd name="T31" fmla="*/ 34 h 129"/>
              <a:gd name="T32" fmla="*/ 129 w 129"/>
              <a:gd name="T33" fmla="*/ 20 h 129"/>
              <a:gd name="T34" fmla="*/ 116 w 129"/>
              <a:gd name="T35" fmla="*/ 27 h 129"/>
              <a:gd name="T36" fmla="*/ 45 w 129"/>
              <a:gd name="T37" fmla="*/ 98 h 129"/>
              <a:gd name="T38" fmla="*/ 38 w 129"/>
              <a:gd name="T39" fmla="*/ 101 h 129"/>
              <a:gd name="T40" fmla="*/ 33 w 129"/>
              <a:gd name="T41" fmla="*/ 100 h 129"/>
              <a:gd name="T42" fmla="*/ 82 w 129"/>
              <a:gd name="T43" fmla="*/ 51 h 129"/>
              <a:gd name="T44" fmla="*/ 78 w 129"/>
              <a:gd name="T45" fmla="*/ 47 h 129"/>
              <a:gd name="T46" fmla="*/ 29 w 129"/>
              <a:gd name="T47" fmla="*/ 96 h 129"/>
              <a:gd name="T48" fmla="*/ 28 w 129"/>
              <a:gd name="T49" fmla="*/ 91 h 129"/>
              <a:gd name="T50" fmla="*/ 31 w 129"/>
              <a:gd name="T51" fmla="*/ 84 h 129"/>
              <a:gd name="T52" fmla="*/ 102 w 129"/>
              <a:gd name="T53" fmla="*/ 13 h 129"/>
              <a:gd name="T54" fmla="*/ 102 w 129"/>
              <a:gd name="T55" fmla="*/ 13 h 129"/>
              <a:gd name="T56" fmla="*/ 102 w 129"/>
              <a:gd name="T57" fmla="*/ 13 h 129"/>
              <a:gd name="T58" fmla="*/ 109 w 129"/>
              <a:gd name="T59" fmla="*/ 10 h 129"/>
              <a:gd name="T60" fmla="*/ 116 w 129"/>
              <a:gd name="T61" fmla="*/ 13 h 129"/>
              <a:gd name="T62" fmla="*/ 116 w 129"/>
              <a:gd name="T63" fmla="*/ 13 h 129"/>
              <a:gd name="T64" fmla="*/ 119 w 129"/>
              <a:gd name="T65" fmla="*/ 20 h 129"/>
              <a:gd name="T66" fmla="*/ 116 w 129"/>
              <a:gd name="T67" fmla="*/ 27 h 1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29" h="129">
                <a:moveTo>
                  <a:pt x="129" y="20"/>
                </a:moveTo>
                <a:cubicBezTo>
                  <a:pt x="129" y="14"/>
                  <a:pt x="127" y="9"/>
                  <a:pt x="123" y="6"/>
                </a:cubicBezTo>
                <a:cubicBezTo>
                  <a:pt x="120" y="2"/>
                  <a:pt x="115" y="0"/>
                  <a:pt x="109" y="0"/>
                </a:cubicBezTo>
                <a:cubicBezTo>
                  <a:pt x="104" y="0"/>
                  <a:pt x="99" y="2"/>
                  <a:pt x="95" y="6"/>
                </a:cubicBezTo>
                <a:cubicBezTo>
                  <a:pt x="24" y="77"/>
                  <a:pt x="24" y="77"/>
                  <a:pt x="24" y="77"/>
                </a:cubicBezTo>
                <a:cubicBezTo>
                  <a:pt x="20" y="81"/>
                  <a:pt x="18" y="86"/>
                  <a:pt x="18" y="91"/>
                </a:cubicBezTo>
                <a:cubicBezTo>
                  <a:pt x="18" y="94"/>
                  <a:pt x="19" y="97"/>
                  <a:pt x="20" y="99"/>
                </a:cubicBezTo>
                <a:cubicBezTo>
                  <a:pt x="3" y="116"/>
                  <a:pt x="3" y="116"/>
                  <a:pt x="3" y="116"/>
                </a:cubicBezTo>
                <a:cubicBezTo>
                  <a:pt x="0" y="118"/>
                  <a:pt x="0" y="123"/>
                  <a:pt x="3" y="126"/>
                </a:cubicBezTo>
                <a:cubicBezTo>
                  <a:pt x="6" y="129"/>
                  <a:pt x="11" y="129"/>
                  <a:pt x="13" y="126"/>
                </a:cubicBezTo>
                <a:cubicBezTo>
                  <a:pt x="30" y="109"/>
                  <a:pt x="30" y="109"/>
                  <a:pt x="30" y="109"/>
                </a:cubicBezTo>
                <a:cubicBezTo>
                  <a:pt x="32" y="110"/>
                  <a:pt x="35" y="111"/>
                  <a:pt x="38" y="111"/>
                </a:cubicBezTo>
                <a:cubicBezTo>
                  <a:pt x="43" y="111"/>
                  <a:pt x="48" y="109"/>
                  <a:pt x="52" y="105"/>
                </a:cubicBezTo>
                <a:cubicBezTo>
                  <a:pt x="52" y="105"/>
                  <a:pt x="52" y="105"/>
                  <a:pt x="52" y="105"/>
                </a:cubicBezTo>
                <a:cubicBezTo>
                  <a:pt x="123" y="34"/>
                  <a:pt x="123" y="34"/>
                  <a:pt x="123" y="34"/>
                </a:cubicBezTo>
                <a:cubicBezTo>
                  <a:pt x="123" y="34"/>
                  <a:pt x="123" y="34"/>
                  <a:pt x="123" y="34"/>
                </a:cubicBezTo>
                <a:cubicBezTo>
                  <a:pt x="127" y="30"/>
                  <a:pt x="129" y="25"/>
                  <a:pt x="129" y="20"/>
                </a:cubicBezTo>
                <a:close/>
                <a:moveTo>
                  <a:pt x="116" y="27"/>
                </a:moveTo>
                <a:cubicBezTo>
                  <a:pt x="45" y="98"/>
                  <a:pt x="45" y="98"/>
                  <a:pt x="45" y="98"/>
                </a:cubicBezTo>
                <a:cubicBezTo>
                  <a:pt x="43" y="100"/>
                  <a:pt x="40" y="101"/>
                  <a:pt x="38" y="101"/>
                </a:cubicBezTo>
                <a:cubicBezTo>
                  <a:pt x="36" y="101"/>
                  <a:pt x="35" y="101"/>
                  <a:pt x="33" y="100"/>
                </a:cubicBezTo>
                <a:cubicBezTo>
                  <a:pt x="82" y="51"/>
                  <a:pt x="82" y="51"/>
                  <a:pt x="82" y="51"/>
                </a:cubicBezTo>
                <a:cubicBezTo>
                  <a:pt x="78" y="47"/>
                  <a:pt x="78" y="47"/>
                  <a:pt x="78" y="47"/>
                </a:cubicBezTo>
                <a:cubicBezTo>
                  <a:pt x="29" y="96"/>
                  <a:pt x="29" y="96"/>
                  <a:pt x="29" y="96"/>
                </a:cubicBezTo>
                <a:cubicBezTo>
                  <a:pt x="28" y="94"/>
                  <a:pt x="28" y="93"/>
                  <a:pt x="28" y="91"/>
                </a:cubicBezTo>
                <a:cubicBezTo>
                  <a:pt x="28" y="89"/>
                  <a:pt x="29" y="86"/>
                  <a:pt x="31" y="84"/>
                </a:cubicBezTo>
                <a:cubicBezTo>
                  <a:pt x="102" y="13"/>
                  <a:pt x="102" y="13"/>
                  <a:pt x="102" y="13"/>
                </a:cubicBezTo>
                <a:cubicBezTo>
                  <a:pt x="102" y="13"/>
                  <a:pt x="102" y="13"/>
                  <a:pt x="102" y="13"/>
                </a:cubicBezTo>
                <a:cubicBezTo>
                  <a:pt x="102" y="13"/>
                  <a:pt x="102" y="13"/>
                  <a:pt x="102" y="13"/>
                </a:cubicBezTo>
                <a:cubicBezTo>
                  <a:pt x="104" y="11"/>
                  <a:pt x="107" y="10"/>
                  <a:pt x="109" y="10"/>
                </a:cubicBezTo>
                <a:cubicBezTo>
                  <a:pt x="112" y="10"/>
                  <a:pt x="114" y="11"/>
                  <a:pt x="116" y="13"/>
                </a:cubicBezTo>
                <a:cubicBezTo>
                  <a:pt x="116" y="13"/>
                  <a:pt x="116" y="13"/>
                  <a:pt x="116" y="13"/>
                </a:cubicBezTo>
                <a:cubicBezTo>
                  <a:pt x="118" y="15"/>
                  <a:pt x="119" y="17"/>
                  <a:pt x="119" y="20"/>
                </a:cubicBezTo>
                <a:cubicBezTo>
                  <a:pt x="119" y="22"/>
                  <a:pt x="118" y="25"/>
                  <a:pt x="116" y="27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" name="Freeform 13"/>
          <p:cNvSpPr>
            <a:spLocks noEditPoints="1"/>
          </p:cNvSpPr>
          <p:nvPr/>
        </p:nvSpPr>
        <p:spPr bwMode="auto">
          <a:xfrm>
            <a:off x="4408488" y="6062663"/>
            <a:ext cx="487363" cy="488950"/>
          </a:xfrm>
          <a:custGeom>
            <a:avLst/>
            <a:gdLst>
              <a:gd name="T0" fmla="*/ 98 w 130"/>
              <a:gd name="T1" fmla="*/ 4 h 130"/>
              <a:gd name="T2" fmla="*/ 4 w 130"/>
              <a:gd name="T3" fmla="*/ 84 h 130"/>
              <a:gd name="T4" fmla="*/ 32 w 130"/>
              <a:gd name="T5" fmla="*/ 126 h 130"/>
              <a:gd name="T6" fmla="*/ 126 w 130"/>
              <a:gd name="T7" fmla="*/ 46 h 130"/>
              <a:gd name="T8" fmla="*/ 91 w 130"/>
              <a:gd name="T9" fmla="*/ 12 h 130"/>
              <a:gd name="T10" fmla="*/ 91 w 130"/>
              <a:gd name="T11" fmla="*/ 19 h 130"/>
              <a:gd name="T12" fmla="*/ 91 w 130"/>
              <a:gd name="T13" fmla="*/ 12 h 130"/>
              <a:gd name="T14" fmla="*/ 80 w 130"/>
              <a:gd name="T15" fmla="*/ 30 h 130"/>
              <a:gd name="T16" fmla="*/ 73 w 130"/>
              <a:gd name="T17" fmla="*/ 30 h 130"/>
              <a:gd name="T18" fmla="*/ 15 w 130"/>
              <a:gd name="T19" fmla="*/ 95 h 130"/>
              <a:gd name="T20" fmla="*/ 15 w 130"/>
              <a:gd name="T21" fmla="*/ 87 h 130"/>
              <a:gd name="T22" fmla="*/ 15 w 130"/>
              <a:gd name="T23" fmla="*/ 95 h 130"/>
              <a:gd name="T24" fmla="*/ 30 w 130"/>
              <a:gd name="T25" fmla="*/ 73 h 130"/>
              <a:gd name="T26" fmla="*/ 30 w 130"/>
              <a:gd name="T27" fmla="*/ 80 h 130"/>
              <a:gd name="T28" fmla="*/ 31 w 130"/>
              <a:gd name="T29" fmla="*/ 96 h 130"/>
              <a:gd name="T30" fmla="*/ 38 w 130"/>
              <a:gd name="T31" fmla="*/ 96 h 130"/>
              <a:gd name="T32" fmla="*/ 31 w 130"/>
              <a:gd name="T33" fmla="*/ 96 h 130"/>
              <a:gd name="T34" fmla="*/ 35 w 130"/>
              <a:gd name="T35" fmla="*/ 115 h 130"/>
              <a:gd name="T36" fmla="*/ 43 w 130"/>
              <a:gd name="T37" fmla="*/ 115 h 130"/>
              <a:gd name="T38" fmla="*/ 53 w 130"/>
              <a:gd name="T39" fmla="*/ 104 h 130"/>
              <a:gd name="T40" fmla="*/ 53 w 130"/>
              <a:gd name="T41" fmla="*/ 96 h 130"/>
              <a:gd name="T42" fmla="*/ 53 w 130"/>
              <a:gd name="T43" fmla="*/ 104 h 130"/>
              <a:gd name="T44" fmla="*/ 37 w 130"/>
              <a:gd name="T45" fmla="*/ 65 h 130"/>
              <a:gd name="T46" fmla="*/ 93 w 130"/>
              <a:gd name="T47" fmla="*/ 65 h 130"/>
              <a:gd name="T48" fmla="*/ 92 w 130"/>
              <a:gd name="T49" fmla="*/ 34 h 130"/>
              <a:gd name="T50" fmla="*/ 99 w 130"/>
              <a:gd name="T51" fmla="*/ 34 h 130"/>
              <a:gd name="T52" fmla="*/ 92 w 130"/>
              <a:gd name="T53" fmla="*/ 34 h 130"/>
              <a:gd name="T54" fmla="*/ 96 w 130"/>
              <a:gd name="T55" fmla="*/ 53 h 130"/>
              <a:gd name="T56" fmla="*/ 104 w 130"/>
              <a:gd name="T57" fmla="*/ 53 h 130"/>
              <a:gd name="T58" fmla="*/ 115 w 130"/>
              <a:gd name="T59" fmla="*/ 43 h 130"/>
              <a:gd name="T60" fmla="*/ 115 w 130"/>
              <a:gd name="T61" fmla="*/ 35 h 130"/>
              <a:gd name="T62" fmla="*/ 115 w 130"/>
              <a:gd name="T63" fmla="*/ 43 h 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30" h="130">
                <a:moveTo>
                  <a:pt x="126" y="32"/>
                </a:moveTo>
                <a:cubicBezTo>
                  <a:pt x="98" y="4"/>
                  <a:pt x="98" y="4"/>
                  <a:pt x="98" y="4"/>
                </a:cubicBezTo>
                <a:cubicBezTo>
                  <a:pt x="95" y="0"/>
                  <a:pt x="88" y="0"/>
                  <a:pt x="84" y="4"/>
                </a:cubicBezTo>
                <a:cubicBezTo>
                  <a:pt x="4" y="84"/>
                  <a:pt x="4" y="84"/>
                  <a:pt x="4" y="84"/>
                </a:cubicBezTo>
                <a:cubicBezTo>
                  <a:pt x="0" y="88"/>
                  <a:pt x="0" y="95"/>
                  <a:pt x="4" y="98"/>
                </a:cubicBezTo>
                <a:cubicBezTo>
                  <a:pt x="32" y="126"/>
                  <a:pt x="32" y="126"/>
                  <a:pt x="32" y="126"/>
                </a:cubicBezTo>
                <a:cubicBezTo>
                  <a:pt x="35" y="130"/>
                  <a:pt x="42" y="130"/>
                  <a:pt x="46" y="126"/>
                </a:cubicBezTo>
                <a:cubicBezTo>
                  <a:pt x="126" y="46"/>
                  <a:pt x="126" y="46"/>
                  <a:pt x="126" y="46"/>
                </a:cubicBezTo>
                <a:cubicBezTo>
                  <a:pt x="130" y="42"/>
                  <a:pt x="130" y="35"/>
                  <a:pt x="126" y="32"/>
                </a:cubicBezTo>
                <a:close/>
                <a:moveTo>
                  <a:pt x="91" y="12"/>
                </a:moveTo>
                <a:cubicBezTo>
                  <a:pt x="95" y="15"/>
                  <a:pt x="95" y="15"/>
                  <a:pt x="95" y="15"/>
                </a:cubicBezTo>
                <a:cubicBezTo>
                  <a:pt x="91" y="19"/>
                  <a:pt x="91" y="19"/>
                  <a:pt x="91" y="19"/>
                </a:cubicBezTo>
                <a:cubicBezTo>
                  <a:pt x="87" y="15"/>
                  <a:pt x="87" y="15"/>
                  <a:pt x="87" y="15"/>
                </a:cubicBezTo>
                <a:lnTo>
                  <a:pt x="91" y="12"/>
                </a:lnTo>
                <a:close/>
                <a:moveTo>
                  <a:pt x="77" y="26"/>
                </a:moveTo>
                <a:cubicBezTo>
                  <a:pt x="80" y="30"/>
                  <a:pt x="80" y="30"/>
                  <a:pt x="80" y="30"/>
                </a:cubicBezTo>
                <a:cubicBezTo>
                  <a:pt x="77" y="34"/>
                  <a:pt x="77" y="34"/>
                  <a:pt x="77" y="34"/>
                </a:cubicBezTo>
                <a:cubicBezTo>
                  <a:pt x="73" y="30"/>
                  <a:pt x="73" y="30"/>
                  <a:pt x="73" y="30"/>
                </a:cubicBezTo>
                <a:lnTo>
                  <a:pt x="77" y="26"/>
                </a:lnTo>
                <a:close/>
                <a:moveTo>
                  <a:pt x="15" y="95"/>
                </a:moveTo>
                <a:cubicBezTo>
                  <a:pt x="11" y="91"/>
                  <a:pt x="11" y="91"/>
                  <a:pt x="11" y="91"/>
                </a:cubicBezTo>
                <a:cubicBezTo>
                  <a:pt x="15" y="87"/>
                  <a:pt x="15" y="87"/>
                  <a:pt x="15" y="87"/>
                </a:cubicBezTo>
                <a:cubicBezTo>
                  <a:pt x="19" y="91"/>
                  <a:pt x="19" y="91"/>
                  <a:pt x="19" y="91"/>
                </a:cubicBezTo>
                <a:lnTo>
                  <a:pt x="15" y="95"/>
                </a:lnTo>
                <a:close/>
                <a:moveTo>
                  <a:pt x="26" y="77"/>
                </a:moveTo>
                <a:cubicBezTo>
                  <a:pt x="30" y="73"/>
                  <a:pt x="30" y="73"/>
                  <a:pt x="30" y="73"/>
                </a:cubicBezTo>
                <a:cubicBezTo>
                  <a:pt x="34" y="77"/>
                  <a:pt x="34" y="77"/>
                  <a:pt x="34" y="77"/>
                </a:cubicBezTo>
                <a:cubicBezTo>
                  <a:pt x="30" y="80"/>
                  <a:pt x="30" y="80"/>
                  <a:pt x="30" y="80"/>
                </a:cubicBezTo>
                <a:lnTo>
                  <a:pt x="26" y="77"/>
                </a:lnTo>
                <a:close/>
                <a:moveTo>
                  <a:pt x="31" y="96"/>
                </a:moveTo>
                <a:cubicBezTo>
                  <a:pt x="34" y="92"/>
                  <a:pt x="34" y="92"/>
                  <a:pt x="34" y="92"/>
                </a:cubicBezTo>
                <a:cubicBezTo>
                  <a:pt x="38" y="96"/>
                  <a:pt x="38" y="96"/>
                  <a:pt x="38" y="96"/>
                </a:cubicBezTo>
                <a:cubicBezTo>
                  <a:pt x="34" y="99"/>
                  <a:pt x="34" y="99"/>
                  <a:pt x="34" y="99"/>
                </a:cubicBezTo>
                <a:lnTo>
                  <a:pt x="31" y="96"/>
                </a:lnTo>
                <a:close/>
                <a:moveTo>
                  <a:pt x="39" y="119"/>
                </a:moveTo>
                <a:cubicBezTo>
                  <a:pt x="35" y="115"/>
                  <a:pt x="35" y="115"/>
                  <a:pt x="35" y="115"/>
                </a:cubicBezTo>
                <a:cubicBezTo>
                  <a:pt x="39" y="111"/>
                  <a:pt x="39" y="111"/>
                  <a:pt x="39" y="111"/>
                </a:cubicBezTo>
                <a:cubicBezTo>
                  <a:pt x="43" y="115"/>
                  <a:pt x="43" y="115"/>
                  <a:pt x="43" y="115"/>
                </a:cubicBezTo>
                <a:lnTo>
                  <a:pt x="39" y="119"/>
                </a:lnTo>
                <a:close/>
                <a:moveTo>
                  <a:pt x="53" y="104"/>
                </a:moveTo>
                <a:cubicBezTo>
                  <a:pt x="50" y="100"/>
                  <a:pt x="50" y="100"/>
                  <a:pt x="50" y="100"/>
                </a:cubicBezTo>
                <a:cubicBezTo>
                  <a:pt x="53" y="96"/>
                  <a:pt x="53" y="96"/>
                  <a:pt x="53" y="96"/>
                </a:cubicBezTo>
                <a:cubicBezTo>
                  <a:pt x="57" y="100"/>
                  <a:pt x="57" y="100"/>
                  <a:pt x="57" y="100"/>
                </a:cubicBezTo>
                <a:lnTo>
                  <a:pt x="53" y="104"/>
                </a:lnTo>
                <a:close/>
                <a:moveTo>
                  <a:pt x="65" y="93"/>
                </a:moveTo>
                <a:cubicBezTo>
                  <a:pt x="37" y="65"/>
                  <a:pt x="37" y="65"/>
                  <a:pt x="37" y="65"/>
                </a:cubicBezTo>
                <a:cubicBezTo>
                  <a:pt x="65" y="37"/>
                  <a:pt x="65" y="37"/>
                  <a:pt x="65" y="37"/>
                </a:cubicBezTo>
                <a:cubicBezTo>
                  <a:pt x="93" y="65"/>
                  <a:pt x="93" y="65"/>
                  <a:pt x="93" y="65"/>
                </a:cubicBezTo>
                <a:lnTo>
                  <a:pt x="65" y="93"/>
                </a:lnTo>
                <a:close/>
                <a:moveTo>
                  <a:pt x="92" y="34"/>
                </a:moveTo>
                <a:cubicBezTo>
                  <a:pt x="96" y="31"/>
                  <a:pt x="96" y="31"/>
                  <a:pt x="96" y="31"/>
                </a:cubicBezTo>
                <a:cubicBezTo>
                  <a:pt x="99" y="34"/>
                  <a:pt x="99" y="34"/>
                  <a:pt x="99" y="34"/>
                </a:cubicBezTo>
                <a:cubicBezTo>
                  <a:pt x="96" y="38"/>
                  <a:pt x="96" y="38"/>
                  <a:pt x="96" y="38"/>
                </a:cubicBezTo>
                <a:lnTo>
                  <a:pt x="92" y="34"/>
                </a:lnTo>
                <a:close/>
                <a:moveTo>
                  <a:pt x="100" y="57"/>
                </a:moveTo>
                <a:cubicBezTo>
                  <a:pt x="96" y="53"/>
                  <a:pt x="96" y="53"/>
                  <a:pt x="96" y="53"/>
                </a:cubicBezTo>
                <a:cubicBezTo>
                  <a:pt x="100" y="50"/>
                  <a:pt x="100" y="50"/>
                  <a:pt x="100" y="50"/>
                </a:cubicBezTo>
                <a:cubicBezTo>
                  <a:pt x="104" y="53"/>
                  <a:pt x="104" y="53"/>
                  <a:pt x="104" y="53"/>
                </a:cubicBezTo>
                <a:lnTo>
                  <a:pt x="100" y="57"/>
                </a:lnTo>
                <a:close/>
                <a:moveTo>
                  <a:pt x="115" y="43"/>
                </a:moveTo>
                <a:cubicBezTo>
                  <a:pt x="111" y="39"/>
                  <a:pt x="111" y="39"/>
                  <a:pt x="111" y="39"/>
                </a:cubicBezTo>
                <a:cubicBezTo>
                  <a:pt x="115" y="35"/>
                  <a:pt x="115" y="35"/>
                  <a:pt x="115" y="35"/>
                </a:cubicBezTo>
                <a:cubicBezTo>
                  <a:pt x="119" y="39"/>
                  <a:pt x="119" y="39"/>
                  <a:pt x="119" y="39"/>
                </a:cubicBezTo>
                <a:lnTo>
                  <a:pt x="115" y="43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" name="Freeform 14"/>
          <p:cNvSpPr>
            <a:spLocks noEditPoints="1"/>
          </p:cNvSpPr>
          <p:nvPr/>
        </p:nvSpPr>
        <p:spPr bwMode="auto">
          <a:xfrm>
            <a:off x="3451225" y="6065838"/>
            <a:ext cx="481013" cy="481013"/>
          </a:xfrm>
          <a:custGeom>
            <a:avLst/>
            <a:gdLst>
              <a:gd name="T0" fmla="*/ 99 w 128"/>
              <a:gd name="T1" fmla="*/ 0 h 128"/>
              <a:gd name="T2" fmla="*/ 78 w 128"/>
              <a:gd name="T3" fmla="*/ 9 h 128"/>
              <a:gd name="T4" fmla="*/ 9 w 128"/>
              <a:gd name="T5" fmla="*/ 78 h 128"/>
              <a:gd name="T6" fmla="*/ 9 w 128"/>
              <a:gd name="T7" fmla="*/ 78 h 128"/>
              <a:gd name="T8" fmla="*/ 0 w 128"/>
              <a:gd name="T9" fmla="*/ 99 h 128"/>
              <a:gd name="T10" fmla="*/ 8 w 128"/>
              <a:gd name="T11" fmla="*/ 119 h 128"/>
              <a:gd name="T12" fmla="*/ 9 w 128"/>
              <a:gd name="T13" fmla="*/ 120 h 128"/>
              <a:gd name="T14" fmla="*/ 29 w 128"/>
              <a:gd name="T15" fmla="*/ 128 h 128"/>
              <a:gd name="T16" fmla="*/ 50 w 128"/>
              <a:gd name="T17" fmla="*/ 119 h 128"/>
              <a:gd name="T18" fmla="*/ 119 w 128"/>
              <a:gd name="T19" fmla="*/ 50 h 128"/>
              <a:gd name="T20" fmla="*/ 128 w 128"/>
              <a:gd name="T21" fmla="*/ 29 h 128"/>
              <a:gd name="T22" fmla="*/ 99 w 128"/>
              <a:gd name="T23" fmla="*/ 0 h 128"/>
              <a:gd name="T24" fmla="*/ 112 w 128"/>
              <a:gd name="T25" fmla="*/ 43 h 128"/>
              <a:gd name="T26" fmla="*/ 78 w 128"/>
              <a:gd name="T27" fmla="*/ 78 h 128"/>
              <a:gd name="T28" fmla="*/ 50 w 128"/>
              <a:gd name="T29" fmla="*/ 50 h 128"/>
              <a:gd name="T30" fmla="*/ 85 w 128"/>
              <a:gd name="T31" fmla="*/ 16 h 128"/>
              <a:gd name="T32" fmla="*/ 99 w 128"/>
              <a:gd name="T33" fmla="*/ 10 h 128"/>
              <a:gd name="T34" fmla="*/ 112 w 128"/>
              <a:gd name="T35" fmla="*/ 16 h 128"/>
              <a:gd name="T36" fmla="*/ 118 w 128"/>
              <a:gd name="T37" fmla="*/ 29 h 128"/>
              <a:gd name="T38" fmla="*/ 112 w 128"/>
              <a:gd name="T39" fmla="*/ 43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28" h="128">
                <a:moveTo>
                  <a:pt x="99" y="0"/>
                </a:moveTo>
                <a:cubicBezTo>
                  <a:pt x="90" y="0"/>
                  <a:pt x="83" y="3"/>
                  <a:pt x="78" y="9"/>
                </a:cubicBezTo>
                <a:cubicBezTo>
                  <a:pt x="9" y="78"/>
                  <a:pt x="9" y="78"/>
                  <a:pt x="9" y="78"/>
                </a:cubicBezTo>
                <a:cubicBezTo>
                  <a:pt x="9" y="78"/>
                  <a:pt x="9" y="78"/>
                  <a:pt x="9" y="78"/>
                </a:cubicBezTo>
                <a:cubicBezTo>
                  <a:pt x="3" y="83"/>
                  <a:pt x="0" y="90"/>
                  <a:pt x="0" y="99"/>
                </a:cubicBezTo>
                <a:cubicBezTo>
                  <a:pt x="0" y="106"/>
                  <a:pt x="3" y="113"/>
                  <a:pt x="8" y="119"/>
                </a:cubicBezTo>
                <a:cubicBezTo>
                  <a:pt x="8" y="119"/>
                  <a:pt x="9" y="120"/>
                  <a:pt x="9" y="120"/>
                </a:cubicBezTo>
                <a:cubicBezTo>
                  <a:pt x="15" y="125"/>
                  <a:pt x="22" y="128"/>
                  <a:pt x="29" y="128"/>
                </a:cubicBezTo>
                <a:cubicBezTo>
                  <a:pt x="38" y="128"/>
                  <a:pt x="45" y="125"/>
                  <a:pt x="50" y="119"/>
                </a:cubicBezTo>
                <a:cubicBezTo>
                  <a:pt x="119" y="50"/>
                  <a:pt x="119" y="50"/>
                  <a:pt x="119" y="50"/>
                </a:cubicBezTo>
                <a:cubicBezTo>
                  <a:pt x="125" y="45"/>
                  <a:pt x="128" y="38"/>
                  <a:pt x="128" y="29"/>
                </a:cubicBezTo>
                <a:cubicBezTo>
                  <a:pt x="128" y="13"/>
                  <a:pt x="115" y="0"/>
                  <a:pt x="99" y="0"/>
                </a:cubicBezTo>
                <a:close/>
                <a:moveTo>
                  <a:pt x="112" y="43"/>
                </a:moveTo>
                <a:cubicBezTo>
                  <a:pt x="78" y="78"/>
                  <a:pt x="78" y="78"/>
                  <a:pt x="78" y="78"/>
                </a:cubicBezTo>
                <a:cubicBezTo>
                  <a:pt x="50" y="50"/>
                  <a:pt x="50" y="50"/>
                  <a:pt x="50" y="50"/>
                </a:cubicBezTo>
                <a:cubicBezTo>
                  <a:pt x="85" y="16"/>
                  <a:pt x="85" y="16"/>
                  <a:pt x="85" y="16"/>
                </a:cubicBezTo>
                <a:cubicBezTo>
                  <a:pt x="88" y="12"/>
                  <a:pt x="93" y="10"/>
                  <a:pt x="99" y="10"/>
                </a:cubicBezTo>
                <a:cubicBezTo>
                  <a:pt x="104" y="10"/>
                  <a:pt x="109" y="12"/>
                  <a:pt x="112" y="16"/>
                </a:cubicBezTo>
                <a:cubicBezTo>
                  <a:pt x="116" y="19"/>
                  <a:pt x="118" y="24"/>
                  <a:pt x="118" y="29"/>
                </a:cubicBezTo>
                <a:cubicBezTo>
                  <a:pt x="118" y="35"/>
                  <a:pt x="116" y="40"/>
                  <a:pt x="112" y="43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6" name="Freeform 15"/>
          <p:cNvSpPr/>
          <p:nvPr/>
        </p:nvSpPr>
        <p:spPr bwMode="auto">
          <a:xfrm>
            <a:off x="2489200" y="6065838"/>
            <a:ext cx="390525" cy="392113"/>
          </a:xfrm>
          <a:custGeom>
            <a:avLst/>
            <a:gdLst>
              <a:gd name="T0" fmla="*/ 64 w 104"/>
              <a:gd name="T1" fmla="*/ 0 h 104"/>
              <a:gd name="T2" fmla="*/ 0 w 104"/>
              <a:gd name="T3" fmla="*/ 64 h 104"/>
              <a:gd name="T4" fmla="*/ 14 w 104"/>
              <a:gd name="T5" fmla="*/ 104 h 104"/>
              <a:gd name="T6" fmla="*/ 104 w 104"/>
              <a:gd name="T7" fmla="*/ 14 h 104"/>
              <a:gd name="T8" fmla="*/ 64 w 104"/>
              <a:gd name="T9" fmla="*/ 0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4" h="104">
                <a:moveTo>
                  <a:pt x="64" y="0"/>
                </a:moveTo>
                <a:cubicBezTo>
                  <a:pt x="29" y="0"/>
                  <a:pt x="0" y="29"/>
                  <a:pt x="0" y="64"/>
                </a:cubicBezTo>
                <a:cubicBezTo>
                  <a:pt x="0" y="79"/>
                  <a:pt x="5" y="93"/>
                  <a:pt x="14" y="104"/>
                </a:cubicBezTo>
                <a:cubicBezTo>
                  <a:pt x="104" y="14"/>
                  <a:pt x="104" y="14"/>
                  <a:pt x="104" y="14"/>
                </a:cubicBezTo>
                <a:cubicBezTo>
                  <a:pt x="93" y="5"/>
                  <a:pt x="79" y="0"/>
                  <a:pt x="64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7" name="Freeform 16"/>
          <p:cNvSpPr/>
          <p:nvPr/>
        </p:nvSpPr>
        <p:spPr bwMode="auto">
          <a:xfrm>
            <a:off x="2579688" y="6156325"/>
            <a:ext cx="390525" cy="390525"/>
          </a:xfrm>
          <a:custGeom>
            <a:avLst/>
            <a:gdLst>
              <a:gd name="T0" fmla="*/ 90 w 104"/>
              <a:gd name="T1" fmla="*/ 0 h 104"/>
              <a:gd name="T2" fmla="*/ 0 w 104"/>
              <a:gd name="T3" fmla="*/ 90 h 104"/>
              <a:gd name="T4" fmla="*/ 40 w 104"/>
              <a:gd name="T5" fmla="*/ 104 h 104"/>
              <a:gd name="T6" fmla="*/ 104 w 104"/>
              <a:gd name="T7" fmla="*/ 40 h 104"/>
              <a:gd name="T8" fmla="*/ 90 w 104"/>
              <a:gd name="T9" fmla="*/ 0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4" h="104">
                <a:moveTo>
                  <a:pt x="90" y="0"/>
                </a:moveTo>
                <a:cubicBezTo>
                  <a:pt x="0" y="90"/>
                  <a:pt x="0" y="90"/>
                  <a:pt x="0" y="90"/>
                </a:cubicBezTo>
                <a:cubicBezTo>
                  <a:pt x="11" y="99"/>
                  <a:pt x="25" y="104"/>
                  <a:pt x="40" y="104"/>
                </a:cubicBezTo>
                <a:cubicBezTo>
                  <a:pt x="75" y="104"/>
                  <a:pt x="104" y="75"/>
                  <a:pt x="104" y="40"/>
                </a:cubicBezTo>
                <a:cubicBezTo>
                  <a:pt x="104" y="25"/>
                  <a:pt x="99" y="11"/>
                  <a:pt x="90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8" name="Freeform 17"/>
          <p:cNvSpPr/>
          <p:nvPr/>
        </p:nvSpPr>
        <p:spPr bwMode="auto">
          <a:xfrm>
            <a:off x="1712913" y="6326188"/>
            <a:ext cx="112713" cy="107950"/>
          </a:xfrm>
          <a:custGeom>
            <a:avLst/>
            <a:gdLst>
              <a:gd name="T0" fmla="*/ 24 w 71"/>
              <a:gd name="T1" fmla="*/ 68 h 68"/>
              <a:gd name="T2" fmla="*/ 47 w 71"/>
              <a:gd name="T3" fmla="*/ 68 h 68"/>
              <a:gd name="T4" fmla="*/ 47 w 71"/>
              <a:gd name="T5" fmla="*/ 47 h 68"/>
              <a:gd name="T6" fmla="*/ 71 w 71"/>
              <a:gd name="T7" fmla="*/ 47 h 68"/>
              <a:gd name="T8" fmla="*/ 71 w 71"/>
              <a:gd name="T9" fmla="*/ 23 h 68"/>
              <a:gd name="T10" fmla="*/ 47 w 71"/>
              <a:gd name="T11" fmla="*/ 23 h 68"/>
              <a:gd name="T12" fmla="*/ 47 w 71"/>
              <a:gd name="T13" fmla="*/ 0 h 68"/>
              <a:gd name="T14" fmla="*/ 24 w 71"/>
              <a:gd name="T15" fmla="*/ 0 h 68"/>
              <a:gd name="T16" fmla="*/ 24 w 71"/>
              <a:gd name="T17" fmla="*/ 23 h 68"/>
              <a:gd name="T18" fmla="*/ 0 w 71"/>
              <a:gd name="T19" fmla="*/ 23 h 68"/>
              <a:gd name="T20" fmla="*/ 0 w 71"/>
              <a:gd name="T21" fmla="*/ 47 h 68"/>
              <a:gd name="T22" fmla="*/ 24 w 71"/>
              <a:gd name="T23" fmla="*/ 47 h 68"/>
              <a:gd name="T24" fmla="*/ 24 w 71"/>
              <a:gd name="T25" fmla="*/ 68 h 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71" h="68">
                <a:moveTo>
                  <a:pt x="24" y="68"/>
                </a:moveTo>
                <a:lnTo>
                  <a:pt x="47" y="68"/>
                </a:lnTo>
                <a:lnTo>
                  <a:pt x="47" y="47"/>
                </a:lnTo>
                <a:lnTo>
                  <a:pt x="71" y="47"/>
                </a:lnTo>
                <a:lnTo>
                  <a:pt x="71" y="23"/>
                </a:lnTo>
                <a:lnTo>
                  <a:pt x="47" y="23"/>
                </a:lnTo>
                <a:lnTo>
                  <a:pt x="47" y="0"/>
                </a:lnTo>
                <a:lnTo>
                  <a:pt x="24" y="0"/>
                </a:lnTo>
                <a:lnTo>
                  <a:pt x="24" y="23"/>
                </a:lnTo>
                <a:lnTo>
                  <a:pt x="0" y="23"/>
                </a:lnTo>
                <a:lnTo>
                  <a:pt x="0" y="47"/>
                </a:lnTo>
                <a:lnTo>
                  <a:pt x="24" y="47"/>
                </a:lnTo>
                <a:lnTo>
                  <a:pt x="24" y="68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9" name="Freeform 18"/>
          <p:cNvSpPr>
            <a:spLocks noEditPoints="1"/>
          </p:cNvSpPr>
          <p:nvPr/>
        </p:nvSpPr>
        <p:spPr bwMode="auto">
          <a:xfrm>
            <a:off x="1603375" y="6065838"/>
            <a:ext cx="330200" cy="481013"/>
          </a:xfrm>
          <a:custGeom>
            <a:avLst/>
            <a:gdLst>
              <a:gd name="T0" fmla="*/ 59 w 88"/>
              <a:gd name="T1" fmla="*/ 20 h 128"/>
              <a:gd name="T2" fmla="*/ 59 w 88"/>
              <a:gd name="T3" fmla="*/ 10 h 128"/>
              <a:gd name="T4" fmla="*/ 64 w 88"/>
              <a:gd name="T5" fmla="*/ 10 h 128"/>
              <a:gd name="T6" fmla="*/ 64 w 88"/>
              <a:gd name="T7" fmla="*/ 0 h 128"/>
              <a:gd name="T8" fmla="*/ 24 w 88"/>
              <a:gd name="T9" fmla="*/ 0 h 128"/>
              <a:gd name="T10" fmla="*/ 24 w 88"/>
              <a:gd name="T11" fmla="*/ 10 h 128"/>
              <a:gd name="T12" fmla="*/ 30 w 88"/>
              <a:gd name="T13" fmla="*/ 10 h 128"/>
              <a:gd name="T14" fmla="*/ 30 w 88"/>
              <a:gd name="T15" fmla="*/ 20 h 128"/>
              <a:gd name="T16" fmla="*/ 0 w 88"/>
              <a:gd name="T17" fmla="*/ 39 h 128"/>
              <a:gd name="T18" fmla="*/ 0 w 88"/>
              <a:gd name="T19" fmla="*/ 118 h 128"/>
              <a:gd name="T20" fmla="*/ 10 w 88"/>
              <a:gd name="T21" fmla="*/ 128 h 128"/>
              <a:gd name="T22" fmla="*/ 78 w 88"/>
              <a:gd name="T23" fmla="*/ 128 h 128"/>
              <a:gd name="T24" fmla="*/ 88 w 88"/>
              <a:gd name="T25" fmla="*/ 118 h 128"/>
              <a:gd name="T26" fmla="*/ 88 w 88"/>
              <a:gd name="T27" fmla="*/ 39 h 128"/>
              <a:gd name="T28" fmla="*/ 59 w 88"/>
              <a:gd name="T29" fmla="*/ 20 h 128"/>
              <a:gd name="T30" fmla="*/ 78 w 88"/>
              <a:gd name="T31" fmla="*/ 108 h 128"/>
              <a:gd name="T32" fmla="*/ 10 w 88"/>
              <a:gd name="T33" fmla="*/ 108 h 128"/>
              <a:gd name="T34" fmla="*/ 10 w 88"/>
              <a:gd name="T35" fmla="*/ 59 h 128"/>
              <a:gd name="T36" fmla="*/ 78 w 88"/>
              <a:gd name="T37" fmla="*/ 59 h 128"/>
              <a:gd name="T38" fmla="*/ 78 w 88"/>
              <a:gd name="T39" fmla="*/ 108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88" h="128">
                <a:moveTo>
                  <a:pt x="59" y="20"/>
                </a:moveTo>
                <a:cubicBezTo>
                  <a:pt x="59" y="10"/>
                  <a:pt x="59" y="10"/>
                  <a:pt x="59" y="10"/>
                </a:cubicBezTo>
                <a:cubicBezTo>
                  <a:pt x="64" y="10"/>
                  <a:pt x="64" y="10"/>
                  <a:pt x="64" y="10"/>
                </a:cubicBezTo>
                <a:cubicBezTo>
                  <a:pt x="64" y="0"/>
                  <a:pt x="64" y="0"/>
                  <a:pt x="64" y="0"/>
                </a:cubicBezTo>
                <a:cubicBezTo>
                  <a:pt x="24" y="0"/>
                  <a:pt x="24" y="0"/>
                  <a:pt x="24" y="0"/>
                </a:cubicBezTo>
                <a:cubicBezTo>
                  <a:pt x="24" y="10"/>
                  <a:pt x="24" y="10"/>
                  <a:pt x="24" y="10"/>
                </a:cubicBezTo>
                <a:cubicBezTo>
                  <a:pt x="30" y="10"/>
                  <a:pt x="30" y="10"/>
                  <a:pt x="30" y="10"/>
                </a:cubicBezTo>
                <a:cubicBezTo>
                  <a:pt x="30" y="20"/>
                  <a:pt x="30" y="20"/>
                  <a:pt x="30" y="20"/>
                </a:cubicBezTo>
                <a:cubicBezTo>
                  <a:pt x="0" y="39"/>
                  <a:pt x="0" y="39"/>
                  <a:pt x="0" y="39"/>
                </a:cubicBezTo>
                <a:cubicBezTo>
                  <a:pt x="0" y="118"/>
                  <a:pt x="0" y="118"/>
                  <a:pt x="0" y="118"/>
                </a:cubicBezTo>
                <a:cubicBezTo>
                  <a:pt x="0" y="124"/>
                  <a:pt x="4" y="128"/>
                  <a:pt x="10" y="128"/>
                </a:cubicBezTo>
                <a:cubicBezTo>
                  <a:pt x="78" y="128"/>
                  <a:pt x="78" y="128"/>
                  <a:pt x="78" y="128"/>
                </a:cubicBezTo>
                <a:cubicBezTo>
                  <a:pt x="84" y="128"/>
                  <a:pt x="88" y="124"/>
                  <a:pt x="88" y="118"/>
                </a:cubicBezTo>
                <a:cubicBezTo>
                  <a:pt x="88" y="39"/>
                  <a:pt x="88" y="39"/>
                  <a:pt x="88" y="39"/>
                </a:cubicBezTo>
                <a:lnTo>
                  <a:pt x="59" y="20"/>
                </a:lnTo>
                <a:close/>
                <a:moveTo>
                  <a:pt x="78" y="108"/>
                </a:moveTo>
                <a:cubicBezTo>
                  <a:pt x="10" y="108"/>
                  <a:pt x="10" y="108"/>
                  <a:pt x="10" y="108"/>
                </a:cubicBezTo>
                <a:cubicBezTo>
                  <a:pt x="10" y="59"/>
                  <a:pt x="10" y="59"/>
                  <a:pt x="10" y="59"/>
                </a:cubicBezTo>
                <a:cubicBezTo>
                  <a:pt x="78" y="59"/>
                  <a:pt x="78" y="59"/>
                  <a:pt x="78" y="59"/>
                </a:cubicBezTo>
                <a:lnTo>
                  <a:pt x="78" y="108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0" name="Freeform 19"/>
          <p:cNvSpPr/>
          <p:nvPr/>
        </p:nvSpPr>
        <p:spPr bwMode="auto">
          <a:xfrm>
            <a:off x="714375" y="6115050"/>
            <a:ext cx="187325" cy="71438"/>
          </a:xfrm>
          <a:custGeom>
            <a:avLst/>
            <a:gdLst>
              <a:gd name="T0" fmla="*/ 10 w 50"/>
              <a:gd name="T1" fmla="*/ 19 h 19"/>
              <a:gd name="T2" fmla="*/ 10 w 50"/>
              <a:gd name="T3" fmla="*/ 9 h 19"/>
              <a:gd name="T4" fmla="*/ 40 w 50"/>
              <a:gd name="T5" fmla="*/ 9 h 19"/>
              <a:gd name="T6" fmla="*/ 40 w 50"/>
              <a:gd name="T7" fmla="*/ 19 h 19"/>
              <a:gd name="T8" fmla="*/ 50 w 50"/>
              <a:gd name="T9" fmla="*/ 19 h 19"/>
              <a:gd name="T10" fmla="*/ 50 w 50"/>
              <a:gd name="T11" fmla="*/ 19 h 19"/>
              <a:gd name="T12" fmla="*/ 50 w 50"/>
              <a:gd name="T13" fmla="*/ 9 h 19"/>
              <a:gd name="T14" fmla="*/ 40 w 50"/>
              <a:gd name="T15" fmla="*/ 0 h 19"/>
              <a:gd name="T16" fmla="*/ 10 w 50"/>
              <a:gd name="T17" fmla="*/ 0 h 19"/>
              <a:gd name="T18" fmla="*/ 0 w 50"/>
              <a:gd name="T19" fmla="*/ 9 h 19"/>
              <a:gd name="T20" fmla="*/ 0 w 50"/>
              <a:gd name="T21" fmla="*/ 19 h 19"/>
              <a:gd name="T22" fmla="*/ 0 w 50"/>
              <a:gd name="T23" fmla="*/ 19 h 19"/>
              <a:gd name="T24" fmla="*/ 10 w 50"/>
              <a:gd name="T25" fmla="*/ 19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50" h="19">
                <a:moveTo>
                  <a:pt x="10" y="19"/>
                </a:moveTo>
                <a:cubicBezTo>
                  <a:pt x="10" y="9"/>
                  <a:pt x="10" y="9"/>
                  <a:pt x="10" y="9"/>
                </a:cubicBezTo>
                <a:cubicBezTo>
                  <a:pt x="40" y="9"/>
                  <a:pt x="40" y="9"/>
                  <a:pt x="40" y="9"/>
                </a:cubicBezTo>
                <a:cubicBezTo>
                  <a:pt x="40" y="19"/>
                  <a:pt x="40" y="19"/>
                  <a:pt x="40" y="19"/>
                </a:cubicBezTo>
                <a:cubicBezTo>
                  <a:pt x="50" y="19"/>
                  <a:pt x="50" y="19"/>
                  <a:pt x="50" y="19"/>
                </a:cubicBezTo>
                <a:cubicBezTo>
                  <a:pt x="50" y="19"/>
                  <a:pt x="50" y="19"/>
                  <a:pt x="50" y="19"/>
                </a:cubicBezTo>
                <a:cubicBezTo>
                  <a:pt x="50" y="9"/>
                  <a:pt x="50" y="9"/>
                  <a:pt x="50" y="9"/>
                </a:cubicBezTo>
                <a:cubicBezTo>
                  <a:pt x="50" y="4"/>
                  <a:pt x="45" y="0"/>
                  <a:pt x="40" y="0"/>
                </a:cubicBezTo>
                <a:cubicBezTo>
                  <a:pt x="10" y="0"/>
                  <a:pt x="10" y="0"/>
                  <a:pt x="10" y="0"/>
                </a:cubicBezTo>
                <a:cubicBezTo>
                  <a:pt x="5" y="0"/>
                  <a:pt x="0" y="4"/>
                  <a:pt x="0" y="9"/>
                </a:cubicBezTo>
                <a:cubicBezTo>
                  <a:pt x="0" y="19"/>
                  <a:pt x="0" y="19"/>
                  <a:pt x="0" y="19"/>
                </a:cubicBezTo>
                <a:cubicBezTo>
                  <a:pt x="0" y="19"/>
                  <a:pt x="0" y="19"/>
                  <a:pt x="0" y="19"/>
                </a:cubicBezTo>
                <a:cubicBezTo>
                  <a:pt x="10" y="19"/>
                  <a:pt x="10" y="19"/>
                  <a:pt x="10" y="19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1" name="Freeform 20"/>
          <p:cNvSpPr>
            <a:spLocks noEditPoints="1"/>
          </p:cNvSpPr>
          <p:nvPr/>
        </p:nvSpPr>
        <p:spPr bwMode="auto">
          <a:xfrm>
            <a:off x="568325" y="6205538"/>
            <a:ext cx="479425" cy="293688"/>
          </a:xfrm>
          <a:custGeom>
            <a:avLst/>
            <a:gdLst>
              <a:gd name="T0" fmla="*/ 118 w 128"/>
              <a:gd name="T1" fmla="*/ 0 h 78"/>
              <a:gd name="T2" fmla="*/ 10 w 128"/>
              <a:gd name="T3" fmla="*/ 0 h 78"/>
              <a:gd name="T4" fmla="*/ 0 w 128"/>
              <a:gd name="T5" fmla="*/ 10 h 78"/>
              <a:gd name="T6" fmla="*/ 0 w 128"/>
              <a:gd name="T7" fmla="*/ 69 h 78"/>
              <a:gd name="T8" fmla="*/ 10 w 128"/>
              <a:gd name="T9" fmla="*/ 78 h 78"/>
              <a:gd name="T10" fmla="*/ 118 w 128"/>
              <a:gd name="T11" fmla="*/ 78 h 78"/>
              <a:gd name="T12" fmla="*/ 128 w 128"/>
              <a:gd name="T13" fmla="*/ 69 h 78"/>
              <a:gd name="T14" fmla="*/ 128 w 128"/>
              <a:gd name="T15" fmla="*/ 10 h 78"/>
              <a:gd name="T16" fmla="*/ 118 w 128"/>
              <a:gd name="T17" fmla="*/ 0 h 78"/>
              <a:gd name="T18" fmla="*/ 64 w 128"/>
              <a:gd name="T19" fmla="*/ 63 h 78"/>
              <a:gd name="T20" fmla="*/ 39 w 128"/>
              <a:gd name="T21" fmla="*/ 38 h 78"/>
              <a:gd name="T22" fmla="*/ 64 w 128"/>
              <a:gd name="T23" fmla="*/ 14 h 78"/>
              <a:gd name="T24" fmla="*/ 89 w 128"/>
              <a:gd name="T25" fmla="*/ 38 h 78"/>
              <a:gd name="T26" fmla="*/ 64 w 128"/>
              <a:gd name="T27" fmla="*/ 63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28" h="78">
                <a:moveTo>
                  <a:pt x="118" y="0"/>
                </a:moveTo>
                <a:cubicBezTo>
                  <a:pt x="10" y="0"/>
                  <a:pt x="10" y="0"/>
                  <a:pt x="10" y="0"/>
                </a:cubicBezTo>
                <a:cubicBezTo>
                  <a:pt x="4" y="0"/>
                  <a:pt x="0" y="4"/>
                  <a:pt x="0" y="10"/>
                </a:cubicBezTo>
                <a:cubicBezTo>
                  <a:pt x="0" y="69"/>
                  <a:pt x="0" y="69"/>
                  <a:pt x="0" y="69"/>
                </a:cubicBezTo>
                <a:cubicBezTo>
                  <a:pt x="0" y="74"/>
                  <a:pt x="4" y="78"/>
                  <a:pt x="10" y="78"/>
                </a:cubicBezTo>
                <a:cubicBezTo>
                  <a:pt x="118" y="78"/>
                  <a:pt x="118" y="78"/>
                  <a:pt x="118" y="78"/>
                </a:cubicBezTo>
                <a:cubicBezTo>
                  <a:pt x="124" y="78"/>
                  <a:pt x="128" y="74"/>
                  <a:pt x="128" y="69"/>
                </a:cubicBezTo>
                <a:cubicBezTo>
                  <a:pt x="128" y="10"/>
                  <a:pt x="128" y="10"/>
                  <a:pt x="128" y="10"/>
                </a:cubicBezTo>
                <a:cubicBezTo>
                  <a:pt x="128" y="4"/>
                  <a:pt x="124" y="0"/>
                  <a:pt x="118" y="0"/>
                </a:cubicBezTo>
                <a:close/>
                <a:moveTo>
                  <a:pt x="64" y="63"/>
                </a:moveTo>
                <a:cubicBezTo>
                  <a:pt x="50" y="63"/>
                  <a:pt x="39" y="52"/>
                  <a:pt x="39" y="38"/>
                </a:cubicBezTo>
                <a:cubicBezTo>
                  <a:pt x="39" y="25"/>
                  <a:pt x="50" y="14"/>
                  <a:pt x="64" y="14"/>
                </a:cubicBezTo>
                <a:cubicBezTo>
                  <a:pt x="78" y="14"/>
                  <a:pt x="89" y="25"/>
                  <a:pt x="89" y="38"/>
                </a:cubicBezTo>
                <a:cubicBezTo>
                  <a:pt x="89" y="52"/>
                  <a:pt x="78" y="63"/>
                  <a:pt x="64" y="63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2" name="Freeform 21"/>
          <p:cNvSpPr/>
          <p:nvPr/>
        </p:nvSpPr>
        <p:spPr bwMode="auto">
          <a:xfrm>
            <a:off x="750888" y="6296025"/>
            <a:ext cx="112713" cy="112713"/>
          </a:xfrm>
          <a:custGeom>
            <a:avLst/>
            <a:gdLst>
              <a:gd name="T0" fmla="*/ 48 w 71"/>
              <a:gd name="T1" fmla="*/ 0 h 71"/>
              <a:gd name="T2" fmla="*/ 24 w 71"/>
              <a:gd name="T3" fmla="*/ 0 h 71"/>
              <a:gd name="T4" fmla="*/ 24 w 71"/>
              <a:gd name="T5" fmla="*/ 24 h 71"/>
              <a:gd name="T6" fmla="*/ 0 w 71"/>
              <a:gd name="T7" fmla="*/ 24 h 71"/>
              <a:gd name="T8" fmla="*/ 0 w 71"/>
              <a:gd name="T9" fmla="*/ 47 h 71"/>
              <a:gd name="T10" fmla="*/ 24 w 71"/>
              <a:gd name="T11" fmla="*/ 47 h 71"/>
              <a:gd name="T12" fmla="*/ 24 w 71"/>
              <a:gd name="T13" fmla="*/ 71 h 71"/>
              <a:gd name="T14" fmla="*/ 48 w 71"/>
              <a:gd name="T15" fmla="*/ 71 h 71"/>
              <a:gd name="T16" fmla="*/ 48 w 71"/>
              <a:gd name="T17" fmla="*/ 47 h 71"/>
              <a:gd name="T18" fmla="*/ 71 w 71"/>
              <a:gd name="T19" fmla="*/ 47 h 71"/>
              <a:gd name="T20" fmla="*/ 71 w 71"/>
              <a:gd name="T21" fmla="*/ 24 h 71"/>
              <a:gd name="T22" fmla="*/ 48 w 71"/>
              <a:gd name="T23" fmla="*/ 24 h 71"/>
              <a:gd name="T24" fmla="*/ 48 w 71"/>
              <a:gd name="T25" fmla="*/ 0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71" h="71">
                <a:moveTo>
                  <a:pt x="48" y="0"/>
                </a:moveTo>
                <a:lnTo>
                  <a:pt x="24" y="0"/>
                </a:lnTo>
                <a:lnTo>
                  <a:pt x="24" y="24"/>
                </a:lnTo>
                <a:lnTo>
                  <a:pt x="0" y="24"/>
                </a:lnTo>
                <a:lnTo>
                  <a:pt x="0" y="47"/>
                </a:lnTo>
                <a:lnTo>
                  <a:pt x="24" y="47"/>
                </a:lnTo>
                <a:lnTo>
                  <a:pt x="24" y="71"/>
                </a:lnTo>
                <a:lnTo>
                  <a:pt x="48" y="71"/>
                </a:lnTo>
                <a:lnTo>
                  <a:pt x="48" y="47"/>
                </a:lnTo>
                <a:lnTo>
                  <a:pt x="71" y="47"/>
                </a:lnTo>
                <a:lnTo>
                  <a:pt x="71" y="24"/>
                </a:lnTo>
                <a:lnTo>
                  <a:pt x="48" y="24"/>
                </a:lnTo>
                <a:lnTo>
                  <a:pt x="48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3" name="Freeform 22"/>
          <p:cNvSpPr>
            <a:spLocks noEditPoints="1"/>
          </p:cNvSpPr>
          <p:nvPr/>
        </p:nvSpPr>
        <p:spPr bwMode="auto">
          <a:xfrm>
            <a:off x="11139488" y="5270500"/>
            <a:ext cx="481013" cy="112713"/>
          </a:xfrm>
          <a:custGeom>
            <a:avLst/>
            <a:gdLst>
              <a:gd name="T0" fmla="*/ 0 w 128"/>
              <a:gd name="T1" fmla="*/ 30 h 30"/>
              <a:gd name="T2" fmla="*/ 128 w 128"/>
              <a:gd name="T3" fmla="*/ 30 h 30"/>
              <a:gd name="T4" fmla="*/ 128 w 128"/>
              <a:gd name="T5" fmla="*/ 0 h 30"/>
              <a:gd name="T6" fmla="*/ 0 w 128"/>
              <a:gd name="T7" fmla="*/ 0 h 30"/>
              <a:gd name="T8" fmla="*/ 0 w 128"/>
              <a:gd name="T9" fmla="*/ 30 h 30"/>
              <a:gd name="T10" fmla="*/ 106 w 128"/>
              <a:gd name="T11" fmla="*/ 8 h 30"/>
              <a:gd name="T12" fmla="*/ 113 w 128"/>
              <a:gd name="T13" fmla="*/ 16 h 30"/>
              <a:gd name="T14" fmla="*/ 106 w 128"/>
              <a:gd name="T15" fmla="*/ 23 h 30"/>
              <a:gd name="T16" fmla="*/ 99 w 128"/>
              <a:gd name="T17" fmla="*/ 16 h 30"/>
              <a:gd name="T18" fmla="*/ 106 w 128"/>
              <a:gd name="T19" fmla="*/ 8 h 30"/>
              <a:gd name="T20" fmla="*/ 62 w 128"/>
              <a:gd name="T21" fmla="*/ 8 h 30"/>
              <a:gd name="T22" fmla="*/ 47 w 128"/>
              <a:gd name="T23" fmla="*/ 23 h 30"/>
              <a:gd name="T24" fmla="*/ 33 w 128"/>
              <a:gd name="T25" fmla="*/ 23 h 30"/>
              <a:gd name="T26" fmla="*/ 48 w 128"/>
              <a:gd name="T27" fmla="*/ 8 h 30"/>
              <a:gd name="T28" fmla="*/ 62 w 128"/>
              <a:gd name="T29" fmla="*/ 8 h 30"/>
              <a:gd name="T30" fmla="*/ 22 w 128"/>
              <a:gd name="T31" fmla="*/ 8 h 30"/>
              <a:gd name="T32" fmla="*/ 36 w 128"/>
              <a:gd name="T33" fmla="*/ 8 h 30"/>
              <a:gd name="T34" fmla="*/ 21 w 128"/>
              <a:gd name="T35" fmla="*/ 23 h 30"/>
              <a:gd name="T36" fmla="*/ 8 w 128"/>
              <a:gd name="T37" fmla="*/ 23 h 30"/>
              <a:gd name="T38" fmla="*/ 22 w 128"/>
              <a:gd name="T39" fmla="*/ 8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28" h="30">
                <a:moveTo>
                  <a:pt x="0" y="30"/>
                </a:moveTo>
                <a:cubicBezTo>
                  <a:pt x="128" y="30"/>
                  <a:pt x="128" y="30"/>
                  <a:pt x="128" y="30"/>
                </a:cubicBezTo>
                <a:cubicBezTo>
                  <a:pt x="128" y="0"/>
                  <a:pt x="128" y="0"/>
                  <a:pt x="128" y="0"/>
                </a:cubicBezTo>
                <a:cubicBezTo>
                  <a:pt x="0" y="0"/>
                  <a:pt x="0" y="0"/>
                  <a:pt x="0" y="0"/>
                </a:cubicBezTo>
                <a:lnTo>
                  <a:pt x="0" y="30"/>
                </a:lnTo>
                <a:close/>
                <a:moveTo>
                  <a:pt x="106" y="8"/>
                </a:moveTo>
                <a:cubicBezTo>
                  <a:pt x="110" y="8"/>
                  <a:pt x="113" y="12"/>
                  <a:pt x="113" y="16"/>
                </a:cubicBezTo>
                <a:cubicBezTo>
                  <a:pt x="113" y="20"/>
                  <a:pt x="110" y="23"/>
                  <a:pt x="106" y="23"/>
                </a:cubicBezTo>
                <a:cubicBezTo>
                  <a:pt x="102" y="23"/>
                  <a:pt x="99" y="20"/>
                  <a:pt x="99" y="16"/>
                </a:cubicBezTo>
                <a:cubicBezTo>
                  <a:pt x="99" y="12"/>
                  <a:pt x="102" y="8"/>
                  <a:pt x="106" y="8"/>
                </a:cubicBezTo>
                <a:close/>
                <a:moveTo>
                  <a:pt x="62" y="8"/>
                </a:moveTo>
                <a:cubicBezTo>
                  <a:pt x="47" y="23"/>
                  <a:pt x="47" y="23"/>
                  <a:pt x="47" y="23"/>
                </a:cubicBezTo>
                <a:cubicBezTo>
                  <a:pt x="33" y="23"/>
                  <a:pt x="33" y="23"/>
                  <a:pt x="33" y="23"/>
                </a:cubicBezTo>
                <a:cubicBezTo>
                  <a:pt x="48" y="8"/>
                  <a:pt x="48" y="8"/>
                  <a:pt x="48" y="8"/>
                </a:cubicBezTo>
                <a:lnTo>
                  <a:pt x="62" y="8"/>
                </a:lnTo>
                <a:close/>
                <a:moveTo>
                  <a:pt x="22" y="8"/>
                </a:moveTo>
                <a:cubicBezTo>
                  <a:pt x="36" y="8"/>
                  <a:pt x="36" y="8"/>
                  <a:pt x="36" y="8"/>
                </a:cubicBezTo>
                <a:cubicBezTo>
                  <a:pt x="21" y="23"/>
                  <a:pt x="21" y="23"/>
                  <a:pt x="21" y="23"/>
                </a:cubicBezTo>
                <a:cubicBezTo>
                  <a:pt x="8" y="23"/>
                  <a:pt x="8" y="23"/>
                  <a:pt x="8" y="23"/>
                </a:cubicBezTo>
                <a:lnTo>
                  <a:pt x="22" y="8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4" name="Freeform 23"/>
          <p:cNvSpPr>
            <a:spLocks noEditPoints="1"/>
          </p:cNvSpPr>
          <p:nvPr/>
        </p:nvSpPr>
        <p:spPr bwMode="auto">
          <a:xfrm>
            <a:off x="11139488" y="5419725"/>
            <a:ext cx="481013" cy="109538"/>
          </a:xfrm>
          <a:custGeom>
            <a:avLst/>
            <a:gdLst>
              <a:gd name="T0" fmla="*/ 0 w 128"/>
              <a:gd name="T1" fmla="*/ 29 h 29"/>
              <a:gd name="T2" fmla="*/ 128 w 128"/>
              <a:gd name="T3" fmla="*/ 29 h 29"/>
              <a:gd name="T4" fmla="*/ 128 w 128"/>
              <a:gd name="T5" fmla="*/ 0 h 29"/>
              <a:gd name="T6" fmla="*/ 0 w 128"/>
              <a:gd name="T7" fmla="*/ 0 h 29"/>
              <a:gd name="T8" fmla="*/ 0 w 128"/>
              <a:gd name="T9" fmla="*/ 29 h 29"/>
              <a:gd name="T10" fmla="*/ 106 w 128"/>
              <a:gd name="T11" fmla="*/ 8 h 29"/>
              <a:gd name="T12" fmla="*/ 113 w 128"/>
              <a:gd name="T13" fmla="*/ 15 h 29"/>
              <a:gd name="T14" fmla="*/ 106 w 128"/>
              <a:gd name="T15" fmla="*/ 22 h 29"/>
              <a:gd name="T16" fmla="*/ 99 w 128"/>
              <a:gd name="T17" fmla="*/ 15 h 29"/>
              <a:gd name="T18" fmla="*/ 106 w 128"/>
              <a:gd name="T19" fmla="*/ 8 h 29"/>
              <a:gd name="T20" fmla="*/ 62 w 128"/>
              <a:gd name="T21" fmla="*/ 8 h 29"/>
              <a:gd name="T22" fmla="*/ 47 w 128"/>
              <a:gd name="T23" fmla="*/ 22 h 29"/>
              <a:gd name="T24" fmla="*/ 33 w 128"/>
              <a:gd name="T25" fmla="*/ 22 h 29"/>
              <a:gd name="T26" fmla="*/ 48 w 128"/>
              <a:gd name="T27" fmla="*/ 8 h 29"/>
              <a:gd name="T28" fmla="*/ 62 w 128"/>
              <a:gd name="T29" fmla="*/ 8 h 29"/>
              <a:gd name="T30" fmla="*/ 22 w 128"/>
              <a:gd name="T31" fmla="*/ 8 h 29"/>
              <a:gd name="T32" fmla="*/ 36 w 128"/>
              <a:gd name="T33" fmla="*/ 8 h 29"/>
              <a:gd name="T34" fmla="*/ 21 w 128"/>
              <a:gd name="T35" fmla="*/ 22 h 29"/>
              <a:gd name="T36" fmla="*/ 8 w 128"/>
              <a:gd name="T37" fmla="*/ 22 h 29"/>
              <a:gd name="T38" fmla="*/ 22 w 128"/>
              <a:gd name="T39" fmla="*/ 8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28" h="29">
                <a:moveTo>
                  <a:pt x="0" y="29"/>
                </a:moveTo>
                <a:cubicBezTo>
                  <a:pt x="128" y="29"/>
                  <a:pt x="128" y="29"/>
                  <a:pt x="128" y="29"/>
                </a:cubicBezTo>
                <a:cubicBezTo>
                  <a:pt x="128" y="0"/>
                  <a:pt x="128" y="0"/>
                  <a:pt x="128" y="0"/>
                </a:cubicBezTo>
                <a:cubicBezTo>
                  <a:pt x="0" y="0"/>
                  <a:pt x="0" y="0"/>
                  <a:pt x="0" y="0"/>
                </a:cubicBezTo>
                <a:lnTo>
                  <a:pt x="0" y="29"/>
                </a:lnTo>
                <a:close/>
                <a:moveTo>
                  <a:pt x="106" y="8"/>
                </a:moveTo>
                <a:cubicBezTo>
                  <a:pt x="110" y="8"/>
                  <a:pt x="113" y="11"/>
                  <a:pt x="113" y="15"/>
                </a:cubicBezTo>
                <a:cubicBezTo>
                  <a:pt x="113" y="19"/>
                  <a:pt x="110" y="22"/>
                  <a:pt x="106" y="22"/>
                </a:cubicBezTo>
                <a:cubicBezTo>
                  <a:pt x="102" y="22"/>
                  <a:pt x="99" y="19"/>
                  <a:pt x="99" y="15"/>
                </a:cubicBezTo>
                <a:cubicBezTo>
                  <a:pt x="99" y="11"/>
                  <a:pt x="102" y="8"/>
                  <a:pt x="106" y="8"/>
                </a:cubicBezTo>
                <a:close/>
                <a:moveTo>
                  <a:pt x="62" y="8"/>
                </a:moveTo>
                <a:cubicBezTo>
                  <a:pt x="47" y="22"/>
                  <a:pt x="47" y="22"/>
                  <a:pt x="47" y="22"/>
                </a:cubicBezTo>
                <a:cubicBezTo>
                  <a:pt x="33" y="22"/>
                  <a:pt x="33" y="22"/>
                  <a:pt x="33" y="22"/>
                </a:cubicBezTo>
                <a:cubicBezTo>
                  <a:pt x="48" y="8"/>
                  <a:pt x="48" y="8"/>
                  <a:pt x="48" y="8"/>
                </a:cubicBezTo>
                <a:lnTo>
                  <a:pt x="62" y="8"/>
                </a:lnTo>
                <a:close/>
                <a:moveTo>
                  <a:pt x="22" y="8"/>
                </a:moveTo>
                <a:cubicBezTo>
                  <a:pt x="36" y="8"/>
                  <a:pt x="36" y="8"/>
                  <a:pt x="36" y="8"/>
                </a:cubicBezTo>
                <a:cubicBezTo>
                  <a:pt x="21" y="22"/>
                  <a:pt x="21" y="22"/>
                  <a:pt x="21" y="22"/>
                </a:cubicBezTo>
                <a:cubicBezTo>
                  <a:pt x="8" y="22"/>
                  <a:pt x="8" y="22"/>
                  <a:pt x="8" y="22"/>
                </a:cubicBezTo>
                <a:lnTo>
                  <a:pt x="22" y="8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5" name="Freeform 24"/>
          <p:cNvSpPr/>
          <p:nvPr/>
        </p:nvSpPr>
        <p:spPr bwMode="auto">
          <a:xfrm>
            <a:off x="11139488" y="5160963"/>
            <a:ext cx="481013" cy="74613"/>
          </a:xfrm>
          <a:custGeom>
            <a:avLst/>
            <a:gdLst>
              <a:gd name="T0" fmla="*/ 303 w 303"/>
              <a:gd name="T1" fmla="*/ 47 h 47"/>
              <a:gd name="T2" fmla="*/ 256 w 303"/>
              <a:gd name="T3" fmla="*/ 0 h 47"/>
              <a:gd name="T4" fmla="*/ 48 w 303"/>
              <a:gd name="T5" fmla="*/ 0 h 47"/>
              <a:gd name="T6" fmla="*/ 0 w 303"/>
              <a:gd name="T7" fmla="*/ 47 h 47"/>
              <a:gd name="T8" fmla="*/ 0 w 303"/>
              <a:gd name="T9" fmla="*/ 47 h 47"/>
              <a:gd name="T10" fmla="*/ 0 w 303"/>
              <a:gd name="T11" fmla="*/ 47 h 47"/>
              <a:gd name="T12" fmla="*/ 303 w 303"/>
              <a:gd name="T13" fmla="*/ 47 h 47"/>
              <a:gd name="T14" fmla="*/ 303 w 303"/>
              <a:gd name="T15" fmla="*/ 47 h 47"/>
              <a:gd name="T16" fmla="*/ 303 w 303"/>
              <a:gd name="T17" fmla="*/ 47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03" h="47">
                <a:moveTo>
                  <a:pt x="303" y="47"/>
                </a:moveTo>
                <a:lnTo>
                  <a:pt x="256" y="0"/>
                </a:lnTo>
                <a:lnTo>
                  <a:pt x="48" y="0"/>
                </a:lnTo>
                <a:lnTo>
                  <a:pt x="0" y="47"/>
                </a:lnTo>
                <a:lnTo>
                  <a:pt x="0" y="47"/>
                </a:lnTo>
                <a:lnTo>
                  <a:pt x="0" y="47"/>
                </a:lnTo>
                <a:lnTo>
                  <a:pt x="303" y="47"/>
                </a:lnTo>
                <a:lnTo>
                  <a:pt x="303" y="47"/>
                </a:lnTo>
                <a:lnTo>
                  <a:pt x="303" y="47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6" name="Oval 25"/>
          <p:cNvSpPr>
            <a:spLocks noChangeArrowheads="1"/>
          </p:cNvSpPr>
          <p:nvPr/>
        </p:nvSpPr>
        <p:spPr bwMode="auto">
          <a:xfrm>
            <a:off x="10179050" y="5141913"/>
            <a:ext cx="481013" cy="150813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7" name="Freeform 26"/>
          <p:cNvSpPr/>
          <p:nvPr/>
        </p:nvSpPr>
        <p:spPr bwMode="auto">
          <a:xfrm>
            <a:off x="10179050" y="5270500"/>
            <a:ext cx="481013" cy="149225"/>
          </a:xfrm>
          <a:custGeom>
            <a:avLst/>
            <a:gdLst>
              <a:gd name="T0" fmla="*/ 64 w 128"/>
              <a:gd name="T1" fmla="*/ 20 h 40"/>
              <a:gd name="T2" fmla="*/ 0 w 128"/>
              <a:gd name="T3" fmla="*/ 0 h 40"/>
              <a:gd name="T4" fmla="*/ 0 w 128"/>
              <a:gd name="T5" fmla="*/ 20 h 40"/>
              <a:gd name="T6" fmla="*/ 64 w 128"/>
              <a:gd name="T7" fmla="*/ 40 h 40"/>
              <a:gd name="T8" fmla="*/ 128 w 128"/>
              <a:gd name="T9" fmla="*/ 20 h 40"/>
              <a:gd name="T10" fmla="*/ 128 w 128"/>
              <a:gd name="T11" fmla="*/ 0 h 40"/>
              <a:gd name="T12" fmla="*/ 64 w 128"/>
              <a:gd name="T13" fmla="*/ 2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28" h="40">
                <a:moveTo>
                  <a:pt x="64" y="20"/>
                </a:moveTo>
                <a:cubicBezTo>
                  <a:pt x="29" y="20"/>
                  <a:pt x="0" y="11"/>
                  <a:pt x="0" y="0"/>
                </a:cubicBezTo>
                <a:cubicBezTo>
                  <a:pt x="0" y="20"/>
                  <a:pt x="0" y="20"/>
                  <a:pt x="0" y="20"/>
                </a:cubicBezTo>
                <a:cubicBezTo>
                  <a:pt x="0" y="31"/>
                  <a:pt x="29" y="40"/>
                  <a:pt x="64" y="40"/>
                </a:cubicBezTo>
                <a:cubicBezTo>
                  <a:pt x="99" y="40"/>
                  <a:pt x="128" y="31"/>
                  <a:pt x="128" y="20"/>
                </a:cubicBezTo>
                <a:cubicBezTo>
                  <a:pt x="128" y="0"/>
                  <a:pt x="128" y="0"/>
                  <a:pt x="128" y="0"/>
                </a:cubicBezTo>
                <a:cubicBezTo>
                  <a:pt x="128" y="11"/>
                  <a:pt x="99" y="20"/>
                  <a:pt x="64" y="2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8" name="Freeform 27"/>
          <p:cNvSpPr/>
          <p:nvPr/>
        </p:nvSpPr>
        <p:spPr bwMode="auto">
          <a:xfrm>
            <a:off x="10179050" y="5402263"/>
            <a:ext cx="481013" cy="146050"/>
          </a:xfrm>
          <a:custGeom>
            <a:avLst/>
            <a:gdLst>
              <a:gd name="T0" fmla="*/ 64 w 128"/>
              <a:gd name="T1" fmla="*/ 19 h 39"/>
              <a:gd name="T2" fmla="*/ 0 w 128"/>
              <a:gd name="T3" fmla="*/ 0 h 39"/>
              <a:gd name="T4" fmla="*/ 0 w 128"/>
              <a:gd name="T5" fmla="*/ 19 h 39"/>
              <a:gd name="T6" fmla="*/ 64 w 128"/>
              <a:gd name="T7" fmla="*/ 39 h 39"/>
              <a:gd name="T8" fmla="*/ 128 w 128"/>
              <a:gd name="T9" fmla="*/ 19 h 39"/>
              <a:gd name="T10" fmla="*/ 128 w 128"/>
              <a:gd name="T11" fmla="*/ 0 h 39"/>
              <a:gd name="T12" fmla="*/ 64 w 128"/>
              <a:gd name="T13" fmla="*/ 19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28" h="39">
                <a:moveTo>
                  <a:pt x="64" y="19"/>
                </a:moveTo>
                <a:cubicBezTo>
                  <a:pt x="29" y="19"/>
                  <a:pt x="0" y="10"/>
                  <a:pt x="0" y="0"/>
                </a:cubicBezTo>
                <a:cubicBezTo>
                  <a:pt x="0" y="19"/>
                  <a:pt x="0" y="19"/>
                  <a:pt x="0" y="19"/>
                </a:cubicBezTo>
                <a:cubicBezTo>
                  <a:pt x="0" y="30"/>
                  <a:pt x="29" y="39"/>
                  <a:pt x="64" y="39"/>
                </a:cubicBezTo>
                <a:cubicBezTo>
                  <a:pt x="99" y="39"/>
                  <a:pt x="128" y="30"/>
                  <a:pt x="128" y="19"/>
                </a:cubicBezTo>
                <a:cubicBezTo>
                  <a:pt x="128" y="0"/>
                  <a:pt x="128" y="0"/>
                  <a:pt x="128" y="0"/>
                </a:cubicBezTo>
                <a:cubicBezTo>
                  <a:pt x="128" y="10"/>
                  <a:pt x="99" y="19"/>
                  <a:pt x="64" y="19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9" name="Freeform 28"/>
          <p:cNvSpPr>
            <a:spLocks noEditPoints="1"/>
          </p:cNvSpPr>
          <p:nvPr/>
        </p:nvSpPr>
        <p:spPr bwMode="auto">
          <a:xfrm>
            <a:off x="9236075" y="5105400"/>
            <a:ext cx="442913" cy="479425"/>
          </a:xfrm>
          <a:custGeom>
            <a:avLst/>
            <a:gdLst>
              <a:gd name="T0" fmla="*/ 59 w 118"/>
              <a:gd name="T1" fmla="*/ 0 h 128"/>
              <a:gd name="T2" fmla="*/ 59 w 118"/>
              <a:gd name="T3" fmla="*/ 0 h 128"/>
              <a:gd name="T4" fmla="*/ 59 w 118"/>
              <a:gd name="T5" fmla="*/ 0 h 128"/>
              <a:gd name="T6" fmla="*/ 59 w 118"/>
              <a:gd name="T7" fmla="*/ 0 h 128"/>
              <a:gd name="T8" fmla="*/ 59 w 118"/>
              <a:gd name="T9" fmla="*/ 0 h 128"/>
              <a:gd name="T10" fmla="*/ 0 w 118"/>
              <a:gd name="T11" fmla="*/ 21 h 128"/>
              <a:gd name="T12" fmla="*/ 59 w 118"/>
              <a:gd name="T13" fmla="*/ 128 h 128"/>
              <a:gd name="T14" fmla="*/ 59 w 118"/>
              <a:gd name="T15" fmla="*/ 128 h 128"/>
              <a:gd name="T16" fmla="*/ 59 w 118"/>
              <a:gd name="T17" fmla="*/ 128 h 128"/>
              <a:gd name="T18" fmla="*/ 59 w 118"/>
              <a:gd name="T19" fmla="*/ 128 h 128"/>
              <a:gd name="T20" fmla="*/ 59 w 118"/>
              <a:gd name="T21" fmla="*/ 128 h 128"/>
              <a:gd name="T22" fmla="*/ 118 w 118"/>
              <a:gd name="T23" fmla="*/ 21 h 128"/>
              <a:gd name="T24" fmla="*/ 59 w 118"/>
              <a:gd name="T25" fmla="*/ 0 h 128"/>
              <a:gd name="T26" fmla="*/ 71 w 118"/>
              <a:gd name="T27" fmla="*/ 87 h 128"/>
              <a:gd name="T28" fmla="*/ 59 w 118"/>
              <a:gd name="T29" fmla="*/ 74 h 128"/>
              <a:gd name="T30" fmla="*/ 46 w 118"/>
              <a:gd name="T31" fmla="*/ 87 h 128"/>
              <a:gd name="T32" fmla="*/ 36 w 118"/>
              <a:gd name="T33" fmla="*/ 76 h 128"/>
              <a:gd name="T34" fmla="*/ 48 w 118"/>
              <a:gd name="T35" fmla="*/ 64 h 128"/>
              <a:gd name="T36" fmla="*/ 36 w 118"/>
              <a:gd name="T37" fmla="*/ 52 h 128"/>
              <a:gd name="T38" fmla="*/ 46 w 118"/>
              <a:gd name="T39" fmla="*/ 42 h 128"/>
              <a:gd name="T40" fmla="*/ 59 w 118"/>
              <a:gd name="T41" fmla="*/ 54 h 128"/>
              <a:gd name="T42" fmla="*/ 71 w 118"/>
              <a:gd name="T43" fmla="*/ 42 h 128"/>
              <a:gd name="T44" fmla="*/ 81 w 118"/>
              <a:gd name="T45" fmla="*/ 52 h 128"/>
              <a:gd name="T46" fmla="*/ 69 w 118"/>
              <a:gd name="T47" fmla="*/ 64 h 128"/>
              <a:gd name="T48" fmla="*/ 81 w 118"/>
              <a:gd name="T49" fmla="*/ 76 h 128"/>
              <a:gd name="T50" fmla="*/ 71 w 118"/>
              <a:gd name="T51" fmla="*/ 87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18" h="128">
                <a:moveTo>
                  <a:pt x="59" y="0"/>
                </a:moveTo>
                <a:cubicBezTo>
                  <a:pt x="59" y="0"/>
                  <a:pt x="59" y="0"/>
                  <a:pt x="59" y="0"/>
                </a:cubicBezTo>
                <a:cubicBezTo>
                  <a:pt x="59" y="0"/>
                  <a:pt x="59" y="0"/>
                  <a:pt x="59" y="0"/>
                </a:cubicBezTo>
                <a:cubicBezTo>
                  <a:pt x="59" y="0"/>
                  <a:pt x="59" y="0"/>
                  <a:pt x="59" y="0"/>
                </a:cubicBezTo>
                <a:cubicBezTo>
                  <a:pt x="59" y="0"/>
                  <a:pt x="59" y="0"/>
                  <a:pt x="59" y="0"/>
                </a:cubicBezTo>
                <a:cubicBezTo>
                  <a:pt x="43" y="16"/>
                  <a:pt x="18" y="21"/>
                  <a:pt x="0" y="21"/>
                </a:cubicBezTo>
                <a:cubicBezTo>
                  <a:pt x="0" y="67"/>
                  <a:pt x="27" y="107"/>
                  <a:pt x="59" y="128"/>
                </a:cubicBezTo>
                <a:cubicBezTo>
                  <a:pt x="59" y="128"/>
                  <a:pt x="59" y="128"/>
                  <a:pt x="59" y="128"/>
                </a:cubicBezTo>
                <a:cubicBezTo>
                  <a:pt x="59" y="128"/>
                  <a:pt x="59" y="128"/>
                  <a:pt x="59" y="128"/>
                </a:cubicBezTo>
                <a:cubicBezTo>
                  <a:pt x="59" y="128"/>
                  <a:pt x="59" y="128"/>
                  <a:pt x="59" y="128"/>
                </a:cubicBezTo>
                <a:cubicBezTo>
                  <a:pt x="59" y="128"/>
                  <a:pt x="59" y="128"/>
                  <a:pt x="59" y="128"/>
                </a:cubicBezTo>
                <a:cubicBezTo>
                  <a:pt x="91" y="107"/>
                  <a:pt x="118" y="67"/>
                  <a:pt x="118" y="21"/>
                </a:cubicBezTo>
                <a:cubicBezTo>
                  <a:pt x="100" y="21"/>
                  <a:pt x="75" y="16"/>
                  <a:pt x="59" y="0"/>
                </a:cubicBezTo>
                <a:close/>
                <a:moveTo>
                  <a:pt x="71" y="87"/>
                </a:moveTo>
                <a:cubicBezTo>
                  <a:pt x="59" y="74"/>
                  <a:pt x="59" y="74"/>
                  <a:pt x="59" y="74"/>
                </a:cubicBezTo>
                <a:cubicBezTo>
                  <a:pt x="46" y="87"/>
                  <a:pt x="46" y="87"/>
                  <a:pt x="46" y="87"/>
                </a:cubicBezTo>
                <a:cubicBezTo>
                  <a:pt x="36" y="76"/>
                  <a:pt x="36" y="76"/>
                  <a:pt x="36" y="76"/>
                </a:cubicBezTo>
                <a:cubicBezTo>
                  <a:pt x="48" y="64"/>
                  <a:pt x="48" y="64"/>
                  <a:pt x="48" y="64"/>
                </a:cubicBezTo>
                <a:cubicBezTo>
                  <a:pt x="36" y="52"/>
                  <a:pt x="36" y="52"/>
                  <a:pt x="36" y="52"/>
                </a:cubicBezTo>
                <a:cubicBezTo>
                  <a:pt x="46" y="42"/>
                  <a:pt x="46" y="42"/>
                  <a:pt x="46" y="42"/>
                </a:cubicBezTo>
                <a:cubicBezTo>
                  <a:pt x="59" y="54"/>
                  <a:pt x="59" y="54"/>
                  <a:pt x="59" y="54"/>
                </a:cubicBezTo>
                <a:cubicBezTo>
                  <a:pt x="71" y="42"/>
                  <a:pt x="71" y="42"/>
                  <a:pt x="71" y="42"/>
                </a:cubicBezTo>
                <a:cubicBezTo>
                  <a:pt x="81" y="52"/>
                  <a:pt x="81" y="52"/>
                  <a:pt x="81" y="52"/>
                </a:cubicBezTo>
                <a:cubicBezTo>
                  <a:pt x="69" y="64"/>
                  <a:pt x="69" y="64"/>
                  <a:pt x="69" y="64"/>
                </a:cubicBezTo>
                <a:cubicBezTo>
                  <a:pt x="81" y="76"/>
                  <a:pt x="81" y="76"/>
                  <a:pt x="81" y="76"/>
                </a:cubicBezTo>
                <a:lnTo>
                  <a:pt x="71" y="87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0" name="Freeform 29"/>
          <p:cNvSpPr>
            <a:spLocks noEditPoints="1"/>
          </p:cNvSpPr>
          <p:nvPr/>
        </p:nvSpPr>
        <p:spPr bwMode="auto">
          <a:xfrm>
            <a:off x="8275638" y="5105400"/>
            <a:ext cx="442913" cy="479425"/>
          </a:xfrm>
          <a:custGeom>
            <a:avLst/>
            <a:gdLst>
              <a:gd name="T0" fmla="*/ 59 w 118"/>
              <a:gd name="T1" fmla="*/ 0 h 128"/>
              <a:gd name="T2" fmla="*/ 59 w 118"/>
              <a:gd name="T3" fmla="*/ 0 h 128"/>
              <a:gd name="T4" fmla="*/ 59 w 118"/>
              <a:gd name="T5" fmla="*/ 0 h 128"/>
              <a:gd name="T6" fmla="*/ 59 w 118"/>
              <a:gd name="T7" fmla="*/ 0 h 128"/>
              <a:gd name="T8" fmla="*/ 59 w 118"/>
              <a:gd name="T9" fmla="*/ 0 h 128"/>
              <a:gd name="T10" fmla="*/ 0 w 118"/>
              <a:gd name="T11" fmla="*/ 21 h 128"/>
              <a:gd name="T12" fmla="*/ 59 w 118"/>
              <a:gd name="T13" fmla="*/ 128 h 128"/>
              <a:gd name="T14" fmla="*/ 59 w 118"/>
              <a:gd name="T15" fmla="*/ 128 h 128"/>
              <a:gd name="T16" fmla="*/ 59 w 118"/>
              <a:gd name="T17" fmla="*/ 128 h 128"/>
              <a:gd name="T18" fmla="*/ 59 w 118"/>
              <a:gd name="T19" fmla="*/ 128 h 128"/>
              <a:gd name="T20" fmla="*/ 59 w 118"/>
              <a:gd name="T21" fmla="*/ 128 h 128"/>
              <a:gd name="T22" fmla="*/ 118 w 118"/>
              <a:gd name="T23" fmla="*/ 21 h 128"/>
              <a:gd name="T24" fmla="*/ 59 w 118"/>
              <a:gd name="T25" fmla="*/ 0 h 128"/>
              <a:gd name="T26" fmla="*/ 54 w 118"/>
              <a:gd name="T27" fmla="*/ 87 h 128"/>
              <a:gd name="T28" fmla="*/ 54 w 118"/>
              <a:gd name="T29" fmla="*/ 87 h 128"/>
              <a:gd name="T30" fmla="*/ 54 w 118"/>
              <a:gd name="T31" fmla="*/ 87 h 128"/>
              <a:gd name="T32" fmla="*/ 33 w 118"/>
              <a:gd name="T33" fmla="*/ 65 h 128"/>
              <a:gd name="T34" fmla="*/ 43 w 118"/>
              <a:gd name="T35" fmla="*/ 55 h 128"/>
              <a:gd name="T36" fmla="*/ 54 w 118"/>
              <a:gd name="T37" fmla="*/ 66 h 128"/>
              <a:gd name="T38" fmla="*/ 78 w 118"/>
              <a:gd name="T39" fmla="*/ 42 h 128"/>
              <a:gd name="T40" fmla="*/ 89 w 118"/>
              <a:gd name="T41" fmla="*/ 52 h 128"/>
              <a:gd name="T42" fmla="*/ 54 w 118"/>
              <a:gd name="T43" fmla="*/ 87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18" h="128">
                <a:moveTo>
                  <a:pt x="59" y="0"/>
                </a:moveTo>
                <a:cubicBezTo>
                  <a:pt x="59" y="0"/>
                  <a:pt x="59" y="0"/>
                  <a:pt x="59" y="0"/>
                </a:cubicBezTo>
                <a:cubicBezTo>
                  <a:pt x="59" y="0"/>
                  <a:pt x="59" y="0"/>
                  <a:pt x="59" y="0"/>
                </a:cubicBezTo>
                <a:cubicBezTo>
                  <a:pt x="59" y="0"/>
                  <a:pt x="59" y="0"/>
                  <a:pt x="59" y="0"/>
                </a:cubicBezTo>
                <a:cubicBezTo>
                  <a:pt x="59" y="0"/>
                  <a:pt x="59" y="0"/>
                  <a:pt x="59" y="0"/>
                </a:cubicBezTo>
                <a:cubicBezTo>
                  <a:pt x="43" y="16"/>
                  <a:pt x="18" y="21"/>
                  <a:pt x="0" y="21"/>
                </a:cubicBezTo>
                <a:cubicBezTo>
                  <a:pt x="0" y="67"/>
                  <a:pt x="27" y="107"/>
                  <a:pt x="59" y="128"/>
                </a:cubicBezTo>
                <a:cubicBezTo>
                  <a:pt x="59" y="128"/>
                  <a:pt x="59" y="128"/>
                  <a:pt x="59" y="128"/>
                </a:cubicBezTo>
                <a:cubicBezTo>
                  <a:pt x="59" y="128"/>
                  <a:pt x="59" y="128"/>
                  <a:pt x="59" y="128"/>
                </a:cubicBezTo>
                <a:cubicBezTo>
                  <a:pt x="59" y="128"/>
                  <a:pt x="59" y="128"/>
                  <a:pt x="59" y="128"/>
                </a:cubicBezTo>
                <a:cubicBezTo>
                  <a:pt x="59" y="128"/>
                  <a:pt x="59" y="128"/>
                  <a:pt x="59" y="128"/>
                </a:cubicBezTo>
                <a:cubicBezTo>
                  <a:pt x="91" y="107"/>
                  <a:pt x="118" y="67"/>
                  <a:pt x="118" y="21"/>
                </a:cubicBezTo>
                <a:cubicBezTo>
                  <a:pt x="100" y="21"/>
                  <a:pt x="75" y="16"/>
                  <a:pt x="59" y="0"/>
                </a:cubicBezTo>
                <a:close/>
                <a:moveTo>
                  <a:pt x="54" y="87"/>
                </a:moveTo>
                <a:cubicBezTo>
                  <a:pt x="54" y="87"/>
                  <a:pt x="54" y="87"/>
                  <a:pt x="54" y="87"/>
                </a:cubicBezTo>
                <a:cubicBezTo>
                  <a:pt x="54" y="87"/>
                  <a:pt x="54" y="87"/>
                  <a:pt x="54" y="87"/>
                </a:cubicBezTo>
                <a:cubicBezTo>
                  <a:pt x="33" y="65"/>
                  <a:pt x="33" y="65"/>
                  <a:pt x="33" y="65"/>
                </a:cubicBezTo>
                <a:cubicBezTo>
                  <a:pt x="43" y="55"/>
                  <a:pt x="43" y="55"/>
                  <a:pt x="43" y="55"/>
                </a:cubicBezTo>
                <a:cubicBezTo>
                  <a:pt x="54" y="66"/>
                  <a:pt x="54" y="66"/>
                  <a:pt x="54" y="66"/>
                </a:cubicBezTo>
                <a:cubicBezTo>
                  <a:pt x="78" y="42"/>
                  <a:pt x="78" y="42"/>
                  <a:pt x="78" y="42"/>
                </a:cubicBezTo>
                <a:cubicBezTo>
                  <a:pt x="89" y="52"/>
                  <a:pt x="89" y="52"/>
                  <a:pt x="89" y="52"/>
                </a:cubicBezTo>
                <a:lnTo>
                  <a:pt x="54" y="87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1" name="Freeform 30"/>
          <p:cNvSpPr/>
          <p:nvPr/>
        </p:nvSpPr>
        <p:spPr bwMode="auto">
          <a:xfrm>
            <a:off x="7313613" y="5105400"/>
            <a:ext cx="442913" cy="479425"/>
          </a:xfrm>
          <a:custGeom>
            <a:avLst/>
            <a:gdLst>
              <a:gd name="T0" fmla="*/ 118 w 118"/>
              <a:gd name="T1" fmla="*/ 21 h 128"/>
              <a:gd name="T2" fmla="*/ 59 w 118"/>
              <a:gd name="T3" fmla="*/ 0 h 128"/>
              <a:gd name="T4" fmla="*/ 59 w 118"/>
              <a:gd name="T5" fmla="*/ 0 h 128"/>
              <a:gd name="T6" fmla="*/ 59 w 118"/>
              <a:gd name="T7" fmla="*/ 0 h 128"/>
              <a:gd name="T8" fmla="*/ 59 w 118"/>
              <a:gd name="T9" fmla="*/ 0 h 128"/>
              <a:gd name="T10" fmla="*/ 59 w 118"/>
              <a:gd name="T11" fmla="*/ 0 h 128"/>
              <a:gd name="T12" fmla="*/ 0 w 118"/>
              <a:gd name="T13" fmla="*/ 21 h 128"/>
              <a:gd name="T14" fmla="*/ 59 w 118"/>
              <a:gd name="T15" fmla="*/ 128 h 128"/>
              <a:gd name="T16" fmla="*/ 59 w 118"/>
              <a:gd name="T17" fmla="*/ 128 h 128"/>
              <a:gd name="T18" fmla="*/ 59 w 118"/>
              <a:gd name="T19" fmla="*/ 128 h 128"/>
              <a:gd name="T20" fmla="*/ 59 w 118"/>
              <a:gd name="T21" fmla="*/ 128 h 128"/>
              <a:gd name="T22" fmla="*/ 59 w 118"/>
              <a:gd name="T23" fmla="*/ 128 h 128"/>
              <a:gd name="T24" fmla="*/ 118 w 118"/>
              <a:gd name="T25" fmla="*/ 21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18" h="128">
                <a:moveTo>
                  <a:pt x="118" y="21"/>
                </a:moveTo>
                <a:cubicBezTo>
                  <a:pt x="100" y="21"/>
                  <a:pt x="75" y="16"/>
                  <a:pt x="59" y="0"/>
                </a:cubicBezTo>
                <a:cubicBezTo>
                  <a:pt x="59" y="0"/>
                  <a:pt x="59" y="0"/>
                  <a:pt x="59" y="0"/>
                </a:cubicBezTo>
                <a:cubicBezTo>
                  <a:pt x="59" y="0"/>
                  <a:pt x="59" y="0"/>
                  <a:pt x="59" y="0"/>
                </a:cubicBezTo>
                <a:cubicBezTo>
                  <a:pt x="59" y="0"/>
                  <a:pt x="59" y="0"/>
                  <a:pt x="59" y="0"/>
                </a:cubicBezTo>
                <a:cubicBezTo>
                  <a:pt x="59" y="0"/>
                  <a:pt x="59" y="0"/>
                  <a:pt x="59" y="0"/>
                </a:cubicBezTo>
                <a:cubicBezTo>
                  <a:pt x="43" y="16"/>
                  <a:pt x="18" y="21"/>
                  <a:pt x="0" y="21"/>
                </a:cubicBezTo>
                <a:cubicBezTo>
                  <a:pt x="0" y="67"/>
                  <a:pt x="27" y="107"/>
                  <a:pt x="59" y="128"/>
                </a:cubicBezTo>
                <a:cubicBezTo>
                  <a:pt x="59" y="128"/>
                  <a:pt x="59" y="128"/>
                  <a:pt x="59" y="128"/>
                </a:cubicBezTo>
                <a:cubicBezTo>
                  <a:pt x="59" y="128"/>
                  <a:pt x="59" y="128"/>
                  <a:pt x="59" y="128"/>
                </a:cubicBezTo>
                <a:cubicBezTo>
                  <a:pt x="59" y="128"/>
                  <a:pt x="59" y="128"/>
                  <a:pt x="59" y="128"/>
                </a:cubicBezTo>
                <a:cubicBezTo>
                  <a:pt x="59" y="128"/>
                  <a:pt x="59" y="128"/>
                  <a:pt x="59" y="128"/>
                </a:cubicBezTo>
                <a:cubicBezTo>
                  <a:pt x="91" y="107"/>
                  <a:pt x="118" y="67"/>
                  <a:pt x="118" y="21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2" name="Freeform 31"/>
          <p:cNvSpPr>
            <a:spLocks noEditPoints="1"/>
          </p:cNvSpPr>
          <p:nvPr/>
        </p:nvSpPr>
        <p:spPr bwMode="auto">
          <a:xfrm>
            <a:off x="6372225" y="5105400"/>
            <a:ext cx="404813" cy="479425"/>
          </a:xfrm>
          <a:custGeom>
            <a:avLst/>
            <a:gdLst>
              <a:gd name="T0" fmla="*/ 96 w 108"/>
              <a:gd name="T1" fmla="*/ 53 h 128"/>
              <a:gd name="T2" fmla="*/ 103 w 108"/>
              <a:gd name="T3" fmla="*/ 27 h 128"/>
              <a:gd name="T4" fmla="*/ 107 w 108"/>
              <a:gd name="T5" fmla="*/ 22 h 128"/>
              <a:gd name="T6" fmla="*/ 81 w 108"/>
              <a:gd name="T7" fmla="*/ 0 h 128"/>
              <a:gd name="T8" fmla="*/ 81 w 108"/>
              <a:gd name="T9" fmla="*/ 0 h 128"/>
              <a:gd name="T10" fmla="*/ 81 w 108"/>
              <a:gd name="T11" fmla="*/ 0 h 128"/>
              <a:gd name="T12" fmla="*/ 80 w 108"/>
              <a:gd name="T13" fmla="*/ 0 h 128"/>
              <a:gd name="T14" fmla="*/ 81 w 108"/>
              <a:gd name="T15" fmla="*/ 0 h 128"/>
              <a:gd name="T16" fmla="*/ 68 w 108"/>
              <a:gd name="T17" fmla="*/ 10 h 128"/>
              <a:gd name="T18" fmla="*/ 54 w 108"/>
              <a:gd name="T19" fmla="*/ 0 h 128"/>
              <a:gd name="T20" fmla="*/ 54 w 108"/>
              <a:gd name="T21" fmla="*/ 0 h 128"/>
              <a:gd name="T22" fmla="*/ 54 w 108"/>
              <a:gd name="T23" fmla="*/ 0 h 128"/>
              <a:gd name="T24" fmla="*/ 54 w 108"/>
              <a:gd name="T25" fmla="*/ 0 h 128"/>
              <a:gd name="T26" fmla="*/ 54 w 108"/>
              <a:gd name="T27" fmla="*/ 0 h 128"/>
              <a:gd name="T28" fmla="*/ 40 w 108"/>
              <a:gd name="T29" fmla="*/ 10 h 128"/>
              <a:gd name="T30" fmla="*/ 27 w 108"/>
              <a:gd name="T31" fmla="*/ 0 h 128"/>
              <a:gd name="T32" fmla="*/ 28 w 108"/>
              <a:gd name="T33" fmla="*/ 0 h 128"/>
              <a:gd name="T34" fmla="*/ 27 w 108"/>
              <a:gd name="T35" fmla="*/ 0 h 128"/>
              <a:gd name="T36" fmla="*/ 27 w 108"/>
              <a:gd name="T37" fmla="*/ 0 h 128"/>
              <a:gd name="T38" fmla="*/ 27 w 108"/>
              <a:gd name="T39" fmla="*/ 0 h 128"/>
              <a:gd name="T40" fmla="*/ 1 w 108"/>
              <a:gd name="T41" fmla="*/ 22 h 128"/>
              <a:gd name="T42" fmla="*/ 5 w 108"/>
              <a:gd name="T43" fmla="*/ 27 h 128"/>
              <a:gd name="T44" fmla="*/ 12 w 108"/>
              <a:gd name="T45" fmla="*/ 53 h 128"/>
              <a:gd name="T46" fmla="*/ 0 w 108"/>
              <a:gd name="T47" fmla="*/ 82 h 128"/>
              <a:gd name="T48" fmla="*/ 31 w 108"/>
              <a:gd name="T49" fmla="*/ 117 h 128"/>
              <a:gd name="T50" fmla="*/ 54 w 108"/>
              <a:gd name="T51" fmla="*/ 128 h 128"/>
              <a:gd name="T52" fmla="*/ 54 w 108"/>
              <a:gd name="T53" fmla="*/ 128 h 128"/>
              <a:gd name="T54" fmla="*/ 54 w 108"/>
              <a:gd name="T55" fmla="*/ 128 h 128"/>
              <a:gd name="T56" fmla="*/ 77 w 108"/>
              <a:gd name="T57" fmla="*/ 117 h 128"/>
              <a:gd name="T58" fmla="*/ 108 w 108"/>
              <a:gd name="T59" fmla="*/ 82 h 128"/>
              <a:gd name="T60" fmla="*/ 96 w 108"/>
              <a:gd name="T61" fmla="*/ 53 h 128"/>
              <a:gd name="T62" fmla="*/ 66 w 108"/>
              <a:gd name="T63" fmla="*/ 83 h 128"/>
              <a:gd name="T64" fmla="*/ 54 w 108"/>
              <a:gd name="T65" fmla="*/ 76 h 128"/>
              <a:gd name="T66" fmla="*/ 42 w 108"/>
              <a:gd name="T67" fmla="*/ 83 h 128"/>
              <a:gd name="T68" fmla="*/ 44 w 108"/>
              <a:gd name="T69" fmla="*/ 69 h 128"/>
              <a:gd name="T70" fmla="*/ 34 w 108"/>
              <a:gd name="T71" fmla="*/ 60 h 128"/>
              <a:gd name="T72" fmla="*/ 48 w 108"/>
              <a:gd name="T73" fmla="*/ 58 h 128"/>
              <a:gd name="T74" fmla="*/ 54 w 108"/>
              <a:gd name="T75" fmla="*/ 45 h 128"/>
              <a:gd name="T76" fmla="*/ 60 w 108"/>
              <a:gd name="T77" fmla="*/ 58 h 128"/>
              <a:gd name="T78" fmla="*/ 74 w 108"/>
              <a:gd name="T79" fmla="*/ 60 h 128"/>
              <a:gd name="T80" fmla="*/ 64 w 108"/>
              <a:gd name="T81" fmla="*/ 69 h 128"/>
              <a:gd name="T82" fmla="*/ 66 w 108"/>
              <a:gd name="T83" fmla="*/ 83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08" h="128">
                <a:moveTo>
                  <a:pt x="96" y="53"/>
                </a:moveTo>
                <a:cubicBezTo>
                  <a:pt x="91" y="39"/>
                  <a:pt x="97" y="33"/>
                  <a:pt x="103" y="27"/>
                </a:cubicBezTo>
                <a:cubicBezTo>
                  <a:pt x="107" y="22"/>
                  <a:pt x="107" y="22"/>
                  <a:pt x="107" y="22"/>
                </a:cubicBezTo>
                <a:cubicBezTo>
                  <a:pt x="81" y="0"/>
                  <a:pt x="81" y="0"/>
                  <a:pt x="81" y="0"/>
                </a:cubicBezTo>
                <a:cubicBezTo>
                  <a:pt x="81" y="0"/>
                  <a:pt x="81" y="0"/>
                  <a:pt x="81" y="0"/>
                </a:cubicBezTo>
                <a:cubicBezTo>
                  <a:pt x="81" y="0"/>
                  <a:pt x="81" y="0"/>
                  <a:pt x="81" y="0"/>
                </a:cubicBezTo>
                <a:cubicBezTo>
                  <a:pt x="81" y="0"/>
                  <a:pt x="80" y="0"/>
                  <a:pt x="80" y="0"/>
                </a:cubicBezTo>
                <a:cubicBezTo>
                  <a:pt x="81" y="0"/>
                  <a:pt x="81" y="0"/>
                  <a:pt x="81" y="0"/>
                </a:cubicBezTo>
                <a:cubicBezTo>
                  <a:pt x="78" y="3"/>
                  <a:pt x="75" y="10"/>
                  <a:pt x="68" y="10"/>
                </a:cubicBezTo>
                <a:cubicBezTo>
                  <a:pt x="61" y="10"/>
                  <a:pt x="57" y="3"/>
                  <a:pt x="54" y="0"/>
                </a:cubicBezTo>
                <a:cubicBezTo>
                  <a:pt x="54" y="0"/>
                  <a:pt x="54" y="0"/>
                  <a:pt x="54" y="0"/>
                </a:cubicBezTo>
                <a:cubicBezTo>
                  <a:pt x="54" y="0"/>
                  <a:pt x="54" y="0"/>
                  <a:pt x="54" y="0"/>
                </a:cubicBezTo>
                <a:cubicBezTo>
                  <a:pt x="54" y="0"/>
                  <a:pt x="54" y="0"/>
                  <a:pt x="54" y="0"/>
                </a:cubicBezTo>
                <a:cubicBezTo>
                  <a:pt x="54" y="0"/>
                  <a:pt x="54" y="0"/>
                  <a:pt x="54" y="0"/>
                </a:cubicBezTo>
                <a:cubicBezTo>
                  <a:pt x="51" y="3"/>
                  <a:pt x="47" y="10"/>
                  <a:pt x="40" y="10"/>
                </a:cubicBezTo>
                <a:cubicBezTo>
                  <a:pt x="34" y="10"/>
                  <a:pt x="30" y="3"/>
                  <a:pt x="27" y="0"/>
                </a:cubicBezTo>
                <a:cubicBezTo>
                  <a:pt x="28" y="0"/>
                  <a:pt x="28" y="0"/>
                  <a:pt x="28" y="0"/>
                </a:cubicBezTo>
                <a:cubicBezTo>
                  <a:pt x="28" y="0"/>
                  <a:pt x="27" y="0"/>
                  <a:pt x="27" y="0"/>
                </a:cubicBezTo>
                <a:cubicBezTo>
                  <a:pt x="27" y="0"/>
                  <a:pt x="27" y="0"/>
                  <a:pt x="27" y="0"/>
                </a:cubicBezTo>
                <a:cubicBezTo>
                  <a:pt x="27" y="0"/>
                  <a:pt x="27" y="0"/>
                  <a:pt x="27" y="0"/>
                </a:cubicBezTo>
                <a:cubicBezTo>
                  <a:pt x="1" y="22"/>
                  <a:pt x="1" y="22"/>
                  <a:pt x="1" y="22"/>
                </a:cubicBezTo>
                <a:cubicBezTo>
                  <a:pt x="5" y="27"/>
                  <a:pt x="5" y="27"/>
                  <a:pt x="5" y="27"/>
                </a:cubicBezTo>
                <a:cubicBezTo>
                  <a:pt x="11" y="33"/>
                  <a:pt x="17" y="39"/>
                  <a:pt x="12" y="53"/>
                </a:cubicBezTo>
                <a:cubicBezTo>
                  <a:pt x="7" y="65"/>
                  <a:pt x="0" y="72"/>
                  <a:pt x="0" y="82"/>
                </a:cubicBezTo>
                <a:cubicBezTo>
                  <a:pt x="0" y="99"/>
                  <a:pt x="11" y="112"/>
                  <a:pt x="31" y="117"/>
                </a:cubicBezTo>
                <a:cubicBezTo>
                  <a:pt x="45" y="121"/>
                  <a:pt x="47" y="122"/>
                  <a:pt x="54" y="128"/>
                </a:cubicBezTo>
                <a:cubicBezTo>
                  <a:pt x="54" y="128"/>
                  <a:pt x="54" y="128"/>
                  <a:pt x="54" y="128"/>
                </a:cubicBezTo>
                <a:cubicBezTo>
                  <a:pt x="54" y="128"/>
                  <a:pt x="54" y="128"/>
                  <a:pt x="54" y="128"/>
                </a:cubicBezTo>
                <a:cubicBezTo>
                  <a:pt x="61" y="122"/>
                  <a:pt x="63" y="121"/>
                  <a:pt x="77" y="117"/>
                </a:cubicBezTo>
                <a:cubicBezTo>
                  <a:pt x="97" y="112"/>
                  <a:pt x="108" y="99"/>
                  <a:pt x="108" y="82"/>
                </a:cubicBezTo>
                <a:cubicBezTo>
                  <a:pt x="108" y="72"/>
                  <a:pt x="101" y="65"/>
                  <a:pt x="96" y="53"/>
                </a:cubicBezTo>
                <a:close/>
                <a:moveTo>
                  <a:pt x="66" y="83"/>
                </a:moveTo>
                <a:cubicBezTo>
                  <a:pt x="54" y="76"/>
                  <a:pt x="54" y="76"/>
                  <a:pt x="54" y="76"/>
                </a:cubicBezTo>
                <a:cubicBezTo>
                  <a:pt x="42" y="83"/>
                  <a:pt x="42" y="83"/>
                  <a:pt x="42" y="83"/>
                </a:cubicBezTo>
                <a:cubicBezTo>
                  <a:pt x="44" y="69"/>
                  <a:pt x="44" y="69"/>
                  <a:pt x="44" y="69"/>
                </a:cubicBezTo>
                <a:cubicBezTo>
                  <a:pt x="34" y="60"/>
                  <a:pt x="34" y="60"/>
                  <a:pt x="34" y="60"/>
                </a:cubicBezTo>
                <a:cubicBezTo>
                  <a:pt x="48" y="58"/>
                  <a:pt x="48" y="58"/>
                  <a:pt x="48" y="58"/>
                </a:cubicBezTo>
                <a:cubicBezTo>
                  <a:pt x="54" y="45"/>
                  <a:pt x="54" y="45"/>
                  <a:pt x="54" y="45"/>
                </a:cubicBezTo>
                <a:cubicBezTo>
                  <a:pt x="60" y="58"/>
                  <a:pt x="60" y="58"/>
                  <a:pt x="60" y="58"/>
                </a:cubicBezTo>
                <a:cubicBezTo>
                  <a:pt x="74" y="60"/>
                  <a:pt x="74" y="60"/>
                  <a:pt x="74" y="60"/>
                </a:cubicBezTo>
                <a:cubicBezTo>
                  <a:pt x="64" y="69"/>
                  <a:pt x="64" y="69"/>
                  <a:pt x="64" y="69"/>
                </a:cubicBezTo>
                <a:lnTo>
                  <a:pt x="66" y="83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3" name="Freeform 32"/>
          <p:cNvSpPr>
            <a:spLocks noEditPoints="1"/>
          </p:cNvSpPr>
          <p:nvPr/>
        </p:nvSpPr>
        <p:spPr bwMode="auto">
          <a:xfrm>
            <a:off x="5392738" y="5105400"/>
            <a:ext cx="442913" cy="479425"/>
          </a:xfrm>
          <a:custGeom>
            <a:avLst/>
            <a:gdLst>
              <a:gd name="T0" fmla="*/ 0 w 279"/>
              <a:gd name="T1" fmla="*/ 0 h 302"/>
              <a:gd name="T2" fmla="*/ 0 w 279"/>
              <a:gd name="T3" fmla="*/ 279 h 302"/>
              <a:gd name="T4" fmla="*/ 35 w 279"/>
              <a:gd name="T5" fmla="*/ 279 h 302"/>
              <a:gd name="T6" fmla="*/ 35 w 279"/>
              <a:gd name="T7" fmla="*/ 302 h 302"/>
              <a:gd name="T8" fmla="*/ 104 w 279"/>
              <a:gd name="T9" fmla="*/ 302 h 302"/>
              <a:gd name="T10" fmla="*/ 104 w 279"/>
              <a:gd name="T11" fmla="*/ 279 h 302"/>
              <a:gd name="T12" fmla="*/ 175 w 279"/>
              <a:gd name="T13" fmla="*/ 279 h 302"/>
              <a:gd name="T14" fmla="*/ 175 w 279"/>
              <a:gd name="T15" fmla="*/ 302 h 302"/>
              <a:gd name="T16" fmla="*/ 243 w 279"/>
              <a:gd name="T17" fmla="*/ 302 h 302"/>
              <a:gd name="T18" fmla="*/ 243 w 279"/>
              <a:gd name="T19" fmla="*/ 279 h 302"/>
              <a:gd name="T20" fmla="*/ 279 w 279"/>
              <a:gd name="T21" fmla="*/ 279 h 302"/>
              <a:gd name="T22" fmla="*/ 279 w 279"/>
              <a:gd name="T23" fmla="*/ 0 h 302"/>
              <a:gd name="T24" fmla="*/ 0 w 279"/>
              <a:gd name="T25" fmla="*/ 0 h 302"/>
              <a:gd name="T26" fmla="*/ 243 w 279"/>
              <a:gd name="T27" fmla="*/ 246 h 302"/>
              <a:gd name="T28" fmla="*/ 33 w 279"/>
              <a:gd name="T29" fmla="*/ 246 h 302"/>
              <a:gd name="T30" fmla="*/ 33 w 279"/>
              <a:gd name="T31" fmla="*/ 35 h 302"/>
              <a:gd name="T32" fmla="*/ 243 w 279"/>
              <a:gd name="T33" fmla="*/ 35 h 302"/>
              <a:gd name="T34" fmla="*/ 243 w 279"/>
              <a:gd name="T35" fmla="*/ 246 h 3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279" h="302">
                <a:moveTo>
                  <a:pt x="0" y="0"/>
                </a:moveTo>
                <a:lnTo>
                  <a:pt x="0" y="279"/>
                </a:lnTo>
                <a:lnTo>
                  <a:pt x="35" y="279"/>
                </a:lnTo>
                <a:lnTo>
                  <a:pt x="35" y="302"/>
                </a:lnTo>
                <a:lnTo>
                  <a:pt x="104" y="302"/>
                </a:lnTo>
                <a:lnTo>
                  <a:pt x="104" y="279"/>
                </a:lnTo>
                <a:lnTo>
                  <a:pt x="175" y="279"/>
                </a:lnTo>
                <a:lnTo>
                  <a:pt x="175" y="302"/>
                </a:lnTo>
                <a:lnTo>
                  <a:pt x="243" y="302"/>
                </a:lnTo>
                <a:lnTo>
                  <a:pt x="243" y="279"/>
                </a:lnTo>
                <a:lnTo>
                  <a:pt x="279" y="279"/>
                </a:lnTo>
                <a:lnTo>
                  <a:pt x="279" y="0"/>
                </a:lnTo>
                <a:lnTo>
                  <a:pt x="0" y="0"/>
                </a:lnTo>
                <a:close/>
                <a:moveTo>
                  <a:pt x="243" y="246"/>
                </a:moveTo>
                <a:lnTo>
                  <a:pt x="33" y="246"/>
                </a:lnTo>
                <a:lnTo>
                  <a:pt x="33" y="35"/>
                </a:lnTo>
                <a:lnTo>
                  <a:pt x="243" y="35"/>
                </a:lnTo>
                <a:lnTo>
                  <a:pt x="243" y="246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4" name="Freeform 33"/>
          <p:cNvSpPr>
            <a:spLocks noEditPoints="1"/>
          </p:cNvSpPr>
          <p:nvPr/>
        </p:nvSpPr>
        <p:spPr bwMode="auto">
          <a:xfrm>
            <a:off x="5467350" y="5180013"/>
            <a:ext cx="292100" cy="292100"/>
          </a:xfrm>
          <a:custGeom>
            <a:avLst/>
            <a:gdLst>
              <a:gd name="T0" fmla="*/ 78 w 78"/>
              <a:gd name="T1" fmla="*/ 0 h 78"/>
              <a:gd name="T2" fmla="*/ 0 w 78"/>
              <a:gd name="T3" fmla="*/ 0 h 78"/>
              <a:gd name="T4" fmla="*/ 0 w 78"/>
              <a:gd name="T5" fmla="*/ 78 h 78"/>
              <a:gd name="T6" fmla="*/ 78 w 78"/>
              <a:gd name="T7" fmla="*/ 78 h 78"/>
              <a:gd name="T8" fmla="*/ 78 w 78"/>
              <a:gd name="T9" fmla="*/ 0 h 78"/>
              <a:gd name="T10" fmla="*/ 62 w 78"/>
              <a:gd name="T11" fmla="*/ 49 h 78"/>
              <a:gd name="T12" fmla="*/ 57 w 78"/>
              <a:gd name="T13" fmla="*/ 57 h 78"/>
              <a:gd name="T14" fmla="*/ 49 w 78"/>
              <a:gd name="T15" fmla="*/ 62 h 78"/>
              <a:gd name="T16" fmla="*/ 39 w 78"/>
              <a:gd name="T17" fmla="*/ 64 h 78"/>
              <a:gd name="T18" fmla="*/ 29 w 78"/>
              <a:gd name="T19" fmla="*/ 62 h 78"/>
              <a:gd name="T20" fmla="*/ 21 w 78"/>
              <a:gd name="T21" fmla="*/ 57 h 78"/>
              <a:gd name="T22" fmla="*/ 16 w 78"/>
              <a:gd name="T23" fmla="*/ 49 h 78"/>
              <a:gd name="T24" fmla="*/ 14 w 78"/>
              <a:gd name="T25" fmla="*/ 39 h 78"/>
              <a:gd name="T26" fmla="*/ 16 w 78"/>
              <a:gd name="T27" fmla="*/ 29 h 78"/>
              <a:gd name="T28" fmla="*/ 21 w 78"/>
              <a:gd name="T29" fmla="*/ 21 h 78"/>
              <a:gd name="T30" fmla="*/ 29 w 78"/>
              <a:gd name="T31" fmla="*/ 16 h 78"/>
              <a:gd name="T32" fmla="*/ 39 w 78"/>
              <a:gd name="T33" fmla="*/ 14 h 78"/>
              <a:gd name="T34" fmla="*/ 49 w 78"/>
              <a:gd name="T35" fmla="*/ 16 h 78"/>
              <a:gd name="T36" fmla="*/ 57 w 78"/>
              <a:gd name="T37" fmla="*/ 21 h 78"/>
              <a:gd name="T38" fmla="*/ 62 w 78"/>
              <a:gd name="T39" fmla="*/ 29 h 78"/>
              <a:gd name="T40" fmla="*/ 64 w 78"/>
              <a:gd name="T41" fmla="*/ 39 h 78"/>
              <a:gd name="T42" fmla="*/ 62 w 78"/>
              <a:gd name="T43" fmla="*/ 49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78" h="78">
                <a:moveTo>
                  <a:pt x="78" y="0"/>
                </a:moveTo>
                <a:cubicBezTo>
                  <a:pt x="0" y="0"/>
                  <a:pt x="0" y="0"/>
                  <a:pt x="0" y="0"/>
                </a:cubicBezTo>
                <a:cubicBezTo>
                  <a:pt x="0" y="78"/>
                  <a:pt x="0" y="78"/>
                  <a:pt x="0" y="78"/>
                </a:cubicBezTo>
                <a:cubicBezTo>
                  <a:pt x="78" y="78"/>
                  <a:pt x="78" y="78"/>
                  <a:pt x="78" y="78"/>
                </a:cubicBezTo>
                <a:lnTo>
                  <a:pt x="78" y="0"/>
                </a:lnTo>
                <a:close/>
                <a:moveTo>
                  <a:pt x="62" y="49"/>
                </a:moveTo>
                <a:cubicBezTo>
                  <a:pt x="61" y="52"/>
                  <a:pt x="59" y="55"/>
                  <a:pt x="57" y="57"/>
                </a:cubicBezTo>
                <a:cubicBezTo>
                  <a:pt x="54" y="59"/>
                  <a:pt x="52" y="61"/>
                  <a:pt x="49" y="62"/>
                </a:cubicBezTo>
                <a:cubicBezTo>
                  <a:pt x="45" y="64"/>
                  <a:pt x="42" y="64"/>
                  <a:pt x="39" y="64"/>
                </a:cubicBezTo>
                <a:cubicBezTo>
                  <a:pt x="35" y="64"/>
                  <a:pt x="32" y="64"/>
                  <a:pt x="29" y="62"/>
                </a:cubicBezTo>
                <a:cubicBezTo>
                  <a:pt x="26" y="61"/>
                  <a:pt x="23" y="59"/>
                  <a:pt x="21" y="57"/>
                </a:cubicBezTo>
                <a:cubicBezTo>
                  <a:pt x="19" y="55"/>
                  <a:pt x="17" y="52"/>
                  <a:pt x="16" y="49"/>
                </a:cubicBezTo>
                <a:cubicBezTo>
                  <a:pt x="14" y="46"/>
                  <a:pt x="14" y="42"/>
                  <a:pt x="14" y="39"/>
                </a:cubicBezTo>
                <a:cubicBezTo>
                  <a:pt x="14" y="36"/>
                  <a:pt x="14" y="32"/>
                  <a:pt x="16" y="29"/>
                </a:cubicBezTo>
                <a:cubicBezTo>
                  <a:pt x="17" y="26"/>
                  <a:pt x="19" y="24"/>
                  <a:pt x="21" y="21"/>
                </a:cubicBezTo>
                <a:cubicBezTo>
                  <a:pt x="23" y="19"/>
                  <a:pt x="26" y="17"/>
                  <a:pt x="29" y="16"/>
                </a:cubicBezTo>
                <a:cubicBezTo>
                  <a:pt x="32" y="15"/>
                  <a:pt x="35" y="14"/>
                  <a:pt x="39" y="14"/>
                </a:cubicBezTo>
                <a:cubicBezTo>
                  <a:pt x="42" y="14"/>
                  <a:pt x="45" y="15"/>
                  <a:pt x="49" y="16"/>
                </a:cubicBezTo>
                <a:cubicBezTo>
                  <a:pt x="52" y="17"/>
                  <a:pt x="54" y="19"/>
                  <a:pt x="57" y="21"/>
                </a:cubicBezTo>
                <a:cubicBezTo>
                  <a:pt x="59" y="24"/>
                  <a:pt x="61" y="26"/>
                  <a:pt x="62" y="29"/>
                </a:cubicBezTo>
                <a:cubicBezTo>
                  <a:pt x="63" y="32"/>
                  <a:pt x="64" y="36"/>
                  <a:pt x="64" y="39"/>
                </a:cubicBezTo>
                <a:cubicBezTo>
                  <a:pt x="64" y="42"/>
                  <a:pt x="63" y="46"/>
                  <a:pt x="62" y="49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5" name="Freeform 34"/>
          <p:cNvSpPr/>
          <p:nvPr/>
        </p:nvSpPr>
        <p:spPr bwMode="auto">
          <a:xfrm>
            <a:off x="5624513" y="5281613"/>
            <a:ext cx="60325" cy="90488"/>
          </a:xfrm>
          <a:custGeom>
            <a:avLst/>
            <a:gdLst>
              <a:gd name="T0" fmla="*/ 0 w 16"/>
              <a:gd name="T1" fmla="*/ 12 h 24"/>
              <a:gd name="T2" fmla="*/ 12 w 16"/>
              <a:gd name="T3" fmla="*/ 24 h 24"/>
              <a:gd name="T4" fmla="*/ 16 w 16"/>
              <a:gd name="T5" fmla="*/ 12 h 24"/>
              <a:gd name="T6" fmla="*/ 12 w 16"/>
              <a:gd name="T7" fmla="*/ 0 h 24"/>
              <a:gd name="T8" fmla="*/ 0 w 16"/>
              <a:gd name="T9" fmla="*/ 12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" h="24">
                <a:moveTo>
                  <a:pt x="0" y="12"/>
                </a:moveTo>
                <a:cubicBezTo>
                  <a:pt x="12" y="24"/>
                  <a:pt x="12" y="24"/>
                  <a:pt x="12" y="24"/>
                </a:cubicBezTo>
                <a:cubicBezTo>
                  <a:pt x="15" y="21"/>
                  <a:pt x="16" y="17"/>
                  <a:pt x="16" y="12"/>
                </a:cubicBezTo>
                <a:cubicBezTo>
                  <a:pt x="16" y="7"/>
                  <a:pt x="15" y="3"/>
                  <a:pt x="12" y="0"/>
                </a:cubicBezTo>
                <a:lnTo>
                  <a:pt x="0" y="12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6" name="Freeform 35"/>
          <p:cNvSpPr/>
          <p:nvPr/>
        </p:nvSpPr>
        <p:spPr bwMode="auto">
          <a:xfrm>
            <a:off x="5568950" y="5251450"/>
            <a:ext cx="88900" cy="63500"/>
          </a:xfrm>
          <a:custGeom>
            <a:avLst/>
            <a:gdLst>
              <a:gd name="T0" fmla="*/ 24 w 24"/>
              <a:gd name="T1" fmla="*/ 5 h 17"/>
              <a:gd name="T2" fmla="*/ 12 w 24"/>
              <a:gd name="T3" fmla="*/ 0 h 17"/>
              <a:gd name="T4" fmla="*/ 0 w 24"/>
              <a:gd name="T5" fmla="*/ 5 h 17"/>
              <a:gd name="T6" fmla="*/ 12 w 24"/>
              <a:gd name="T7" fmla="*/ 17 h 17"/>
              <a:gd name="T8" fmla="*/ 24 w 24"/>
              <a:gd name="T9" fmla="*/ 5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4" h="17">
                <a:moveTo>
                  <a:pt x="24" y="5"/>
                </a:moveTo>
                <a:cubicBezTo>
                  <a:pt x="21" y="2"/>
                  <a:pt x="16" y="0"/>
                  <a:pt x="12" y="0"/>
                </a:cubicBezTo>
                <a:cubicBezTo>
                  <a:pt x="7" y="0"/>
                  <a:pt x="3" y="2"/>
                  <a:pt x="0" y="5"/>
                </a:cubicBezTo>
                <a:cubicBezTo>
                  <a:pt x="12" y="17"/>
                  <a:pt x="12" y="17"/>
                  <a:pt x="12" y="17"/>
                </a:cubicBezTo>
                <a:lnTo>
                  <a:pt x="24" y="5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7" name="Freeform 36"/>
          <p:cNvSpPr/>
          <p:nvPr/>
        </p:nvSpPr>
        <p:spPr bwMode="auto">
          <a:xfrm>
            <a:off x="5568950" y="5337175"/>
            <a:ext cx="88900" cy="65088"/>
          </a:xfrm>
          <a:custGeom>
            <a:avLst/>
            <a:gdLst>
              <a:gd name="T0" fmla="*/ 0 w 24"/>
              <a:gd name="T1" fmla="*/ 12 h 17"/>
              <a:gd name="T2" fmla="*/ 12 w 24"/>
              <a:gd name="T3" fmla="*/ 17 h 17"/>
              <a:gd name="T4" fmla="*/ 24 w 24"/>
              <a:gd name="T5" fmla="*/ 12 h 17"/>
              <a:gd name="T6" fmla="*/ 12 w 24"/>
              <a:gd name="T7" fmla="*/ 0 h 17"/>
              <a:gd name="T8" fmla="*/ 0 w 24"/>
              <a:gd name="T9" fmla="*/ 12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4" h="17">
                <a:moveTo>
                  <a:pt x="0" y="12"/>
                </a:moveTo>
                <a:cubicBezTo>
                  <a:pt x="3" y="15"/>
                  <a:pt x="7" y="17"/>
                  <a:pt x="12" y="17"/>
                </a:cubicBezTo>
                <a:cubicBezTo>
                  <a:pt x="16" y="17"/>
                  <a:pt x="21" y="15"/>
                  <a:pt x="24" y="12"/>
                </a:cubicBezTo>
                <a:cubicBezTo>
                  <a:pt x="12" y="0"/>
                  <a:pt x="12" y="0"/>
                  <a:pt x="12" y="0"/>
                </a:cubicBezTo>
                <a:lnTo>
                  <a:pt x="0" y="12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8" name="Freeform 37"/>
          <p:cNvSpPr/>
          <p:nvPr/>
        </p:nvSpPr>
        <p:spPr bwMode="auto">
          <a:xfrm>
            <a:off x="5538788" y="5281613"/>
            <a:ext cx="63500" cy="90488"/>
          </a:xfrm>
          <a:custGeom>
            <a:avLst/>
            <a:gdLst>
              <a:gd name="T0" fmla="*/ 4 w 17"/>
              <a:gd name="T1" fmla="*/ 0 h 24"/>
              <a:gd name="T2" fmla="*/ 0 w 17"/>
              <a:gd name="T3" fmla="*/ 12 h 24"/>
              <a:gd name="T4" fmla="*/ 4 w 17"/>
              <a:gd name="T5" fmla="*/ 24 h 24"/>
              <a:gd name="T6" fmla="*/ 17 w 17"/>
              <a:gd name="T7" fmla="*/ 12 h 24"/>
              <a:gd name="T8" fmla="*/ 4 w 17"/>
              <a:gd name="T9" fmla="*/ 0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" h="24">
                <a:moveTo>
                  <a:pt x="4" y="0"/>
                </a:moveTo>
                <a:cubicBezTo>
                  <a:pt x="2" y="3"/>
                  <a:pt x="0" y="7"/>
                  <a:pt x="0" y="12"/>
                </a:cubicBezTo>
                <a:cubicBezTo>
                  <a:pt x="0" y="17"/>
                  <a:pt x="2" y="21"/>
                  <a:pt x="4" y="24"/>
                </a:cubicBezTo>
                <a:cubicBezTo>
                  <a:pt x="17" y="12"/>
                  <a:pt x="17" y="12"/>
                  <a:pt x="17" y="12"/>
                </a:cubicBezTo>
                <a:lnTo>
                  <a:pt x="4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9" name="Freeform 38"/>
          <p:cNvSpPr/>
          <p:nvPr/>
        </p:nvSpPr>
        <p:spPr bwMode="auto">
          <a:xfrm>
            <a:off x="4411663" y="5341938"/>
            <a:ext cx="244475" cy="242888"/>
          </a:xfrm>
          <a:custGeom>
            <a:avLst/>
            <a:gdLst>
              <a:gd name="T0" fmla="*/ 57 w 65"/>
              <a:gd name="T1" fmla="*/ 8 h 65"/>
              <a:gd name="T2" fmla="*/ 51 w 65"/>
              <a:gd name="T3" fmla="*/ 0 h 65"/>
              <a:gd name="T4" fmla="*/ 0 w 65"/>
              <a:gd name="T5" fmla="*/ 51 h 65"/>
              <a:gd name="T6" fmla="*/ 14 w 65"/>
              <a:gd name="T7" fmla="*/ 65 h 65"/>
              <a:gd name="T8" fmla="*/ 21 w 65"/>
              <a:gd name="T9" fmla="*/ 58 h 65"/>
              <a:gd name="T10" fmla="*/ 28 w 65"/>
              <a:gd name="T11" fmla="*/ 65 h 65"/>
              <a:gd name="T12" fmla="*/ 28 w 65"/>
              <a:gd name="T13" fmla="*/ 65 h 65"/>
              <a:gd name="T14" fmla="*/ 28 w 65"/>
              <a:gd name="T15" fmla="*/ 65 h 65"/>
              <a:gd name="T16" fmla="*/ 44 w 65"/>
              <a:gd name="T17" fmla="*/ 49 h 65"/>
              <a:gd name="T18" fmla="*/ 37 w 65"/>
              <a:gd name="T19" fmla="*/ 42 h 65"/>
              <a:gd name="T20" fmla="*/ 65 w 65"/>
              <a:gd name="T21" fmla="*/ 14 h 65"/>
              <a:gd name="T22" fmla="*/ 57 w 65"/>
              <a:gd name="T23" fmla="*/ 8 h 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65" h="65">
                <a:moveTo>
                  <a:pt x="57" y="8"/>
                </a:moveTo>
                <a:cubicBezTo>
                  <a:pt x="55" y="5"/>
                  <a:pt x="53" y="3"/>
                  <a:pt x="51" y="0"/>
                </a:cubicBezTo>
                <a:cubicBezTo>
                  <a:pt x="0" y="51"/>
                  <a:pt x="0" y="51"/>
                  <a:pt x="0" y="51"/>
                </a:cubicBezTo>
                <a:cubicBezTo>
                  <a:pt x="14" y="65"/>
                  <a:pt x="14" y="65"/>
                  <a:pt x="14" y="65"/>
                </a:cubicBezTo>
                <a:cubicBezTo>
                  <a:pt x="21" y="58"/>
                  <a:pt x="21" y="58"/>
                  <a:pt x="21" y="58"/>
                </a:cubicBezTo>
                <a:cubicBezTo>
                  <a:pt x="28" y="65"/>
                  <a:pt x="28" y="65"/>
                  <a:pt x="28" y="65"/>
                </a:cubicBezTo>
                <a:cubicBezTo>
                  <a:pt x="28" y="65"/>
                  <a:pt x="28" y="65"/>
                  <a:pt x="28" y="65"/>
                </a:cubicBezTo>
                <a:cubicBezTo>
                  <a:pt x="28" y="65"/>
                  <a:pt x="28" y="65"/>
                  <a:pt x="28" y="65"/>
                </a:cubicBezTo>
                <a:cubicBezTo>
                  <a:pt x="44" y="49"/>
                  <a:pt x="44" y="49"/>
                  <a:pt x="44" y="49"/>
                </a:cubicBezTo>
                <a:cubicBezTo>
                  <a:pt x="37" y="42"/>
                  <a:pt x="37" y="42"/>
                  <a:pt x="37" y="42"/>
                </a:cubicBezTo>
                <a:cubicBezTo>
                  <a:pt x="65" y="14"/>
                  <a:pt x="65" y="14"/>
                  <a:pt x="65" y="14"/>
                </a:cubicBezTo>
                <a:cubicBezTo>
                  <a:pt x="62" y="12"/>
                  <a:pt x="60" y="10"/>
                  <a:pt x="57" y="8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0" name="Freeform 39"/>
          <p:cNvSpPr>
            <a:spLocks noEditPoints="1"/>
          </p:cNvSpPr>
          <p:nvPr/>
        </p:nvSpPr>
        <p:spPr bwMode="auto">
          <a:xfrm>
            <a:off x="4576763" y="5086350"/>
            <a:ext cx="334963" cy="333375"/>
          </a:xfrm>
          <a:custGeom>
            <a:avLst/>
            <a:gdLst>
              <a:gd name="T0" fmla="*/ 69 w 89"/>
              <a:gd name="T1" fmla="*/ 20 h 89"/>
              <a:gd name="T2" fmla="*/ 13 w 89"/>
              <a:gd name="T3" fmla="*/ 13 h 89"/>
              <a:gd name="T4" fmla="*/ 20 w 89"/>
              <a:gd name="T5" fmla="*/ 69 h 89"/>
              <a:gd name="T6" fmla="*/ 76 w 89"/>
              <a:gd name="T7" fmla="*/ 76 h 89"/>
              <a:gd name="T8" fmla="*/ 69 w 89"/>
              <a:gd name="T9" fmla="*/ 20 h 89"/>
              <a:gd name="T10" fmla="*/ 62 w 89"/>
              <a:gd name="T11" fmla="*/ 41 h 89"/>
              <a:gd name="T12" fmla="*/ 48 w 89"/>
              <a:gd name="T13" fmla="*/ 41 h 89"/>
              <a:gd name="T14" fmla="*/ 48 w 89"/>
              <a:gd name="T15" fmla="*/ 27 h 89"/>
              <a:gd name="T16" fmla="*/ 62 w 89"/>
              <a:gd name="T17" fmla="*/ 27 h 89"/>
              <a:gd name="T18" fmla="*/ 62 w 89"/>
              <a:gd name="T19" fmla="*/ 41 h 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89" h="89">
                <a:moveTo>
                  <a:pt x="69" y="20"/>
                </a:moveTo>
                <a:cubicBezTo>
                  <a:pt x="51" y="3"/>
                  <a:pt x="27" y="0"/>
                  <a:pt x="13" y="13"/>
                </a:cubicBezTo>
                <a:cubicBezTo>
                  <a:pt x="0" y="27"/>
                  <a:pt x="3" y="52"/>
                  <a:pt x="20" y="69"/>
                </a:cubicBezTo>
                <a:cubicBezTo>
                  <a:pt x="37" y="86"/>
                  <a:pt x="62" y="89"/>
                  <a:pt x="76" y="76"/>
                </a:cubicBezTo>
                <a:cubicBezTo>
                  <a:pt x="89" y="62"/>
                  <a:pt x="86" y="38"/>
                  <a:pt x="69" y="20"/>
                </a:cubicBezTo>
                <a:close/>
                <a:moveTo>
                  <a:pt x="62" y="41"/>
                </a:moveTo>
                <a:cubicBezTo>
                  <a:pt x="58" y="45"/>
                  <a:pt x="52" y="45"/>
                  <a:pt x="48" y="41"/>
                </a:cubicBezTo>
                <a:cubicBezTo>
                  <a:pt x="44" y="37"/>
                  <a:pt x="44" y="31"/>
                  <a:pt x="48" y="27"/>
                </a:cubicBezTo>
                <a:cubicBezTo>
                  <a:pt x="52" y="23"/>
                  <a:pt x="58" y="23"/>
                  <a:pt x="62" y="27"/>
                </a:cubicBezTo>
                <a:cubicBezTo>
                  <a:pt x="66" y="31"/>
                  <a:pt x="66" y="37"/>
                  <a:pt x="62" y="41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1" name="Freeform 40"/>
          <p:cNvSpPr/>
          <p:nvPr/>
        </p:nvSpPr>
        <p:spPr bwMode="auto">
          <a:xfrm>
            <a:off x="3451225" y="5330825"/>
            <a:ext cx="274638" cy="239713"/>
          </a:xfrm>
          <a:custGeom>
            <a:avLst/>
            <a:gdLst>
              <a:gd name="T0" fmla="*/ 54 w 73"/>
              <a:gd name="T1" fmla="*/ 18 h 64"/>
              <a:gd name="T2" fmla="*/ 44 w 73"/>
              <a:gd name="T3" fmla="*/ 3 h 64"/>
              <a:gd name="T4" fmla="*/ 43 w 73"/>
              <a:gd name="T5" fmla="*/ 0 h 64"/>
              <a:gd name="T6" fmla="*/ 0 w 73"/>
              <a:gd name="T7" fmla="*/ 43 h 64"/>
              <a:gd name="T8" fmla="*/ 0 w 73"/>
              <a:gd name="T9" fmla="*/ 64 h 64"/>
              <a:gd name="T10" fmla="*/ 40 w 73"/>
              <a:gd name="T11" fmla="*/ 64 h 64"/>
              <a:gd name="T12" fmla="*/ 40 w 73"/>
              <a:gd name="T13" fmla="*/ 52 h 64"/>
              <a:gd name="T14" fmla="*/ 52 w 73"/>
              <a:gd name="T15" fmla="*/ 52 h 64"/>
              <a:gd name="T16" fmla="*/ 52 w 73"/>
              <a:gd name="T17" fmla="*/ 40 h 64"/>
              <a:gd name="T18" fmla="*/ 64 w 73"/>
              <a:gd name="T19" fmla="*/ 40 h 64"/>
              <a:gd name="T20" fmla="*/ 64 w 73"/>
              <a:gd name="T21" fmla="*/ 40 h 64"/>
              <a:gd name="T22" fmla="*/ 73 w 73"/>
              <a:gd name="T23" fmla="*/ 30 h 64"/>
              <a:gd name="T24" fmla="*/ 70 w 73"/>
              <a:gd name="T25" fmla="*/ 29 h 64"/>
              <a:gd name="T26" fmla="*/ 54 w 73"/>
              <a:gd name="T27" fmla="*/ 18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73" h="64">
                <a:moveTo>
                  <a:pt x="54" y="18"/>
                </a:moveTo>
                <a:cubicBezTo>
                  <a:pt x="50" y="14"/>
                  <a:pt x="46" y="9"/>
                  <a:pt x="44" y="3"/>
                </a:cubicBezTo>
                <a:cubicBezTo>
                  <a:pt x="43" y="2"/>
                  <a:pt x="43" y="1"/>
                  <a:pt x="43" y="0"/>
                </a:cubicBezTo>
                <a:cubicBezTo>
                  <a:pt x="0" y="43"/>
                  <a:pt x="0" y="43"/>
                  <a:pt x="0" y="43"/>
                </a:cubicBezTo>
                <a:cubicBezTo>
                  <a:pt x="0" y="64"/>
                  <a:pt x="0" y="64"/>
                  <a:pt x="0" y="64"/>
                </a:cubicBezTo>
                <a:cubicBezTo>
                  <a:pt x="40" y="64"/>
                  <a:pt x="40" y="64"/>
                  <a:pt x="40" y="64"/>
                </a:cubicBezTo>
                <a:cubicBezTo>
                  <a:pt x="40" y="52"/>
                  <a:pt x="40" y="52"/>
                  <a:pt x="40" y="52"/>
                </a:cubicBezTo>
                <a:cubicBezTo>
                  <a:pt x="52" y="52"/>
                  <a:pt x="52" y="52"/>
                  <a:pt x="52" y="52"/>
                </a:cubicBezTo>
                <a:cubicBezTo>
                  <a:pt x="52" y="40"/>
                  <a:pt x="52" y="40"/>
                  <a:pt x="52" y="40"/>
                </a:cubicBezTo>
                <a:cubicBezTo>
                  <a:pt x="64" y="40"/>
                  <a:pt x="64" y="40"/>
                  <a:pt x="64" y="40"/>
                </a:cubicBezTo>
                <a:cubicBezTo>
                  <a:pt x="64" y="40"/>
                  <a:pt x="64" y="40"/>
                  <a:pt x="64" y="40"/>
                </a:cubicBezTo>
                <a:cubicBezTo>
                  <a:pt x="73" y="30"/>
                  <a:pt x="73" y="30"/>
                  <a:pt x="73" y="30"/>
                </a:cubicBezTo>
                <a:cubicBezTo>
                  <a:pt x="72" y="30"/>
                  <a:pt x="71" y="29"/>
                  <a:pt x="70" y="29"/>
                </a:cubicBezTo>
                <a:cubicBezTo>
                  <a:pt x="64" y="26"/>
                  <a:pt x="59" y="23"/>
                  <a:pt x="54" y="18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2" name="Freeform 41"/>
          <p:cNvSpPr>
            <a:spLocks noEditPoints="1"/>
          </p:cNvSpPr>
          <p:nvPr/>
        </p:nvSpPr>
        <p:spPr bwMode="auto">
          <a:xfrm>
            <a:off x="3638550" y="5122863"/>
            <a:ext cx="293688" cy="293688"/>
          </a:xfrm>
          <a:custGeom>
            <a:avLst/>
            <a:gdLst>
              <a:gd name="T0" fmla="*/ 39 w 78"/>
              <a:gd name="T1" fmla="*/ 0 h 78"/>
              <a:gd name="T2" fmla="*/ 0 w 78"/>
              <a:gd name="T3" fmla="*/ 39 h 78"/>
              <a:gd name="T4" fmla="*/ 39 w 78"/>
              <a:gd name="T5" fmla="*/ 78 h 78"/>
              <a:gd name="T6" fmla="*/ 78 w 78"/>
              <a:gd name="T7" fmla="*/ 39 h 78"/>
              <a:gd name="T8" fmla="*/ 39 w 78"/>
              <a:gd name="T9" fmla="*/ 0 h 78"/>
              <a:gd name="T10" fmla="*/ 60 w 78"/>
              <a:gd name="T11" fmla="*/ 32 h 78"/>
              <a:gd name="T12" fmla="*/ 46 w 78"/>
              <a:gd name="T13" fmla="*/ 32 h 78"/>
              <a:gd name="T14" fmla="*/ 46 w 78"/>
              <a:gd name="T15" fmla="*/ 18 h 78"/>
              <a:gd name="T16" fmla="*/ 60 w 78"/>
              <a:gd name="T17" fmla="*/ 18 h 78"/>
              <a:gd name="T18" fmla="*/ 60 w 78"/>
              <a:gd name="T19" fmla="*/ 32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78" h="78">
                <a:moveTo>
                  <a:pt x="39" y="0"/>
                </a:moveTo>
                <a:cubicBezTo>
                  <a:pt x="17" y="0"/>
                  <a:pt x="0" y="17"/>
                  <a:pt x="0" y="39"/>
                </a:cubicBezTo>
                <a:cubicBezTo>
                  <a:pt x="0" y="60"/>
                  <a:pt x="17" y="78"/>
                  <a:pt x="39" y="78"/>
                </a:cubicBezTo>
                <a:cubicBezTo>
                  <a:pt x="60" y="78"/>
                  <a:pt x="78" y="60"/>
                  <a:pt x="78" y="39"/>
                </a:cubicBezTo>
                <a:cubicBezTo>
                  <a:pt x="78" y="17"/>
                  <a:pt x="60" y="0"/>
                  <a:pt x="39" y="0"/>
                </a:cubicBezTo>
                <a:close/>
                <a:moveTo>
                  <a:pt x="60" y="32"/>
                </a:moveTo>
                <a:cubicBezTo>
                  <a:pt x="56" y="36"/>
                  <a:pt x="50" y="36"/>
                  <a:pt x="46" y="32"/>
                </a:cubicBezTo>
                <a:cubicBezTo>
                  <a:pt x="42" y="28"/>
                  <a:pt x="42" y="22"/>
                  <a:pt x="46" y="18"/>
                </a:cubicBezTo>
                <a:cubicBezTo>
                  <a:pt x="50" y="14"/>
                  <a:pt x="56" y="14"/>
                  <a:pt x="60" y="18"/>
                </a:cubicBezTo>
                <a:cubicBezTo>
                  <a:pt x="63" y="22"/>
                  <a:pt x="63" y="28"/>
                  <a:pt x="60" y="32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3" name="Freeform 42"/>
          <p:cNvSpPr>
            <a:spLocks noEditPoints="1"/>
          </p:cNvSpPr>
          <p:nvPr/>
        </p:nvSpPr>
        <p:spPr bwMode="auto">
          <a:xfrm>
            <a:off x="2546350" y="5326063"/>
            <a:ext cx="368300" cy="258763"/>
          </a:xfrm>
          <a:custGeom>
            <a:avLst/>
            <a:gdLst>
              <a:gd name="T0" fmla="*/ 0 w 98"/>
              <a:gd name="T1" fmla="*/ 0 h 69"/>
              <a:gd name="T2" fmla="*/ 0 w 98"/>
              <a:gd name="T3" fmla="*/ 69 h 69"/>
              <a:gd name="T4" fmla="*/ 98 w 98"/>
              <a:gd name="T5" fmla="*/ 69 h 69"/>
              <a:gd name="T6" fmla="*/ 98 w 98"/>
              <a:gd name="T7" fmla="*/ 0 h 69"/>
              <a:gd name="T8" fmla="*/ 0 w 98"/>
              <a:gd name="T9" fmla="*/ 0 h 69"/>
              <a:gd name="T10" fmla="*/ 54 w 98"/>
              <a:gd name="T11" fmla="*/ 39 h 69"/>
              <a:gd name="T12" fmla="*/ 54 w 98"/>
              <a:gd name="T13" fmla="*/ 52 h 69"/>
              <a:gd name="T14" fmla="*/ 44 w 98"/>
              <a:gd name="T15" fmla="*/ 52 h 69"/>
              <a:gd name="T16" fmla="*/ 44 w 98"/>
              <a:gd name="T17" fmla="*/ 39 h 69"/>
              <a:gd name="T18" fmla="*/ 39 w 98"/>
              <a:gd name="T19" fmla="*/ 29 h 69"/>
              <a:gd name="T20" fmla="*/ 49 w 98"/>
              <a:gd name="T21" fmla="*/ 19 h 69"/>
              <a:gd name="T22" fmla="*/ 59 w 98"/>
              <a:gd name="T23" fmla="*/ 29 h 69"/>
              <a:gd name="T24" fmla="*/ 54 w 98"/>
              <a:gd name="T25" fmla="*/ 39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98" h="69">
                <a:moveTo>
                  <a:pt x="0" y="0"/>
                </a:moveTo>
                <a:cubicBezTo>
                  <a:pt x="0" y="69"/>
                  <a:pt x="0" y="69"/>
                  <a:pt x="0" y="69"/>
                </a:cubicBezTo>
                <a:cubicBezTo>
                  <a:pt x="98" y="69"/>
                  <a:pt x="98" y="69"/>
                  <a:pt x="98" y="69"/>
                </a:cubicBezTo>
                <a:cubicBezTo>
                  <a:pt x="98" y="0"/>
                  <a:pt x="98" y="0"/>
                  <a:pt x="98" y="0"/>
                </a:cubicBezTo>
                <a:lnTo>
                  <a:pt x="0" y="0"/>
                </a:lnTo>
                <a:close/>
                <a:moveTo>
                  <a:pt x="54" y="39"/>
                </a:moveTo>
                <a:cubicBezTo>
                  <a:pt x="54" y="52"/>
                  <a:pt x="54" y="52"/>
                  <a:pt x="54" y="52"/>
                </a:cubicBezTo>
                <a:cubicBezTo>
                  <a:pt x="44" y="52"/>
                  <a:pt x="44" y="52"/>
                  <a:pt x="44" y="52"/>
                </a:cubicBezTo>
                <a:cubicBezTo>
                  <a:pt x="44" y="39"/>
                  <a:pt x="44" y="39"/>
                  <a:pt x="44" y="39"/>
                </a:cubicBezTo>
                <a:cubicBezTo>
                  <a:pt x="41" y="37"/>
                  <a:pt x="39" y="33"/>
                  <a:pt x="39" y="29"/>
                </a:cubicBezTo>
                <a:cubicBezTo>
                  <a:pt x="39" y="24"/>
                  <a:pt x="43" y="19"/>
                  <a:pt x="49" y="19"/>
                </a:cubicBezTo>
                <a:cubicBezTo>
                  <a:pt x="55" y="19"/>
                  <a:pt x="59" y="24"/>
                  <a:pt x="59" y="29"/>
                </a:cubicBezTo>
                <a:cubicBezTo>
                  <a:pt x="59" y="33"/>
                  <a:pt x="57" y="37"/>
                  <a:pt x="54" y="39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4" name="Freeform 43"/>
          <p:cNvSpPr/>
          <p:nvPr/>
        </p:nvSpPr>
        <p:spPr bwMode="auto">
          <a:xfrm>
            <a:off x="2601913" y="5105400"/>
            <a:ext cx="255588" cy="184150"/>
          </a:xfrm>
          <a:custGeom>
            <a:avLst/>
            <a:gdLst>
              <a:gd name="T0" fmla="*/ 14 w 68"/>
              <a:gd name="T1" fmla="*/ 49 h 49"/>
              <a:gd name="T2" fmla="*/ 14 w 68"/>
              <a:gd name="T3" fmla="*/ 34 h 49"/>
              <a:gd name="T4" fmla="*/ 20 w 68"/>
              <a:gd name="T5" fmla="*/ 20 h 49"/>
              <a:gd name="T6" fmla="*/ 34 w 68"/>
              <a:gd name="T7" fmla="*/ 15 h 49"/>
              <a:gd name="T8" fmla="*/ 48 w 68"/>
              <a:gd name="T9" fmla="*/ 20 h 49"/>
              <a:gd name="T10" fmla="*/ 54 w 68"/>
              <a:gd name="T11" fmla="*/ 34 h 49"/>
              <a:gd name="T12" fmla="*/ 68 w 68"/>
              <a:gd name="T13" fmla="*/ 34 h 49"/>
              <a:gd name="T14" fmla="*/ 34 w 68"/>
              <a:gd name="T15" fmla="*/ 0 h 49"/>
              <a:gd name="T16" fmla="*/ 0 w 68"/>
              <a:gd name="T17" fmla="*/ 34 h 49"/>
              <a:gd name="T18" fmla="*/ 0 w 68"/>
              <a:gd name="T19" fmla="*/ 49 h 49"/>
              <a:gd name="T20" fmla="*/ 14 w 68"/>
              <a:gd name="T21" fmla="*/ 49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68" h="49">
                <a:moveTo>
                  <a:pt x="14" y="49"/>
                </a:moveTo>
                <a:cubicBezTo>
                  <a:pt x="14" y="34"/>
                  <a:pt x="14" y="34"/>
                  <a:pt x="14" y="34"/>
                </a:cubicBezTo>
                <a:cubicBezTo>
                  <a:pt x="14" y="29"/>
                  <a:pt x="16" y="24"/>
                  <a:pt x="20" y="20"/>
                </a:cubicBezTo>
                <a:cubicBezTo>
                  <a:pt x="24" y="17"/>
                  <a:pt x="29" y="15"/>
                  <a:pt x="34" y="15"/>
                </a:cubicBezTo>
                <a:cubicBezTo>
                  <a:pt x="39" y="15"/>
                  <a:pt x="44" y="17"/>
                  <a:pt x="48" y="20"/>
                </a:cubicBezTo>
                <a:cubicBezTo>
                  <a:pt x="52" y="24"/>
                  <a:pt x="54" y="29"/>
                  <a:pt x="54" y="34"/>
                </a:cubicBezTo>
                <a:cubicBezTo>
                  <a:pt x="68" y="34"/>
                  <a:pt x="68" y="34"/>
                  <a:pt x="68" y="34"/>
                </a:cubicBezTo>
                <a:cubicBezTo>
                  <a:pt x="68" y="15"/>
                  <a:pt x="53" y="0"/>
                  <a:pt x="34" y="0"/>
                </a:cubicBezTo>
                <a:cubicBezTo>
                  <a:pt x="15" y="0"/>
                  <a:pt x="0" y="15"/>
                  <a:pt x="0" y="34"/>
                </a:cubicBezTo>
                <a:cubicBezTo>
                  <a:pt x="0" y="49"/>
                  <a:pt x="0" y="49"/>
                  <a:pt x="0" y="49"/>
                </a:cubicBezTo>
                <a:lnTo>
                  <a:pt x="14" y="49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45" name="组合 44"/>
          <p:cNvGrpSpPr/>
          <p:nvPr/>
        </p:nvGrpSpPr>
        <p:grpSpPr>
          <a:xfrm>
            <a:off x="1584325" y="5105400"/>
            <a:ext cx="368300" cy="479426"/>
            <a:chOff x="1584325" y="5105400"/>
            <a:chExt cx="368300" cy="479426"/>
          </a:xfrm>
          <a:solidFill>
            <a:schemeClr val="bg1">
              <a:lumMod val="85000"/>
            </a:schemeClr>
          </a:solidFill>
        </p:grpSpPr>
        <p:sp>
          <p:nvSpPr>
            <p:cNvPr id="46" name="Freeform 44"/>
            <p:cNvSpPr/>
            <p:nvPr/>
          </p:nvSpPr>
          <p:spPr bwMode="auto">
            <a:xfrm>
              <a:off x="1641475" y="5105400"/>
              <a:ext cx="255588" cy="184150"/>
            </a:xfrm>
            <a:custGeom>
              <a:avLst/>
              <a:gdLst>
                <a:gd name="T0" fmla="*/ 14 w 68"/>
                <a:gd name="T1" fmla="*/ 49 h 49"/>
                <a:gd name="T2" fmla="*/ 14 w 68"/>
                <a:gd name="T3" fmla="*/ 34 h 49"/>
                <a:gd name="T4" fmla="*/ 20 w 68"/>
                <a:gd name="T5" fmla="*/ 20 h 49"/>
                <a:gd name="T6" fmla="*/ 34 w 68"/>
                <a:gd name="T7" fmla="*/ 15 h 49"/>
                <a:gd name="T8" fmla="*/ 48 w 68"/>
                <a:gd name="T9" fmla="*/ 20 h 49"/>
                <a:gd name="T10" fmla="*/ 54 w 68"/>
                <a:gd name="T11" fmla="*/ 34 h 49"/>
                <a:gd name="T12" fmla="*/ 54 w 68"/>
                <a:gd name="T13" fmla="*/ 49 h 49"/>
                <a:gd name="T14" fmla="*/ 68 w 68"/>
                <a:gd name="T15" fmla="*/ 49 h 49"/>
                <a:gd name="T16" fmla="*/ 68 w 68"/>
                <a:gd name="T17" fmla="*/ 34 h 49"/>
                <a:gd name="T18" fmla="*/ 34 w 68"/>
                <a:gd name="T19" fmla="*/ 0 h 49"/>
                <a:gd name="T20" fmla="*/ 0 w 68"/>
                <a:gd name="T21" fmla="*/ 34 h 49"/>
                <a:gd name="T22" fmla="*/ 0 w 68"/>
                <a:gd name="T23" fmla="*/ 49 h 49"/>
                <a:gd name="T24" fmla="*/ 14 w 68"/>
                <a:gd name="T25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8" h="49">
                  <a:moveTo>
                    <a:pt x="14" y="49"/>
                  </a:moveTo>
                  <a:cubicBezTo>
                    <a:pt x="14" y="34"/>
                    <a:pt x="14" y="34"/>
                    <a:pt x="14" y="34"/>
                  </a:cubicBezTo>
                  <a:cubicBezTo>
                    <a:pt x="14" y="29"/>
                    <a:pt x="16" y="24"/>
                    <a:pt x="20" y="20"/>
                  </a:cubicBezTo>
                  <a:cubicBezTo>
                    <a:pt x="24" y="17"/>
                    <a:pt x="29" y="15"/>
                    <a:pt x="34" y="15"/>
                  </a:cubicBezTo>
                  <a:cubicBezTo>
                    <a:pt x="39" y="15"/>
                    <a:pt x="44" y="17"/>
                    <a:pt x="48" y="20"/>
                  </a:cubicBezTo>
                  <a:cubicBezTo>
                    <a:pt x="52" y="24"/>
                    <a:pt x="54" y="29"/>
                    <a:pt x="54" y="34"/>
                  </a:cubicBezTo>
                  <a:cubicBezTo>
                    <a:pt x="54" y="49"/>
                    <a:pt x="54" y="49"/>
                    <a:pt x="54" y="49"/>
                  </a:cubicBezTo>
                  <a:cubicBezTo>
                    <a:pt x="68" y="49"/>
                    <a:pt x="68" y="49"/>
                    <a:pt x="68" y="49"/>
                  </a:cubicBezTo>
                  <a:cubicBezTo>
                    <a:pt x="68" y="34"/>
                    <a:pt x="68" y="34"/>
                    <a:pt x="68" y="34"/>
                  </a:cubicBezTo>
                  <a:cubicBezTo>
                    <a:pt x="68" y="15"/>
                    <a:pt x="53" y="0"/>
                    <a:pt x="34" y="0"/>
                  </a:cubicBezTo>
                  <a:cubicBezTo>
                    <a:pt x="15" y="0"/>
                    <a:pt x="0" y="15"/>
                    <a:pt x="0" y="34"/>
                  </a:cubicBezTo>
                  <a:cubicBezTo>
                    <a:pt x="0" y="49"/>
                    <a:pt x="0" y="49"/>
                    <a:pt x="0" y="49"/>
                  </a:cubicBezTo>
                  <a:lnTo>
                    <a:pt x="14" y="49"/>
                  </a:lnTo>
                  <a:close/>
                </a:path>
              </a:pathLst>
            </a:custGeom>
            <a:grpFill/>
            <a:ln w="9525">
              <a:solidFill>
                <a:schemeClr val="bg1">
                  <a:lumMod val="75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" name="Freeform 45"/>
            <p:cNvSpPr>
              <a:spLocks noEditPoints="1"/>
            </p:cNvSpPr>
            <p:nvPr/>
          </p:nvSpPr>
          <p:spPr bwMode="auto">
            <a:xfrm>
              <a:off x="1584325" y="5326063"/>
              <a:ext cx="368300" cy="258763"/>
            </a:xfrm>
            <a:custGeom>
              <a:avLst/>
              <a:gdLst>
                <a:gd name="T0" fmla="*/ 0 w 98"/>
                <a:gd name="T1" fmla="*/ 0 h 69"/>
                <a:gd name="T2" fmla="*/ 0 w 98"/>
                <a:gd name="T3" fmla="*/ 69 h 69"/>
                <a:gd name="T4" fmla="*/ 98 w 98"/>
                <a:gd name="T5" fmla="*/ 69 h 69"/>
                <a:gd name="T6" fmla="*/ 98 w 98"/>
                <a:gd name="T7" fmla="*/ 0 h 69"/>
                <a:gd name="T8" fmla="*/ 0 w 98"/>
                <a:gd name="T9" fmla="*/ 0 h 69"/>
                <a:gd name="T10" fmla="*/ 54 w 98"/>
                <a:gd name="T11" fmla="*/ 39 h 69"/>
                <a:gd name="T12" fmla="*/ 54 w 98"/>
                <a:gd name="T13" fmla="*/ 52 h 69"/>
                <a:gd name="T14" fmla="*/ 44 w 98"/>
                <a:gd name="T15" fmla="*/ 52 h 69"/>
                <a:gd name="T16" fmla="*/ 44 w 98"/>
                <a:gd name="T17" fmla="*/ 39 h 69"/>
                <a:gd name="T18" fmla="*/ 38 w 98"/>
                <a:gd name="T19" fmla="*/ 29 h 69"/>
                <a:gd name="T20" fmla="*/ 49 w 98"/>
                <a:gd name="T21" fmla="*/ 19 h 69"/>
                <a:gd name="T22" fmla="*/ 59 w 98"/>
                <a:gd name="T23" fmla="*/ 29 h 69"/>
                <a:gd name="T24" fmla="*/ 54 w 98"/>
                <a:gd name="T25" fmla="*/ 39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8" h="69">
                  <a:moveTo>
                    <a:pt x="0" y="0"/>
                  </a:moveTo>
                  <a:cubicBezTo>
                    <a:pt x="0" y="69"/>
                    <a:pt x="0" y="69"/>
                    <a:pt x="0" y="69"/>
                  </a:cubicBezTo>
                  <a:cubicBezTo>
                    <a:pt x="98" y="69"/>
                    <a:pt x="98" y="69"/>
                    <a:pt x="98" y="69"/>
                  </a:cubicBezTo>
                  <a:cubicBezTo>
                    <a:pt x="98" y="0"/>
                    <a:pt x="98" y="0"/>
                    <a:pt x="98" y="0"/>
                  </a:cubicBezTo>
                  <a:lnTo>
                    <a:pt x="0" y="0"/>
                  </a:lnTo>
                  <a:close/>
                  <a:moveTo>
                    <a:pt x="54" y="39"/>
                  </a:moveTo>
                  <a:cubicBezTo>
                    <a:pt x="54" y="52"/>
                    <a:pt x="54" y="52"/>
                    <a:pt x="54" y="52"/>
                  </a:cubicBezTo>
                  <a:cubicBezTo>
                    <a:pt x="44" y="52"/>
                    <a:pt x="44" y="52"/>
                    <a:pt x="44" y="52"/>
                  </a:cubicBezTo>
                  <a:cubicBezTo>
                    <a:pt x="44" y="39"/>
                    <a:pt x="44" y="39"/>
                    <a:pt x="44" y="39"/>
                  </a:cubicBezTo>
                  <a:cubicBezTo>
                    <a:pt x="41" y="37"/>
                    <a:pt x="38" y="33"/>
                    <a:pt x="38" y="29"/>
                  </a:cubicBezTo>
                  <a:cubicBezTo>
                    <a:pt x="38" y="24"/>
                    <a:pt x="43" y="19"/>
                    <a:pt x="49" y="19"/>
                  </a:cubicBezTo>
                  <a:cubicBezTo>
                    <a:pt x="55" y="19"/>
                    <a:pt x="59" y="24"/>
                    <a:pt x="59" y="29"/>
                  </a:cubicBezTo>
                  <a:cubicBezTo>
                    <a:pt x="59" y="33"/>
                    <a:pt x="57" y="37"/>
                    <a:pt x="54" y="39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lumMod val="75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568325" y="5149850"/>
            <a:ext cx="479425" cy="390526"/>
            <a:chOff x="568325" y="5149850"/>
            <a:chExt cx="479425" cy="390526"/>
          </a:xfrm>
          <a:solidFill>
            <a:schemeClr val="bg1">
              <a:lumMod val="85000"/>
            </a:schemeClr>
          </a:solidFill>
        </p:grpSpPr>
        <p:sp>
          <p:nvSpPr>
            <p:cNvPr id="49" name="Freeform 46"/>
            <p:cNvSpPr/>
            <p:nvPr/>
          </p:nvSpPr>
          <p:spPr bwMode="auto">
            <a:xfrm>
              <a:off x="714375" y="5149850"/>
              <a:ext cx="187325" cy="74613"/>
            </a:xfrm>
            <a:custGeom>
              <a:avLst/>
              <a:gdLst>
                <a:gd name="T0" fmla="*/ 10 w 50"/>
                <a:gd name="T1" fmla="*/ 10 h 20"/>
                <a:gd name="T2" fmla="*/ 40 w 50"/>
                <a:gd name="T3" fmla="*/ 10 h 20"/>
                <a:gd name="T4" fmla="*/ 40 w 50"/>
                <a:gd name="T5" fmla="*/ 20 h 20"/>
                <a:gd name="T6" fmla="*/ 50 w 50"/>
                <a:gd name="T7" fmla="*/ 20 h 20"/>
                <a:gd name="T8" fmla="*/ 50 w 50"/>
                <a:gd name="T9" fmla="*/ 10 h 20"/>
                <a:gd name="T10" fmla="*/ 40 w 50"/>
                <a:gd name="T11" fmla="*/ 0 h 20"/>
                <a:gd name="T12" fmla="*/ 10 w 50"/>
                <a:gd name="T13" fmla="*/ 0 h 20"/>
                <a:gd name="T14" fmla="*/ 0 w 50"/>
                <a:gd name="T15" fmla="*/ 10 h 20"/>
                <a:gd name="T16" fmla="*/ 0 w 50"/>
                <a:gd name="T17" fmla="*/ 20 h 20"/>
                <a:gd name="T18" fmla="*/ 10 w 50"/>
                <a:gd name="T19" fmla="*/ 20 h 20"/>
                <a:gd name="T20" fmla="*/ 10 w 50"/>
                <a:gd name="T21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0" h="20">
                  <a:moveTo>
                    <a:pt x="10" y="10"/>
                  </a:moveTo>
                  <a:cubicBezTo>
                    <a:pt x="40" y="10"/>
                    <a:pt x="40" y="10"/>
                    <a:pt x="40" y="10"/>
                  </a:cubicBezTo>
                  <a:cubicBezTo>
                    <a:pt x="40" y="20"/>
                    <a:pt x="40" y="20"/>
                    <a:pt x="40" y="20"/>
                  </a:cubicBezTo>
                  <a:cubicBezTo>
                    <a:pt x="50" y="20"/>
                    <a:pt x="50" y="20"/>
                    <a:pt x="50" y="20"/>
                  </a:cubicBezTo>
                  <a:cubicBezTo>
                    <a:pt x="50" y="10"/>
                    <a:pt x="50" y="10"/>
                    <a:pt x="50" y="10"/>
                  </a:cubicBezTo>
                  <a:cubicBezTo>
                    <a:pt x="50" y="5"/>
                    <a:pt x="45" y="0"/>
                    <a:pt x="4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5" y="0"/>
                    <a:pt x="0" y="5"/>
                    <a:pt x="0" y="1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10" y="20"/>
                    <a:pt x="10" y="20"/>
                    <a:pt x="10" y="20"/>
                  </a:cubicBezTo>
                  <a:lnTo>
                    <a:pt x="10" y="10"/>
                  </a:lnTo>
                  <a:close/>
                </a:path>
              </a:pathLst>
            </a:custGeom>
            <a:grpFill/>
            <a:ln w="9525">
              <a:solidFill>
                <a:schemeClr val="bg1">
                  <a:lumMod val="75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" name="Freeform 47"/>
            <p:cNvSpPr>
              <a:spLocks noEditPoints="1"/>
            </p:cNvSpPr>
            <p:nvPr/>
          </p:nvSpPr>
          <p:spPr bwMode="auto">
            <a:xfrm>
              <a:off x="568325" y="5243513"/>
              <a:ext cx="479425" cy="296863"/>
            </a:xfrm>
            <a:custGeom>
              <a:avLst/>
              <a:gdLst>
                <a:gd name="T0" fmla="*/ 118 w 128"/>
                <a:gd name="T1" fmla="*/ 0 h 79"/>
                <a:gd name="T2" fmla="*/ 10 w 128"/>
                <a:gd name="T3" fmla="*/ 0 h 79"/>
                <a:gd name="T4" fmla="*/ 0 w 128"/>
                <a:gd name="T5" fmla="*/ 10 h 79"/>
                <a:gd name="T6" fmla="*/ 0 w 128"/>
                <a:gd name="T7" fmla="*/ 69 h 79"/>
                <a:gd name="T8" fmla="*/ 10 w 128"/>
                <a:gd name="T9" fmla="*/ 79 h 79"/>
                <a:gd name="T10" fmla="*/ 118 w 128"/>
                <a:gd name="T11" fmla="*/ 79 h 79"/>
                <a:gd name="T12" fmla="*/ 128 w 128"/>
                <a:gd name="T13" fmla="*/ 69 h 79"/>
                <a:gd name="T14" fmla="*/ 128 w 128"/>
                <a:gd name="T15" fmla="*/ 10 h 79"/>
                <a:gd name="T16" fmla="*/ 118 w 128"/>
                <a:gd name="T17" fmla="*/ 0 h 79"/>
                <a:gd name="T18" fmla="*/ 25 w 128"/>
                <a:gd name="T19" fmla="*/ 58 h 79"/>
                <a:gd name="T20" fmla="*/ 25 w 128"/>
                <a:gd name="T21" fmla="*/ 52 h 79"/>
                <a:gd name="T22" fmla="*/ 103 w 128"/>
                <a:gd name="T23" fmla="*/ 52 h 79"/>
                <a:gd name="T24" fmla="*/ 103 w 128"/>
                <a:gd name="T25" fmla="*/ 58 h 79"/>
                <a:gd name="T26" fmla="*/ 25 w 128"/>
                <a:gd name="T27" fmla="*/ 58 h 79"/>
                <a:gd name="T28" fmla="*/ 25 w 128"/>
                <a:gd name="T29" fmla="*/ 42 h 79"/>
                <a:gd name="T30" fmla="*/ 25 w 128"/>
                <a:gd name="T31" fmla="*/ 37 h 79"/>
                <a:gd name="T32" fmla="*/ 103 w 128"/>
                <a:gd name="T33" fmla="*/ 37 h 79"/>
                <a:gd name="T34" fmla="*/ 103 w 128"/>
                <a:gd name="T35" fmla="*/ 42 h 79"/>
                <a:gd name="T36" fmla="*/ 25 w 128"/>
                <a:gd name="T37" fmla="*/ 42 h 79"/>
                <a:gd name="T38" fmla="*/ 25 w 128"/>
                <a:gd name="T39" fmla="*/ 27 h 79"/>
                <a:gd name="T40" fmla="*/ 25 w 128"/>
                <a:gd name="T41" fmla="*/ 21 h 79"/>
                <a:gd name="T42" fmla="*/ 103 w 128"/>
                <a:gd name="T43" fmla="*/ 21 h 79"/>
                <a:gd name="T44" fmla="*/ 103 w 128"/>
                <a:gd name="T45" fmla="*/ 27 h 79"/>
                <a:gd name="T46" fmla="*/ 25 w 128"/>
                <a:gd name="T47" fmla="*/ 27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28" h="79">
                  <a:moveTo>
                    <a:pt x="118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4" y="0"/>
                    <a:pt x="0" y="5"/>
                    <a:pt x="0" y="10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74"/>
                    <a:pt x="4" y="79"/>
                    <a:pt x="10" y="79"/>
                  </a:cubicBezTo>
                  <a:cubicBezTo>
                    <a:pt x="118" y="79"/>
                    <a:pt x="118" y="79"/>
                    <a:pt x="118" y="79"/>
                  </a:cubicBezTo>
                  <a:cubicBezTo>
                    <a:pt x="124" y="79"/>
                    <a:pt x="128" y="74"/>
                    <a:pt x="128" y="69"/>
                  </a:cubicBezTo>
                  <a:cubicBezTo>
                    <a:pt x="128" y="10"/>
                    <a:pt x="128" y="10"/>
                    <a:pt x="128" y="10"/>
                  </a:cubicBezTo>
                  <a:cubicBezTo>
                    <a:pt x="128" y="5"/>
                    <a:pt x="124" y="0"/>
                    <a:pt x="118" y="0"/>
                  </a:cubicBezTo>
                  <a:close/>
                  <a:moveTo>
                    <a:pt x="25" y="58"/>
                  </a:moveTo>
                  <a:cubicBezTo>
                    <a:pt x="25" y="52"/>
                    <a:pt x="25" y="52"/>
                    <a:pt x="25" y="52"/>
                  </a:cubicBezTo>
                  <a:cubicBezTo>
                    <a:pt x="103" y="52"/>
                    <a:pt x="103" y="52"/>
                    <a:pt x="103" y="52"/>
                  </a:cubicBezTo>
                  <a:cubicBezTo>
                    <a:pt x="103" y="58"/>
                    <a:pt x="103" y="58"/>
                    <a:pt x="103" y="58"/>
                  </a:cubicBezTo>
                  <a:lnTo>
                    <a:pt x="25" y="58"/>
                  </a:lnTo>
                  <a:close/>
                  <a:moveTo>
                    <a:pt x="25" y="42"/>
                  </a:moveTo>
                  <a:cubicBezTo>
                    <a:pt x="25" y="37"/>
                    <a:pt x="25" y="37"/>
                    <a:pt x="25" y="37"/>
                  </a:cubicBezTo>
                  <a:cubicBezTo>
                    <a:pt x="103" y="37"/>
                    <a:pt x="103" y="37"/>
                    <a:pt x="103" y="37"/>
                  </a:cubicBezTo>
                  <a:cubicBezTo>
                    <a:pt x="103" y="42"/>
                    <a:pt x="103" y="42"/>
                    <a:pt x="103" y="42"/>
                  </a:cubicBezTo>
                  <a:lnTo>
                    <a:pt x="25" y="42"/>
                  </a:lnTo>
                  <a:close/>
                  <a:moveTo>
                    <a:pt x="25" y="27"/>
                  </a:moveTo>
                  <a:cubicBezTo>
                    <a:pt x="25" y="21"/>
                    <a:pt x="25" y="21"/>
                    <a:pt x="25" y="21"/>
                  </a:cubicBezTo>
                  <a:cubicBezTo>
                    <a:pt x="103" y="21"/>
                    <a:pt x="103" y="21"/>
                    <a:pt x="103" y="21"/>
                  </a:cubicBezTo>
                  <a:cubicBezTo>
                    <a:pt x="103" y="27"/>
                    <a:pt x="103" y="27"/>
                    <a:pt x="103" y="27"/>
                  </a:cubicBezTo>
                  <a:lnTo>
                    <a:pt x="25" y="27"/>
                  </a:lnTo>
                  <a:close/>
                </a:path>
              </a:pathLst>
            </a:custGeom>
            <a:grpFill/>
            <a:ln w="9525">
              <a:solidFill>
                <a:schemeClr val="bg1">
                  <a:lumMod val="75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51" name="Freeform 48"/>
          <p:cNvSpPr>
            <a:spLocks noEditPoints="1"/>
          </p:cNvSpPr>
          <p:nvPr/>
        </p:nvSpPr>
        <p:spPr bwMode="auto">
          <a:xfrm>
            <a:off x="11139488" y="4179888"/>
            <a:ext cx="481013" cy="406400"/>
          </a:xfrm>
          <a:custGeom>
            <a:avLst/>
            <a:gdLst>
              <a:gd name="T0" fmla="*/ 118 w 128"/>
              <a:gd name="T1" fmla="*/ 49 h 108"/>
              <a:gd name="T2" fmla="*/ 103 w 128"/>
              <a:gd name="T3" fmla="*/ 49 h 108"/>
              <a:gd name="T4" fmla="*/ 103 w 128"/>
              <a:gd name="T5" fmla="*/ 25 h 108"/>
              <a:gd name="T6" fmla="*/ 78 w 128"/>
              <a:gd name="T7" fmla="*/ 0 h 108"/>
              <a:gd name="T8" fmla="*/ 25 w 128"/>
              <a:gd name="T9" fmla="*/ 0 h 108"/>
              <a:gd name="T10" fmla="*/ 25 w 128"/>
              <a:gd name="T11" fmla="*/ 49 h 108"/>
              <a:gd name="T12" fmla="*/ 10 w 128"/>
              <a:gd name="T13" fmla="*/ 49 h 108"/>
              <a:gd name="T14" fmla="*/ 0 w 128"/>
              <a:gd name="T15" fmla="*/ 59 h 108"/>
              <a:gd name="T16" fmla="*/ 0 w 128"/>
              <a:gd name="T17" fmla="*/ 98 h 108"/>
              <a:gd name="T18" fmla="*/ 10 w 128"/>
              <a:gd name="T19" fmla="*/ 108 h 108"/>
              <a:gd name="T20" fmla="*/ 118 w 128"/>
              <a:gd name="T21" fmla="*/ 108 h 108"/>
              <a:gd name="T22" fmla="*/ 128 w 128"/>
              <a:gd name="T23" fmla="*/ 98 h 108"/>
              <a:gd name="T24" fmla="*/ 128 w 128"/>
              <a:gd name="T25" fmla="*/ 59 h 108"/>
              <a:gd name="T26" fmla="*/ 118 w 128"/>
              <a:gd name="T27" fmla="*/ 49 h 108"/>
              <a:gd name="T28" fmla="*/ 35 w 128"/>
              <a:gd name="T29" fmla="*/ 10 h 108"/>
              <a:gd name="T30" fmla="*/ 74 w 128"/>
              <a:gd name="T31" fmla="*/ 10 h 108"/>
              <a:gd name="T32" fmla="*/ 74 w 128"/>
              <a:gd name="T33" fmla="*/ 29 h 108"/>
              <a:gd name="T34" fmla="*/ 93 w 128"/>
              <a:gd name="T35" fmla="*/ 29 h 108"/>
              <a:gd name="T36" fmla="*/ 93 w 128"/>
              <a:gd name="T37" fmla="*/ 59 h 108"/>
              <a:gd name="T38" fmla="*/ 35 w 128"/>
              <a:gd name="T39" fmla="*/ 59 h 108"/>
              <a:gd name="T40" fmla="*/ 35 w 128"/>
              <a:gd name="T41" fmla="*/ 10 h 108"/>
              <a:gd name="T42" fmla="*/ 103 w 128"/>
              <a:gd name="T43" fmla="*/ 93 h 108"/>
              <a:gd name="T44" fmla="*/ 25 w 128"/>
              <a:gd name="T45" fmla="*/ 93 h 108"/>
              <a:gd name="T46" fmla="*/ 25 w 128"/>
              <a:gd name="T47" fmla="*/ 83 h 108"/>
              <a:gd name="T48" fmla="*/ 103 w 128"/>
              <a:gd name="T49" fmla="*/ 83 h 108"/>
              <a:gd name="T50" fmla="*/ 103 w 128"/>
              <a:gd name="T51" fmla="*/ 93 h 1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28" h="108">
                <a:moveTo>
                  <a:pt x="118" y="49"/>
                </a:moveTo>
                <a:cubicBezTo>
                  <a:pt x="103" y="49"/>
                  <a:pt x="103" y="49"/>
                  <a:pt x="103" y="49"/>
                </a:cubicBezTo>
                <a:cubicBezTo>
                  <a:pt x="103" y="25"/>
                  <a:pt x="103" y="25"/>
                  <a:pt x="103" y="25"/>
                </a:cubicBezTo>
                <a:cubicBezTo>
                  <a:pt x="78" y="0"/>
                  <a:pt x="78" y="0"/>
                  <a:pt x="78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25" y="49"/>
                  <a:pt x="25" y="49"/>
                  <a:pt x="25" y="49"/>
                </a:cubicBezTo>
                <a:cubicBezTo>
                  <a:pt x="10" y="49"/>
                  <a:pt x="10" y="49"/>
                  <a:pt x="10" y="49"/>
                </a:cubicBezTo>
                <a:cubicBezTo>
                  <a:pt x="4" y="49"/>
                  <a:pt x="0" y="53"/>
                  <a:pt x="0" y="59"/>
                </a:cubicBezTo>
                <a:cubicBezTo>
                  <a:pt x="0" y="98"/>
                  <a:pt x="0" y="98"/>
                  <a:pt x="0" y="98"/>
                </a:cubicBezTo>
                <a:cubicBezTo>
                  <a:pt x="0" y="104"/>
                  <a:pt x="4" y="108"/>
                  <a:pt x="10" y="108"/>
                </a:cubicBezTo>
                <a:cubicBezTo>
                  <a:pt x="118" y="108"/>
                  <a:pt x="118" y="108"/>
                  <a:pt x="118" y="108"/>
                </a:cubicBezTo>
                <a:cubicBezTo>
                  <a:pt x="124" y="108"/>
                  <a:pt x="128" y="104"/>
                  <a:pt x="128" y="98"/>
                </a:cubicBezTo>
                <a:cubicBezTo>
                  <a:pt x="128" y="59"/>
                  <a:pt x="128" y="59"/>
                  <a:pt x="128" y="59"/>
                </a:cubicBezTo>
                <a:cubicBezTo>
                  <a:pt x="128" y="53"/>
                  <a:pt x="124" y="49"/>
                  <a:pt x="118" y="49"/>
                </a:cubicBezTo>
                <a:close/>
                <a:moveTo>
                  <a:pt x="35" y="10"/>
                </a:moveTo>
                <a:cubicBezTo>
                  <a:pt x="74" y="10"/>
                  <a:pt x="74" y="10"/>
                  <a:pt x="74" y="10"/>
                </a:cubicBezTo>
                <a:cubicBezTo>
                  <a:pt x="74" y="29"/>
                  <a:pt x="74" y="29"/>
                  <a:pt x="74" y="29"/>
                </a:cubicBezTo>
                <a:cubicBezTo>
                  <a:pt x="93" y="29"/>
                  <a:pt x="93" y="29"/>
                  <a:pt x="93" y="29"/>
                </a:cubicBezTo>
                <a:cubicBezTo>
                  <a:pt x="93" y="59"/>
                  <a:pt x="93" y="59"/>
                  <a:pt x="93" y="59"/>
                </a:cubicBezTo>
                <a:cubicBezTo>
                  <a:pt x="35" y="59"/>
                  <a:pt x="35" y="59"/>
                  <a:pt x="35" y="59"/>
                </a:cubicBezTo>
                <a:lnTo>
                  <a:pt x="35" y="10"/>
                </a:lnTo>
                <a:close/>
                <a:moveTo>
                  <a:pt x="103" y="93"/>
                </a:moveTo>
                <a:cubicBezTo>
                  <a:pt x="25" y="93"/>
                  <a:pt x="25" y="93"/>
                  <a:pt x="25" y="93"/>
                </a:cubicBezTo>
                <a:cubicBezTo>
                  <a:pt x="25" y="83"/>
                  <a:pt x="25" y="83"/>
                  <a:pt x="25" y="83"/>
                </a:cubicBezTo>
                <a:cubicBezTo>
                  <a:pt x="103" y="83"/>
                  <a:pt x="103" y="83"/>
                  <a:pt x="103" y="83"/>
                </a:cubicBezTo>
                <a:lnTo>
                  <a:pt x="103" y="93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2" name="Freeform 49"/>
          <p:cNvSpPr>
            <a:spLocks noEditPoints="1"/>
          </p:cNvSpPr>
          <p:nvPr/>
        </p:nvSpPr>
        <p:spPr bwMode="auto">
          <a:xfrm>
            <a:off x="10179050" y="4143375"/>
            <a:ext cx="481013" cy="220663"/>
          </a:xfrm>
          <a:custGeom>
            <a:avLst/>
            <a:gdLst>
              <a:gd name="T0" fmla="*/ 0 w 303"/>
              <a:gd name="T1" fmla="*/ 0 h 139"/>
              <a:gd name="T2" fmla="*/ 0 w 303"/>
              <a:gd name="T3" fmla="*/ 139 h 139"/>
              <a:gd name="T4" fmla="*/ 303 w 303"/>
              <a:gd name="T5" fmla="*/ 139 h 139"/>
              <a:gd name="T6" fmla="*/ 303 w 303"/>
              <a:gd name="T7" fmla="*/ 0 h 139"/>
              <a:gd name="T8" fmla="*/ 0 w 303"/>
              <a:gd name="T9" fmla="*/ 0 h 139"/>
              <a:gd name="T10" fmla="*/ 199 w 303"/>
              <a:gd name="T11" fmla="*/ 80 h 139"/>
              <a:gd name="T12" fmla="*/ 104 w 303"/>
              <a:gd name="T13" fmla="*/ 80 h 139"/>
              <a:gd name="T14" fmla="*/ 104 w 303"/>
              <a:gd name="T15" fmla="*/ 59 h 139"/>
              <a:gd name="T16" fmla="*/ 199 w 303"/>
              <a:gd name="T17" fmla="*/ 59 h 139"/>
              <a:gd name="T18" fmla="*/ 199 w 303"/>
              <a:gd name="T19" fmla="*/ 80 h 1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03" h="139">
                <a:moveTo>
                  <a:pt x="0" y="0"/>
                </a:moveTo>
                <a:lnTo>
                  <a:pt x="0" y="139"/>
                </a:lnTo>
                <a:lnTo>
                  <a:pt x="303" y="139"/>
                </a:lnTo>
                <a:lnTo>
                  <a:pt x="303" y="0"/>
                </a:lnTo>
                <a:lnTo>
                  <a:pt x="0" y="0"/>
                </a:lnTo>
                <a:close/>
                <a:moveTo>
                  <a:pt x="199" y="80"/>
                </a:moveTo>
                <a:lnTo>
                  <a:pt x="104" y="80"/>
                </a:lnTo>
                <a:lnTo>
                  <a:pt x="104" y="59"/>
                </a:lnTo>
                <a:lnTo>
                  <a:pt x="199" y="59"/>
                </a:lnTo>
                <a:lnTo>
                  <a:pt x="199" y="8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3" name="Freeform 50"/>
          <p:cNvSpPr>
            <a:spLocks noEditPoints="1"/>
          </p:cNvSpPr>
          <p:nvPr/>
        </p:nvSpPr>
        <p:spPr bwMode="auto">
          <a:xfrm>
            <a:off x="10179050" y="4402138"/>
            <a:ext cx="481013" cy="222250"/>
          </a:xfrm>
          <a:custGeom>
            <a:avLst/>
            <a:gdLst>
              <a:gd name="T0" fmla="*/ 0 w 303"/>
              <a:gd name="T1" fmla="*/ 140 h 140"/>
              <a:gd name="T2" fmla="*/ 303 w 303"/>
              <a:gd name="T3" fmla="*/ 140 h 140"/>
              <a:gd name="T4" fmla="*/ 303 w 303"/>
              <a:gd name="T5" fmla="*/ 0 h 140"/>
              <a:gd name="T6" fmla="*/ 0 w 303"/>
              <a:gd name="T7" fmla="*/ 0 h 140"/>
              <a:gd name="T8" fmla="*/ 0 w 303"/>
              <a:gd name="T9" fmla="*/ 140 h 140"/>
              <a:gd name="T10" fmla="*/ 104 w 303"/>
              <a:gd name="T11" fmla="*/ 59 h 140"/>
              <a:gd name="T12" fmla="*/ 199 w 303"/>
              <a:gd name="T13" fmla="*/ 59 h 140"/>
              <a:gd name="T14" fmla="*/ 199 w 303"/>
              <a:gd name="T15" fmla="*/ 80 h 140"/>
              <a:gd name="T16" fmla="*/ 104 w 303"/>
              <a:gd name="T17" fmla="*/ 80 h 140"/>
              <a:gd name="T18" fmla="*/ 104 w 303"/>
              <a:gd name="T19" fmla="*/ 59 h 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03" h="140">
                <a:moveTo>
                  <a:pt x="0" y="140"/>
                </a:moveTo>
                <a:lnTo>
                  <a:pt x="303" y="140"/>
                </a:lnTo>
                <a:lnTo>
                  <a:pt x="303" y="0"/>
                </a:lnTo>
                <a:lnTo>
                  <a:pt x="0" y="0"/>
                </a:lnTo>
                <a:lnTo>
                  <a:pt x="0" y="140"/>
                </a:lnTo>
                <a:close/>
                <a:moveTo>
                  <a:pt x="104" y="59"/>
                </a:moveTo>
                <a:lnTo>
                  <a:pt x="199" y="59"/>
                </a:lnTo>
                <a:lnTo>
                  <a:pt x="199" y="80"/>
                </a:lnTo>
                <a:lnTo>
                  <a:pt x="104" y="80"/>
                </a:lnTo>
                <a:lnTo>
                  <a:pt x="104" y="59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4" name="Freeform 51"/>
          <p:cNvSpPr/>
          <p:nvPr/>
        </p:nvSpPr>
        <p:spPr bwMode="auto">
          <a:xfrm>
            <a:off x="9217025" y="4143375"/>
            <a:ext cx="481013" cy="481013"/>
          </a:xfrm>
          <a:custGeom>
            <a:avLst/>
            <a:gdLst>
              <a:gd name="T0" fmla="*/ 24 w 303"/>
              <a:gd name="T1" fmla="*/ 279 h 303"/>
              <a:gd name="T2" fmla="*/ 24 w 303"/>
              <a:gd name="T3" fmla="*/ 0 h 303"/>
              <a:gd name="T4" fmla="*/ 0 w 303"/>
              <a:gd name="T5" fmla="*/ 0 h 303"/>
              <a:gd name="T6" fmla="*/ 0 w 303"/>
              <a:gd name="T7" fmla="*/ 303 h 303"/>
              <a:gd name="T8" fmla="*/ 303 w 303"/>
              <a:gd name="T9" fmla="*/ 303 h 303"/>
              <a:gd name="T10" fmla="*/ 303 w 303"/>
              <a:gd name="T11" fmla="*/ 279 h 303"/>
              <a:gd name="T12" fmla="*/ 24 w 303"/>
              <a:gd name="T13" fmla="*/ 279 h 3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03" h="303">
                <a:moveTo>
                  <a:pt x="24" y="279"/>
                </a:moveTo>
                <a:lnTo>
                  <a:pt x="24" y="0"/>
                </a:lnTo>
                <a:lnTo>
                  <a:pt x="0" y="0"/>
                </a:lnTo>
                <a:lnTo>
                  <a:pt x="0" y="303"/>
                </a:lnTo>
                <a:lnTo>
                  <a:pt x="303" y="303"/>
                </a:lnTo>
                <a:lnTo>
                  <a:pt x="303" y="279"/>
                </a:lnTo>
                <a:lnTo>
                  <a:pt x="24" y="279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5" name="Freeform 52"/>
          <p:cNvSpPr/>
          <p:nvPr/>
        </p:nvSpPr>
        <p:spPr bwMode="auto">
          <a:xfrm>
            <a:off x="9293225" y="4225925"/>
            <a:ext cx="404813" cy="277813"/>
          </a:xfrm>
          <a:custGeom>
            <a:avLst/>
            <a:gdLst>
              <a:gd name="T0" fmla="*/ 101 w 255"/>
              <a:gd name="T1" fmla="*/ 175 h 175"/>
              <a:gd name="T2" fmla="*/ 210 w 255"/>
              <a:gd name="T3" fmla="*/ 52 h 175"/>
              <a:gd name="T4" fmla="*/ 255 w 255"/>
              <a:gd name="T5" fmla="*/ 104 h 175"/>
              <a:gd name="T6" fmla="*/ 255 w 255"/>
              <a:gd name="T7" fmla="*/ 52 h 175"/>
              <a:gd name="T8" fmla="*/ 210 w 255"/>
              <a:gd name="T9" fmla="*/ 0 h 175"/>
              <a:gd name="T10" fmla="*/ 101 w 255"/>
              <a:gd name="T11" fmla="*/ 123 h 175"/>
              <a:gd name="T12" fmla="*/ 54 w 255"/>
              <a:gd name="T13" fmla="*/ 68 h 175"/>
              <a:gd name="T14" fmla="*/ 0 w 255"/>
              <a:gd name="T15" fmla="*/ 68 h 175"/>
              <a:gd name="T16" fmla="*/ 0 w 255"/>
              <a:gd name="T17" fmla="*/ 104 h 175"/>
              <a:gd name="T18" fmla="*/ 38 w 255"/>
              <a:gd name="T19" fmla="*/ 104 h 175"/>
              <a:gd name="T20" fmla="*/ 101 w 255"/>
              <a:gd name="T21" fmla="*/ 175 h 1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55" h="175">
                <a:moveTo>
                  <a:pt x="101" y="175"/>
                </a:moveTo>
                <a:lnTo>
                  <a:pt x="210" y="52"/>
                </a:lnTo>
                <a:lnTo>
                  <a:pt x="255" y="104"/>
                </a:lnTo>
                <a:lnTo>
                  <a:pt x="255" y="52"/>
                </a:lnTo>
                <a:lnTo>
                  <a:pt x="210" y="0"/>
                </a:lnTo>
                <a:lnTo>
                  <a:pt x="101" y="123"/>
                </a:lnTo>
                <a:lnTo>
                  <a:pt x="54" y="68"/>
                </a:lnTo>
                <a:lnTo>
                  <a:pt x="0" y="68"/>
                </a:lnTo>
                <a:lnTo>
                  <a:pt x="0" y="104"/>
                </a:lnTo>
                <a:lnTo>
                  <a:pt x="38" y="104"/>
                </a:lnTo>
                <a:lnTo>
                  <a:pt x="101" y="175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6" name="Rectangle 53"/>
          <p:cNvSpPr>
            <a:spLocks noChangeArrowheads="1"/>
          </p:cNvSpPr>
          <p:nvPr/>
        </p:nvSpPr>
        <p:spPr bwMode="auto">
          <a:xfrm>
            <a:off x="8294688" y="4421188"/>
            <a:ext cx="74613" cy="7461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7" name="Rectangle 54"/>
          <p:cNvSpPr>
            <a:spLocks noChangeArrowheads="1"/>
          </p:cNvSpPr>
          <p:nvPr/>
        </p:nvSpPr>
        <p:spPr bwMode="auto">
          <a:xfrm>
            <a:off x="8402638" y="4344988"/>
            <a:ext cx="76200" cy="15081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8" name="Rectangle 55"/>
          <p:cNvSpPr>
            <a:spLocks noChangeArrowheads="1"/>
          </p:cNvSpPr>
          <p:nvPr/>
        </p:nvSpPr>
        <p:spPr bwMode="auto">
          <a:xfrm>
            <a:off x="8515350" y="4273550"/>
            <a:ext cx="74613" cy="22225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9" name="Rectangle 56"/>
          <p:cNvSpPr>
            <a:spLocks noChangeArrowheads="1"/>
          </p:cNvSpPr>
          <p:nvPr/>
        </p:nvSpPr>
        <p:spPr bwMode="auto">
          <a:xfrm>
            <a:off x="8624888" y="4198938"/>
            <a:ext cx="74613" cy="29686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0" name="Rectangle 57"/>
          <p:cNvSpPr>
            <a:spLocks noChangeArrowheads="1"/>
          </p:cNvSpPr>
          <p:nvPr/>
        </p:nvSpPr>
        <p:spPr bwMode="auto">
          <a:xfrm>
            <a:off x="8256588" y="4529138"/>
            <a:ext cx="481013" cy="381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61" name="组合 60"/>
          <p:cNvGrpSpPr/>
          <p:nvPr/>
        </p:nvGrpSpPr>
        <p:grpSpPr>
          <a:xfrm>
            <a:off x="7296150" y="4198938"/>
            <a:ext cx="479425" cy="368300"/>
            <a:chOff x="7296150" y="4198938"/>
            <a:chExt cx="479425" cy="368300"/>
          </a:xfrm>
          <a:solidFill>
            <a:schemeClr val="bg1">
              <a:lumMod val="85000"/>
            </a:schemeClr>
          </a:solidFill>
        </p:grpSpPr>
        <p:sp>
          <p:nvSpPr>
            <p:cNvPr id="62" name="Rectangle 58"/>
            <p:cNvSpPr>
              <a:spLocks noChangeArrowheads="1"/>
            </p:cNvSpPr>
            <p:nvPr/>
          </p:nvSpPr>
          <p:spPr bwMode="auto">
            <a:xfrm>
              <a:off x="7296150" y="4529138"/>
              <a:ext cx="479425" cy="38100"/>
            </a:xfrm>
            <a:prstGeom prst="rect">
              <a:avLst/>
            </a:prstGeom>
            <a:grpFill/>
            <a:ln w="9525">
              <a:solidFill>
                <a:schemeClr val="bg1">
                  <a:lumMod val="75000"/>
                </a:schemeClr>
              </a:solidFill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" name="Rectangle 59"/>
            <p:cNvSpPr>
              <a:spLocks noChangeArrowheads="1"/>
            </p:cNvSpPr>
            <p:nvPr/>
          </p:nvSpPr>
          <p:spPr bwMode="auto">
            <a:xfrm>
              <a:off x="7478713" y="4198938"/>
              <a:ext cx="112713" cy="293688"/>
            </a:xfrm>
            <a:prstGeom prst="rect">
              <a:avLst/>
            </a:prstGeom>
            <a:grpFill/>
            <a:ln w="9525">
              <a:solidFill>
                <a:schemeClr val="bg1">
                  <a:lumMod val="75000"/>
                </a:schemeClr>
              </a:solidFill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" name="Rectangle 60"/>
            <p:cNvSpPr>
              <a:spLocks noChangeArrowheads="1"/>
            </p:cNvSpPr>
            <p:nvPr/>
          </p:nvSpPr>
          <p:spPr bwMode="auto">
            <a:xfrm>
              <a:off x="7340600" y="4308475"/>
              <a:ext cx="112713" cy="184150"/>
            </a:xfrm>
            <a:prstGeom prst="rect">
              <a:avLst/>
            </a:prstGeom>
            <a:grpFill/>
            <a:ln w="9525">
              <a:solidFill>
                <a:schemeClr val="bg1">
                  <a:lumMod val="75000"/>
                </a:schemeClr>
              </a:solidFill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" name="Rectangle 61"/>
            <p:cNvSpPr>
              <a:spLocks noChangeArrowheads="1"/>
            </p:cNvSpPr>
            <p:nvPr/>
          </p:nvSpPr>
          <p:spPr bwMode="auto">
            <a:xfrm>
              <a:off x="7618413" y="4383088"/>
              <a:ext cx="112713" cy="109538"/>
            </a:xfrm>
            <a:prstGeom prst="rect">
              <a:avLst/>
            </a:prstGeom>
            <a:grpFill/>
            <a:ln w="9525">
              <a:solidFill>
                <a:schemeClr val="bg1">
                  <a:lumMod val="75000"/>
                </a:schemeClr>
              </a:solidFill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66" name="Freeform 62"/>
          <p:cNvSpPr/>
          <p:nvPr/>
        </p:nvSpPr>
        <p:spPr bwMode="auto">
          <a:xfrm>
            <a:off x="6334125" y="4143375"/>
            <a:ext cx="442913" cy="481013"/>
          </a:xfrm>
          <a:custGeom>
            <a:avLst/>
            <a:gdLst>
              <a:gd name="T0" fmla="*/ 57 w 118"/>
              <a:gd name="T1" fmla="*/ 71 h 128"/>
              <a:gd name="T2" fmla="*/ 57 w 118"/>
              <a:gd name="T3" fmla="*/ 17 h 128"/>
              <a:gd name="T4" fmla="*/ 57 w 118"/>
              <a:gd name="T5" fmla="*/ 0 h 128"/>
              <a:gd name="T6" fmla="*/ 57 w 118"/>
              <a:gd name="T7" fmla="*/ 0 h 128"/>
              <a:gd name="T8" fmla="*/ 0 w 118"/>
              <a:gd name="T9" fmla="*/ 64 h 128"/>
              <a:gd name="T10" fmla="*/ 64 w 118"/>
              <a:gd name="T11" fmla="*/ 128 h 128"/>
              <a:gd name="T12" fmla="*/ 64 w 118"/>
              <a:gd name="T13" fmla="*/ 128 h 128"/>
              <a:gd name="T14" fmla="*/ 64 w 118"/>
              <a:gd name="T15" fmla="*/ 128 h 128"/>
              <a:gd name="T16" fmla="*/ 118 w 118"/>
              <a:gd name="T17" fmla="*/ 98 h 128"/>
              <a:gd name="T18" fmla="*/ 118 w 118"/>
              <a:gd name="T19" fmla="*/ 98 h 128"/>
              <a:gd name="T20" fmla="*/ 57 w 118"/>
              <a:gd name="T21" fmla="*/ 71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18" h="128">
                <a:moveTo>
                  <a:pt x="57" y="71"/>
                </a:moveTo>
                <a:cubicBezTo>
                  <a:pt x="57" y="17"/>
                  <a:pt x="57" y="17"/>
                  <a:pt x="57" y="17"/>
                </a:cubicBezTo>
                <a:cubicBezTo>
                  <a:pt x="57" y="0"/>
                  <a:pt x="57" y="0"/>
                  <a:pt x="57" y="0"/>
                </a:cubicBezTo>
                <a:cubicBezTo>
                  <a:pt x="57" y="0"/>
                  <a:pt x="57" y="0"/>
                  <a:pt x="57" y="0"/>
                </a:cubicBezTo>
                <a:cubicBezTo>
                  <a:pt x="25" y="4"/>
                  <a:pt x="0" y="31"/>
                  <a:pt x="0" y="64"/>
                </a:cubicBezTo>
                <a:cubicBezTo>
                  <a:pt x="0" y="99"/>
                  <a:pt x="29" y="128"/>
                  <a:pt x="64" y="128"/>
                </a:cubicBezTo>
                <a:cubicBezTo>
                  <a:pt x="64" y="128"/>
                  <a:pt x="64" y="128"/>
                  <a:pt x="64" y="128"/>
                </a:cubicBezTo>
                <a:cubicBezTo>
                  <a:pt x="64" y="128"/>
                  <a:pt x="64" y="128"/>
                  <a:pt x="64" y="128"/>
                </a:cubicBezTo>
                <a:cubicBezTo>
                  <a:pt x="87" y="128"/>
                  <a:pt x="107" y="116"/>
                  <a:pt x="118" y="98"/>
                </a:cubicBezTo>
                <a:cubicBezTo>
                  <a:pt x="118" y="98"/>
                  <a:pt x="118" y="98"/>
                  <a:pt x="118" y="98"/>
                </a:cubicBezTo>
                <a:lnTo>
                  <a:pt x="57" y="71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7" name="Freeform 63"/>
          <p:cNvSpPr/>
          <p:nvPr/>
        </p:nvSpPr>
        <p:spPr bwMode="auto">
          <a:xfrm>
            <a:off x="6600825" y="4143375"/>
            <a:ext cx="214313" cy="314325"/>
          </a:xfrm>
          <a:custGeom>
            <a:avLst/>
            <a:gdLst>
              <a:gd name="T0" fmla="*/ 0 w 57"/>
              <a:gd name="T1" fmla="*/ 0 h 84"/>
              <a:gd name="T2" fmla="*/ 0 w 57"/>
              <a:gd name="T3" fmla="*/ 15 h 84"/>
              <a:gd name="T4" fmla="*/ 42 w 57"/>
              <a:gd name="T5" fmla="*/ 64 h 84"/>
              <a:gd name="T6" fmla="*/ 40 w 57"/>
              <a:gd name="T7" fmla="*/ 79 h 84"/>
              <a:gd name="T8" fmla="*/ 54 w 57"/>
              <a:gd name="T9" fmla="*/ 84 h 84"/>
              <a:gd name="T10" fmla="*/ 57 w 57"/>
              <a:gd name="T11" fmla="*/ 64 h 84"/>
              <a:gd name="T12" fmla="*/ 0 w 57"/>
              <a:gd name="T13" fmla="*/ 0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7" h="84">
                <a:moveTo>
                  <a:pt x="0" y="0"/>
                </a:moveTo>
                <a:cubicBezTo>
                  <a:pt x="0" y="15"/>
                  <a:pt x="0" y="15"/>
                  <a:pt x="0" y="15"/>
                </a:cubicBezTo>
                <a:cubicBezTo>
                  <a:pt x="24" y="18"/>
                  <a:pt x="42" y="39"/>
                  <a:pt x="42" y="64"/>
                </a:cubicBezTo>
                <a:cubicBezTo>
                  <a:pt x="42" y="69"/>
                  <a:pt x="42" y="74"/>
                  <a:pt x="40" y="79"/>
                </a:cubicBezTo>
                <a:cubicBezTo>
                  <a:pt x="54" y="84"/>
                  <a:pt x="54" y="84"/>
                  <a:pt x="54" y="84"/>
                </a:cubicBezTo>
                <a:cubicBezTo>
                  <a:pt x="56" y="78"/>
                  <a:pt x="57" y="71"/>
                  <a:pt x="57" y="64"/>
                </a:cubicBezTo>
                <a:cubicBezTo>
                  <a:pt x="57" y="31"/>
                  <a:pt x="32" y="4"/>
                  <a:pt x="0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68" name="组合 67"/>
          <p:cNvGrpSpPr/>
          <p:nvPr/>
        </p:nvGrpSpPr>
        <p:grpSpPr>
          <a:xfrm>
            <a:off x="5373688" y="4143375"/>
            <a:ext cx="479425" cy="481013"/>
            <a:chOff x="5373688" y="4143375"/>
            <a:chExt cx="479425" cy="481013"/>
          </a:xfrm>
          <a:solidFill>
            <a:schemeClr val="bg1">
              <a:lumMod val="85000"/>
            </a:schemeClr>
          </a:solidFill>
        </p:grpSpPr>
        <p:sp>
          <p:nvSpPr>
            <p:cNvPr id="69" name="Freeform 64"/>
            <p:cNvSpPr/>
            <p:nvPr/>
          </p:nvSpPr>
          <p:spPr bwMode="auto">
            <a:xfrm>
              <a:off x="5373688" y="4143375"/>
              <a:ext cx="442913" cy="481013"/>
            </a:xfrm>
            <a:custGeom>
              <a:avLst/>
              <a:gdLst>
                <a:gd name="T0" fmla="*/ 57 w 118"/>
                <a:gd name="T1" fmla="*/ 71 h 128"/>
                <a:gd name="T2" fmla="*/ 57 w 118"/>
                <a:gd name="T3" fmla="*/ 17 h 128"/>
                <a:gd name="T4" fmla="*/ 57 w 118"/>
                <a:gd name="T5" fmla="*/ 0 h 128"/>
                <a:gd name="T6" fmla="*/ 57 w 118"/>
                <a:gd name="T7" fmla="*/ 0 h 128"/>
                <a:gd name="T8" fmla="*/ 0 w 118"/>
                <a:gd name="T9" fmla="*/ 64 h 128"/>
                <a:gd name="T10" fmla="*/ 64 w 118"/>
                <a:gd name="T11" fmla="*/ 128 h 128"/>
                <a:gd name="T12" fmla="*/ 64 w 118"/>
                <a:gd name="T13" fmla="*/ 128 h 128"/>
                <a:gd name="T14" fmla="*/ 64 w 118"/>
                <a:gd name="T15" fmla="*/ 128 h 128"/>
                <a:gd name="T16" fmla="*/ 118 w 118"/>
                <a:gd name="T17" fmla="*/ 98 h 128"/>
                <a:gd name="T18" fmla="*/ 118 w 118"/>
                <a:gd name="T19" fmla="*/ 98 h 128"/>
                <a:gd name="T20" fmla="*/ 57 w 118"/>
                <a:gd name="T21" fmla="*/ 71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8" h="128">
                  <a:moveTo>
                    <a:pt x="57" y="71"/>
                  </a:moveTo>
                  <a:cubicBezTo>
                    <a:pt x="57" y="17"/>
                    <a:pt x="57" y="17"/>
                    <a:pt x="57" y="17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25" y="4"/>
                    <a:pt x="0" y="31"/>
                    <a:pt x="0" y="64"/>
                  </a:cubicBezTo>
                  <a:cubicBezTo>
                    <a:pt x="0" y="99"/>
                    <a:pt x="29" y="128"/>
                    <a:pt x="64" y="128"/>
                  </a:cubicBezTo>
                  <a:cubicBezTo>
                    <a:pt x="64" y="128"/>
                    <a:pt x="64" y="128"/>
                    <a:pt x="64" y="128"/>
                  </a:cubicBezTo>
                  <a:cubicBezTo>
                    <a:pt x="64" y="128"/>
                    <a:pt x="64" y="128"/>
                    <a:pt x="64" y="128"/>
                  </a:cubicBezTo>
                  <a:cubicBezTo>
                    <a:pt x="87" y="128"/>
                    <a:pt x="107" y="116"/>
                    <a:pt x="118" y="98"/>
                  </a:cubicBezTo>
                  <a:cubicBezTo>
                    <a:pt x="118" y="98"/>
                    <a:pt x="118" y="98"/>
                    <a:pt x="118" y="98"/>
                  </a:cubicBezTo>
                  <a:lnTo>
                    <a:pt x="57" y="71"/>
                  </a:lnTo>
                  <a:close/>
                </a:path>
              </a:pathLst>
            </a:custGeom>
            <a:grpFill/>
            <a:ln w="9525">
              <a:solidFill>
                <a:schemeClr val="bg1">
                  <a:lumMod val="75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" name="Freeform 65"/>
            <p:cNvSpPr/>
            <p:nvPr/>
          </p:nvSpPr>
          <p:spPr bwMode="auto">
            <a:xfrm>
              <a:off x="5640388" y="4143375"/>
              <a:ext cx="212725" cy="314325"/>
            </a:xfrm>
            <a:custGeom>
              <a:avLst/>
              <a:gdLst>
                <a:gd name="T0" fmla="*/ 0 w 57"/>
                <a:gd name="T1" fmla="*/ 0 h 84"/>
                <a:gd name="T2" fmla="*/ 0 w 57"/>
                <a:gd name="T3" fmla="*/ 0 h 84"/>
                <a:gd name="T4" fmla="*/ 0 w 57"/>
                <a:gd name="T5" fmla="*/ 17 h 84"/>
                <a:gd name="T6" fmla="*/ 0 w 57"/>
                <a:gd name="T7" fmla="*/ 62 h 84"/>
                <a:gd name="T8" fmla="*/ 53 w 57"/>
                <a:gd name="T9" fmla="*/ 84 h 84"/>
                <a:gd name="T10" fmla="*/ 53 w 57"/>
                <a:gd name="T11" fmla="*/ 84 h 84"/>
                <a:gd name="T12" fmla="*/ 53 w 57"/>
                <a:gd name="T13" fmla="*/ 84 h 84"/>
                <a:gd name="T14" fmla="*/ 53 w 57"/>
                <a:gd name="T15" fmla="*/ 84 h 84"/>
                <a:gd name="T16" fmla="*/ 54 w 57"/>
                <a:gd name="T17" fmla="*/ 84 h 84"/>
                <a:gd name="T18" fmla="*/ 57 w 57"/>
                <a:gd name="T19" fmla="*/ 64 h 84"/>
                <a:gd name="T20" fmla="*/ 0 w 57"/>
                <a:gd name="T21" fmla="*/ 0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7" h="84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53" y="84"/>
                    <a:pt x="53" y="84"/>
                    <a:pt x="53" y="84"/>
                  </a:cubicBezTo>
                  <a:cubicBezTo>
                    <a:pt x="53" y="84"/>
                    <a:pt x="53" y="84"/>
                    <a:pt x="53" y="84"/>
                  </a:cubicBezTo>
                  <a:cubicBezTo>
                    <a:pt x="53" y="84"/>
                    <a:pt x="53" y="84"/>
                    <a:pt x="53" y="84"/>
                  </a:cubicBezTo>
                  <a:cubicBezTo>
                    <a:pt x="53" y="84"/>
                    <a:pt x="53" y="84"/>
                    <a:pt x="53" y="84"/>
                  </a:cubicBezTo>
                  <a:cubicBezTo>
                    <a:pt x="54" y="84"/>
                    <a:pt x="54" y="84"/>
                    <a:pt x="54" y="84"/>
                  </a:cubicBezTo>
                  <a:cubicBezTo>
                    <a:pt x="56" y="78"/>
                    <a:pt x="57" y="71"/>
                    <a:pt x="57" y="64"/>
                  </a:cubicBezTo>
                  <a:cubicBezTo>
                    <a:pt x="57" y="31"/>
                    <a:pt x="32" y="4"/>
                    <a:pt x="0" y="0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lumMod val="75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71" name="Freeform 66"/>
          <p:cNvSpPr/>
          <p:nvPr/>
        </p:nvSpPr>
        <p:spPr bwMode="auto">
          <a:xfrm>
            <a:off x="4576763" y="4289425"/>
            <a:ext cx="150813" cy="334963"/>
          </a:xfrm>
          <a:custGeom>
            <a:avLst/>
            <a:gdLst>
              <a:gd name="T0" fmla="*/ 71 w 95"/>
              <a:gd name="T1" fmla="*/ 0 h 211"/>
              <a:gd name="T2" fmla="*/ 24 w 95"/>
              <a:gd name="T3" fmla="*/ 0 h 211"/>
              <a:gd name="T4" fmla="*/ 0 w 95"/>
              <a:gd name="T5" fmla="*/ 163 h 211"/>
              <a:gd name="T6" fmla="*/ 0 w 95"/>
              <a:gd name="T7" fmla="*/ 163 h 211"/>
              <a:gd name="T8" fmla="*/ 48 w 95"/>
              <a:gd name="T9" fmla="*/ 211 h 211"/>
              <a:gd name="T10" fmla="*/ 95 w 95"/>
              <a:gd name="T11" fmla="*/ 163 h 211"/>
              <a:gd name="T12" fmla="*/ 95 w 95"/>
              <a:gd name="T13" fmla="*/ 163 h 211"/>
              <a:gd name="T14" fmla="*/ 95 w 95"/>
              <a:gd name="T15" fmla="*/ 163 h 211"/>
              <a:gd name="T16" fmla="*/ 71 w 95"/>
              <a:gd name="T17" fmla="*/ 0 h 2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95" h="211">
                <a:moveTo>
                  <a:pt x="71" y="0"/>
                </a:moveTo>
                <a:lnTo>
                  <a:pt x="24" y="0"/>
                </a:lnTo>
                <a:lnTo>
                  <a:pt x="0" y="163"/>
                </a:lnTo>
                <a:lnTo>
                  <a:pt x="0" y="163"/>
                </a:lnTo>
                <a:lnTo>
                  <a:pt x="48" y="211"/>
                </a:lnTo>
                <a:lnTo>
                  <a:pt x="95" y="163"/>
                </a:lnTo>
                <a:lnTo>
                  <a:pt x="95" y="163"/>
                </a:lnTo>
                <a:lnTo>
                  <a:pt x="95" y="163"/>
                </a:lnTo>
                <a:lnTo>
                  <a:pt x="71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2" name="Freeform 67"/>
          <p:cNvSpPr/>
          <p:nvPr/>
        </p:nvSpPr>
        <p:spPr bwMode="auto">
          <a:xfrm>
            <a:off x="4595813" y="4143375"/>
            <a:ext cx="112713" cy="107950"/>
          </a:xfrm>
          <a:custGeom>
            <a:avLst/>
            <a:gdLst>
              <a:gd name="T0" fmla="*/ 47 w 71"/>
              <a:gd name="T1" fmla="*/ 68 h 68"/>
              <a:gd name="T2" fmla="*/ 71 w 71"/>
              <a:gd name="T3" fmla="*/ 47 h 68"/>
              <a:gd name="T4" fmla="*/ 71 w 71"/>
              <a:gd name="T5" fmla="*/ 0 h 68"/>
              <a:gd name="T6" fmla="*/ 0 w 71"/>
              <a:gd name="T7" fmla="*/ 0 h 68"/>
              <a:gd name="T8" fmla="*/ 0 w 71"/>
              <a:gd name="T9" fmla="*/ 47 h 68"/>
              <a:gd name="T10" fmla="*/ 24 w 71"/>
              <a:gd name="T11" fmla="*/ 68 h 68"/>
              <a:gd name="T12" fmla="*/ 47 w 71"/>
              <a:gd name="T13" fmla="*/ 68 h 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1" h="68">
                <a:moveTo>
                  <a:pt x="47" y="68"/>
                </a:moveTo>
                <a:lnTo>
                  <a:pt x="71" y="47"/>
                </a:lnTo>
                <a:lnTo>
                  <a:pt x="71" y="0"/>
                </a:lnTo>
                <a:lnTo>
                  <a:pt x="0" y="0"/>
                </a:lnTo>
                <a:lnTo>
                  <a:pt x="0" y="47"/>
                </a:lnTo>
                <a:lnTo>
                  <a:pt x="24" y="68"/>
                </a:lnTo>
                <a:lnTo>
                  <a:pt x="47" y="68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3" name="Freeform 68"/>
          <p:cNvSpPr>
            <a:spLocks noEditPoints="1"/>
          </p:cNvSpPr>
          <p:nvPr/>
        </p:nvSpPr>
        <p:spPr bwMode="auto">
          <a:xfrm>
            <a:off x="3489325" y="4143375"/>
            <a:ext cx="404813" cy="481013"/>
          </a:xfrm>
          <a:custGeom>
            <a:avLst/>
            <a:gdLst>
              <a:gd name="T0" fmla="*/ 108 w 108"/>
              <a:gd name="T1" fmla="*/ 45 h 128"/>
              <a:gd name="T2" fmla="*/ 108 w 108"/>
              <a:gd name="T3" fmla="*/ 25 h 128"/>
              <a:gd name="T4" fmla="*/ 98 w 108"/>
              <a:gd name="T5" fmla="*/ 25 h 128"/>
              <a:gd name="T6" fmla="*/ 98 w 108"/>
              <a:gd name="T7" fmla="*/ 10 h 128"/>
              <a:gd name="T8" fmla="*/ 88 w 108"/>
              <a:gd name="T9" fmla="*/ 0 h 128"/>
              <a:gd name="T10" fmla="*/ 0 w 108"/>
              <a:gd name="T11" fmla="*/ 0 h 128"/>
              <a:gd name="T12" fmla="*/ 0 w 108"/>
              <a:gd name="T13" fmla="*/ 128 h 128"/>
              <a:gd name="T14" fmla="*/ 88 w 108"/>
              <a:gd name="T15" fmla="*/ 128 h 128"/>
              <a:gd name="T16" fmla="*/ 98 w 108"/>
              <a:gd name="T17" fmla="*/ 118 h 128"/>
              <a:gd name="T18" fmla="*/ 98 w 108"/>
              <a:gd name="T19" fmla="*/ 74 h 128"/>
              <a:gd name="T20" fmla="*/ 108 w 108"/>
              <a:gd name="T21" fmla="*/ 74 h 128"/>
              <a:gd name="T22" fmla="*/ 108 w 108"/>
              <a:gd name="T23" fmla="*/ 55 h 128"/>
              <a:gd name="T24" fmla="*/ 98 w 108"/>
              <a:gd name="T25" fmla="*/ 55 h 128"/>
              <a:gd name="T26" fmla="*/ 98 w 108"/>
              <a:gd name="T27" fmla="*/ 45 h 128"/>
              <a:gd name="T28" fmla="*/ 108 w 108"/>
              <a:gd name="T29" fmla="*/ 45 h 128"/>
              <a:gd name="T30" fmla="*/ 88 w 108"/>
              <a:gd name="T31" fmla="*/ 118 h 128"/>
              <a:gd name="T32" fmla="*/ 20 w 108"/>
              <a:gd name="T33" fmla="*/ 118 h 128"/>
              <a:gd name="T34" fmla="*/ 20 w 108"/>
              <a:gd name="T35" fmla="*/ 10 h 128"/>
              <a:gd name="T36" fmla="*/ 88 w 108"/>
              <a:gd name="T37" fmla="*/ 10 h 128"/>
              <a:gd name="T38" fmla="*/ 88 w 108"/>
              <a:gd name="T39" fmla="*/ 118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08" h="128">
                <a:moveTo>
                  <a:pt x="108" y="45"/>
                </a:moveTo>
                <a:cubicBezTo>
                  <a:pt x="108" y="25"/>
                  <a:pt x="108" y="25"/>
                  <a:pt x="108" y="25"/>
                </a:cubicBezTo>
                <a:cubicBezTo>
                  <a:pt x="98" y="25"/>
                  <a:pt x="98" y="25"/>
                  <a:pt x="98" y="25"/>
                </a:cubicBezTo>
                <a:cubicBezTo>
                  <a:pt x="98" y="10"/>
                  <a:pt x="98" y="10"/>
                  <a:pt x="98" y="10"/>
                </a:cubicBezTo>
                <a:cubicBezTo>
                  <a:pt x="98" y="4"/>
                  <a:pt x="94" y="0"/>
                  <a:pt x="88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28"/>
                  <a:pt x="0" y="128"/>
                  <a:pt x="0" y="128"/>
                </a:cubicBezTo>
                <a:cubicBezTo>
                  <a:pt x="88" y="128"/>
                  <a:pt x="88" y="128"/>
                  <a:pt x="88" y="128"/>
                </a:cubicBezTo>
                <a:cubicBezTo>
                  <a:pt x="94" y="128"/>
                  <a:pt x="98" y="124"/>
                  <a:pt x="98" y="118"/>
                </a:cubicBezTo>
                <a:cubicBezTo>
                  <a:pt x="98" y="74"/>
                  <a:pt x="98" y="74"/>
                  <a:pt x="98" y="74"/>
                </a:cubicBezTo>
                <a:cubicBezTo>
                  <a:pt x="108" y="74"/>
                  <a:pt x="108" y="74"/>
                  <a:pt x="108" y="74"/>
                </a:cubicBezTo>
                <a:cubicBezTo>
                  <a:pt x="108" y="55"/>
                  <a:pt x="108" y="55"/>
                  <a:pt x="108" y="55"/>
                </a:cubicBezTo>
                <a:cubicBezTo>
                  <a:pt x="98" y="55"/>
                  <a:pt x="98" y="55"/>
                  <a:pt x="98" y="55"/>
                </a:cubicBezTo>
                <a:cubicBezTo>
                  <a:pt x="98" y="45"/>
                  <a:pt x="98" y="45"/>
                  <a:pt x="98" y="45"/>
                </a:cubicBezTo>
                <a:lnTo>
                  <a:pt x="108" y="45"/>
                </a:lnTo>
                <a:close/>
                <a:moveTo>
                  <a:pt x="88" y="118"/>
                </a:moveTo>
                <a:cubicBezTo>
                  <a:pt x="20" y="118"/>
                  <a:pt x="20" y="118"/>
                  <a:pt x="20" y="118"/>
                </a:cubicBezTo>
                <a:cubicBezTo>
                  <a:pt x="20" y="10"/>
                  <a:pt x="20" y="10"/>
                  <a:pt x="20" y="10"/>
                </a:cubicBezTo>
                <a:cubicBezTo>
                  <a:pt x="88" y="10"/>
                  <a:pt x="88" y="10"/>
                  <a:pt x="88" y="10"/>
                </a:cubicBezTo>
                <a:lnTo>
                  <a:pt x="88" y="118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4" name="Freeform 69"/>
          <p:cNvSpPr>
            <a:spLocks noEditPoints="1"/>
          </p:cNvSpPr>
          <p:nvPr/>
        </p:nvSpPr>
        <p:spPr bwMode="auto">
          <a:xfrm>
            <a:off x="2489200" y="4237038"/>
            <a:ext cx="481013" cy="292100"/>
          </a:xfrm>
          <a:custGeom>
            <a:avLst/>
            <a:gdLst>
              <a:gd name="T0" fmla="*/ 118 w 128"/>
              <a:gd name="T1" fmla="*/ 0 h 78"/>
              <a:gd name="T2" fmla="*/ 10 w 128"/>
              <a:gd name="T3" fmla="*/ 0 h 78"/>
              <a:gd name="T4" fmla="*/ 0 w 128"/>
              <a:gd name="T5" fmla="*/ 10 h 78"/>
              <a:gd name="T6" fmla="*/ 0 w 128"/>
              <a:gd name="T7" fmla="*/ 68 h 78"/>
              <a:gd name="T8" fmla="*/ 10 w 128"/>
              <a:gd name="T9" fmla="*/ 78 h 78"/>
              <a:gd name="T10" fmla="*/ 118 w 128"/>
              <a:gd name="T11" fmla="*/ 78 h 78"/>
              <a:gd name="T12" fmla="*/ 128 w 128"/>
              <a:gd name="T13" fmla="*/ 68 h 78"/>
              <a:gd name="T14" fmla="*/ 128 w 128"/>
              <a:gd name="T15" fmla="*/ 10 h 78"/>
              <a:gd name="T16" fmla="*/ 118 w 128"/>
              <a:gd name="T17" fmla="*/ 0 h 78"/>
              <a:gd name="T18" fmla="*/ 72 w 128"/>
              <a:gd name="T19" fmla="*/ 19 h 78"/>
              <a:gd name="T20" fmla="*/ 92 w 128"/>
              <a:gd name="T21" fmla="*/ 19 h 78"/>
              <a:gd name="T22" fmla="*/ 92 w 128"/>
              <a:gd name="T23" fmla="*/ 25 h 78"/>
              <a:gd name="T24" fmla="*/ 72 w 128"/>
              <a:gd name="T25" fmla="*/ 25 h 78"/>
              <a:gd name="T26" fmla="*/ 72 w 128"/>
              <a:gd name="T27" fmla="*/ 19 h 78"/>
              <a:gd name="T28" fmla="*/ 56 w 128"/>
              <a:gd name="T29" fmla="*/ 59 h 78"/>
              <a:gd name="T30" fmla="*/ 16 w 128"/>
              <a:gd name="T31" fmla="*/ 59 h 78"/>
              <a:gd name="T32" fmla="*/ 16 w 128"/>
              <a:gd name="T33" fmla="*/ 20 h 78"/>
              <a:gd name="T34" fmla="*/ 56 w 128"/>
              <a:gd name="T35" fmla="*/ 20 h 78"/>
              <a:gd name="T36" fmla="*/ 56 w 128"/>
              <a:gd name="T37" fmla="*/ 59 h 78"/>
              <a:gd name="T38" fmla="*/ 112 w 128"/>
              <a:gd name="T39" fmla="*/ 58 h 78"/>
              <a:gd name="T40" fmla="*/ 72 w 128"/>
              <a:gd name="T41" fmla="*/ 58 h 78"/>
              <a:gd name="T42" fmla="*/ 72 w 128"/>
              <a:gd name="T43" fmla="*/ 53 h 78"/>
              <a:gd name="T44" fmla="*/ 112 w 128"/>
              <a:gd name="T45" fmla="*/ 53 h 78"/>
              <a:gd name="T46" fmla="*/ 112 w 128"/>
              <a:gd name="T47" fmla="*/ 58 h 78"/>
              <a:gd name="T48" fmla="*/ 112 w 128"/>
              <a:gd name="T49" fmla="*/ 41 h 78"/>
              <a:gd name="T50" fmla="*/ 72 w 128"/>
              <a:gd name="T51" fmla="*/ 41 h 78"/>
              <a:gd name="T52" fmla="*/ 72 w 128"/>
              <a:gd name="T53" fmla="*/ 36 h 78"/>
              <a:gd name="T54" fmla="*/ 112 w 128"/>
              <a:gd name="T55" fmla="*/ 36 h 78"/>
              <a:gd name="T56" fmla="*/ 112 w 128"/>
              <a:gd name="T57" fmla="*/ 41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128" h="78">
                <a:moveTo>
                  <a:pt x="118" y="0"/>
                </a:moveTo>
                <a:cubicBezTo>
                  <a:pt x="10" y="0"/>
                  <a:pt x="10" y="0"/>
                  <a:pt x="10" y="0"/>
                </a:cubicBezTo>
                <a:cubicBezTo>
                  <a:pt x="4" y="0"/>
                  <a:pt x="0" y="4"/>
                  <a:pt x="0" y="10"/>
                </a:cubicBezTo>
                <a:cubicBezTo>
                  <a:pt x="0" y="68"/>
                  <a:pt x="0" y="68"/>
                  <a:pt x="0" y="68"/>
                </a:cubicBezTo>
                <a:cubicBezTo>
                  <a:pt x="0" y="74"/>
                  <a:pt x="4" y="78"/>
                  <a:pt x="10" y="78"/>
                </a:cubicBezTo>
                <a:cubicBezTo>
                  <a:pt x="118" y="78"/>
                  <a:pt x="118" y="78"/>
                  <a:pt x="118" y="78"/>
                </a:cubicBezTo>
                <a:cubicBezTo>
                  <a:pt x="124" y="78"/>
                  <a:pt x="128" y="74"/>
                  <a:pt x="128" y="68"/>
                </a:cubicBezTo>
                <a:cubicBezTo>
                  <a:pt x="128" y="10"/>
                  <a:pt x="128" y="10"/>
                  <a:pt x="128" y="10"/>
                </a:cubicBezTo>
                <a:cubicBezTo>
                  <a:pt x="128" y="4"/>
                  <a:pt x="124" y="0"/>
                  <a:pt x="118" y="0"/>
                </a:cubicBezTo>
                <a:close/>
                <a:moveTo>
                  <a:pt x="72" y="19"/>
                </a:moveTo>
                <a:cubicBezTo>
                  <a:pt x="92" y="19"/>
                  <a:pt x="92" y="19"/>
                  <a:pt x="92" y="19"/>
                </a:cubicBezTo>
                <a:cubicBezTo>
                  <a:pt x="92" y="25"/>
                  <a:pt x="92" y="25"/>
                  <a:pt x="92" y="25"/>
                </a:cubicBezTo>
                <a:cubicBezTo>
                  <a:pt x="72" y="25"/>
                  <a:pt x="72" y="25"/>
                  <a:pt x="72" y="25"/>
                </a:cubicBezTo>
                <a:lnTo>
                  <a:pt x="72" y="19"/>
                </a:lnTo>
                <a:close/>
                <a:moveTo>
                  <a:pt x="56" y="59"/>
                </a:moveTo>
                <a:cubicBezTo>
                  <a:pt x="16" y="59"/>
                  <a:pt x="16" y="59"/>
                  <a:pt x="16" y="59"/>
                </a:cubicBezTo>
                <a:cubicBezTo>
                  <a:pt x="16" y="20"/>
                  <a:pt x="16" y="20"/>
                  <a:pt x="16" y="20"/>
                </a:cubicBezTo>
                <a:cubicBezTo>
                  <a:pt x="56" y="20"/>
                  <a:pt x="56" y="20"/>
                  <a:pt x="56" y="20"/>
                </a:cubicBezTo>
                <a:lnTo>
                  <a:pt x="56" y="59"/>
                </a:lnTo>
                <a:close/>
                <a:moveTo>
                  <a:pt x="112" y="58"/>
                </a:moveTo>
                <a:cubicBezTo>
                  <a:pt x="72" y="58"/>
                  <a:pt x="72" y="58"/>
                  <a:pt x="72" y="58"/>
                </a:cubicBezTo>
                <a:cubicBezTo>
                  <a:pt x="72" y="53"/>
                  <a:pt x="72" y="53"/>
                  <a:pt x="72" y="53"/>
                </a:cubicBezTo>
                <a:cubicBezTo>
                  <a:pt x="112" y="53"/>
                  <a:pt x="112" y="53"/>
                  <a:pt x="112" y="53"/>
                </a:cubicBezTo>
                <a:lnTo>
                  <a:pt x="112" y="58"/>
                </a:lnTo>
                <a:close/>
                <a:moveTo>
                  <a:pt x="112" y="41"/>
                </a:moveTo>
                <a:cubicBezTo>
                  <a:pt x="72" y="41"/>
                  <a:pt x="72" y="41"/>
                  <a:pt x="72" y="41"/>
                </a:cubicBezTo>
                <a:cubicBezTo>
                  <a:pt x="72" y="36"/>
                  <a:pt x="72" y="36"/>
                  <a:pt x="72" y="36"/>
                </a:cubicBezTo>
                <a:cubicBezTo>
                  <a:pt x="112" y="36"/>
                  <a:pt x="112" y="36"/>
                  <a:pt x="112" y="36"/>
                </a:cubicBezTo>
                <a:lnTo>
                  <a:pt x="112" y="41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5" name="Freeform 70"/>
          <p:cNvSpPr>
            <a:spLocks noEditPoints="1"/>
          </p:cNvSpPr>
          <p:nvPr/>
        </p:nvSpPr>
        <p:spPr bwMode="auto">
          <a:xfrm>
            <a:off x="1603375" y="4143375"/>
            <a:ext cx="330200" cy="481013"/>
          </a:xfrm>
          <a:custGeom>
            <a:avLst/>
            <a:gdLst>
              <a:gd name="T0" fmla="*/ 78 w 88"/>
              <a:gd name="T1" fmla="*/ 0 h 128"/>
              <a:gd name="T2" fmla="*/ 10 w 88"/>
              <a:gd name="T3" fmla="*/ 0 h 128"/>
              <a:gd name="T4" fmla="*/ 0 w 88"/>
              <a:gd name="T5" fmla="*/ 10 h 128"/>
              <a:gd name="T6" fmla="*/ 0 w 88"/>
              <a:gd name="T7" fmla="*/ 118 h 128"/>
              <a:gd name="T8" fmla="*/ 10 w 88"/>
              <a:gd name="T9" fmla="*/ 128 h 128"/>
              <a:gd name="T10" fmla="*/ 78 w 88"/>
              <a:gd name="T11" fmla="*/ 128 h 128"/>
              <a:gd name="T12" fmla="*/ 88 w 88"/>
              <a:gd name="T13" fmla="*/ 118 h 128"/>
              <a:gd name="T14" fmla="*/ 88 w 88"/>
              <a:gd name="T15" fmla="*/ 10 h 128"/>
              <a:gd name="T16" fmla="*/ 78 w 88"/>
              <a:gd name="T17" fmla="*/ 0 h 128"/>
              <a:gd name="T18" fmla="*/ 29 w 88"/>
              <a:gd name="T19" fmla="*/ 108 h 128"/>
              <a:gd name="T20" fmla="*/ 19 w 88"/>
              <a:gd name="T21" fmla="*/ 108 h 128"/>
              <a:gd name="T22" fmla="*/ 19 w 88"/>
              <a:gd name="T23" fmla="*/ 99 h 128"/>
              <a:gd name="T24" fmla="*/ 29 w 88"/>
              <a:gd name="T25" fmla="*/ 99 h 128"/>
              <a:gd name="T26" fmla="*/ 29 w 88"/>
              <a:gd name="T27" fmla="*/ 108 h 128"/>
              <a:gd name="T28" fmla="*/ 29 w 88"/>
              <a:gd name="T29" fmla="*/ 89 h 128"/>
              <a:gd name="T30" fmla="*/ 19 w 88"/>
              <a:gd name="T31" fmla="*/ 89 h 128"/>
              <a:gd name="T32" fmla="*/ 19 w 88"/>
              <a:gd name="T33" fmla="*/ 79 h 128"/>
              <a:gd name="T34" fmla="*/ 29 w 88"/>
              <a:gd name="T35" fmla="*/ 79 h 128"/>
              <a:gd name="T36" fmla="*/ 29 w 88"/>
              <a:gd name="T37" fmla="*/ 89 h 128"/>
              <a:gd name="T38" fmla="*/ 29 w 88"/>
              <a:gd name="T39" fmla="*/ 69 h 128"/>
              <a:gd name="T40" fmla="*/ 19 w 88"/>
              <a:gd name="T41" fmla="*/ 69 h 128"/>
              <a:gd name="T42" fmla="*/ 19 w 88"/>
              <a:gd name="T43" fmla="*/ 59 h 128"/>
              <a:gd name="T44" fmla="*/ 29 w 88"/>
              <a:gd name="T45" fmla="*/ 59 h 128"/>
              <a:gd name="T46" fmla="*/ 29 w 88"/>
              <a:gd name="T47" fmla="*/ 69 h 128"/>
              <a:gd name="T48" fmla="*/ 49 w 88"/>
              <a:gd name="T49" fmla="*/ 108 h 128"/>
              <a:gd name="T50" fmla="*/ 39 w 88"/>
              <a:gd name="T51" fmla="*/ 108 h 128"/>
              <a:gd name="T52" fmla="*/ 39 w 88"/>
              <a:gd name="T53" fmla="*/ 99 h 128"/>
              <a:gd name="T54" fmla="*/ 49 w 88"/>
              <a:gd name="T55" fmla="*/ 99 h 128"/>
              <a:gd name="T56" fmla="*/ 49 w 88"/>
              <a:gd name="T57" fmla="*/ 108 h 128"/>
              <a:gd name="T58" fmla="*/ 49 w 88"/>
              <a:gd name="T59" fmla="*/ 89 h 128"/>
              <a:gd name="T60" fmla="*/ 39 w 88"/>
              <a:gd name="T61" fmla="*/ 89 h 128"/>
              <a:gd name="T62" fmla="*/ 39 w 88"/>
              <a:gd name="T63" fmla="*/ 79 h 128"/>
              <a:gd name="T64" fmla="*/ 49 w 88"/>
              <a:gd name="T65" fmla="*/ 79 h 128"/>
              <a:gd name="T66" fmla="*/ 49 w 88"/>
              <a:gd name="T67" fmla="*/ 89 h 128"/>
              <a:gd name="T68" fmla="*/ 49 w 88"/>
              <a:gd name="T69" fmla="*/ 69 h 128"/>
              <a:gd name="T70" fmla="*/ 39 w 88"/>
              <a:gd name="T71" fmla="*/ 69 h 128"/>
              <a:gd name="T72" fmla="*/ 39 w 88"/>
              <a:gd name="T73" fmla="*/ 59 h 128"/>
              <a:gd name="T74" fmla="*/ 49 w 88"/>
              <a:gd name="T75" fmla="*/ 59 h 128"/>
              <a:gd name="T76" fmla="*/ 49 w 88"/>
              <a:gd name="T77" fmla="*/ 69 h 128"/>
              <a:gd name="T78" fmla="*/ 69 w 88"/>
              <a:gd name="T79" fmla="*/ 108 h 128"/>
              <a:gd name="T80" fmla="*/ 59 w 88"/>
              <a:gd name="T81" fmla="*/ 108 h 128"/>
              <a:gd name="T82" fmla="*/ 59 w 88"/>
              <a:gd name="T83" fmla="*/ 99 h 128"/>
              <a:gd name="T84" fmla="*/ 69 w 88"/>
              <a:gd name="T85" fmla="*/ 99 h 128"/>
              <a:gd name="T86" fmla="*/ 69 w 88"/>
              <a:gd name="T87" fmla="*/ 108 h 128"/>
              <a:gd name="T88" fmla="*/ 69 w 88"/>
              <a:gd name="T89" fmla="*/ 89 h 128"/>
              <a:gd name="T90" fmla="*/ 59 w 88"/>
              <a:gd name="T91" fmla="*/ 89 h 128"/>
              <a:gd name="T92" fmla="*/ 59 w 88"/>
              <a:gd name="T93" fmla="*/ 79 h 128"/>
              <a:gd name="T94" fmla="*/ 69 w 88"/>
              <a:gd name="T95" fmla="*/ 79 h 128"/>
              <a:gd name="T96" fmla="*/ 69 w 88"/>
              <a:gd name="T97" fmla="*/ 89 h 128"/>
              <a:gd name="T98" fmla="*/ 69 w 88"/>
              <a:gd name="T99" fmla="*/ 69 h 128"/>
              <a:gd name="T100" fmla="*/ 59 w 88"/>
              <a:gd name="T101" fmla="*/ 69 h 128"/>
              <a:gd name="T102" fmla="*/ 59 w 88"/>
              <a:gd name="T103" fmla="*/ 59 h 128"/>
              <a:gd name="T104" fmla="*/ 69 w 88"/>
              <a:gd name="T105" fmla="*/ 59 h 128"/>
              <a:gd name="T106" fmla="*/ 69 w 88"/>
              <a:gd name="T107" fmla="*/ 69 h 128"/>
              <a:gd name="T108" fmla="*/ 69 w 88"/>
              <a:gd name="T109" fmla="*/ 40 h 128"/>
              <a:gd name="T110" fmla="*/ 19 w 88"/>
              <a:gd name="T111" fmla="*/ 40 h 128"/>
              <a:gd name="T112" fmla="*/ 19 w 88"/>
              <a:gd name="T113" fmla="*/ 20 h 128"/>
              <a:gd name="T114" fmla="*/ 69 w 88"/>
              <a:gd name="T115" fmla="*/ 20 h 128"/>
              <a:gd name="T116" fmla="*/ 69 w 88"/>
              <a:gd name="T117" fmla="*/ 40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88" h="128">
                <a:moveTo>
                  <a:pt x="78" y="0"/>
                </a:moveTo>
                <a:cubicBezTo>
                  <a:pt x="10" y="0"/>
                  <a:pt x="10" y="0"/>
                  <a:pt x="10" y="0"/>
                </a:cubicBezTo>
                <a:cubicBezTo>
                  <a:pt x="4" y="0"/>
                  <a:pt x="0" y="4"/>
                  <a:pt x="0" y="10"/>
                </a:cubicBezTo>
                <a:cubicBezTo>
                  <a:pt x="0" y="118"/>
                  <a:pt x="0" y="118"/>
                  <a:pt x="0" y="118"/>
                </a:cubicBezTo>
                <a:cubicBezTo>
                  <a:pt x="0" y="124"/>
                  <a:pt x="4" y="128"/>
                  <a:pt x="10" y="128"/>
                </a:cubicBezTo>
                <a:cubicBezTo>
                  <a:pt x="78" y="128"/>
                  <a:pt x="78" y="128"/>
                  <a:pt x="78" y="128"/>
                </a:cubicBezTo>
                <a:cubicBezTo>
                  <a:pt x="84" y="128"/>
                  <a:pt x="88" y="124"/>
                  <a:pt x="88" y="118"/>
                </a:cubicBezTo>
                <a:cubicBezTo>
                  <a:pt x="88" y="10"/>
                  <a:pt x="88" y="10"/>
                  <a:pt x="88" y="10"/>
                </a:cubicBezTo>
                <a:cubicBezTo>
                  <a:pt x="88" y="4"/>
                  <a:pt x="84" y="0"/>
                  <a:pt x="78" y="0"/>
                </a:cubicBezTo>
                <a:close/>
                <a:moveTo>
                  <a:pt x="29" y="108"/>
                </a:moveTo>
                <a:cubicBezTo>
                  <a:pt x="19" y="108"/>
                  <a:pt x="19" y="108"/>
                  <a:pt x="19" y="108"/>
                </a:cubicBezTo>
                <a:cubicBezTo>
                  <a:pt x="19" y="99"/>
                  <a:pt x="19" y="99"/>
                  <a:pt x="19" y="99"/>
                </a:cubicBezTo>
                <a:cubicBezTo>
                  <a:pt x="29" y="99"/>
                  <a:pt x="29" y="99"/>
                  <a:pt x="29" y="99"/>
                </a:cubicBezTo>
                <a:lnTo>
                  <a:pt x="29" y="108"/>
                </a:lnTo>
                <a:close/>
                <a:moveTo>
                  <a:pt x="29" y="89"/>
                </a:moveTo>
                <a:cubicBezTo>
                  <a:pt x="19" y="89"/>
                  <a:pt x="19" y="89"/>
                  <a:pt x="19" y="89"/>
                </a:cubicBezTo>
                <a:cubicBezTo>
                  <a:pt x="19" y="79"/>
                  <a:pt x="19" y="79"/>
                  <a:pt x="19" y="79"/>
                </a:cubicBezTo>
                <a:cubicBezTo>
                  <a:pt x="29" y="79"/>
                  <a:pt x="29" y="79"/>
                  <a:pt x="29" y="79"/>
                </a:cubicBezTo>
                <a:lnTo>
                  <a:pt x="29" y="89"/>
                </a:lnTo>
                <a:close/>
                <a:moveTo>
                  <a:pt x="29" y="69"/>
                </a:moveTo>
                <a:cubicBezTo>
                  <a:pt x="19" y="69"/>
                  <a:pt x="19" y="69"/>
                  <a:pt x="19" y="69"/>
                </a:cubicBezTo>
                <a:cubicBezTo>
                  <a:pt x="19" y="59"/>
                  <a:pt x="19" y="59"/>
                  <a:pt x="19" y="59"/>
                </a:cubicBezTo>
                <a:cubicBezTo>
                  <a:pt x="29" y="59"/>
                  <a:pt x="29" y="59"/>
                  <a:pt x="29" y="59"/>
                </a:cubicBezTo>
                <a:lnTo>
                  <a:pt x="29" y="69"/>
                </a:lnTo>
                <a:close/>
                <a:moveTo>
                  <a:pt x="49" y="108"/>
                </a:moveTo>
                <a:cubicBezTo>
                  <a:pt x="39" y="108"/>
                  <a:pt x="39" y="108"/>
                  <a:pt x="39" y="108"/>
                </a:cubicBezTo>
                <a:cubicBezTo>
                  <a:pt x="39" y="99"/>
                  <a:pt x="39" y="99"/>
                  <a:pt x="39" y="99"/>
                </a:cubicBezTo>
                <a:cubicBezTo>
                  <a:pt x="49" y="99"/>
                  <a:pt x="49" y="99"/>
                  <a:pt x="49" y="99"/>
                </a:cubicBezTo>
                <a:lnTo>
                  <a:pt x="49" y="108"/>
                </a:lnTo>
                <a:close/>
                <a:moveTo>
                  <a:pt x="49" y="89"/>
                </a:moveTo>
                <a:cubicBezTo>
                  <a:pt x="39" y="89"/>
                  <a:pt x="39" y="89"/>
                  <a:pt x="39" y="89"/>
                </a:cubicBezTo>
                <a:cubicBezTo>
                  <a:pt x="39" y="79"/>
                  <a:pt x="39" y="79"/>
                  <a:pt x="39" y="79"/>
                </a:cubicBezTo>
                <a:cubicBezTo>
                  <a:pt x="49" y="79"/>
                  <a:pt x="49" y="79"/>
                  <a:pt x="49" y="79"/>
                </a:cubicBezTo>
                <a:lnTo>
                  <a:pt x="49" y="89"/>
                </a:lnTo>
                <a:close/>
                <a:moveTo>
                  <a:pt x="49" y="69"/>
                </a:moveTo>
                <a:cubicBezTo>
                  <a:pt x="39" y="69"/>
                  <a:pt x="39" y="69"/>
                  <a:pt x="39" y="69"/>
                </a:cubicBezTo>
                <a:cubicBezTo>
                  <a:pt x="39" y="59"/>
                  <a:pt x="39" y="59"/>
                  <a:pt x="39" y="59"/>
                </a:cubicBezTo>
                <a:cubicBezTo>
                  <a:pt x="49" y="59"/>
                  <a:pt x="49" y="59"/>
                  <a:pt x="49" y="59"/>
                </a:cubicBezTo>
                <a:lnTo>
                  <a:pt x="49" y="69"/>
                </a:lnTo>
                <a:close/>
                <a:moveTo>
                  <a:pt x="69" y="108"/>
                </a:moveTo>
                <a:cubicBezTo>
                  <a:pt x="59" y="108"/>
                  <a:pt x="59" y="108"/>
                  <a:pt x="59" y="108"/>
                </a:cubicBezTo>
                <a:cubicBezTo>
                  <a:pt x="59" y="99"/>
                  <a:pt x="59" y="99"/>
                  <a:pt x="59" y="99"/>
                </a:cubicBezTo>
                <a:cubicBezTo>
                  <a:pt x="69" y="99"/>
                  <a:pt x="69" y="99"/>
                  <a:pt x="69" y="99"/>
                </a:cubicBezTo>
                <a:lnTo>
                  <a:pt x="69" y="108"/>
                </a:lnTo>
                <a:close/>
                <a:moveTo>
                  <a:pt x="69" y="89"/>
                </a:moveTo>
                <a:cubicBezTo>
                  <a:pt x="59" y="89"/>
                  <a:pt x="59" y="89"/>
                  <a:pt x="59" y="89"/>
                </a:cubicBezTo>
                <a:cubicBezTo>
                  <a:pt x="59" y="79"/>
                  <a:pt x="59" y="79"/>
                  <a:pt x="59" y="79"/>
                </a:cubicBezTo>
                <a:cubicBezTo>
                  <a:pt x="69" y="79"/>
                  <a:pt x="69" y="79"/>
                  <a:pt x="69" y="79"/>
                </a:cubicBezTo>
                <a:lnTo>
                  <a:pt x="69" y="89"/>
                </a:lnTo>
                <a:close/>
                <a:moveTo>
                  <a:pt x="69" y="69"/>
                </a:moveTo>
                <a:cubicBezTo>
                  <a:pt x="59" y="69"/>
                  <a:pt x="59" y="69"/>
                  <a:pt x="59" y="69"/>
                </a:cubicBezTo>
                <a:cubicBezTo>
                  <a:pt x="59" y="59"/>
                  <a:pt x="59" y="59"/>
                  <a:pt x="59" y="59"/>
                </a:cubicBezTo>
                <a:cubicBezTo>
                  <a:pt x="69" y="59"/>
                  <a:pt x="69" y="59"/>
                  <a:pt x="69" y="59"/>
                </a:cubicBezTo>
                <a:lnTo>
                  <a:pt x="69" y="69"/>
                </a:lnTo>
                <a:close/>
                <a:moveTo>
                  <a:pt x="69" y="40"/>
                </a:moveTo>
                <a:cubicBezTo>
                  <a:pt x="19" y="40"/>
                  <a:pt x="19" y="40"/>
                  <a:pt x="19" y="40"/>
                </a:cubicBezTo>
                <a:cubicBezTo>
                  <a:pt x="19" y="20"/>
                  <a:pt x="19" y="20"/>
                  <a:pt x="19" y="20"/>
                </a:cubicBezTo>
                <a:cubicBezTo>
                  <a:pt x="69" y="20"/>
                  <a:pt x="69" y="20"/>
                  <a:pt x="69" y="20"/>
                </a:cubicBezTo>
                <a:lnTo>
                  <a:pt x="69" y="4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76" name="组合 75"/>
          <p:cNvGrpSpPr/>
          <p:nvPr/>
        </p:nvGrpSpPr>
        <p:grpSpPr>
          <a:xfrm>
            <a:off x="568325" y="4187825"/>
            <a:ext cx="479425" cy="390526"/>
            <a:chOff x="568325" y="4187825"/>
            <a:chExt cx="479425" cy="390526"/>
          </a:xfrm>
          <a:solidFill>
            <a:schemeClr val="bg1">
              <a:lumMod val="85000"/>
            </a:schemeClr>
          </a:solidFill>
        </p:grpSpPr>
        <p:sp>
          <p:nvSpPr>
            <p:cNvPr id="77" name="Freeform 71"/>
            <p:cNvSpPr/>
            <p:nvPr/>
          </p:nvSpPr>
          <p:spPr bwMode="auto">
            <a:xfrm>
              <a:off x="714375" y="4187825"/>
              <a:ext cx="187325" cy="74613"/>
            </a:xfrm>
            <a:custGeom>
              <a:avLst/>
              <a:gdLst>
                <a:gd name="T0" fmla="*/ 10 w 50"/>
                <a:gd name="T1" fmla="*/ 10 h 20"/>
                <a:gd name="T2" fmla="*/ 40 w 50"/>
                <a:gd name="T3" fmla="*/ 10 h 20"/>
                <a:gd name="T4" fmla="*/ 40 w 50"/>
                <a:gd name="T5" fmla="*/ 20 h 20"/>
                <a:gd name="T6" fmla="*/ 50 w 50"/>
                <a:gd name="T7" fmla="*/ 20 h 20"/>
                <a:gd name="T8" fmla="*/ 50 w 50"/>
                <a:gd name="T9" fmla="*/ 10 h 20"/>
                <a:gd name="T10" fmla="*/ 40 w 50"/>
                <a:gd name="T11" fmla="*/ 0 h 20"/>
                <a:gd name="T12" fmla="*/ 10 w 50"/>
                <a:gd name="T13" fmla="*/ 0 h 20"/>
                <a:gd name="T14" fmla="*/ 0 w 50"/>
                <a:gd name="T15" fmla="*/ 10 h 20"/>
                <a:gd name="T16" fmla="*/ 0 w 50"/>
                <a:gd name="T17" fmla="*/ 20 h 20"/>
                <a:gd name="T18" fmla="*/ 10 w 50"/>
                <a:gd name="T19" fmla="*/ 20 h 20"/>
                <a:gd name="T20" fmla="*/ 10 w 50"/>
                <a:gd name="T21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0" h="20">
                  <a:moveTo>
                    <a:pt x="10" y="10"/>
                  </a:moveTo>
                  <a:cubicBezTo>
                    <a:pt x="40" y="10"/>
                    <a:pt x="40" y="10"/>
                    <a:pt x="40" y="10"/>
                  </a:cubicBezTo>
                  <a:cubicBezTo>
                    <a:pt x="40" y="20"/>
                    <a:pt x="40" y="20"/>
                    <a:pt x="40" y="20"/>
                  </a:cubicBezTo>
                  <a:cubicBezTo>
                    <a:pt x="50" y="20"/>
                    <a:pt x="50" y="20"/>
                    <a:pt x="50" y="20"/>
                  </a:cubicBezTo>
                  <a:cubicBezTo>
                    <a:pt x="50" y="10"/>
                    <a:pt x="50" y="10"/>
                    <a:pt x="50" y="10"/>
                  </a:cubicBezTo>
                  <a:cubicBezTo>
                    <a:pt x="50" y="5"/>
                    <a:pt x="45" y="0"/>
                    <a:pt x="4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5" y="0"/>
                    <a:pt x="0" y="5"/>
                    <a:pt x="0" y="1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10" y="20"/>
                    <a:pt x="10" y="20"/>
                    <a:pt x="10" y="20"/>
                  </a:cubicBezTo>
                  <a:lnTo>
                    <a:pt x="10" y="10"/>
                  </a:lnTo>
                  <a:close/>
                </a:path>
              </a:pathLst>
            </a:custGeom>
            <a:grpFill/>
            <a:ln w="9525">
              <a:solidFill>
                <a:schemeClr val="bg1">
                  <a:lumMod val="75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8" name="Freeform 72"/>
            <p:cNvSpPr/>
            <p:nvPr/>
          </p:nvSpPr>
          <p:spPr bwMode="auto">
            <a:xfrm>
              <a:off x="568325" y="4281488"/>
              <a:ext cx="479425" cy="296863"/>
            </a:xfrm>
            <a:custGeom>
              <a:avLst/>
              <a:gdLst>
                <a:gd name="T0" fmla="*/ 118 w 128"/>
                <a:gd name="T1" fmla="*/ 0 h 79"/>
                <a:gd name="T2" fmla="*/ 10 w 128"/>
                <a:gd name="T3" fmla="*/ 0 h 79"/>
                <a:gd name="T4" fmla="*/ 0 w 128"/>
                <a:gd name="T5" fmla="*/ 10 h 79"/>
                <a:gd name="T6" fmla="*/ 0 w 128"/>
                <a:gd name="T7" fmla="*/ 69 h 79"/>
                <a:gd name="T8" fmla="*/ 10 w 128"/>
                <a:gd name="T9" fmla="*/ 79 h 79"/>
                <a:gd name="T10" fmla="*/ 118 w 128"/>
                <a:gd name="T11" fmla="*/ 79 h 79"/>
                <a:gd name="T12" fmla="*/ 128 w 128"/>
                <a:gd name="T13" fmla="*/ 69 h 79"/>
                <a:gd name="T14" fmla="*/ 128 w 128"/>
                <a:gd name="T15" fmla="*/ 10 h 79"/>
                <a:gd name="T16" fmla="*/ 118 w 128"/>
                <a:gd name="T17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79">
                  <a:moveTo>
                    <a:pt x="118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4" y="0"/>
                    <a:pt x="0" y="5"/>
                    <a:pt x="0" y="10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74"/>
                    <a:pt x="4" y="79"/>
                    <a:pt x="10" y="79"/>
                  </a:cubicBezTo>
                  <a:cubicBezTo>
                    <a:pt x="118" y="79"/>
                    <a:pt x="118" y="79"/>
                    <a:pt x="118" y="79"/>
                  </a:cubicBezTo>
                  <a:cubicBezTo>
                    <a:pt x="124" y="79"/>
                    <a:pt x="128" y="74"/>
                    <a:pt x="128" y="69"/>
                  </a:cubicBezTo>
                  <a:cubicBezTo>
                    <a:pt x="128" y="10"/>
                    <a:pt x="128" y="10"/>
                    <a:pt x="128" y="10"/>
                  </a:cubicBezTo>
                  <a:cubicBezTo>
                    <a:pt x="128" y="5"/>
                    <a:pt x="124" y="0"/>
                    <a:pt x="118" y="0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lumMod val="75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79" name="Freeform 73"/>
          <p:cNvSpPr/>
          <p:nvPr/>
        </p:nvSpPr>
        <p:spPr bwMode="auto">
          <a:xfrm>
            <a:off x="11139488" y="3181350"/>
            <a:ext cx="131763" cy="131763"/>
          </a:xfrm>
          <a:custGeom>
            <a:avLst/>
            <a:gdLst>
              <a:gd name="T0" fmla="*/ 83 w 83"/>
              <a:gd name="T1" fmla="*/ 33 h 83"/>
              <a:gd name="T2" fmla="*/ 50 w 83"/>
              <a:gd name="T3" fmla="*/ 0 h 83"/>
              <a:gd name="T4" fmla="*/ 0 w 83"/>
              <a:gd name="T5" fmla="*/ 49 h 83"/>
              <a:gd name="T6" fmla="*/ 33 w 83"/>
              <a:gd name="T7" fmla="*/ 83 h 83"/>
              <a:gd name="T8" fmla="*/ 83 w 83"/>
              <a:gd name="T9" fmla="*/ 33 h 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3" h="83">
                <a:moveTo>
                  <a:pt x="83" y="33"/>
                </a:moveTo>
                <a:lnTo>
                  <a:pt x="50" y="0"/>
                </a:lnTo>
                <a:lnTo>
                  <a:pt x="0" y="49"/>
                </a:lnTo>
                <a:lnTo>
                  <a:pt x="33" y="83"/>
                </a:lnTo>
                <a:lnTo>
                  <a:pt x="83" y="33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0" name="Freeform 74"/>
          <p:cNvSpPr/>
          <p:nvPr/>
        </p:nvSpPr>
        <p:spPr bwMode="auto">
          <a:xfrm>
            <a:off x="11534775" y="3575050"/>
            <a:ext cx="85725" cy="87313"/>
          </a:xfrm>
          <a:custGeom>
            <a:avLst/>
            <a:gdLst>
              <a:gd name="T0" fmla="*/ 49 w 54"/>
              <a:gd name="T1" fmla="*/ 0 h 55"/>
              <a:gd name="T2" fmla="*/ 0 w 54"/>
              <a:gd name="T3" fmla="*/ 50 h 55"/>
              <a:gd name="T4" fmla="*/ 54 w 54"/>
              <a:gd name="T5" fmla="*/ 55 h 55"/>
              <a:gd name="T6" fmla="*/ 49 w 54"/>
              <a:gd name="T7" fmla="*/ 0 h 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4" h="55">
                <a:moveTo>
                  <a:pt x="49" y="0"/>
                </a:moveTo>
                <a:lnTo>
                  <a:pt x="0" y="50"/>
                </a:lnTo>
                <a:lnTo>
                  <a:pt x="54" y="55"/>
                </a:lnTo>
                <a:lnTo>
                  <a:pt x="49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1" name="Freeform 75"/>
          <p:cNvSpPr/>
          <p:nvPr/>
        </p:nvSpPr>
        <p:spPr bwMode="auto">
          <a:xfrm>
            <a:off x="11414125" y="3181350"/>
            <a:ext cx="206375" cy="206375"/>
          </a:xfrm>
          <a:custGeom>
            <a:avLst/>
            <a:gdLst>
              <a:gd name="T0" fmla="*/ 130 w 130"/>
              <a:gd name="T1" fmla="*/ 49 h 130"/>
              <a:gd name="T2" fmla="*/ 80 w 130"/>
              <a:gd name="T3" fmla="*/ 0 h 130"/>
              <a:gd name="T4" fmla="*/ 57 w 130"/>
              <a:gd name="T5" fmla="*/ 23 h 130"/>
              <a:gd name="T6" fmla="*/ 73 w 130"/>
              <a:gd name="T7" fmla="*/ 40 h 130"/>
              <a:gd name="T8" fmla="*/ 64 w 130"/>
              <a:gd name="T9" fmla="*/ 49 h 130"/>
              <a:gd name="T10" fmla="*/ 47 w 130"/>
              <a:gd name="T11" fmla="*/ 33 h 130"/>
              <a:gd name="T12" fmla="*/ 28 w 130"/>
              <a:gd name="T13" fmla="*/ 52 h 130"/>
              <a:gd name="T14" fmla="*/ 45 w 130"/>
              <a:gd name="T15" fmla="*/ 68 h 130"/>
              <a:gd name="T16" fmla="*/ 35 w 130"/>
              <a:gd name="T17" fmla="*/ 78 h 130"/>
              <a:gd name="T18" fmla="*/ 19 w 130"/>
              <a:gd name="T19" fmla="*/ 61 h 130"/>
              <a:gd name="T20" fmla="*/ 0 w 130"/>
              <a:gd name="T21" fmla="*/ 80 h 130"/>
              <a:gd name="T22" fmla="*/ 50 w 130"/>
              <a:gd name="T23" fmla="*/ 130 h 130"/>
              <a:gd name="T24" fmla="*/ 130 w 130"/>
              <a:gd name="T25" fmla="*/ 49 h 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0" h="130">
                <a:moveTo>
                  <a:pt x="130" y="49"/>
                </a:moveTo>
                <a:lnTo>
                  <a:pt x="80" y="0"/>
                </a:lnTo>
                <a:lnTo>
                  <a:pt x="57" y="23"/>
                </a:lnTo>
                <a:lnTo>
                  <a:pt x="73" y="40"/>
                </a:lnTo>
                <a:lnTo>
                  <a:pt x="64" y="49"/>
                </a:lnTo>
                <a:lnTo>
                  <a:pt x="47" y="33"/>
                </a:lnTo>
                <a:lnTo>
                  <a:pt x="28" y="52"/>
                </a:lnTo>
                <a:lnTo>
                  <a:pt x="45" y="68"/>
                </a:lnTo>
                <a:lnTo>
                  <a:pt x="35" y="78"/>
                </a:lnTo>
                <a:lnTo>
                  <a:pt x="19" y="61"/>
                </a:lnTo>
                <a:lnTo>
                  <a:pt x="0" y="80"/>
                </a:lnTo>
                <a:lnTo>
                  <a:pt x="50" y="130"/>
                </a:lnTo>
                <a:lnTo>
                  <a:pt x="130" y="49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2" name="Freeform 76"/>
          <p:cNvSpPr/>
          <p:nvPr/>
        </p:nvSpPr>
        <p:spPr bwMode="auto">
          <a:xfrm>
            <a:off x="11139488" y="3454400"/>
            <a:ext cx="206375" cy="207963"/>
          </a:xfrm>
          <a:custGeom>
            <a:avLst/>
            <a:gdLst>
              <a:gd name="T0" fmla="*/ 97 w 130"/>
              <a:gd name="T1" fmla="*/ 17 h 131"/>
              <a:gd name="T2" fmla="*/ 81 w 130"/>
              <a:gd name="T3" fmla="*/ 0 h 131"/>
              <a:gd name="T4" fmla="*/ 62 w 130"/>
              <a:gd name="T5" fmla="*/ 19 h 131"/>
              <a:gd name="T6" fmla="*/ 78 w 130"/>
              <a:gd name="T7" fmla="*/ 36 h 131"/>
              <a:gd name="T8" fmla="*/ 69 w 130"/>
              <a:gd name="T9" fmla="*/ 45 h 131"/>
              <a:gd name="T10" fmla="*/ 52 w 130"/>
              <a:gd name="T11" fmla="*/ 29 h 131"/>
              <a:gd name="T12" fmla="*/ 33 w 130"/>
              <a:gd name="T13" fmla="*/ 48 h 131"/>
              <a:gd name="T14" fmla="*/ 50 w 130"/>
              <a:gd name="T15" fmla="*/ 64 h 131"/>
              <a:gd name="T16" fmla="*/ 40 w 130"/>
              <a:gd name="T17" fmla="*/ 74 h 131"/>
              <a:gd name="T18" fmla="*/ 24 w 130"/>
              <a:gd name="T19" fmla="*/ 57 h 131"/>
              <a:gd name="T20" fmla="*/ 0 w 130"/>
              <a:gd name="T21" fmla="*/ 81 h 131"/>
              <a:gd name="T22" fmla="*/ 50 w 130"/>
              <a:gd name="T23" fmla="*/ 131 h 131"/>
              <a:gd name="T24" fmla="*/ 130 w 130"/>
              <a:gd name="T25" fmla="*/ 50 h 131"/>
              <a:gd name="T26" fmla="*/ 97 w 130"/>
              <a:gd name="T27" fmla="*/ 17 h 131"/>
              <a:gd name="T28" fmla="*/ 97 w 130"/>
              <a:gd name="T29" fmla="*/ 17 h 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30" h="131">
                <a:moveTo>
                  <a:pt x="97" y="17"/>
                </a:moveTo>
                <a:lnTo>
                  <a:pt x="81" y="0"/>
                </a:lnTo>
                <a:lnTo>
                  <a:pt x="62" y="19"/>
                </a:lnTo>
                <a:lnTo>
                  <a:pt x="78" y="36"/>
                </a:lnTo>
                <a:lnTo>
                  <a:pt x="69" y="45"/>
                </a:lnTo>
                <a:lnTo>
                  <a:pt x="52" y="29"/>
                </a:lnTo>
                <a:lnTo>
                  <a:pt x="33" y="48"/>
                </a:lnTo>
                <a:lnTo>
                  <a:pt x="50" y="64"/>
                </a:lnTo>
                <a:lnTo>
                  <a:pt x="40" y="74"/>
                </a:lnTo>
                <a:lnTo>
                  <a:pt x="24" y="57"/>
                </a:lnTo>
                <a:lnTo>
                  <a:pt x="0" y="81"/>
                </a:lnTo>
                <a:lnTo>
                  <a:pt x="50" y="131"/>
                </a:lnTo>
                <a:lnTo>
                  <a:pt x="130" y="50"/>
                </a:lnTo>
                <a:lnTo>
                  <a:pt x="97" y="17"/>
                </a:lnTo>
                <a:lnTo>
                  <a:pt x="97" y="17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3" name="Freeform 77"/>
          <p:cNvSpPr/>
          <p:nvPr/>
        </p:nvSpPr>
        <p:spPr bwMode="auto">
          <a:xfrm>
            <a:off x="11218863" y="3259138"/>
            <a:ext cx="368300" cy="368300"/>
          </a:xfrm>
          <a:custGeom>
            <a:avLst/>
            <a:gdLst>
              <a:gd name="T0" fmla="*/ 50 w 232"/>
              <a:gd name="T1" fmla="*/ 0 h 232"/>
              <a:gd name="T2" fmla="*/ 0 w 232"/>
              <a:gd name="T3" fmla="*/ 50 h 232"/>
              <a:gd name="T4" fmla="*/ 182 w 232"/>
              <a:gd name="T5" fmla="*/ 232 h 232"/>
              <a:gd name="T6" fmla="*/ 232 w 232"/>
              <a:gd name="T7" fmla="*/ 183 h 232"/>
              <a:gd name="T8" fmla="*/ 50 w 232"/>
              <a:gd name="T9" fmla="*/ 0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32" h="232">
                <a:moveTo>
                  <a:pt x="50" y="0"/>
                </a:moveTo>
                <a:lnTo>
                  <a:pt x="0" y="50"/>
                </a:lnTo>
                <a:lnTo>
                  <a:pt x="182" y="232"/>
                </a:lnTo>
                <a:lnTo>
                  <a:pt x="232" y="183"/>
                </a:lnTo>
                <a:lnTo>
                  <a:pt x="5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4" name="Freeform 78"/>
          <p:cNvSpPr/>
          <p:nvPr/>
        </p:nvSpPr>
        <p:spPr bwMode="auto">
          <a:xfrm>
            <a:off x="10179050" y="3181350"/>
            <a:ext cx="481013" cy="481013"/>
          </a:xfrm>
          <a:custGeom>
            <a:avLst/>
            <a:gdLst>
              <a:gd name="T0" fmla="*/ 303 w 303"/>
              <a:gd name="T1" fmla="*/ 49 h 303"/>
              <a:gd name="T2" fmla="*/ 253 w 303"/>
              <a:gd name="T3" fmla="*/ 0 h 303"/>
              <a:gd name="T4" fmla="*/ 229 w 303"/>
              <a:gd name="T5" fmla="*/ 23 h 303"/>
              <a:gd name="T6" fmla="*/ 246 w 303"/>
              <a:gd name="T7" fmla="*/ 40 h 303"/>
              <a:gd name="T8" fmla="*/ 236 w 303"/>
              <a:gd name="T9" fmla="*/ 49 h 303"/>
              <a:gd name="T10" fmla="*/ 220 w 303"/>
              <a:gd name="T11" fmla="*/ 33 h 303"/>
              <a:gd name="T12" fmla="*/ 201 w 303"/>
              <a:gd name="T13" fmla="*/ 52 h 303"/>
              <a:gd name="T14" fmla="*/ 217 w 303"/>
              <a:gd name="T15" fmla="*/ 68 h 303"/>
              <a:gd name="T16" fmla="*/ 208 w 303"/>
              <a:gd name="T17" fmla="*/ 78 h 303"/>
              <a:gd name="T18" fmla="*/ 191 w 303"/>
              <a:gd name="T19" fmla="*/ 61 h 303"/>
              <a:gd name="T20" fmla="*/ 191 w 303"/>
              <a:gd name="T21" fmla="*/ 61 h 303"/>
              <a:gd name="T22" fmla="*/ 191 w 303"/>
              <a:gd name="T23" fmla="*/ 61 h 303"/>
              <a:gd name="T24" fmla="*/ 173 w 303"/>
              <a:gd name="T25" fmla="*/ 80 h 303"/>
              <a:gd name="T26" fmla="*/ 189 w 303"/>
              <a:gd name="T27" fmla="*/ 97 h 303"/>
              <a:gd name="T28" fmla="*/ 180 w 303"/>
              <a:gd name="T29" fmla="*/ 106 h 303"/>
              <a:gd name="T30" fmla="*/ 163 w 303"/>
              <a:gd name="T31" fmla="*/ 90 h 303"/>
              <a:gd name="T32" fmla="*/ 144 w 303"/>
              <a:gd name="T33" fmla="*/ 109 h 303"/>
              <a:gd name="T34" fmla="*/ 161 w 303"/>
              <a:gd name="T35" fmla="*/ 125 h 303"/>
              <a:gd name="T36" fmla="*/ 151 w 303"/>
              <a:gd name="T37" fmla="*/ 135 h 303"/>
              <a:gd name="T38" fmla="*/ 151 w 303"/>
              <a:gd name="T39" fmla="*/ 135 h 303"/>
              <a:gd name="T40" fmla="*/ 151 w 303"/>
              <a:gd name="T41" fmla="*/ 135 h 303"/>
              <a:gd name="T42" fmla="*/ 135 w 303"/>
              <a:gd name="T43" fmla="*/ 118 h 303"/>
              <a:gd name="T44" fmla="*/ 118 w 303"/>
              <a:gd name="T45" fmla="*/ 137 h 303"/>
              <a:gd name="T46" fmla="*/ 135 w 303"/>
              <a:gd name="T47" fmla="*/ 151 h 303"/>
              <a:gd name="T48" fmla="*/ 125 w 303"/>
              <a:gd name="T49" fmla="*/ 161 h 303"/>
              <a:gd name="T50" fmla="*/ 109 w 303"/>
              <a:gd name="T51" fmla="*/ 144 h 303"/>
              <a:gd name="T52" fmla="*/ 90 w 303"/>
              <a:gd name="T53" fmla="*/ 163 h 303"/>
              <a:gd name="T54" fmla="*/ 106 w 303"/>
              <a:gd name="T55" fmla="*/ 180 h 303"/>
              <a:gd name="T56" fmla="*/ 97 w 303"/>
              <a:gd name="T57" fmla="*/ 189 h 303"/>
              <a:gd name="T58" fmla="*/ 97 w 303"/>
              <a:gd name="T59" fmla="*/ 189 h 303"/>
              <a:gd name="T60" fmla="*/ 97 w 303"/>
              <a:gd name="T61" fmla="*/ 189 h 303"/>
              <a:gd name="T62" fmla="*/ 80 w 303"/>
              <a:gd name="T63" fmla="*/ 172 h 303"/>
              <a:gd name="T64" fmla="*/ 61 w 303"/>
              <a:gd name="T65" fmla="*/ 191 h 303"/>
              <a:gd name="T66" fmla="*/ 78 w 303"/>
              <a:gd name="T67" fmla="*/ 208 h 303"/>
              <a:gd name="T68" fmla="*/ 68 w 303"/>
              <a:gd name="T69" fmla="*/ 217 h 303"/>
              <a:gd name="T70" fmla="*/ 52 w 303"/>
              <a:gd name="T71" fmla="*/ 201 h 303"/>
              <a:gd name="T72" fmla="*/ 33 w 303"/>
              <a:gd name="T73" fmla="*/ 220 h 303"/>
              <a:gd name="T74" fmla="*/ 50 w 303"/>
              <a:gd name="T75" fmla="*/ 236 h 303"/>
              <a:gd name="T76" fmla="*/ 40 w 303"/>
              <a:gd name="T77" fmla="*/ 246 h 303"/>
              <a:gd name="T78" fmla="*/ 24 w 303"/>
              <a:gd name="T79" fmla="*/ 229 h 303"/>
              <a:gd name="T80" fmla="*/ 0 w 303"/>
              <a:gd name="T81" fmla="*/ 253 h 303"/>
              <a:gd name="T82" fmla="*/ 50 w 303"/>
              <a:gd name="T83" fmla="*/ 303 h 303"/>
              <a:gd name="T84" fmla="*/ 303 w 303"/>
              <a:gd name="T85" fmla="*/ 49 h 3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303" h="303">
                <a:moveTo>
                  <a:pt x="303" y="49"/>
                </a:moveTo>
                <a:lnTo>
                  <a:pt x="253" y="0"/>
                </a:lnTo>
                <a:lnTo>
                  <a:pt x="229" y="23"/>
                </a:lnTo>
                <a:lnTo>
                  <a:pt x="246" y="40"/>
                </a:lnTo>
                <a:lnTo>
                  <a:pt x="236" y="49"/>
                </a:lnTo>
                <a:lnTo>
                  <a:pt x="220" y="33"/>
                </a:lnTo>
                <a:lnTo>
                  <a:pt x="201" y="52"/>
                </a:lnTo>
                <a:lnTo>
                  <a:pt x="217" y="68"/>
                </a:lnTo>
                <a:lnTo>
                  <a:pt x="208" y="78"/>
                </a:lnTo>
                <a:lnTo>
                  <a:pt x="191" y="61"/>
                </a:lnTo>
                <a:lnTo>
                  <a:pt x="191" y="61"/>
                </a:lnTo>
                <a:lnTo>
                  <a:pt x="191" y="61"/>
                </a:lnTo>
                <a:lnTo>
                  <a:pt x="173" y="80"/>
                </a:lnTo>
                <a:lnTo>
                  <a:pt x="189" y="97"/>
                </a:lnTo>
                <a:lnTo>
                  <a:pt x="180" y="106"/>
                </a:lnTo>
                <a:lnTo>
                  <a:pt x="163" y="90"/>
                </a:lnTo>
                <a:lnTo>
                  <a:pt x="144" y="109"/>
                </a:lnTo>
                <a:lnTo>
                  <a:pt x="161" y="125"/>
                </a:lnTo>
                <a:lnTo>
                  <a:pt x="151" y="135"/>
                </a:lnTo>
                <a:lnTo>
                  <a:pt x="151" y="135"/>
                </a:lnTo>
                <a:lnTo>
                  <a:pt x="151" y="135"/>
                </a:lnTo>
                <a:lnTo>
                  <a:pt x="135" y="118"/>
                </a:lnTo>
                <a:lnTo>
                  <a:pt x="118" y="137"/>
                </a:lnTo>
                <a:lnTo>
                  <a:pt x="135" y="151"/>
                </a:lnTo>
                <a:lnTo>
                  <a:pt x="125" y="161"/>
                </a:lnTo>
                <a:lnTo>
                  <a:pt x="109" y="144"/>
                </a:lnTo>
                <a:lnTo>
                  <a:pt x="90" y="163"/>
                </a:lnTo>
                <a:lnTo>
                  <a:pt x="106" y="180"/>
                </a:lnTo>
                <a:lnTo>
                  <a:pt x="97" y="189"/>
                </a:lnTo>
                <a:lnTo>
                  <a:pt x="97" y="189"/>
                </a:lnTo>
                <a:lnTo>
                  <a:pt x="97" y="189"/>
                </a:lnTo>
                <a:lnTo>
                  <a:pt x="80" y="172"/>
                </a:lnTo>
                <a:lnTo>
                  <a:pt x="61" y="191"/>
                </a:lnTo>
                <a:lnTo>
                  <a:pt x="78" y="208"/>
                </a:lnTo>
                <a:lnTo>
                  <a:pt x="68" y="217"/>
                </a:lnTo>
                <a:lnTo>
                  <a:pt x="52" y="201"/>
                </a:lnTo>
                <a:lnTo>
                  <a:pt x="33" y="220"/>
                </a:lnTo>
                <a:lnTo>
                  <a:pt x="50" y="236"/>
                </a:lnTo>
                <a:lnTo>
                  <a:pt x="40" y="246"/>
                </a:lnTo>
                <a:lnTo>
                  <a:pt x="24" y="229"/>
                </a:lnTo>
                <a:lnTo>
                  <a:pt x="0" y="253"/>
                </a:lnTo>
                <a:lnTo>
                  <a:pt x="50" y="303"/>
                </a:lnTo>
                <a:lnTo>
                  <a:pt x="303" y="49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5" name="Freeform 79"/>
          <p:cNvSpPr/>
          <p:nvPr/>
        </p:nvSpPr>
        <p:spPr bwMode="auto">
          <a:xfrm>
            <a:off x="9217025" y="3203575"/>
            <a:ext cx="481013" cy="442913"/>
          </a:xfrm>
          <a:custGeom>
            <a:avLst/>
            <a:gdLst>
              <a:gd name="T0" fmla="*/ 118 w 128"/>
              <a:gd name="T1" fmla="*/ 0 h 118"/>
              <a:gd name="T2" fmla="*/ 111 w 128"/>
              <a:gd name="T3" fmla="*/ 3 h 118"/>
              <a:gd name="T4" fmla="*/ 111 w 128"/>
              <a:gd name="T5" fmla="*/ 3 h 118"/>
              <a:gd name="T6" fmla="*/ 111 w 128"/>
              <a:gd name="T7" fmla="*/ 3 h 118"/>
              <a:gd name="T8" fmla="*/ 111 w 128"/>
              <a:gd name="T9" fmla="*/ 4 h 118"/>
              <a:gd name="T10" fmla="*/ 42 w 128"/>
              <a:gd name="T11" fmla="*/ 79 h 118"/>
              <a:gd name="T12" fmla="*/ 39 w 128"/>
              <a:gd name="T13" fmla="*/ 76 h 118"/>
              <a:gd name="T14" fmla="*/ 32 w 128"/>
              <a:gd name="T15" fmla="*/ 83 h 118"/>
              <a:gd name="T16" fmla="*/ 31 w 128"/>
              <a:gd name="T17" fmla="*/ 83 h 118"/>
              <a:gd name="T18" fmla="*/ 30 w 128"/>
              <a:gd name="T19" fmla="*/ 83 h 118"/>
              <a:gd name="T20" fmla="*/ 15 w 128"/>
              <a:gd name="T21" fmla="*/ 93 h 118"/>
              <a:gd name="T22" fmla="*/ 0 w 128"/>
              <a:gd name="T23" fmla="*/ 113 h 118"/>
              <a:gd name="T24" fmla="*/ 33 w 128"/>
              <a:gd name="T25" fmla="*/ 115 h 118"/>
              <a:gd name="T26" fmla="*/ 37 w 128"/>
              <a:gd name="T27" fmla="*/ 113 h 118"/>
              <a:gd name="T28" fmla="*/ 46 w 128"/>
              <a:gd name="T29" fmla="*/ 99 h 118"/>
              <a:gd name="T30" fmla="*/ 46 w 128"/>
              <a:gd name="T31" fmla="*/ 97 h 118"/>
              <a:gd name="T32" fmla="*/ 53 w 128"/>
              <a:gd name="T33" fmla="*/ 90 h 118"/>
              <a:gd name="T34" fmla="*/ 50 w 128"/>
              <a:gd name="T35" fmla="*/ 86 h 118"/>
              <a:gd name="T36" fmla="*/ 125 w 128"/>
              <a:gd name="T37" fmla="*/ 18 h 118"/>
              <a:gd name="T38" fmla="*/ 128 w 128"/>
              <a:gd name="T39" fmla="*/ 10 h 118"/>
              <a:gd name="T40" fmla="*/ 118 w 128"/>
              <a:gd name="T41" fmla="*/ 0 h 1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28" h="118">
                <a:moveTo>
                  <a:pt x="118" y="0"/>
                </a:moveTo>
                <a:cubicBezTo>
                  <a:pt x="115" y="0"/>
                  <a:pt x="113" y="1"/>
                  <a:pt x="111" y="3"/>
                </a:cubicBezTo>
                <a:cubicBezTo>
                  <a:pt x="111" y="3"/>
                  <a:pt x="111" y="3"/>
                  <a:pt x="111" y="3"/>
                </a:cubicBezTo>
                <a:cubicBezTo>
                  <a:pt x="111" y="3"/>
                  <a:pt x="111" y="3"/>
                  <a:pt x="111" y="3"/>
                </a:cubicBezTo>
                <a:cubicBezTo>
                  <a:pt x="111" y="3"/>
                  <a:pt x="111" y="4"/>
                  <a:pt x="111" y="4"/>
                </a:cubicBezTo>
                <a:cubicBezTo>
                  <a:pt x="42" y="79"/>
                  <a:pt x="42" y="79"/>
                  <a:pt x="42" y="79"/>
                </a:cubicBezTo>
                <a:cubicBezTo>
                  <a:pt x="39" y="76"/>
                  <a:pt x="39" y="76"/>
                  <a:pt x="39" y="76"/>
                </a:cubicBezTo>
                <a:cubicBezTo>
                  <a:pt x="32" y="83"/>
                  <a:pt x="32" y="83"/>
                  <a:pt x="32" y="83"/>
                </a:cubicBezTo>
                <a:cubicBezTo>
                  <a:pt x="32" y="83"/>
                  <a:pt x="31" y="83"/>
                  <a:pt x="31" y="83"/>
                </a:cubicBezTo>
                <a:cubicBezTo>
                  <a:pt x="31" y="83"/>
                  <a:pt x="30" y="83"/>
                  <a:pt x="30" y="83"/>
                </a:cubicBezTo>
                <a:cubicBezTo>
                  <a:pt x="23" y="83"/>
                  <a:pt x="17" y="87"/>
                  <a:pt x="15" y="93"/>
                </a:cubicBezTo>
                <a:cubicBezTo>
                  <a:pt x="12" y="100"/>
                  <a:pt x="11" y="108"/>
                  <a:pt x="0" y="113"/>
                </a:cubicBezTo>
                <a:cubicBezTo>
                  <a:pt x="0" y="113"/>
                  <a:pt x="24" y="118"/>
                  <a:pt x="33" y="115"/>
                </a:cubicBezTo>
                <a:cubicBezTo>
                  <a:pt x="34" y="114"/>
                  <a:pt x="36" y="114"/>
                  <a:pt x="37" y="113"/>
                </a:cubicBezTo>
                <a:cubicBezTo>
                  <a:pt x="42" y="110"/>
                  <a:pt x="46" y="105"/>
                  <a:pt x="46" y="99"/>
                </a:cubicBezTo>
                <a:cubicBezTo>
                  <a:pt x="46" y="98"/>
                  <a:pt x="46" y="97"/>
                  <a:pt x="46" y="97"/>
                </a:cubicBezTo>
                <a:cubicBezTo>
                  <a:pt x="53" y="90"/>
                  <a:pt x="53" y="90"/>
                  <a:pt x="53" y="90"/>
                </a:cubicBezTo>
                <a:cubicBezTo>
                  <a:pt x="50" y="86"/>
                  <a:pt x="50" y="86"/>
                  <a:pt x="50" y="86"/>
                </a:cubicBezTo>
                <a:cubicBezTo>
                  <a:pt x="125" y="18"/>
                  <a:pt x="125" y="18"/>
                  <a:pt x="125" y="18"/>
                </a:cubicBezTo>
                <a:cubicBezTo>
                  <a:pt x="127" y="16"/>
                  <a:pt x="128" y="13"/>
                  <a:pt x="128" y="10"/>
                </a:cubicBezTo>
                <a:cubicBezTo>
                  <a:pt x="128" y="5"/>
                  <a:pt x="124" y="0"/>
                  <a:pt x="118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6" name="Freeform 80"/>
          <p:cNvSpPr>
            <a:spLocks noEditPoints="1"/>
          </p:cNvSpPr>
          <p:nvPr/>
        </p:nvSpPr>
        <p:spPr bwMode="auto">
          <a:xfrm>
            <a:off x="8256588" y="3173413"/>
            <a:ext cx="487363" cy="488950"/>
          </a:xfrm>
          <a:custGeom>
            <a:avLst/>
            <a:gdLst>
              <a:gd name="T0" fmla="*/ 122 w 130"/>
              <a:gd name="T1" fmla="*/ 8 h 130"/>
              <a:gd name="T2" fmla="*/ 94 w 130"/>
              <a:gd name="T3" fmla="*/ 8 h 130"/>
              <a:gd name="T4" fmla="*/ 93 w 130"/>
              <a:gd name="T5" fmla="*/ 9 h 130"/>
              <a:gd name="T6" fmla="*/ 24 w 130"/>
              <a:gd name="T7" fmla="*/ 85 h 130"/>
              <a:gd name="T8" fmla="*/ 28 w 130"/>
              <a:gd name="T9" fmla="*/ 88 h 130"/>
              <a:gd name="T10" fmla="*/ 0 w 130"/>
              <a:gd name="T11" fmla="*/ 102 h 130"/>
              <a:gd name="T12" fmla="*/ 0 w 130"/>
              <a:gd name="T13" fmla="*/ 130 h 130"/>
              <a:gd name="T14" fmla="*/ 28 w 130"/>
              <a:gd name="T15" fmla="*/ 130 h 130"/>
              <a:gd name="T16" fmla="*/ 42 w 130"/>
              <a:gd name="T17" fmla="*/ 102 h 130"/>
              <a:gd name="T18" fmla="*/ 45 w 130"/>
              <a:gd name="T19" fmla="*/ 106 h 130"/>
              <a:gd name="T20" fmla="*/ 121 w 130"/>
              <a:gd name="T21" fmla="*/ 37 h 130"/>
              <a:gd name="T22" fmla="*/ 122 w 130"/>
              <a:gd name="T23" fmla="*/ 36 h 130"/>
              <a:gd name="T24" fmla="*/ 122 w 130"/>
              <a:gd name="T25" fmla="*/ 8 h 130"/>
              <a:gd name="T26" fmla="*/ 26 w 130"/>
              <a:gd name="T27" fmla="*/ 108 h 130"/>
              <a:gd name="T28" fmla="*/ 24 w 130"/>
              <a:gd name="T29" fmla="*/ 113 h 130"/>
              <a:gd name="T30" fmla="*/ 17 w 130"/>
              <a:gd name="T31" fmla="*/ 113 h 130"/>
              <a:gd name="T32" fmla="*/ 17 w 130"/>
              <a:gd name="T33" fmla="*/ 106 h 130"/>
              <a:gd name="T34" fmla="*/ 22 w 130"/>
              <a:gd name="T35" fmla="*/ 104 h 130"/>
              <a:gd name="T36" fmla="*/ 33 w 130"/>
              <a:gd name="T37" fmla="*/ 93 h 130"/>
              <a:gd name="T38" fmla="*/ 37 w 130"/>
              <a:gd name="T39" fmla="*/ 97 h 130"/>
              <a:gd name="T40" fmla="*/ 26 w 130"/>
              <a:gd name="T41" fmla="*/ 108 h 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30" h="130">
                <a:moveTo>
                  <a:pt x="122" y="8"/>
                </a:moveTo>
                <a:cubicBezTo>
                  <a:pt x="115" y="0"/>
                  <a:pt x="102" y="0"/>
                  <a:pt x="94" y="8"/>
                </a:cubicBezTo>
                <a:cubicBezTo>
                  <a:pt x="94" y="8"/>
                  <a:pt x="94" y="9"/>
                  <a:pt x="93" y="9"/>
                </a:cubicBezTo>
                <a:cubicBezTo>
                  <a:pt x="24" y="85"/>
                  <a:pt x="24" y="85"/>
                  <a:pt x="24" y="85"/>
                </a:cubicBezTo>
                <a:cubicBezTo>
                  <a:pt x="28" y="88"/>
                  <a:pt x="28" y="88"/>
                  <a:pt x="28" y="88"/>
                </a:cubicBezTo>
                <a:cubicBezTo>
                  <a:pt x="0" y="102"/>
                  <a:pt x="0" y="102"/>
                  <a:pt x="0" y="102"/>
                </a:cubicBezTo>
                <a:cubicBezTo>
                  <a:pt x="0" y="130"/>
                  <a:pt x="0" y="130"/>
                  <a:pt x="0" y="130"/>
                </a:cubicBezTo>
                <a:cubicBezTo>
                  <a:pt x="28" y="130"/>
                  <a:pt x="28" y="130"/>
                  <a:pt x="28" y="130"/>
                </a:cubicBezTo>
                <a:cubicBezTo>
                  <a:pt x="42" y="102"/>
                  <a:pt x="42" y="102"/>
                  <a:pt x="42" y="102"/>
                </a:cubicBezTo>
                <a:cubicBezTo>
                  <a:pt x="45" y="106"/>
                  <a:pt x="45" y="106"/>
                  <a:pt x="45" y="106"/>
                </a:cubicBezTo>
                <a:cubicBezTo>
                  <a:pt x="121" y="37"/>
                  <a:pt x="121" y="37"/>
                  <a:pt x="121" y="37"/>
                </a:cubicBezTo>
                <a:cubicBezTo>
                  <a:pt x="121" y="36"/>
                  <a:pt x="122" y="36"/>
                  <a:pt x="122" y="36"/>
                </a:cubicBezTo>
                <a:cubicBezTo>
                  <a:pt x="130" y="28"/>
                  <a:pt x="130" y="15"/>
                  <a:pt x="122" y="8"/>
                </a:cubicBezTo>
                <a:close/>
                <a:moveTo>
                  <a:pt x="26" y="108"/>
                </a:moveTo>
                <a:cubicBezTo>
                  <a:pt x="26" y="110"/>
                  <a:pt x="25" y="111"/>
                  <a:pt x="24" y="113"/>
                </a:cubicBezTo>
                <a:cubicBezTo>
                  <a:pt x="22" y="115"/>
                  <a:pt x="19" y="115"/>
                  <a:pt x="17" y="113"/>
                </a:cubicBezTo>
                <a:cubicBezTo>
                  <a:pt x="15" y="111"/>
                  <a:pt x="15" y="108"/>
                  <a:pt x="17" y="106"/>
                </a:cubicBezTo>
                <a:cubicBezTo>
                  <a:pt x="19" y="105"/>
                  <a:pt x="20" y="104"/>
                  <a:pt x="22" y="104"/>
                </a:cubicBezTo>
                <a:cubicBezTo>
                  <a:pt x="33" y="93"/>
                  <a:pt x="33" y="93"/>
                  <a:pt x="33" y="93"/>
                </a:cubicBezTo>
                <a:cubicBezTo>
                  <a:pt x="37" y="97"/>
                  <a:pt x="37" y="97"/>
                  <a:pt x="37" y="97"/>
                </a:cubicBezTo>
                <a:lnTo>
                  <a:pt x="26" y="108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7" name="Freeform 81"/>
          <p:cNvSpPr/>
          <p:nvPr/>
        </p:nvSpPr>
        <p:spPr bwMode="auto">
          <a:xfrm>
            <a:off x="7645400" y="3181350"/>
            <a:ext cx="130175" cy="131763"/>
          </a:xfrm>
          <a:custGeom>
            <a:avLst/>
            <a:gdLst>
              <a:gd name="T0" fmla="*/ 33 w 82"/>
              <a:gd name="T1" fmla="*/ 0 h 83"/>
              <a:gd name="T2" fmla="*/ 0 w 82"/>
              <a:gd name="T3" fmla="*/ 33 h 83"/>
              <a:gd name="T4" fmla="*/ 49 w 82"/>
              <a:gd name="T5" fmla="*/ 83 h 83"/>
              <a:gd name="T6" fmla="*/ 82 w 82"/>
              <a:gd name="T7" fmla="*/ 49 h 83"/>
              <a:gd name="T8" fmla="*/ 33 w 82"/>
              <a:gd name="T9" fmla="*/ 0 h 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2" h="83">
                <a:moveTo>
                  <a:pt x="33" y="0"/>
                </a:moveTo>
                <a:lnTo>
                  <a:pt x="0" y="33"/>
                </a:lnTo>
                <a:lnTo>
                  <a:pt x="49" y="83"/>
                </a:lnTo>
                <a:lnTo>
                  <a:pt x="82" y="49"/>
                </a:lnTo>
                <a:lnTo>
                  <a:pt x="33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8" name="Freeform 82"/>
          <p:cNvSpPr/>
          <p:nvPr/>
        </p:nvSpPr>
        <p:spPr bwMode="auto">
          <a:xfrm>
            <a:off x="7296150" y="3575050"/>
            <a:ext cx="85725" cy="87313"/>
          </a:xfrm>
          <a:custGeom>
            <a:avLst/>
            <a:gdLst>
              <a:gd name="T0" fmla="*/ 0 w 54"/>
              <a:gd name="T1" fmla="*/ 55 h 55"/>
              <a:gd name="T2" fmla="*/ 54 w 54"/>
              <a:gd name="T3" fmla="*/ 50 h 55"/>
              <a:gd name="T4" fmla="*/ 4 w 54"/>
              <a:gd name="T5" fmla="*/ 0 h 55"/>
              <a:gd name="T6" fmla="*/ 0 w 54"/>
              <a:gd name="T7" fmla="*/ 55 h 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4" h="55">
                <a:moveTo>
                  <a:pt x="0" y="55"/>
                </a:moveTo>
                <a:lnTo>
                  <a:pt x="54" y="50"/>
                </a:lnTo>
                <a:lnTo>
                  <a:pt x="4" y="0"/>
                </a:lnTo>
                <a:lnTo>
                  <a:pt x="0" y="55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9" name="Freeform 83"/>
          <p:cNvSpPr/>
          <p:nvPr/>
        </p:nvSpPr>
        <p:spPr bwMode="auto">
          <a:xfrm>
            <a:off x="7329488" y="3259138"/>
            <a:ext cx="368300" cy="368300"/>
          </a:xfrm>
          <a:custGeom>
            <a:avLst/>
            <a:gdLst>
              <a:gd name="T0" fmla="*/ 0 w 232"/>
              <a:gd name="T1" fmla="*/ 183 h 232"/>
              <a:gd name="T2" fmla="*/ 50 w 232"/>
              <a:gd name="T3" fmla="*/ 232 h 232"/>
              <a:gd name="T4" fmla="*/ 232 w 232"/>
              <a:gd name="T5" fmla="*/ 50 h 232"/>
              <a:gd name="T6" fmla="*/ 182 w 232"/>
              <a:gd name="T7" fmla="*/ 0 h 232"/>
              <a:gd name="T8" fmla="*/ 0 w 232"/>
              <a:gd name="T9" fmla="*/ 183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32" h="232">
                <a:moveTo>
                  <a:pt x="0" y="183"/>
                </a:moveTo>
                <a:lnTo>
                  <a:pt x="50" y="232"/>
                </a:lnTo>
                <a:lnTo>
                  <a:pt x="232" y="50"/>
                </a:lnTo>
                <a:lnTo>
                  <a:pt x="182" y="0"/>
                </a:lnTo>
                <a:lnTo>
                  <a:pt x="0" y="183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0" name="Freeform 84"/>
          <p:cNvSpPr/>
          <p:nvPr/>
        </p:nvSpPr>
        <p:spPr bwMode="auto">
          <a:xfrm>
            <a:off x="6507163" y="3181350"/>
            <a:ext cx="277813" cy="277813"/>
          </a:xfrm>
          <a:custGeom>
            <a:avLst/>
            <a:gdLst>
              <a:gd name="T0" fmla="*/ 14 w 175"/>
              <a:gd name="T1" fmla="*/ 125 h 175"/>
              <a:gd name="T2" fmla="*/ 0 w 175"/>
              <a:gd name="T3" fmla="*/ 175 h 175"/>
              <a:gd name="T4" fmla="*/ 50 w 175"/>
              <a:gd name="T5" fmla="*/ 161 h 175"/>
              <a:gd name="T6" fmla="*/ 47 w 175"/>
              <a:gd name="T7" fmla="*/ 161 h 175"/>
              <a:gd name="T8" fmla="*/ 175 w 175"/>
              <a:gd name="T9" fmla="*/ 35 h 175"/>
              <a:gd name="T10" fmla="*/ 139 w 175"/>
              <a:gd name="T11" fmla="*/ 0 h 175"/>
              <a:gd name="T12" fmla="*/ 14 w 175"/>
              <a:gd name="T13" fmla="*/ 125 h 175"/>
              <a:gd name="T14" fmla="*/ 14 w 175"/>
              <a:gd name="T15" fmla="*/ 125 h 1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75" h="175">
                <a:moveTo>
                  <a:pt x="14" y="125"/>
                </a:moveTo>
                <a:lnTo>
                  <a:pt x="0" y="175"/>
                </a:lnTo>
                <a:lnTo>
                  <a:pt x="50" y="161"/>
                </a:lnTo>
                <a:lnTo>
                  <a:pt x="47" y="161"/>
                </a:lnTo>
                <a:lnTo>
                  <a:pt x="175" y="35"/>
                </a:lnTo>
                <a:lnTo>
                  <a:pt x="139" y="0"/>
                </a:lnTo>
                <a:lnTo>
                  <a:pt x="14" y="125"/>
                </a:lnTo>
                <a:lnTo>
                  <a:pt x="14" y="125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1" name="Freeform 85"/>
          <p:cNvSpPr/>
          <p:nvPr/>
        </p:nvSpPr>
        <p:spPr bwMode="auto">
          <a:xfrm>
            <a:off x="6364288" y="3233738"/>
            <a:ext cx="368300" cy="428625"/>
          </a:xfrm>
          <a:custGeom>
            <a:avLst/>
            <a:gdLst>
              <a:gd name="T0" fmla="*/ 199 w 232"/>
              <a:gd name="T1" fmla="*/ 177 h 270"/>
              <a:gd name="T2" fmla="*/ 140 w 232"/>
              <a:gd name="T3" fmla="*/ 177 h 270"/>
              <a:gd name="T4" fmla="*/ 140 w 232"/>
              <a:gd name="T5" fmla="*/ 234 h 270"/>
              <a:gd name="T6" fmla="*/ 36 w 232"/>
              <a:gd name="T7" fmla="*/ 234 h 270"/>
              <a:gd name="T8" fmla="*/ 36 w 232"/>
              <a:gd name="T9" fmla="*/ 33 h 270"/>
              <a:gd name="T10" fmla="*/ 114 w 232"/>
              <a:gd name="T11" fmla="*/ 33 h 270"/>
              <a:gd name="T12" fmla="*/ 147 w 232"/>
              <a:gd name="T13" fmla="*/ 0 h 270"/>
              <a:gd name="T14" fmla="*/ 0 w 232"/>
              <a:gd name="T15" fmla="*/ 0 h 270"/>
              <a:gd name="T16" fmla="*/ 0 w 232"/>
              <a:gd name="T17" fmla="*/ 270 h 270"/>
              <a:gd name="T18" fmla="*/ 175 w 232"/>
              <a:gd name="T19" fmla="*/ 270 h 270"/>
              <a:gd name="T20" fmla="*/ 232 w 232"/>
              <a:gd name="T21" fmla="*/ 210 h 270"/>
              <a:gd name="T22" fmla="*/ 232 w 232"/>
              <a:gd name="T23" fmla="*/ 210 h 270"/>
              <a:gd name="T24" fmla="*/ 232 w 232"/>
              <a:gd name="T25" fmla="*/ 78 h 270"/>
              <a:gd name="T26" fmla="*/ 199 w 232"/>
              <a:gd name="T27" fmla="*/ 113 h 270"/>
              <a:gd name="T28" fmla="*/ 199 w 232"/>
              <a:gd name="T29" fmla="*/ 177 h 2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232" h="270">
                <a:moveTo>
                  <a:pt x="199" y="177"/>
                </a:moveTo>
                <a:lnTo>
                  <a:pt x="140" y="177"/>
                </a:lnTo>
                <a:lnTo>
                  <a:pt x="140" y="234"/>
                </a:lnTo>
                <a:lnTo>
                  <a:pt x="36" y="234"/>
                </a:lnTo>
                <a:lnTo>
                  <a:pt x="36" y="33"/>
                </a:lnTo>
                <a:lnTo>
                  <a:pt x="114" y="33"/>
                </a:lnTo>
                <a:lnTo>
                  <a:pt x="147" y="0"/>
                </a:lnTo>
                <a:lnTo>
                  <a:pt x="0" y="0"/>
                </a:lnTo>
                <a:lnTo>
                  <a:pt x="0" y="270"/>
                </a:lnTo>
                <a:lnTo>
                  <a:pt x="175" y="270"/>
                </a:lnTo>
                <a:lnTo>
                  <a:pt x="232" y="210"/>
                </a:lnTo>
                <a:lnTo>
                  <a:pt x="232" y="210"/>
                </a:lnTo>
                <a:lnTo>
                  <a:pt x="232" y="78"/>
                </a:lnTo>
                <a:lnTo>
                  <a:pt x="199" y="113"/>
                </a:lnTo>
                <a:lnTo>
                  <a:pt x="199" y="177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2" name="Freeform 86"/>
          <p:cNvSpPr>
            <a:spLocks noEditPoints="1"/>
          </p:cNvSpPr>
          <p:nvPr/>
        </p:nvSpPr>
        <p:spPr bwMode="auto">
          <a:xfrm>
            <a:off x="5410200" y="3181350"/>
            <a:ext cx="406400" cy="481013"/>
          </a:xfrm>
          <a:custGeom>
            <a:avLst/>
            <a:gdLst>
              <a:gd name="T0" fmla="*/ 0 w 256"/>
              <a:gd name="T1" fmla="*/ 0 h 303"/>
              <a:gd name="T2" fmla="*/ 0 w 256"/>
              <a:gd name="T3" fmla="*/ 303 h 303"/>
              <a:gd name="T4" fmla="*/ 256 w 256"/>
              <a:gd name="T5" fmla="*/ 303 h 303"/>
              <a:gd name="T6" fmla="*/ 256 w 256"/>
              <a:gd name="T7" fmla="*/ 0 h 303"/>
              <a:gd name="T8" fmla="*/ 0 w 256"/>
              <a:gd name="T9" fmla="*/ 0 h 303"/>
              <a:gd name="T10" fmla="*/ 223 w 256"/>
              <a:gd name="T11" fmla="*/ 267 h 303"/>
              <a:gd name="T12" fmla="*/ 33 w 256"/>
              <a:gd name="T13" fmla="*/ 267 h 303"/>
              <a:gd name="T14" fmla="*/ 33 w 256"/>
              <a:gd name="T15" fmla="*/ 35 h 303"/>
              <a:gd name="T16" fmla="*/ 69 w 256"/>
              <a:gd name="T17" fmla="*/ 35 h 303"/>
              <a:gd name="T18" fmla="*/ 81 w 256"/>
              <a:gd name="T19" fmla="*/ 56 h 303"/>
              <a:gd name="T20" fmla="*/ 175 w 256"/>
              <a:gd name="T21" fmla="*/ 56 h 303"/>
              <a:gd name="T22" fmla="*/ 187 w 256"/>
              <a:gd name="T23" fmla="*/ 35 h 303"/>
              <a:gd name="T24" fmla="*/ 223 w 256"/>
              <a:gd name="T25" fmla="*/ 35 h 303"/>
              <a:gd name="T26" fmla="*/ 223 w 256"/>
              <a:gd name="T27" fmla="*/ 267 h 3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256" h="303">
                <a:moveTo>
                  <a:pt x="0" y="0"/>
                </a:moveTo>
                <a:lnTo>
                  <a:pt x="0" y="303"/>
                </a:lnTo>
                <a:lnTo>
                  <a:pt x="256" y="303"/>
                </a:lnTo>
                <a:lnTo>
                  <a:pt x="256" y="0"/>
                </a:lnTo>
                <a:lnTo>
                  <a:pt x="0" y="0"/>
                </a:lnTo>
                <a:close/>
                <a:moveTo>
                  <a:pt x="223" y="267"/>
                </a:moveTo>
                <a:lnTo>
                  <a:pt x="33" y="267"/>
                </a:lnTo>
                <a:lnTo>
                  <a:pt x="33" y="35"/>
                </a:lnTo>
                <a:lnTo>
                  <a:pt x="69" y="35"/>
                </a:lnTo>
                <a:lnTo>
                  <a:pt x="81" y="56"/>
                </a:lnTo>
                <a:lnTo>
                  <a:pt x="175" y="56"/>
                </a:lnTo>
                <a:lnTo>
                  <a:pt x="187" y="35"/>
                </a:lnTo>
                <a:lnTo>
                  <a:pt x="223" y="35"/>
                </a:lnTo>
                <a:lnTo>
                  <a:pt x="223" y="267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3" name="Rectangle 87"/>
          <p:cNvSpPr>
            <a:spLocks noChangeArrowheads="1"/>
          </p:cNvSpPr>
          <p:nvPr/>
        </p:nvSpPr>
        <p:spPr bwMode="auto">
          <a:xfrm>
            <a:off x="5538788" y="3357563"/>
            <a:ext cx="74613" cy="3333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4" name="Rectangle 88"/>
          <p:cNvSpPr>
            <a:spLocks noChangeArrowheads="1"/>
          </p:cNvSpPr>
          <p:nvPr/>
        </p:nvSpPr>
        <p:spPr bwMode="auto">
          <a:xfrm>
            <a:off x="5538788" y="3429000"/>
            <a:ext cx="149225" cy="381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5" name="Rectangle 89"/>
          <p:cNvSpPr>
            <a:spLocks noChangeArrowheads="1"/>
          </p:cNvSpPr>
          <p:nvPr/>
        </p:nvSpPr>
        <p:spPr bwMode="auto">
          <a:xfrm>
            <a:off x="5538788" y="3503613"/>
            <a:ext cx="149225" cy="381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6" name="Freeform 90"/>
          <p:cNvSpPr>
            <a:spLocks noEditPoints="1"/>
          </p:cNvSpPr>
          <p:nvPr/>
        </p:nvSpPr>
        <p:spPr bwMode="auto">
          <a:xfrm>
            <a:off x="4449763" y="3181350"/>
            <a:ext cx="404813" cy="481013"/>
          </a:xfrm>
          <a:custGeom>
            <a:avLst/>
            <a:gdLst>
              <a:gd name="T0" fmla="*/ 0 w 255"/>
              <a:gd name="T1" fmla="*/ 0 h 303"/>
              <a:gd name="T2" fmla="*/ 0 w 255"/>
              <a:gd name="T3" fmla="*/ 303 h 303"/>
              <a:gd name="T4" fmla="*/ 255 w 255"/>
              <a:gd name="T5" fmla="*/ 303 h 303"/>
              <a:gd name="T6" fmla="*/ 255 w 255"/>
              <a:gd name="T7" fmla="*/ 0 h 303"/>
              <a:gd name="T8" fmla="*/ 0 w 255"/>
              <a:gd name="T9" fmla="*/ 0 h 303"/>
              <a:gd name="T10" fmla="*/ 222 w 255"/>
              <a:gd name="T11" fmla="*/ 267 h 303"/>
              <a:gd name="T12" fmla="*/ 33 w 255"/>
              <a:gd name="T13" fmla="*/ 267 h 303"/>
              <a:gd name="T14" fmla="*/ 33 w 255"/>
              <a:gd name="T15" fmla="*/ 35 h 303"/>
              <a:gd name="T16" fmla="*/ 69 w 255"/>
              <a:gd name="T17" fmla="*/ 35 h 303"/>
              <a:gd name="T18" fmla="*/ 80 w 255"/>
              <a:gd name="T19" fmla="*/ 56 h 303"/>
              <a:gd name="T20" fmla="*/ 175 w 255"/>
              <a:gd name="T21" fmla="*/ 56 h 303"/>
              <a:gd name="T22" fmla="*/ 187 w 255"/>
              <a:gd name="T23" fmla="*/ 35 h 303"/>
              <a:gd name="T24" fmla="*/ 222 w 255"/>
              <a:gd name="T25" fmla="*/ 35 h 303"/>
              <a:gd name="T26" fmla="*/ 222 w 255"/>
              <a:gd name="T27" fmla="*/ 267 h 3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255" h="303">
                <a:moveTo>
                  <a:pt x="0" y="0"/>
                </a:moveTo>
                <a:lnTo>
                  <a:pt x="0" y="303"/>
                </a:lnTo>
                <a:lnTo>
                  <a:pt x="255" y="303"/>
                </a:lnTo>
                <a:lnTo>
                  <a:pt x="255" y="0"/>
                </a:lnTo>
                <a:lnTo>
                  <a:pt x="0" y="0"/>
                </a:lnTo>
                <a:close/>
                <a:moveTo>
                  <a:pt x="222" y="267"/>
                </a:moveTo>
                <a:lnTo>
                  <a:pt x="33" y="267"/>
                </a:lnTo>
                <a:lnTo>
                  <a:pt x="33" y="35"/>
                </a:lnTo>
                <a:lnTo>
                  <a:pt x="69" y="35"/>
                </a:lnTo>
                <a:lnTo>
                  <a:pt x="80" y="56"/>
                </a:lnTo>
                <a:lnTo>
                  <a:pt x="175" y="56"/>
                </a:lnTo>
                <a:lnTo>
                  <a:pt x="187" y="35"/>
                </a:lnTo>
                <a:lnTo>
                  <a:pt x="222" y="35"/>
                </a:lnTo>
                <a:lnTo>
                  <a:pt x="222" y="267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7" name="Freeform 91"/>
          <p:cNvSpPr/>
          <p:nvPr/>
        </p:nvSpPr>
        <p:spPr bwMode="auto">
          <a:xfrm>
            <a:off x="4554538" y="3357563"/>
            <a:ext cx="211138" cy="168275"/>
          </a:xfrm>
          <a:custGeom>
            <a:avLst/>
            <a:gdLst>
              <a:gd name="T0" fmla="*/ 107 w 133"/>
              <a:gd name="T1" fmla="*/ 0 h 106"/>
              <a:gd name="T2" fmla="*/ 50 w 133"/>
              <a:gd name="T3" fmla="*/ 59 h 106"/>
              <a:gd name="T4" fmla="*/ 24 w 133"/>
              <a:gd name="T5" fmla="*/ 33 h 106"/>
              <a:gd name="T6" fmla="*/ 0 w 133"/>
              <a:gd name="T7" fmla="*/ 59 h 106"/>
              <a:gd name="T8" fmla="*/ 50 w 133"/>
              <a:gd name="T9" fmla="*/ 106 h 106"/>
              <a:gd name="T10" fmla="*/ 50 w 133"/>
              <a:gd name="T11" fmla="*/ 106 h 106"/>
              <a:gd name="T12" fmla="*/ 50 w 133"/>
              <a:gd name="T13" fmla="*/ 106 h 106"/>
              <a:gd name="T14" fmla="*/ 133 w 133"/>
              <a:gd name="T15" fmla="*/ 26 h 106"/>
              <a:gd name="T16" fmla="*/ 107 w 133"/>
              <a:gd name="T17" fmla="*/ 0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33" h="106">
                <a:moveTo>
                  <a:pt x="107" y="0"/>
                </a:moveTo>
                <a:lnTo>
                  <a:pt x="50" y="59"/>
                </a:lnTo>
                <a:lnTo>
                  <a:pt x="24" y="33"/>
                </a:lnTo>
                <a:lnTo>
                  <a:pt x="0" y="59"/>
                </a:lnTo>
                <a:lnTo>
                  <a:pt x="50" y="106"/>
                </a:lnTo>
                <a:lnTo>
                  <a:pt x="50" y="106"/>
                </a:lnTo>
                <a:lnTo>
                  <a:pt x="50" y="106"/>
                </a:lnTo>
                <a:lnTo>
                  <a:pt x="133" y="26"/>
                </a:lnTo>
                <a:lnTo>
                  <a:pt x="107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8" name="Freeform 92"/>
          <p:cNvSpPr>
            <a:spLocks noEditPoints="1"/>
          </p:cNvSpPr>
          <p:nvPr/>
        </p:nvSpPr>
        <p:spPr bwMode="auto">
          <a:xfrm>
            <a:off x="3451225" y="3241675"/>
            <a:ext cx="481013" cy="360363"/>
          </a:xfrm>
          <a:custGeom>
            <a:avLst/>
            <a:gdLst>
              <a:gd name="T0" fmla="*/ 243 w 303"/>
              <a:gd name="T1" fmla="*/ 0 h 227"/>
              <a:gd name="T2" fmla="*/ 59 w 303"/>
              <a:gd name="T3" fmla="*/ 0 h 227"/>
              <a:gd name="T4" fmla="*/ 0 w 303"/>
              <a:gd name="T5" fmla="*/ 111 h 227"/>
              <a:gd name="T6" fmla="*/ 0 w 303"/>
              <a:gd name="T7" fmla="*/ 227 h 227"/>
              <a:gd name="T8" fmla="*/ 303 w 303"/>
              <a:gd name="T9" fmla="*/ 227 h 227"/>
              <a:gd name="T10" fmla="*/ 303 w 303"/>
              <a:gd name="T11" fmla="*/ 111 h 227"/>
              <a:gd name="T12" fmla="*/ 243 w 303"/>
              <a:gd name="T13" fmla="*/ 0 h 227"/>
              <a:gd name="T14" fmla="*/ 232 w 303"/>
              <a:gd name="T15" fmla="*/ 111 h 227"/>
              <a:gd name="T16" fmla="*/ 208 w 303"/>
              <a:gd name="T17" fmla="*/ 146 h 227"/>
              <a:gd name="T18" fmla="*/ 92 w 303"/>
              <a:gd name="T19" fmla="*/ 146 h 227"/>
              <a:gd name="T20" fmla="*/ 68 w 303"/>
              <a:gd name="T21" fmla="*/ 111 h 227"/>
              <a:gd name="T22" fmla="*/ 38 w 303"/>
              <a:gd name="T23" fmla="*/ 111 h 227"/>
              <a:gd name="T24" fmla="*/ 83 w 303"/>
              <a:gd name="T25" fmla="*/ 28 h 227"/>
              <a:gd name="T26" fmla="*/ 220 w 303"/>
              <a:gd name="T27" fmla="*/ 28 h 227"/>
              <a:gd name="T28" fmla="*/ 265 w 303"/>
              <a:gd name="T29" fmla="*/ 111 h 227"/>
              <a:gd name="T30" fmla="*/ 232 w 303"/>
              <a:gd name="T31" fmla="*/ 111 h 2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303" h="227">
                <a:moveTo>
                  <a:pt x="243" y="0"/>
                </a:moveTo>
                <a:lnTo>
                  <a:pt x="59" y="0"/>
                </a:lnTo>
                <a:lnTo>
                  <a:pt x="0" y="111"/>
                </a:lnTo>
                <a:lnTo>
                  <a:pt x="0" y="227"/>
                </a:lnTo>
                <a:lnTo>
                  <a:pt x="303" y="227"/>
                </a:lnTo>
                <a:lnTo>
                  <a:pt x="303" y="111"/>
                </a:lnTo>
                <a:lnTo>
                  <a:pt x="243" y="0"/>
                </a:lnTo>
                <a:close/>
                <a:moveTo>
                  <a:pt x="232" y="111"/>
                </a:moveTo>
                <a:lnTo>
                  <a:pt x="208" y="146"/>
                </a:lnTo>
                <a:lnTo>
                  <a:pt x="92" y="146"/>
                </a:lnTo>
                <a:lnTo>
                  <a:pt x="68" y="111"/>
                </a:lnTo>
                <a:lnTo>
                  <a:pt x="38" y="111"/>
                </a:lnTo>
                <a:lnTo>
                  <a:pt x="83" y="28"/>
                </a:lnTo>
                <a:lnTo>
                  <a:pt x="220" y="28"/>
                </a:lnTo>
                <a:lnTo>
                  <a:pt x="265" y="111"/>
                </a:lnTo>
                <a:lnTo>
                  <a:pt x="232" y="111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9" name="Freeform 93"/>
          <p:cNvSpPr/>
          <p:nvPr/>
        </p:nvSpPr>
        <p:spPr bwMode="auto">
          <a:xfrm>
            <a:off x="2584450" y="3360738"/>
            <a:ext cx="292100" cy="38100"/>
          </a:xfrm>
          <a:custGeom>
            <a:avLst/>
            <a:gdLst>
              <a:gd name="T0" fmla="*/ 0 w 184"/>
              <a:gd name="T1" fmla="*/ 24 h 24"/>
              <a:gd name="T2" fmla="*/ 184 w 184"/>
              <a:gd name="T3" fmla="*/ 24 h 24"/>
              <a:gd name="T4" fmla="*/ 172 w 184"/>
              <a:gd name="T5" fmla="*/ 0 h 24"/>
              <a:gd name="T6" fmla="*/ 11 w 184"/>
              <a:gd name="T7" fmla="*/ 0 h 24"/>
              <a:gd name="T8" fmla="*/ 0 w 184"/>
              <a:gd name="T9" fmla="*/ 24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84" h="24">
                <a:moveTo>
                  <a:pt x="0" y="24"/>
                </a:moveTo>
                <a:lnTo>
                  <a:pt x="184" y="24"/>
                </a:lnTo>
                <a:lnTo>
                  <a:pt x="172" y="0"/>
                </a:lnTo>
                <a:lnTo>
                  <a:pt x="11" y="0"/>
                </a:lnTo>
                <a:lnTo>
                  <a:pt x="0" y="24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0" name="Freeform 94"/>
          <p:cNvSpPr/>
          <p:nvPr/>
        </p:nvSpPr>
        <p:spPr bwMode="auto">
          <a:xfrm>
            <a:off x="2613025" y="3305175"/>
            <a:ext cx="233363" cy="33338"/>
          </a:xfrm>
          <a:custGeom>
            <a:avLst/>
            <a:gdLst>
              <a:gd name="T0" fmla="*/ 12 w 147"/>
              <a:gd name="T1" fmla="*/ 0 h 21"/>
              <a:gd name="T2" fmla="*/ 0 w 147"/>
              <a:gd name="T3" fmla="*/ 21 h 21"/>
              <a:gd name="T4" fmla="*/ 147 w 147"/>
              <a:gd name="T5" fmla="*/ 21 h 21"/>
              <a:gd name="T6" fmla="*/ 135 w 147"/>
              <a:gd name="T7" fmla="*/ 0 h 21"/>
              <a:gd name="T8" fmla="*/ 12 w 147"/>
              <a:gd name="T9" fmla="*/ 0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7" h="21">
                <a:moveTo>
                  <a:pt x="12" y="0"/>
                </a:moveTo>
                <a:lnTo>
                  <a:pt x="0" y="21"/>
                </a:lnTo>
                <a:lnTo>
                  <a:pt x="147" y="21"/>
                </a:lnTo>
                <a:lnTo>
                  <a:pt x="135" y="0"/>
                </a:lnTo>
                <a:lnTo>
                  <a:pt x="12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1" name="Freeform 95"/>
          <p:cNvSpPr>
            <a:spLocks noEditPoints="1"/>
          </p:cNvSpPr>
          <p:nvPr/>
        </p:nvSpPr>
        <p:spPr bwMode="auto">
          <a:xfrm>
            <a:off x="2489200" y="3241675"/>
            <a:ext cx="481013" cy="360363"/>
          </a:xfrm>
          <a:custGeom>
            <a:avLst/>
            <a:gdLst>
              <a:gd name="T0" fmla="*/ 244 w 303"/>
              <a:gd name="T1" fmla="*/ 0 h 227"/>
              <a:gd name="T2" fmla="*/ 60 w 303"/>
              <a:gd name="T3" fmla="*/ 0 h 227"/>
              <a:gd name="T4" fmla="*/ 0 w 303"/>
              <a:gd name="T5" fmla="*/ 111 h 227"/>
              <a:gd name="T6" fmla="*/ 0 w 303"/>
              <a:gd name="T7" fmla="*/ 227 h 227"/>
              <a:gd name="T8" fmla="*/ 303 w 303"/>
              <a:gd name="T9" fmla="*/ 227 h 227"/>
              <a:gd name="T10" fmla="*/ 303 w 303"/>
              <a:gd name="T11" fmla="*/ 111 h 227"/>
              <a:gd name="T12" fmla="*/ 244 w 303"/>
              <a:gd name="T13" fmla="*/ 0 h 227"/>
              <a:gd name="T14" fmla="*/ 232 w 303"/>
              <a:gd name="T15" fmla="*/ 111 h 227"/>
              <a:gd name="T16" fmla="*/ 209 w 303"/>
              <a:gd name="T17" fmla="*/ 146 h 227"/>
              <a:gd name="T18" fmla="*/ 93 w 303"/>
              <a:gd name="T19" fmla="*/ 146 h 227"/>
              <a:gd name="T20" fmla="*/ 69 w 303"/>
              <a:gd name="T21" fmla="*/ 111 h 227"/>
              <a:gd name="T22" fmla="*/ 38 w 303"/>
              <a:gd name="T23" fmla="*/ 111 h 227"/>
              <a:gd name="T24" fmla="*/ 83 w 303"/>
              <a:gd name="T25" fmla="*/ 28 h 227"/>
              <a:gd name="T26" fmla="*/ 220 w 303"/>
              <a:gd name="T27" fmla="*/ 28 h 227"/>
              <a:gd name="T28" fmla="*/ 265 w 303"/>
              <a:gd name="T29" fmla="*/ 111 h 227"/>
              <a:gd name="T30" fmla="*/ 232 w 303"/>
              <a:gd name="T31" fmla="*/ 111 h 2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303" h="227">
                <a:moveTo>
                  <a:pt x="244" y="0"/>
                </a:moveTo>
                <a:lnTo>
                  <a:pt x="60" y="0"/>
                </a:lnTo>
                <a:lnTo>
                  <a:pt x="0" y="111"/>
                </a:lnTo>
                <a:lnTo>
                  <a:pt x="0" y="227"/>
                </a:lnTo>
                <a:lnTo>
                  <a:pt x="303" y="227"/>
                </a:lnTo>
                <a:lnTo>
                  <a:pt x="303" y="111"/>
                </a:lnTo>
                <a:lnTo>
                  <a:pt x="244" y="0"/>
                </a:lnTo>
                <a:close/>
                <a:moveTo>
                  <a:pt x="232" y="111"/>
                </a:moveTo>
                <a:lnTo>
                  <a:pt x="209" y="146"/>
                </a:lnTo>
                <a:lnTo>
                  <a:pt x="93" y="146"/>
                </a:lnTo>
                <a:lnTo>
                  <a:pt x="69" y="111"/>
                </a:lnTo>
                <a:lnTo>
                  <a:pt x="38" y="111"/>
                </a:lnTo>
                <a:lnTo>
                  <a:pt x="83" y="28"/>
                </a:lnTo>
                <a:lnTo>
                  <a:pt x="220" y="28"/>
                </a:lnTo>
                <a:lnTo>
                  <a:pt x="265" y="111"/>
                </a:lnTo>
                <a:lnTo>
                  <a:pt x="232" y="111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2" name="Freeform 96"/>
          <p:cNvSpPr>
            <a:spLocks noEditPoints="1"/>
          </p:cNvSpPr>
          <p:nvPr/>
        </p:nvSpPr>
        <p:spPr bwMode="auto">
          <a:xfrm>
            <a:off x="1528763" y="3203575"/>
            <a:ext cx="481013" cy="434975"/>
          </a:xfrm>
          <a:custGeom>
            <a:avLst/>
            <a:gdLst>
              <a:gd name="T0" fmla="*/ 103 w 128"/>
              <a:gd name="T1" fmla="*/ 0 h 116"/>
              <a:gd name="T2" fmla="*/ 25 w 128"/>
              <a:gd name="T3" fmla="*/ 0 h 116"/>
              <a:gd name="T4" fmla="*/ 0 w 128"/>
              <a:gd name="T5" fmla="*/ 47 h 116"/>
              <a:gd name="T6" fmla="*/ 0 w 128"/>
              <a:gd name="T7" fmla="*/ 116 h 116"/>
              <a:gd name="T8" fmla="*/ 128 w 128"/>
              <a:gd name="T9" fmla="*/ 116 h 116"/>
              <a:gd name="T10" fmla="*/ 128 w 128"/>
              <a:gd name="T11" fmla="*/ 47 h 116"/>
              <a:gd name="T12" fmla="*/ 103 w 128"/>
              <a:gd name="T13" fmla="*/ 0 h 116"/>
              <a:gd name="T14" fmla="*/ 78 w 128"/>
              <a:gd name="T15" fmla="*/ 72 h 116"/>
              <a:gd name="T16" fmla="*/ 49 w 128"/>
              <a:gd name="T17" fmla="*/ 72 h 116"/>
              <a:gd name="T18" fmla="*/ 44 w 128"/>
              <a:gd name="T19" fmla="*/ 67 h 116"/>
              <a:gd name="T20" fmla="*/ 49 w 128"/>
              <a:gd name="T21" fmla="*/ 62 h 116"/>
              <a:gd name="T22" fmla="*/ 78 w 128"/>
              <a:gd name="T23" fmla="*/ 62 h 116"/>
              <a:gd name="T24" fmla="*/ 83 w 128"/>
              <a:gd name="T25" fmla="*/ 67 h 116"/>
              <a:gd name="T26" fmla="*/ 78 w 128"/>
              <a:gd name="T27" fmla="*/ 72 h 116"/>
              <a:gd name="T28" fmla="*/ 16 w 128"/>
              <a:gd name="T29" fmla="*/ 47 h 116"/>
              <a:gd name="T30" fmla="*/ 35 w 128"/>
              <a:gd name="T31" fmla="*/ 12 h 116"/>
              <a:gd name="T32" fmla="*/ 93 w 128"/>
              <a:gd name="T33" fmla="*/ 12 h 116"/>
              <a:gd name="T34" fmla="*/ 112 w 128"/>
              <a:gd name="T35" fmla="*/ 47 h 116"/>
              <a:gd name="T36" fmla="*/ 16 w 128"/>
              <a:gd name="T37" fmla="*/ 47 h 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28" h="116">
                <a:moveTo>
                  <a:pt x="103" y="0"/>
                </a:moveTo>
                <a:cubicBezTo>
                  <a:pt x="25" y="0"/>
                  <a:pt x="25" y="0"/>
                  <a:pt x="25" y="0"/>
                </a:cubicBezTo>
                <a:cubicBezTo>
                  <a:pt x="0" y="47"/>
                  <a:pt x="0" y="47"/>
                  <a:pt x="0" y="47"/>
                </a:cubicBezTo>
                <a:cubicBezTo>
                  <a:pt x="0" y="116"/>
                  <a:pt x="0" y="116"/>
                  <a:pt x="0" y="116"/>
                </a:cubicBezTo>
                <a:cubicBezTo>
                  <a:pt x="128" y="116"/>
                  <a:pt x="128" y="116"/>
                  <a:pt x="128" y="116"/>
                </a:cubicBezTo>
                <a:cubicBezTo>
                  <a:pt x="128" y="47"/>
                  <a:pt x="128" y="47"/>
                  <a:pt x="128" y="47"/>
                </a:cubicBezTo>
                <a:lnTo>
                  <a:pt x="103" y="0"/>
                </a:lnTo>
                <a:close/>
                <a:moveTo>
                  <a:pt x="78" y="72"/>
                </a:moveTo>
                <a:cubicBezTo>
                  <a:pt x="49" y="72"/>
                  <a:pt x="49" y="72"/>
                  <a:pt x="49" y="72"/>
                </a:cubicBezTo>
                <a:cubicBezTo>
                  <a:pt x="46" y="72"/>
                  <a:pt x="44" y="70"/>
                  <a:pt x="44" y="67"/>
                </a:cubicBezTo>
                <a:cubicBezTo>
                  <a:pt x="44" y="64"/>
                  <a:pt x="46" y="62"/>
                  <a:pt x="49" y="62"/>
                </a:cubicBezTo>
                <a:cubicBezTo>
                  <a:pt x="78" y="62"/>
                  <a:pt x="78" y="62"/>
                  <a:pt x="78" y="62"/>
                </a:cubicBezTo>
                <a:cubicBezTo>
                  <a:pt x="81" y="62"/>
                  <a:pt x="83" y="64"/>
                  <a:pt x="83" y="67"/>
                </a:cubicBezTo>
                <a:cubicBezTo>
                  <a:pt x="83" y="70"/>
                  <a:pt x="81" y="72"/>
                  <a:pt x="78" y="72"/>
                </a:cubicBezTo>
                <a:close/>
                <a:moveTo>
                  <a:pt x="16" y="47"/>
                </a:moveTo>
                <a:cubicBezTo>
                  <a:pt x="35" y="12"/>
                  <a:pt x="35" y="12"/>
                  <a:pt x="35" y="12"/>
                </a:cubicBezTo>
                <a:cubicBezTo>
                  <a:pt x="93" y="12"/>
                  <a:pt x="93" y="12"/>
                  <a:pt x="93" y="12"/>
                </a:cubicBezTo>
                <a:cubicBezTo>
                  <a:pt x="112" y="47"/>
                  <a:pt x="112" y="47"/>
                  <a:pt x="112" y="47"/>
                </a:cubicBezTo>
                <a:lnTo>
                  <a:pt x="16" y="47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3" name="Freeform 97"/>
          <p:cNvSpPr/>
          <p:nvPr/>
        </p:nvSpPr>
        <p:spPr bwMode="auto">
          <a:xfrm>
            <a:off x="661988" y="3324225"/>
            <a:ext cx="292100" cy="36513"/>
          </a:xfrm>
          <a:custGeom>
            <a:avLst/>
            <a:gdLst>
              <a:gd name="T0" fmla="*/ 0 w 184"/>
              <a:gd name="T1" fmla="*/ 23 h 23"/>
              <a:gd name="T2" fmla="*/ 184 w 184"/>
              <a:gd name="T3" fmla="*/ 23 h 23"/>
              <a:gd name="T4" fmla="*/ 172 w 184"/>
              <a:gd name="T5" fmla="*/ 0 h 23"/>
              <a:gd name="T6" fmla="*/ 12 w 184"/>
              <a:gd name="T7" fmla="*/ 0 h 23"/>
              <a:gd name="T8" fmla="*/ 0 w 184"/>
              <a:gd name="T9" fmla="*/ 23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84" h="23">
                <a:moveTo>
                  <a:pt x="0" y="23"/>
                </a:moveTo>
                <a:lnTo>
                  <a:pt x="184" y="23"/>
                </a:lnTo>
                <a:lnTo>
                  <a:pt x="172" y="0"/>
                </a:lnTo>
                <a:lnTo>
                  <a:pt x="12" y="0"/>
                </a:lnTo>
                <a:lnTo>
                  <a:pt x="0" y="23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4" name="Freeform 98"/>
          <p:cNvSpPr/>
          <p:nvPr/>
        </p:nvSpPr>
        <p:spPr bwMode="auto">
          <a:xfrm>
            <a:off x="692150" y="3267075"/>
            <a:ext cx="231775" cy="33338"/>
          </a:xfrm>
          <a:custGeom>
            <a:avLst/>
            <a:gdLst>
              <a:gd name="T0" fmla="*/ 11 w 146"/>
              <a:gd name="T1" fmla="*/ 0 h 21"/>
              <a:gd name="T2" fmla="*/ 0 w 146"/>
              <a:gd name="T3" fmla="*/ 21 h 21"/>
              <a:gd name="T4" fmla="*/ 146 w 146"/>
              <a:gd name="T5" fmla="*/ 21 h 21"/>
              <a:gd name="T6" fmla="*/ 134 w 146"/>
              <a:gd name="T7" fmla="*/ 0 h 21"/>
              <a:gd name="T8" fmla="*/ 11 w 146"/>
              <a:gd name="T9" fmla="*/ 0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6" h="21">
                <a:moveTo>
                  <a:pt x="11" y="0"/>
                </a:moveTo>
                <a:lnTo>
                  <a:pt x="0" y="21"/>
                </a:lnTo>
                <a:lnTo>
                  <a:pt x="146" y="21"/>
                </a:lnTo>
                <a:lnTo>
                  <a:pt x="134" y="0"/>
                </a:lnTo>
                <a:lnTo>
                  <a:pt x="11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5" name="Freeform 99"/>
          <p:cNvSpPr>
            <a:spLocks noEditPoints="1"/>
          </p:cNvSpPr>
          <p:nvPr/>
        </p:nvSpPr>
        <p:spPr bwMode="auto">
          <a:xfrm>
            <a:off x="568325" y="3203575"/>
            <a:ext cx="479425" cy="434975"/>
          </a:xfrm>
          <a:custGeom>
            <a:avLst/>
            <a:gdLst>
              <a:gd name="T0" fmla="*/ 103 w 128"/>
              <a:gd name="T1" fmla="*/ 0 h 116"/>
              <a:gd name="T2" fmla="*/ 25 w 128"/>
              <a:gd name="T3" fmla="*/ 0 h 116"/>
              <a:gd name="T4" fmla="*/ 0 w 128"/>
              <a:gd name="T5" fmla="*/ 47 h 116"/>
              <a:gd name="T6" fmla="*/ 0 w 128"/>
              <a:gd name="T7" fmla="*/ 116 h 116"/>
              <a:gd name="T8" fmla="*/ 128 w 128"/>
              <a:gd name="T9" fmla="*/ 116 h 116"/>
              <a:gd name="T10" fmla="*/ 128 w 128"/>
              <a:gd name="T11" fmla="*/ 47 h 116"/>
              <a:gd name="T12" fmla="*/ 103 w 128"/>
              <a:gd name="T13" fmla="*/ 0 h 116"/>
              <a:gd name="T14" fmla="*/ 78 w 128"/>
              <a:gd name="T15" fmla="*/ 72 h 116"/>
              <a:gd name="T16" fmla="*/ 49 w 128"/>
              <a:gd name="T17" fmla="*/ 72 h 116"/>
              <a:gd name="T18" fmla="*/ 44 w 128"/>
              <a:gd name="T19" fmla="*/ 67 h 116"/>
              <a:gd name="T20" fmla="*/ 49 w 128"/>
              <a:gd name="T21" fmla="*/ 62 h 116"/>
              <a:gd name="T22" fmla="*/ 78 w 128"/>
              <a:gd name="T23" fmla="*/ 62 h 116"/>
              <a:gd name="T24" fmla="*/ 83 w 128"/>
              <a:gd name="T25" fmla="*/ 67 h 116"/>
              <a:gd name="T26" fmla="*/ 78 w 128"/>
              <a:gd name="T27" fmla="*/ 72 h 116"/>
              <a:gd name="T28" fmla="*/ 16 w 128"/>
              <a:gd name="T29" fmla="*/ 47 h 116"/>
              <a:gd name="T30" fmla="*/ 35 w 128"/>
              <a:gd name="T31" fmla="*/ 12 h 116"/>
              <a:gd name="T32" fmla="*/ 93 w 128"/>
              <a:gd name="T33" fmla="*/ 12 h 116"/>
              <a:gd name="T34" fmla="*/ 112 w 128"/>
              <a:gd name="T35" fmla="*/ 47 h 116"/>
              <a:gd name="T36" fmla="*/ 16 w 128"/>
              <a:gd name="T37" fmla="*/ 47 h 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28" h="116">
                <a:moveTo>
                  <a:pt x="103" y="0"/>
                </a:moveTo>
                <a:cubicBezTo>
                  <a:pt x="25" y="0"/>
                  <a:pt x="25" y="0"/>
                  <a:pt x="25" y="0"/>
                </a:cubicBezTo>
                <a:cubicBezTo>
                  <a:pt x="0" y="47"/>
                  <a:pt x="0" y="47"/>
                  <a:pt x="0" y="47"/>
                </a:cubicBezTo>
                <a:cubicBezTo>
                  <a:pt x="0" y="116"/>
                  <a:pt x="0" y="116"/>
                  <a:pt x="0" y="116"/>
                </a:cubicBezTo>
                <a:cubicBezTo>
                  <a:pt x="128" y="116"/>
                  <a:pt x="128" y="116"/>
                  <a:pt x="128" y="116"/>
                </a:cubicBezTo>
                <a:cubicBezTo>
                  <a:pt x="128" y="47"/>
                  <a:pt x="128" y="47"/>
                  <a:pt x="128" y="47"/>
                </a:cubicBezTo>
                <a:lnTo>
                  <a:pt x="103" y="0"/>
                </a:lnTo>
                <a:close/>
                <a:moveTo>
                  <a:pt x="78" y="72"/>
                </a:moveTo>
                <a:cubicBezTo>
                  <a:pt x="49" y="72"/>
                  <a:pt x="49" y="72"/>
                  <a:pt x="49" y="72"/>
                </a:cubicBezTo>
                <a:cubicBezTo>
                  <a:pt x="46" y="72"/>
                  <a:pt x="44" y="70"/>
                  <a:pt x="44" y="67"/>
                </a:cubicBezTo>
                <a:cubicBezTo>
                  <a:pt x="44" y="64"/>
                  <a:pt x="46" y="62"/>
                  <a:pt x="49" y="62"/>
                </a:cubicBezTo>
                <a:cubicBezTo>
                  <a:pt x="78" y="62"/>
                  <a:pt x="78" y="62"/>
                  <a:pt x="78" y="62"/>
                </a:cubicBezTo>
                <a:cubicBezTo>
                  <a:pt x="81" y="62"/>
                  <a:pt x="83" y="64"/>
                  <a:pt x="83" y="67"/>
                </a:cubicBezTo>
                <a:cubicBezTo>
                  <a:pt x="83" y="70"/>
                  <a:pt x="81" y="72"/>
                  <a:pt x="78" y="72"/>
                </a:cubicBezTo>
                <a:close/>
                <a:moveTo>
                  <a:pt x="16" y="47"/>
                </a:moveTo>
                <a:cubicBezTo>
                  <a:pt x="35" y="12"/>
                  <a:pt x="35" y="12"/>
                  <a:pt x="35" y="12"/>
                </a:cubicBezTo>
                <a:cubicBezTo>
                  <a:pt x="93" y="12"/>
                  <a:pt x="93" y="12"/>
                  <a:pt x="93" y="12"/>
                </a:cubicBezTo>
                <a:cubicBezTo>
                  <a:pt x="112" y="47"/>
                  <a:pt x="112" y="47"/>
                  <a:pt x="112" y="47"/>
                </a:cubicBezTo>
                <a:lnTo>
                  <a:pt x="16" y="47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6" name="Freeform 100"/>
          <p:cNvSpPr>
            <a:spLocks noEditPoints="1"/>
          </p:cNvSpPr>
          <p:nvPr/>
        </p:nvSpPr>
        <p:spPr bwMode="auto">
          <a:xfrm>
            <a:off x="11196638" y="2219325"/>
            <a:ext cx="368300" cy="481013"/>
          </a:xfrm>
          <a:custGeom>
            <a:avLst/>
            <a:gdLst>
              <a:gd name="T0" fmla="*/ 172 w 232"/>
              <a:gd name="T1" fmla="*/ 0 h 303"/>
              <a:gd name="T2" fmla="*/ 0 w 232"/>
              <a:gd name="T3" fmla="*/ 0 h 303"/>
              <a:gd name="T4" fmla="*/ 0 w 232"/>
              <a:gd name="T5" fmla="*/ 303 h 303"/>
              <a:gd name="T6" fmla="*/ 232 w 232"/>
              <a:gd name="T7" fmla="*/ 303 h 303"/>
              <a:gd name="T8" fmla="*/ 232 w 232"/>
              <a:gd name="T9" fmla="*/ 59 h 303"/>
              <a:gd name="T10" fmla="*/ 232 w 232"/>
              <a:gd name="T11" fmla="*/ 59 h 303"/>
              <a:gd name="T12" fmla="*/ 172 w 232"/>
              <a:gd name="T13" fmla="*/ 0 h 303"/>
              <a:gd name="T14" fmla="*/ 198 w 232"/>
              <a:gd name="T15" fmla="*/ 270 h 303"/>
              <a:gd name="T16" fmla="*/ 33 w 232"/>
              <a:gd name="T17" fmla="*/ 270 h 303"/>
              <a:gd name="T18" fmla="*/ 33 w 232"/>
              <a:gd name="T19" fmla="*/ 35 h 303"/>
              <a:gd name="T20" fmla="*/ 139 w 232"/>
              <a:gd name="T21" fmla="*/ 35 h 303"/>
              <a:gd name="T22" fmla="*/ 139 w 232"/>
              <a:gd name="T23" fmla="*/ 92 h 303"/>
              <a:gd name="T24" fmla="*/ 198 w 232"/>
              <a:gd name="T25" fmla="*/ 92 h 303"/>
              <a:gd name="T26" fmla="*/ 198 w 232"/>
              <a:gd name="T27" fmla="*/ 270 h 3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232" h="303">
                <a:moveTo>
                  <a:pt x="172" y="0"/>
                </a:moveTo>
                <a:lnTo>
                  <a:pt x="0" y="0"/>
                </a:lnTo>
                <a:lnTo>
                  <a:pt x="0" y="303"/>
                </a:lnTo>
                <a:lnTo>
                  <a:pt x="232" y="303"/>
                </a:lnTo>
                <a:lnTo>
                  <a:pt x="232" y="59"/>
                </a:lnTo>
                <a:lnTo>
                  <a:pt x="232" y="59"/>
                </a:lnTo>
                <a:lnTo>
                  <a:pt x="172" y="0"/>
                </a:lnTo>
                <a:close/>
                <a:moveTo>
                  <a:pt x="198" y="270"/>
                </a:moveTo>
                <a:lnTo>
                  <a:pt x="33" y="270"/>
                </a:lnTo>
                <a:lnTo>
                  <a:pt x="33" y="35"/>
                </a:lnTo>
                <a:lnTo>
                  <a:pt x="139" y="35"/>
                </a:lnTo>
                <a:lnTo>
                  <a:pt x="139" y="92"/>
                </a:lnTo>
                <a:lnTo>
                  <a:pt x="198" y="92"/>
                </a:lnTo>
                <a:lnTo>
                  <a:pt x="198" y="27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7" name="Rectangle 101"/>
          <p:cNvSpPr>
            <a:spLocks noChangeArrowheads="1"/>
          </p:cNvSpPr>
          <p:nvPr/>
        </p:nvSpPr>
        <p:spPr bwMode="auto">
          <a:xfrm>
            <a:off x="11361738" y="2403475"/>
            <a:ext cx="36513" cy="6032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8" name="Freeform 102"/>
          <p:cNvSpPr>
            <a:spLocks noEditPoints="1"/>
          </p:cNvSpPr>
          <p:nvPr/>
        </p:nvSpPr>
        <p:spPr bwMode="auto">
          <a:xfrm>
            <a:off x="11342688" y="2500313"/>
            <a:ext cx="74613" cy="109538"/>
          </a:xfrm>
          <a:custGeom>
            <a:avLst/>
            <a:gdLst>
              <a:gd name="T0" fmla="*/ 19 w 20"/>
              <a:gd name="T1" fmla="*/ 17 h 29"/>
              <a:gd name="T2" fmla="*/ 19 w 20"/>
              <a:gd name="T3" fmla="*/ 17 h 29"/>
              <a:gd name="T4" fmla="*/ 15 w 20"/>
              <a:gd name="T5" fmla="*/ 0 h 29"/>
              <a:gd name="T6" fmla="*/ 5 w 20"/>
              <a:gd name="T7" fmla="*/ 0 h 29"/>
              <a:gd name="T8" fmla="*/ 1 w 20"/>
              <a:gd name="T9" fmla="*/ 17 h 29"/>
              <a:gd name="T10" fmla="*/ 1 w 20"/>
              <a:gd name="T11" fmla="*/ 17 h 29"/>
              <a:gd name="T12" fmla="*/ 0 w 20"/>
              <a:gd name="T13" fmla="*/ 20 h 29"/>
              <a:gd name="T14" fmla="*/ 10 w 20"/>
              <a:gd name="T15" fmla="*/ 29 h 29"/>
              <a:gd name="T16" fmla="*/ 20 w 20"/>
              <a:gd name="T17" fmla="*/ 20 h 29"/>
              <a:gd name="T18" fmla="*/ 19 w 20"/>
              <a:gd name="T19" fmla="*/ 17 h 29"/>
              <a:gd name="T20" fmla="*/ 10 w 20"/>
              <a:gd name="T21" fmla="*/ 25 h 29"/>
              <a:gd name="T22" fmla="*/ 5 w 20"/>
              <a:gd name="T23" fmla="*/ 20 h 29"/>
              <a:gd name="T24" fmla="*/ 10 w 20"/>
              <a:gd name="T25" fmla="*/ 15 h 29"/>
              <a:gd name="T26" fmla="*/ 15 w 20"/>
              <a:gd name="T27" fmla="*/ 20 h 29"/>
              <a:gd name="T28" fmla="*/ 10 w 20"/>
              <a:gd name="T29" fmla="*/ 25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20" h="29">
                <a:moveTo>
                  <a:pt x="19" y="17"/>
                </a:moveTo>
                <a:cubicBezTo>
                  <a:pt x="19" y="17"/>
                  <a:pt x="19" y="17"/>
                  <a:pt x="19" y="17"/>
                </a:cubicBezTo>
                <a:cubicBezTo>
                  <a:pt x="15" y="0"/>
                  <a:pt x="15" y="0"/>
                  <a:pt x="15" y="0"/>
                </a:cubicBezTo>
                <a:cubicBezTo>
                  <a:pt x="5" y="0"/>
                  <a:pt x="5" y="0"/>
                  <a:pt x="5" y="0"/>
                </a:cubicBezTo>
                <a:cubicBezTo>
                  <a:pt x="1" y="17"/>
                  <a:pt x="1" y="17"/>
                  <a:pt x="1" y="17"/>
                </a:cubicBezTo>
                <a:cubicBezTo>
                  <a:pt x="1" y="17"/>
                  <a:pt x="1" y="17"/>
                  <a:pt x="1" y="17"/>
                </a:cubicBezTo>
                <a:cubicBezTo>
                  <a:pt x="0" y="18"/>
                  <a:pt x="0" y="19"/>
                  <a:pt x="0" y="20"/>
                </a:cubicBezTo>
                <a:cubicBezTo>
                  <a:pt x="0" y="25"/>
                  <a:pt x="5" y="29"/>
                  <a:pt x="10" y="29"/>
                </a:cubicBezTo>
                <a:cubicBezTo>
                  <a:pt x="15" y="29"/>
                  <a:pt x="20" y="25"/>
                  <a:pt x="20" y="20"/>
                </a:cubicBezTo>
                <a:cubicBezTo>
                  <a:pt x="20" y="19"/>
                  <a:pt x="20" y="18"/>
                  <a:pt x="19" y="17"/>
                </a:cubicBezTo>
                <a:close/>
                <a:moveTo>
                  <a:pt x="10" y="25"/>
                </a:moveTo>
                <a:cubicBezTo>
                  <a:pt x="7" y="25"/>
                  <a:pt x="5" y="22"/>
                  <a:pt x="5" y="20"/>
                </a:cubicBezTo>
                <a:cubicBezTo>
                  <a:pt x="5" y="17"/>
                  <a:pt x="7" y="15"/>
                  <a:pt x="10" y="15"/>
                </a:cubicBezTo>
                <a:cubicBezTo>
                  <a:pt x="13" y="15"/>
                  <a:pt x="15" y="17"/>
                  <a:pt x="15" y="20"/>
                </a:cubicBezTo>
                <a:cubicBezTo>
                  <a:pt x="15" y="22"/>
                  <a:pt x="13" y="25"/>
                  <a:pt x="10" y="25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9" name="Freeform 103"/>
          <p:cNvSpPr>
            <a:spLocks noEditPoints="1"/>
          </p:cNvSpPr>
          <p:nvPr/>
        </p:nvSpPr>
        <p:spPr bwMode="auto">
          <a:xfrm>
            <a:off x="10234613" y="2219325"/>
            <a:ext cx="368300" cy="481013"/>
          </a:xfrm>
          <a:custGeom>
            <a:avLst/>
            <a:gdLst>
              <a:gd name="T0" fmla="*/ 173 w 232"/>
              <a:gd name="T1" fmla="*/ 0 h 303"/>
              <a:gd name="T2" fmla="*/ 0 w 232"/>
              <a:gd name="T3" fmla="*/ 0 h 303"/>
              <a:gd name="T4" fmla="*/ 0 w 232"/>
              <a:gd name="T5" fmla="*/ 303 h 303"/>
              <a:gd name="T6" fmla="*/ 232 w 232"/>
              <a:gd name="T7" fmla="*/ 303 h 303"/>
              <a:gd name="T8" fmla="*/ 232 w 232"/>
              <a:gd name="T9" fmla="*/ 59 h 303"/>
              <a:gd name="T10" fmla="*/ 232 w 232"/>
              <a:gd name="T11" fmla="*/ 59 h 303"/>
              <a:gd name="T12" fmla="*/ 173 w 232"/>
              <a:gd name="T13" fmla="*/ 0 h 303"/>
              <a:gd name="T14" fmla="*/ 199 w 232"/>
              <a:gd name="T15" fmla="*/ 270 h 303"/>
              <a:gd name="T16" fmla="*/ 33 w 232"/>
              <a:gd name="T17" fmla="*/ 270 h 303"/>
              <a:gd name="T18" fmla="*/ 33 w 232"/>
              <a:gd name="T19" fmla="*/ 35 h 303"/>
              <a:gd name="T20" fmla="*/ 140 w 232"/>
              <a:gd name="T21" fmla="*/ 35 h 303"/>
              <a:gd name="T22" fmla="*/ 140 w 232"/>
              <a:gd name="T23" fmla="*/ 92 h 303"/>
              <a:gd name="T24" fmla="*/ 199 w 232"/>
              <a:gd name="T25" fmla="*/ 92 h 303"/>
              <a:gd name="T26" fmla="*/ 199 w 232"/>
              <a:gd name="T27" fmla="*/ 270 h 3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232" h="303">
                <a:moveTo>
                  <a:pt x="173" y="0"/>
                </a:moveTo>
                <a:lnTo>
                  <a:pt x="0" y="0"/>
                </a:lnTo>
                <a:lnTo>
                  <a:pt x="0" y="303"/>
                </a:lnTo>
                <a:lnTo>
                  <a:pt x="232" y="303"/>
                </a:lnTo>
                <a:lnTo>
                  <a:pt x="232" y="59"/>
                </a:lnTo>
                <a:lnTo>
                  <a:pt x="232" y="59"/>
                </a:lnTo>
                <a:lnTo>
                  <a:pt x="173" y="0"/>
                </a:lnTo>
                <a:close/>
                <a:moveTo>
                  <a:pt x="199" y="270"/>
                </a:moveTo>
                <a:lnTo>
                  <a:pt x="33" y="270"/>
                </a:lnTo>
                <a:lnTo>
                  <a:pt x="33" y="35"/>
                </a:lnTo>
                <a:lnTo>
                  <a:pt x="140" y="35"/>
                </a:lnTo>
                <a:lnTo>
                  <a:pt x="140" y="92"/>
                </a:lnTo>
                <a:lnTo>
                  <a:pt x="199" y="92"/>
                </a:lnTo>
                <a:lnTo>
                  <a:pt x="199" y="27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0" name="Freeform 104"/>
          <p:cNvSpPr/>
          <p:nvPr/>
        </p:nvSpPr>
        <p:spPr bwMode="auto">
          <a:xfrm>
            <a:off x="10377488" y="2470150"/>
            <a:ext cx="98425" cy="117475"/>
          </a:xfrm>
          <a:custGeom>
            <a:avLst/>
            <a:gdLst>
              <a:gd name="T0" fmla="*/ 0 w 62"/>
              <a:gd name="T1" fmla="*/ 74 h 74"/>
              <a:gd name="T2" fmla="*/ 62 w 62"/>
              <a:gd name="T3" fmla="*/ 36 h 74"/>
              <a:gd name="T4" fmla="*/ 0 w 62"/>
              <a:gd name="T5" fmla="*/ 0 h 74"/>
              <a:gd name="T6" fmla="*/ 0 w 62"/>
              <a:gd name="T7" fmla="*/ 74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2" h="74">
                <a:moveTo>
                  <a:pt x="0" y="74"/>
                </a:moveTo>
                <a:lnTo>
                  <a:pt x="62" y="36"/>
                </a:lnTo>
                <a:lnTo>
                  <a:pt x="0" y="0"/>
                </a:lnTo>
                <a:lnTo>
                  <a:pt x="0" y="74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1" name="Freeform 105"/>
          <p:cNvSpPr>
            <a:spLocks noEditPoints="1"/>
          </p:cNvSpPr>
          <p:nvPr/>
        </p:nvSpPr>
        <p:spPr bwMode="auto">
          <a:xfrm>
            <a:off x="9274175" y="2219325"/>
            <a:ext cx="368300" cy="481013"/>
          </a:xfrm>
          <a:custGeom>
            <a:avLst/>
            <a:gdLst>
              <a:gd name="T0" fmla="*/ 173 w 232"/>
              <a:gd name="T1" fmla="*/ 0 h 303"/>
              <a:gd name="T2" fmla="*/ 0 w 232"/>
              <a:gd name="T3" fmla="*/ 0 h 303"/>
              <a:gd name="T4" fmla="*/ 0 w 232"/>
              <a:gd name="T5" fmla="*/ 303 h 303"/>
              <a:gd name="T6" fmla="*/ 232 w 232"/>
              <a:gd name="T7" fmla="*/ 303 h 303"/>
              <a:gd name="T8" fmla="*/ 232 w 232"/>
              <a:gd name="T9" fmla="*/ 59 h 303"/>
              <a:gd name="T10" fmla="*/ 232 w 232"/>
              <a:gd name="T11" fmla="*/ 59 h 303"/>
              <a:gd name="T12" fmla="*/ 173 w 232"/>
              <a:gd name="T13" fmla="*/ 0 h 303"/>
              <a:gd name="T14" fmla="*/ 199 w 232"/>
              <a:gd name="T15" fmla="*/ 270 h 303"/>
              <a:gd name="T16" fmla="*/ 33 w 232"/>
              <a:gd name="T17" fmla="*/ 270 h 303"/>
              <a:gd name="T18" fmla="*/ 33 w 232"/>
              <a:gd name="T19" fmla="*/ 35 h 303"/>
              <a:gd name="T20" fmla="*/ 139 w 232"/>
              <a:gd name="T21" fmla="*/ 35 h 303"/>
              <a:gd name="T22" fmla="*/ 139 w 232"/>
              <a:gd name="T23" fmla="*/ 92 h 303"/>
              <a:gd name="T24" fmla="*/ 199 w 232"/>
              <a:gd name="T25" fmla="*/ 92 h 303"/>
              <a:gd name="T26" fmla="*/ 199 w 232"/>
              <a:gd name="T27" fmla="*/ 270 h 3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232" h="303">
                <a:moveTo>
                  <a:pt x="173" y="0"/>
                </a:moveTo>
                <a:lnTo>
                  <a:pt x="0" y="0"/>
                </a:lnTo>
                <a:lnTo>
                  <a:pt x="0" y="303"/>
                </a:lnTo>
                <a:lnTo>
                  <a:pt x="232" y="303"/>
                </a:lnTo>
                <a:lnTo>
                  <a:pt x="232" y="59"/>
                </a:lnTo>
                <a:lnTo>
                  <a:pt x="232" y="59"/>
                </a:lnTo>
                <a:lnTo>
                  <a:pt x="173" y="0"/>
                </a:lnTo>
                <a:close/>
                <a:moveTo>
                  <a:pt x="199" y="270"/>
                </a:moveTo>
                <a:lnTo>
                  <a:pt x="33" y="270"/>
                </a:lnTo>
                <a:lnTo>
                  <a:pt x="33" y="35"/>
                </a:lnTo>
                <a:lnTo>
                  <a:pt x="139" y="35"/>
                </a:lnTo>
                <a:lnTo>
                  <a:pt x="139" y="92"/>
                </a:lnTo>
                <a:lnTo>
                  <a:pt x="199" y="92"/>
                </a:lnTo>
                <a:lnTo>
                  <a:pt x="199" y="27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2" name="Freeform 106"/>
          <p:cNvSpPr/>
          <p:nvPr/>
        </p:nvSpPr>
        <p:spPr bwMode="auto">
          <a:xfrm>
            <a:off x="9367838" y="2436813"/>
            <a:ext cx="150813" cy="157163"/>
          </a:xfrm>
          <a:custGeom>
            <a:avLst/>
            <a:gdLst>
              <a:gd name="T0" fmla="*/ 13 w 40"/>
              <a:gd name="T1" fmla="*/ 30 h 42"/>
              <a:gd name="T2" fmla="*/ 7 w 40"/>
              <a:gd name="T3" fmla="*/ 30 h 42"/>
              <a:gd name="T4" fmla="*/ 1 w 40"/>
              <a:gd name="T5" fmla="*/ 37 h 42"/>
              <a:gd name="T6" fmla="*/ 10 w 40"/>
              <a:gd name="T7" fmla="*/ 41 h 42"/>
              <a:gd name="T8" fmla="*/ 16 w 40"/>
              <a:gd name="T9" fmla="*/ 35 h 42"/>
              <a:gd name="T10" fmla="*/ 16 w 40"/>
              <a:gd name="T11" fmla="*/ 35 h 42"/>
              <a:gd name="T12" fmla="*/ 16 w 40"/>
              <a:gd name="T13" fmla="*/ 15 h 42"/>
              <a:gd name="T14" fmla="*/ 37 w 40"/>
              <a:gd name="T15" fmla="*/ 11 h 42"/>
              <a:gd name="T16" fmla="*/ 37 w 40"/>
              <a:gd name="T17" fmla="*/ 26 h 42"/>
              <a:gd name="T18" fmla="*/ 31 w 40"/>
              <a:gd name="T19" fmla="*/ 26 h 42"/>
              <a:gd name="T20" fmla="*/ 25 w 40"/>
              <a:gd name="T21" fmla="*/ 33 h 42"/>
              <a:gd name="T22" fmla="*/ 34 w 40"/>
              <a:gd name="T23" fmla="*/ 37 h 42"/>
              <a:gd name="T24" fmla="*/ 40 w 40"/>
              <a:gd name="T25" fmla="*/ 31 h 42"/>
              <a:gd name="T26" fmla="*/ 40 w 40"/>
              <a:gd name="T27" fmla="*/ 31 h 42"/>
              <a:gd name="T28" fmla="*/ 40 w 40"/>
              <a:gd name="T29" fmla="*/ 0 h 42"/>
              <a:gd name="T30" fmla="*/ 13 w 40"/>
              <a:gd name="T31" fmla="*/ 6 h 42"/>
              <a:gd name="T32" fmla="*/ 13 w 40"/>
              <a:gd name="T33" fmla="*/ 30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40" h="42">
                <a:moveTo>
                  <a:pt x="13" y="30"/>
                </a:moveTo>
                <a:cubicBezTo>
                  <a:pt x="11" y="29"/>
                  <a:pt x="9" y="29"/>
                  <a:pt x="7" y="30"/>
                </a:cubicBezTo>
                <a:cubicBezTo>
                  <a:pt x="3" y="31"/>
                  <a:pt x="0" y="34"/>
                  <a:pt x="1" y="37"/>
                </a:cubicBezTo>
                <a:cubicBezTo>
                  <a:pt x="2" y="40"/>
                  <a:pt x="6" y="42"/>
                  <a:pt x="10" y="41"/>
                </a:cubicBezTo>
                <a:cubicBezTo>
                  <a:pt x="13" y="40"/>
                  <a:pt x="16" y="37"/>
                  <a:pt x="16" y="35"/>
                </a:cubicBezTo>
                <a:cubicBezTo>
                  <a:pt x="16" y="35"/>
                  <a:pt x="16" y="35"/>
                  <a:pt x="16" y="35"/>
                </a:cubicBezTo>
                <a:cubicBezTo>
                  <a:pt x="16" y="15"/>
                  <a:pt x="16" y="15"/>
                  <a:pt x="16" y="15"/>
                </a:cubicBezTo>
                <a:cubicBezTo>
                  <a:pt x="37" y="11"/>
                  <a:pt x="37" y="11"/>
                  <a:pt x="37" y="11"/>
                </a:cubicBezTo>
                <a:cubicBezTo>
                  <a:pt x="37" y="26"/>
                  <a:pt x="37" y="26"/>
                  <a:pt x="37" y="26"/>
                </a:cubicBezTo>
                <a:cubicBezTo>
                  <a:pt x="35" y="26"/>
                  <a:pt x="33" y="25"/>
                  <a:pt x="31" y="26"/>
                </a:cubicBezTo>
                <a:cubicBezTo>
                  <a:pt x="27" y="27"/>
                  <a:pt x="24" y="30"/>
                  <a:pt x="25" y="33"/>
                </a:cubicBezTo>
                <a:cubicBezTo>
                  <a:pt x="26" y="36"/>
                  <a:pt x="30" y="38"/>
                  <a:pt x="34" y="37"/>
                </a:cubicBezTo>
                <a:cubicBezTo>
                  <a:pt x="37" y="36"/>
                  <a:pt x="40" y="34"/>
                  <a:pt x="40" y="31"/>
                </a:cubicBezTo>
                <a:cubicBezTo>
                  <a:pt x="40" y="31"/>
                  <a:pt x="40" y="31"/>
                  <a:pt x="40" y="31"/>
                </a:cubicBezTo>
                <a:cubicBezTo>
                  <a:pt x="40" y="0"/>
                  <a:pt x="40" y="0"/>
                  <a:pt x="40" y="0"/>
                </a:cubicBezTo>
                <a:cubicBezTo>
                  <a:pt x="13" y="6"/>
                  <a:pt x="13" y="6"/>
                  <a:pt x="13" y="6"/>
                </a:cubicBezTo>
                <a:lnTo>
                  <a:pt x="13" y="3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3" name="Freeform 107"/>
          <p:cNvSpPr>
            <a:spLocks noEditPoints="1"/>
          </p:cNvSpPr>
          <p:nvPr/>
        </p:nvSpPr>
        <p:spPr bwMode="auto">
          <a:xfrm>
            <a:off x="8312150" y="2219325"/>
            <a:ext cx="368300" cy="481013"/>
          </a:xfrm>
          <a:custGeom>
            <a:avLst/>
            <a:gdLst>
              <a:gd name="T0" fmla="*/ 173 w 232"/>
              <a:gd name="T1" fmla="*/ 0 h 303"/>
              <a:gd name="T2" fmla="*/ 0 w 232"/>
              <a:gd name="T3" fmla="*/ 0 h 303"/>
              <a:gd name="T4" fmla="*/ 0 w 232"/>
              <a:gd name="T5" fmla="*/ 303 h 303"/>
              <a:gd name="T6" fmla="*/ 232 w 232"/>
              <a:gd name="T7" fmla="*/ 303 h 303"/>
              <a:gd name="T8" fmla="*/ 232 w 232"/>
              <a:gd name="T9" fmla="*/ 59 h 303"/>
              <a:gd name="T10" fmla="*/ 232 w 232"/>
              <a:gd name="T11" fmla="*/ 59 h 303"/>
              <a:gd name="T12" fmla="*/ 173 w 232"/>
              <a:gd name="T13" fmla="*/ 0 h 303"/>
              <a:gd name="T14" fmla="*/ 199 w 232"/>
              <a:gd name="T15" fmla="*/ 270 h 303"/>
              <a:gd name="T16" fmla="*/ 34 w 232"/>
              <a:gd name="T17" fmla="*/ 270 h 303"/>
              <a:gd name="T18" fmla="*/ 34 w 232"/>
              <a:gd name="T19" fmla="*/ 35 h 303"/>
              <a:gd name="T20" fmla="*/ 140 w 232"/>
              <a:gd name="T21" fmla="*/ 35 h 303"/>
              <a:gd name="T22" fmla="*/ 140 w 232"/>
              <a:gd name="T23" fmla="*/ 92 h 303"/>
              <a:gd name="T24" fmla="*/ 199 w 232"/>
              <a:gd name="T25" fmla="*/ 92 h 303"/>
              <a:gd name="T26" fmla="*/ 199 w 232"/>
              <a:gd name="T27" fmla="*/ 270 h 3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232" h="303">
                <a:moveTo>
                  <a:pt x="173" y="0"/>
                </a:moveTo>
                <a:lnTo>
                  <a:pt x="0" y="0"/>
                </a:lnTo>
                <a:lnTo>
                  <a:pt x="0" y="303"/>
                </a:lnTo>
                <a:lnTo>
                  <a:pt x="232" y="303"/>
                </a:lnTo>
                <a:lnTo>
                  <a:pt x="232" y="59"/>
                </a:lnTo>
                <a:lnTo>
                  <a:pt x="232" y="59"/>
                </a:lnTo>
                <a:lnTo>
                  <a:pt x="173" y="0"/>
                </a:lnTo>
                <a:close/>
                <a:moveTo>
                  <a:pt x="199" y="270"/>
                </a:moveTo>
                <a:lnTo>
                  <a:pt x="34" y="270"/>
                </a:lnTo>
                <a:lnTo>
                  <a:pt x="34" y="35"/>
                </a:lnTo>
                <a:lnTo>
                  <a:pt x="140" y="35"/>
                </a:lnTo>
                <a:lnTo>
                  <a:pt x="140" y="92"/>
                </a:lnTo>
                <a:lnTo>
                  <a:pt x="199" y="92"/>
                </a:lnTo>
                <a:lnTo>
                  <a:pt x="199" y="27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4" name="Oval 108"/>
          <p:cNvSpPr>
            <a:spLocks noChangeArrowheads="1"/>
          </p:cNvSpPr>
          <p:nvPr/>
        </p:nvSpPr>
        <p:spPr bwMode="auto">
          <a:xfrm>
            <a:off x="8402638" y="2486025"/>
            <a:ext cx="41275" cy="41275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5" name="Freeform 109"/>
          <p:cNvSpPr/>
          <p:nvPr/>
        </p:nvSpPr>
        <p:spPr bwMode="auto">
          <a:xfrm>
            <a:off x="8410575" y="2505075"/>
            <a:ext cx="179388" cy="85725"/>
          </a:xfrm>
          <a:custGeom>
            <a:avLst/>
            <a:gdLst>
              <a:gd name="T0" fmla="*/ 45 w 113"/>
              <a:gd name="T1" fmla="*/ 30 h 54"/>
              <a:gd name="T2" fmla="*/ 33 w 113"/>
              <a:gd name="T3" fmla="*/ 14 h 54"/>
              <a:gd name="T4" fmla="*/ 0 w 113"/>
              <a:gd name="T5" fmla="*/ 54 h 54"/>
              <a:gd name="T6" fmla="*/ 113 w 113"/>
              <a:gd name="T7" fmla="*/ 54 h 54"/>
              <a:gd name="T8" fmla="*/ 69 w 113"/>
              <a:gd name="T9" fmla="*/ 0 h 54"/>
              <a:gd name="T10" fmla="*/ 45 w 113"/>
              <a:gd name="T11" fmla="*/ 30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13" h="54">
                <a:moveTo>
                  <a:pt x="45" y="30"/>
                </a:moveTo>
                <a:lnTo>
                  <a:pt x="33" y="14"/>
                </a:lnTo>
                <a:lnTo>
                  <a:pt x="0" y="54"/>
                </a:lnTo>
                <a:lnTo>
                  <a:pt x="113" y="54"/>
                </a:lnTo>
                <a:lnTo>
                  <a:pt x="69" y="0"/>
                </a:lnTo>
                <a:lnTo>
                  <a:pt x="45" y="3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6" name="Freeform 110"/>
          <p:cNvSpPr>
            <a:spLocks noEditPoints="1"/>
          </p:cNvSpPr>
          <p:nvPr/>
        </p:nvSpPr>
        <p:spPr bwMode="auto">
          <a:xfrm>
            <a:off x="7351713" y="2219325"/>
            <a:ext cx="368300" cy="481013"/>
          </a:xfrm>
          <a:custGeom>
            <a:avLst/>
            <a:gdLst>
              <a:gd name="T0" fmla="*/ 173 w 232"/>
              <a:gd name="T1" fmla="*/ 0 h 303"/>
              <a:gd name="T2" fmla="*/ 0 w 232"/>
              <a:gd name="T3" fmla="*/ 0 h 303"/>
              <a:gd name="T4" fmla="*/ 0 w 232"/>
              <a:gd name="T5" fmla="*/ 303 h 303"/>
              <a:gd name="T6" fmla="*/ 232 w 232"/>
              <a:gd name="T7" fmla="*/ 303 h 303"/>
              <a:gd name="T8" fmla="*/ 232 w 232"/>
              <a:gd name="T9" fmla="*/ 59 h 303"/>
              <a:gd name="T10" fmla="*/ 173 w 232"/>
              <a:gd name="T11" fmla="*/ 0 h 303"/>
              <a:gd name="T12" fmla="*/ 199 w 232"/>
              <a:gd name="T13" fmla="*/ 270 h 303"/>
              <a:gd name="T14" fmla="*/ 33 w 232"/>
              <a:gd name="T15" fmla="*/ 270 h 303"/>
              <a:gd name="T16" fmla="*/ 33 w 232"/>
              <a:gd name="T17" fmla="*/ 35 h 303"/>
              <a:gd name="T18" fmla="*/ 140 w 232"/>
              <a:gd name="T19" fmla="*/ 35 h 303"/>
              <a:gd name="T20" fmla="*/ 140 w 232"/>
              <a:gd name="T21" fmla="*/ 92 h 303"/>
              <a:gd name="T22" fmla="*/ 199 w 232"/>
              <a:gd name="T23" fmla="*/ 92 h 303"/>
              <a:gd name="T24" fmla="*/ 199 w 232"/>
              <a:gd name="T25" fmla="*/ 270 h 3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32" h="303">
                <a:moveTo>
                  <a:pt x="173" y="0"/>
                </a:moveTo>
                <a:lnTo>
                  <a:pt x="0" y="0"/>
                </a:lnTo>
                <a:lnTo>
                  <a:pt x="0" y="303"/>
                </a:lnTo>
                <a:lnTo>
                  <a:pt x="232" y="303"/>
                </a:lnTo>
                <a:lnTo>
                  <a:pt x="232" y="59"/>
                </a:lnTo>
                <a:lnTo>
                  <a:pt x="173" y="0"/>
                </a:lnTo>
                <a:close/>
                <a:moveTo>
                  <a:pt x="199" y="270"/>
                </a:moveTo>
                <a:lnTo>
                  <a:pt x="33" y="270"/>
                </a:lnTo>
                <a:lnTo>
                  <a:pt x="33" y="35"/>
                </a:lnTo>
                <a:lnTo>
                  <a:pt x="140" y="35"/>
                </a:lnTo>
                <a:lnTo>
                  <a:pt x="140" y="92"/>
                </a:lnTo>
                <a:lnTo>
                  <a:pt x="199" y="92"/>
                </a:lnTo>
                <a:lnTo>
                  <a:pt x="199" y="27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7" name="Rectangle 111"/>
          <p:cNvSpPr>
            <a:spLocks noChangeArrowheads="1"/>
          </p:cNvSpPr>
          <p:nvPr/>
        </p:nvSpPr>
        <p:spPr bwMode="auto">
          <a:xfrm>
            <a:off x="7461250" y="2406650"/>
            <a:ext cx="74613" cy="381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8" name="Rectangle 112"/>
          <p:cNvSpPr>
            <a:spLocks noChangeArrowheads="1"/>
          </p:cNvSpPr>
          <p:nvPr/>
        </p:nvSpPr>
        <p:spPr bwMode="auto">
          <a:xfrm>
            <a:off x="7461250" y="2481263"/>
            <a:ext cx="149225" cy="3492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9" name="Rectangle 113"/>
          <p:cNvSpPr>
            <a:spLocks noChangeArrowheads="1"/>
          </p:cNvSpPr>
          <p:nvPr/>
        </p:nvSpPr>
        <p:spPr bwMode="auto">
          <a:xfrm>
            <a:off x="7461250" y="2552700"/>
            <a:ext cx="149225" cy="381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0" name="Freeform 114"/>
          <p:cNvSpPr/>
          <p:nvPr/>
        </p:nvSpPr>
        <p:spPr bwMode="auto">
          <a:xfrm>
            <a:off x="6391275" y="2219325"/>
            <a:ext cx="366713" cy="481013"/>
          </a:xfrm>
          <a:custGeom>
            <a:avLst/>
            <a:gdLst>
              <a:gd name="T0" fmla="*/ 172 w 231"/>
              <a:gd name="T1" fmla="*/ 0 h 303"/>
              <a:gd name="T2" fmla="*/ 0 w 231"/>
              <a:gd name="T3" fmla="*/ 0 h 303"/>
              <a:gd name="T4" fmla="*/ 0 w 231"/>
              <a:gd name="T5" fmla="*/ 303 h 303"/>
              <a:gd name="T6" fmla="*/ 89 w 231"/>
              <a:gd name="T7" fmla="*/ 303 h 303"/>
              <a:gd name="T8" fmla="*/ 89 w 231"/>
              <a:gd name="T9" fmla="*/ 270 h 303"/>
              <a:gd name="T10" fmla="*/ 33 w 231"/>
              <a:gd name="T11" fmla="*/ 270 h 303"/>
              <a:gd name="T12" fmla="*/ 33 w 231"/>
              <a:gd name="T13" fmla="*/ 35 h 303"/>
              <a:gd name="T14" fmla="*/ 139 w 231"/>
              <a:gd name="T15" fmla="*/ 35 h 303"/>
              <a:gd name="T16" fmla="*/ 139 w 231"/>
              <a:gd name="T17" fmla="*/ 92 h 303"/>
              <a:gd name="T18" fmla="*/ 198 w 231"/>
              <a:gd name="T19" fmla="*/ 92 h 303"/>
              <a:gd name="T20" fmla="*/ 198 w 231"/>
              <a:gd name="T21" fmla="*/ 161 h 303"/>
              <a:gd name="T22" fmla="*/ 231 w 231"/>
              <a:gd name="T23" fmla="*/ 161 h 303"/>
              <a:gd name="T24" fmla="*/ 231 w 231"/>
              <a:gd name="T25" fmla="*/ 59 h 303"/>
              <a:gd name="T26" fmla="*/ 172 w 231"/>
              <a:gd name="T27" fmla="*/ 0 h 3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231" h="303">
                <a:moveTo>
                  <a:pt x="172" y="0"/>
                </a:moveTo>
                <a:lnTo>
                  <a:pt x="0" y="0"/>
                </a:lnTo>
                <a:lnTo>
                  <a:pt x="0" y="303"/>
                </a:lnTo>
                <a:lnTo>
                  <a:pt x="89" y="303"/>
                </a:lnTo>
                <a:lnTo>
                  <a:pt x="89" y="270"/>
                </a:lnTo>
                <a:lnTo>
                  <a:pt x="33" y="270"/>
                </a:lnTo>
                <a:lnTo>
                  <a:pt x="33" y="35"/>
                </a:lnTo>
                <a:lnTo>
                  <a:pt x="139" y="35"/>
                </a:lnTo>
                <a:lnTo>
                  <a:pt x="139" y="92"/>
                </a:lnTo>
                <a:lnTo>
                  <a:pt x="198" y="92"/>
                </a:lnTo>
                <a:lnTo>
                  <a:pt x="198" y="161"/>
                </a:lnTo>
                <a:lnTo>
                  <a:pt x="231" y="161"/>
                </a:lnTo>
                <a:lnTo>
                  <a:pt x="231" y="59"/>
                </a:lnTo>
                <a:lnTo>
                  <a:pt x="172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1" name="Rectangle 115"/>
          <p:cNvSpPr>
            <a:spLocks noChangeArrowheads="1"/>
          </p:cNvSpPr>
          <p:nvPr/>
        </p:nvSpPr>
        <p:spPr bwMode="auto">
          <a:xfrm>
            <a:off x="6597650" y="2590800"/>
            <a:ext cx="160338" cy="5715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2" name="Freeform 116"/>
          <p:cNvSpPr/>
          <p:nvPr/>
        </p:nvSpPr>
        <p:spPr bwMode="auto">
          <a:xfrm>
            <a:off x="5429250" y="2219325"/>
            <a:ext cx="368300" cy="481013"/>
          </a:xfrm>
          <a:custGeom>
            <a:avLst/>
            <a:gdLst>
              <a:gd name="T0" fmla="*/ 173 w 232"/>
              <a:gd name="T1" fmla="*/ 0 h 303"/>
              <a:gd name="T2" fmla="*/ 0 w 232"/>
              <a:gd name="T3" fmla="*/ 0 h 303"/>
              <a:gd name="T4" fmla="*/ 0 w 232"/>
              <a:gd name="T5" fmla="*/ 303 h 303"/>
              <a:gd name="T6" fmla="*/ 90 w 232"/>
              <a:gd name="T7" fmla="*/ 303 h 303"/>
              <a:gd name="T8" fmla="*/ 90 w 232"/>
              <a:gd name="T9" fmla="*/ 270 h 303"/>
              <a:gd name="T10" fmla="*/ 33 w 232"/>
              <a:gd name="T11" fmla="*/ 270 h 303"/>
              <a:gd name="T12" fmla="*/ 33 w 232"/>
              <a:gd name="T13" fmla="*/ 35 h 303"/>
              <a:gd name="T14" fmla="*/ 140 w 232"/>
              <a:gd name="T15" fmla="*/ 35 h 303"/>
              <a:gd name="T16" fmla="*/ 140 w 232"/>
              <a:gd name="T17" fmla="*/ 92 h 303"/>
              <a:gd name="T18" fmla="*/ 199 w 232"/>
              <a:gd name="T19" fmla="*/ 92 h 303"/>
              <a:gd name="T20" fmla="*/ 199 w 232"/>
              <a:gd name="T21" fmla="*/ 161 h 303"/>
              <a:gd name="T22" fmla="*/ 232 w 232"/>
              <a:gd name="T23" fmla="*/ 161 h 303"/>
              <a:gd name="T24" fmla="*/ 232 w 232"/>
              <a:gd name="T25" fmla="*/ 59 h 303"/>
              <a:gd name="T26" fmla="*/ 232 w 232"/>
              <a:gd name="T27" fmla="*/ 59 h 303"/>
              <a:gd name="T28" fmla="*/ 173 w 232"/>
              <a:gd name="T29" fmla="*/ 0 h 3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232" h="303">
                <a:moveTo>
                  <a:pt x="173" y="0"/>
                </a:moveTo>
                <a:lnTo>
                  <a:pt x="0" y="0"/>
                </a:lnTo>
                <a:lnTo>
                  <a:pt x="0" y="303"/>
                </a:lnTo>
                <a:lnTo>
                  <a:pt x="90" y="303"/>
                </a:lnTo>
                <a:lnTo>
                  <a:pt x="90" y="270"/>
                </a:lnTo>
                <a:lnTo>
                  <a:pt x="33" y="270"/>
                </a:lnTo>
                <a:lnTo>
                  <a:pt x="33" y="35"/>
                </a:lnTo>
                <a:lnTo>
                  <a:pt x="140" y="35"/>
                </a:lnTo>
                <a:lnTo>
                  <a:pt x="140" y="92"/>
                </a:lnTo>
                <a:lnTo>
                  <a:pt x="199" y="92"/>
                </a:lnTo>
                <a:lnTo>
                  <a:pt x="199" y="161"/>
                </a:lnTo>
                <a:lnTo>
                  <a:pt x="232" y="161"/>
                </a:lnTo>
                <a:lnTo>
                  <a:pt x="232" y="59"/>
                </a:lnTo>
                <a:lnTo>
                  <a:pt x="232" y="59"/>
                </a:lnTo>
                <a:lnTo>
                  <a:pt x="173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3" name="Freeform 117"/>
          <p:cNvSpPr/>
          <p:nvPr/>
        </p:nvSpPr>
        <p:spPr bwMode="auto">
          <a:xfrm>
            <a:off x="5635625" y="2538413"/>
            <a:ext cx="161925" cy="161925"/>
          </a:xfrm>
          <a:custGeom>
            <a:avLst/>
            <a:gdLst>
              <a:gd name="T0" fmla="*/ 69 w 102"/>
              <a:gd name="T1" fmla="*/ 0 h 102"/>
              <a:gd name="T2" fmla="*/ 33 w 102"/>
              <a:gd name="T3" fmla="*/ 0 h 102"/>
              <a:gd name="T4" fmla="*/ 33 w 102"/>
              <a:gd name="T5" fmla="*/ 33 h 102"/>
              <a:gd name="T6" fmla="*/ 0 w 102"/>
              <a:gd name="T7" fmla="*/ 33 h 102"/>
              <a:gd name="T8" fmla="*/ 0 w 102"/>
              <a:gd name="T9" fmla="*/ 69 h 102"/>
              <a:gd name="T10" fmla="*/ 33 w 102"/>
              <a:gd name="T11" fmla="*/ 69 h 102"/>
              <a:gd name="T12" fmla="*/ 33 w 102"/>
              <a:gd name="T13" fmla="*/ 102 h 102"/>
              <a:gd name="T14" fmla="*/ 69 w 102"/>
              <a:gd name="T15" fmla="*/ 102 h 102"/>
              <a:gd name="T16" fmla="*/ 69 w 102"/>
              <a:gd name="T17" fmla="*/ 69 h 102"/>
              <a:gd name="T18" fmla="*/ 102 w 102"/>
              <a:gd name="T19" fmla="*/ 69 h 102"/>
              <a:gd name="T20" fmla="*/ 102 w 102"/>
              <a:gd name="T21" fmla="*/ 33 h 102"/>
              <a:gd name="T22" fmla="*/ 69 w 102"/>
              <a:gd name="T23" fmla="*/ 33 h 102"/>
              <a:gd name="T24" fmla="*/ 69 w 102"/>
              <a:gd name="T25" fmla="*/ 0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02" h="102">
                <a:moveTo>
                  <a:pt x="69" y="0"/>
                </a:moveTo>
                <a:lnTo>
                  <a:pt x="33" y="0"/>
                </a:lnTo>
                <a:lnTo>
                  <a:pt x="33" y="33"/>
                </a:lnTo>
                <a:lnTo>
                  <a:pt x="0" y="33"/>
                </a:lnTo>
                <a:lnTo>
                  <a:pt x="0" y="69"/>
                </a:lnTo>
                <a:lnTo>
                  <a:pt x="33" y="69"/>
                </a:lnTo>
                <a:lnTo>
                  <a:pt x="33" y="102"/>
                </a:lnTo>
                <a:lnTo>
                  <a:pt x="69" y="102"/>
                </a:lnTo>
                <a:lnTo>
                  <a:pt x="69" y="69"/>
                </a:lnTo>
                <a:lnTo>
                  <a:pt x="102" y="69"/>
                </a:lnTo>
                <a:lnTo>
                  <a:pt x="102" y="33"/>
                </a:lnTo>
                <a:lnTo>
                  <a:pt x="69" y="33"/>
                </a:lnTo>
                <a:lnTo>
                  <a:pt x="69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4" name="Freeform 118"/>
          <p:cNvSpPr/>
          <p:nvPr/>
        </p:nvSpPr>
        <p:spPr bwMode="auto">
          <a:xfrm>
            <a:off x="4460875" y="2219325"/>
            <a:ext cx="266700" cy="387350"/>
          </a:xfrm>
          <a:custGeom>
            <a:avLst/>
            <a:gdLst>
              <a:gd name="T0" fmla="*/ 168 w 168"/>
              <a:gd name="T1" fmla="*/ 28 h 244"/>
              <a:gd name="T2" fmla="*/ 140 w 168"/>
              <a:gd name="T3" fmla="*/ 0 h 244"/>
              <a:gd name="T4" fmla="*/ 0 w 168"/>
              <a:gd name="T5" fmla="*/ 0 h 244"/>
              <a:gd name="T6" fmla="*/ 0 w 168"/>
              <a:gd name="T7" fmla="*/ 244 h 244"/>
              <a:gd name="T8" fmla="*/ 26 w 168"/>
              <a:gd name="T9" fmla="*/ 244 h 244"/>
              <a:gd name="T10" fmla="*/ 26 w 168"/>
              <a:gd name="T11" fmla="*/ 28 h 244"/>
              <a:gd name="T12" fmla="*/ 26 w 168"/>
              <a:gd name="T13" fmla="*/ 28 h 244"/>
              <a:gd name="T14" fmla="*/ 168 w 168"/>
              <a:gd name="T15" fmla="*/ 28 h 2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68" h="244">
                <a:moveTo>
                  <a:pt x="168" y="28"/>
                </a:moveTo>
                <a:lnTo>
                  <a:pt x="140" y="0"/>
                </a:lnTo>
                <a:lnTo>
                  <a:pt x="0" y="0"/>
                </a:lnTo>
                <a:lnTo>
                  <a:pt x="0" y="244"/>
                </a:lnTo>
                <a:lnTo>
                  <a:pt x="26" y="244"/>
                </a:lnTo>
                <a:lnTo>
                  <a:pt x="26" y="28"/>
                </a:lnTo>
                <a:lnTo>
                  <a:pt x="26" y="28"/>
                </a:lnTo>
                <a:lnTo>
                  <a:pt x="168" y="28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5" name="Freeform 119"/>
          <p:cNvSpPr>
            <a:spLocks noEditPoints="1"/>
          </p:cNvSpPr>
          <p:nvPr/>
        </p:nvSpPr>
        <p:spPr bwMode="auto">
          <a:xfrm>
            <a:off x="4551363" y="2312988"/>
            <a:ext cx="292100" cy="387350"/>
          </a:xfrm>
          <a:custGeom>
            <a:avLst/>
            <a:gdLst>
              <a:gd name="T0" fmla="*/ 139 w 184"/>
              <a:gd name="T1" fmla="*/ 0 h 244"/>
              <a:gd name="T2" fmla="*/ 0 w 184"/>
              <a:gd name="T3" fmla="*/ 0 h 244"/>
              <a:gd name="T4" fmla="*/ 0 w 184"/>
              <a:gd name="T5" fmla="*/ 244 h 244"/>
              <a:gd name="T6" fmla="*/ 184 w 184"/>
              <a:gd name="T7" fmla="*/ 244 h 244"/>
              <a:gd name="T8" fmla="*/ 184 w 184"/>
              <a:gd name="T9" fmla="*/ 47 h 244"/>
              <a:gd name="T10" fmla="*/ 139 w 184"/>
              <a:gd name="T11" fmla="*/ 0 h 244"/>
              <a:gd name="T12" fmla="*/ 158 w 184"/>
              <a:gd name="T13" fmla="*/ 218 h 244"/>
              <a:gd name="T14" fmla="*/ 26 w 184"/>
              <a:gd name="T15" fmla="*/ 218 h 244"/>
              <a:gd name="T16" fmla="*/ 26 w 184"/>
              <a:gd name="T17" fmla="*/ 28 h 244"/>
              <a:gd name="T18" fmla="*/ 111 w 184"/>
              <a:gd name="T19" fmla="*/ 28 h 244"/>
              <a:gd name="T20" fmla="*/ 111 w 184"/>
              <a:gd name="T21" fmla="*/ 73 h 244"/>
              <a:gd name="T22" fmla="*/ 158 w 184"/>
              <a:gd name="T23" fmla="*/ 73 h 244"/>
              <a:gd name="T24" fmla="*/ 158 w 184"/>
              <a:gd name="T25" fmla="*/ 218 h 2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84" h="244">
                <a:moveTo>
                  <a:pt x="139" y="0"/>
                </a:moveTo>
                <a:lnTo>
                  <a:pt x="0" y="0"/>
                </a:lnTo>
                <a:lnTo>
                  <a:pt x="0" y="244"/>
                </a:lnTo>
                <a:lnTo>
                  <a:pt x="184" y="244"/>
                </a:lnTo>
                <a:lnTo>
                  <a:pt x="184" y="47"/>
                </a:lnTo>
                <a:lnTo>
                  <a:pt x="139" y="0"/>
                </a:lnTo>
                <a:close/>
                <a:moveTo>
                  <a:pt x="158" y="218"/>
                </a:moveTo>
                <a:lnTo>
                  <a:pt x="26" y="218"/>
                </a:lnTo>
                <a:lnTo>
                  <a:pt x="26" y="28"/>
                </a:lnTo>
                <a:lnTo>
                  <a:pt x="111" y="28"/>
                </a:lnTo>
                <a:lnTo>
                  <a:pt x="111" y="73"/>
                </a:lnTo>
                <a:lnTo>
                  <a:pt x="158" y="73"/>
                </a:lnTo>
                <a:lnTo>
                  <a:pt x="158" y="218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6" name="Freeform 120"/>
          <p:cNvSpPr>
            <a:spLocks noEditPoints="1"/>
          </p:cNvSpPr>
          <p:nvPr/>
        </p:nvSpPr>
        <p:spPr bwMode="auto">
          <a:xfrm>
            <a:off x="3506788" y="2219325"/>
            <a:ext cx="368300" cy="481013"/>
          </a:xfrm>
          <a:custGeom>
            <a:avLst/>
            <a:gdLst>
              <a:gd name="T0" fmla="*/ 173 w 232"/>
              <a:gd name="T1" fmla="*/ 0 h 303"/>
              <a:gd name="T2" fmla="*/ 0 w 232"/>
              <a:gd name="T3" fmla="*/ 0 h 303"/>
              <a:gd name="T4" fmla="*/ 0 w 232"/>
              <a:gd name="T5" fmla="*/ 303 h 303"/>
              <a:gd name="T6" fmla="*/ 232 w 232"/>
              <a:gd name="T7" fmla="*/ 303 h 303"/>
              <a:gd name="T8" fmla="*/ 232 w 232"/>
              <a:gd name="T9" fmla="*/ 59 h 303"/>
              <a:gd name="T10" fmla="*/ 232 w 232"/>
              <a:gd name="T11" fmla="*/ 59 h 303"/>
              <a:gd name="T12" fmla="*/ 173 w 232"/>
              <a:gd name="T13" fmla="*/ 0 h 303"/>
              <a:gd name="T14" fmla="*/ 199 w 232"/>
              <a:gd name="T15" fmla="*/ 270 h 303"/>
              <a:gd name="T16" fmla="*/ 33 w 232"/>
              <a:gd name="T17" fmla="*/ 270 h 303"/>
              <a:gd name="T18" fmla="*/ 33 w 232"/>
              <a:gd name="T19" fmla="*/ 35 h 303"/>
              <a:gd name="T20" fmla="*/ 140 w 232"/>
              <a:gd name="T21" fmla="*/ 35 h 303"/>
              <a:gd name="T22" fmla="*/ 140 w 232"/>
              <a:gd name="T23" fmla="*/ 92 h 303"/>
              <a:gd name="T24" fmla="*/ 199 w 232"/>
              <a:gd name="T25" fmla="*/ 92 h 303"/>
              <a:gd name="T26" fmla="*/ 199 w 232"/>
              <a:gd name="T27" fmla="*/ 270 h 3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232" h="303">
                <a:moveTo>
                  <a:pt x="173" y="0"/>
                </a:moveTo>
                <a:lnTo>
                  <a:pt x="0" y="0"/>
                </a:lnTo>
                <a:lnTo>
                  <a:pt x="0" y="303"/>
                </a:lnTo>
                <a:lnTo>
                  <a:pt x="232" y="303"/>
                </a:lnTo>
                <a:lnTo>
                  <a:pt x="232" y="59"/>
                </a:lnTo>
                <a:lnTo>
                  <a:pt x="232" y="59"/>
                </a:lnTo>
                <a:lnTo>
                  <a:pt x="173" y="0"/>
                </a:lnTo>
                <a:close/>
                <a:moveTo>
                  <a:pt x="199" y="270"/>
                </a:moveTo>
                <a:lnTo>
                  <a:pt x="33" y="270"/>
                </a:lnTo>
                <a:lnTo>
                  <a:pt x="33" y="35"/>
                </a:lnTo>
                <a:lnTo>
                  <a:pt x="140" y="35"/>
                </a:lnTo>
                <a:lnTo>
                  <a:pt x="140" y="92"/>
                </a:lnTo>
                <a:lnTo>
                  <a:pt x="199" y="92"/>
                </a:lnTo>
                <a:lnTo>
                  <a:pt x="199" y="27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7" name="Freeform 121"/>
          <p:cNvSpPr/>
          <p:nvPr/>
        </p:nvSpPr>
        <p:spPr bwMode="auto">
          <a:xfrm>
            <a:off x="2546350" y="2219325"/>
            <a:ext cx="368300" cy="481013"/>
          </a:xfrm>
          <a:custGeom>
            <a:avLst/>
            <a:gdLst>
              <a:gd name="T0" fmla="*/ 128 w 232"/>
              <a:gd name="T1" fmla="*/ 104 h 303"/>
              <a:gd name="T2" fmla="*/ 128 w 232"/>
              <a:gd name="T3" fmla="*/ 0 h 303"/>
              <a:gd name="T4" fmla="*/ 0 w 232"/>
              <a:gd name="T5" fmla="*/ 0 h 303"/>
              <a:gd name="T6" fmla="*/ 0 w 232"/>
              <a:gd name="T7" fmla="*/ 303 h 303"/>
              <a:gd name="T8" fmla="*/ 232 w 232"/>
              <a:gd name="T9" fmla="*/ 303 h 303"/>
              <a:gd name="T10" fmla="*/ 232 w 232"/>
              <a:gd name="T11" fmla="*/ 104 h 303"/>
              <a:gd name="T12" fmla="*/ 128 w 232"/>
              <a:gd name="T13" fmla="*/ 104 h 3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32" h="303">
                <a:moveTo>
                  <a:pt x="128" y="104"/>
                </a:moveTo>
                <a:lnTo>
                  <a:pt x="128" y="0"/>
                </a:lnTo>
                <a:lnTo>
                  <a:pt x="0" y="0"/>
                </a:lnTo>
                <a:lnTo>
                  <a:pt x="0" y="303"/>
                </a:lnTo>
                <a:lnTo>
                  <a:pt x="232" y="303"/>
                </a:lnTo>
                <a:lnTo>
                  <a:pt x="232" y="104"/>
                </a:lnTo>
                <a:lnTo>
                  <a:pt x="128" y="104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8" name="Freeform 122"/>
          <p:cNvSpPr/>
          <p:nvPr/>
        </p:nvSpPr>
        <p:spPr bwMode="auto">
          <a:xfrm>
            <a:off x="2786063" y="2238375"/>
            <a:ext cx="109538" cy="107950"/>
          </a:xfrm>
          <a:custGeom>
            <a:avLst/>
            <a:gdLst>
              <a:gd name="T0" fmla="*/ 0 w 69"/>
              <a:gd name="T1" fmla="*/ 0 h 68"/>
              <a:gd name="T2" fmla="*/ 0 w 69"/>
              <a:gd name="T3" fmla="*/ 68 h 68"/>
              <a:gd name="T4" fmla="*/ 69 w 69"/>
              <a:gd name="T5" fmla="*/ 68 h 68"/>
              <a:gd name="T6" fmla="*/ 0 w 69"/>
              <a:gd name="T7" fmla="*/ 0 h 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9" h="68">
                <a:moveTo>
                  <a:pt x="0" y="0"/>
                </a:moveTo>
                <a:lnTo>
                  <a:pt x="0" y="68"/>
                </a:lnTo>
                <a:lnTo>
                  <a:pt x="69" y="68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9" name="Freeform 123"/>
          <p:cNvSpPr>
            <a:spLocks noEditPoints="1"/>
          </p:cNvSpPr>
          <p:nvPr/>
        </p:nvSpPr>
        <p:spPr bwMode="auto">
          <a:xfrm>
            <a:off x="1528763" y="2268538"/>
            <a:ext cx="481013" cy="382588"/>
          </a:xfrm>
          <a:custGeom>
            <a:avLst/>
            <a:gdLst>
              <a:gd name="T0" fmla="*/ 140 w 303"/>
              <a:gd name="T1" fmla="*/ 33 h 241"/>
              <a:gd name="T2" fmla="*/ 92 w 303"/>
              <a:gd name="T3" fmla="*/ 0 h 241"/>
              <a:gd name="T4" fmla="*/ 0 w 303"/>
              <a:gd name="T5" fmla="*/ 0 h 241"/>
              <a:gd name="T6" fmla="*/ 0 w 303"/>
              <a:gd name="T7" fmla="*/ 241 h 241"/>
              <a:gd name="T8" fmla="*/ 303 w 303"/>
              <a:gd name="T9" fmla="*/ 241 h 241"/>
              <a:gd name="T10" fmla="*/ 303 w 303"/>
              <a:gd name="T11" fmla="*/ 33 h 241"/>
              <a:gd name="T12" fmla="*/ 140 w 303"/>
              <a:gd name="T13" fmla="*/ 33 h 241"/>
              <a:gd name="T14" fmla="*/ 267 w 303"/>
              <a:gd name="T15" fmla="*/ 208 h 241"/>
              <a:gd name="T16" fmla="*/ 35 w 303"/>
              <a:gd name="T17" fmla="*/ 208 h 241"/>
              <a:gd name="T18" fmla="*/ 35 w 303"/>
              <a:gd name="T19" fmla="*/ 33 h 241"/>
              <a:gd name="T20" fmla="*/ 80 w 303"/>
              <a:gd name="T21" fmla="*/ 33 h 241"/>
              <a:gd name="T22" fmla="*/ 128 w 303"/>
              <a:gd name="T23" fmla="*/ 68 h 241"/>
              <a:gd name="T24" fmla="*/ 267 w 303"/>
              <a:gd name="T25" fmla="*/ 68 h 241"/>
              <a:gd name="T26" fmla="*/ 267 w 303"/>
              <a:gd name="T27" fmla="*/ 208 h 2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303" h="241">
                <a:moveTo>
                  <a:pt x="140" y="33"/>
                </a:moveTo>
                <a:lnTo>
                  <a:pt x="92" y="0"/>
                </a:lnTo>
                <a:lnTo>
                  <a:pt x="0" y="0"/>
                </a:lnTo>
                <a:lnTo>
                  <a:pt x="0" y="241"/>
                </a:lnTo>
                <a:lnTo>
                  <a:pt x="303" y="241"/>
                </a:lnTo>
                <a:lnTo>
                  <a:pt x="303" y="33"/>
                </a:lnTo>
                <a:lnTo>
                  <a:pt x="140" y="33"/>
                </a:lnTo>
                <a:close/>
                <a:moveTo>
                  <a:pt x="267" y="208"/>
                </a:moveTo>
                <a:lnTo>
                  <a:pt x="35" y="208"/>
                </a:lnTo>
                <a:lnTo>
                  <a:pt x="35" y="33"/>
                </a:lnTo>
                <a:lnTo>
                  <a:pt x="80" y="33"/>
                </a:lnTo>
                <a:lnTo>
                  <a:pt x="128" y="68"/>
                </a:lnTo>
                <a:lnTo>
                  <a:pt x="267" y="68"/>
                </a:lnTo>
                <a:lnTo>
                  <a:pt x="267" y="208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0" name="Freeform 124"/>
          <p:cNvSpPr/>
          <p:nvPr/>
        </p:nvSpPr>
        <p:spPr bwMode="auto">
          <a:xfrm>
            <a:off x="568325" y="2268538"/>
            <a:ext cx="479425" cy="382588"/>
          </a:xfrm>
          <a:custGeom>
            <a:avLst/>
            <a:gdLst>
              <a:gd name="T0" fmla="*/ 139 w 302"/>
              <a:gd name="T1" fmla="*/ 33 h 241"/>
              <a:gd name="T2" fmla="*/ 92 w 302"/>
              <a:gd name="T3" fmla="*/ 0 h 241"/>
              <a:gd name="T4" fmla="*/ 0 w 302"/>
              <a:gd name="T5" fmla="*/ 0 h 241"/>
              <a:gd name="T6" fmla="*/ 0 w 302"/>
              <a:gd name="T7" fmla="*/ 241 h 241"/>
              <a:gd name="T8" fmla="*/ 302 w 302"/>
              <a:gd name="T9" fmla="*/ 241 h 241"/>
              <a:gd name="T10" fmla="*/ 302 w 302"/>
              <a:gd name="T11" fmla="*/ 33 h 241"/>
              <a:gd name="T12" fmla="*/ 139 w 302"/>
              <a:gd name="T13" fmla="*/ 33 h 2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02" h="241">
                <a:moveTo>
                  <a:pt x="139" y="33"/>
                </a:moveTo>
                <a:lnTo>
                  <a:pt x="92" y="0"/>
                </a:lnTo>
                <a:lnTo>
                  <a:pt x="0" y="0"/>
                </a:lnTo>
                <a:lnTo>
                  <a:pt x="0" y="241"/>
                </a:lnTo>
                <a:lnTo>
                  <a:pt x="302" y="241"/>
                </a:lnTo>
                <a:lnTo>
                  <a:pt x="302" y="33"/>
                </a:lnTo>
                <a:lnTo>
                  <a:pt x="139" y="33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131" name="组合 130"/>
          <p:cNvGrpSpPr/>
          <p:nvPr/>
        </p:nvGrpSpPr>
        <p:grpSpPr>
          <a:xfrm>
            <a:off x="11139488" y="1350963"/>
            <a:ext cx="481013" cy="293688"/>
            <a:chOff x="11139488" y="1350963"/>
            <a:chExt cx="481013" cy="293688"/>
          </a:xfrm>
          <a:solidFill>
            <a:schemeClr val="bg1">
              <a:lumMod val="85000"/>
            </a:schemeClr>
          </a:solidFill>
        </p:grpSpPr>
        <p:sp>
          <p:nvSpPr>
            <p:cNvPr id="132" name="Freeform 125"/>
            <p:cNvSpPr/>
            <p:nvPr/>
          </p:nvSpPr>
          <p:spPr bwMode="auto">
            <a:xfrm>
              <a:off x="11139488" y="1350963"/>
              <a:ext cx="481013" cy="184150"/>
            </a:xfrm>
            <a:custGeom>
              <a:avLst/>
              <a:gdLst>
                <a:gd name="T0" fmla="*/ 303 w 303"/>
                <a:gd name="T1" fmla="*/ 57 h 116"/>
                <a:gd name="T2" fmla="*/ 152 w 303"/>
                <a:gd name="T3" fmla="*/ 0 h 116"/>
                <a:gd name="T4" fmla="*/ 0 w 303"/>
                <a:gd name="T5" fmla="*/ 57 h 116"/>
                <a:gd name="T6" fmla="*/ 152 w 303"/>
                <a:gd name="T7" fmla="*/ 116 h 116"/>
                <a:gd name="T8" fmla="*/ 303 w 303"/>
                <a:gd name="T9" fmla="*/ 57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3" h="116">
                  <a:moveTo>
                    <a:pt x="303" y="57"/>
                  </a:moveTo>
                  <a:lnTo>
                    <a:pt x="152" y="0"/>
                  </a:lnTo>
                  <a:lnTo>
                    <a:pt x="0" y="57"/>
                  </a:lnTo>
                  <a:lnTo>
                    <a:pt x="152" y="116"/>
                  </a:lnTo>
                  <a:lnTo>
                    <a:pt x="303" y="57"/>
                  </a:lnTo>
                  <a:close/>
                </a:path>
              </a:pathLst>
            </a:custGeom>
            <a:grpFill/>
            <a:ln>
              <a:solidFill>
                <a:schemeClr val="bg1">
                  <a:lumMod val="7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3" name="Freeform 126"/>
            <p:cNvSpPr/>
            <p:nvPr/>
          </p:nvSpPr>
          <p:spPr bwMode="auto">
            <a:xfrm>
              <a:off x="11233150" y="1516063"/>
              <a:ext cx="293688" cy="128588"/>
            </a:xfrm>
            <a:custGeom>
              <a:avLst/>
              <a:gdLst>
                <a:gd name="T0" fmla="*/ 39 w 78"/>
                <a:gd name="T1" fmla="*/ 15 h 34"/>
                <a:gd name="T2" fmla="*/ 0 w 78"/>
                <a:gd name="T3" fmla="*/ 0 h 34"/>
                <a:gd name="T4" fmla="*/ 0 w 78"/>
                <a:gd name="T5" fmla="*/ 20 h 34"/>
                <a:gd name="T6" fmla="*/ 39 w 78"/>
                <a:gd name="T7" fmla="*/ 34 h 34"/>
                <a:gd name="T8" fmla="*/ 78 w 78"/>
                <a:gd name="T9" fmla="*/ 20 h 34"/>
                <a:gd name="T10" fmla="*/ 78 w 78"/>
                <a:gd name="T11" fmla="*/ 0 h 34"/>
                <a:gd name="T12" fmla="*/ 39 w 78"/>
                <a:gd name="T13" fmla="*/ 15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8" h="34">
                  <a:moveTo>
                    <a:pt x="39" y="15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8"/>
                    <a:pt x="17" y="34"/>
                    <a:pt x="39" y="34"/>
                  </a:cubicBezTo>
                  <a:cubicBezTo>
                    <a:pt x="61" y="34"/>
                    <a:pt x="78" y="28"/>
                    <a:pt x="78" y="20"/>
                  </a:cubicBezTo>
                  <a:cubicBezTo>
                    <a:pt x="78" y="0"/>
                    <a:pt x="78" y="0"/>
                    <a:pt x="78" y="0"/>
                  </a:cubicBezTo>
                  <a:lnTo>
                    <a:pt x="39" y="15"/>
                  </a:lnTo>
                  <a:close/>
                </a:path>
              </a:pathLst>
            </a:custGeom>
            <a:grpFill/>
            <a:ln>
              <a:solidFill>
                <a:schemeClr val="bg1">
                  <a:lumMod val="7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34" name="Rectangle 127"/>
          <p:cNvSpPr>
            <a:spLocks noChangeArrowheads="1"/>
          </p:cNvSpPr>
          <p:nvPr/>
        </p:nvSpPr>
        <p:spPr bwMode="auto">
          <a:xfrm>
            <a:off x="10328275" y="1358900"/>
            <a:ext cx="184150" cy="3651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5" name="Rectangle 128"/>
          <p:cNvSpPr>
            <a:spLocks noChangeArrowheads="1"/>
          </p:cNvSpPr>
          <p:nvPr/>
        </p:nvSpPr>
        <p:spPr bwMode="auto">
          <a:xfrm>
            <a:off x="10328275" y="1433513"/>
            <a:ext cx="106363" cy="381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6" name="Freeform 129"/>
          <p:cNvSpPr>
            <a:spLocks noEditPoints="1"/>
          </p:cNvSpPr>
          <p:nvPr/>
        </p:nvSpPr>
        <p:spPr bwMode="auto">
          <a:xfrm>
            <a:off x="10344150" y="1535113"/>
            <a:ext cx="150813" cy="203200"/>
          </a:xfrm>
          <a:custGeom>
            <a:avLst/>
            <a:gdLst>
              <a:gd name="T0" fmla="*/ 20 w 40"/>
              <a:gd name="T1" fmla="*/ 0 h 54"/>
              <a:gd name="T2" fmla="*/ 0 w 40"/>
              <a:gd name="T3" fmla="*/ 20 h 54"/>
              <a:gd name="T4" fmla="*/ 10 w 40"/>
              <a:gd name="T5" fmla="*/ 37 h 54"/>
              <a:gd name="T6" fmla="*/ 10 w 40"/>
              <a:gd name="T7" fmla="*/ 54 h 54"/>
              <a:gd name="T8" fmla="*/ 20 w 40"/>
              <a:gd name="T9" fmla="*/ 45 h 54"/>
              <a:gd name="T10" fmla="*/ 30 w 40"/>
              <a:gd name="T11" fmla="*/ 54 h 54"/>
              <a:gd name="T12" fmla="*/ 30 w 40"/>
              <a:gd name="T13" fmla="*/ 37 h 54"/>
              <a:gd name="T14" fmla="*/ 40 w 40"/>
              <a:gd name="T15" fmla="*/ 20 h 54"/>
              <a:gd name="T16" fmla="*/ 20 w 40"/>
              <a:gd name="T17" fmla="*/ 0 h 54"/>
              <a:gd name="T18" fmla="*/ 20 w 40"/>
              <a:gd name="T19" fmla="*/ 30 h 54"/>
              <a:gd name="T20" fmla="*/ 10 w 40"/>
              <a:gd name="T21" fmla="*/ 20 h 54"/>
              <a:gd name="T22" fmla="*/ 20 w 40"/>
              <a:gd name="T23" fmla="*/ 10 h 54"/>
              <a:gd name="T24" fmla="*/ 30 w 40"/>
              <a:gd name="T25" fmla="*/ 20 h 54"/>
              <a:gd name="T26" fmla="*/ 20 w 40"/>
              <a:gd name="T27" fmla="*/ 30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0" h="54">
                <a:moveTo>
                  <a:pt x="20" y="0"/>
                </a:moveTo>
                <a:cubicBezTo>
                  <a:pt x="9" y="0"/>
                  <a:pt x="0" y="9"/>
                  <a:pt x="0" y="20"/>
                </a:cubicBezTo>
                <a:cubicBezTo>
                  <a:pt x="0" y="27"/>
                  <a:pt x="4" y="33"/>
                  <a:pt x="10" y="37"/>
                </a:cubicBezTo>
                <a:cubicBezTo>
                  <a:pt x="10" y="54"/>
                  <a:pt x="10" y="54"/>
                  <a:pt x="10" y="54"/>
                </a:cubicBezTo>
                <a:cubicBezTo>
                  <a:pt x="20" y="45"/>
                  <a:pt x="20" y="45"/>
                  <a:pt x="20" y="45"/>
                </a:cubicBezTo>
                <a:cubicBezTo>
                  <a:pt x="30" y="54"/>
                  <a:pt x="30" y="54"/>
                  <a:pt x="30" y="54"/>
                </a:cubicBezTo>
                <a:cubicBezTo>
                  <a:pt x="30" y="37"/>
                  <a:pt x="30" y="37"/>
                  <a:pt x="30" y="37"/>
                </a:cubicBezTo>
                <a:cubicBezTo>
                  <a:pt x="36" y="33"/>
                  <a:pt x="40" y="27"/>
                  <a:pt x="40" y="20"/>
                </a:cubicBezTo>
                <a:cubicBezTo>
                  <a:pt x="40" y="9"/>
                  <a:pt x="31" y="0"/>
                  <a:pt x="20" y="0"/>
                </a:cubicBezTo>
                <a:close/>
                <a:moveTo>
                  <a:pt x="20" y="30"/>
                </a:moveTo>
                <a:cubicBezTo>
                  <a:pt x="15" y="30"/>
                  <a:pt x="10" y="25"/>
                  <a:pt x="10" y="20"/>
                </a:cubicBezTo>
                <a:cubicBezTo>
                  <a:pt x="10" y="14"/>
                  <a:pt x="15" y="10"/>
                  <a:pt x="20" y="10"/>
                </a:cubicBezTo>
                <a:cubicBezTo>
                  <a:pt x="25" y="10"/>
                  <a:pt x="30" y="14"/>
                  <a:pt x="30" y="20"/>
                </a:cubicBezTo>
                <a:cubicBezTo>
                  <a:pt x="30" y="25"/>
                  <a:pt x="25" y="30"/>
                  <a:pt x="20" y="3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7" name="Freeform 130"/>
          <p:cNvSpPr/>
          <p:nvPr/>
        </p:nvSpPr>
        <p:spPr bwMode="auto">
          <a:xfrm>
            <a:off x="10234613" y="1257300"/>
            <a:ext cx="368300" cy="450850"/>
          </a:xfrm>
          <a:custGeom>
            <a:avLst/>
            <a:gdLst>
              <a:gd name="T0" fmla="*/ 0 w 232"/>
              <a:gd name="T1" fmla="*/ 0 h 284"/>
              <a:gd name="T2" fmla="*/ 0 w 232"/>
              <a:gd name="T3" fmla="*/ 284 h 284"/>
              <a:gd name="T4" fmla="*/ 59 w 232"/>
              <a:gd name="T5" fmla="*/ 284 h 284"/>
              <a:gd name="T6" fmla="*/ 59 w 232"/>
              <a:gd name="T7" fmla="*/ 263 h 284"/>
              <a:gd name="T8" fmla="*/ 24 w 232"/>
              <a:gd name="T9" fmla="*/ 263 h 284"/>
              <a:gd name="T10" fmla="*/ 24 w 232"/>
              <a:gd name="T11" fmla="*/ 23 h 284"/>
              <a:gd name="T12" fmla="*/ 208 w 232"/>
              <a:gd name="T13" fmla="*/ 23 h 284"/>
              <a:gd name="T14" fmla="*/ 208 w 232"/>
              <a:gd name="T15" fmla="*/ 263 h 284"/>
              <a:gd name="T16" fmla="*/ 173 w 232"/>
              <a:gd name="T17" fmla="*/ 263 h 284"/>
              <a:gd name="T18" fmla="*/ 173 w 232"/>
              <a:gd name="T19" fmla="*/ 284 h 284"/>
              <a:gd name="T20" fmla="*/ 232 w 232"/>
              <a:gd name="T21" fmla="*/ 284 h 284"/>
              <a:gd name="T22" fmla="*/ 232 w 232"/>
              <a:gd name="T23" fmla="*/ 0 h 284"/>
              <a:gd name="T24" fmla="*/ 0 w 232"/>
              <a:gd name="T25" fmla="*/ 0 h 2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32" h="284">
                <a:moveTo>
                  <a:pt x="0" y="0"/>
                </a:moveTo>
                <a:lnTo>
                  <a:pt x="0" y="284"/>
                </a:lnTo>
                <a:lnTo>
                  <a:pt x="59" y="284"/>
                </a:lnTo>
                <a:lnTo>
                  <a:pt x="59" y="263"/>
                </a:lnTo>
                <a:lnTo>
                  <a:pt x="24" y="263"/>
                </a:lnTo>
                <a:lnTo>
                  <a:pt x="24" y="23"/>
                </a:lnTo>
                <a:lnTo>
                  <a:pt x="208" y="23"/>
                </a:lnTo>
                <a:lnTo>
                  <a:pt x="208" y="263"/>
                </a:lnTo>
                <a:lnTo>
                  <a:pt x="173" y="263"/>
                </a:lnTo>
                <a:lnTo>
                  <a:pt x="173" y="284"/>
                </a:lnTo>
                <a:lnTo>
                  <a:pt x="232" y="284"/>
                </a:lnTo>
                <a:lnTo>
                  <a:pt x="232" y="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8" name="Oval 131"/>
          <p:cNvSpPr>
            <a:spLocks noChangeArrowheads="1"/>
          </p:cNvSpPr>
          <p:nvPr/>
        </p:nvSpPr>
        <p:spPr bwMode="auto">
          <a:xfrm>
            <a:off x="9420225" y="1460500"/>
            <a:ext cx="74613" cy="74613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9" name="Freeform 132"/>
          <p:cNvSpPr/>
          <p:nvPr/>
        </p:nvSpPr>
        <p:spPr bwMode="auto">
          <a:xfrm>
            <a:off x="9477375" y="1516063"/>
            <a:ext cx="96838" cy="98425"/>
          </a:xfrm>
          <a:custGeom>
            <a:avLst/>
            <a:gdLst>
              <a:gd name="T0" fmla="*/ 14 w 26"/>
              <a:gd name="T1" fmla="*/ 0 h 26"/>
              <a:gd name="T2" fmla="*/ 13 w 26"/>
              <a:gd name="T3" fmla="*/ 3 h 26"/>
              <a:gd name="T4" fmla="*/ 9 w 26"/>
              <a:gd name="T5" fmla="*/ 9 h 26"/>
              <a:gd name="T6" fmla="*/ 2 w 26"/>
              <a:gd name="T7" fmla="*/ 13 h 26"/>
              <a:gd name="T8" fmla="*/ 0 w 26"/>
              <a:gd name="T9" fmla="*/ 14 h 26"/>
              <a:gd name="T10" fmla="*/ 0 w 26"/>
              <a:gd name="T11" fmla="*/ 14 h 26"/>
              <a:gd name="T12" fmla="*/ 12 w 26"/>
              <a:gd name="T13" fmla="*/ 26 h 26"/>
              <a:gd name="T14" fmla="*/ 13 w 26"/>
              <a:gd name="T15" fmla="*/ 13 h 26"/>
              <a:gd name="T16" fmla="*/ 26 w 26"/>
              <a:gd name="T17" fmla="*/ 12 h 26"/>
              <a:gd name="T18" fmla="*/ 14 w 26"/>
              <a:gd name="T19" fmla="*/ 0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6" h="26">
                <a:moveTo>
                  <a:pt x="14" y="0"/>
                </a:moveTo>
                <a:cubicBezTo>
                  <a:pt x="13" y="1"/>
                  <a:pt x="13" y="2"/>
                  <a:pt x="13" y="3"/>
                </a:cubicBezTo>
                <a:cubicBezTo>
                  <a:pt x="12" y="5"/>
                  <a:pt x="10" y="7"/>
                  <a:pt x="9" y="9"/>
                </a:cubicBezTo>
                <a:cubicBezTo>
                  <a:pt x="7" y="11"/>
                  <a:pt x="5" y="12"/>
                  <a:pt x="2" y="13"/>
                </a:cubicBezTo>
                <a:cubicBezTo>
                  <a:pt x="2" y="13"/>
                  <a:pt x="1" y="14"/>
                  <a:pt x="0" y="14"/>
                </a:cubicBezTo>
                <a:cubicBezTo>
                  <a:pt x="0" y="14"/>
                  <a:pt x="0" y="14"/>
                  <a:pt x="0" y="14"/>
                </a:cubicBezTo>
                <a:cubicBezTo>
                  <a:pt x="12" y="26"/>
                  <a:pt x="12" y="26"/>
                  <a:pt x="12" y="26"/>
                </a:cubicBezTo>
                <a:cubicBezTo>
                  <a:pt x="13" y="13"/>
                  <a:pt x="13" y="13"/>
                  <a:pt x="13" y="13"/>
                </a:cubicBezTo>
                <a:cubicBezTo>
                  <a:pt x="26" y="12"/>
                  <a:pt x="26" y="12"/>
                  <a:pt x="26" y="12"/>
                </a:cubicBezTo>
                <a:cubicBezTo>
                  <a:pt x="14" y="0"/>
                  <a:pt x="14" y="0"/>
                  <a:pt x="14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0" name="Freeform 133"/>
          <p:cNvSpPr/>
          <p:nvPr/>
        </p:nvSpPr>
        <p:spPr bwMode="auto">
          <a:xfrm>
            <a:off x="9210675" y="1504950"/>
            <a:ext cx="239713" cy="241300"/>
          </a:xfrm>
          <a:custGeom>
            <a:avLst/>
            <a:gdLst>
              <a:gd name="T0" fmla="*/ 52 w 64"/>
              <a:gd name="T1" fmla="*/ 12 h 64"/>
              <a:gd name="T2" fmla="*/ 48 w 64"/>
              <a:gd name="T3" fmla="*/ 6 h 64"/>
              <a:gd name="T4" fmla="*/ 46 w 64"/>
              <a:gd name="T5" fmla="*/ 0 h 64"/>
              <a:gd name="T6" fmla="*/ 4 w 64"/>
              <a:gd name="T7" fmla="*/ 30 h 64"/>
              <a:gd name="T8" fmla="*/ 11 w 64"/>
              <a:gd name="T9" fmla="*/ 53 h 64"/>
              <a:gd name="T10" fmla="*/ 34 w 64"/>
              <a:gd name="T11" fmla="*/ 60 h 64"/>
              <a:gd name="T12" fmla="*/ 64 w 64"/>
              <a:gd name="T13" fmla="*/ 18 h 64"/>
              <a:gd name="T14" fmla="*/ 58 w 64"/>
              <a:gd name="T15" fmla="*/ 16 h 64"/>
              <a:gd name="T16" fmla="*/ 52 w 64"/>
              <a:gd name="T17" fmla="*/ 12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4" h="64">
                <a:moveTo>
                  <a:pt x="52" y="12"/>
                </a:moveTo>
                <a:cubicBezTo>
                  <a:pt x="50" y="10"/>
                  <a:pt x="49" y="8"/>
                  <a:pt x="48" y="6"/>
                </a:cubicBezTo>
                <a:cubicBezTo>
                  <a:pt x="47" y="4"/>
                  <a:pt x="46" y="2"/>
                  <a:pt x="46" y="0"/>
                </a:cubicBezTo>
                <a:cubicBezTo>
                  <a:pt x="30" y="12"/>
                  <a:pt x="4" y="30"/>
                  <a:pt x="4" y="30"/>
                </a:cubicBezTo>
                <a:cubicBezTo>
                  <a:pt x="0" y="34"/>
                  <a:pt x="3" y="44"/>
                  <a:pt x="11" y="53"/>
                </a:cubicBezTo>
                <a:cubicBezTo>
                  <a:pt x="20" y="61"/>
                  <a:pt x="30" y="64"/>
                  <a:pt x="34" y="60"/>
                </a:cubicBezTo>
                <a:cubicBezTo>
                  <a:pt x="34" y="60"/>
                  <a:pt x="53" y="34"/>
                  <a:pt x="64" y="18"/>
                </a:cubicBezTo>
                <a:cubicBezTo>
                  <a:pt x="62" y="17"/>
                  <a:pt x="60" y="17"/>
                  <a:pt x="58" y="16"/>
                </a:cubicBezTo>
                <a:cubicBezTo>
                  <a:pt x="56" y="15"/>
                  <a:pt x="54" y="14"/>
                  <a:pt x="52" y="12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1" name="Freeform 134"/>
          <p:cNvSpPr/>
          <p:nvPr/>
        </p:nvSpPr>
        <p:spPr bwMode="auto">
          <a:xfrm>
            <a:off x="9466263" y="1249363"/>
            <a:ext cx="239713" cy="241300"/>
          </a:xfrm>
          <a:custGeom>
            <a:avLst/>
            <a:gdLst>
              <a:gd name="T0" fmla="*/ 53 w 64"/>
              <a:gd name="T1" fmla="*/ 11 h 64"/>
              <a:gd name="T2" fmla="*/ 30 w 64"/>
              <a:gd name="T3" fmla="*/ 4 h 64"/>
              <a:gd name="T4" fmla="*/ 0 w 64"/>
              <a:gd name="T5" fmla="*/ 46 h 64"/>
              <a:gd name="T6" fmla="*/ 5 w 64"/>
              <a:gd name="T7" fmla="*/ 48 h 64"/>
              <a:gd name="T8" fmla="*/ 12 w 64"/>
              <a:gd name="T9" fmla="*/ 52 h 64"/>
              <a:gd name="T10" fmla="*/ 16 w 64"/>
              <a:gd name="T11" fmla="*/ 58 h 64"/>
              <a:gd name="T12" fmla="*/ 17 w 64"/>
              <a:gd name="T13" fmla="*/ 64 h 64"/>
              <a:gd name="T14" fmla="*/ 60 w 64"/>
              <a:gd name="T15" fmla="*/ 34 h 64"/>
              <a:gd name="T16" fmla="*/ 53 w 64"/>
              <a:gd name="T17" fmla="*/ 11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4" h="64">
                <a:moveTo>
                  <a:pt x="53" y="11"/>
                </a:moveTo>
                <a:cubicBezTo>
                  <a:pt x="44" y="3"/>
                  <a:pt x="34" y="0"/>
                  <a:pt x="30" y="4"/>
                </a:cubicBezTo>
                <a:cubicBezTo>
                  <a:pt x="30" y="4"/>
                  <a:pt x="11" y="30"/>
                  <a:pt x="0" y="46"/>
                </a:cubicBezTo>
                <a:cubicBezTo>
                  <a:pt x="2" y="47"/>
                  <a:pt x="4" y="47"/>
                  <a:pt x="5" y="48"/>
                </a:cubicBezTo>
                <a:cubicBezTo>
                  <a:pt x="8" y="49"/>
                  <a:pt x="10" y="50"/>
                  <a:pt x="12" y="52"/>
                </a:cubicBezTo>
                <a:cubicBezTo>
                  <a:pt x="13" y="54"/>
                  <a:pt x="15" y="56"/>
                  <a:pt x="16" y="58"/>
                </a:cubicBezTo>
                <a:cubicBezTo>
                  <a:pt x="17" y="60"/>
                  <a:pt x="17" y="62"/>
                  <a:pt x="17" y="64"/>
                </a:cubicBezTo>
                <a:cubicBezTo>
                  <a:pt x="33" y="53"/>
                  <a:pt x="60" y="34"/>
                  <a:pt x="60" y="34"/>
                </a:cubicBezTo>
                <a:cubicBezTo>
                  <a:pt x="64" y="30"/>
                  <a:pt x="61" y="20"/>
                  <a:pt x="53" y="11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142" name="组合 141"/>
          <p:cNvGrpSpPr/>
          <p:nvPr/>
        </p:nvGrpSpPr>
        <p:grpSpPr>
          <a:xfrm>
            <a:off x="8331200" y="1257300"/>
            <a:ext cx="330200" cy="481013"/>
            <a:chOff x="8331200" y="1257300"/>
            <a:chExt cx="330200" cy="481013"/>
          </a:xfrm>
          <a:solidFill>
            <a:schemeClr val="bg1">
              <a:lumMod val="85000"/>
            </a:schemeClr>
          </a:solidFill>
        </p:grpSpPr>
        <p:sp>
          <p:nvSpPr>
            <p:cNvPr id="143" name="Oval 135"/>
            <p:cNvSpPr>
              <a:spLocks noChangeArrowheads="1"/>
            </p:cNvSpPr>
            <p:nvPr/>
          </p:nvSpPr>
          <p:spPr bwMode="auto">
            <a:xfrm>
              <a:off x="8440738" y="1365250"/>
              <a:ext cx="112713" cy="112713"/>
            </a:xfrm>
            <a:prstGeom prst="ellipse">
              <a:avLst/>
            </a:prstGeom>
            <a:grpFill/>
            <a:ln w="9525">
              <a:solidFill>
                <a:schemeClr val="bg1">
                  <a:lumMod val="75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4" name="Freeform 136"/>
            <p:cNvSpPr>
              <a:spLocks noEditPoints="1"/>
            </p:cNvSpPr>
            <p:nvPr/>
          </p:nvSpPr>
          <p:spPr bwMode="auto">
            <a:xfrm>
              <a:off x="8331200" y="1257300"/>
              <a:ext cx="330200" cy="330200"/>
            </a:xfrm>
            <a:custGeom>
              <a:avLst/>
              <a:gdLst>
                <a:gd name="T0" fmla="*/ 88 w 88"/>
                <a:gd name="T1" fmla="*/ 44 h 88"/>
                <a:gd name="T2" fmla="*/ 79 w 88"/>
                <a:gd name="T3" fmla="*/ 35 h 88"/>
                <a:gd name="T4" fmla="*/ 82 w 88"/>
                <a:gd name="T5" fmla="*/ 22 h 88"/>
                <a:gd name="T6" fmla="*/ 70 w 88"/>
                <a:gd name="T7" fmla="*/ 19 h 88"/>
                <a:gd name="T8" fmla="*/ 66 w 88"/>
                <a:gd name="T9" fmla="*/ 6 h 88"/>
                <a:gd name="T10" fmla="*/ 53 w 88"/>
                <a:gd name="T11" fmla="*/ 9 h 88"/>
                <a:gd name="T12" fmla="*/ 44 w 88"/>
                <a:gd name="T13" fmla="*/ 0 h 88"/>
                <a:gd name="T14" fmla="*/ 35 w 88"/>
                <a:gd name="T15" fmla="*/ 9 h 88"/>
                <a:gd name="T16" fmla="*/ 22 w 88"/>
                <a:gd name="T17" fmla="*/ 6 h 88"/>
                <a:gd name="T18" fmla="*/ 18 w 88"/>
                <a:gd name="T19" fmla="*/ 19 h 88"/>
                <a:gd name="T20" fmla="*/ 6 w 88"/>
                <a:gd name="T21" fmla="*/ 22 h 88"/>
                <a:gd name="T22" fmla="*/ 9 w 88"/>
                <a:gd name="T23" fmla="*/ 35 h 88"/>
                <a:gd name="T24" fmla="*/ 0 w 88"/>
                <a:gd name="T25" fmla="*/ 44 h 88"/>
                <a:gd name="T26" fmla="*/ 9 w 88"/>
                <a:gd name="T27" fmla="*/ 54 h 88"/>
                <a:gd name="T28" fmla="*/ 6 w 88"/>
                <a:gd name="T29" fmla="*/ 66 h 88"/>
                <a:gd name="T30" fmla="*/ 18 w 88"/>
                <a:gd name="T31" fmla="*/ 70 h 88"/>
                <a:gd name="T32" fmla="*/ 22 w 88"/>
                <a:gd name="T33" fmla="*/ 82 h 88"/>
                <a:gd name="T34" fmla="*/ 35 w 88"/>
                <a:gd name="T35" fmla="*/ 79 h 88"/>
                <a:gd name="T36" fmla="*/ 44 w 88"/>
                <a:gd name="T37" fmla="*/ 88 h 88"/>
                <a:gd name="T38" fmla="*/ 53 w 88"/>
                <a:gd name="T39" fmla="*/ 79 h 88"/>
                <a:gd name="T40" fmla="*/ 66 w 88"/>
                <a:gd name="T41" fmla="*/ 82 h 88"/>
                <a:gd name="T42" fmla="*/ 70 w 88"/>
                <a:gd name="T43" fmla="*/ 70 h 88"/>
                <a:gd name="T44" fmla="*/ 82 w 88"/>
                <a:gd name="T45" fmla="*/ 66 h 88"/>
                <a:gd name="T46" fmla="*/ 79 w 88"/>
                <a:gd name="T47" fmla="*/ 54 h 88"/>
                <a:gd name="T48" fmla="*/ 88 w 88"/>
                <a:gd name="T49" fmla="*/ 44 h 88"/>
                <a:gd name="T50" fmla="*/ 44 w 88"/>
                <a:gd name="T51" fmla="*/ 69 h 88"/>
                <a:gd name="T52" fmla="*/ 19 w 88"/>
                <a:gd name="T53" fmla="*/ 44 h 88"/>
                <a:gd name="T54" fmla="*/ 44 w 88"/>
                <a:gd name="T55" fmla="*/ 20 h 88"/>
                <a:gd name="T56" fmla="*/ 69 w 88"/>
                <a:gd name="T57" fmla="*/ 44 h 88"/>
                <a:gd name="T58" fmla="*/ 44 w 88"/>
                <a:gd name="T59" fmla="*/ 69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88" h="88">
                  <a:moveTo>
                    <a:pt x="88" y="44"/>
                  </a:moveTo>
                  <a:cubicBezTo>
                    <a:pt x="79" y="35"/>
                    <a:pt x="79" y="35"/>
                    <a:pt x="79" y="35"/>
                  </a:cubicBezTo>
                  <a:cubicBezTo>
                    <a:pt x="82" y="22"/>
                    <a:pt x="82" y="22"/>
                    <a:pt x="82" y="22"/>
                  </a:cubicBezTo>
                  <a:cubicBezTo>
                    <a:pt x="70" y="19"/>
                    <a:pt x="70" y="19"/>
                    <a:pt x="70" y="19"/>
                  </a:cubicBezTo>
                  <a:cubicBezTo>
                    <a:pt x="66" y="6"/>
                    <a:pt x="66" y="6"/>
                    <a:pt x="66" y="6"/>
                  </a:cubicBezTo>
                  <a:cubicBezTo>
                    <a:pt x="53" y="9"/>
                    <a:pt x="53" y="9"/>
                    <a:pt x="53" y="9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35" y="9"/>
                    <a:pt x="35" y="9"/>
                    <a:pt x="35" y="9"/>
                  </a:cubicBezTo>
                  <a:cubicBezTo>
                    <a:pt x="22" y="6"/>
                    <a:pt x="22" y="6"/>
                    <a:pt x="22" y="6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9" y="35"/>
                    <a:pt x="9" y="35"/>
                    <a:pt x="9" y="35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9" y="54"/>
                    <a:pt x="9" y="54"/>
                    <a:pt x="9" y="54"/>
                  </a:cubicBezTo>
                  <a:cubicBezTo>
                    <a:pt x="6" y="66"/>
                    <a:pt x="6" y="66"/>
                    <a:pt x="6" y="66"/>
                  </a:cubicBezTo>
                  <a:cubicBezTo>
                    <a:pt x="18" y="70"/>
                    <a:pt x="18" y="70"/>
                    <a:pt x="18" y="70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35" y="79"/>
                    <a:pt x="35" y="79"/>
                    <a:pt x="35" y="79"/>
                  </a:cubicBezTo>
                  <a:cubicBezTo>
                    <a:pt x="44" y="88"/>
                    <a:pt x="44" y="88"/>
                    <a:pt x="44" y="88"/>
                  </a:cubicBezTo>
                  <a:cubicBezTo>
                    <a:pt x="53" y="79"/>
                    <a:pt x="53" y="79"/>
                    <a:pt x="53" y="79"/>
                  </a:cubicBezTo>
                  <a:cubicBezTo>
                    <a:pt x="66" y="82"/>
                    <a:pt x="66" y="82"/>
                    <a:pt x="66" y="82"/>
                  </a:cubicBezTo>
                  <a:cubicBezTo>
                    <a:pt x="70" y="70"/>
                    <a:pt x="70" y="70"/>
                    <a:pt x="70" y="70"/>
                  </a:cubicBezTo>
                  <a:cubicBezTo>
                    <a:pt x="82" y="66"/>
                    <a:pt x="82" y="66"/>
                    <a:pt x="82" y="66"/>
                  </a:cubicBezTo>
                  <a:cubicBezTo>
                    <a:pt x="79" y="54"/>
                    <a:pt x="79" y="54"/>
                    <a:pt x="79" y="54"/>
                  </a:cubicBezTo>
                  <a:lnTo>
                    <a:pt x="88" y="44"/>
                  </a:lnTo>
                  <a:close/>
                  <a:moveTo>
                    <a:pt x="44" y="69"/>
                  </a:moveTo>
                  <a:cubicBezTo>
                    <a:pt x="30" y="69"/>
                    <a:pt x="19" y="58"/>
                    <a:pt x="19" y="44"/>
                  </a:cubicBezTo>
                  <a:cubicBezTo>
                    <a:pt x="19" y="31"/>
                    <a:pt x="30" y="20"/>
                    <a:pt x="44" y="20"/>
                  </a:cubicBezTo>
                  <a:cubicBezTo>
                    <a:pt x="58" y="20"/>
                    <a:pt x="69" y="31"/>
                    <a:pt x="69" y="44"/>
                  </a:cubicBezTo>
                  <a:cubicBezTo>
                    <a:pt x="69" y="58"/>
                    <a:pt x="58" y="69"/>
                    <a:pt x="44" y="69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lumMod val="75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5" name="Freeform 137"/>
            <p:cNvSpPr/>
            <p:nvPr/>
          </p:nvSpPr>
          <p:spPr bwMode="auto">
            <a:xfrm>
              <a:off x="8440738" y="1595438"/>
              <a:ext cx="112713" cy="142875"/>
            </a:xfrm>
            <a:custGeom>
              <a:avLst/>
              <a:gdLst>
                <a:gd name="T0" fmla="*/ 52 w 71"/>
                <a:gd name="T1" fmla="*/ 12 h 90"/>
                <a:gd name="T2" fmla="*/ 35 w 71"/>
                <a:gd name="T3" fmla="*/ 28 h 90"/>
                <a:gd name="T4" fmla="*/ 19 w 71"/>
                <a:gd name="T5" fmla="*/ 12 h 90"/>
                <a:gd name="T6" fmla="*/ 7 w 71"/>
                <a:gd name="T7" fmla="*/ 0 h 90"/>
                <a:gd name="T8" fmla="*/ 0 w 71"/>
                <a:gd name="T9" fmla="*/ 2 h 90"/>
                <a:gd name="T10" fmla="*/ 0 w 71"/>
                <a:gd name="T11" fmla="*/ 90 h 90"/>
                <a:gd name="T12" fmla="*/ 35 w 71"/>
                <a:gd name="T13" fmla="*/ 57 h 90"/>
                <a:gd name="T14" fmla="*/ 71 w 71"/>
                <a:gd name="T15" fmla="*/ 90 h 90"/>
                <a:gd name="T16" fmla="*/ 71 w 71"/>
                <a:gd name="T17" fmla="*/ 2 h 90"/>
                <a:gd name="T18" fmla="*/ 64 w 71"/>
                <a:gd name="T19" fmla="*/ 0 h 90"/>
                <a:gd name="T20" fmla="*/ 52 w 71"/>
                <a:gd name="T21" fmla="*/ 12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1" h="90">
                  <a:moveTo>
                    <a:pt x="52" y="12"/>
                  </a:moveTo>
                  <a:lnTo>
                    <a:pt x="35" y="28"/>
                  </a:lnTo>
                  <a:lnTo>
                    <a:pt x="19" y="12"/>
                  </a:lnTo>
                  <a:lnTo>
                    <a:pt x="7" y="0"/>
                  </a:lnTo>
                  <a:lnTo>
                    <a:pt x="0" y="2"/>
                  </a:lnTo>
                  <a:lnTo>
                    <a:pt x="0" y="90"/>
                  </a:lnTo>
                  <a:lnTo>
                    <a:pt x="35" y="57"/>
                  </a:lnTo>
                  <a:lnTo>
                    <a:pt x="71" y="90"/>
                  </a:lnTo>
                  <a:lnTo>
                    <a:pt x="71" y="2"/>
                  </a:lnTo>
                  <a:lnTo>
                    <a:pt x="64" y="0"/>
                  </a:lnTo>
                  <a:lnTo>
                    <a:pt x="52" y="12"/>
                  </a:lnTo>
                  <a:close/>
                </a:path>
              </a:pathLst>
            </a:custGeom>
            <a:grpFill/>
            <a:ln w="9525">
              <a:solidFill>
                <a:schemeClr val="bg1">
                  <a:lumMod val="75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46" name="Freeform 138"/>
          <p:cNvSpPr>
            <a:spLocks noEditPoints="1"/>
          </p:cNvSpPr>
          <p:nvPr/>
        </p:nvSpPr>
        <p:spPr bwMode="auto">
          <a:xfrm>
            <a:off x="7408863" y="1257300"/>
            <a:ext cx="254000" cy="481013"/>
          </a:xfrm>
          <a:custGeom>
            <a:avLst/>
            <a:gdLst>
              <a:gd name="T0" fmla="*/ 0 w 160"/>
              <a:gd name="T1" fmla="*/ 0 h 303"/>
              <a:gd name="T2" fmla="*/ 0 w 160"/>
              <a:gd name="T3" fmla="*/ 303 h 303"/>
              <a:gd name="T4" fmla="*/ 80 w 160"/>
              <a:gd name="T5" fmla="*/ 234 h 303"/>
              <a:gd name="T6" fmla="*/ 160 w 160"/>
              <a:gd name="T7" fmla="*/ 303 h 303"/>
              <a:gd name="T8" fmla="*/ 160 w 160"/>
              <a:gd name="T9" fmla="*/ 0 h 303"/>
              <a:gd name="T10" fmla="*/ 0 w 160"/>
              <a:gd name="T11" fmla="*/ 0 h 303"/>
              <a:gd name="T12" fmla="*/ 108 w 160"/>
              <a:gd name="T13" fmla="*/ 170 h 303"/>
              <a:gd name="T14" fmla="*/ 80 w 160"/>
              <a:gd name="T15" fmla="*/ 156 h 303"/>
              <a:gd name="T16" fmla="*/ 52 w 160"/>
              <a:gd name="T17" fmla="*/ 170 h 303"/>
              <a:gd name="T18" fmla="*/ 56 w 160"/>
              <a:gd name="T19" fmla="*/ 139 h 303"/>
              <a:gd name="T20" fmla="*/ 33 w 160"/>
              <a:gd name="T21" fmla="*/ 116 h 303"/>
              <a:gd name="T22" fmla="*/ 66 w 160"/>
              <a:gd name="T23" fmla="*/ 111 h 303"/>
              <a:gd name="T24" fmla="*/ 80 w 160"/>
              <a:gd name="T25" fmla="*/ 83 h 303"/>
              <a:gd name="T26" fmla="*/ 94 w 160"/>
              <a:gd name="T27" fmla="*/ 111 h 303"/>
              <a:gd name="T28" fmla="*/ 127 w 160"/>
              <a:gd name="T29" fmla="*/ 116 h 303"/>
              <a:gd name="T30" fmla="*/ 104 w 160"/>
              <a:gd name="T31" fmla="*/ 139 h 303"/>
              <a:gd name="T32" fmla="*/ 108 w 160"/>
              <a:gd name="T33" fmla="*/ 170 h 3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60" h="303">
                <a:moveTo>
                  <a:pt x="0" y="0"/>
                </a:moveTo>
                <a:lnTo>
                  <a:pt x="0" y="303"/>
                </a:lnTo>
                <a:lnTo>
                  <a:pt x="80" y="234"/>
                </a:lnTo>
                <a:lnTo>
                  <a:pt x="160" y="303"/>
                </a:lnTo>
                <a:lnTo>
                  <a:pt x="160" y="0"/>
                </a:lnTo>
                <a:lnTo>
                  <a:pt x="0" y="0"/>
                </a:lnTo>
                <a:close/>
                <a:moveTo>
                  <a:pt x="108" y="170"/>
                </a:moveTo>
                <a:lnTo>
                  <a:pt x="80" y="156"/>
                </a:lnTo>
                <a:lnTo>
                  <a:pt x="52" y="170"/>
                </a:lnTo>
                <a:lnTo>
                  <a:pt x="56" y="139"/>
                </a:lnTo>
                <a:lnTo>
                  <a:pt x="33" y="116"/>
                </a:lnTo>
                <a:lnTo>
                  <a:pt x="66" y="111"/>
                </a:lnTo>
                <a:lnTo>
                  <a:pt x="80" y="83"/>
                </a:lnTo>
                <a:lnTo>
                  <a:pt x="94" y="111"/>
                </a:lnTo>
                <a:lnTo>
                  <a:pt x="127" y="116"/>
                </a:lnTo>
                <a:lnTo>
                  <a:pt x="104" y="139"/>
                </a:lnTo>
                <a:lnTo>
                  <a:pt x="108" y="17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7" name="Freeform 139"/>
          <p:cNvSpPr/>
          <p:nvPr/>
        </p:nvSpPr>
        <p:spPr bwMode="auto">
          <a:xfrm>
            <a:off x="6446838" y="1257300"/>
            <a:ext cx="255588" cy="481013"/>
          </a:xfrm>
          <a:custGeom>
            <a:avLst/>
            <a:gdLst>
              <a:gd name="T0" fmla="*/ 0 w 161"/>
              <a:gd name="T1" fmla="*/ 0 h 303"/>
              <a:gd name="T2" fmla="*/ 0 w 161"/>
              <a:gd name="T3" fmla="*/ 303 h 303"/>
              <a:gd name="T4" fmla="*/ 0 w 161"/>
              <a:gd name="T5" fmla="*/ 303 h 303"/>
              <a:gd name="T6" fmla="*/ 81 w 161"/>
              <a:gd name="T7" fmla="*/ 234 h 303"/>
              <a:gd name="T8" fmla="*/ 161 w 161"/>
              <a:gd name="T9" fmla="*/ 303 h 303"/>
              <a:gd name="T10" fmla="*/ 161 w 161"/>
              <a:gd name="T11" fmla="*/ 303 h 303"/>
              <a:gd name="T12" fmla="*/ 161 w 161"/>
              <a:gd name="T13" fmla="*/ 0 h 303"/>
              <a:gd name="T14" fmla="*/ 0 w 161"/>
              <a:gd name="T15" fmla="*/ 0 h 3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61" h="303">
                <a:moveTo>
                  <a:pt x="0" y="0"/>
                </a:moveTo>
                <a:lnTo>
                  <a:pt x="0" y="303"/>
                </a:lnTo>
                <a:lnTo>
                  <a:pt x="0" y="303"/>
                </a:lnTo>
                <a:lnTo>
                  <a:pt x="81" y="234"/>
                </a:lnTo>
                <a:lnTo>
                  <a:pt x="161" y="303"/>
                </a:lnTo>
                <a:lnTo>
                  <a:pt x="161" y="303"/>
                </a:lnTo>
                <a:lnTo>
                  <a:pt x="161" y="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8" name="Freeform 140"/>
          <p:cNvSpPr>
            <a:spLocks noEditPoints="1"/>
          </p:cNvSpPr>
          <p:nvPr/>
        </p:nvSpPr>
        <p:spPr bwMode="auto">
          <a:xfrm>
            <a:off x="5519738" y="1282700"/>
            <a:ext cx="112713" cy="439738"/>
          </a:xfrm>
          <a:custGeom>
            <a:avLst/>
            <a:gdLst>
              <a:gd name="T0" fmla="*/ 0 w 71"/>
              <a:gd name="T1" fmla="*/ 277 h 277"/>
              <a:gd name="T2" fmla="*/ 71 w 71"/>
              <a:gd name="T3" fmla="*/ 277 h 277"/>
              <a:gd name="T4" fmla="*/ 71 w 71"/>
              <a:gd name="T5" fmla="*/ 0 h 277"/>
              <a:gd name="T6" fmla="*/ 0 w 71"/>
              <a:gd name="T7" fmla="*/ 0 h 277"/>
              <a:gd name="T8" fmla="*/ 0 w 71"/>
              <a:gd name="T9" fmla="*/ 277 h 277"/>
              <a:gd name="T10" fmla="*/ 24 w 71"/>
              <a:gd name="T11" fmla="*/ 81 h 277"/>
              <a:gd name="T12" fmla="*/ 47 w 71"/>
              <a:gd name="T13" fmla="*/ 81 h 277"/>
              <a:gd name="T14" fmla="*/ 47 w 71"/>
              <a:gd name="T15" fmla="*/ 197 h 277"/>
              <a:gd name="T16" fmla="*/ 24 w 71"/>
              <a:gd name="T17" fmla="*/ 197 h 277"/>
              <a:gd name="T18" fmla="*/ 24 w 71"/>
              <a:gd name="T19" fmla="*/ 81 h 2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71" h="277">
                <a:moveTo>
                  <a:pt x="0" y="277"/>
                </a:moveTo>
                <a:lnTo>
                  <a:pt x="71" y="277"/>
                </a:lnTo>
                <a:lnTo>
                  <a:pt x="71" y="0"/>
                </a:lnTo>
                <a:lnTo>
                  <a:pt x="0" y="0"/>
                </a:lnTo>
                <a:lnTo>
                  <a:pt x="0" y="277"/>
                </a:lnTo>
                <a:close/>
                <a:moveTo>
                  <a:pt x="24" y="81"/>
                </a:moveTo>
                <a:lnTo>
                  <a:pt x="47" y="81"/>
                </a:lnTo>
                <a:lnTo>
                  <a:pt x="47" y="197"/>
                </a:lnTo>
                <a:lnTo>
                  <a:pt x="24" y="197"/>
                </a:lnTo>
                <a:lnTo>
                  <a:pt x="24" y="81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9" name="Freeform 141"/>
          <p:cNvSpPr>
            <a:spLocks noEditPoints="1"/>
          </p:cNvSpPr>
          <p:nvPr/>
        </p:nvSpPr>
        <p:spPr bwMode="auto">
          <a:xfrm>
            <a:off x="5670550" y="1268413"/>
            <a:ext cx="182563" cy="458788"/>
          </a:xfrm>
          <a:custGeom>
            <a:avLst/>
            <a:gdLst>
              <a:gd name="T0" fmla="*/ 68 w 115"/>
              <a:gd name="T1" fmla="*/ 0 h 289"/>
              <a:gd name="T2" fmla="*/ 0 w 115"/>
              <a:gd name="T3" fmla="*/ 14 h 289"/>
              <a:gd name="T4" fmla="*/ 47 w 115"/>
              <a:gd name="T5" fmla="*/ 289 h 289"/>
              <a:gd name="T6" fmla="*/ 115 w 115"/>
              <a:gd name="T7" fmla="*/ 274 h 289"/>
              <a:gd name="T8" fmla="*/ 68 w 115"/>
              <a:gd name="T9" fmla="*/ 0 h 289"/>
              <a:gd name="T10" fmla="*/ 35 w 115"/>
              <a:gd name="T11" fmla="*/ 90 h 289"/>
              <a:gd name="T12" fmla="*/ 59 w 115"/>
              <a:gd name="T13" fmla="*/ 85 h 289"/>
              <a:gd name="T14" fmla="*/ 78 w 115"/>
              <a:gd name="T15" fmla="*/ 199 h 289"/>
              <a:gd name="T16" fmla="*/ 56 w 115"/>
              <a:gd name="T17" fmla="*/ 203 h 289"/>
              <a:gd name="T18" fmla="*/ 35 w 115"/>
              <a:gd name="T19" fmla="*/ 90 h 2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15" h="289">
                <a:moveTo>
                  <a:pt x="68" y="0"/>
                </a:moveTo>
                <a:lnTo>
                  <a:pt x="0" y="14"/>
                </a:lnTo>
                <a:lnTo>
                  <a:pt x="47" y="289"/>
                </a:lnTo>
                <a:lnTo>
                  <a:pt x="115" y="274"/>
                </a:lnTo>
                <a:lnTo>
                  <a:pt x="68" y="0"/>
                </a:lnTo>
                <a:close/>
                <a:moveTo>
                  <a:pt x="35" y="90"/>
                </a:moveTo>
                <a:lnTo>
                  <a:pt x="59" y="85"/>
                </a:lnTo>
                <a:lnTo>
                  <a:pt x="78" y="199"/>
                </a:lnTo>
                <a:lnTo>
                  <a:pt x="56" y="203"/>
                </a:lnTo>
                <a:lnTo>
                  <a:pt x="35" y="9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0" name="Freeform 142"/>
          <p:cNvSpPr>
            <a:spLocks noEditPoints="1"/>
          </p:cNvSpPr>
          <p:nvPr/>
        </p:nvSpPr>
        <p:spPr bwMode="auto">
          <a:xfrm>
            <a:off x="5373688" y="1279525"/>
            <a:ext cx="107950" cy="442913"/>
          </a:xfrm>
          <a:custGeom>
            <a:avLst/>
            <a:gdLst>
              <a:gd name="T0" fmla="*/ 0 w 68"/>
              <a:gd name="T1" fmla="*/ 279 h 279"/>
              <a:gd name="T2" fmla="*/ 68 w 68"/>
              <a:gd name="T3" fmla="*/ 279 h 279"/>
              <a:gd name="T4" fmla="*/ 68 w 68"/>
              <a:gd name="T5" fmla="*/ 0 h 279"/>
              <a:gd name="T6" fmla="*/ 0 w 68"/>
              <a:gd name="T7" fmla="*/ 0 h 279"/>
              <a:gd name="T8" fmla="*/ 0 w 68"/>
              <a:gd name="T9" fmla="*/ 279 h 279"/>
              <a:gd name="T10" fmla="*/ 23 w 68"/>
              <a:gd name="T11" fmla="*/ 83 h 279"/>
              <a:gd name="T12" fmla="*/ 47 w 68"/>
              <a:gd name="T13" fmla="*/ 83 h 279"/>
              <a:gd name="T14" fmla="*/ 47 w 68"/>
              <a:gd name="T15" fmla="*/ 199 h 279"/>
              <a:gd name="T16" fmla="*/ 23 w 68"/>
              <a:gd name="T17" fmla="*/ 199 h 279"/>
              <a:gd name="T18" fmla="*/ 23 w 68"/>
              <a:gd name="T19" fmla="*/ 83 h 2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68" h="279">
                <a:moveTo>
                  <a:pt x="0" y="279"/>
                </a:moveTo>
                <a:lnTo>
                  <a:pt x="68" y="279"/>
                </a:lnTo>
                <a:lnTo>
                  <a:pt x="68" y="0"/>
                </a:lnTo>
                <a:lnTo>
                  <a:pt x="0" y="0"/>
                </a:lnTo>
                <a:lnTo>
                  <a:pt x="0" y="279"/>
                </a:lnTo>
                <a:close/>
                <a:moveTo>
                  <a:pt x="23" y="83"/>
                </a:moveTo>
                <a:lnTo>
                  <a:pt x="47" y="83"/>
                </a:lnTo>
                <a:lnTo>
                  <a:pt x="47" y="199"/>
                </a:lnTo>
                <a:lnTo>
                  <a:pt x="23" y="199"/>
                </a:lnTo>
                <a:lnTo>
                  <a:pt x="23" y="83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1" name="Freeform 143"/>
          <p:cNvSpPr>
            <a:spLocks noEditPoints="1"/>
          </p:cNvSpPr>
          <p:nvPr/>
        </p:nvSpPr>
        <p:spPr bwMode="auto">
          <a:xfrm>
            <a:off x="4411663" y="1290638"/>
            <a:ext cx="481013" cy="412750"/>
          </a:xfrm>
          <a:custGeom>
            <a:avLst/>
            <a:gdLst>
              <a:gd name="T0" fmla="*/ 128 w 128"/>
              <a:gd name="T1" fmla="*/ 54 h 110"/>
              <a:gd name="T2" fmla="*/ 122 w 128"/>
              <a:gd name="T3" fmla="*/ 42 h 110"/>
              <a:gd name="T4" fmla="*/ 128 w 128"/>
              <a:gd name="T5" fmla="*/ 29 h 110"/>
              <a:gd name="T6" fmla="*/ 121 w 128"/>
              <a:gd name="T7" fmla="*/ 15 h 110"/>
              <a:gd name="T8" fmla="*/ 64 w 128"/>
              <a:gd name="T9" fmla="*/ 0 h 110"/>
              <a:gd name="T10" fmla="*/ 0 w 128"/>
              <a:gd name="T11" fmla="*/ 17 h 110"/>
              <a:gd name="T12" fmla="*/ 0 w 128"/>
              <a:gd name="T13" fmla="*/ 17 h 110"/>
              <a:gd name="T14" fmla="*/ 64 w 128"/>
              <a:gd name="T15" fmla="*/ 34 h 110"/>
              <a:gd name="T16" fmla="*/ 64 w 128"/>
              <a:gd name="T17" fmla="*/ 34 h 110"/>
              <a:gd name="T18" fmla="*/ 64 w 128"/>
              <a:gd name="T19" fmla="*/ 34 h 110"/>
              <a:gd name="T20" fmla="*/ 64 w 128"/>
              <a:gd name="T21" fmla="*/ 34 h 110"/>
              <a:gd name="T22" fmla="*/ 64 w 128"/>
              <a:gd name="T23" fmla="*/ 34 h 110"/>
              <a:gd name="T24" fmla="*/ 109 w 128"/>
              <a:gd name="T25" fmla="*/ 22 h 110"/>
              <a:gd name="T26" fmla="*/ 111 w 128"/>
              <a:gd name="T27" fmla="*/ 22 h 110"/>
              <a:gd name="T28" fmla="*/ 118 w 128"/>
              <a:gd name="T29" fmla="*/ 29 h 110"/>
              <a:gd name="T30" fmla="*/ 113 w 128"/>
              <a:gd name="T31" fmla="*/ 36 h 110"/>
              <a:gd name="T32" fmla="*/ 64 w 128"/>
              <a:gd name="T33" fmla="*/ 49 h 110"/>
              <a:gd name="T34" fmla="*/ 0 w 128"/>
              <a:gd name="T35" fmla="*/ 32 h 110"/>
              <a:gd name="T36" fmla="*/ 0 w 128"/>
              <a:gd name="T37" fmla="*/ 42 h 110"/>
              <a:gd name="T38" fmla="*/ 64 w 128"/>
              <a:gd name="T39" fmla="*/ 59 h 110"/>
              <a:gd name="T40" fmla="*/ 64 w 128"/>
              <a:gd name="T41" fmla="*/ 59 h 110"/>
              <a:gd name="T42" fmla="*/ 64 w 128"/>
              <a:gd name="T43" fmla="*/ 59 h 110"/>
              <a:gd name="T44" fmla="*/ 64 w 128"/>
              <a:gd name="T45" fmla="*/ 59 h 110"/>
              <a:gd name="T46" fmla="*/ 64 w 128"/>
              <a:gd name="T47" fmla="*/ 59 h 110"/>
              <a:gd name="T48" fmla="*/ 109 w 128"/>
              <a:gd name="T49" fmla="*/ 47 h 110"/>
              <a:gd name="T50" fmla="*/ 109 w 128"/>
              <a:gd name="T51" fmla="*/ 47 h 110"/>
              <a:gd name="T52" fmla="*/ 111 w 128"/>
              <a:gd name="T53" fmla="*/ 47 h 110"/>
              <a:gd name="T54" fmla="*/ 118 w 128"/>
              <a:gd name="T55" fmla="*/ 54 h 110"/>
              <a:gd name="T56" fmla="*/ 113 w 128"/>
              <a:gd name="T57" fmla="*/ 61 h 110"/>
              <a:gd name="T58" fmla="*/ 64 w 128"/>
              <a:gd name="T59" fmla="*/ 75 h 110"/>
              <a:gd name="T60" fmla="*/ 0 w 128"/>
              <a:gd name="T61" fmla="*/ 57 h 110"/>
              <a:gd name="T62" fmla="*/ 0 w 128"/>
              <a:gd name="T63" fmla="*/ 68 h 110"/>
              <a:gd name="T64" fmla="*/ 64 w 128"/>
              <a:gd name="T65" fmla="*/ 85 h 110"/>
              <a:gd name="T66" fmla="*/ 64 w 128"/>
              <a:gd name="T67" fmla="*/ 85 h 110"/>
              <a:gd name="T68" fmla="*/ 64 w 128"/>
              <a:gd name="T69" fmla="*/ 85 h 110"/>
              <a:gd name="T70" fmla="*/ 64 w 128"/>
              <a:gd name="T71" fmla="*/ 85 h 110"/>
              <a:gd name="T72" fmla="*/ 64 w 128"/>
              <a:gd name="T73" fmla="*/ 85 h 110"/>
              <a:gd name="T74" fmla="*/ 109 w 128"/>
              <a:gd name="T75" fmla="*/ 73 h 110"/>
              <a:gd name="T76" fmla="*/ 109 w 128"/>
              <a:gd name="T77" fmla="*/ 73 h 110"/>
              <a:gd name="T78" fmla="*/ 111 w 128"/>
              <a:gd name="T79" fmla="*/ 73 h 110"/>
              <a:gd name="T80" fmla="*/ 118 w 128"/>
              <a:gd name="T81" fmla="*/ 80 h 110"/>
              <a:gd name="T82" fmla="*/ 113 w 128"/>
              <a:gd name="T83" fmla="*/ 87 h 110"/>
              <a:gd name="T84" fmla="*/ 64 w 128"/>
              <a:gd name="T85" fmla="*/ 100 h 110"/>
              <a:gd name="T86" fmla="*/ 0 w 128"/>
              <a:gd name="T87" fmla="*/ 83 h 110"/>
              <a:gd name="T88" fmla="*/ 0 w 128"/>
              <a:gd name="T89" fmla="*/ 93 h 110"/>
              <a:gd name="T90" fmla="*/ 64 w 128"/>
              <a:gd name="T91" fmla="*/ 110 h 110"/>
              <a:gd name="T92" fmla="*/ 64 w 128"/>
              <a:gd name="T93" fmla="*/ 110 h 110"/>
              <a:gd name="T94" fmla="*/ 64 w 128"/>
              <a:gd name="T95" fmla="*/ 110 h 110"/>
              <a:gd name="T96" fmla="*/ 64 w 128"/>
              <a:gd name="T97" fmla="*/ 110 h 110"/>
              <a:gd name="T98" fmla="*/ 64 w 128"/>
              <a:gd name="T99" fmla="*/ 110 h 110"/>
              <a:gd name="T100" fmla="*/ 115 w 128"/>
              <a:gd name="T101" fmla="*/ 96 h 110"/>
              <a:gd name="T102" fmla="*/ 115 w 128"/>
              <a:gd name="T103" fmla="*/ 96 h 110"/>
              <a:gd name="T104" fmla="*/ 128 w 128"/>
              <a:gd name="T105" fmla="*/ 80 h 110"/>
              <a:gd name="T106" fmla="*/ 122 w 128"/>
              <a:gd name="T107" fmla="*/ 67 h 110"/>
              <a:gd name="T108" fmla="*/ 128 w 128"/>
              <a:gd name="T109" fmla="*/ 54 h 110"/>
              <a:gd name="T110" fmla="*/ 64 w 128"/>
              <a:gd name="T111" fmla="*/ 24 h 110"/>
              <a:gd name="T112" fmla="*/ 46 w 128"/>
              <a:gd name="T113" fmla="*/ 19 h 110"/>
              <a:gd name="T114" fmla="*/ 72 w 128"/>
              <a:gd name="T115" fmla="*/ 12 h 110"/>
              <a:gd name="T116" fmla="*/ 90 w 128"/>
              <a:gd name="T117" fmla="*/ 17 h 110"/>
              <a:gd name="T118" fmla="*/ 64 w 128"/>
              <a:gd name="T119" fmla="*/ 24 h 1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28" h="110">
                <a:moveTo>
                  <a:pt x="128" y="54"/>
                </a:moveTo>
                <a:cubicBezTo>
                  <a:pt x="128" y="49"/>
                  <a:pt x="126" y="45"/>
                  <a:pt x="122" y="42"/>
                </a:cubicBezTo>
                <a:cubicBezTo>
                  <a:pt x="126" y="39"/>
                  <a:pt x="128" y="34"/>
                  <a:pt x="128" y="29"/>
                </a:cubicBezTo>
                <a:cubicBezTo>
                  <a:pt x="128" y="23"/>
                  <a:pt x="125" y="17"/>
                  <a:pt x="121" y="15"/>
                </a:cubicBezTo>
                <a:cubicBezTo>
                  <a:pt x="64" y="0"/>
                  <a:pt x="64" y="0"/>
                  <a:pt x="64" y="0"/>
                </a:cubicBezTo>
                <a:cubicBezTo>
                  <a:pt x="0" y="17"/>
                  <a:pt x="0" y="17"/>
                  <a:pt x="0" y="17"/>
                </a:cubicBezTo>
                <a:cubicBezTo>
                  <a:pt x="0" y="17"/>
                  <a:pt x="0" y="17"/>
                  <a:pt x="0" y="17"/>
                </a:cubicBezTo>
                <a:cubicBezTo>
                  <a:pt x="64" y="34"/>
                  <a:pt x="64" y="34"/>
                  <a:pt x="64" y="34"/>
                </a:cubicBezTo>
                <a:cubicBezTo>
                  <a:pt x="64" y="34"/>
                  <a:pt x="64" y="34"/>
                  <a:pt x="64" y="34"/>
                </a:cubicBezTo>
                <a:cubicBezTo>
                  <a:pt x="64" y="34"/>
                  <a:pt x="64" y="34"/>
                  <a:pt x="64" y="34"/>
                </a:cubicBezTo>
                <a:cubicBezTo>
                  <a:pt x="64" y="34"/>
                  <a:pt x="64" y="34"/>
                  <a:pt x="64" y="34"/>
                </a:cubicBezTo>
                <a:cubicBezTo>
                  <a:pt x="64" y="34"/>
                  <a:pt x="64" y="34"/>
                  <a:pt x="64" y="34"/>
                </a:cubicBezTo>
                <a:cubicBezTo>
                  <a:pt x="109" y="22"/>
                  <a:pt x="109" y="22"/>
                  <a:pt x="109" y="22"/>
                </a:cubicBezTo>
                <a:cubicBezTo>
                  <a:pt x="110" y="22"/>
                  <a:pt x="110" y="22"/>
                  <a:pt x="111" y="22"/>
                </a:cubicBezTo>
                <a:cubicBezTo>
                  <a:pt x="115" y="22"/>
                  <a:pt x="118" y="25"/>
                  <a:pt x="118" y="29"/>
                </a:cubicBezTo>
                <a:cubicBezTo>
                  <a:pt x="118" y="33"/>
                  <a:pt x="116" y="35"/>
                  <a:pt x="113" y="36"/>
                </a:cubicBezTo>
                <a:cubicBezTo>
                  <a:pt x="64" y="49"/>
                  <a:pt x="64" y="49"/>
                  <a:pt x="64" y="49"/>
                </a:cubicBezTo>
                <a:cubicBezTo>
                  <a:pt x="0" y="32"/>
                  <a:pt x="0" y="32"/>
                  <a:pt x="0" y="32"/>
                </a:cubicBezTo>
                <a:cubicBezTo>
                  <a:pt x="0" y="42"/>
                  <a:pt x="0" y="42"/>
                  <a:pt x="0" y="42"/>
                </a:cubicBezTo>
                <a:cubicBezTo>
                  <a:pt x="64" y="59"/>
                  <a:pt x="64" y="59"/>
                  <a:pt x="64" y="59"/>
                </a:cubicBezTo>
                <a:cubicBezTo>
                  <a:pt x="64" y="59"/>
                  <a:pt x="64" y="59"/>
                  <a:pt x="64" y="59"/>
                </a:cubicBezTo>
                <a:cubicBezTo>
                  <a:pt x="64" y="59"/>
                  <a:pt x="64" y="59"/>
                  <a:pt x="64" y="59"/>
                </a:cubicBezTo>
                <a:cubicBezTo>
                  <a:pt x="64" y="59"/>
                  <a:pt x="64" y="59"/>
                  <a:pt x="64" y="59"/>
                </a:cubicBezTo>
                <a:cubicBezTo>
                  <a:pt x="64" y="59"/>
                  <a:pt x="64" y="59"/>
                  <a:pt x="64" y="59"/>
                </a:cubicBezTo>
                <a:cubicBezTo>
                  <a:pt x="109" y="47"/>
                  <a:pt x="109" y="47"/>
                  <a:pt x="109" y="47"/>
                </a:cubicBezTo>
                <a:cubicBezTo>
                  <a:pt x="109" y="47"/>
                  <a:pt x="109" y="47"/>
                  <a:pt x="109" y="47"/>
                </a:cubicBezTo>
                <a:cubicBezTo>
                  <a:pt x="110" y="47"/>
                  <a:pt x="110" y="47"/>
                  <a:pt x="111" y="47"/>
                </a:cubicBezTo>
                <a:cubicBezTo>
                  <a:pt x="115" y="47"/>
                  <a:pt x="118" y="50"/>
                  <a:pt x="118" y="54"/>
                </a:cubicBezTo>
                <a:cubicBezTo>
                  <a:pt x="118" y="58"/>
                  <a:pt x="116" y="61"/>
                  <a:pt x="113" y="61"/>
                </a:cubicBezTo>
                <a:cubicBezTo>
                  <a:pt x="64" y="75"/>
                  <a:pt x="64" y="75"/>
                  <a:pt x="64" y="75"/>
                </a:cubicBezTo>
                <a:cubicBezTo>
                  <a:pt x="0" y="57"/>
                  <a:pt x="0" y="57"/>
                  <a:pt x="0" y="57"/>
                </a:cubicBezTo>
                <a:cubicBezTo>
                  <a:pt x="0" y="68"/>
                  <a:pt x="0" y="68"/>
                  <a:pt x="0" y="68"/>
                </a:cubicBezTo>
                <a:cubicBezTo>
                  <a:pt x="64" y="85"/>
                  <a:pt x="64" y="85"/>
                  <a:pt x="64" y="85"/>
                </a:cubicBezTo>
                <a:cubicBezTo>
                  <a:pt x="64" y="85"/>
                  <a:pt x="64" y="85"/>
                  <a:pt x="64" y="85"/>
                </a:cubicBezTo>
                <a:cubicBezTo>
                  <a:pt x="64" y="85"/>
                  <a:pt x="64" y="85"/>
                  <a:pt x="64" y="85"/>
                </a:cubicBezTo>
                <a:cubicBezTo>
                  <a:pt x="64" y="85"/>
                  <a:pt x="64" y="85"/>
                  <a:pt x="64" y="85"/>
                </a:cubicBezTo>
                <a:cubicBezTo>
                  <a:pt x="64" y="85"/>
                  <a:pt x="64" y="85"/>
                  <a:pt x="64" y="85"/>
                </a:cubicBezTo>
                <a:cubicBezTo>
                  <a:pt x="109" y="73"/>
                  <a:pt x="109" y="73"/>
                  <a:pt x="109" y="73"/>
                </a:cubicBezTo>
                <a:cubicBezTo>
                  <a:pt x="109" y="73"/>
                  <a:pt x="109" y="73"/>
                  <a:pt x="109" y="73"/>
                </a:cubicBezTo>
                <a:cubicBezTo>
                  <a:pt x="110" y="73"/>
                  <a:pt x="110" y="73"/>
                  <a:pt x="111" y="73"/>
                </a:cubicBezTo>
                <a:cubicBezTo>
                  <a:pt x="115" y="73"/>
                  <a:pt x="118" y="76"/>
                  <a:pt x="118" y="80"/>
                </a:cubicBezTo>
                <a:cubicBezTo>
                  <a:pt x="118" y="83"/>
                  <a:pt x="116" y="86"/>
                  <a:pt x="113" y="87"/>
                </a:cubicBezTo>
                <a:cubicBezTo>
                  <a:pt x="64" y="100"/>
                  <a:pt x="64" y="100"/>
                  <a:pt x="64" y="100"/>
                </a:cubicBezTo>
                <a:cubicBezTo>
                  <a:pt x="0" y="83"/>
                  <a:pt x="0" y="83"/>
                  <a:pt x="0" y="83"/>
                </a:cubicBezTo>
                <a:cubicBezTo>
                  <a:pt x="0" y="93"/>
                  <a:pt x="0" y="93"/>
                  <a:pt x="0" y="93"/>
                </a:cubicBezTo>
                <a:cubicBezTo>
                  <a:pt x="64" y="110"/>
                  <a:pt x="64" y="110"/>
                  <a:pt x="64" y="110"/>
                </a:cubicBezTo>
                <a:cubicBezTo>
                  <a:pt x="64" y="110"/>
                  <a:pt x="64" y="110"/>
                  <a:pt x="64" y="110"/>
                </a:cubicBezTo>
                <a:cubicBezTo>
                  <a:pt x="64" y="110"/>
                  <a:pt x="64" y="110"/>
                  <a:pt x="64" y="110"/>
                </a:cubicBezTo>
                <a:cubicBezTo>
                  <a:pt x="64" y="110"/>
                  <a:pt x="64" y="110"/>
                  <a:pt x="64" y="110"/>
                </a:cubicBezTo>
                <a:cubicBezTo>
                  <a:pt x="64" y="110"/>
                  <a:pt x="64" y="110"/>
                  <a:pt x="64" y="110"/>
                </a:cubicBezTo>
                <a:cubicBezTo>
                  <a:pt x="115" y="96"/>
                  <a:pt x="115" y="96"/>
                  <a:pt x="115" y="96"/>
                </a:cubicBezTo>
                <a:cubicBezTo>
                  <a:pt x="115" y="96"/>
                  <a:pt x="115" y="96"/>
                  <a:pt x="115" y="96"/>
                </a:cubicBezTo>
                <a:cubicBezTo>
                  <a:pt x="122" y="95"/>
                  <a:pt x="128" y="88"/>
                  <a:pt x="128" y="80"/>
                </a:cubicBezTo>
                <a:cubicBezTo>
                  <a:pt x="128" y="75"/>
                  <a:pt x="126" y="70"/>
                  <a:pt x="122" y="67"/>
                </a:cubicBezTo>
                <a:cubicBezTo>
                  <a:pt x="126" y="64"/>
                  <a:pt x="128" y="59"/>
                  <a:pt x="128" y="54"/>
                </a:cubicBezTo>
                <a:close/>
                <a:moveTo>
                  <a:pt x="64" y="24"/>
                </a:moveTo>
                <a:cubicBezTo>
                  <a:pt x="46" y="19"/>
                  <a:pt x="46" y="19"/>
                  <a:pt x="46" y="19"/>
                </a:cubicBezTo>
                <a:cubicBezTo>
                  <a:pt x="72" y="12"/>
                  <a:pt x="72" y="12"/>
                  <a:pt x="72" y="12"/>
                </a:cubicBezTo>
                <a:cubicBezTo>
                  <a:pt x="90" y="17"/>
                  <a:pt x="90" y="17"/>
                  <a:pt x="90" y="17"/>
                </a:cubicBezTo>
                <a:lnTo>
                  <a:pt x="64" y="24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2" name="Freeform 144"/>
          <p:cNvSpPr>
            <a:spLocks noEditPoints="1"/>
          </p:cNvSpPr>
          <p:nvPr/>
        </p:nvSpPr>
        <p:spPr bwMode="auto">
          <a:xfrm>
            <a:off x="3451225" y="1328738"/>
            <a:ext cx="481013" cy="338138"/>
          </a:xfrm>
          <a:custGeom>
            <a:avLst/>
            <a:gdLst>
              <a:gd name="T0" fmla="*/ 117 w 128"/>
              <a:gd name="T1" fmla="*/ 9 h 90"/>
              <a:gd name="T2" fmla="*/ 117 w 128"/>
              <a:gd name="T3" fmla="*/ 2 h 90"/>
              <a:gd name="T4" fmla="*/ 108 w 128"/>
              <a:gd name="T5" fmla="*/ 1 h 90"/>
              <a:gd name="T6" fmla="*/ 99 w 128"/>
              <a:gd name="T7" fmla="*/ 0 h 90"/>
              <a:gd name="T8" fmla="*/ 78 w 128"/>
              <a:gd name="T9" fmla="*/ 3 h 90"/>
              <a:gd name="T10" fmla="*/ 64 w 128"/>
              <a:gd name="T11" fmla="*/ 8 h 90"/>
              <a:gd name="T12" fmla="*/ 50 w 128"/>
              <a:gd name="T13" fmla="*/ 3 h 90"/>
              <a:gd name="T14" fmla="*/ 29 w 128"/>
              <a:gd name="T15" fmla="*/ 0 h 90"/>
              <a:gd name="T16" fmla="*/ 20 w 128"/>
              <a:gd name="T17" fmla="*/ 1 h 90"/>
              <a:gd name="T18" fmla="*/ 11 w 128"/>
              <a:gd name="T19" fmla="*/ 2 h 90"/>
              <a:gd name="T20" fmla="*/ 11 w 128"/>
              <a:gd name="T21" fmla="*/ 9 h 90"/>
              <a:gd name="T22" fmla="*/ 0 w 128"/>
              <a:gd name="T23" fmla="*/ 9 h 90"/>
              <a:gd name="T24" fmla="*/ 0 w 128"/>
              <a:gd name="T25" fmla="*/ 84 h 90"/>
              <a:gd name="T26" fmla="*/ 52 w 128"/>
              <a:gd name="T27" fmla="*/ 84 h 90"/>
              <a:gd name="T28" fmla="*/ 64 w 128"/>
              <a:gd name="T29" fmla="*/ 90 h 90"/>
              <a:gd name="T30" fmla="*/ 76 w 128"/>
              <a:gd name="T31" fmla="*/ 84 h 90"/>
              <a:gd name="T32" fmla="*/ 128 w 128"/>
              <a:gd name="T33" fmla="*/ 84 h 90"/>
              <a:gd name="T34" fmla="*/ 128 w 128"/>
              <a:gd name="T35" fmla="*/ 9 h 90"/>
              <a:gd name="T36" fmla="*/ 117 w 128"/>
              <a:gd name="T37" fmla="*/ 9 h 90"/>
              <a:gd name="T38" fmla="*/ 11 w 128"/>
              <a:gd name="T39" fmla="*/ 78 h 90"/>
              <a:gd name="T40" fmla="*/ 6 w 128"/>
              <a:gd name="T41" fmla="*/ 78 h 90"/>
              <a:gd name="T42" fmla="*/ 6 w 128"/>
              <a:gd name="T43" fmla="*/ 15 h 90"/>
              <a:gd name="T44" fmla="*/ 11 w 128"/>
              <a:gd name="T45" fmla="*/ 15 h 90"/>
              <a:gd name="T46" fmla="*/ 11 w 128"/>
              <a:gd name="T47" fmla="*/ 78 h 90"/>
              <a:gd name="T48" fmla="*/ 59 w 128"/>
              <a:gd name="T49" fmla="*/ 76 h 90"/>
              <a:gd name="T50" fmla="*/ 29 w 128"/>
              <a:gd name="T51" fmla="*/ 69 h 90"/>
              <a:gd name="T52" fmla="*/ 21 w 128"/>
              <a:gd name="T53" fmla="*/ 70 h 90"/>
              <a:gd name="T54" fmla="*/ 21 w 128"/>
              <a:gd name="T55" fmla="*/ 10 h 90"/>
              <a:gd name="T56" fmla="*/ 29 w 128"/>
              <a:gd name="T57" fmla="*/ 10 h 90"/>
              <a:gd name="T58" fmla="*/ 59 w 128"/>
              <a:gd name="T59" fmla="*/ 17 h 90"/>
              <a:gd name="T60" fmla="*/ 59 w 128"/>
              <a:gd name="T61" fmla="*/ 76 h 90"/>
              <a:gd name="T62" fmla="*/ 107 w 128"/>
              <a:gd name="T63" fmla="*/ 70 h 90"/>
              <a:gd name="T64" fmla="*/ 99 w 128"/>
              <a:gd name="T65" fmla="*/ 69 h 90"/>
              <a:gd name="T66" fmla="*/ 69 w 128"/>
              <a:gd name="T67" fmla="*/ 76 h 90"/>
              <a:gd name="T68" fmla="*/ 69 w 128"/>
              <a:gd name="T69" fmla="*/ 17 h 90"/>
              <a:gd name="T70" fmla="*/ 99 w 128"/>
              <a:gd name="T71" fmla="*/ 10 h 90"/>
              <a:gd name="T72" fmla="*/ 107 w 128"/>
              <a:gd name="T73" fmla="*/ 10 h 90"/>
              <a:gd name="T74" fmla="*/ 107 w 128"/>
              <a:gd name="T75" fmla="*/ 70 h 90"/>
              <a:gd name="T76" fmla="*/ 122 w 128"/>
              <a:gd name="T77" fmla="*/ 78 h 90"/>
              <a:gd name="T78" fmla="*/ 117 w 128"/>
              <a:gd name="T79" fmla="*/ 78 h 90"/>
              <a:gd name="T80" fmla="*/ 117 w 128"/>
              <a:gd name="T81" fmla="*/ 15 h 90"/>
              <a:gd name="T82" fmla="*/ 122 w 128"/>
              <a:gd name="T83" fmla="*/ 15 h 90"/>
              <a:gd name="T84" fmla="*/ 122 w 128"/>
              <a:gd name="T85" fmla="*/ 78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28" h="90">
                <a:moveTo>
                  <a:pt x="117" y="9"/>
                </a:moveTo>
                <a:cubicBezTo>
                  <a:pt x="117" y="2"/>
                  <a:pt x="117" y="2"/>
                  <a:pt x="117" y="2"/>
                </a:cubicBezTo>
                <a:cubicBezTo>
                  <a:pt x="108" y="1"/>
                  <a:pt x="108" y="1"/>
                  <a:pt x="108" y="1"/>
                </a:cubicBezTo>
                <a:cubicBezTo>
                  <a:pt x="105" y="0"/>
                  <a:pt x="102" y="0"/>
                  <a:pt x="99" y="0"/>
                </a:cubicBezTo>
                <a:cubicBezTo>
                  <a:pt x="92" y="0"/>
                  <a:pt x="85" y="1"/>
                  <a:pt x="78" y="3"/>
                </a:cubicBezTo>
                <a:cubicBezTo>
                  <a:pt x="73" y="4"/>
                  <a:pt x="69" y="6"/>
                  <a:pt x="64" y="8"/>
                </a:cubicBezTo>
                <a:cubicBezTo>
                  <a:pt x="59" y="6"/>
                  <a:pt x="55" y="4"/>
                  <a:pt x="50" y="3"/>
                </a:cubicBezTo>
                <a:cubicBezTo>
                  <a:pt x="43" y="1"/>
                  <a:pt x="36" y="0"/>
                  <a:pt x="29" y="0"/>
                </a:cubicBezTo>
                <a:cubicBezTo>
                  <a:pt x="26" y="0"/>
                  <a:pt x="23" y="0"/>
                  <a:pt x="20" y="1"/>
                </a:cubicBezTo>
                <a:cubicBezTo>
                  <a:pt x="11" y="2"/>
                  <a:pt x="11" y="2"/>
                  <a:pt x="11" y="2"/>
                </a:cubicBezTo>
                <a:cubicBezTo>
                  <a:pt x="11" y="9"/>
                  <a:pt x="11" y="9"/>
                  <a:pt x="11" y="9"/>
                </a:cubicBezTo>
                <a:cubicBezTo>
                  <a:pt x="0" y="9"/>
                  <a:pt x="0" y="9"/>
                  <a:pt x="0" y="9"/>
                </a:cubicBezTo>
                <a:cubicBezTo>
                  <a:pt x="0" y="84"/>
                  <a:pt x="0" y="84"/>
                  <a:pt x="0" y="84"/>
                </a:cubicBezTo>
                <a:cubicBezTo>
                  <a:pt x="52" y="84"/>
                  <a:pt x="52" y="84"/>
                  <a:pt x="52" y="84"/>
                </a:cubicBezTo>
                <a:cubicBezTo>
                  <a:pt x="54" y="85"/>
                  <a:pt x="64" y="90"/>
                  <a:pt x="64" y="90"/>
                </a:cubicBezTo>
                <a:cubicBezTo>
                  <a:pt x="64" y="90"/>
                  <a:pt x="73" y="85"/>
                  <a:pt x="76" y="84"/>
                </a:cubicBezTo>
                <a:cubicBezTo>
                  <a:pt x="128" y="84"/>
                  <a:pt x="128" y="84"/>
                  <a:pt x="128" y="84"/>
                </a:cubicBezTo>
                <a:cubicBezTo>
                  <a:pt x="128" y="9"/>
                  <a:pt x="128" y="9"/>
                  <a:pt x="128" y="9"/>
                </a:cubicBezTo>
                <a:lnTo>
                  <a:pt x="117" y="9"/>
                </a:lnTo>
                <a:close/>
                <a:moveTo>
                  <a:pt x="11" y="78"/>
                </a:moveTo>
                <a:cubicBezTo>
                  <a:pt x="6" y="78"/>
                  <a:pt x="6" y="78"/>
                  <a:pt x="6" y="78"/>
                </a:cubicBezTo>
                <a:cubicBezTo>
                  <a:pt x="6" y="15"/>
                  <a:pt x="6" y="15"/>
                  <a:pt x="6" y="15"/>
                </a:cubicBezTo>
                <a:cubicBezTo>
                  <a:pt x="11" y="15"/>
                  <a:pt x="11" y="15"/>
                  <a:pt x="11" y="15"/>
                </a:cubicBezTo>
                <a:lnTo>
                  <a:pt x="11" y="78"/>
                </a:lnTo>
                <a:close/>
                <a:moveTo>
                  <a:pt x="59" y="76"/>
                </a:moveTo>
                <a:cubicBezTo>
                  <a:pt x="50" y="72"/>
                  <a:pt x="40" y="69"/>
                  <a:pt x="29" y="69"/>
                </a:cubicBezTo>
                <a:cubicBezTo>
                  <a:pt x="26" y="69"/>
                  <a:pt x="24" y="69"/>
                  <a:pt x="21" y="70"/>
                </a:cubicBezTo>
                <a:cubicBezTo>
                  <a:pt x="21" y="10"/>
                  <a:pt x="21" y="10"/>
                  <a:pt x="21" y="10"/>
                </a:cubicBezTo>
                <a:cubicBezTo>
                  <a:pt x="24" y="10"/>
                  <a:pt x="26" y="10"/>
                  <a:pt x="29" y="10"/>
                </a:cubicBezTo>
                <a:cubicBezTo>
                  <a:pt x="40" y="10"/>
                  <a:pt x="50" y="12"/>
                  <a:pt x="59" y="17"/>
                </a:cubicBezTo>
                <a:lnTo>
                  <a:pt x="59" y="76"/>
                </a:lnTo>
                <a:close/>
                <a:moveTo>
                  <a:pt x="107" y="70"/>
                </a:moveTo>
                <a:cubicBezTo>
                  <a:pt x="104" y="69"/>
                  <a:pt x="102" y="69"/>
                  <a:pt x="99" y="69"/>
                </a:cubicBezTo>
                <a:cubicBezTo>
                  <a:pt x="88" y="69"/>
                  <a:pt x="78" y="72"/>
                  <a:pt x="69" y="76"/>
                </a:cubicBezTo>
                <a:cubicBezTo>
                  <a:pt x="69" y="17"/>
                  <a:pt x="69" y="17"/>
                  <a:pt x="69" y="17"/>
                </a:cubicBezTo>
                <a:cubicBezTo>
                  <a:pt x="78" y="12"/>
                  <a:pt x="88" y="10"/>
                  <a:pt x="99" y="10"/>
                </a:cubicBezTo>
                <a:cubicBezTo>
                  <a:pt x="102" y="10"/>
                  <a:pt x="104" y="10"/>
                  <a:pt x="107" y="10"/>
                </a:cubicBezTo>
                <a:lnTo>
                  <a:pt x="107" y="70"/>
                </a:lnTo>
                <a:close/>
                <a:moveTo>
                  <a:pt x="122" y="78"/>
                </a:moveTo>
                <a:cubicBezTo>
                  <a:pt x="117" y="78"/>
                  <a:pt x="117" y="78"/>
                  <a:pt x="117" y="78"/>
                </a:cubicBezTo>
                <a:cubicBezTo>
                  <a:pt x="117" y="15"/>
                  <a:pt x="117" y="15"/>
                  <a:pt x="117" y="15"/>
                </a:cubicBezTo>
                <a:cubicBezTo>
                  <a:pt x="122" y="15"/>
                  <a:pt x="122" y="15"/>
                  <a:pt x="122" y="15"/>
                </a:cubicBezTo>
                <a:lnTo>
                  <a:pt x="122" y="78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3" name="Freeform 145"/>
          <p:cNvSpPr>
            <a:spLocks noEditPoints="1"/>
          </p:cNvSpPr>
          <p:nvPr/>
        </p:nvSpPr>
        <p:spPr bwMode="auto">
          <a:xfrm>
            <a:off x="2527300" y="1257300"/>
            <a:ext cx="406400" cy="481013"/>
          </a:xfrm>
          <a:custGeom>
            <a:avLst/>
            <a:gdLst>
              <a:gd name="T0" fmla="*/ 14 w 108"/>
              <a:gd name="T1" fmla="*/ 10 h 128"/>
              <a:gd name="T2" fmla="*/ 14 w 108"/>
              <a:gd name="T3" fmla="*/ 10 h 128"/>
              <a:gd name="T4" fmla="*/ 108 w 108"/>
              <a:gd name="T5" fmla="*/ 10 h 128"/>
              <a:gd name="T6" fmla="*/ 108 w 108"/>
              <a:gd name="T7" fmla="*/ 0 h 128"/>
              <a:gd name="T8" fmla="*/ 15 w 108"/>
              <a:gd name="T9" fmla="*/ 0 h 128"/>
              <a:gd name="T10" fmla="*/ 0 w 108"/>
              <a:gd name="T11" fmla="*/ 15 h 128"/>
              <a:gd name="T12" fmla="*/ 0 w 108"/>
              <a:gd name="T13" fmla="*/ 113 h 128"/>
              <a:gd name="T14" fmla="*/ 0 w 108"/>
              <a:gd name="T15" fmla="*/ 113 h 128"/>
              <a:gd name="T16" fmla="*/ 15 w 108"/>
              <a:gd name="T17" fmla="*/ 128 h 128"/>
              <a:gd name="T18" fmla="*/ 108 w 108"/>
              <a:gd name="T19" fmla="*/ 128 h 128"/>
              <a:gd name="T20" fmla="*/ 108 w 108"/>
              <a:gd name="T21" fmla="*/ 20 h 128"/>
              <a:gd name="T22" fmla="*/ 14 w 108"/>
              <a:gd name="T23" fmla="*/ 20 h 128"/>
              <a:gd name="T24" fmla="*/ 14 w 108"/>
              <a:gd name="T25" fmla="*/ 20 h 128"/>
              <a:gd name="T26" fmla="*/ 10 w 108"/>
              <a:gd name="T27" fmla="*/ 15 h 128"/>
              <a:gd name="T28" fmla="*/ 14 w 108"/>
              <a:gd name="T29" fmla="*/ 10 h 128"/>
              <a:gd name="T30" fmla="*/ 29 w 108"/>
              <a:gd name="T31" fmla="*/ 29 h 128"/>
              <a:gd name="T32" fmla="*/ 98 w 108"/>
              <a:gd name="T33" fmla="*/ 29 h 128"/>
              <a:gd name="T34" fmla="*/ 98 w 108"/>
              <a:gd name="T35" fmla="*/ 118 h 128"/>
              <a:gd name="T36" fmla="*/ 29 w 108"/>
              <a:gd name="T37" fmla="*/ 118 h 128"/>
              <a:gd name="T38" fmla="*/ 29 w 108"/>
              <a:gd name="T39" fmla="*/ 29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08" h="128">
                <a:moveTo>
                  <a:pt x="14" y="10"/>
                </a:moveTo>
                <a:cubicBezTo>
                  <a:pt x="14" y="10"/>
                  <a:pt x="14" y="10"/>
                  <a:pt x="14" y="10"/>
                </a:cubicBezTo>
                <a:cubicBezTo>
                  <a:pt x="15" y="10"/>
                  <a:pt x="78" y="10"/>
                  <a:pt x="108" y="10"/>
                </a:cubicBezTo>
                <a:cubicBezTo>
                  <a:pt x="108" y="0"/>
                  <a:pt x="108" y="0"/>
                  <a:pt x="108" y="0"/>
                </a:cubicBezTo>
                <a:cubicBezTo>
                  <a:pt x="15" y="0"/>
                  <a:pt x="15" y="0"/>
                  <a:pt x="15" y="0"/>
                </a:cubicBezTo>
                <a:cubicBezTo>
                  <a:pt x="7" y="0"/>
                  <a:pt x="0" y="7"/>
                  <a:pt x="0" y="15"/>
                </a:cubicBezTo>
                <a:cubicBezTo>
                  <a:pt x="0" y="16"/>
                  <a:pt x="0" y="83"/>
                  <a:pt x="0" y="113"/>
                </a:cubicBezTo>
                <a:cubicBezTo>
                  <a:pt x="0" y="113"/>
                  <a:pt x="0" y="113"/>
                  <a:pt x="0" y="113"/>
                </a:cubicBezTo>
                <a:cubicBezTo>
                  <a:pt x="0" y="121"/>
                  <a:pt x="7" y="128"/>
                  <a:pt x="15" y="128"/>
                </a:cubicBezTo>
                <a:cubicBezTo>
                  <a:pt x="15" y="128"/>
                  <a:pt x="82" y="128"/>
                  <a:pt x="108" y="128"/>
                </a:cubicBezTo>
                <a:cubicBezTo>
                  <a:pt x="108" y="20"/>
                  <a:pt x="108" y="20"/>
                  <a:pt x="108" y="20"/>
                </a:cubicBezTo>
                <a:cubicBezTo>
                  <a:pt x="14" y="20"/>
                  <a:pt x="14" y="20"/>
                  <a:pt x="14" y="20"/>
                </a:cubicBezTo>
                <a:cubicBezTo>
                  <a:pt x="14" y="20"/>
                  <a:pt x="14" y="20"/>
                  <a:pt x="14" y="20"/>
                </a:cubicBezTo>
                <a:cubicBezTo>
                  <a:pt x="12" y="19"/>
                  <a:pt x="10" y="17"/>
                  <a:pt x="10" y="15"/>
                </a:cubicBezTo>
                <a:cubicBezTo>
                  <a:pt x="10" y="12"/>
                  <a:pt x="12" y="10"/>
                  <a:pt x="14" y="10"/>
                </a:cubicBezTo>
                <a:close/>
                <a:moveTo>
                  <a:pt x="29" y="29"/>
                </a:moveTo>
                <a:cubicBezTo>
                  <a:pt x="98" y="29"/>
                  <a:pt x="98" y="29"/>
                  <a:pt x="98" y="29"/>
                </a:cubicBezTo>
                <a:cubicBezTo>
                  <a:pt x="98" y="118"/>
                  <a:pt x="98" y="118"/>
                  <a:pt x="98" y="118"/>
                </a:cubicBezTo>
                <a:cubicBezTo>
                  <a:pt x="29" y="118"/>
                  <a:pt x="29" y="118"/>
                  <a:pt x="29" y="118"/>
                </a:cubicBezTo>
                <a:lnTo>
                  <a:pt x="29" y="29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4" name="Freeform 146"/>
          <p:cNvSpPr/>
          <p:nvPr/>
        </p:nvSpPr>
        <p:spPr bwMode="auto">
          <a:xfrm>
            <a:off x="1566863" y="1257300"/>
            <a:ext cx="404813" cy="481013"/>
          </a:xfrm>
          <a:custGeom>
            <a:avLst/>
            <a:gdLst>
              <a:gd name="T0" fmla="*/ 14 w 108"/>
              <a:gd name="T1" fmla="*/ 10 h 128"/>
              <a:gd name="T2" fmla="*/ 14 w 108"/>
              <a:gd name="T3" fmla="*/ 10 h 128"/>
              <a:gd name="T4" fmla="*/ 108 w 108"/>
              <a:gd name="T5" fmla="*/ 10 h 128"/>
              <a:gd name="T6" fmla="*/ 108 w 108"/>
              <a:gd name="T7" fmla="*/ 0 h 128"/>
              <a:gd name="T8" fmla="*/ 15 w 108"/>
              <a:gd name="T9" fmla="*/ 0 h 128"/>
              <a:gd name="T10" fmla="*/ 0 w 108"/>
              <a:gd name="T11" fmla="*/ 15 h 128"/>
              <a:gd name="T12" fmla="*/ 0 w 108"/>
              <a:gd name="T13" fmla="*/ 113 h 128"/>
              <a:gd name="T14" fmla="*/ 0 w 108"/>
              <a:gd name="T15" fmla="*/ 113 h 128"/>
              <a:gd name="T16" fmla="*/ 15 w 108"/>
              <a:gd name="T17" fmla="*/ 128 h 128"/>
              <a:gd name="T18" fmla="*/ 108 w 108"/>
              <a:gd name="T19" fmla="*/ 128 h 128"/>
              <a:gd name="T20" fmla="*/ 108 w 108"/>
              <a:gd name="T21" fmla="*/ 20 h 128"/>
              <a:gd name="T22" fmla="*/ 14 w 108"/>
              <a:gd name="T23" fmla="*/ 20 h 128"/>
              <a:gd name="T24" fmla="*/ 14 w 108"/>
              <a:gd name="T25" fmla="*/ 20 h 128"/>
              <a:gd name="T26" fmla="*/ 10 w 108"/>
              <a:gd name="T27" fmla="*/ 15 h 128"/>
              <a:gd name="T28" fmla="*/ 14 w 108"/>
              <a:gd name="T29" fmla="*/ 10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08" h="128">
                <a:moveTo>
                  <a:pt x="14" y="10"/>
                </a:moveTo>
                <a:cubicBezTo>
                  <a:pt x="14" y="10"/>
                  <a:pt x="14" y="10"/>
                  <a:pt x="14" y="10"/>
                </a:cubicBezTo>
                <a:cubicBezTo>
                  <a:pt x="15" y="10"/>
                  <a:pt x="78" y="10"/>
                  <a:pt x="108" y="10"/>
                </a:cubicBezTo>
                <a:cubicBezTo>
                  <a:pt x="108" y="0"/>
                  <a:pt x="108" y="0"/>
                  <a:pt x="108" y="0"/>
                </a:cubicBezTo>
                <a:cubicBezTo>
                  <a:pt x="15" y="0"/>
                  <a:pt x="15" y="0"/>
                  <a:pt x="15" y="0"/>
                </a:cubicBezTo>
                <a:cubicBezTo>
                  <a:pt x="7" y="0"/>
                  <a:pt x="0" y="7"/>
                  <a:pt x="0" y="15"/>
                </a:cubicBezTo>
                <a:cubicBezTo>
                  <a:pt x="0" y="16"/>
                  <a:pt x="0" y="83"/>
                  <a:pt x="0" y="113"/>
                </a:cubicBezTo>
                <a:cubicBezTo>
                  <a:pt x="0" y="113"/>
                  <a:pt x="0" y="113"/>
                  <a:pt x="0" y="113"/>
                </a:cubicBezTo>
                <a:cubicBezTo>
                  <a:pt x="0" y="121"/>
                  <a:pt x="7" y="128"/>
                  <a:pt x="15" y="128"/>
                </a:cubicBezTo>
                <a:cubicBezTo>
                  <a:pt x="15" y="128"/>
                  <a:pt x="82" y="128"/>
                  <a:pt x="108" y="128"/>
                </a:cubicBezTo>
                <a:cubicBezTo>
                  <a:pt x="108" y="20"/>
                  <a:pt x="108" y="20"/>
                  <a:pt x="108" y="20"/>
                </a:cubicBezTo>
                <a:cubicBezTo>
                  <a:pt x="14" y="20"/>
                  <a:pt x="14" y="20"/>
                  <a:pt x="14" y="20"/>
                </a:cubicBezTo>
                <a:cubicBezTo>
                  <a:pt x="14" y="20"/>
                  <a:pt x="14" y="20"/>
                  <a:pt x="14" y="20"/>
                </a:cubicBezTo>
                <a:cubicBezTo>
                  <a:pt x="12" y="19"/>
                  <a:pt x="10" y="17"/>
                  <a:pt x="10" y="15"/>
                </a:cubicBezTo>
                <a:cubicBezTo>
                  <a:pt x="10" y="12"/>
                  <a:pt x="12" y="10"/>
                  <a:pt x="14" y="1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5" name="Freeform 147"/>
          <p:cNvSpPr>
            <a:spLocks noEditPoints="1"/>
          </p:cNvSpPr>
          <p:nvPr/>
        </p:nvSpPr>
        <p:spPr bwMode="auto">
          <a:xfrm>
            <a:off x="568325" y="1312863"/>
            <a:ext cx="479425" cy="368300"/>
          </a:xfrm>
          <a:custGeom>
            <a:avLst/>
            <a:gdLst>
              <a:gd name="T0" fmla="*/ 128 w 128"/>
              <a:gd name="T1" fmla="*/ 0 h 98"/>
              <a:gd name="T2" fmla="*/ 20 w 128"/>
              <a:gd name="T3" fmla="*/ 0 h 98"/>
              <a:gd name="T4" fmla="*/ 20 w 128"/>
              <a:gd name="T5" fmla="*/ 0 h 98"/>
              <a:gd name="T6" fmla="*/ 20 w 128"/>
              <a:gd name="T7" fmla="*/ 83 h 98"/>
              <a:gd name="T8" fmla="*/ 20 w 128"/>
              <a:gd name="T9" fmla="*/ 83 h 98"/>
              <a:gd name="T10" fmla="*/ 20 w 128"/>
              <a:gd name="T11" fmla="*/ 83 h 98"/>
              <a:gd name="T12" fmla="*/ 15 w 128"/>
              <a:gd name="T13" fmla="*/ 88 h 98"/>
              <a:gd name="T14" fmla="*/ 10 w 128"/>
              <a:gd name="T15" fmla="*/ 83 h 98"/>
              <a:gd name="T16" fmla="*/ 10 w 128"/>
              <a:gd name="T17" fmla="*/ 83 h 98"/>
              <a:gd name="T18" fmla="*/ 10 w 128"/>
              <a:gd name="T19" fmla="*/ 83 h 98"/>
              <a:gd name="T20" fmla="*/ 10 w 128"/>
              <a:gd name="T21" fmla="*/ 10 h 98"/>
              <a:gd name="T22" fmla="*/ 0 w 128"/>
              <a:gd name="T23" fmla="*/ 10 h 98"/>
              <a:gd name="T24" fmla="*/ 0 w 128"/>
              <a:gd name="T25" fmla="*/ 83 h 98"/>
              <a:gd name="T26" fmla="*/ 0 w 128"/>
              <a:gd name="T27" fmla="*/ 83 h 98"/>
              <a:gd name="T28" fmla="*/ 15 w 128"/>
              <a:gd name="T29" fmla="*/ 98 h 98"/>
              <a:gd name="T30" fmla="*/ 113 w 128"/>
              <a:gd name="T31" fmla="*/ 98 h 98"/>
              <a:gd name="T32" fmla="*/ 128 w 128"/>
              <a:gd name="T33" fmla="*/ 83 h 98"/>
              <a:gd name="T34" fmla="*/ 128 w 128"/>
              <a:gd name="T35" fmla="*/ 83 h 98"/>
              <a:gd name="T36" fmla="*/ 128 w 128"/>
              <a:gd name="T37" fmla="*/ 0 h 98"/>
              <a:gd name="T38" fmla="*/ 118 w 128"/>
              <a:gd name="T39" fmla="*/ 83 h 98"/>
              <a:gd name="T40" fmla="*/ 118 w 128"/>
              <a:gd name="T41" fmla="*/ 83 h 98"/>
              <a:gd name="T42" fmla="*/ 118 w 128"/>
              <a:gd name="T43" fmla="*/ 83 h 98"/>
              <a:gd name="T44" fmla="*/ 113 w 128"/>
              <a:gd name="T45" fmla="*/ 88 h 98"/>
              <a:gd name="T46" fmla="*/ 29 w 128"/>
              <a:gd name="T47" fmla="*/ 88 h 98"/>
              <a:gd name="T48" fmla="*/ 29 w 128"/>
              <a:gd name="T49" fmla="*/ 83 h 98"/>
              <a:gd name="T50" fmla="*/ 29 w 128"/>
              <a:gd name="T51" fmla="*/ 83 h 98"/>
              <a:gd name="T52" fmla="*/ 29 w 128"/>
              <a:gd name="T53" fmla="*/ 10 h 98"/>
              <a:gd name="T54" fmla="*/ 118 w 128"/>
              <a:gd name="T55" fmla="*/ 10 h 98"/>
              <a:gd name="T56" fmla="*/ 118 w 128"/>
              <a:gd name="T57" fmla="*/ 83 h 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128" h="98">
                <a:moveTo>
                  <a:pt x="128" y="0"/>
                </a:moveTo>
                <a:cubicBezTo>
                  <a:pt x="20" y="0"/>
                  <a:pt x="20" y="0"/>
                  <a:pt x="20" y="0"/>
                </a:cubicBezTo>
                <a:cubicBezTo>
                  <a:pt x="20" y="0"/>
                  <a:pt x="20" y="0"/>
                  <a:pt x="20" y="0"/>
                </a:cubicBezTo>
                <a:cubicBezTo>
                  <a:pt x="20" y="83"/>
                  <a:pt x="20" y="83"/>
                  <a:pt x="20" y="83"/>
                </a:cubicBezTo>
                <a:cubicBezTo>
                  <a:pt x="20" y="83"/>
                  <a:pt x="20" y="83"/>
                  <a:pt x="20" y="83"/>
                </a:cubicBezTo>
                <a:cubicBezTo>
                  <a:pt x="20" y="83"/>
                  <a:pt x="20" y="83"/>
                  <a:pt x="20" y="83"/>
                </a:cubicBezTo>
                <a:cubicBezTo>
                  <a:pt x="20" y="86"/>
                  <a:pt x="17" y="88"/>
                  <a:pt x="15" y="88"/>
                </a:cubicBezTo>
                <a:cubicBezTo>
                  <a:pt x="12" y="88"/>
                  <a:pt x="10" y="86"/>
                  <a:pt x="10" y="83"/>
                </a:cubicBezTo>
                <a:cubicBezTo>
                  <a:pt x="10" y="83"/>
                  <a:pt x="10" y="83"/>
                  <a:pt x="10" y="83"/>
                </a:cubicBezTo>
                <a:cubicBezTo>
                  <a:pt x="10" y="83"/>
                  <a:pt x="10" y="83"/>
                  <a:pt x="10" y="83"/>
                </a:cubicBezTo>
                <a:cubicBezTo>
                  <a:pt x="10" y="10"/>
                  <a:pt x="10" y="10"/>
                  <a:pt x="10" y="10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83"/>
                  <a:pt x="0" y="83"/>
                  <a:pt x="0" y="83"/>
                </a:cubicBezTo>
                <a:cubicBezTo>
                  <a:pt x="0" y="83"/>
                  <a:pt x="0" y="83"/>
                  <a:pt x="0" y="83"/>
                </a:cubicBezTo>
                <a:cubicBezTo>
                  <a:pt x="0" y="91"/>
                  <a:pt x="7" y="98"/>
                  <a:pt x="15" y="98"/>
                </a:cubicBezTo>
                <a:cubicBezTo>
                  <a:pt x="113" y="98"/>
                  <a:pt x="113" y="98"/>
                  <a:pt x="113" y="98"/>
                </a:cubicBezTo>
                <a:cubicBezTo>
                  <a:pt x="121" y="98"/>
                  <a:pt x="128" y="91"/>
                  <a:pt x="128" y="83"/>
                </a:cubicBezTo>
                <a:cubicBezTo>
                  <a:pt x="128" y="83"/>
                  <a:pt x="128" y="83"/>
                  <a:pt x="128" y="83"/>
                </a:cubicBezTo>
                <a:cubicBezTo>
                  <a:pt x="128" y="0"/>
                  <a:pt x="128" y="0"/>
                  <a:pt x="128" y="0"/>
                </a:cubicBezTo>
                <a:close/>
                <a:moveTo>
                  <a:pt x="118" y="83"/>
                </a:moveTo>
                <a:cubicBezTo>
                  <a:pt x="118" y="83"/>
                  <a:pt x="118" y="83"/>
                  <a:pt x="118" y="83"/>
                </a:cubicBezTo>
                <a:cubicBezTo>
                  <a:pt x="118" y="83"/>
                  <a:pt x="118" y="83"/>
                  <a:pt x="118" y="83"/>
                </a:cubicBezTo>
                <a:cubicBezTo>
                  <a:pt x="118" y="86"/>
                  <a:pt x="116" y="88"/>
                  <a:pt x="113" y="88"/>
                </a:cubicBezTo>
                <a:cubicBezTo>
                  <a:pt x="29" y="88"/>
                  <a:pt x="29" y="88"/>
                  <a:pt x="29" y="88"/>
                </a:cubicBezTo>
                <a:cubicBezTo>
                  <a:pt x="29" y="87"/>
                  <a:pt x="29" y="85"/>
                  <a:pt x="29" y="83"/>
                </a:cubicBezTo>
                <a:cubicBezTo>
                  <a:pt x="29" y="83"/>
                  <a:pt x="29" y="83"/>
                  <a:pt x="29" y="83"/>
                </a:cubicBezTo>
                <a:cubicBezTo>
                  <a:pt x="29" y="10"/>
                  <a:pt x="29" y="10"/>
                  <a:pt x="29" y="10"/>
                </a:cubicBezTo>
                <a:cubicBezTo>
                  <a:pt x="118" y="10"/>
                  <a:pt x="118" y="10"/>
                  <a:pt x="118" y="10"/>
                </a:cubicBezTo>
                <a:lnTo>
                  <a:pt x="118" y="83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6" name="Rectangle 148"/>
          <p:cNvSpPr>
            <a:spLocks noChangeArrowheads="1"/>
          </p:cNvSpPr>
          <p:nvPr/>
        </p:nvSpPr>
        <p:spPr bwMode="auto">
          <a:xfrm>
            <a:off x="717550" y="1477963"/>
            <a:ext cx="109538" cy="11271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7" name="Rectangle 149"/>
          <p:cNvSpPr>
            <a:spLocks noChangeArrowheads="1"/>
          </p:cNvSpPr>
          <p:nvPr/>
        </p:nvSpPr>
        <p:spPr bwMode="auto">
          <a:xfrm>
            <a:off x="717550" y="1406525"/>
            <a:ext cx="255588" cy="381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8" name="Rectangle 150"/>
          <p:cNvSpPr>
            <a:spLocks noChangeArrowheads="1"/>
          </p:cNvSpPr>
          <p:nvPr/>
        </p:nvSpPr>
        <p:spPr bwMode="auto">
          <a:xfrm>
            <a:off x="863600" y="1477963"/>
            <a:ext cx="109538" cy="381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9" name="Rectangle 151"/>
          <p:cNvSpPr>
            <a:spLocks noChangeArrowheads="1"/>
          </p:cNvSpPr>
          <p:nvPr/>
        </p:nvSpPr>
        <p:spPr bwMode="auto">
          <a:xfrm>
            <a:off x="863600" y="1554163"/>
            <a:ext cx="109538" cy="3651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60" name="Freeform 152"/>
          <p:cNvSpPr>
            <a:spLocks noEditPoints="1"/>
          </p:cNvSpPr>
          <p:nvPr/>
        </p:nvSpPr>
        <p:spPr bwMode="auto">
          <a:xfrm>
            <a:off x="11315700" y="617538"/>
            <a:ext cx="128588" cy="90488"/>
          </a:xfrm>
          <a:custGeom>
            <a:avLst/>
            <a:gdLst>
              <a:gd name="T0" fmla="*/ 0 w 34"/>
              <a:gd name="T1" fmla="*/ 6 h 24"/>
              <a:gd name="T2" fmla="*/ 17 w 34"/>
              <a:gd name="T3" fmla="*/ 24 h 24"/>
              <a:gd name="T4" fmla="*/ 34 w 34"/>
              <a:gd name="T5" fmla="*/ 6 h 24"/>
              <a:gd name="T6" fmla="*/ 17 w 34"/>
              <a:gd name="T7" fmla="*/ 0 h 24"/>
              <a:gd name="T8" fmla="*/ 0 w 34"/>
              <a:gd name="T9" fmla="*/ 6 h 24"/>
              <a:gd name="T10" fmla="*/ 17 w 34"/>
              <a:gd name="T11" fmla="*/ 16 h 24"/>
              <a:gd name="T12" fmla="*/ 8 w 34"/>
              <a:gd name="T13" fmla="*/ 7 h 24"/>
              <a:gd name="T14" fmla="*/ 17 w 34"/>
              <a:gd name="T15" fmla="*/ 5 h 24"/>
              <a:gd name="T16" fmla="*/ 26 w 34"/>
              <a:gd name="T17" fmla="*/ 7 h 24"/>
              <a:gd name="T18" fmla="*/ 17 w 34"/>
              <a:gd name="T19" fmla="*/ 16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4" h="24">
                <a:moveTo>
                  <a:pt x="0" y="6"/>
                </a:moveTo>
                <a:cubicBezTo>
                  <a:pt x="17" y="24"/>
                  <a:pt x="17" y="24"/>
                  <a:pt x="17" y="24"/>
                </a:cubicBezTo>
                <a:cubicBezTo>
                  <a:pt x="34" y="6"/>
                  <a:pt x="34" y="6"/>
                  <a:pt x="34" y="6"/>
                </a:cubicBezTo>
                <a:cubicBezTo>
                  <a:pt x="30" y="2"/>
                  <a:pt x="24" y="0"/>
                  <a:pt x="17" y="0"/>
                </a:cubicBezTo>
                <a:cubicBezTo>
                  <a:pt x="10" y="0"/>
                  <a:pt x="4" y="2"/>
                  <a:pt x="0" y="6"/>
                </a:cubicBezTo>
                <a:close/>
                <a:moveTo>
                  <a:pt x="17" y="16"/>
                </a:moveTo>
                <a:cubicBezTo>
                  <a:pt x="8" y="7"/>
                  <a:pt x="8" y="7"/>
                  <a:pt x="8" y="7"/>
                </a:cubicBezTo>
                <a:cubicBezTo>
                  <a:pt x="11" y="6"/>
                  <a:pt x="14" y="5"/>
                  <a:pt x="17" y="5"/>
                </a:cubicBezTo>
                <a:cubicBezTo>
                  <a:pt x="20" y="5"/>
                  <a:pt x="23" y="6"/>
                  <a:pt x="26" y="7"/>
                </a:cubicBezTo>
                <a:lnTo>
                  <a:pt x="17" y="16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61" name="Freeform 153"/>
          <p:cNvSpPr>
            <a:spLocks noEditPoints="1"/>
          </p:cNvSpPr>
          <p:nvPr/>
        </p:nvSpPr>
        <p:spPr bwMode="auto">
          <a:xfrm>
            <a:off x="11229975" y="490538"/>
            <a:ext cx="300038" cy="112713"/>
          </a:xfrm>
          <a:custGeom>
            <a:avLst/>
            <a:gdLst>
              <a:gd name="T0" fmla="*/ 0 w 80"/>
              <a:gd name="T1" fmla="*/ 16 h 30"/>
              <a:gd name="T2" fmla="*/ 13 w 80"/>
              <a:gd name="T3" fmla="*/ 30 h 30"/>
              <a:gd name="T4" fmla="*/ 40 w 80"/>
              <a:gd name="T5" fmla="*/ 20 h 30"/>
              <a:gd name="T6" fmla="*/ 67 w 80"/>
              <a:gd name="T7" fmla="*/ 30 h 30"/>
              <a:gd name="T8" fmla="*/ 80 w 80"/>
              <a:gd name="T9" fmla="*/ 16 h 30"/>
              <a:gd name="T10" fmla="*/ 40 w 80"/>
              <a:gd name="T11" fmla="*/ 0 h 30"/>
              <a:gd name="T12" fmla="*/ 0 w 80"/>
              <a:gd name="T13" fmla="*/ 16 h 30"/>
              <a:gd name="T14" fmla="*/ 66 w 80"/>
              <a:gd name="T15" fmla="*/ 23 h 30"/>
              <a:gd name="T16" fmla="*/ 40 w 80"/>
              <a:gd name="T17" fmla="*/ 14 h 30"/>
              <a:gd name="T18" fmla="*/ 14 w 80"/>
              <a:gd name="T19" fmla="*/ 23 h 30"/>
              <a:gd name="T20" fmla="*/ 8 w 80"/>
              <a:gd name="T21" fmla="*/ 16 h 30"/>
              <a:gd name="T22" fmla="*/ 40 w 80"/>
              <a:gd name="T23" fmla="*/ 6 h 30"/>
              <a:gd name="T24" fmla="*/ 72 w 80"/>
              <a:gd name="T25" fmla="*/ 16 h 30"/>
              <a:gd name="T26" fmla="*/ 66 w 80"/>
              <a:gd name="T27" fmla="*/ 23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80" h="30">
                <a:moveTo>
                  <a:pt x="0" y="16"/>
                </a:moveTo>
                <a:cubicBezTo>
                  <a:pt x="13" y="30"/>
                  <a:pt x="13" y="30"/>
                  <a:pt x="13" y="30"/>
                </a:cubicBezTo>
                <a:cubicBezTo>
                  <a:pt x="20" y="23"/>
                  <a:pt x="30" y="20"/>
                  <a:pt x="40" y="20"/>
                </a:cubicBezTo>
                <a:cubicBezTo>
                  <a:pt x="50" y="20"/>
                  <a:pt x="60" y="23"/>
                  <a:pt x="67" y="30"/>
                </a:cubicBezTo>
                <a:cubicBezTo>
                  <a:pt x="80" y="16"/>
                  <a:pt x="80" y="16"/>
                  <a:pt x="80" y="16"/>
                </a:cubicBezTo>
                <a:cubicBezTo>
                  <a:pt x="70" y="6"/>
                  <a:pt x="56" y="0"/>
                  <a:pt x="40" y="0"/>
                </a:cubicBezTo>
                <a:cubicBezTo>
                  <a:pt x="24" y="0"/>
                  <a:pt x="10" y="6"/>
                  <a:pt x="0" y="16"/>
                </a:cubicBezTo>
                <a:close/>
                <a:moveTo>
                  <a:pt x="66" y="23"/>
                </a:moveTo>
                <a:cubicBezTo>
                  <a:pt x="59" y="17"/>
                  <a:pt x="50" y="14"/>
                  <a:pt x="40" y="14"/>
                </a:cubicBezTo>
                <a:cubicBezTo>
                  <a:pt x="30" y="14"/>
                  <a:pt x="21" y="17"/>
                  <a:pt x="14" y="23"/>
                </a:cubicBezTo>
                <a:cubicBezTo>
                  <a:pt x="8" y="16"/>
                  <a:pt x="8" y="16"/>
                  <a:pt x="8" y="16"/>
                </a:cubicBezTo>
                <a:cubicBezTo>
                  <a:pt x="17" y="9"/>
                  <a:pt x="28" y="6"/>
                  <a:pt x="40" y="6"/>
                </a:cubicBezTo>
                <a:cubicBezTo>
                  <a:pt x="52" y="6"/>
                  <a:pt x="63" y="9"/>
                  <a:pt x="72" y="16"/>
                </a:cubicBezTo>
                <a:lnTo>
                  <a:pt x="66" y="23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62" name="Freeform 154"/>
          <p:cNvSpPr>
            <a:spLocks noEditPoints="1"/>
          </p:cNvSpPr>
          <p:nvPr/>
        </p:nvSpPr>
        <p:spPr bwMode="auto">
          <a:xfrm>
            <a:off x="11139488" y="361950"/>
            <a:ext cx="481013" cy="150813"/>
          </a:xfrm>
          <a:custGeom>
            <a:avLst/>
            <a:gdLst>
              <a:gd name="T0" fmla="*/ 64 w 128"/>
              <a:gd name="T1" fmla="*/ 0 h 40"/>
              <a:gd name="T2" fmla="*/ 0 w 128"/>
              <a:gd name="T3" fmla="*/ 25 h 40"/>
              <a:gd name="T4" fmla="*/ 14 w 128"/>
              <a:gd name="T5" fmla="*/ 40 h 40"/>
              <a:gd name="T6" fmla="*/ 35 w 128"/>
              <a:gd name="T7" fmla="*/ 25 h 40"/>
              <a:gd name="T8" fmla="*/ 64 w 128"/>
              <a:gd name="T9" fmla="*/ 19 h 40"/>
              <a:gd name="T10" fmla="*/ 93 w 128"/>
              <a:gd name="T11" fmla="*/ 25 h 40"/>
              <a:gd name="T12" fmla="*/ 114 w 128"/>
              <a:gd name="T13" fmla="*/ 40 h 40"/>
              <a:gd name="T14" fmla="*/ 128 w 128"/>
              <a:gd name="T15" fmla="*/ 25 h 40"/>
              <a:gd name="T16" fmla="*/ 64 w 128"/>
              <a:gd name="T17" fmla="*/ 0 h 40"/>
              <a:gd name="T18" fmla="*/ 114 w 128"/>
              <a:gd name="T19" fmla="*/ 32 h 40"/>
              <a:gd name="T20" fmla="*/ 95 w 128"/>
              <a:gd name="T21" fmla="*/ 20 h 40"/>
              <a:gd name="T22" fmla="*/ 64 w 128"/>
              <a:gd name="T23" fmla="*/ 14 h 40"/>
              <a:gd name="T24" fmla="*/ 33 w 128"/>
              <a:gd name="T25" fmla="*/ 20 h 40"/>
              <a:gd name="T26" fmla="*/ 14 w 128"/>
              <a:gd name="T27" fmla="*/ 32 h 40"/>
              <a:gd name="T28" fmla="*/ 8 w 128"/>
              <a:gd name="T29" fmla="*/ 26 h 40"/>
              <a:gd name="T30" fmla="*/ 64 w 128"/>
              <a:gd name="T31" fmla="*/ 5 h 40"/>
              <a:gd name="T32" fmla="*/ 120 w 128"/>
              <a:gd name="T33" fmla="*/ 26 h 40"/>
              <a:gd name="T34" fmla="*/ 114 w 128"/>
              <a:gd name="T35" fmla="*/ 32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28" h="40">
                <a:moveTo>
                  <a:pt x="64" y="0"/>
                </a:moveTo>
                <a:cubicBezTo>
                  <a:pt x="39" y="0"/>
                  <a:pt x="17" y="10"/>
                  <a:pt x="0" y="25"/>
                </a:cubicBezTo>
                <a:cubicBezTo>
                  <a:pt x="14" y="40"/>
                  <a:pt x="14" y="40"/>
                  <a:pt x="14" y="40"/>
                </a:cubicBezTo>
                <a:cubicBezTo>
                  <a:pt x="20" y="33"/>
                  <a:pt x="27" y="29"/>
                  <a:pt x="35" y="25"/>
                </a:cubicBezTo>
                <a:cubicBezTo>
                  <a:pt x="45" y="21"/>
                  <a:pt x="54" y="19"/>
                  <a:pt x="64" y="19"/>
                </a:cubicBezTo>
                <a:cubicBezTo>
                  <a:pt x="74" y="19"/>
                  <a:pt x="83" y="21"/>
                  <a:pt x="93" y="25"/>
                </a:cubicBezTo>
                <a:cubicBezTo>
                  <a:pt x="101" y="29"/>
                  <a:pt x="108" y="33"/>
                  <a:pt x="114" y="40"/>
                </a:cubicBezTo>
                <a:cubicBezTo>
                  <a:pt x="128" y="25"/>
                  <a:pt x="128" y="25"/>
                  <a:pt x="128" y="25"/>
                </a:cubicBezTo>
                <a:cubicBezTo>
                  <a:pt x="111" y="10"/>
                  <a:pt x="89" y="0"/>
                  <a:pt x="64" y="0"/>
                </a:cubicBezTo>
                <a:close/>
                <a:moveTo>
                  <a:pt x="114" y="32"/>
                </a:moveTo>
                <a:cubicBezTo>
                  <a:pt x="108" y="27"/>
                  <a:pt x="102" y="23"/>
                  <a:pt x="95" y="20"/>
                </a:cubicBezTo>
                <a:cubicBezTo>
                  <a:pt x="85" y="16"/>
                  <a:pt x="75" y="14"/>
                  <a:pt x="64" y="14"/>
                </a:cubicBezTo>
                <a:cubicBezTo>
                  <a:pt x="53" y="14"/>
                  <a:pt x="43" y="16"/>
                  <a:pt x="33" y="20"/>
                </a:cubicBezTo>
                <a:cubicBezTo>
                  <a:pt x="26" y="23"/>
                  <a:pt x="20" y="27"/>
                  <a:pt x="14" y="32"/>
                </a:cubicBezTo>
                <a:cubicBezTo>
                  <a:pt x="8" y="26"/>
                  <a:pt x="8" y="26"/>
                  <a:pt x="8" y="26"/>
                </a:cubicBezTo>
                <a:cubicBezTo>
                  <a:pt x="24" y="13"/>
                  <a:pt x="43" y="5"/>
                  <a:pt x="64" y="5"/>
                </a:cubicBezTo>
                <a:cubicBezTo>
                  <a:pt x="85" y="5"/>
                  <a:pt x="104" y="13"/>
                  <a:pt x="120" y="26"/>
                </a:cubicBezTo>
                <a:lnTo>
                  <a:pt x="114" y="32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163" name="组合 162"/>
          <p:cNvGrpSpPr/>
          <p:nvPr/>
        </p:nvGrpSpPr>
        <p:grpSpPr>
          <a:xfrm>
            <a:off x="10179050" y="361950"/>
            <a:ext cx="481013" cy="346076"/>
            <a:chOff x="10179050" y="361950"/>
            <a:chExt cx="481013" cy="346076"/>
          </a:xfrm>
          <a:solidFill>
            <a:schemeClr val="bg1">
              <a:lumMod val="85000"/>
            </a:schemeClr>
          </a:solidFill>
        </p:grpSpPr>
        <p:sp>
          <p:nvSpPr>
            <p:cNvPr id="164" name="Freeform 155"/>
            <p:cNvSpPr/>
            <p:nvPr/>
          </p:nvSpPr>
          <p:spPr bwMode="auto">
            <a:xfrm>
              <a:off x="10355263" y="617538"/>
              <a:ext cx="127000" cy="90488"/>
            </a:xfrm>
            <a:custGeom>
              <a:avLst/>
              <a:gdLst>
                <a:gd name="T0" fmla="*/ 0 w 34"/>
                <a:gd name="T1" fmla="*/ 6 h 24"/>
                <a:gd name="T2" fmla="*/ 17 w 34"/>
                <a:gd name="T3" fmla="*/ 24 h 24"/>
                <a:gd name="T4" fmla="*/ 34 w 34"/>
                <a:gd name="T5" fmla="*/ 6 h 24"/>
                <a:gd name="T6" fmla="*/ 17 w 34"/>
                <a:gd name="T7" fmla="*/ 0 h 24"/>
                <a:gd name="T8" fmla="*/ 0 w 34"/>
                <a:gd name="T9" fmla="*/ 6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24">
                  <a:moveTo>
                    <a:pt x="0" y="6"/>
                  </a:moveTo>
                  <a:cubicBezTo>
                    <a:pt x="17" y="24"/>
                    <a:pt x="17" y="24"/>
                    <a:pt x="17" y="24"/>
                  </a:cubicBezTo>
                  <a:cubicBezTo>
                    <a:pt x="34" y="6"/>
                    <a:pt x="34" y="6"/>
                    <a:pt x="34" y="6"/>
                  </a:cubicBezTo>
                  <a:cubicBezTo>
                    <a:pt x="30" y="2"/>
                    <a:pt x="24" y="0"/>
                    <a:pt x="17" y="0"/>
                  </a:cubicBezTo>
                  <a:cubicBezTo>
                    <a:pt x="10" y="0"/>
                    <a:pt x="4" y="2"/>
                    <a:pt x="0" y="6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lumMod val="75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5" name="Freeform 156"/>
            <p:cNvSpPr/>
            <p:nvPr/>
          </p:nvSpPr>
          <p:spPr bwMode="auto">
            <a:xfrm>
              <a:off x="10269538" y="490538"/>
              <a:ext cx="300038" cy="112713"/>
            </a:xfrm>
            <a:custGeom>
              <a:avLst/>
              <a:gdLst>
                <a:gd name="T0" fmla="*/ 0 w 80"/>
                <a:gd name="T1" fmla="*/ 16 h 30"/>
                <a:gd name="T2" fmla="*/ 13 w 80"/>
                <a:gd name="T3" fmla="*/ 30 h 30"/>
                <a:gd name="T4" fmla="*/ 40 w 80"/>
                <a:gd name="T5" fmla="*/ 20 h 30"/>
                <a:gd name="T6" fmla="*/ 67 w 80"/>
                <a:gd name="T7" fmla="*/ 30 h 30"/>
                <a:gd name="T8" fmla="*/ 80 w 80"/>
                <a:gd name="T9" fmla="*/ 16 h 30"/>
                <a:gd name="T10" fmla="*/ 40 w 80"/>
                <a:gd name="T11" fmla="*/ 0 h 30"/>
                <a:gd name="T12" fmla="*/ 0 w 80"/>
                <a:gd name="T13" fmla="*/ 16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0" h="30">
                  <a:moveTo>
                    <a:pt x="0" y="16"/>
                  </a:moveTo>
                  <a:cubicBezTo>
                    <a:pt x="13" y="30"/>
                    <a:pt x="13" y="30"/>
                    <a:pt x="13" y="30"/>
                  </a:cubicBezTo>
                  <a:cubicBezTo>
                    <a:pt x="20" y="23"/>
                    <a:pt x="30" y="20"/>
                    <a:pt x="40" y="20"/>
                  </a:cubicBezTo>
                  <a:cubicBezTo>
                    <a:pt x="50" y="20"/>
                    <a:pt x="60" y="23"/>
                    <a:pt x="67" y="30"/>
                  </a:cubicBezTo>
                  <a:cubicBezTo>
                    <a:pt x="80" y="16"/>
                    <a:pt x="80" y="16"/>
                    <a:pt x="80" y="16"/>
                  </a:cubicBezTo>
                  <a:cubicBezTo>
                    <a:pt x="70" y="6"/>
                    <a:pt x="56" y="0"/>
                    <a:pt x="40" y="0"/>
                  </a:cubicBezTo>
                  <a:cubicBezTo>
                    <a:pt x="24" y="0"/>
                    <a:pt x="10" y="6"/>
                    <a:pt x="0" y="16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lumMod val="75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6" name="Freeform 157"/>
            <p:cNvSpPr/>
            <p:nvPr/>
          </p:nvSpPr>
          <p:spPr bwMode="auto">
            <a:xfrm>
              <a:off x="10179050" y="361950"/>
              <a:ext cx="481013" cy="150813"/>
            </a:xfrm>
            <a:custGeom>
              <a:avLst/>
              <a:gdLst>
                <a:gd name="T0" fmla="*/ 64 w 128"/>
                <a:gd name="T1" fmla="*/ 0 h 40"/>
                <a:gd name="T2" fmla="*/ 0 w 128"/>
                <a:gd name="T3" fmla="*/ 25 h 40"/>
                <a:gd name="T4" fmla="*/ 14 w 128"/>
                <a:gd name="T5" fmla="*/ 40 h 40"/>
                <a:gd name="T6" fmla="*/ 35 w 128"/>
                <a:gd name="T7" fmla="*/ 25 h 40"/>
                <a:gd name="T8" fmla="*/ 64 w 128"/>
                <a:gd name="T9" fmla="*/ 19 h 40"/>
                <a:gd name="T10" fmla="*/ 93 w 128"/>
                <a:gd name="T11" fmla="*/ 25 h 40"/>
                <a:gd name="T12" fmla="*/ 114 w 128"/>
                <a:gd name="T13" fmla="*/ 40 h 40"/>
                <a:gd name="T14" fmla="*/ 128 w 128"/>
                <a:gd name="T15" fmla="*/ 25 h 40"/>
                <a:gd name="T16" fmla="*/ 64 w 128"/>
                <a:gd name="T17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40">
                  <a:moveTo>
                    <a:pt x="64" y="0"/>
                  </a:moveTo>
                  <a:cubicBezTo>
                    <a:pt x="39" y="0"/>
                    <a:pt x="17" y="10"/>
                    <a:pt x="0" y="25"/>
                  </a:cubicBezTo>
                  <a:cubicBezTo>
                    <a:pt x="14" y="40"/>
                    <a:pt x="14" y="40"/>
                    <a:pt x="14" y="40"/>
                  </a:cubicBezTo>
                  <a:cubicBezTo>
                    <a:pt x="20" y="33"/>
                    <a:pt x="27" y="29"/>
                    <a:pt x="35" y="25"/>
                  </a:cubicBezTo>
                  <a:cubicBezTo>
                    <a:pt x="44" y="21"/>
                    <a:pt x="54" y="19"/>
                    <a:pt x="64" y="19"/>
                  </a:cubicBezTo>
                  <a:cubicBezTo>
                    <a:pt x="74" y="19"/>
                    <a:pt x="83" y="21"/>
                    <a:pt x="93" y="25"/>
                  </a:cubicBezTo>
                  <a:cubicBezTo>
                    <a:pt x="101" y="29"/>
                    <a:pt x="108" y="33"/>
                    <a:pt x="114" y="40"/>
                  </a:cubicBezTo>
                  <a:cubicBezTo>
                    <a:pt x="128" y="25"/>
                    <a:pt x="128" y="25"/>
                    <a:pt x="128" y="25"/>
                  </a:cubicBezTo>
                  <a:cubicBezTo>
                    <a:pt x="111" y="10"/>
                    <a:pt x="89" y="0"/>
                    <a:pt x="64" y="0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lumMod val="75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67" name="Freeform 158"/>
          <p:cNvSpPr>
            <a:spLocks noEditPoints="1"/>
          </p:cNvSpPr>
          <p:nvPr/>
        </p:nvSpPr>
        <p:spPr bwMode="auto">
          <a:xfrm>
            <a:off x="9217025" y="407988"/>
            <a:ext cx="481013" cy="255588"/>
          </a:xfrm>
          <a:custGeom>
            <a:avLst/>
            <a:gdLst>
              <a:gd name="T0" fmla="*/ 268 w 303"/>
              <a:gd name="T1" fmla="*/ 33 h 161"/>
              <a:gd name="T2" fmla="*/ 268 w 303"/>
              <a:gd name="T3" fmla="*/ 0 h 161"/>
              <a:gd name="T4" fmla="*/ 0 w 303"/>
              <a:gd name="T5" fmla="*/ 0 h 161"/>
              <a:gd name="T6" fmla="*/ 0 w 303"/>
              <a:gd name="T7" fmla="*/ 161 h 161"/>
              <a:gd name="T8" fmla="*/ 268 w 303"/>
              <a:gd name="T9" fmla="*/ 161 h 161"/>
              <a:gd name="T10" fmla="*/ 268 w 303"/>
              <a:gd name="T11" fmla="*/ 123 h 161"/>
              <a:gd name="T12" fmla="*/ 303 w 303"/>
              <a:gd name="T13" fmla="*/ 123 h 161"/>
              <a:gd name="T14" fmla="*/ 303 w 303"/>
              <a:gd name="T15" fmla="*/ 33 h 161"/>
              <a:gd name="T16" fmla="*/ 268 w 303"/>
              <a:gd name="T17" fmla="*/ 33 h 161"/>
              <a:gd name="T18" fmla="*/ 235 w 303"/>
              <a:gd name="T19" fmla="*/ 128 h 161"/>
              <a:gd name="T20" fmla="*/ 36 w 303"/>
              <a:gd name="T21" fmla="*/ 128 h 161"/>
              <a:gd name="T22" fmla="*/ 36 w 303"/>
              <a:gd name="T23" fmla="*/ 33 h 161"/>
              <a:gd name="T24" fmla="*/ 235 w 303"/>
              <a:gd name="T25" fmla="*/ 33 h 161"/>
              <a:gd name="T26" fmla="*/ 235 w 303"/>
              <a:gd name="T27" fmla="*/ 128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303" h="161">
                <a:moveTo>
                  <a:pt x="268" y="33"/>
                </a:moveTo>
                <a:lnTo>
                  <a:pt x="268" y="0"/>
                </a:lnTo>
                <a:lnTo>
                  <a:pt x="0" y="0"/>
                </a:lnTo>
                <a:lnTo>
                  <a:pt x="0" y="161"/>
                </a:lnTo>
                <a:lnTo>
                  <a:pt x="268" y="161"/>
                </a:lnTo>
                <a:lnTo>
                  <a:pt x="268" y="123"/>
                </a:lnTo>
                <a:lnTo>
                  <a:pt x="303" y="123"/>
                </a:lnTo>
                <a:lnTo>
                  <a:pt x="303" y="33"/>
                </a:lnTo>
                <a:lnTo>
                  <a:pt x="268" y="33"/>
                </a:lnTo>
                <a:close/>
                <a:moveTo>
                  <a:pt x="235" y="128"/>
                </a:moveTo>
                <a:lnTo>
                  <a:pt x="36" y="128"/>
                </a:lnTo>
                <a:lnTo>
                  <a:pt x="36" y="33"/>
                </a:lnTo>
                <a:lnTo>
                  <a:pt x="235" y="33"/>
                </a:lnTo>
                <a:lnTo>
                  <a:pt x="235" y="128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68" name="Freeform 159"/>
          <p:cNvSpPr>
            <a:spLocks noEditPoints="1"/>
          </p:cNvSpPr>
          <p:nvPr/>
        </p:nvSpPr>
        <p:spPr bwMode="auto">
          <a:xfrm>
            <a:off x="8256588" y="407988"/>
            <a:ext cx="481013" cy="255588"/>
          </a:xfrm>
          <a:custGeom>
            <a:avLst/>
            <a:gdLst>
              <a:gd name="T0" fmla="*/ 267 w 303"/>
              <a:gd name="T1" fmla="*/ 35 h 161"/>
              <a:gd name="T2" fmla="*/ 267 w 303"/>
              <a:gd name="T3" fmla="*/ 0 h 161"/>
              <a:gd name="T4" fmla="*/ 0 w 303"/>
              <a:gd name="T5" fmla="*/ 0 h 161"/>
              <a:gd name="T6" fmla="*/ 0 w 303"/>
              <a:gd name="T7" fmla="*/ 161 h 161"/>
              <a:gd name="T8" fmla="*/ 267 w 303"/>
              <a:gd name="T9" fmla="*/ 161 h 161"/>
              <a:gd name="T10" fmla="*/ 267 w 303"/>
              <a:gd name="T11" fmla="*/ 125 h 161"/>
              <a:gd name="T12" fmla="*/ 303 w 303"/>
              <a:gd name="T13" fmla="*/ 125 h 161"/>
              <a:gd name="T14" fmla="*/ 303 w 303"/>
              <a:gd name="T15" fmla="*/ 35 h 161"/>
              <a:gd name="T16" fmla="*/ 267 w 303"/>
              <a:gd name="T17" fmla="*/ 35 h 161"/>
              <a:gd name="T18" fmla="*/ 234 w 303"/>
              <a:gd name="T19" fmla="*/ 128 h 161"/>
              <a:gd name="T20" fmla="*/ 35 w 303"/>
              <a:gd name="T21" fmla="*/ 128 h 161"/>
              <a:gd name="T22" fmla="*/ 35 w 303"/>
              <a:gd name="T23" fmla="*/ 33 h 161"/>
              <a:gd name="T24" fmla="*/ 234 w 303"/>
              <a:gd name="T25" fmla="*/ 33 h 161"/>
              <a:gd name="T26" fmla="*/ 234 w 303"/>
              <a:gd name="T27" fmla="*/ 128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303" h="161">
                <a:moveTo>
                  <a:pt x="267" y="35"/>
                </a:moveTo>
                <a:lnTo>
                  <a:pt x="267" y="0"/>
                </a:lnTo>
                <a:lnTo>
                  <a:pt x="0" y="0"/>
                </a:lnTo>
                <a:lnTo>
                  <a:pt x="0" y="161"/>
                </a:lnTo>
                <a:lnTo>
                  <a:pt x="267" y="161"/>
                </a:lnTo>
                <a:lnTo>
                  <a:pt x="267" y="125"/>
                </a:lnTo>
                <a:lnTo>
                  <a:pt x="303" y="125"/>
                </a:lnTo>
                <a:lnTo>
                  <a:pt x="303" y="35"/>
                </a:lnTo>
                <a:lnTo>
                  <a:pt x="267" y="35"/>
                </a:lnTo>
                <a:close/>
                <a:moveTo>
                  <a:pt x="234" y="128"/>
                </a:moveTo>
                <a:lnTo>
                  <a:pt x="35" y="128"/>
                </a:lnTo>
                <a:lnTo>
                  <a:pt x="35" y="33"/>
                </a:lnTo>
                <a:lnTo>
                  <a:pt x="234" y="33"/>
                </a:lnTo>
                <a:lnTo>
                  <a:pt x="234" y="128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69" name="Rectangle 160"/>
          <p:cNvSpPr>
            <a:spLocks noChangeArrowheads="1"/>
          </p:cNvSpPr>
          <p:nvPr/>
        </p:nvSpPr>
        <p:spPr bwMode="auto">
          <a:xfrm>
            <a:off x="8482013" y="482600"/>
            <a:ext cx="52388" cy="10636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70" name="Rectangle 161"/>
          <p:cNvSpPr>
            <a:spLocks noChangeArrowheads="1"/>
          </p:cNvSpPr>
          <p:nvPr/>
        </p:nvSpPr>
        <p:spPr bwMode="auto">
          <a:xfrm>
            <a:off x="8407400" y="482600"/>
            <a:ext cx="52388" cy="10636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71" name="Rectangle 162"/>
          <p:cNvSpPr>
            <a:spLocks noChangeArrowheads="1"/>
          </p:cNvSpPr>
          <p:nvPr/>
        </p:nvSpPr>
        <p:spPr bwMode="auto">
          <a:xfrm>
            <a:off x="8331200" y="482600"/>
            <a:ext cx="52388" cy="10636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72" name="Freeform 163"/>
          <p:cNvSpPr/>
          <p:nvPr/>
        </p:nvSpPr>
        <p:spPr bwMode="auto">
          <a:xfrm>
            <a:off x="7389813" y="606425"/>
            <a:ext cx="292100" cy="169863"/>
          </a:xfrm>
          <a:custGeom>
            <a:avLst/>
            <a:gdLst>
              <a:gd name="T0" fmla="*/ 172 w 184"/>
              <a:gd name="T1" fmla="*/ 0 h 107"/>
              <a:gd name="T2" fmla="*/ 139 w 184"/>
              <a:gd name="T3" fmla="*/ 0 h 107"/>
              <a:gd name="T4" fmla="*/ 139 w 184"/>
              <a:gd name="T5" fmla="*/ 33 h 107"/>
              <a:gd name="T6" fmla="*/ 45 w 184"/>
              <a:gd name="T7" fmla="*/ 33 h 107"/>
              <a:gd name="T8" fmla="*/ 45 w 184"/>
              <a:gd name="T9" fmla="*/ 0 h 107"/>
              <a:gd name="T10" fmla="*/ 12 w 184"/>
              <a:gd name="T11" fmla="*/ 0 h 107"/>
              <a:gd name="T12" fmla="*/ 0 w 184"/>
              <a:gd name="T13" fmla="*/ 93 h 107"/>
              <a:gd name="T14" fmla="*/ 23 w 184"/>
              <a:gd name="T15" fmla="*/ 93 h 107"/>
              <a:gd name="T16" fmla="*/ 23 w 184"/>
              <a:gd name="T17" fmla="*/ 107 h 107"/>
              <a:gd name="T18" fmla="*/ 56 w 184"/>
              <a:gd name="T19" fmla="*/ 107 h 107"/>
              <a:gd name="T20" fmla="*/ 56 w 184"/>
              <a:gd name="T21" fmla="*/ 93 h 107"/>
              <a:gd name="T22" fmla="*/ 127 w 184"/>
              <a:gd name="T23" fmla="*/ 93 h 107"/>
              <a:gd name="T24" fmla="*/ 127 w 184"/>
              <a:gd name="T25" fmla="*/ 107 h 107"/>
              <a:gd name="T26" fmla="*/ 161 w 184"/>
              <a:gd name="T27" fmla="*/ 107 h 107"/>
              <a:gd name="T28" fmla="*/ 161 w 184"/>
              <a:gd name="T29" fmla="*/ 93 h 107"/>
              <a:gd name="T30" fmla="*/ 184 w 184"/>
              <a:gd name="T31" fmla="*/ 93 h 107"/>
              <a:gd name="T32" fmla="*/ 172 w 184"/>
              <a:gd name="T33" fmla="*/ 0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84" h="107">
                <a:moveTo>
                  <a:pt x="172" y="0"/>
                </a:moveTo>
                <a:lnTo>
                  <a:pt x="139" y="0"/>
                </a:lnTo>
                <a:lnTo>
                  <a:pt x="139" y="33"/>
                </a:lnTo>
                <a:lnTo>
                  <a:pt x="45" y="33"/>
                </a:lnTo>
                <a:lnTo>
                  <a:pt x="45" y="0"/>
                </a:lnTo>
                <a:lnTo>
                  <a:pt x="12" y="0"/>
                </a:lnTo>
                <a:lnTo>
                  <a:pt x="0" y="93"/>
                </a:lnTo>
                <a:lnTo>
                  <a:pt x="23" y="93"/>
                </a:lnTo>
                <a:lnTo>
                  <a:pt x="23" y="107"/>
                </a:lnTo>
                <a:lnTo>
                  <a:pt x="56" y="107"/>
                </a:lnTo>
                <a:lnTo>
                  <a:pt x="56" y="93"/>
                </a:lnTo>
                <a:lnTo>
                  <a:pt x="127" y="93"/>
                </a:lnTo>
                <a:lnTo>
                  <a:pt x="127" y="107"/>
                </a:lnTo>
                <a:lnTo>
                  <a:pt x="161" y="107"/>
                </a:lnTo>
                <a:lnTo>
                  <a:pt x="161" y="93"/>
                </a:lnTo>
                <a:lnTo>
                  <a:pt x="184" y="93"/>
                </a:lnTo>
                <a:lnTo>
                  <a:pt x="172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73" name="Freeform 164"/>
          <p:cNvSpPr/>
          <p:nvPr/>
        </p:nvSpPr>
        <p:spPr bwMode="auto">
          <a:xfrm>
            <a:off x="7478713" y="295275"/>
            <a:ext cx="112713" cy="346075"/>
          </a:xfrm>
          <a:custGeom>
            <a:avLst/>
            <a:gdLst>
              <a:gd name="T0" fmla="*/ 30 w 30"/>
              <a:gd name="T1" fmla="*/ 77 h 92"/>
              <a:gd name="T2" fmla="*/ 20 w 30"/>
              <a:gd name="T3" fmla="*/ 77 h 92"/>
              <a:gd name="T4" fmla="*/ 20 w 30"/>
              <a:gd name="T5" fmla="*/ 42 h 92"/>
              <a:gd name="T6" fmla="*/ 22 w 30"/>
              <a:gd name="T7" fmla="*/ 42 h 92"/>
              <a:gd name="T8" fmla="*/ 22 w 30"/>
              <a:gd name="T9" fmla="*/ 28 h 92"/>
              <a:gd name="T10" fmla="*/ 30 w 30"/>
              <a:gd name="T11" fmla="*/ 15 h 92"/>
              <a:gd name="T12" fmla="*/ 15 w 30"/>
              <a:gd name="T13" fmla="*/ 0 h 92"/>
              <a:gd name="T14" fmla="*/ 0 w 30"/>
              <a:gd name="T15" fmla="*/ 15 h 92"/>
              <a:gd name="T16" fmla="*/ 8 w 30"/>
              <a:gd name="T17" fmla="*/ 28 h 92"/>
              <a:gd name="T18" fmla="*/ 8 w 30"/>
              <a:gd name="T19" fmla="*/ 42 h 92"/>
              <a:gd name="T20" fmla="*/ 10 w 30"/>
              <a:gd name="T21" fmla="*/ 42 h 92"/>
              <a:gd name="T22" fmla="*/ 10 w 30"/>
              <a:gd name="T23" fmla="*/ 77 h 92"/>
              <a:gd name="T24" fmla="*/ 0 w 30"/>
              <a:gd name="T25" fmla="*/ 77 h 92"/>
              <a:gd name="T26" fmla="*/ 0 w 30"/>
              <a:gd name="T27" fmla="*/ 92 h 92"/>
              <a:gd name="T28" fmla="*/ 30 w 30"/>
              <a:gd name="T29" fmla="*/ 92 h 92"/>
              <a:gd name="T30" fmla="*/ 30 w 30"/>
              <a:gd name="T31" fmla="*/ 77 h 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30" h="92">
                <a:moveTo>
                  <a:pt x="30" y="77"/>
                </a:moveTo>
                <a:cubicBezTo>
                  <a:pt x="20" y="77"/>
                  <a:pt x="20" y="77"/>
                  <a:pt x="20" y="77"/>
                </a:cubicBezTo>
                <a:cubicBezTo>
                  <a:pt x="20" y="42"/>
                  <a:pt x="20" y="42"/>
                  <a:pt x="20" y="42"/>
                </a:cubicBezTo>
                <a:cubicBezTo>
                  <a:pt x="22" y="42"/>
                  <a:pt x="22" y="42"/>
                  <a:pt x="22" y="42"/>
                </a:cubicBezTo>
                <a:cubicBezTo>
                  <a:pt x="22" y="28"/>
                  <a:pt x="22" y="28"/>
                  <a:pt x="22" y="28"/>
                </a:cubicBezTo>
                <a:cubicBezTo>
                  <a:pt x="27" y="25"/>
                  <a:pt x="30" y="20"/>
                  <a:pt x="30" y="15"/>
                </a:cubicBezTo>
                <a:cubicBezTo>
                  <a:pt x="30" y="7"/>
                  <a:pt x="23" y="0"/>
                  <a:pt x="15" y="0"/>
                </a:cubicBezTo>
                <a:cubicBezTo>
                  <a:pt x="7" y="0"/>
                  <a:pt x="0" y="7"/>
                  <a:pt x="0" y="15"/>
                </a:cubicBezTo>
                <a:cubicBezTo>
                  <a:pt x="0" y="20"/>
                  <a:pt x="3" y="25"/>
                  <a:pt x="8" y="28"/>
                </a:cubicBezTo>
                <a:cubicBezTo>
                  <a:pt x="8" y="42"/>
                  <a:pt x="8" y="42"/>
                  <a:pt x="8" y="42"/>
                </a:cubicBezTo>
                <a:cubicBezTo>
                  <a:pt x="10" y="42"/>
                  <a:pt x="10" y="42"/>
                  <a:pt x="10" y="42"/>
                </a:cubicBezTo>
                <a:cubicBezTo>
                  <a:pt x="10" y="77"/>
                  <a:pt x="10" y="77"/>
                  <a:pt x="10" y="77"/>
                </a:cubicBezTo>
                <a:cubicBezTo>
                  <a:pt x="0" y="77"/>
                  <a:pt x="0" y="77"/>
                  <a:pt x="0" y="77"/>
                </a:cubicBezTo>
                <a:cubicBezTo>
                  <a:pt x="0" y="92"/>
                  <a:pt x="0" y="92"/>
                  <a:pt x="0" y="92"/>
                </a:cubicBezTo>
                <a:cubicBezTo>
                  <a:pt x="30" y="92"/>
                  <a:pt x="30" y="92"/>
                  <a:pt x="30" y="92"/>
                </a:cubicBezTo>
                <a:lnTo>
                  <a:pt x="30" y="77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74" name="Freeform 165"/>
          <p:cNvSpPr>
            <a:spLocks noEditPoints="1"/>
          </p:cNvSpPr>
          <p:nvPr/>
        </p:nvSpPr>
        <p:spPr bwMode="auto">
          <a:xfrm>
            <a:off x="6334125" y="369888"/>
            <a:ext cx="481013" cy="334963"/>
          </a:xfrm>
          <a:custGeom>
            <a:avLst/>
            <a:gdLst>
              <a:gd name="T0" fmla="*/ 123 w 128"/>
              <a:gd name="T1" fmla="*/ 26 h 89"/>
              <a:gd name="T2" fmla="*/ 123 w 128"/>
              <a:gd name="T3" fmla="*/ 26 h 89"/>
              <a:gd name="T4" fmla="*/ 93 w 128"/>
              <a:gd name="T5" fmla="*/ 0 h 89"/>
              <a:gd name="T6" fmla="*/ 93 w 128"/>
              <a:gd name="T7" fmla="*/ 0 h 89"/>
              <a:gd name="T8" fmla="*/ 35 w 128"/>
              <a:gd name="T9" fmla="*/ 0 h 89"/>
              <a:gd name="T10" fmla="*/ 35 w 128"/>
              <a:gd name="T11" fmla="*/ 0 h 89"/>
              <a:gd name="T12" fmla="*/ 5 w 128"/>
              <a:gd name="T13" fmla="*/ 26 h 89"/>
              <a:gd name="T14" fmla="*/ 5 w 128"/>
              <a:gd name="T15" fmla="*/ 26 h 89"/>
              <a:gd name="T16" fmla="*/ 0 w 128"/>
              <a:gd name="T17" fmla="*/ 74 h 89"/>
              <a:gd name="T18" fmla="*/ 15 w 128"/>
              <a:gd name="T19" fmla="*/ 89 h 89"/>
              <a:gd name="T20" fmla="*/ 28 w 128"/>
              <a:gd name="T21" fmla="*/ 80 h 89"/>
              <a:gd name="T22" fmla="*/ 42 w 128"/>
              <a:gd name="T23" fmla="*/ 58 h 89"/>
              <a:gd name="T24" fmla="*/ 86 w 128"/>
              <a:gd name="T25" fmla="*/ 58 h 89"/>
              <a:gd name="T26" fmla="*/ 100 w 128"/>
              <a:gd name="T27" fmla="*/ 80 h 89"/>
              <a:gd name="T28" fmla="*/ 113 w 128"/>
              <a:gd name="T29" fmla="*/ 89 h 89"/>
              <a:gd name="T30" fmla="*/ 128 w 128"/>
              <a:gd name="T31" fmla="*/ 74 h 89"/>
              <a:gd name="T32" fmla="*/ 123 w 128"/>
              <a:gd name="T33" fmla="*/ 26 h 89"/>
              <a:gd name="T34" fmla="*/ 96 w 128"/>
              <a:gd name="T35" fmla="*/ 14 h 89"/>
              <a:gd name="T36" fmla="*/ 101 w 128"/>
              <a:gd name="T37" fmla="*/ 19 h 89"/>
              <a:gd name="T38" fmla="*/ 96 w 128"/>
              <a:gd name="T39" fmla="*/ 24 h 89"/>
              <a:gd name="T40" fmla="*/ 91 w 128"/>
              <a:gd name="T41" fmla="*/ 19 h 89"/>
              <a:gd name="T42" fmla="*/ 96 w 128"/>
              <a:gd name="T43" fmla="*/ 14 h 89"/>
              <a:gd name="T44" fmla="*/ 49 w 128"/>
              <a:gd name="T45" fmla="*/ 34 h 89"/>
              <a:gd name="T46" fmla="*/ 39 w 128"/>
              <a:gd name="T47" fmla="*/ 34 h 89"/>
              <a:gd name="T48" fmla="*/ 39 w 128"/>
              <a:gd name="T49" fmla="*/ 44 h 89"/>
              <a:gd name="T50" fmla="*/ 30 w 128"/>
              <a:gd name="T51" fmla="*/ 44 h 89"/>
              <a:gd name="T52" fmla="*/ 30 w 128"/>
              <a:gd name="T53" fmla="*/ 34 h 89"/>
              <a:gd name="T54" fmla="*/ 20 w 128"/>
              <a:gd name="T55" fmla="*/ 34 h 89"/>
              <a:gd name="T56" fmla="*/ 20 w 128"/>
              <a:gd name="T57" fmla="*/ 24 h 89"/>
              <a:gd name="T58" fmla="*/ 30 w 128"/>
              <a:gd name="T59" fmla="*/ 24 h 89"/>
              <a:gd name="T60" fmla="*/ 30 w 128"/>
              <a:gd name="T61" fmla="*/ 14 h 89"/>
              <a:gd name="T62" fmla="*/ 39 w 128"/>
              <a:gd name="T63" fmla="*/ 14 h 89"/>
              <a:gd name="T64" fmla="*/ 39 w 128"/>
              <a:gd name="T65" fmla="*/ 24 h 89"/>
              <a:gd name="T66" fmla="*/ 49 w 128"/>
              <a:gd name="T67" fmla="*/ 24 h 89"/>
              <a:gd name="T68" fmla="*/ 49 w 128"/>
              <a:gd name="T69" fmla="*/ 34 h 89"/>
              <a:gd name="T70" fmla="*/ 86 w 128"/>
              <a:gd name="T71" fmla="*/ 34 h 89"/>
              <a:gd name="T72" fmla="*/ 81 w 128"/>
              <a:gd name="T73" fmla="*/ 29 h 89"/>
              <a:gd name="T74" fmla="*/ 86 w 128"/>
              <a:gd name="T75" fmla="*/ 24 h 89"/>
              <a:gd name="T76" fmla="*/ 91 w 128"/>
              <a:gd name="T77" fmla="*/ 29 h 89"/>
              <a:gd name="T78" fmla="*/ 86 w 128"/>
              <a:gd name="T79" fmla="*/ 34 h 89"/>
              <a:gd name="T80" fmla="*/ 96 w 128"/>
              <a:gd name="T81" fmla="*/ 44 h 89"/>
              <a:gd name="T82" fmla="*/ 91 w 128"/>
              <a:gd name="T83" fmla="*/ 39 h 89"/>
              <a:gd name="T84" fmla="*/ 96 w 128"/>
              <a:gd name="T85" fmla="*/ 34 h 89"/>
              <a:gd name="T86" fmla="*/ 101 w 128"/>
              <a:gd name="T87" fmla="*/ 39 h 89"/>
              <a:gd name="T88" fmla="*/ 96 w 128"/>
              <a:gd name="T89" fmla="*/ 44 h 89"/>
              <a:gd name="T90" fmla="*/ 106 w 128"/>
              <a:gd name="T91" fmla="*/ 34 h 89"/>
              <a:gd name="T92" fmla="*/ 101 w 128"/>
              <a:gd name="T93" fmla="*/ 29 h 89"/>
              <a:gd name="T94" fmla="*/ 106 w 128"/>
              <a:gd name="T95" fmla="*/ 24 h 89"/>
              <a:gd name="T96" fmla="*/ 111 w 128"/>
              <a:gd name="T97" fmla="*/ 29 h 89"/>
              <a:gd name="T98" fmla="*/ 106 w 128"/>
              <a:gd name="T99" fmla="*/ 34 h 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128" h="89">
                <a:moveTo>
                  <a:pt x="123" y="26"/>
                </a:moveTo>
                <a:cubicBezTo>
                  <a:pt x="123" y="26"/>
                  <a:pt x="123" y="26"/>
                  <a:pt x="123" y="26"/>
                </a:cubicBezTo>
                <a:cubicBezTo>
                  <a:pt x="121" y="11"/>
                  <a:pt x="109" y="0"/>
                  <a:pt x="93" y="0"/>
                </a:cubicBezTo>
                <a:cubicBezTo>
                  <a:pt x="93" y="0"/>
                  <a:pt x="93" y="0"/>
                  <a:pt x="93" y="0"/>
                </a:cubicBezTo>
                <a:cubicBezTo>
                  <a:pt x="35" y="0"/>
                  <a:pt x="35" y="0"/>
                  <a:pt x="35" y="0"/>
                </a:cubicBezTo>
                <a:cubicBezTo>
                  <a:pt x="35" y="0"/>
                  <a:pt x="35" y="0"/>
                  <a:pt x="35" y="0"/>
                </a:cubicBezTo>
                <a:cubicBezTo>
                  <a:pt x="19" y="0"/>
                  <a:pt x="7" y="11"/>
                  <a:pt x="5" y="26"/>
                </a:cubicBezTo>
                <a:cubicBezTo>
                  <a:pt x="5" y="26"/>
                  <a:pt x="5" y="26"/>
                  <a:pt x="5" y="26"/>
                </a:cubicBezTo>
                <a:cubicBezTo>
                  <a:pt x="5" y="26"/>
                  <a:pt x="0" y="73"/>
                  <a:pt x="0" y="74"/>
                </a:cubicBezTo>
                <a:cubicBezTo>
                  <a:pt x="0" y="82"/>
                  <a:pt x="7" y="89"/>
                  <a:pt x="15" y="89"/>
                </a:cubicBezTo>
                <a:cubicBezTo>
                  <a:pt x="21" y="89"/>
                  <a:pt x="26" y="85"/>
                  <a:pt x="28" y="80"/>
                </a:cubicBezTo>
                <a:cubicBezTo>
                  <a:pt x="42" y="58"/>
                  <a:pt x="42" y="58"/>
                  <a:pt x="42" y="58"/>
                </a:cubicBezTo>
                <a:cubicBezTo>
                  <a:pt x="86" y="58"/>
                  <a:pt x="86" y="58"/>
                  <a:pt x="86" y="58"/>
                </a:cubicBezTo>
                <a:cubicBezTo>
                  <a:pt x="100" y="80"/>
                  <a:pt x="100" y="80"/>
                  <a:pt x="100" y="80"/>
                </a:cubicBezTo>
                <a:cubicBezTo>
                  <a:pt x="102" y="85"/>
                  <a:pt x="107" y="89"/>
                  <a:pt x="113" y="89"/>
                </a:cubicBezTo>
                <a:cubicBezTo>
                  <a:pt x="121" y="89"/>
                  <a:pt x="128" y="82"/>
                  <a:pt x="128" y="74"/>
                </a:cubicBezTo>
                <a:cubicBezTo>
                  <a:pt x="128" y="73"/>
                  <a:pt x="123" y="26"/>
                  <a:pt x="123" y="26"/>
                </a:cubicBezTo>
                <a:close/>
                <a:moveTo>
                  <a:pt x="96" y="14"/>
                </a:moveTo>
                <a:cubicBezTo>
                  <a:pt x="99" y="14"/>
                  <a:pt x="101" y="16"/>
                  <a:pt x="101" y="19"/>
                </a:cubicBezTo>
                <a:cubicBezTo>
                  <a:pt x="101" y="22"/>
                  <a:pt x="99" y="24"/>
                  <a:pt x="96" y="24"/>
                </a:cubicBezTo>
                <a:cubicBezTo>
                  <a:pt x="93" y="24"/>
                  <a:pt x="91" y="22"/>
                  <a:pt x="91" y="19"/>
                </a:cubicBezTo>
                <a:cubicBezTo>
                  <a:pt x="91" y="16"/>
                  <a:pt x="93" y="14"/>
                  <a:pt x="96" y="14"/>
                </a:cubicBezTo>
                <a:close/>
                <a:moveTo>
                  <a:pt x="49" y="34"/>
                </a:moveTo>
                <a:cubicBezTo>
                  <a:pt x="39" y="34"/>
                  <a:pt x="39" y="34"/>
                  <a:pt x="39" y="34"/>
                </a:cubicBezTo>
                <a:cubicBezTo>
                  <a:pt x="39" y="44"/>
                  <a:pt x="39" y="44"/>
                  <a:pt x="39" y="44"/>
                </a:cubicBezTo>
                <a:cubicBezTo>
                  <a:pt x="30" y="44"/>
                  <a:pt x="30" y="44"/>
                  <a:pt x="30" y="44"/>
                </a:cubicBezTo>
                <a:cubicBezTo>
                  <a:pt x="30" y="34"/>
                  <a:pt x="30" y="34"/>
                  <a:pt x="30" y="34"/>
                </a:cubicBezTo>
                <a:cubicBezTo>
                  <a:pt x="20" y="34"/>
                  <a:pt x="20" y="34"/>
                  <a:pt x="20" y="34"/>
                </a:cubicBezTo>
                <a:cubicBezTo>
                  <a:pt x="20" y="24"/>
                  <a:pt x="20" y="24"/>
                  <a:pt x="20" y="24"/>
                </a:cubicBezTo>
                <a:cubicBezTo>
                  <a:pt x="30" y="24"/>
                  <a:pt x="30" y="24"/>
                  <a:pt x="30" y="24"/>
                </a:cubicBezTo>
                <a:cubicBezTo>
                  <a:pt x="30" y="14"/>
                  <a:pt x="30" y="14"/>
                  <a:pt x="30" y="14"/>
                </a:cubicBezTo>
                <a:cubicBezTo>
                  <a:pt x="39" y="14"/>
                  <a:pt x="39" y="14"/>
                  <a:pt x="39" y="14"/>
                </a:cubicBezTo>
                <a:cubicBezTo>
                  <a:pt x="39" y="24"/>
                  <a:pt x="39" y="24"/>
                  <a:pt x="39" y="24"/>
                </a:cubicBezTo>
                <a:cubicBezTo>
                  <a:pt x="49" y="24"/>
                  <a:pt x="49" y="24"/>
                  <a:pt x="49" y="24"/>
                </a:cubicBezTo>
                <a:lnTo>
                  <a:pt x="49" y="34"/>
                </a:lnTo>
                <a:close/>
                <a:moveTo>
                  <a:pt x="86" y="34"/>
                </a:moveTo>
                <a:cubicBezTo>
                  <a:pt x="83" y="34"/>
                  <a:pt x="81" y="32"/>
                  <a:pt x="81" y="29"/>
                </a:cubicBezTo>
                <a:cubicBezTo>
                  <a:pt x="81" y="26"/>
                  <a:pt x="83" y="24"/>
                  <a:pt x="86" y="24"/>
                </a:cubicBezTo>
                <a:cubicBezTo>
                  <a:pt x="89" y="24"/>
                  <a:pt x="91" y="26"/>
                  <a:pt x="91" y="29"/>
                </a:cubicBezTo>
                <a:cubicBezTo>
                  <a:pt x="91" y="32"/>
                  <a:pt x="89" y="34"/>
                  <a:pt x="86" y="34"/>
                </a:cubicBezTo>
                <a:close/>
                <a:moveTo>
                  <a:pt x="96" y="44"/>
                </a:moveTo>
                <a:cubicBezTo>
                  <a:pt x="93" y="44"/>
                  <a:pt x="91" y="41"/>
                  <a:pt x="91" y="39"/>
                </a:cubicBezTo>
                <a:cubicBezTo>
                  <a:pt x="91" y="36"/>
                  <a:pt x="93" y="34"/>
                  <a:pt x="96" y="34"/>
                </a:cubicBezTo>
                <a:cubicBezTo>
                  <a:pt x="99" y="34"/>
                  <a:pt x="101" y="36"/>
                  <a:pt x="101" y="39"/>
                </a:cubicBezTo>
                <a:cubicBezTo>
                  <a:pt x="101" y="41"/>
                  <a:pt x="99" y="44"/>
                  <a:pt x="96" y="44"/>
                </a:cubicBezTo>
                <a:close/>
                <a:moveTo>
                  <a:pt x="106" y="34"/>
                </a:moveTo>
                <a:cubicBezTo>
                  <a:pt x="103" y="34"/>
                  <a:pt x="101" y="32"/>
                  <a:pt x="101" y="29"/>
                </a:cubicBezTo>
                <a:cubicBezTo>
                  <a:pt x="101" y="26"/>
                  <a:pt x="103" y="24"/>
                  <a:pt x="106" y="24"/>
                </a:cubicBezTo>
                <a:cubicBezTo>
                  <a:pt x="109" y="24"/>
                  <a:pt x="111" y="26"/>
                  <a:pt x="111" y="29"/>
                </a:cubicBezTo>
                <a:cubicBezTo>
                  <a:pt x="111" y="32"/>
                  <a:pt x="109" y="34"/>
                  <a:pt x="106" y="34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75" name="Freeform 166"/>
          <p:cNvSpPr>
            <a:spLocks noEditPoints="1"/>
          </p:cNvSpPr>
          <p:nvPr/>
        </p:nvSpPr>
        <p:spPr bwMode="auto">
          <a:xfrm>
            <a:off x="5448300" y="295275"/>
            <a:ext cx="330200" cy="481013"/>
          </a:xfrm>
          <a:custGeom>
            <a:avLst/>
            <a:gdLst>
              <a:gd name="T0" fmla="*/ 49 w 88"/>
              <a:gd name="T1" fmla="*/ 0 h 128"/>
              <a:gd name="T2" fmla="*/ 39 w 88"/>
              <a:gd name="T3" fmla="*/ 0 h 128"/>
              <a:gd name="T4" fmla="*/ 0 w 88"/>
              <a:gd name="T5" fmla="*/ 39 h 128"/>
              <a:gd name="T6" fmla="*/ 0 w 88"/>
              <a:gd name="T7" fmla="*/ 89 h 128"/>
              <a:gd name="T8" fmla="*/ 39 w 88"/>
              <a:gd name="T9" fmla="*/ 128 h 128"/>
              <a:gd name="T10" fmla="*/ 49 w 88"/>
              <a:gd name="T11" fmla="*/ 128 h 128"/>
              <a:gd name="T12" fmla="*/ 88 w 88"/>
              <a:gd name="T13" fmla="*/ 89 h 128"/>
              <a:gd name="T14" fmla="*/ 88 w 88"/>
              <a:gd name="T15" fmla="*/ 39 h 128"/>
              <a:gd name="T16" fmla="*/ 49 w 88"/>
              <a:gd name="T17" fmla="*/ 0 h 128"/>
              <a:gd name="T18" fmla="*/ 74 w 88"/>
              <a:gd name="T19" fmla="*/ 89 h 128"/>
              <a:gd name="T20" fmla="*/ 66 w 88"/>
              <a:gd name="T21" fmla="*/ 106 h 128"/>
              <a:gd name="T22" fmla="*/ 49 w 88"/>
              <a:gd name="T23" fmla="*/ 114 h 128"/>
              <a:gd name="T24" fmla="*/ 39 w 88"/>
              <a:gd name="T25" fmla="*/ 114 h 128"/>
              <a:gd name="T26" fmla="*/ 22 w 88"/>
              <a:gd name="T27" fmla="*/ 106 h 128"/>
              <a:gd name="T28" fmla="*/ 14 w 88"/>
              <a:gd name="T29" fmla="*/ 89 h 128"/>
              <a:gd name="T30" fmla="*/ 14 w 88"/>
              <a:gd name="T31" fmla="*/ 39 h 128"/>
              <a:gd name="T32" fmla="*/ 22 w 88"/>
              <a:gd name="T33" fmla="*/ 22 h 128"/>
              <a:gd name="T34" fmla="*/ 39 w 88"/>
              <a:gd name="T35" fmla="*/ 15 h 128"/>
              <a:gd name="T36" fmla="*/ 49 w 88"/>
              <a:gd name="T37" fmla="*/ 15 h 128"/>
              <a:gd name="T38" fmla="*/ 66 w 88"/>
              <a:gd name="T39" fmla="*/ 22 h 128"/>
              <a:gd name="T40" fmla="*/ 74 w 88"/>
              <a:gd name="T41" fmla="*/ 39 h 128"/>
              <a:gd name="T42" fmla="*/ 74 w 88"/>
              <a:gd name="T43" fmla="*/ 89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88" h="128">
                <a:moveTo>
                  <a:pt x="49" y="0"/>
                </a:moveTo>
                <a:cubicBezTo>
                  <a:pt x="39" y="0"/>
                  <a:pt x="39" y="0"/>
                  <a:pt x="39" y="0"/>
                </a:cubicBezTo>
                <a:cubicBezTo>
                  <a:pt x="17" y="0"/>
                  <a:pt x="0" y="18"/>
                  <a:pt x="0" y="39"/>
                </a:cubicBezTo>
                <a:cubicBezTo>
                  <a:pt x="0" y="89"/>
                  <a:pt x="0" y="89"/>
                  <a:pt x="0" y="89"/>
                </a:cubicBezTo>
                <a:cubicBezTo>
                  <a:pt x="0" y="110"/>
                  <a:pt x="17" y="128"/>
                  <a:pt x="39" y="128"/>
                </a:cubicBezTo>
                <a:cubicBezTo>
                  <a:pt x="49" y="128"/>
                  <a:pt x="49" y="128"/>
                  <a:pt x="49" y="128"/>
                </a:cubicBezTo>
                <a:cubicBezTo>
                  <a:pt x="71" y="128"/>
                  <a:pt x="88" y="110"/>
                  <a:pt x="88" y="89"/>
                </a:cubicBezTo>
                <a:cubicBezTo>
                  <a:pt x="88" y="39"/>
                  <a:pt x="88" y="39"/>
                  <a:pt x="88" y="39"/>
                </a:cubicBezTo>
                <a:cubicBezTo>
                  <a:pt x="88" y="18"/>
                  <a:pt x="71" y="0"/>
                  <a:pt x="49" y="0"/>
                </a:cubicBezTo>
                <a:close/>
                <a:moveTo>
                  <a:pt x="74" y="89"/>
                </a:moveTo>
                <a:cubicBezTo>
                  <a:pt x="74" y="95"/>
                  <a:pt x="71" y="102"/>
                  <a:pt x="66" y="106"/>
                </a:cubicBezTo>
                <a:cubicBezTo>
                  <a:pt x="62" y="111"/>
                  <a:pt x="56" y="114"/>
                  <a:pt x="49" y="114"/>
                </a:cubicBezTo>
                <a:cubicBezTo>
                  <a:pt x="39" y="114"/>
                  <a:pt x="39" y="114"/>
                  <a:pt x="39" y="114"/>
                </a:cubicBezTo>
                <a:cubicBezTo>
                  <a:pt x="32" y="114"/>
                  <a:pt x="26" y="111"/>
                  <a:pt x="22" y="106"/>
                </a:cubicBezTo>
                <a:cubicBezTo>
                  <a:pt x="17" y="102"/>
                  <a:pt x="14" y="95"/>
                  <a:pt x="14" y="89"/>
                </a:cubicBezTo>
                <a:cubicBezTo>
                  <a:pt x="14" y="39"/>
                  <a:pt x="14" y="39"/>
                  <a:pt x="14" y="39"/>
                </a:cubicBezTo>
                <a:cubicBezTo>
                  <a:pt x="14" y="33"/>
                  <a:pt x="17" y="26"/>
                  <a:pt x="22" y="22"/>
                </a:cubicBezTo>
                <a:cubicBezTo>
                  <a:pt x="26" y="17"/>
                  <a:pt x="32" y="15"/>
                  <a:pt x="39" y="15"/>
                </a:cubicBezTo>
                <a:cubicBezTo>
                  <a:pt x="49" y="15"/>
                  <a:pt x="49" y="15"/>
                  <a:pt x="49" y="15"/>
                </a:cubicBezTo>
                <a:cubicBezTo>
                  <a:pt x="56" y="15"/>
                  <a:pt x="62" y="17"/>
                  <a:pt x="66" y="22"/>
                </a:cubicBezTo>
                <a:cubicBezTo>
                  <a:pt x="71" y="26"/>
                  <a:pt x="74" y="33"/>
                  <a:pt x="74" y="39"/>
                </a:cubicBezTo>
                <a:lnTo>
                  <a:pt x="74" y="89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76" name="Freeform 167"/>
          <p:cNvSpPr/>
          <p:nvPr/>
        </p:nvSpPr>
        <p:spPr bwMode="auto">
          <a:xfrm>
            <a:off x="5588000" y="385763"/>
            <a:ext cx="52388" cy="112713"/>
          </a:xfrm>
          <a:custGeom>
            <a:avLst/>
            <a:gdLst>
              <a:gd name="T0" fmla="*/ 7 w 14"/>
              <a:gd name="T1" fmla="*/ 0 h 30"/>
              <a:gd name="T2" fmla="*/ 0 w 14"/>
              <a:gd name="T3" fmla="*/ 8 h 30"/>
              <a:gd name="T4" fmla="*/ 0 w 14"/>
              <a:gd name="T5" fmla="*/ 23 h 30"/>
              <a:gd name="T6" fmla="*/ 7 w 14"/>
              <a:gd name="T7" fmla="*/ 30 h 30"/>
              <a:gd name="T8" fmla="*/ 14 w 14"/>
              <a:gd name="T9" fmla="*/ 23 h 30"/>
              <a:gd name="T10" fmla="*/ 14 w 14"/>
              <a:gd name="T11" fmla="*/ 8 h 30"/>
              <a:gd name="T12" fmla="*/ 7 w 14"/>
              <a:gd name="T13" fmla="*/ 0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" h="30">
                <a:moveTo>
                  <a:pt x="7" y="0"/>
                </a:moveTo>
                <a:cubicBezTo>
                  <a:pt x="3" y="0"/>
                  <a:pt x="0" y="4"/>
                  <a:pt x="0" y="8"/>
                </a:cubicBezTo>
                <a:cubicBezTo>
                  <a:pt x="0" y="23"/>
                  <a:pt x="0" y="23"/>
                  <a:pt x="0" y="23"/>
                </a:cubicBezTo>
                <a:cubicBezTo>
                  <a:pt x="0" y="27"/>
                  <a:pt x="3" y="30"/>
                  <a:pt x="7" y="30"/>
                </a:cubicBezTo>
                <a:cubicBezTo>
                  <a:pt x="11" y="30"/>
                  <a:pt x="14" y="27"/>
                  <a:pt x="14" y="23"/>
                </a:cubicBezTo>
                <a:cubicBezTo>
                  <a:pt x="14" y="8"/>
                  <a:pt x="14" y="8"/>
                  <a:pt x="14" y="8"/>
                </a:cubicBezTo>
                <a:cubicBezTo>
                  <a:pt x="14" y="4"/>
                  <a:pt x="11" y="0"/>
                  <a:pt x="7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77" name="Freeform 168"/>
          <p:cNvSpPr>
            <a:spLocks noEditPoints="1"/>
          </p:cNvSpPr>
          <p:nvPr/>
        </p:nvSpPr>
        <p:spPr bwMode="auto">
          <a:xfrm>
            <a:off x="4411663" y="306388"/>
            <a:ext cx="481013" cy="458788"/>
          </a:xfrm>
          <a:custGeom>
            <a:avLst/>
            <a:gdLst>
              <a:gd name="T0" fmla="*/ 118 w 128"/>
              <a:gd name="T1" fmla="*/ 0 h 122"/>
              <a:gd name="T2" fmla="*/ 10 w 128"/>
              <a:gd name="T3" fmla="*/ 0 h 122"/>
              <a:gd name="T4" fmla="*/ 0 w 128"/>
              <a:gd name="T5" fmla="*/ 10 h 122"/>
              <a:gd name="T6" fmla="*/ 0 w 128"/>
              <a:gd name="T7" fmla="*/ 88 h 122"/>
              <a:gd name="T8" fmla="*/ 10 w 128"/>
              <a:gd name="T9" fmla="*/ 98 h 122"/>
              <a:gd name="T10" fmla="*/ 49 w 128"/>
              <a:gd name="T11" fmla="*/ 98 h 122"/>
              <a:gd name="T12" fmla="*/ 49 w 128"/>
              <a:gd name="T13" fmla="*/ 112 h 122"/>
              <a:gd name="T14" fmla="*/ 35 w 128"/>
              <a:gd name="T15" fmla="*/ 112 h 122"/>
              <a:gd name="T16" fmla="*/ 35 w 128"/>
              <a:gd name="T17" fmla="*/ 122 h 122"/>
              <a:gd name="T18" fmla="*/ 93 w 128"/>
              <a:gd name="T19" fmla="*/ 122 h 122"/>
              <a:gd name="T20" fmla="*/ 93 w 128"/>
              <a:gd name="T21" fmla="*/ 112 h 122"/>
              <a:gd name="T22" fmla="*/ 79 w 128"/>
              <a:gd name="T23" fmla="*/ 112 h 122"/>
              <a:gd name="T24" fmla="*/ 79 w 128"/>
              <a:gd name="T25" fmla="*/ 98 h 122"/>
              <a:gd name="T26" fmla="*/ 118 w 128"/>
              <a:gd name="T27" fmla="*/ 98 h 122"/>
              <a:gd name="T28" fmla="*/ 128 w 128"/>
              <a:gd name="T29" fmla="*/ 88 h 122"/>
              <a:gd name="T30" fmla="*/ 128 w 128"/>
              <a:gd name="T31" fmla="*/ 10 h 122"/>
              <a:gd name="T32" fmla="*/ 118 w 128"/>
              <a:gd name="T33" fmla="*/ 0 h 122"/>
              <a:gd name="T34" fmla="*/ 118 w 128"/>
              <a:gd name="T35" fmla="*/ 83 h 122"/>
              <a:gd name="T36" fmla="*/ 10 w 128"/>
              <a:gd name="T37" fmla="*/ 83 h 122"/>
              <a:gd name="T38" fmla="*/ 10 w 128"/>
              <a:gd name="T39" fmla="*/ 10 h 122"/>
              <a:gd name="T40" fmla="*/ 118 w 128"/>
              <a:gd name="T41" fmla="*/ 10 h 122"/>
              <a:gd name="T42" fmla="*/ 118 w 128"/>
              <a:gd name="T43" fmla="*/ 83 h 1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28" h="122">
                <a:moveTo>
                  <a:pt x="118" y="0"/>
                </a:moveTo>
                <a:cubicBezTo>
                  <a:pt x="10" y="0"/>
                  <a:pt x="10" y="0"/>
                  <a:pt x="10" y="0"/>
                </a:cubicBezTo>
                <a:cubicBezTo>
                  <a:pt x="4" y="0"/>
                  <a:pt x="0" y="4"/>
                  <a:pt x="0" y="10"/>
                </a:cubicBezTo>
                <a:cubicBezTo>
                  <a:pt x="0" y="88"/>
                  <a:pt x="0" y="88"/>
                  <a:pt x="0" y="88"/>
                </a:cubicBezTo>
                <a:cubicBezTo>
                  <a:pt x="0" y="94"/>
                  <a:pt x="4" y="98"/>
                  <a:pt x="10" y="98"/>
                </a:cubicBezTo>
                <a:cubicBezTo>
                  <a:pt x="49" y="98"/>
                  <a:pt x="49" y="98"/>
                  <a:pt x="49" y="98"/>
                </a:cubicBezTo>
                <a:cubicBezTo>
                  <a:pt x="49" y="112"/>
                  <a:pt x="49" y="112"/>
                  <a:pt x="49" y="112"/>
                </a:cubicBezTo>
                <a:cubicBezTo>
                  <a:pt x="35" y="112"/>
                  <a:pt x="35" y="112"/>
                  <a:pt x="35" y="112"/>
                </a:cubicBezTo>
                <a:cubicBezTo>
                  <a:pt x="35" y="122"/>
                  <a:pt x="35" y="122"/>
                  <a:pt x="35" y="122"/>
                </a:cubicBezTo>
                <a:cubicBezTo>
                  <a:pt x="93" y="122"/>
                  <a:pt x="93" y="122"/>
                  <a:pt x="93" y="122"/>
                </a:cubicBezTo>
                <a:cubicBezTo>
                  <a:pt x="93" y="112"/>
                  <a:pt x="93" y="112"/>
                  <a:pt x="93" y="112"/>
                </a:cubicBezTo>
                <a:cubicBezTo>
                  <a:pt x="79" y="112"/>
                  <a:pt x="79" y="112"/>
                  <a:pt x="79" y="112"/>
                </a:cubicBezTo>
                <a:cubicBezTo>
                  <a:pt x="79" y="98"/>
                  <a:pt x="79" y="98"/>
                  <a:pt x="79" y="98"/>
                </a:cubicBezTo>
                <a:cubicBezTo>
                  <a:pt x="118" y="98"/>
                  <a:pt x="118" y="98"/>
                  <a:pt x="118" y="98"/>
                </a:cubicBezTo>
                <a:cubicBezTo>
                  <a:pt x="124" y="98"/>
                  <a:pt x="128" y="94"/>
                  <a:pt x="128" y="88"/>
                </a:cubicBezTo>
                <a:cubicBezTo>
                  <a:pt x="128" y="10"/>
                  <a:pt x="128" y="10"/>
                  <a:pt x="128" y="10"/>
                </a:cubicBezTo>
                <a:cubicBezTo>
                  <a:pt x="128" y="4"/>
                  <a:pt x="124" y="0"/>
                  <a:pt x="118" y="0"/>
                </a:cubicBezTo>
                <a:close/>
                <a:moveTo>
                  <a:pt x="118" y="83"/>
                </a:moveTo>
                <a:cubicBezTo>
                  <a:pt x="10" y="83"/>
                  <a:pt x="10" y="83"/>
                  <a:pt x="10" y="83"/>
                </a:cubicBezTo>
                <a:cubicBezTo>
                  <a:pt x="10" y="10"/>
                  <a:pt x="10" y="10"/>
                  <a:pt x="10" y="10"/>
                </a:cubicBezTo>
                <a:cubicBezTo>
                  <a:pt x="118" y="10"/>
                  <a:pt x="118" y="10"/>
                  <a:pt x="118" y="10"/>
                </a:cubicBezTo>
                <a:lnTo>
                  <a:pt x="118" y="83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78" name="Rectangle 169"/>
          <p:cNvSpPr>
            <a:spLocks noChangeArrowheads="1"/>
          </p:cNvSpPr>
          <p:nvPr/>
        </p:nvSpPr>
        <p:spPr bwMode="auto">
          <a:xfrm>
            <a:off x="3451225" y="655638"/>
            <a:ext cx="481013" cy="5715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79" name="Freeform 170"/>
          <p:cNvSpPr>
            <a:spLocks noEditPoints="1"/>
          </p:cNvSpPr>
          <p:nvPr/>
        </p:nvSpPr>
        <p:spPr bwMode="auto">
          <a:xfrm>
            <a:off x="3484563" y="358775"/>
            <a:ext cx="412750" cy="258763"/>
          </a:xfrm>
          <a:custGeom>
            <a:avLst/>
            <a:gdLst>
              <a:gd name="T0" fmla="*/ 110 w 110"/>
              <a:gd name="T1" fmla="*/ 69 h 69"/>
              <a:gd name="T2" fmla="*/ 110 w 110"/>
              <a:gd name="T3" fmla="*/ 10 h 69"/>
              <a:gd name="T4" fmla="*/ 102 w 110"/>
              <a:gd name="T5" fmla="*/ 0 h 69"/>
              <a:gd name="T6" fmla="*/ 8 w 110"/>
              <a:gd name="T7" fmla="*/ 0 h 69"/>
              <a:gd name="T8" fmla="*/ 0 w 110"/>
              <a:gd name="T9" fmla="*/ 10 h 69"/>
              <a:gd name="T10" fmla="*/ 0 w 110"/>
              <a:gd name="T11" fmla="*/ 69 h 69"/>
              <a:gd name="T12" fmla="*/ 110 w 110"/>
              <a:gd name="T13" fmla="*/ 69 h 69"/>
              <a:gd name="T14" fmla="*/ 9 w 110"/>
              <a:gd name="T15" fmla="*/ 10 h 69"/>
              <a:gd name="T16" fmla="*/ 101 w 110"/>
              <a:gd name="T17" fmla="*/ 10 h 69"/>
              <a:gd name="T18" fmla="*/ 101 w 110"/>
              <a:gd name="T19" fmla="*/ 59 h 69"/>
              <a:gd name="T20" fmla="*/ 9 w 110"/>
              <a:gd name="T21" fmla="*/ 59 h 69"/>
              <a:gd name="T22" fmla="*/ 9 w 110"/>
              <a:gd name="T23" fmla="*/ 10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10" h="69">
                <a:moveTo>
                  <a:pt x="110" y="69"/>
                </a:moveTo>
                <a:cubicBezTo>
                  <a:pt x="110" y="10"/>
                  <a:pt x="110" y="10"/>
                  <a:pt x="110" y="10"/>
                </a:cubicBezTo>
                <a:cubicBezTo>
                  <a:pt x="110" y="5"/>
                  <a:pt x="107" y="0"/>
                  <a:pt x="102" y="0"/>
                </a:cubicBezTo>
                <a:cubicBezTo>
                  <a:pt x="8" y="0"/>
                  <a:pt x="8" y="0"/>
                  <a:pt x="8" y="0"/>
                </a:cubicBezTo>
                <a:cubicBezTo>
                  <a:pt x="3" y="0"/>
                  <a:pt x="0" y="5"/>
                  <a:pt x="0" y="10"/>
                </a:cubicBezTo>
                <a:cubicBezTo>
                  <a:pt x="0" y="69"/>
                  <a:pt x="0" y="69"/>
                  <a:pt x="0" y="69"/>
                </a:cubicBezTo>
                <a:lnTo>
                  <a:pt x="110" y="69"/>
                </a:lnTo>
                <a:close/>
                <a:moveTo>
                  <a:pt x="9" y="10"/>
                </a:moveTo>
                <a:cubicBezTo>
                  <a:pt x="101" y="10"/>
                  <a:pt x="101" y="10"/>
                  <a:pt x="101" y="10"/>
                </a:cubicBezTo>
                <a:cubicBezTo>
                  <a:pt x="101" y="59"/>
                  <a:pt x="101" y="59"/>
                  <a:pt x="101" y="59"/>
                </a:cubicBezTo>
                <a:cubicBezTo>
                  <a:pt x="9" y="59"/>
                  <a:pt x="9" y="59"/>
                  <a:pt x="9" y="59"/>
                </a:cubicBezTo>
                <a:lnTo>
                  <a:pt x="9" y="1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80" name="Freeform 171"/>
          <p:cNvSpPr>
            <a:spLocks noEditPoints="1"/>
          </p:cNvSpPr>
          <p:nvPr/>
        </p:nvSpPr>
        <p:spPr bwMode="auto">
          <a:xfrm>
            <a:off x="2546350" y="295275"/>
            <a:ext cx="368300" cy="481013"/>
          </a:xfrm>
          <a:custGeom>
            <a:avLst/>
            <a:gdLst>
              <a:gd name="T0" fmla="*/ 88 w 98"/>
              <a:gd name="T1" fmla="*/ 0 h 128"/>
              <a:gd name="T2" fmla="*/ 10 w 98"/>
              <a:gd name="T3" fmla="*/ 0 h 128"/>
              <a:gd name="T4" fmla="*/ 0 w 98"/>
              <a:gd name="T5" fmla="*/ 10 h 128"/>
              <a:gd name="T6" fmla="*/ 0 w 98"/>
              <a:gd name="T7" fmla="*/ 118 h 128"/>
              <a:gd name="T8" fmla="*/ 10 w 98"/>
              <a:gd name="T9" fmla="*/ 128 h 128"/>
              <a:gd name="T10" fmla="*/ 88 w 98"/>
              <a:gd name="T11" fmla="*/ 128 h 128"/>
              <a:gd name="T12" fmla="*/ 98 w 98"/>
              <a:gd name="T13" fmla="*/ 118 h 128"/>
              <a:gd name="T14" fmla="*/ 98 w 98"/>
              <a:gd name="T15" fmla="*/ 10 h 128"/>
              <a:gd name="T16" fmla="*/ 88 w 98"/>
              <a:gd name="T17" fmla="*/ 0 h 128"/>
              <a:gd name="T18" fmla="*/ 49 w 98"/>
              <a:gd name="T19" fmla="*/ 125 h 128"/>
              <a:gd name="T20" fmla="*/ 45 w 98"/>
              <a:gd name="T21" fmla="*/ 121 h 128"/>
              <a:gd name="T22" fmla="*/ 49 w 98"/>
              <a:gd name="T23" fmla="*/ 116 h 128"/>
              <a:gd name="T24" fmla="*/ 53 w 98"/>
              <a:gd name="T25" fmla="*/ 121 h 128"/>
              <a:gd name="T26" fmla="*/ 49 w 98"/>
              <a:gd name="T27" fmla="*/ 125 h 128"/>
              <a:gd name="T28" fmla="*/ 84 w 98"/>
              <a:gd name="T29" fmla="*/ 114 h 128"/>
              <a:gd name="T30" fmla="*/ 14 w 98"/>
              <a:gd name="T31" fmla="*/ 114 h 128"/>
              <a:gd name="T32" fmla="*/ 14 w 98"/>
              <a:gd name="T33" fmla="*/ 15 h 128"/>
              <a:gd name="T34" fmla="*/ 84 w 98"/>
              <a:gd name="T35" fmla="*/ 15 h 128"/>
              <a:gd name="T36" fmla="*/ 84 w 98"/>
              <a:gd name="T37" fmla="*/ 114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98" h="128">
                <a:moveTo>
                  <a:pt x="88" y="0"/>
                </a:moveTo>
                <a:cubicBezTo>
                  <a:pt x="10" y="0"/>
                  <a:pt x="10" y="0"/>
                  <a:pt x="10" y="0"/>
                </a:cubicBezTo>
                <a:cubicBezTo>
                  <a:pt x="4" y="0"/>
                  <a:pt x="0" y="4"/>
                  <a:pt x="0" y="10"/>
                </a:cubicBezTo>
                <a:cubicBezTo>
                  <a:pt x="0" y="118"/>
                  <a:pt x="0" y="118"/>
                  <a:pt x="0" y="118"/>
                </a:cubicBezTo>
                <a:cubicBezTo>
                  <a:pt x="0" y="124"/>
                  <a:pt x="4" y="128"/>
                  <a:pt x="10" y="128"/>
                </a:cubicBezTo>
                <a:cubicBezTo>
                  <a:pt x="88" y="128"/>
                  <a:pt x="88" y="128"/>
                  <a:pt x="88" y="128"/>
                </a:cubicBezTo>
                <a:cubicBezTo>
                  <a:pt x="94" y="128"/>
                  <a:pt x="98" y="124"/>
                  <a:pt x="98" y="118"/>
                </a:cubicBezTo>
                <a:cubicBezTo>
                  <a:pt x="98" y="10"/>
                  <a:pt x="98" y="10"/>
                  <a:pt x="98" y="10"/>
                </a:cubicBezTo>
                <a:cubicBezTo>
                  <a:pt x="98" y="4"/>
                  <a:pt x="94" y="0"/>
                  <a:pt x="88" y="0"/>
                </a:cubicBezTo>
                <a:close/>
                <a:moveTo>
                  <a:pt x="49" y="125"/>
                </a:moveTo>
                <a:cubicBezTo>
                  <a:pt x="47" y="125"/>
                  <a:pt x="45" y="123"/>
                  <a:pt x="45" y="121"/>
                </a:cubicBezTo>
                <a:cubicBezTo>
                  <a:pt x="45" y="118"/>
                  <a:pt x="47" y="116"/>
                  <a:pt x="49" y="116"/>
                </a:cubicBezTo>
                <a:cubicBezTo>
                  <a:pt x="51" y="116"/>
                  <a:pt x="53" y="118"/>
                  <a:pt x="53" y="121"/>
                </a:cubicBezTo>
                <a:cubicBezTo>
                  <a:pt x="53" y="123"/>
                  <a:pt x="51" y="125"/>
                  <a:pt x="49" y="125"/>
                </a:cubicBezTo>
                <a:close/>
                <a:moveTo>
                  <a:pt x="84" y="114"/>
                </a:moveTo>
                <a:cubicBezTo>
                  <a:pt x="14" y="114"/>
                  <a:pt x="14" y="114"/>
                  <a:pt x="14" y="114"/>
                </a:cubicBezTo>
                <a:cubicBezTo>
                  <a:pt x="14" y="15"/>
                  <a:pt x="14" y="15"/>
                  <a:pt x="14" y="15"/>
                </a:cubicBezTo>
                <a:cubicBezTo>
                  <a:pt x="84" y="15"/>
                  <a:pt x="84" y="15"/>
                  <a:pt x="84" y="15"/>
                </a:cubicBezTo>
                <a:lnTo>
                  <a:pt x="84" y="114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81" name="Freeform 172"/>
          <p:cNvSpPr>
            <a:spLocks noEditPoints="1"/>
          </p:cNvSpPr>
          <p:nvPr/>
        </p:nvSpPr>
        <p:spPr bwMode="auto">
          <a:xfrm>
            <a:off x="1622425" y="295275"/>
            <a:ext cx="293688" cy="481013"/>
          </a:xfrm>
          <a:custGeom>
            <a:avLst/>
            <a:gdLst>
              <a:gd name="T0" fmla="*/ 68 w 78"/>
              <a:gd name="T1" fmla="*/ 0 h 128"/>
              <a:gd name="T2" fmla="*/ 10 w 78"/>
              <a:gd name="T3" fmla="*/ 0 h 128"/>
              <a:gd name="T4" fmla="*/ 0 w 78"/>
              <a:gd name="T5" fmla="*/ 10 h 128"/>
              <a:gd name="T6" fmla="*/ 0 w 78"/>
              <a:gd name="T7" fmla="*/ 118 h 128"/>
              <a:gd name="T8" fmla="*/ 10 w 78"/>
              <a:gd name="T9" fmla="*/ 128 h 128"/>
              <a:gd name="T10" fmla="*/ 68 w 78"/>
              <a:gd name="T11" fmla="*/ 128 h 128"/>
              <a:gd name="T12" fmla="*/ 78 w 78"/>
              <a:gd name="T13" fmla="*/ 118 h 128"/>
              <a:gd name="T14" fmla="*/ 78 w 78"/>
              <a:gd name="T15" fmla="*/ 10 h 128"/>
              <a:gd name="T16" fmla="*/ 68 w 78"/>
              <a:gd name="T17" fmla="*/ 0 h 128"/>
              <a:gd name="T18" fmla="*/ 39 w 78"/>
              <a:gd name="T19" fmla="*/ 123 h 128"/>
              <a:gd name="T20" fmla="*/ 34 w 78"/>
              <a:gd name="T21" fmla="*/ 118 h 128"/>
              <a:gd name="T22" fmla="*/ 39 w 78"/>
              <a:gd name="T23" fmla="*/ 113 h 128"/>
              <a:gd name="T24" fmla="*/ 44 w 78"/>
              <a:gd name="T25" fmla="*/ 118 h 128"/>
              <a:gd name="T26" fmla="*/ 39 w 78"/>
              <a:gd name="T27" fmla="*/ 123 h 128"/>
              <a:gd name="T28" fmla="*/ 68 w 78"/>
              <a:gd name="T29" fmla="*/ 108 h 128"/>
              <a:gd name="T30" fmla="*/ 10 w 78"/>
              <a:gd name="T31" fmla="*/ 108 h 128"/>
              <a:gd name="T32" fmla="*/ 10 w 78"/>
              <a:gd name="T33" fmla="*/ 20 h 128"/>
              <a:gd name="T34" fmla="*/ 68 w 78"/>
              <a:gd name="T35" fmla="*/ 20 h 128"/>
              <a:gd name="T36" fmla="*/ 68 w 78"/>
              <a:gd name="T37" fmla="*/ 108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78" h="128">
                <a:moveTo>
                  <a:pt x="68" y="0"/>
                </a:moveTo>
                <a:cubicBezTo>
                  <a:pt x="10" y="0"/>
                  <a:pt x="10" y="0"/>
                  <a:pt x="10" y="0"/>
                </a:cubicBezTo>
                <a:cubicBezTo>
                  <a:pt x="4" y="0"/>
                  <a:pt x="0" y="4"/>
                  <a:pt x="0" y="10"/>
                </a:cubicBezTo>
                <a:cubicBezTo>
                  <a:pt x="0" y="118"/>
                  <a:pt x="0" y="118"/>
                  <a:pt x="0" y="118"/>
                </a:cubicBezTo>
                <a:cubicBezTo>
                  <a:pt x="0" y="124"/>
                  <a:pt x="4" y="128"/>
                  <a:pt x="10" y="128"/>
                </a:cubicBezTo>
                <a:cubicBezTo>
                  <a:pt x="68" y="128"/>
                  <a:pt x="68" y="128"/>
                  <a:pt x="68" y="128"/>
                </a:cubicBezTo>
                <a:cubicBezTo>
                  <a:pt x="74" y="128"/>
                  <a:pt x="78" y="124"/>
                  <a:pt x="78" y="118"/>
                </a:cubicBezTo>
                <a:cubicBezTo>
                  <a:pt x="78" y="10"/>
                  <a:pt x="78" y="10"/>
                  <a:pt x="78" y="10"/>
                </a:cubicBezTo>
                <a:cubicBezTo>
                  <a:pt x="78" y="4"/>
                  <a:pt x="74" y="0"/>
                  <a:pt x="68" y="0"/>
                </a:cubicBezTo>
                <a:close/>
                <a:moveTo>
                  <a:pt x="39" y="123"/>
                </a:moveTo>
                <a:cubicBezTo>
                  <a:pt x="36" y="123"/>
                  <a:pt x="34" y="121"/>
                  <a:pt x="34" y="118"/>
                </a:cubicBezTo>
                <a:cubicBezTo>
                  <a:pt x="34" y="115"/>
                  <a:pt x="36" y="113"/>
                  <a:pt x="39" y="113"/>
                </a:cubicBezTo>
                <a:cubicBezTo>
                  <a:pt x="42" y="113"/>
                  <a:pt x="44" y="115"/>
                  <a:pt x="44" y="118"/>
                </a:cubicBezTo>
                <a:cubicBezTo>
                  <a:pt x="44" y="121"/>
                  <a:pt x="42" y="123"/>
                  <a:pt x="39" y="123"/>
                </a:cubicBezTo>
                <a:close/>
                <a:moveTo>
                  <a:pt x="68" y="108"/>
                </a:moveTo>
                <a:cubicBezTo>
                  <a:pt x="10" y="108"/>
                  <a:pt x="10" y="108"/>
                  <a:pt x="10" y="108"/>
                </a:cubicBezTo>
                <a:cubicBezTo>
                  <a:pt x="10" y="20"/>
                  <a:pt x="10" y="20"/>
                  <a:pt x="10" y="20"/>
                </a:cubicBezTo>
                <a:cubicBezTo>
                  <a:pt x="68" y="20"/>
                  <a:pt x="68" y="20"/>
                  <a:pt x="68" y="20"/>
                </a:cubicBezTo>
                <a:lnTo>
                  <a:pt x="68" y="108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82" name="Oval 173"/>
          <p:cNvSpPr>
            <a:spLocks noChangeArrowheads="1"/>
          </p:cNvSpPr>
          <p:nvPr/>
        </p:nvSpPr>
        <p:spPr bwMode="auto">
          <a:xfrm>
            <a:off x="750888" y="592138"/>
            <a:ext cx="112713" cy="109538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83" name="Freeform 174"/>
          <p:cNvSpPr>
            <a:spLocks noEditPoints="1"/>
          </p:cNvSpPr>
          <p:nvPr/>
        </p:nvSpPr>
        <p:spPr bwMode="auto">
          <a:xfrm>
            <a:off x="681038" y="295275"/>
            <a:ext cx="254000" cy="481013"/>
          </a:xfrm>
          <a:custGeom>
            <a:avLst/>
            <a:gdLst>
              <a:gd name="T0" fmla="*/ 59 w 68"/>
              <a:gd name="T1" fmla="*/ 0 h 128"/>
              <a:gd name="T2" fmla="*/ 9 w 68"/>
              <a:gd name="T3" fmla="*/ 0 h 128"/>
              <a:gd name="T4" fmla="*/ 0 w 68"/>
              <a:gd name="T5" fmla="*/ 10 h 128"/>
              <a:gd name="T6" fmla="*/ 0 w 68"/>
              <a:gd name="T7" fmla="*/ 118 h 128"/>
              <a:gd name="T8" fmla="*/ 9 w 68"/>
              <a:gd name="T9" fmla="*/ 128 h 128"/>
              <a:gd name="T10" fmla="*/ 59 w 68"/>
              <a:gd name="T11" fmla="*/ 128 h 128"/>
              <a:gd name="T12" fmla="*/ 68 w 68"/>
              <a:gd name="T13" fmla="*/ 118 h 128"/>
              <a:gd name="T14" fmla="*/ 68 w 68"/>
              <a:gd name="T15" fmla="*/ 10 h 128"/>
              <a:gd name="T16" fmla="*/ 59 w 68"/>
              <a:gd name="T17" fmla="*/ 0 h 128"/>
              <a:gd name="T18" fmla="*/ 34 w 68"/>
              <a:gd name="T19" fmla="*/ 118 h 128"/>
              <a:gd name="T20" fmla="*/ 9 w 68"/>
              <a:gd name="T21" fmla="*/ 94 h 128"/>
              <a:gd name="T22" fmla="*/ 34 w 68"/>
              <a:gd name="T23" fmla="*/ 69 h 128"/>
              <a:gd name="T24" fmla="*/ 59 w 68"/>
              <a:gd name="T25" fmla="*/ 94 h 128"/>
              <a:gd name="T26" fmla="*/ 34 w 68"/>
              <a:gd name="T27" fmla="*/ 118 h 128"/>
              <a:gd name="T28" fmla="*/ 59 w 68"/>
              <a:gd name="T29" fmla="*/ 59 h 128"/>
              <a:gd name="T30" fmla="*/ 9 w 68"/>
              <a:gd name="T31" fmla="*/ 59 h 128"/>
              <a:gd name="T32" fmla="*/ 9 w 68"/>
              <a:gd name="T33" fmla="*/ 10 h 128"/>
              <a:gd name="T34" fmla="*/ 59 w 68"/>
              <a:gd name="T35" fmla="*/ 10 h 128"/>
              <a:gd name="T36" fmla="*/ 59 w 68"/>
              <a:gd name="T37" fmla="*/ 59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68" h="128">
                <a:moveTo>
                  <a:pt x="59" y="0"/>
                </a:moveTo>
                <a:cubicBezTo>
                  <a:pt x="9" y="0"/>
                  <a:pt x="9" y="0"/>
                  <a:pt x="9" y="0"/>
                </a:cubicBezTo>
                <a:cubicBezTo>
                  <a:pt x="4" y="0"/>
                  <a:pt x="0" y="4"/>
                  <a:pt x="0" y="10"/>
                </a:cubicBezTo>
                <a:cubicBezTo>
                  <a:pt x="0" y="118"/>
                  <a:pt x="0" y="118"/>
                  <a:pt x="0" y="118"/>
                </a:cubicBezTo>
                <a:cubicBezTo>
                  <a:pt x="0" y="124"/>
                  <a:pt x="4" y="128"/>
                  <a:pt x="9" y="128"/>
                </a:cubicBezTo>
                <a:cubicBezTo>
                  <a:pt x="59" y="128"/>
                  <a:pt x="59" y="128"/>
                  <a:pt x="59" y="128"/>
                </a:cubicBezTo>
                <a:cubicBezTo>
                  <a:pt x="64" y="128"/>
                  <a:pt x="68" y="124"/>
                  <a:pt x="68" y="118"/>
                </a:cubicBezTo>
                <a:cubicBezTo>
                  <a:pt x="68" y="10"/>
                  <a:pt x="68" y="10"/>
                  <a:pt x="68" y="10"/>
                </a:cubicBezTo>
                <a:cubicBezTo>
                  <a:pt x="68" y="4"/>
                  <a:pt x="64" y="0"/>
                  <a:pt x="59" y="0"/>
                </a:cubicBezTo>
                <a:close/>
                <a:moveTo>
                  <a:pt x="34" y="118"/>
                </a:moveTo>
                <a:cubicBezTo>
                  <a:pt x="20" y="118"/>
                  <a:pt x="9" y="107"/>
                  <a:pt x="9" y="94"/>
                </a:cubicBezTo>
                <a:cubicBezTo>
                  <a:pt x="9" y="80"/>
                  <a:pt x="20" y="69"/>
                  <a:pt x="34" y="69"/>
                </a:cubicBezTo>
                <a:cubicBezTo>
                  <a:pt x="48" y="69"/>
                  <a:pt x="59" y="80"/>
                  <a:pt x="59" y="94"/>
                </a:cubicBezTo>
                <a:cubicBezTo>
                  <a:pt x="59" y="107"/>
                  <a:pt x="48" y="118"/>
                  <a:pt x="34" y="118"/>
                </a:cubicBezTo>
                <a:close/>
                <a:moveTo>
                  <a:pt x="59" y="59"/>
                </a:moveTo>
                <a:cubicBezTo>
                  <a:pt x="9" y="59"/>
                  <a:pt x="9" y="59"/>
                  <a:pt x="9" y="59"/>
                </a:cubicBezTo>
                <a:cubicBezTo>
                  <a:pt x="9" y="10"/>
                  <a:pt x="9" y="10"/>
                  <a:pt x="9" y="10"/>
                </a:cubicBezTo>
                <a:cubicBezTo>
                  <a:pt x="59" y="10"/>
                  <a:pt x="59" y="10"/>
                  <a:pt x="59" y="10"/>
                </a:cubicBezTo>
                <a:lnTo>
                  <a:pt x="59" y="59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0">
        <p:fade/>
      </p:transition>
    </mc:Choice>
    <mc:Fallback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repeatCount="indefinite" accel="50000" decel="50000" autoRev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40309"/>
            </a:gs>
            <a:gs pos="82000">
              <a:srgbClr val="181A42"/>
            </a:gs>
            <a:gs pos="61025">
              <a:srgbClr val="182543"/>
            </a:gs>
            <a:gs pos="42087">
              <a:srgbClr val="13162D"/>
            </a:gs>
            <a:gs pos="21100">
              <a:srgbClr val="090913"/>
            </a:gs>
            <a:gs pos="100000">
              <a:srgbClr val="272D66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5" name="矩形 4"/>
          <p:cNvSpPr/>
          <p:nvPr/>
        </p:nvSpPr>
        <p:spPr>
          <a:xfrm>
            <a:off x="-2877164" y="0"/>
            <a:ext cx="18022528" cy="970444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-295484" y="34910"/>
            <a:ext cx="12192000" cy="6857999"/>
          </a:xfrm>
          <a:prstGeom prst="rect">
            <a:avLst/>
          </a:prstGeom>
          <a:gradFill flip="none" rotWithShape="1">
            <a:gsLst>
              <a:gs pos="61000">
                <a:srgbClr val="C784BF">
                  <a:alpha val="10000"/>
                </a:srgbClr>
              </a:gs>
              <a:gs pos="38000">
                <a:srgbClr val="BB5BA0">
                  <a:alpha val="20000"/>
                </a:srgbClr>
              </a:gs>
              <a:gs pos="0">
                <a:srgbClr val="612748">
                  <a:alpha val="25000"/>
                </a:srgbClr>
              </a:gs>
              <a:gs pos="19000">
                <a:srgbClr val="752F5B">
                  <a:alpha val="25000"/>
                </a:srgbClr>
              </a:gs>
              <a:gs pos="100000">
                <a:srgbClr val="B04787">
                  <a:alpha val="0"/>
                </a:srgbClr>
              </a:gs>
            </a:gsLst>
            <a:path path="circle">
              <a:fillToRect t="100000" r="100000"/>
            </a:path>
            <a:tileRect l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自由: 形状 9"/>
          <p:cNvSpPr/>
          <p:nvPr/>
        </p:nvSpPr>
        <p:spPr>
          <a:xfrm rot="17121192">
            <a:off x="-3874291" y="-733320"/>
            <a:ext cx="11772239" cy="7932274"/>
          </a:xfrm>
          <a:custGeom>
            <a:avLst/>
            <a:gdLst>
              <a:gd name="connsiteX0" fmla="*/ 2171709 w 6438909"/>
              <a:gd name="connsiteY0" fmla="*/ 3340257 h 5797707"/>
              <a:gd name="connsiteX1" fmla="*/ 1943109 w 6438909"/>
              <a:gd name="connsiteY1" fmla="*/ 4178457 h 5797707"/>
              <a:gd name="connsiteX2" fmla="*/ 19059 w 6438909"/>
              <a:gd name="connsiteY2" fmla="*/ 3702207 h 5797707"/>
              <a:gd name="connsiteX3" fmla="*/ 3276609 w 6438909"/>
              <a:gd name="connsiteY3" fmla="*/ 25557 h 5797707"/>
              <a:gd name="connsiteX4" fmla="*/ 6438909 w 6438909"/>
              <a:gd name="connsiteY4" fmla="*/ 5797707 h 5797707"/>
              <a:gd name="connsiteX0-1" fmla="*/ 2152817 w 6420017"/>
              <a:gd name="connsiteY0-2" fmla="*/ 3434610 h 5892060"/>
              <a:gd name="connsiteX1-3" fmla="*/ 1924217 w 6420017"/>
              <a:gd name="connsiteY1-4" fmla="*/ 4272810 h 5892060"/>
              <a:gd name="connsiteX2-5" fmla="*/ 19217 w 6420017"/>
              <a:gd name="connsiteY2-6" fmla="*/ 2158260 h 5892060"/>
              <a:gd name="connsiteX3-7" fmla="*/ 3257717 w 6420017"/>
              <a:gd name="connsiteY3-8" fmla="*/ 119910 h 5892060"/>
              <a:gd name="connsiteX4-9" fmla="*/ 6420017 w 6420017"/>
              <a:gd name="connsiteY4-10" fmla="*/ 5892060 h 5892060"/>
              <a:gd name="connsiteX0-11" fmla="*/ 2136896 w 6404096"/>
              <a:gd name="connsiteY0-12" fmla="*/ 3538647 h 5996097"/>
              <a:gd name="connsiteX1-13" fmla="*/ 1908296 w 6404096"/>
              <a:gd name="connsiteY1-14" fmla="*/ 4376847 h 5996097"/>
              <a:gd name="connsiteX2-15" fmla="*/ 3296 w 6404096"/>
              <a:gd name="connsiteY2-16" fmla="*/ 2262297 h 5996097"/>
              <a:gd name="connsiteX3-17" fmla="*/ 3241796 w 6404096"/>
              <a:gd name="connsiteY3-18" fmla="*/ 223947 h 5996097"/>
              <a:gd name="connsiteX4-19" fmla="*/ 6404096 w 6404096"/>
              <a:gd name="connsiteY4-20" fmla="*/ 5996097 h 5996097"/>
              <a:gd name="connsiteX0-21" fmla="*/ 2555996 w 6404096"/>
              <a:gd name="connsiteY0-22" fmla="*/ 3519597 h 5996097"/>
              <a:gd name="connsiteX1-23" fmla="*/ 1908296 w 6404096"/>
              <a:gd name="connsiteY1-24" fmla="*/ 4376847 h 5996097"/>
              <a:gd name="connsiteX2-25" fmla="*/ 3296 w 6404096"/>
              <a:gd name="connsiteY2-26" fmla="*/ 2262297 h 5996097"/>
              <a:gd name="connsiteX3-27" fmla="*/ 3241796 w 6404096"/>
              <a:gd name="connsiteY3-28" fmla="*/ 223947 h 5996097"/>
              <a:gd name="connsiteX4-29" fmla="*/ 6404096 w 6404096"/>
              <a:gd name="connsiteY4-30" fmla="*/ 5996097 h 5996097"/>
              <a:gd name="connsiteX0-31" fmla="*/ 2598844 w 6446944"/>
              <a:gd name="connsiteY0-32" fmla="*/ 3415855 h 5892355"/>
              <a:gd name="connsiteX1-33" fmla="*/ 1455844 w 6446944"/>
              <a:gd name="connsiteY1-34" fmla="*/ 4311205 h 5892355"/>
              <a:gd name="connsiteX2-35" fmla="*/ 46144 w 6446944"/>
              <a:gd name="connsiteY2-36" fmla="*/ 2158555 h 5892355"/>
              <a:gd name="connsiteX3-37" fmla="*/ 3284644 w 6446944"/>
              <a:gd name="connsiteY3-38" fmla="*/ 120205 h 5892355"/>
              <a:gd name="connsiteX4-39" fmla="*/ 6446944 w 6446944"/>
              <a:gd name="connsiteY4-40" fmla="*/ 5892355 h 5892355"/>
              <a:gd name="connsiteX0-41" fmla="*/ 2616907 w 6465007"/>
              <a:gd name="connsiteY0-42" fmla="*/ 3415855 h 5892355"/>
              <a:gd name="connsiteX1-43" fmla="*/ 1473907 w 6465007"/>
              <a:gd name="connsiteY1-44" fmla="*/ 4311205 h 5892355"/>
              <a:gd name="connsiteX2-45" fmla="*/ 64207 w 6465007"/>
              <a:gd name="connsiteY2-46" fmla="*/ 2158555 h 5892355"/>
              <a:gd name="connsiteX3-47" fmla="*/ 3302707 w 6465007"/>
              <a:gd name="connsiteY3-48" fmla="*/ 120205 h 5892355"/>
              <a:gd name="connsiteX4-49" fmla="*/ 6465007 w 6465007"/>
              <a:gd name="connsiteY4-50" fmla="*/ 5892355 h 5892355"/>
              <a:gd name="connsiteX0-51" fmla="*/ 2588679 w 6436779"/>
              <a:gd name="connsiteY0-52" fmla="*/ 3438674 h 5915174"/>
              <a:gd name="connsiteX1-53" fmla="*/ 1445679 w 6436779"/>
              <a:gd name="connsiteY1-54" fmla="*/ 4334024 h 5915174"/>
              <a:gd name="connsiteX2-55" fmla="*/ 35979 w 6436779"/>
              <a:gd name="connsiteY2-56" fmla="*/ 2181374 h 5915174"/>
              <a:gd name="connsiteX3-57" fmla="*/ 3274479 w 6436779"/>
              <a:gd name="connsiteY3-58" fmla="*/ 143024 h 5915174"/>
              <a:gd name="connsiteX4-59" fmla="*/ 6436779 w 6436779"/>
              <a:gd name="connsiteY4-60" fmla="*/ 5915174 h 5915174"/>
              <a:gd name="connsiteX0-61" fmla="*/ 2610945 w 6459045"/>
              <a:gd name="connsiteY0-62" fmla="*/ 2909201 h 5385701"/>
              <a:gd name="connsiteX1-63" fmla="*/ 1467945 w 6459045"/>
              <a:gd name="connsiteY1-64" fmla="*/ 3804551 h 5385701"/>
              <a:gd name="connsiteX2-65" fmla="*/ 58245 w 6459045"/>
              <a:gd name="connsiteY2-66" fmla="*/ 1651901 h 5385701"/>
              <a:gd name="connsiteX3-67" fmla="*/ 3182445 w 6459045"/>
              <a:gd name="connsiteY3-68" fmla="*/ 146951 h 5385701"/>
              <a:gd name="connsiteX4-69" fmla="*/ 6459045 w 6459045"/>
              <a:gd name="connsiteY4-70" fmla="*/ 5385701 h 5385701"/>
              <a:gd name="connsiteX0-71" fmla="*/ 2599466 w 6447566"/>
              <a:gd name="connsiteY0-72" fmla="*/ 2949201 h 5425701"/>
              <a:gd name="connsiteX1-73" fmla="*/ 1456466 w 6447566"/>
              <a:gd name="connsiteY1-74" fmla="*/ 3844551 h 5425701"/>
              <a:gd name="connsiteX2-75" fmla="*/ 46766 w 6447566"/>
              <a:gd name="connsiteY2-76" fmla="*/ 1691901 h 5425701"/>
              <a:gd name="connsiteX3-77" fmla="*/ 3170966 w 6447566"/>
              <a:gd name="connsiteY3-78" fmla="*/ 186951 h 5425701"/>
              <a:gd name="connsiteX4-79" fmla="*/ 6447566 w 6447566"/>
              <a:gd name="connsiteY4-80" fmla="*/ 5425701 h 5425701"/>
              <a:gd name="connsiteX0-81" fmla="*/ 2609965 w 6458065"/>
              <a:gd name="connsiteY0-82" fmla="*/ 2837809 h 5314309"/>
              <a:gd name="connsiteX1-83" fmla="*/ 1466965 w 6458065"/>
              <a:gd name="connsiteY1-84" fmla="*/ 3733159 h 5314309"/>
              <a:gd name="connsiteX2-85" fmla="*/ 57265 w 6458065"/>
              <a:gd name="connsiteY2-86" fmla="*/ 1580509 h 5314309"/>
              <a:gd name="connsiteX3-87" fmla="*/ 3162415 w 6458065"/>
              <a:gd name="connsiteY3-88" fmla="*/ 151759 h 5314309"/>
              <a:gd name="connsiteX4-89" fmla="*/ 6458065 w 6458065"/>
              <a:gd name="connsiteY4-90" fmla="*/ 5314309 h 5314309"/>
              <a:gd name="connsiteX0-91" fmla="*/ 2593388 w 6441488"/>
              <a:gd name="connsiteY0-92" fmla="*/ 2837809 h 5314309"/>
              <a:gd name="connsiteX1-93" fmla="*/ 1450388 w 6441488"/>
              <a:gd name="connsiteY1-94" fmla="*/ 3733159 h 5314309"/>
              <a:gd name="connsiteX2-95" fmla="*/ 40688 w 6441488"/>
              <a:gd name="connsiteY2-96" fmla="*/ 1580509 h 5314309"/>
              <a:gd name="connsiteX3-97" fmla="*/ 3145838 w 6441488"/>
              <a:gd name="connsiteY3-98" fmla="*/ 151759 h 5314309"/>
              <a:gd name="connsiteX4-99" fmla="*/ 6441488 w 6441488"/>
              <a:gd name="connsiteY4-100" fmla="*/ 5314309 h 5314309"/>
              <a:gd name="connsiteX0-101" fmla="*/ 2563207 w 6411307"/>
              <a:gd name="connsiteY0-102" fmla="*/ 2927723 h 5404223"/>
              <a:gd name="connsiteX1-103" fmla="*/ 1420207 w 6411307"/>
              <a:gd name="connsiteY1-104" fmla="*/ 3823073 h 5404223"/>
              <a:gd name="connsiteX2-105" fmla="*/ 10507 w 6411307"/>
              <a:gd name="connsiteY2-106" fmla="*/ 1670423 h 5404223"/>
              <a:gd name="connsiteX3-107" fmla="*/ 3115657 w 6411307"/>
              <a:gd name="connsiteY3-108" fmla="*/ 241673 h 5404223"/>
              <a:gd name="connsiteX4-109" fmla="*/ 6411307 w 6411307"/>
              <a:gd name="connsiteY4-110" fmla="*/ 5404223 h 5404223"/>
              <a:gd name="connsiteX0-111" fmla="*/ 2563207 w 6411307"/>
              <a:gd name="connsiteY0-112" fmla="*/ 2927723 h 5404223"/>
              <a:gd name="connsiteX1-113" fmla="*/ 1420207 w 6411307"/>
              <a:gd name="connsiteY1-114" fmla="*/ 3823073 h 5404223"/>
              <a:gd name="connsiteX2-115" fmla="*/ 10507 w 6411307"/>
              <a:gd name="connsiteY2-116" fmla="*/ 1670423 h 5404223"/>
              <a:gd name="connsiteX3-117" fmla="*/ 3115657 w 6411307"/>
              <a:gd name="connsiteY3-118" fmla="*/ 241673 h 5404223"/>
              <a:gd name="connsiteX4-119" fmla="*/ 6411307 w 6411307"/>
              <a:gd name="connsiteY4-120" fmla="*/ 5404223 h 540422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6411307" h="5404223">
                <a:moveTo>
                  <a:pt x="2563207" y="2927723"/>
                </a:moveTo>
                <a:cubicBezTo>
                  <a:pt x="2761644" y="3564310"/>
                  <a:pt x="1845657" y="4032623"/>
                  <a:pt x="1420207" y="3823073"/>
                </a:cubicBezTo>
                <a:cubicBezTo>
                  <a:pt x="994757" y="3613523"/>
                  <a:pt x="-119668" y="3105523"/>
                  <a:pt x="10507" y="1670423"/>
                </a:cubicBezTo>
                <a:cubicBezTo>
                  <a:pt x="140682" y="235323"/>
                  <a:pt x="2048857" y="-380627"/>
                  <a:pt x="3115657" y="241673"/>
                </a:cubicBezTo>
                <a:cubicBezTo>
                  <a:pt x="4182457" y="863973"/>
                  <a:pt x="5884257" y="4467598"/>
                  <a:pt x="6411307" y="5404223"/>
                </a:cubicBezTo>
              </a:path>
            </a:pathLst>
          </a:cu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自由: 形状 10"/>
          <p:cNvSpPr/>
          <p:nvPr/>
        </p:nvSpPr>
        <p:spPr>
          <a:xfrm rot="17121192">
            <a:off x="-4142634" y="-834541"/>
            <a:ext cx="11772239" cy="7932274"/>
          </a:xfrm>
          <a:custGeom>
            <a:avLst/>
            <a:gdLst>
              <a:gd name="connsiteX0" fmla="*/ 2171709 w 6438909"/>
              <a:gd name="connsiteY0" fmla="*/ 3340257 h 5797707"/>
              <a:gd name="connsiteX1" fmla="*/ 1943109 w 6438909"/>
              <a:gd name="connsiteY1" fmla="*/ 4178457 h 5797707"/>
              <a:gd name="connsiteX2" fmla="*/ 19059 w 6438909"/>
              <a:gd name="connsiteY2" fmla="*/ 3702207 h 5797707"/>
              <a:gd name="connsiteX3" fmla="*/ 3276609 w 6438909"/>
              <a:gd name="connsiteY3" fmla="*/ 25557 h 5797707"/>
              <a:gd name="connsiteX4" fmla="*/ 6438909 w 6438909"/>
              <a:gd name="connsiteY4" fmla="*/ 5797707 h 5797707"/>
              <a:gd name="connsiteX0-1" fmla="*/ 2152817 w 6420017"/>
              <a:gd name="connsiteY0-2" fmla="*/ 3434610 h 5892060"/>
              <a:gd name="connsiteX1-3" fmla="*/ 1924217 w 6420017"/>
              <a:gd name="connsiteY1-4" fmla="*/ 4272810 h 5892060"/>
              <a:gd name="connsiteX2-5" fmla="*/ 19217 w 6420017"/>
              <a:gd name="connsiteY2-6" fmla="*/ 2158260 h 5892060"/>
              <a:gd name="connsiteX3-7" fmla="*/ 3257717 w 6420017"/>
              <a:gd name="connsiteY3-8" fmla="*/ 119910 h 5892060"/>
              <a:gd name="connsiteX4-9" fmla="*/ 6420017 w 6420017"/>
              <a:gd name="connsiteY4-10" fmla="*/ 5892060 h 5892060"/>
              <a:gd name="connsiteX0-11" fmla="*/ 2136896 w 6404096"/>
              <a:gd name="connsiteY0-12" fmla="*/ 3538647 h 5996097"/>
              <a:gd name="connsiteX1-13" fmla="*/ 1908296 w 6404096"/>
              <a:gd name="connsiteY1-14" fmla="*/ 4376847 h 5996097"/>
              <a:gd name="connsiteX2-15" fmla="*/ 3296 w 6404096"/>
              <a:gd name="connsiteY2-16" fmla="*/ 2262297 h 5996097"/>
              <a:gd name="connsiteX3-17" fmla="*/ 3241796 w 6404096"/>
              <a:gd name="connsiteY3-18" fmla="*/ 223947 h 5996097"/>
              <a:gd name="connsiteX4-19" fmla="*/ 6404096 w 6404096"/>
              <a:gd name="connsiteY4-20" fmla="*/ 5996097 h 5996097"/>
              <a:gd name="connsiteX0-21" fmla="*/ 2555996 w 6404096"/>
              <a:gd name="connsiteY0-22" fmla="*/ 3519597 h 5996097"/>
              <a:gd name="connsiteX1-23" fmla="*/ 1908296 w 6404096"/>
              <a:gd name="connsiteY1-24" fmla="*/ 4376847 h 5996097"/>
              <a:gd name="connsiteX2-25" fmla="*/ 3296 w 6404096"/>
              <a:gd name="connsiteY2-26" fmla="*/ 2262297 h 5996097"/>
              <a:gd name="connsiteX3-27" fmla="*/ 3241796 w 6404096"/>
              <a:gd name="connsiteY3-28" fmla="*/ 223947 h 5996097"/>
              <a:gd name="connsiteX4-29" fmla="*/ 6404096 w 6404096"/>
              <a:gd name="connsiteY4-30" fmla="*/ 5996097 h 5996097"/>
              <a:gd name="connsiteX0-31" fmla="*/ 2598844 w 6446944"/>
              <a:gd name="connsiteY0-32" fmla="*/ 3415855 h 5892355"/>
              <a:gd name="connsiteX1-33" fmla="*/ 1455844 w 6446944"/>
              <a:gd name="connsiteY1-34" fmla="*/ 4311205 h 5892355"/>
              <a:gd name="connsiteX2-35" fmla="*/ 46144 w 6446944"/>
              <a:gd name="connsiteY2-36" fmla="*/ 2158555 h 5892355"/>
              <a:gd name="connsiteX3-37" fmla="*/ 3284644 w 6446944"/>
              <a:gd name="connsiteY3-38" fmla="*/ 120205 h 5892355"/>
              <a:gd name="connsiteX4-39" fmla="*/ 6446944 w 6446944"/>
              <a:gd name="connsiteY4-40" fmla="*/ 5892355 h 5892355"/>
              <a:gd name="connsiteX0-41" fmla="*/ 2616907 w 6465007"/>
              <a:gd name="connsiteY0-42" fmla="*/ 3415855 h 5892355"/>
              <a:gd name="connsiteX1-43" fmla="*/ 1473907 w 6465007"/>
              <a:gd name="connsiteY1-44" fmla="*/ 4311205 h 5892355"/>
              <a:gd name="connsiteX2-45" fmla="*/ 64207 w 6465007"/>
              <a:gd name="connsiteY2-46" fmla="*/ 2158555 h 5892355"/>
              <a:gd name="connsiteX3-47" fmla="*/ 3302707 w 6465007"/>
              <a:gd name="connsiteY3-48" fmla="*/ 120205 h 5892355"/>
              <a:gd name="connsiteX4-49" fmla="*/ 6465007 w 6465007"/>
              <a:gd name="connsiteY4-50" fmla="*/ 5892355 h 5892355"/>
              <a:gd name="connsiteX0-51" fmla="*/ 2588679 w 6436779"/>
              <a:gd name="connsiteY0-52" fmla="*/ 3438674 h 5915174"/>
              <a:gd name="connsiteX1-53" fmla="*/ 1445679 w 6436779"/>
              <a:gd name="connsiteY1-54" fmla="*/ 4334024 h 5915174"/>
              <a:gd name="connsiteX2-55" fmla="*/ 35979 w 6436779"/>
              <a:gd name="connsiteY2-56" fmla="*/ 2181374 h 5915174"/>
              <a:gd name="connsiteX3-57" fmla="*/ 3274479 w 6436779"/>
              <a:gd name="connsiteY3-58" fmla="*/ 143024 h 5915174"/>
              <a:gd name="connsiteX4-59" fmla="*/ 6436779 w 6436779"/>
              <a:gd name="connsiteY4-60" fmla="*/ 5915174 h 5915174"/>
              <a:gd name="connsiteX0-61" fmla="*/ 2610945 w 6459045"/>
              <a:gd name="connsiteY0-62" fmla="*/ 2909201 h 5385701"/>
              <a:gd name="connsiteX1-63" fmla="*/ 1467945 w 6459045"/>
              <a:gd name="connsiteY1-64" fmla="*/ 3804551 h 5385701"/>
              <a:gd name="connsiteX2-65" fmla="*/ 58245 w 6459045"/>
              <a:gd name="connsiteY2-66" fmla="*/ 1651901 h 5385701"/>
              <a:gd name="connsiteX3-67" fmla="*/ 3182445 w 6459045"/>
              <a:gd name="connsiteY3-68" fmla="*/ 146951 h 5385701"/>
              <a:gd name="connsiteX4-69" fmla="*/ 6459045 w 6459045"/>
              <a:gd name="connsiteY4-70" fmla="*/ 5385701 h 5385701"/>
              <a:gd name="connsiteX0-71" fmla="*/ 2599466 w 6447566"/>
              <a:gd name="connsiteY0-72" fmla="*/ 2949201 h 5425701"/>
              <a:gd name="connsiteX1-73" fmla="*/ 1456466 w 6447566"/>
              <a:gd name="connsiteY1-74" fmla="*/ 3844551 h 5425701"/>
              <a:gd name="connsiteX2-75" fmla="*/ 46766 w 6447566"/>
              <a:gd name="connsiteY2-76" fmla="*/ 1691901 h 5425701"/>
              <a:gd name="connsiteX3-77" fmla="*/ 3170966 w 6447566"/>
              <a:gd name="connsiteY3-78" fmla="*/ 186951 h 5425701"/>
              <a:gd name="connsiteX4-79" fmla="*/ 6447566 w 6447566"/>
              <a:gd name="connsiteY4-80" fmla="*/ 5425701 h 5425701"/>
              <a:gd name="connsiteX0-81" fmla="*/ 2609965 w 6458065"/>
              <a:gd name="connsiteY0-82" fmla="*/ 2837809 h 5314309"/>
              <a:gd name="connsiteX1-83" fmla="*/ 1466965 w 6458065"/>
              <a:gd name="connsiteY1-84" fmla="*/ 3733159 h 5314309"/>
              <a:gd name="connsiteX2-85" fmla="*/ 57265 w 6458065"/>
              <a:gd name="connsiteY2-86" fmla="*/ 1580509 h 5314309"/>
              <a:gd name="connsiteX3-87" fmla="*/ 3162415 w 6458065"/>
              <a:gd name="connsiteY3-88" fmla="*/ 151759 h 5314309"/>
              <a:gd name="connsiteX4-89" fmla="*/ 6458065 w 6458065"/>
              <a:gd name="connsiteY4-90" fmla="*/ 5314309 h 5314309"/>
              <a:gd name="connsiteX0-91" fmla="*/ 2593388 w 6441488"/>
              <a:gd name="connsiteY0-92" fmla="*/ 2837809 h 5314309"/>
              <a:gd name="connsiteX1-93" fmla="*/ 1450388 w 6441488"/>
              <a:gd name="connsiteY1-94" fmla="*/ 3733159 h 5314309"/>
              <a:gd name="connsiteX2-95" fmla="*/ 40688 w 6441488"/>
              <a:gd name="connsiteY2-96" fmla="*/ 1580509 h 5314309"/>
              <a:gd name="connsiteX3-97" fmla="*/ 3145838 w 6441488"/>
              <a:gd name="connsiteY3-98" fmla="*/ 151759 h 5314309"/>
              <a:gd name="connsiteX4-99" fmla="*/ 6441488 w 6441488"/>
              <a:gd name="connsiteY4-100" fmla="*/ 5314309 h 5314309"/>
              <a:gd name="connsiteX0-101" fmla="*/ 2563207 w 6411307"/>
              <a:gd name="connsiteY0-102" fmla="*/ 2927723 h 5404223"/>
              <a:gd name="connsiteX1-103" fmla="*/ 1420207 w 6411307"/>
              <a:gd name="connsiteY1-104" fmla="*/ 3823073 h 5404223"/>
              <a:gd name="connsiteX2-105" fmla="*/ 10507 w 6411307"/>
              <a:gd name="connsiteY2-106" fmla="*/ 1670423 h 5404223"/>
              <a:gd name="connsiteX3-107" fmla="*/ 3115657 w 6411307"/>
              <a:gd name="connsiteY3-108" fmla="*/ 241673 h 5404223"/>
              <a:gd name="connsiteX4-109" fmla="*/ 6411307 w 6411307"/>
              <a:gd name="connsiteY4-110" fmla="*/ 5404223 h 5404223"/>
              <a:gd name="connsiteX0-111" fmla="*/ 2563207 w 6411307"/>
              <a:gd name="connsiteY0-112" fmla="*/ 2927723 h 5404223"/>
              <a:gd name="connsiteX1-113" fmla="*/ 1420207 w 6411307"/>
              <a:gd name="connsiteY1-114" fmla="*/ 3823073 h 5404223"/>
              <a:gd name="connsiteX2-115" fmla="*/ 10507 w 6411307"/>
              <a:gd name="connsiteY2-116" fmla="*/ 1670423 h 5404223"/>
              <a:gd name="connsiteX3-117" fmla="*/ 3115657 w 6411307"/>
              <a:gd name="connsiteY3-118" fmla="*/ 241673 h 5404223"/>
              <a:gd name="connsiteX4-119" fmla="*/ 6411307 w 6411307"/>
              <a:gd name="connsiteY4-120" fmla="*/ 5404223 h 540422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6411307" h="5404223">
                <a:moveTo>
                  <a:pt x="2563207" y="2927723"/>
                </a:moveTo>
                <a:cubicBezTo>
                  <a:pt x="2761644" y="3564310"/>
                  <a:pt x="1845657" y="4032623"/>
                  <a:pt x="1420207" y="3823073"/>
                </a:cubicBezTo>
                <a:cubicBezTo>
                  <a:pt x="994757" y="3613523"/>
                  <a:pt x="-119668" y="3105523"/>
                  <a:pt x="10507" y="1670423"/>
                </a:cubicBezTo>
                <a:cubicBezTo>
                  <a:pt x="140682" y="235323"/>
                  <a:pt x="2048857" y="-380627"/>
                  <a:pt x="3115657" y="241673"/>
                </a:cubicBezTo>
                <a:cubicBezTo>
                  <a:pt x="4182457" y="863973"/>
                  <a:pt x="5884257" y="4467598"/>
                  <a:pt x="6411307" y="5404223"/>
                </a:cubicBezTo>
              </a:path>
            </a:pathLst>
          </a:cu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自由: 形状 11"/>
          <p:cNvSpPr/>
          <p:nvPr/>
        </p:nvSpPr>
        <p:spPr>
          <a:xfrm rot="17121192">
            <a:off x="-4403447" y="-959597"/>
            <a:ext cx="11772239" cy="7932274"/>
          </a:xfrm>
          <a:custGeom>
            <a:avLst/>
            <a:gdLst>
              <a:gd name="connsiteX0" fmla="*/ 2171709 w 6438909"/>
              <a:gd name="connsiteY0" fmla="*/ 3340257 h 5797707"/>
              <a:gd name="connsiteX1" fmla="*/ 1943109 w 6438909"/>
              <a:gd name="connsiteY1" fmla="*/ 4178457 h 5797707"/>
              <a:gd name="connsiteX2" fmla="*/ 19059 w 6438909"/>
              <a:gd name="connsiteY2" fmla="*/ 3702207 h 5797707"/>
              <a:gd name="connsiteX3" fmla="*/ 3276609 w 6438909"/>
              <a:gd name="connsiteY3" fmla="*/ 25557 h 5797707"/>
              <a:gd name="connsiteX4" fmla="*/ 6438909 w 6438909"/>
              <a:gd name="connsiteY4" fmla="*/ 5797707 h 5797707"/>
              <a:gd name="connsiteX0-1" fmla="*/ 2152817 w 6420017"/>
              <a:gd name="connsiteY0-2" fmla="*/ 3434610 h 5892060"/>
              <a:gd name="connsiteX1-3" fmla="*/ 1924217 w 6420017"/>
              <a:gd name="connsiteY1-4" fmla="*/ 4272810 h 5892060"/>
              <a:gd name="connsiteX2-5" fmla="*/ 19217 w 6420017"/>
              <a:gd name="connsiteY2-6" fmla="*/ 2158260 h 5892060"/>
              <a:gd name="connsiteX3-7" fmla="*/ 3257717 w 6420017"/>
              <a:gd name="connsiteY3-8" fmla="*/ 119910 h 5892060"/>
              <a:gd name="connsiteX4-9" fmla="*/ 6420017 w 6420017"/>
              <a:gd name="connsiteY4-10" fmla="*/ 5892060 h 5892060"/>
              <a:gd name="connsiteX0-11" fmla="*/ 2136896 w 6404096"/>
              <a:gd name="connsiteY0-12" fmla="*/ 3538647 h 5996097"/>
              <a:gd name="connsiteX1-13" fmla="*/ 1908296 w 6404096"/>
              <a:gd name="connsiteY1-14" fmla="*/ 4376847 h 5996097"/>
              <a:gd name="connsiteX2-15" fmla="*/ 3296 w 6404096"/>
              <a:gd name="connsiteY2-16" fmla="*/ 2262297 h 5996097"/>
              <a:gd name="connsiteX3-17" fmla="*/ 3241796 w 6404096"/>
              <a:gd name="connsiteY3-18" fmla="*/ 223947 h 5996097"/>
              <a:gd name="connsiteX4-19" fmla="*/ 6404096 w 6404096"/>
              <a:gd name="connsiteY4-20" fmla="*/ 5996097 h 5996097"/>
              <a:gd name="connsiteX0-21" fmla="*/ 2555996 w 6404096"/>
              <a:gd name="connsiteY0-22" fmla="*/ 3519597 h 5996097"/>
              <a:gd name="connsiteX1-23" fmla="*/ 1908296 w 6404096"/>
              <a:gd name="connsiteY1-24" fmla="*/ 4376847 h 5996097"/>
              <a:gd name="connsiteX2-25" fmla="*/ 3296 w 6404096"/>
              <a:gd name="connsiteY2-26" fmla="*/ 2262297 h 5996097"/>
              <a:gd name="connsiteX3-27" fmla="*/ 3241796 w 6404096"/>
              <a:gd name="connsiteY3-28" fmla="*/ 223947 h 5996097"/>
              <a:gd name="connsiteX4-29" fmla="*/ 6404096 w 6404096"/>
              <a:gd name="connsiteY4-30" fmla="*/ 5996097 h 5996097"/>
              <a:gd name="connsiteX0-31" fmla="*/ 2598844 w 6446944"/>
              <a:gd name="connsiteY0-32" fmla="*/ 3415855 h 5892355"/>
              <a:gd name="connsiteX1-33" fmla="*/ 1455844 w 6446944"/>
              <a:gd name="connsiteY1-34" fmla="*/ 4311205 h 5892355"/>
              <a:gd name="connsiteX2-35" fmla="*/ 46144 w 6446944"/>
              <a:gd name="connsiteY2-36" fmla="*/ 2158555 h 5892355"/>
              <a:gd name="connsiteX3-37" fmla="*/ 3284644 w 6446944"/>
              <a:gd name="connsiteY3-38" fmla="*/ 120205 h 5892355"/>
              <a:gd name="connsiteX4-39" fmla="*/ 6446944 w 6446944"/>
              <a:gd name="connsiteY4-40" fmla="*/ 5892355 h 5892355"/>
              <a:gd name="connsiteX0-41" fmla="*/ 2616907 w 6465007"/>
              <a:gd name="connsiteY0-42" fmla="*/ 3415855 h 5892355"/>
              <a:gd name="connsiteX1-43" fmla="*/ 1473907 w 6465007"/>
              <a:gd name="connsiteY1-44" fmla="*/ 4311205 h 5892355"/>
              <a:gd name="connsiteX2-45" fmla="*/ 64207 w 6465007"/>
              <a:gd name="connsiteY2-46" fmla="*/ 2158555 h 5892355"/>
              <a:gd name="connsiteX3-47" fmla="*/ 3302707 w 6465007"/>
              <a:gd name="connsiteY3-48" fmla="*/ 120205 h 5892355"/>
              <a:gd name="connsiteX4-49" fmla="*/ 6465007 w 6465007"/>
              <a:gd name="connsiteY4-50" fmla="*/ 5892355 h 5892355"/>
              <a:gd name="connsiteX0-51" fmla="*/ 2588679 w 6436779"/>
              <a:gd name="connsiteY0-52" fmla="*/ 3438674 h 5915174"/>
              <a:gd name="connsiteX1-53" fmla="*/ 1445679 w 6436779"/>
              <a:gd name="connsiteY1-54" fmla="*/ 4334024 h 5915174"/>
              <a:gd name="connsiteX2-55" fmla="*/ 35979 w 6436779"/>
              <a:gd name="connsiteY2-56" fmla="*/ 2181374 h 5915174"/>
              <a:gd name="connsiteX3-57" fmla="*/ 3274479 w 6436779"/>
              <a:gd name="connsiteY3-58" fmla="*/ 143024 h 5915174"/>
              <a:gd name="connsiteX4-59" fmla="*/ 6436779 w 6436779"/>
              <a:gd name="connsiteY4-60" fmla="*/ 5915174 h 5915174"/>
              <a:gd name="connsiteX0-61" fmla="*/ 2610945 w 6459045"/>
              <a:gd name="connsiteY0-62" fmla="*/ 2909201 h 5385701"/>
              <a:gd name="connsiteX1-63" fmla="*/ 1467945 w 6459045"/>
              <a:gd name="connsiteY1-64" fmla="*/ 3804551 h 5385701"/>
              <a:gd name="connsiteX2-65" fmla="*/ 58245 w 6459045"/>
              <a:gd name="connsiteY2-66" fmla="*/ 1651901 h 5385701"/>
              <a:gd name="connsiteX3-67" fmla="*/ 3182445 w 6459045"/>
              <a:gd name="connsiteY3-68" fmla="*/ 146951 h 5385701"/>
              <a:gd name="connsiteX4-69" fmla="*/ 6459045 w 6459045"/>
              <a:gd name="connsiteY4-70" fmla="*/ 5385701 h 5385701"/>
              <a:gd name="connsiteX0-71" fmla="*/ 2599466 w 6447566"/>
              <a:gd name="connsiteY0-72" fmla="*/ 2949201 h 5425701"/>
              <a:gd name="connsiteX1-73" fmla="*/ 1456466 w 6447566"/>
              <a:gd name="connsiteY1-74" fmla="*/ 3844551 h 5425701"/>
              <a:gd name="connsiteX2-75" fmla="*/ 46766 w 6447566"/>
              <a:gd name="connsiteY2-76" fmla="*/ 1691901 h 5425701"/>
              <a:gd name="connsiteX3-77" fmla="*/ 3170966 w 6447566"/>
              <a:gd name="connsiteY3-78" fmla="*/ 186951 h 5425701"/>
              <a:gd name="connsiteX4-79" fmla="*/ 6447566 w 6447566"/>
              <a:gd name="connsiteY4-80" fmla="*/ 5425701 h 5425701"/>
              <a:gd name="connsiteX0-81" fmla="*/ 2609965 w 6458065"/>
              <a:gd name="connsiteY0-82" fmla="*/ 2837809 h 5314309"/>
              <a:gd name="connsiteX1-83" fmla="*/ 1466965 w 6458065"/>
              <a:gd name="connsiteY1-84" fmla="*/ 3733159 h 5314309"/>
              <a:gd name="connsiteX2-85" fmla="*/ 57265 w 6458065"/>
              <a:gd name="connsiteY2-86" fmla="*/ 1580509 h 5314309"/>
              <a:gd name="connsiteX3-87" fmla="*/ 3162415 w 6458065"/>
              <a:gd name="connsiteY3-88" fmla="*/ 151759 h 5314309"/>
              <a:gd name="connsiteX4-89" fmla="*/ 6458065 w 6458065"/>
              <a:gd name="connsiteY4-90" fmla="*/ 5314309 h 5314309"/>
              <a:gd name="connsiteX0-91" fmla="*/ 2593388 w 6441488"/>
              <a:gd name="connsiteY0-92" fmla="*/ 2837809 h 5314309"/>
              <a:gd name="connsiteX1-93" fmla="*/ 1450388 w 6441488"/>
              <a:gd name="connsiteY1-94" fmla="*/ 3733159 h 5314309"/>
              <a:gd name="connsiteX2-95" fmla="*/ 40688 w 6441488"/>
              <a:gd name="connsiteY2-96" fmla="*/ 1580509 h 5314309"/>
              <a:gd name="connsiteX3-97" fmla="*/ 3145838 w 6441488"/>
              <a:gd name="connsiteY3-98" fmla="*/ 151759 h 5314309"/>
              <a:gd name="connsiteX4-99" fmla="*/ 6441488 w 6441488"/>
              <a:gd name="connsiteY4-100" fmla="*/ 5314309 h 5314309"/>
              <a:gd name="connsiteX0-101" fmla="*/ 2563207 w 6411307"/>
              <a:gd name="connsiteY0-102" fmla="*/ 2927723 h 5404223"/>
              <a:gd name="connsiteX1-103" fmla="*/ 1420207 w 6411307"/>
              <a:gd name="connsiteY1-104" fmla="*/ 3823073 h 5404223"/>
              <a:gd name="connsiteX2-105" fmla="*/ 10507 w 6411307"/>
              <a:gd name="connsiteY2-106" fmla="*/ 1670423 h 5404223"/>
              <a:gd name="connsiteX3-107" fmla="*/ 3115657 w 6411307"/>
              <a:gd name="connsiteY3-108" fmla="*/ 241673 h 5404223"/>
              <a:gd name="connsiteX4-109" fmla="*/ 6411307 w 6411307"/>
              <a:gd name="connsiteY4-110" fmla="*/ 5404223 h 5404223"/>
              <a:gd name="connsiteX0-111" fmla="*/ 2563207 w 6411307"/>
              <a:gd name="connsiteY0-112" fmla="*/ 2927723 h 5404223"/>
              <a:gd name="connsiteX1-113" fmla="*/ 1420207 w 6411307"/>
              <a:gd name="connsiteY1-114" fmla="*/ 3823073 h 5404223"/>
              <a:gd name="connsiteX2-115" fmla="*/ 10507 w 6411307"/>
              <a:gd name="connsiteY2-116" fmla="*/ 1670423 h 5404223"/>
              <a:gd name="connsiteX3-117" fmla="*/ 3115657 w 6411307"/>
              <a:gd name="connsiteY3-118" fmla="*/ 241673 h 5404223"/>
              <a:gd name="connsiteX4-119" fmla="*/ 6411307 w 6411307"/>
              <a:gd name="connsiteY4-120" fmla="*/ 5404223 h 540422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6411307" h="5404223">
                <a:moveTo>
                  <a:pt x="2563207" y="2927723"/>
                </a:moveTo>
                <a:cubicBezTo>
                  <a:pt x="2761644" y="3564310"/>
                  <a:pt x="1845657" y="4032623"/>
                  <a:pt x="1420207" y="3823073"/>
                </a:cubicBezTo>
                <a:cubicBezTo>
                  <a:pt x="994757" y="3613523"/>
                  <a:pt x="-119668" y="3105523"/>
                  <a:pt x="10507" y="1670423"/>
                </a:cubicBezTo>
                <a:cubicBezTo>
                  <a:pt x="140682" y="235323"/>
                  <a:pt x="2048857" y="-380627"/>
                  <a:pt x="3115657" y="241673"/>
                </a:cubicBezTo>
                <a:cubicBezTo>
                  <a:pt x="4182457" y="863973"/>
                  <a:pt x="5884257" y="4467598"/>
                  <a:pt x="6411307" y="5404223"/>
                </a:cubicBezTo>
              </a:path>
            </a:pathLst>
          </a:cu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自由: 形状 12"/>
          <p:cNvSpPr/>
          <p:nvPr/>
        </p:nvSpPr>
        <p:spPr>
          <a:xfrm rot="17121192">
            <a:off x="-4654739" y="-1107535"/>
            <a:ext cx="11772239" cy="7932274"/>
          </a:xfrm>
          <a:custGeom>
            <a:avLst/>
            <a:gdLst>
              <a:gd name="connsiteX0" fmla="*/ 2171709 w 6438909"/>
              <a:gd name="connsiteY0" fmla="*/ 3340257 h 5797707"/>
              <a:gd name="connsiteX1" fmla="*/ 1943109 w 6438909"/>
              <a:gd name="connsiteY1" fmla="*/ 4178457 h 5797707"/>
              <a:gd name="connsiteX2" fmla="*/ 19059 w 6438909"/>
              <a:gd name="connsiteY2" fmla="*/ 3702207 h 5797707"/>
              <a:gd name="connsiteX3" fmla="*/ 3276609 w 6438909"/>
              <a:gd name="connsiteY3" fmla="*/ 25557 h 5797707"/>
              <a:gd name="connsiteX4" fmla="*/ 6438909 w 6438909"/>
              <a:gd name="connsiteY4" fmla="*/ 5797707 h 5797707"/>
              <a:gd name="connsiteX0-1" fmla="*/ 2152817 w 6420017"/>
              <a:gd name="connsiteY0-2" fmla="*/ 3434610 h 5892060"/>
              <a:gd name="connsiteX1-3" fmla="*/ 1924217 w 6420017"/>
              <a:gd name="connsiteY1-4" fmla="*/ 4272810 h 5892060"/>
              <a:gd name="connsiteX2-5" fmla="*/ 19217 w 6420017"/>
              <a:gd name="connsiteY2-6" fmla="*/ 2158260 h 5892060"/>
              <a:gd name="connsiteX3-7" fmla="*/ 3257717 w 6420017"/>
              <a:gd name="connsiteY3-8" fmla="*/ 119910 h 5892060"/>
              <a:gd name="connsiteX4-9" fmla="*/ 6420017 w 6420017"/>
              <a:gd name="connsiteY4-10" fmla="*/ 5892060 h 5892060"/>
              <a:gd name="connsiteX0-11" fmla="*/ 2136896 w 6404096"/>
              <a:gd name="connsiteY0-12" fmla="*/ 3538647 h 5996097"/>
              <a:gd name="connsiteX1-13" fmla="*/ 1908296 w 6404096"/>
              <a:gd name="connsiteY1-14" fmla="*/ 4376847 h 5996097"/>
              <a:gd name="connsiteX2-15" fmla="*/ 3296 w 6404096"/>
              <a:gd name="connsiteY2-16" fmla="*/ 2262297 h 5996097"/>
              <a:gd name="connsiteX3-17" fmla="*/ 3241796 w 6404096"/>
              <a:gd name="connsiteY3-18" fmla="*/ 223947 h 5996097"/>
              <a:gd name="connsiteX4-19" fmla="*/ 6404096 w 6404096"/>
              <a:gd name="connsiteY4-20" fmla="*/ 5996097 h 5996097"/>
              <a:gd name="connsiteX0-21" fmla="*/ 2555996 w 6404096"/>
              <a:gd name="connsiteY0-22" fmla="*/ 3519597 h 5996097"/>
              <a:gd name="connsiteX1-23" fmla="*/ 1908296 w 6404096"/>
              <a:gd name="connsiteY1-24" fmla="*/ 4376847 h 5996097"/>
              <a:gd name="connsiteX2-25" fmla="*/ 3296 w 6404096"/>
              <a:gd name="connsiteY2-26" fmla="*/ 2262297 h 5996097"/>
              <a:gd name="connsiteX3-27" fmla="*/ 3241796 w 6404096"/>
              <a:gd name="connsiteY3-28" fmla="*/ 223947 h 5996097"/>
              <a:gd name="connsiteX4-29" fmla="*/ 6404096 w 6404096"/>
              <a:gd name="connsiteY4-30" fmla="*/ 5996097 h 5996097"/>
              <a:gd name="connsiteX0-31" fmla="*/ 2598844 w 6446944"/>
              <a:gd name="connsiteY0-32" fmla="*/ 3415855 h 5892355"/>
              <a:gd name="connsiteX1-33" fmla="*/ 1455844 w 6446944"/>
              <a:gd name="connsiteY1-34" fmla="*/ 4311205 h 5892355"/>
              <a:gd name="connsiteX2-35" fmla="*/ 46144 w 6446944"/>
              <a:gd name="connsiteY2-36" fmla="*/ 2158555 h 5892355"/>
              <a:gd name="connsiteX3-37" fmla="*/ 3284644 w 6446944"/>
              <a:gd name="connsiteY3-38" fmla="*/ 120205 h 5892355"/>
              <a:gd name="connsiteX4-39" fmla="*/ 6446944 w 6446944"/>
              <a:gd name="connsiteY4-40" fmla="*/ 5892355 h 5892355"/>
              <a:gd name="connsiteX0-41" fmla="*/ 2616907 w 6465007"/>
              <a:gd name="connsiteY0-42" fmla="*/ 3415855 h 5892355"/>
              <a:gd name="connsiteX1-43" fmla="*/ 1473907 w 6465007"/>
              <a:gd name="connsiteY1-44" fmla="*/ 4311205 h 5892355"/>
              <a:gd name="connsiteX2-45" fmla="*/ 64207 w 6465007"/>
              <a:gd name="connsiteY2-46" fmla="*/ 2158555 h 5892355"/>
              <a:gd name="connsiteX3-47" fmla="*/ 3302707 w 6465007"/>
              <a:gd name="connsiteY3-48" fmla="*/ 120205 h 5892355"/>
              <a:gd name="connsiteX4-49" fmla="*/ 6465007 w 6465007"/>
              <a:gd name="connsiteY4-50" fmla="*/ 5892355 h 5892355"/>
              <a:gd name="connsiteX0-51" fmla="*/ 2588679 w 6436779"/>
              <a:gd name="connsiteY0-52" fmla="*/ 3438674 h 5915174"/>
              <a:gd name="connsiteX1-53" fmla="*/ 1445679 w 6436779"/>
              <a:gd name="connsiteY1-54" fmla="*/ 4334024 h 5915174"/>
              <a:gd name="connsiteX2-55" fmla="*/ 35979 w 6436779"/>
              <a:gd name="connsiteY2-56" fmla="*/ 2181374 h 5915174"/>
              <a:gd name="connsiteX3-57" fmla="*/ 3274479 w 6436779"/>
              <a:gd name="connsiteY3-58" fmla="*/ 143024 h 5915174"/>
              <a:gd name="connsiteX4-59" fmla="*/ 6436779 w 6436779"/>
              <a:gd name="connsiteY4-60" fmla="*/ 5915174 h 5915174"/>
              <a:gd name="connsiteX0-61" fmla="*/ 2610945 w 6459045"/>
              <a:gd name="connsiteY0-62" fmla="*/ 2909201 h 5385701"/>
              <a:gd name="connsiteX1-63" fmla="*/ 1467945 w 6459045"/>
              <a:gd name="connsiteY1-64" fmla="*/ 3804551 h 5385701"/>
              <a:gd name="connsiteX2-65" fmla="*/ 58245 w 6459045"/>
              <a:gd name="connsiteY2-66" fmla="*/ 1651901 h 5385701"/>
              <a:gd name="connsiteX3-67" fmla="*/ 3182445 w 6459045"/>
              <a:gd name="connsiteY3-68" fmla="*/ 146951 h 5385701"/>
              <a:gd name="connsiteX4-69" fmla="*/ 6459045 w 6459045"/>
              <a:gd name="connsiteY4-70" fmla="*/ 5385701 h 5385701"/>
              <a:gd name="connsiteX0-71" fmla="*/ 2599466 w 6447566"/>
              <a:gd name="connsiteY0-72" fmla="*/ 2949201 h 5425701"/>
              <a:gd name="connsiteX1-73" fmla="*/ 1456466 w 6447566"/>
              <a:gd name="connsiteY1-74" fmla="*/ 3844551 h 5425701"/>
              <a:gd name="connsiteX2-75" fmla="*/ 46766 w 6447566"/>
              <a:gd name="connsiteY2-76" fmla="*/ 1691901 h 5425701"/>
              <a:gd name="connsiteX3-77" fmla="*/ 3170966 w 6447566"/>
              <a:gd name="connsiteY3-78" fmla="*/ 186951 h 5425701"/>
              <a:gd name="connsiteX4-79" fmla="*/ 6447566 w 6447566"/>
              <a:gd name="connsiteY4-80" fmla="*/ 5425701 h 5425701"/>
              <a:gd name="connsiteX0-81" fmla="*/ 2609965 w 6458065"/>
              <a:gd name="connsiteY0-82" fmla="*/ 2837809 h 5314309"/>
              <a:gd name="connsiteX1-83" fmla="*/ 1466965 w 6458065"/>
              <a:gd name="connsiteY1-84" fmla="*/ 3733159 h 5314309"/>
              <a:gd name="connsiteX2-85" fmla="*/ 57265 w 6458065"/>
              <a:gd name="connsiteY2-86" fmla="*/ 1580509 h 5314309"/>
              <a:gd name="connsiteX3-87" fmla="*/ 3162415 w 6458065"/>
              <a:gd name="connsiteY3-88" fmla="*/ 151759 h 5314309"/>
              <a:gd name="connsiteX4-89" fmla="*/ 6458065 w 6458065"/>
              <a:gd name="connsiteY4-90" fmla="*/ 5314309 h 5314309"/>
              <a:gd name="connsiteX0-91" fmla="*/ 2593388 w 6441488"/>
              <a:gd name="connsiteY0-92" fmla="*/ 2837809 h 5314309"/>
              <a:gd name="connsiteX1-93" fmla="*/ 1450388 w 6441488"/>
              <a:gd name="connsiteY1-94" fmla="*/ 3733159 h 5314309"/>
              <a:gd name="connsiteX2-95" fmla="*/ 40688 w 6441488"/>
              <a:gd name="connsiteY2-96" fmla="*/ 1580509 h 5314309"/>
              <a:gd name="connsiteX3-97" fmla="*/ 3145838 w 6441488"/>
              <a:gd name="connsiteY3-98" fmla="*/ 151759 h 5314309"/>
              <a:gd name="connsiteX4-99" fmla="*/ 6441488 w 6441488"/>
              <a:gd name="connsiteY4-100" fmla="*/ 5314309 h 5314309"/>
              <a:gd name="connsiteX0-101" fmla="*/ 2563207 w 6411307"/>
              <a:gd name="connsiteY0-102" fmla="*/ 2927723 h 5404223"/>
              <a:gd name="connsiteX1-103" fmla="*/ 1420207 w 6411307"/>
              <a:gd name="connsiteY1-104" fmla="*/ 3823073 h 5404223"/>
              <a:gd name="connsiteX2-105" fmla="*/ 10507 w 6411307"/>
              <a:gd name="connsiteY2-106" fmla="*/ 1670423 h 5404223"/>
              <a:gd name="connsiteX3-107" fmla="*/ 3115657 w 6411307"/>
              <a:gd name="connsiteY3-108" fmla="*/ 241673 h 5404223"/>
              <a:gd name="connsiteX4-109" fmla="*/ 6411307 w 6411307"/>
              <a:gd name="connsiteY4-110" fmla="*/ 5404223 h 5404223"/>
              <a:gd name="connsiteX0-111" fmla="*/ 2563207 w 6411307"/>
              <a:gd name="connsiteY0-112" fmla="*/ 2927723 h 5404223"/>
              <a:gd name="connsiteX1-113" fmla="*/ 1420207 w 6411307"/>
              <a:gd name="connsiteY1-114" fmla="*/ 3823073 h 5404223"/>
              <a:gd name="connsiteX2-115" fmla="*/ 10507 w 6411307"/>
              <a:gd name="connsiteY2-116" fmla="*/ 1670423 h 5404223"/>
              <a:gd name="connsiteX3-117" fmla="*/ 3115657 w 6411307"/>
              <a:gd name="connsiteY3-118" fmla="*/ 241673 h 5404223"/>
              <a:gd name="connsiteX4-119" fmla="*/ 6411307 w 6411307"/>
              <a:gd name="connsiteY4-120" fmla="*/ 5404223 h 540422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6411307" h="5404223">
                <a:moveTo>
                  <a:pt x="2563207" y="2927723"/>
                </a:moveTo>
                <a:cubicBezTo>
                  <a:pt x="2761644" y="3564310"/>
                  <a:pt x="1845657" y="4032623"/>
                  <a:pt x="1420207" y="3823073"/>
                </a:cubicBezTo>
                <a:cubicBezTo>
                  <a:pt x="994757" y="3613523"/>
                  <a:pt x="-119668" y="3105523"/>
                  <a:pt x="10507" y="1670423"/>
                </a:cubicBezTo>
                <a:cubicBezTo>
                  <a:pt x="140682" y="235323"/>
                  <a:pt x="2048857" y="-380627"/>
                  <a:pt x="3115657" y="241673"/>
                </a:cubicBezTo>
                <a:cubicBezTo>
                  <a:pt x="4182457" y="863973"/>
                  <a:pt x="5884257" y="4467598"/>
                  <a:pt x="6411307" y="5404223"/>
                </a:cubicBezTo>
              </a:path>
            </a:pathLst>
          </a:cu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自由: 形状 13"/>
          <p:cNvSpPr/>
          <p:nvPr/>
        </p:nvSpPr>
        <p:spPr>
          <a:xfrm rot="17121192">
            <a:off x="-4894604" y="-1277226"/>
            <a:ext cx="11772239" cy="7932274"/>
          </a:xfrm>
          <a:custGeom>
            <a:avLst/>
            <a:gdLst>
              <a:gd name="connsiteX0" fmla="*/ 2171709 w 6438909"/>
              <a:gd name="connsiteY0" fmla="*/ 3340257 h 5797707"/>
              <a:gd name="connsiteX1" fmla="*/ 1943109 w 6438909"/>
              <a:gd name="connsiteY1" fmla="*/ 4178457 h 5797707"/>
              <a:gd name="connsiteX2" fmla="*/ 19059 w 6438909"/>
              <a:gd name="connsiteY2" fmla="*/ 3702207 h 5797707"/>
              <a:gd name="connsiteX3" fmla="*/ 3276609 w 6438909"/>
              <a:gd name="connsiteY3" fmla="*/ 25557 h 5797707"/>
              <a:gd name="connsiteX4" fmla="*/ 6438909 w 6438909"/>
              <a:gd name="connsiteY4" fmla="*/ 5797707 h 5797707"/>
              <a:gd name="connsiteX0-1" fmla="*/ 2152817 w 6420017"/>
              <a:gd name="connsiteY0-2" fmla="*/ 3434610 h 5892060"/>
              <a:gd name="connsiteX1-3" fmla="*/ 1924217 w 6420017"/>
              <a:gd name="connsiteY1-4" fmla="*/ 4272810 h 5892060"/>
              <a:gd name="connsiteX2-5" fmla="*/ 19217 w 6420017"/>
              <a:gd name="connsiteY2-6" fmla="*/ 2158260 h 5892060"/>
              <a:gd name="connsiteX3-7" fmla="*/ 3257717 w 6420017"/>
              <a:gd name="connsiteY3-8" fmla="*/ 119910 h 5892060"/>
              <a:gd name="connsiteX4-9" fmla="*/ 6420017 w 6420017"/>
              <a:gd name="connsiteY4-10" fmla="*/ 5892060 h 5892060"/>
              <a:gd name="connsiteX0-11" fmla="*/ 2136896 w 6404096"/>
              <a:gd name="connsiteY0-12" fmla="*/ 3538647 h 5996097"/>
              <a:gd name="connsiteX1-13" fmla="*/ 1908296 w 6404096"/>
              <a:gd name="connsiteY1-14" fmla="*/ 4376847 h 5996097"/>
              <a:gd name="connsiteX2-15" fmla="*/ 3296 w 6404096"/>
              <a:gd name="connsiteY2-16" fmla="*/ 2262297 h 5996097"/>
              <a:gd name="connsiteX3-17" fmla="*/ 3241796 w 6404096"/>
              <a:gd name="connsiteY3-18" fmla="*/ 223947 h 5996097"/>
              <a:gd name="connsiteX4-19" fmla="*/ 6404096 w 6404096"/>
              <a:gd name="connsiteY4-20" fmla="*/ 5996097 h 5996097"/>
              <a:gd name="connsiteX0-21" fmla="*/ 2555996 w 6404096"/>
              <a:gd name="connsiteY0-22" fmla="*/ 3519597 h 5996097"/>
              <a:gd name="connsiteX1-23" fmla="*/ 1908296 w 6404096"/>
              <a:gd name="connsiteY1-24" fmla="*/ 4376847 h 5996097"/>
              <a:gd name="connsiteX2-25" fmla="*/ 3296 w 6404096"/>
              <a:gd name="connsiteY2-26" fmla="*/ 2262297 h 5996097"/>
              <a:gd name="connsiteX3-27" fmla="*/ 3241796 w 6404096"/>
              <a:gd name="connsiteY3-28" fmla="*/ 223947 h 5996097"/>
              <a:gd name="connsiteX4-29" fmla="*/ 6404096 w 6404096"/>
              <a:gd name="connsiteY4-30" fmla="*/ 5996097 h 5996097"/>
              <a:gd name="connsiteX0-31" fmla="*/ 2598844 w 6446944"/>
              <a:gd name="connsiteY0-32" fmla="*/ 3415855 h 5892355"/>
              <a:gd name="connsiteX1-33" fmla="*/ 1455844 w 6446944"/>
              <a:gd name="connsiteY1-34" fmla="*/ 4311205 h 5892355"/>
              <a:gd name="connsiteX2-35" fmla="*/ 46144 w 6446944"/>
              <a:gd name="connsiteY2-36" fmla="*/ 2158555 h 5892355"/>
              <a:gd name="connsiteX3-37" fmla="*/ 3284644 w 6446944"/>
              <a:gd name="connsiteY3-38" fmla="*/ 120205 h 5892355"/>
              <a:gd name="connsiteX4-39" fmla="*/ 6446944 w 6446944"/>
              <a:gd name="connsiteY4-40" fmla="*/ 5892355 h 5892355"/>
              <a:gd name="connsiteX0-41" fmla="*/ 2616907 w 6465007"/>
              <a:gd name="connsiteY0-42" fmla="*/ 3415855 h 5892355"/>
              <a:gd name="connsiteX1-43" fmla="*/ 1473907 w 6465007"/>
              <a:gd name="connsiteY1-44" fmla="*/ 4311205 h 5892355"/>
              <a:gd name="connsiteX2-45" fmla="*/ 64207 w 6465007"/>
              <a:gd name="connsiteY2-46" fmla="*/ 2158555 h 5892355"/>
              <a:gd name="connsiteX3-47" fmla="*/ 3302707 w 6465007"/>
              <a:gd name="connsiteY3-48" fmla="*/ 120205 h 5892355"/>
              <a:gd name="connsiteX4-49" fmla="*/ 6465007 w 6465007"/>
              <a:gd name="connsiteY4-50" fmla="*/ 5892355 h 5892355"/>
              <a:gd name="connsiteX0-51" fmla="*/ 2588679 w 6436779"/>
              <a:gd name="connsiteY0-52" fmla="*/ 3438674 h 5915174"/>
              <a:gd name="connsiteX1-53" fmla="*/ 1445679 w 6436779"/>
              <a:gd name="connsiteY1-54" fmla="*/ 4334024 h 5915174"/>
              <a:gd name="connsiteX2-55" fmla="*/ 35979 w 6436779"/>
              <a:gd name="connsiteY2-56" fmla="*/ 2181374 h 5915174"/>
              <a:gd name="connsiteX3-57" fmla="*/ 3274479 w 6436779"/>
              <a:gd name="connsiteY3-58" fmla="*/ 143024 h 5915174"/>
              <a:gd name="connsiteX4-59" fmla="*/ 6436779 w 6436779"/>
              <a:gd name="connsiteY4-60" fmla="*/ 5915174 h 5915174"/>
              <a:gd name="connsiteX0-61" fmla="*/ 2610945 w 6459045"/>
              <a:gd name="connsiteY0-62" fmla="*/ 2909201 h 5385701"/>
              <a:gd name="connsiteX1-63" fmla="*/ 1467945 w 6459045"/>
              <a:gd name="connsiteY1-64" fmla="*/ 3804551 h 5385701"/>
              <a:gd name="connsiteX2-65" fmla="*/ 58245 w 6459045"/>
              <a:gd name="connsiteY2-66" fmla="*/ 1651901 h 5385701"/>
              <a:gd name="connsiteX3-67" fmla="*/ 3182445 w 6459045"/>
              <a:gd name="connsiteY3-68" fmla="*/ 146951 h 5385701"/>
              <a:gd name="connsiteX4-69" fmla="*/ 6459045 w 6459045"/>
              <a:gd name="connsiteY4-70" fmla="*/ 5385701 h 5385701"/>
              <a:gd name="connsiteX0-71" fmla="*/ 2599466 w 6447566"/>
              <a:gd name="connsiteY0-72" fmla="*/ 2949201 h 5425701"/>
              <a:gd name="connsiteX1-73" fmla="*/ 1456466 w 6447566"/>
              <a:gd name="connsiteY1-74" fmla="*/ 3844551 h 5425701"/>
              <a:gd name="connsiteX2-75" fmla="*/ 46766 w 6447566"/>
              <a:gd name="connsiteY2-76" fmla="*/ 1691901 h 5425701"/>
              <a:gd name="connsiteX3-77" fmla="*/ 3170966 w 6447566"/>
              <a:gd name="connsiteY3-78" fmla="*/ 186951 h 5425701"/>
              <a:gd name="connsiteX4-79" fmla="*/ 6447566 w 6447566"/>
              <a:gd name="connsiteY4-80" fmla="*/ 5425701 h 5425701"/>
              <a:gd name="connsiteX0-81" fmla="*/ 2609965 w 6458065"/>
              <a:gd name="connsiteY0-82" fmla="*/ 2837809 h 5314309"/>
              <a:gd name="connsiteX1-83" fmla="*/ 1466965 w 6458065"/>
              <a:gd name="connsiteY1-84" fmla="*/ 3733159 h 5314309"/>
              <a:gd name="connsiteX2-85" fmla="*/ 57265 w 6458065"/>
              <a:gd name="connsiteY2-86" fmla="*/ 1580509 h 5314309"/>
              <a:gd name="connsiteX3-87" fmla="*/ 3162415 w 6458065"/>
              <a:gd name="connsiteY3-88" fmla="*/ 151759 h 5314309"/>
              <a:gd name="connsiteX4-89" fmla="*/ 6458065 w 6458065"/>
              <a:gd name="connsiteY4-90" fmla="*/ 5314309 h 5314309"/>
              <a:gd name="connsiteX0-91" fmla="*/ 2593388 w 6441488"/>
              <a:gd name="connsiteY0-92" fmla="*/ 2837809 h 5314309"/>
              <a:gd name="connsiteX1-93" fmla="*/ 1450388 w 6441488"/>
              <a:gd name="connsiteY1-94" fmla="*/ 3733159 h 5314309"/>
              <a:gd name="connsiteX2-95" fmla="*/ 40688 w 6441488"/>
              <a:gd name="connsiteY2-96" fmla="*/ 1580509 h 5314309"/>
              <a:gd name="connsiteX3-97" fmla="*/ 3145838 w 6441488"/>
              <a:gd name="connsiteY3-98" fmla="*/ 151759 h 5314309"/>
              <a:gd name="connsiteX4-99" fmla="*/ 6441488 w 6441488"/>
              <a:gd name="connsiteY4-100" fmla="*/ 5314309 h 5314309"/>
              <a:gd name="connsiteX0-101" fmla="*/ 2563207 w 6411307"/>
              <a:gd name="connsiteY0-102" fmla="*/ 2927723 h 5404223"/>
              <a:gd name="connsiteX1-103" fmla="*/ 1420207 w 6411307"/>
              <a:gd name="connsiteY1-104" fmla="*/ 3823073 h 5404223"/>
              <a:gd name="connsiteX2-105" fmla="*/ 10507 w 6411307"/>
              <a:gd name="connsiteY2-106" fmla="*/ 1670423 h 5404223"/>
              <a:gd name="connsiteX3-107" fmla="*/ 3115657 w 6411307"/>
              <a:gd name="connsiteY3-108" fmla="*/ 241673 h 5404223"/>
              <a:gd name="connsiteX4-109" fmla="*/ 6411307 w 6411307"/>
              <a:gd name="connsiteY4-110" fmla="*/ 5404223 h 5404223"/>
              <a:gd name="connsiteX0-111" fmla="*/ 2563207 w 6411307"/>
              <a:gd name="connsiteY0-112" fmla="*/ 2927723 h 5404223"/>
              <a:gd name="connsiteX1-113" fmla="*/ 1420207 w 6411307"/>
              <a:gd name="connsiteY1-114" fmla="*/ 3823073 h 5404223"/>
              <a:gd name="connsiteX2-115" fmla="*/ 10507 w 6411307"/>
              <a:gd name="connsiteY2-116" fmla="*/ 1670423 h 5404223"/>
              <a:gd name="connsiteX3-117" fmla="*/ 3115657 w 6411307"/>
              <a:gd name="connsiteY3-118" fmla="*/ 241673 h 5404223"/>
              <a:gd name="connsiteX4-119" fmla="*/ 6411307 w 6411307"/>
              <a:gd name="connsiteY4-120" fmla="*/ 5404223 h 540422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6411307" h="5404223">
                <a:moveTo>
                  <a:pt x="2563207" y="2927723"/>
                </a:moveTo>
                <a:cubicBezTo>
                  <a:pt x="2761644" y="3564310"/>
                  <a:pt x="1845657" y="4032623"/>
                  <a:pt x="1420207" y="3823073"/>
                </a:cubicBezTo>
                <a:cubicBezTo>
                  <a:pt x="994757" y="3613523"/>
                  <a:pt x="-119668" y="3105523"/>
                  <a:pt x="10507" y="1670423"/>
                </a:cubicBezTo>
                <a:cubicBezTo>
                  <a:pt x="140682" y="235323"/>
                  <a:pt x="2048857" y="-380627"/>
                  <a:pt x="3115657" y="241673"/>
                </a:cubicBezTo>
                <a:cubicBezTo>
                  <a:pt x="4182457" y="863973"/>
                  <a:pt x="5884257" y="4467598"/>
                  <a:pt x="6411307" y="5404223"/>
                </a:cubicBezTo>
              </a:path>
            </a:pathLst>
          </a:cu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自由: 形状 14"/>
          <p:cNvSpPr/>
          <p:nvPr/>
        </p:nvSpPr>
        <p:spPr>
          <a:xfrm rot="17121192">
            <a:off x="-5121212" y="-1467384"/>
            <a:ext cx="11772239" cy="7932274"/>
          </a:xfrm>
          <a:custGeom>
            <a:avLst/>
            <a:gdLst>
              <a:gd name="connsiteX0" fmla="*/ 2171709 w 6438909"/>
              <a:gd name="connsiteY0" fmla="*/ 3340257 h 5797707"/>
              <a:gd name="connsiteX1" fmla="*/ 1943109 w 6438909"/>
              <a:gd name="connsiteY1" fmla="*/ 4178457 h 5797707"/>
              <a:gd name="connsiteX2" fmla="*/ 19059 w 6438909"/>
              <a:gd name="connsiteY2" fmla="*/ 3702207 h 5797707"/>
              <a:gd name="connsiteX3" fmla="*/ 3276609 w 6438909"/>
              <a:gd name="connsiteY3" fmla="*/ 25557 h 5797707"/>
              <a:gd name="connsiteX4" fmla="*/ 6438909 w 6438909"/>
              <a:gd name="connsiteY4" fmla="*/ 5797707 h 5797707"/>
              <a:gd name="connsiteX0-1" fmla="*/ 2152817 w 6420017"/>
              <a:gd name="connsiteY0-2" fmla="*/ 3434610 h 5892060"/>
              <a:gd name="connsiteX1-3" fmla="*/ 1924217 w 6420017"/>
              <a:gd name="connsiteY1-4" fmla="*/ 4272810 h 5892060"/>
              <a:gd name="connsiteX2-5" fmla="*/ 19217 w 6420017"/>
              <a:gd name="connsiteY2-6" fmla="*/ 2158260 h 5892060"/>
              <a:gd name="connsiteX3-7" fmla="*/ 3257717 w 6420017"/>
              <a:gd name="connsiteY3-8" fmla="*/ 119910 h 5892060"/>
              <a:gd name="connsiteX4-9" fmla="*/ 6420017 w 6420017"/>
              <a:gd name="connsiteY4-10" fmla="*/ 5892060 h 5892060"/>
              <a:gd name="connsiteX0-11" fmla="*/ 2136896 w 6404096"/>
              <a:gd name="connsiteY0-12" fmla="*/ 3538647 h 5996097"/>
              <a:gd name="connsiteX1-13" fmla="*/ 1908296 w 6404096"/>
              <a:gd name="connsiteY1-14" fmla="*/ 4376847 h 5996097"/>
              <a:gd name="connsiteX2-15" fmla="*/ 3296 w 6404096"/>
              <a:gd name="connsiteY2-16" fmla="*/ 2262297 h 5996097"/>
              <a:gd name="connsiteX3-17" fmla="*/ 3241796 w 6404096"/>
              <a:gd name="connsiteY3-18" fmla="*/ 223947 h 5996097"/>
              <a:gd name="connsiteX4-19" fmla="*/ 6404096 w 6404096"/>
              <a:gd name="connsiteY4-20" fmla="*/ 5996097 h 5996097"/>
              <a:gd name="connsiteX0-21" fmla="*/ 2555996 w 6404096"/>
              <a:gd name="connsiteY0-22" fmla="*/ 3519597 h 5996097"/>
              <a:gd name="connsiteX1-23" fmla="*/ 1908296 w 6404096"/>
              <a:gd name="connsiteY1-24" fmla="*/ 4376847 h 5996097"/>
              <a:gd name="connsiteX2-25" fmla="*/ 3296 w 6404096"/>
              <a:gd name="connsiteY2-26" fmla="*/ 2262297 h 5996097"/>
              <a:gd name="connsiteX3-27" fmla="*/ 3241796 w 6404096"/>
              <a:gd name="connsiteY3-28" fmla="*/ 223947 h 5996097"/>
              <a:gd name="connsiteX4-29" fmla="*/ 6404096 w 6404096"/>
              <a:gd name="connsiteY4-30" fmla="*/ 5996097 h 5996097"/>
              <a:gd name="connsiteX0-31" fmla="*/ 2598844 w 6446944"/>
              <a:gd name="connsiteY0-32" fmla="*/ 3415855 h 5892355"/>
              <a:gd name="connsiteX1-33" fmla="*/ 1455844 w 6446944"/>
              <a:gd name="connsiteY1-34" fmla="*/ 4311205 h 5892355"/>
              <a:gd name="connsiteX2-35" fmla="*/ 46144 w 6446944"/>
              <a:gd name="connsiteY2-36" fmla="*/ 2158555 h 5892355"/>
              <a:gd name="connsiteX3-37" fmla="*/ 3284644 w 6446944"/>
              <a:gd name="connsiteY3-38" fmla="*/ 120205 h 5892355"/>
              <a:gd name="connsiteX4-39" fmla="*/ 6446944 w 6446944"/>
              <a:gd name="connsiteY4-40" fmla="*/ 5892355 h 5892355"/>
              <a:gd name="connsiteX0-41" fmla="*/ 2616907 w 6465007"/>
              <a:gd name="connsiteY0-42" fmla="*/ 3415855 h 5892355"/>
              <a:gd name="connsiteX1-43" fmla="*/ 1473907 w 6465007"/>
              <a:gd name="connsiteY1-44" fmla="*/ 4311205 h 5892355"/>
              <a:gd name="connsiteX2-45" fmla="*/ 64207 w 6465007"/>
              <a:gd name="connsiteY2-46" fmla="*/ 2158555 h 5892355"/>
              <a:gd name="connsiteX3-47" fmla="*/ 3302707 w 6465007"/>
              <a:gd name="connsiteY3-48" fmla="*/ 120205 h 5892355"/>
              <a:gd name="connsiteX4-49" fmla="*/ 6465007 w 6465007"/>
              <a:gd name="connsiteY4-50" fmla="*/ 5892355 h 5892355"/>
              <a:gd name="connsiteX0-51" fmla="*/ 2588679 w 6436779"/>
              <a:gd name="connsiteY0-52" fmla="*/ 3438674 h 5915174"/>
              <a:gd name="connsiteX1-53" fmla="*/ 1445679 w 6436779"/>
              <a:gd name="connsiteY1-54" fmla="*/ 4334024 h 5915174"/>
              <a:gd name="connsiteX2-55" fmla="*/ 35979 w 6436779"/>
              <a:gd name="connsiteY2-56" fmla="*/ 2181374 h 5915174"/>
              <a:gd name="connsiteX3-57" fmla="*/ 3274479 w 6436779"/>
              <a:gd name="connsiteY3-58" fmla="*/ 143024 h 5915174"/>
              <a:gd name="connsiteX4-59" fmla="*/ 6436779 w 6436779"/>
              <a:gd name="connsiteY4-60" fmla="*/ 5915174 h 5915174"/>
              <a:gd name="connsiteX0-61" fmla="*/ 2610945 w 6459045"/>
              <a:gd name="connsiteY0-62" fmla="*/ 2909201 h 5385701"/>
              <a:gd name="connsiteX1-63" fmla="*/ 1467945 w 6459045"/>
              <a:gd name="connsiteY1-64" fmla="*/ 3804551 h 5385701"/>
              <a:gd name="connsiteX2-65" fmla="*/ 58245 w 6459045"/>
              <a:gd name="connsiteY2-66" fmla="*/ 1651901 h 5385701"/>
              <a:gd name="connsiteX3-67" fmla="*/ 3182445 w 6459045"/>
              <a:gd name="connsiteY3-68" fmla="*/ 146951 h 5385701"/>
              <a:gd name="connsiteX4-69" fmla="*/ 6459045 w 6459045"/>
              <a:gd name="connsiteY4-70" fmla="*/ 5385701 h 5385701"/>
              <a:gd name="connsiteX0-71" fmla="*/ 2599466 w 6447566"/>
              <a:gd name="connsiteY0-72" fmla="*/ 2949201 h 5425701"/>
              <a:gd name="connsiteX1-73" fmla="*/ 1456466 w 6447566"/>
              <a:gd name="connsiteY1-74" fmla="*/ 3844551 h 5425701"/>
              <a:gd name="connsiteX2-75" fmla="*/ 46766 w 6447566"/>
              <a:gd name="connsiteY2-76" fmla="*/ 1691901 h 5425701"/>
              <a:gd name="connsiteX3-77" fmla="*/ 3170966 w 6447566"/>
              <a:gd name="connsiteY3-78" fmla="*/ 186951 h 5425701"/>
              <a:gd name="connsiteX4-79" fmla="*/ 6447566 w 6447566"/>
              <a:gd name="connsiteY4-80" fmla="*/ 5425701 h 5425701"/>
              <a:gd name="connsiteX0-81" fmla="*/ 2609965 w 6458065"/>
              <a:gd name="connsiteY0-82" fmla="*/ 2837809 h 5314309"/>
              <a:gd name="connsiteX1-83" fmla="*/ 1466965 w 6458065"/>
              <a:gd name="connsiteY1-84" fmla="*/ 3733159 h 5314309"/>
              <a:gd name="connsiteX2-85" fmla="*/ 57265 w 6458065"/>
              <a:gd name="connsiteY2-86" fmla="*/ 1580509 h 5314309"/>
              <a:gd name="connsiteX3-87" fmla="*/ 3162415 w 6458065"/>
              <a:gd name="connsiteY3-88" fmla="*/ 151759 h 5314309"/>
              <a:gd name="connsiteX4-89" fmla="*/ 6458065 w 6458065"/>
              <a:gd name="connsiteY4-90" fmla="*/ 5314309 h 5314309"/>
              <a:gd name="connsiteX0-91" fmla="*/ 2593388 w 6441488"/>
              <a:gd name="connsiteY0-92" fmla="*/ 2837809 h 5314309"/>
              <a:gd name="connsiteX1-93" fmla="*/ 1450388 w 6441488"/>
              <a:gd name="connsiteY1-94" fmla="*/ 3733159 h 5314309"/>
              <a:gd name="connsiteX2-95" fmla="*/ 40688 w 6441488"/>
              <a:gd name="connsiteY2-96" fmla="*/ 1580509 h 5314309"/>
              <a:gd name="connsiteX3-97" fmla="*/ 3145838 w 6441488"/>
              <a:gd name="connsiteY3-98" fmla="*/ 151759 h 5314309"/>
              <a:gd name="connsiteX4-99" fmla="*/ 6441488 w 6441488"/>
              <a:gd name="connsiteY4-100" fmla="*/ 5314309 h 5314309"/>
              <a:gd name="connsiteX0-101" fmla="*/ 2563207 w 6411307"/>
              <a:gd name="connsiteY0-102" fmla="*/ 2927723 h 5404223"/>
              <a:gd name="connsiteX1-103" fmla="*/ 1420207 w 6411307"/>
              <a:gd name="connsiteY1-104" fmla="*/ 3823073 h 5404223"/>
              <a:gd name="connsiteX2-105" fmla="*/ 10507 w 6411307"/>
              <a:gd name="connsiteY2-106" fmla="*/ 1670423 h 5404223"/>
              <a:gd name="connsiteX3-107" fmla="*/ 3115657 w 6411307"/>
              <a:gd name="connsiteY3-108" fmla="*/ 241673 h 5404223"/>
              <a:gd name="connsiteX4-109" fmla="*/ 6411307 w 6411307"/>
              <a:gd name="connsiteY4-110" fmla="*/ 5404223 h 5404223"/>
              <a:gd name="connsiteX0-111" fmla="*/ 2563207 w 6411307"/>
              <a:gd name="connsiteY0-112" fmla="*/ 2927723 h 5404223"/>
              <a:gd name="connsiteX1-113" fmla="*/ 1420207 w 6411307"/>
              <a:gd name="connsiteY1-114" fmla="*/ 3823073 h 5404223"/>
              <a:gd name="connsiteX2-115" fmla="*/ 10507 w 6411307"/>
              <a:gd name="connsiteY2-116" fmla="*/ 1670423 h 5404223"/>
              <a:gd name="connsiteX3-117" fmla="*/ 3115657 w 6411307"/>
              <a:gd name="connsiteY3-118" fmla="*/ 241673 h 5404223"/>
              <a:gd name="connsiteX4-119" fmla="*/ 6411307 w 6411307"/>
              <a:gd name="connsiteY4-120" fmla="*/ 5404223 h 540422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6411307" h="5404223">
                <a:moveTo>
                  <a:pt x="2563207" y="2927723"/>
                </a:moveTo>
                <a:cubicBezTo>
                  <a:pt x="2761644" y="3564310"/>
                  <a:pt x="1845657" y="4032623"/>
                  <a:pt x="1420207" y="3823073"/>
                </a:cubicBezTo>
                <a:cubicBezTo>
                  <a:pt x="994757" y="3613523"/>
                  <a:pt x="-119668" y="3105523"/>
                  <a:pt x="10507" y="1670423"/>
                </a:cubicBezTo>
                <a:cubicBezTo>
                  <a:pt x="140682" y="235323"/>
                  <a:pt x="2048857" y="-380627"/>
                  <a:pt x="3115657" y="241673"/>
                </a:cubicBezTo>
                <a:cubicBezTo>
                  <a:pt x="4182457" y="863973"/>
                  <a:pt x="5884257" y="4467598"/>
                  <a:pt x="6411307" y="5404223"/>
                </a:cubicBezTo>
              </a:path>
            </a:pathLst>
          </a:cu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自由: 形状 15"/>
          <p:cNvSpPr/>
          <p:nvPr/>
        </p:nvSpPr>
        <p:spPr>
          <a:xfrm rot="17121192">
            <a:off x="-5332841" y="-1676558"/>
            <a:ext cx="11772239" cy="7932274"/>
          </a:xfrm>
          <a:custGeom>
            <a:avLst/>
            <a:gdLst>
              <a:gd name="connsiteX0" fmla="*/ 2171709 w 6438909"/>
              <a:gd name="connsiteY0" fmla="*/ 3340257 h 5797707"/>
              <a:gd name="connsiteX1" fmla="*/ 1943109 w 6438909"/>
              <a:gd name="connsiteY1" fmla="*/ 4178457 h 5797707"/>
              <a:gd name="connsiteX2" fmla="*/ 19059 w 6438909"/>
              <a:gd name="connsiteY2" fmla="*/ 3702207 h 5797707"/>
              <a:gd name="connsiteX3" fmla="*/ 3276609 w 6438909"/>
              <a:gd name="connsiteY3" fmla="*/ 25557 h 5797707"/>
              <a:gd name="connsiteX4" fmla="*/ 6438909 w 6438909"/>
              <a:gd name="connsiteY4" fmla="*/ 5797707 h 5797707"/>
              <a:gd name="connsiteX0-1" fmla="*/ 2152817 w 6420017"/>
              <a:gd name="connsiteY0-2" fmla="*/ 3434610 h 5892060"/>
              <a:gd name="connsiteX1-3" fmla="*/ 1924217 w 6420017"/>
              <a:gd name="connsiteY1-4" fmla="*/ 4272810 h 5892060"/>
              <a:gd name="connsiteX2-5" fmla="*/ 19217 w 6420017"/>
              <a:gd name="connsiteY2-6" fmla="*/ 2158260 h 5892060"/>
              <a:gd name="connsiteX3-7" fmla="*/ 3257717 w 6420017"/>
              <a:gd name="connsiteY3-8" fmla="*/ 119910 h 5892060"/>
              <a:gd name="connsiteX4-9" fmla="*/ 6420017 w 6420017"/>
              <a:gd name="connsiteY4-10" fmla="*/ 5892060 h 5892060"/>
              <a:gd name="connsiteX0-11" fmla="*/ 2136896 w 6404096"/>
              <a:gd name="connsiteY0-12" fmla="*/ 3538647 h 5996097"/>
              <a:gd name="connsiteX1-13" fmla="*/ 1908296 w 6404096"/>
              <a:gd name="connsiteY1-14" fmla="*/ 4376847 h 5996097"/>
              <a:gd name="connsiteX2-15" fmla="*/ 3296 w 6404096"/>
              <a:gd name="connsiteY2-16" fmla="*/ 2262297 h 5996097"/>
              <a:gd name="connsiteX3-17" fmla="*/ 3241796 w 6404096"/>
              <a:gd name="connsiteY3-18" fmla="*/ 223947 h 5996097"/>
              <a:gd name="connsiteX4-19" fmla="*/ 6404096 w 6404096"/>
              <a:gd name="connsiteY4-20" fmla="*/ 5996097 h 5996097"/>
              <a:gd name="connsiteX0-21" fmla="*/ 2555996 w 6404096"/>
              <a:gd name="connsiteY0-22" fmla="*/ 3519597 h 5996097"/>
              <a:gd name="connsiteX1-23" fmla="*/ 1908296 w 6404096"/>
              <a:gd name="connsiteY1-24" fmla="*/ 4376847 h 5996097"/>
              <a:gd name="connsiteX2-25" fmla="*/ 3296 w 6404096"/>
              <a:gd name="connsiteY2-26" fmla="*/ 2262297 h 5996097"/>
              <a:gd name="connsiteX3-27" fmla="*/ 3241796 w 6404096"/>
              <a:gd name="connsiteY3-28" fmla="*/ 223947 h 5996097"/>
              <a:gd name="connsiteX4-29" fmla="*/ 6404096 w 6404096"/>
              <a:gd name="connsiteY4-30" fmla="*/ 5996097 h 5996097"/>
              <a:gd name="connsiteX0-31" fmla="*/ 2598844 w 6446944"/>
              <a:gd name="connsiteY0-32" fmla="*/ 3415855 h 5892355"/>
              <a:gd name="connsiteX1-33" fmla="*/ 1455844 w 6446944"/>
              <a:gd name="connsiteY1-34" fmla="*/ 4311205 h 5892355"/>
              <a:gd name="connsiteX2-35" fmla="*/ 46144 w 6446944"/>
              <a:gd name="connsiteY2-36" fmla="*/ 2158555 h 5892355"/>
              <a:gd name="connsiteX3-37" fmla="*/ 3284644 w 6446944"/>
              <a:gd name="connsiteY3-38" fmla="*/ 120205 h 5892355"/>
              <a:gd name="connsiteX4-39" fmla="*/ 6446944 w 6446944"/>
              <a:gd name="connsiteY4-40" fmla="*/ 5892355 h 5892355"/>
              <a:gd name="connsiteX0-41" fmla="*/ 2616907 w 6465007"/>
              <a:gd name="connsiteY0-42" fmla="*/ 3415855 h 5892355"/>
              <a:gd name="connsiteX1-43" fmla="*/ 1473907 w 6465007"/>
              <a:gd name="connsiteY1-44" fmla="*/ 4311205 h 5892355"/>
              <a:gd name="connsiteX2-45" fmla="*/ 64207 w 6465007"/>
              <a:gd name="connsiteY2-46" fmla="*/ 2158555 h 5892355"/>
              <a:gd name="connsiteX3-47" fmla="*/ 3302707 w 6465007"/>
              <a:gd name="connsiteY3-48" fmla="*/ 120205 h 5892355"/>
              <a:gd name="connsiteX4-49" fmla="*/ 6465007 w 6465007"/>
              <a:gd name="connsiteY4-50" fmla="*/ 5892355 h 5892355"/>
              <a:gd name="connsiteX0-51" fmla="*/ 2588679 w 6436779"/>
              <a:gd name="connsiteY0-52" fmla="*/ 3438674 h 5915174"/>
              <a:gd name="connsiteX1-53" fmla="*/ 1445679 w 6436779"/>
              <a:gd name="connsiteY1-54" fmla="*/ 4334024 h 5915174"/>
              <a:gd name="connsiteX2-55" fmla="*/ 35979 w 6436779"/>
              <a:gd name="connsiteY2-56" fmla="*/ 2181374 h 5915174"/>
              <a:gd name="connsiteX3-57" fmla="*/ 3274479 w 6436779"/>
              <a:gd name="connsiteY3-58" fmla="*/ 143024 h 5915174"/>
              <a:gd name="connsiteX4-59" fmla="*/ 6436779 w 6436779"/>
              <a:gd name="connsiteY4-60" fmla="*/ 5915174 h 5915174"/>
              <a:gd name="connsiteX0-61" fmla="*/ 2610945 w 6459045"/>
              <a:gd name="connsiteY0-62" fmla="*/ 2909201 h 5385701"/>
              <a:gd name="connsiteX1-63" fmla="*/ 1467945 w 6459045"/>
              <a:gd name="connsiteY1-64" fmla="*/ 3804551 h 5385701"/>
              <a:gd name="connsiteX2-65" fmla="*/ 58245 w 6459045"/>
              <a:gd name="connsiteY2-66" fmla="*/ 1651901 h 5385701"/>
              <a:gd name="connsiteX3-67" fmla="*/ 3182445 w 6459045"/>
              <a:gd name="connsiteY3-68" fmla="*/ 146951 h 5385701"/>
              <a:gd name="connsiteX4-69" fmla="*/ 6459045 w 6459045"/>
              <a:gd name="connsiteY4-70" fmla="*/ 5385701 h 5385701"/>
              <a:gd name="connsiteX0-71" fmla="*/ 2599466 w 6447566"/>
              <a:gd name="connsiteY0-72" fmla="*/ 2949201 h 5425701"/>
              <a:gd name="connsiteX1-73" fmla="*/ 1456466 w 6447566"/>
              <a:gd name="connsiteY1-74" fmla="*/ 3844551 h 5425701"/>
              <a:gd name="connsiteX2-75" fmla="*/ 46766 w 6447566"/>
              <a:gd name="connsiteY2-76" fmla="*/ 1691901 h 5425701"/>
              <a:gd name="connsiteX3-77" fmla="*/ 3170966 w 6447566"/>
              <a:gd name="connsiteY3-78" fmla="*/ 186951 h 5425701"/>
              <a:gd name="connsiteX4-79" fmla="*/ 6447566 w 6447566"/>
              <a:gd name="connsiteY4-80" fmla="*/ 5425701 h 5425701"/>
              <a:gd name="connsiteX0-81" fmla="*/ 2609965 w 6458065"/>
              <a:gd name="connsiteY0-82" fmla="*/ 2837809 h 5314309"/>
              <a:gd name="connsiteX1-83" fmla="*/ 1466965 w 6458065"/>
              <a:gd name="connsiteY1-84" fmla="*/ 3733159 h 5314309"/>
              <a:gd name="connsiteX2-85" fmla="*/ 57265 w 6458065"/>
              <a:gd name="connsiteY2-86" fmla="*/ 1580509 h 5314309"/>
              <a:gd name="connsiteX3-87" fmla="*/ 3162415 w 6458065"/>
              <a:gd name="connsiteY3-88" fmla="*/ 151759 h 5314309"/>
              <a:gd name="connsiteX4-89" fmla="*/ 6458065 w 6458065"/>
              <a:gd name="connsiteY4-90" fmla="*/ 5314309 h 5314309"/>
              <a:gd name="connsiteX0-91" fmla="*/ 2593388 w 6441488"/>
              <a:gd name="connsiteY0-92" fmla="*/ 2837809 h 5314309"/>
              <a:gd name="connsiteX1-93" fmla="*/ 1450388 w 6441488"/>
              <a:gd name="connsiteY1-94" fmla="*/ 3733159 h 5314309"/>
              <a:gd name="connsiteX2-95" fmla="*/ 40688 w 6441488"/>
              <a:gd name="connsiteY2-96" fmla="*/ 1580509 h 5314309"/>
              <a:gd name="connsiteX3-97" fmla="*/ 3145838 w 6441488"/>
              <a:gd name="connsiteY3-98" fmla="*/ 151759 h 5314309"/>
              <a:gd name="connsiteX4-99" fmla="*/ 6441488 w 6441488"/>
              <a:gd name="connsiteY4-100" fmla="*/ 5314309 h 5314309"/>
              <a:gd name="connsiteX0-101" fmla="*/ 2563207 w 6411307"/>
              <a:gd name="connsiteY0-102" fmla="*/ 2927723 h 5404223"/>
              <a:gd name="connsiteX1-103" fmla="*/ 1420207 w 6411307"/>
              <a:gd name="connsiteY1-104" fmla="*/ 3823073 h 5404223"/>
              <a:gd name="connsiteX2-105" fmla="*/ 10507 w 6411307"/>
              <a:gd name="connsiteY2-106" fmla="*/ 1670423 h 5404223"/>
              <a:gd name="connsiteX3-107" fmla="*/ 3115657 w 6411307"/>
              <a:gd name="connsiteY3-108" fmla="*/ 241673 h 5404223"/>
              <a:gd name="connsiteX4-109" fmla="*/ 6411307 w 6411307"/>
              <a:gd name="connsiteY4-110" fmla="*/ 5404223 h 5404223"/>
              <a:gd name="connsiteX0-111" fmla="*/ 2563207 w 6411307"/>
              <a:gd name="connsiteY0-112" fmla="*/ 2927723 h 5404223"/>
              <a:gd name="connsiteX1-113" fmla="*/ 1420207 w 6411307"/>
              <a:gd name="connsiteY1-114" fmla="*/ 3823073 h 5404223"/>
              <a:gd name="connsiteX2-115" fmla="*/ 10507 w 6411307"/>
              <a:gd name="connsiteY2-116" fmla="*/ 1670423 h 5404223"/>
              <a:gd name="connsiteX3-117" fmla="*/ 3115657 w 6411307"/>
              <a:gd name="connsiteY3-118" fmla="*/ 241673 h 5404223"/>
              <a:gd name="connsiteX4-119" fmla="*/ 6411307 w 6411307"/>
              <a:gd name="connsiteY4-120" fmla="*/ 5404223 h 540422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6411307" h="5404223">
                <a:moveTo>
                  <a:pt x="2563207" y="2927723"/>
                </a:moveTo>
                <a:cubicBezTo>
                  <a:pt x="2761644" y="3564310"/>
                  <a:pt x="1845657" y="4032623"/>
                  <a:pt x="1420207" y="3823073"/>
                </a:cubicBezTo>
                <a:cubicBezTo>
                  <a:pt x="994757" y="3613523"/>
                  <a:pt x="-119668" y="3105523"/>
                  <a:pt x="10507" y="1670423"/>
                </a:cubicBezTo>
                <a:cubicBezTo>
                  <a:pt x="140682" y="235323"/>
                  <a:pt x="2048857" y="-380627"/>
                  <a:pt x="3115657" y="241673"/>
                </a:cubicBezTo>
                <a:cubicBezTo>
                  <a:pt x="4182457" y="863973"/>
                  <a:pt x="5884257" y="4467598"/>
                  <a:pt x="6411307" y="5404223"/>
                </a:cubicBezTo>
              </a:path>
            </a:pathLst>
          </a:cu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自由: 形状 16"/>
          <p:cNvSpPr/>
          <p:nvPr/>
        </p:nvSpPr>
        <p:spPr>
          <a:xfrm rot="17121192">
            <a:off x="-5527877" y="-1903156"/>
            <a:ext cx="11772239" cy="7932274"/>
          </a:xfrm>
          <a:custGeom>
            <a:avLst/>
            <a:gdLst>
              <a:gd name="connsiteX0" fmla="*/ 2171709 w 6438909"/>
              <a:gd name="connsiteY0" fmla="*/ 3340257 h 5797707"/>
              <a:gd name="connsiteX1" fmla="*/ 1943109 w 6438909"/>
              <a:gd name="connsiteY1" fmla="*/ 4178457 h 5797707"/>
              <a:gd name="connsiteX2" fmla="*/ 19059 w 6438909"/>
              <a:gd name="connsiteY2" fmla="*/ 3702207 h 5797707"/>
              <a:gd name="connsiteX3" fmla="*/ 3276609 w 6438909"/>
              <a:gd name="connsiteY3" fmla="*/ 25557 h 5797707"/>
              <a:gd name="connsiteX4" fmla="*/ 6438909 w 6438909"/>
              <a:gd name="connsiteY4" fmla="*/ 5797707 h 5797707"/>
              <a:gd name="connsiteX0-1" fmla="*/ 2152817 w 6420017"/>
              <a:gd name="connsiteY0-2" fmla="*/ 3434610 h 5892060"/>
              <a:gd name="connsiteX1-3" fmla="*/ 1924217 w 6420017"/>
              <a:gd name="connsiteY1-4" fmla="*/ 4272810 h 5892060"/>
              <a:gd name="connsiteX2-5" fmla="*/ 19217 w 6420017"/>
              <a:gd name="connsiteY2-6" fmla="*/ 2158260 h 5892060"/>
              <a:gd name="connsiteX3-7" fmla="*/ 3257717 w 6420017"/>
              <a:gd name="connsiteY3-8" fmla="*/ 119910 h 5892060"/>
              <a:gd name="connsiteX4-9" fmla="*/ 6420017 w 6420017"/>
              <a:gd name="connsiteY4-10" fmla="*/ 5892060 h 5892060"/>
              <a:gd name="connsiteX0-11" fmla="*/ 2136896 w 6404096"/>
              <a:gd name="connsiteY0-12" fmla="*/ 3538647 h 5996097"/>
              <a:gd name="connsiteX1-13" fmla="*/ 1908296 w 6404096"/>
              <a:gd name="connsiteY1-14" fmla="*/ 4376847 h 5996097"/>
              <a:gd name="connsiteX2-15" fmla="*/ 3296 w 6404096"/>
              <a:gd name="connsiteY2-16" fmla="*/ 2262297 h 5996097"/>
              <a:gd name="connsiteX3-17" fmla="*/ 3241796 w 6404096"/>
              <a:gd name="connsiteY3-18" fmla="*/ 223947 h 5996097"/>
              <a:gd name="connsiteX4-19" fmla="*/ 6404096 w 6404096"/>
              <a:gd name="connsiteY4-20" fmla="*/ 5996097 h 5996097"/>
              <a:gd name="connsiteX0-21" fmla="*/ 2555996 w 6404096"/>
              <a:gd name="connsiteY0-22" fmla="*/ 3519597 h 5996097"/>
              <a:gd name="connsiteX1-23" fmla="*/ 1908296 w 6404096"/>
              <a:gd name="connsiteY1-24" fmla="*/ 4376847 h 5996097"/>
              <a:gd name="connsiteX2-25" fmla="*/ 3296 w 6404096"/>
              <a:gd name="connsiteY2-26" fmla="*/ 2262297 h 5996097"/>
              <a:gd name="connsiteX3-27" fmla="*/ 3241796 w 6404096"/>
              <a:gd name="connsiteY3-28" fmla="*/ 223947 h 5996097"/>
              <a:gd name="connsiteX4-29" fmla="*/ 6404096 w 6404096"/>
              <a:gd name="connsiteY4-30" fmla="*/ 5996097 h 5996097"/>
              <a:gd name="connsiteX0-31" fmla="*/ 2598844 w 6446944"/>
              <a:gd name="connsiteY0-32" fmla="*/ 3415855 h 5892355"/>
              <a:gd name="connsiteX1-33" fmla="*/ 1455844 w 6446944"/>
              <a:gd name="connsiteY1-34" fmla="*/ 4311205 h 5892355"/>
              <a:gd name="connsiteX2-35" fmla="*/ 46144 w 6446944"/>
              <a:gd name="connsiteY2-36" fmla="*/ 2158555 h 5892355"/>
              <a:gd name="connsiteX3-37" fmla="*/ 3284644 w 6446944"/>
              <a:gd name="connsiteY3-38" fmla="*/ 120205 h 5892355"/>
              <a:gd name="connsiteX4-39" fmla="*/ 6446944 w 6446944"/>
              <a:gd name="connsiteY4-40" fmla="*/ 5892355 h 5892355"/>
              <a:gd name="connsiteX0-41" fmla="*/ 2616907 w 6465007"/>
              <a:gd name="connsiteY0-42" fmla="*/ 3415855 h 5892355"/>
              <a:gd name="connsiteX1-43" fmla="*/ 1473907 w 6465007"/>
              <a:gd name="connsiteY1-44" fmla="*/ 4311205 h 5892355"/>
              <a:gd name="connsiteX2-45" fmla="*/ 64207 w 6465007"/>
              <a:gd name="connsiteY2-46" fmla="*/ 2158555 h 5892355"/>
              <a:gd name="connsiteX3-47" fmla="*/ 3302707 w 6465007"/>
              <a:gd name="connsiteY3-48" fmla="*/ 120205 h 5892355"/>
              <a:gd name="connsiteX4-49" fmla="*/ 6465007 w 6465007"/>
              <a:gd name="connsiteY4-50" fmla="*/ 5892355 h 5892355"/>
              <a:gd name="connsiteX0-51" fmla="*/ 2588679 w 6436779"/>
              <a:gd name="connsiteY0-52" fmla="*/ 3438674 h 5915174"/>
              <a:gd name="connsiteX1-53" fmla="*/ 1445679 w 6436779"/>
              <a:gd name="connsiteY1-54" fmla="*/ 4334024 h 5915174"/>
              <a:gd name="connsiteX2-55" fmla="*/ 35979 w 6436779"/>
              <a:gd name="connsiteY2-56" fmla="*/ 2181374 h 5915174"/>
              <a:gd name="connsiteX3-57" fmla="*/ 3274479 w 6436779"/>
              <a:gd name="connsiteY3-58" fmla="*/ 143024 h 5915174"/>
              <a:gd name="connsiteX4-59" fmla="*/ 6436779 w 6436779"/>
              <a:gd name="connsiteY4-60" fmla="*/ 5915174 h 5915174"/>
              <a:gd name="connsiteX0-61" fmla="*/ 2610945 w 6459045"/>
              <a:gd name="connsiteY0-62" fmla="*/ 2909201 h 5385701"/>
              <a:gd name="connsiteX1-63" fmla="*/ 1467945 w 6459045"/>
              <a:gd name="connsiteY1-64" fmla="*/ 3804551 h 5385701"/>
              <a:gd name="connsiteX2-65" fmla="*/ 58245 w 6459045"/>
              <a:gd name="connsiteY2-66" fmla="*/ 1651901 h 5385701"/>
              <a:gd name="connsiteX3-67" fmla="*/ 3182445 w 6459045"/>
              <a:gd name="connsiteY3-68" fmla="*/ 146951 h 5385701"/>
              <a:gd name="connsiteX4-69" fmla="*/ 6459045 w 6459045"/>
              <a:gd name="connsiteY4-70" fmla="*/ 5385701 h 5385701"/>
              <a:gd name="connsiteX0-71" fmla="*/ 2599466 w 6447566"/>
              <a:gd name="connsiteY0-72" fmla="*/ 2949201 h 5425701"/>
              <a:gd name="connsiteX1-73" fmla="*/ 1456466 w 6447566"/>
              <a:gd name="connsiteY1-74" fmla="*/ 3844551 h 5425701"/>
              <a:gd name="connsiteX2-75" fmla="*/ 46766 w 6447566"/>
              <a:gd name="connsiteY2-76" fmla="*/ 1691901 h 5425701"/>
              <a:gd name="connsiteX3-77" fmla="*/ 3170966 w 6447566"/>
              <a:gd name="connsiteY3-78" fmla="*/ 186951 h 5425701"/>
              <a:gd name="connsiteX4-79" fmla="*/ 6447566 w 6447566"/>
              <a:gd name="connsiteY4-80" fmla="*/ 5425701 h 5425701"/>
              <a:gd name="connsiteX0-81" fmla="*/ 2609965 w 6458065"/>
              <a:gd name="connsiteY0-82" fmla="*/ 2837809 h 5314309"/>
              <a:gd name="connsiteX1-83" fmla="*/ 1466965 w 6458065"/>
              <a:gd name="connsiteY1-84" fmla="*/ 3733159 h 5314309"/>
              <a:gd name="connsiteX2-85" fmla="*/ 57265 w 6458065"/>
              <a:gd name="connsiteY2-86" fmla="*/ 1580509 h 5314309"/>
              <a:gd name="connsiteX3-87" fmla="*/ 3162415 w 6458065"/>
              <a:gd name="connsiteY3-88" fmla="*/ 151759 h 5314309"/>
              <a:gd name="connsiteX4-89" fmla="*/ 6458065 w 6458065"/>
              <a:gd name="connsiteY4-90" fmla="*/ 5314309 h 5314309"/>
              <a:gd name="connsiteX0-91" fmla="*/ 2593388 w 6441488"/>
              <a:gd name="connsiteY0-92" fmla="*/ 2837809 h 5314309"/>
              <a:gd name="connsiteX1-93" fmla="*/ 1450388 w 6441488"/>
              <a:gd name="connsiteY1-94" fmla="*/ 3733159 h 5314309"/>
              <a:gd name="connsiteX2-95" fmla="*/ 40688 w 6441488"/>
              <a:gd name="connsiteY2-96" fmla="*/ 1580509 h 5314309"/>
              <a:gd name="connsiteX3-97" fmla="*/ 3145838 w 6441488"/>
              <a:gd name="connsiteY3-98" fmla="*/ 151759 h 5314309"/>
              <a:gd name="connsiteX4-99" fmla="*/ 6441488 w 6441488"/>
              <a:gd name="connsiteY4-100" fmla="*/ 5314309 h 5314309"/>
              <a:gd name="connsiteX0-101" fmla="*/ 2563207 w 6411307"/>
              <a:gd name="connsiteY0-102" fmla="*/ 2927723 h 5404223"/>
              <a:gd name="connsiteX1-103" fmla="*/ 1420207 w 6411307"/>
              <a:gd name="connsiteY1-104" fmla="*/ 3823073 h 5404223"/>
              <a:gd name="connsiteX2-105" fmla="*/ 10507 w 6411307"/>
              <a:gd name="connsiteY2-106" fmla="*/ 1670423 h 5404223"/>
              <a:gd name="connsiteX3-107" fmla="*/ 3115657 w 6411307"/>
              <a:gd name="connsiteY3-108" fmla="*/ 241673 h 5404223"/>
              <a:gd name="connsiteX4-109" fmla="*/ 6411307 w 6411307"/>
              <a:gd name="connsiteY4-110" fmla="*/ 5404223 h 5404223"/>
              <a:gd name="connsiteX0-111" fmla="*/ 2563207 w 6411307"/>
              <a:gd name="connsiteY0-112" fmla="*/ 2927723 h 5404223"/>
              <a:gd name="connsiteX1-113" fmla="*/ 1420207 w 6411307"/>
              <a:gd name="connsiteY1-114" fmla="*/ 3823073 h 5404223"/>
              <a:gd name="connsiteX2-115" fmla="*/ 10507 w 6411307"/>
              <a:gd name="connsiteY2-116" fmla="*/ 1670423 h 5404223"/>
              <a:gd name="connsiteX3-117" fmla="*/ 3115657 w 6411307"/>
              <a:gd name="connsiteY3-118" fmla="*/ 241673 h 5404223"/>
              <a:gd name="connsiteX4-119" fmla="*/ 6411307 w 6411307"/>
              <a:gd name="connsiteY4-120" fmla="*/ 5404223 h 540422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6411307" h="5404223">
                <a:moveTo>
                  <a:pt x="2563207" y="2927723"/>
                </a:moveTo>
                <a:cubicBezTo>
                  <a:pt x="2761644" y="3564310"/>
                  <a:pt x="1845657" y="4032623"/>
                  <a:pt x="1420207" y="3823073"/>
                </a:cubicBezTo>
                <a:cubicBezTo>
                  <a:pt x="994757" y="3613523"/>
                  <a:pt x="-119668" y="3105523"/>
                  <a:pt x="10507" y="1670423"/>
                </a:cubicBezTo>
                <a:cubicBezTo>
                  <a:pt x="140682" y="235323"/>
                  <a:pt x="2048857" y="-380627"/>
                  <a:pt x="3115657" y="241673"/>
                </a:cubicBezTo>
                <a:cubicBezTo>
                  <a:pt x="4182457" y="863973"/>
                  <a:pt x="5884257" y="4467598"/>
                  <a:pt x="6411307" y="5404223"/>
                </a:cubicBezTo>
              </a:path>
            </a:pathLst>
          </a:cu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自由: 形状 17"/>
          <p:cNvSpPr/>
          <p:nvPr/>
        </p:nvSpPr>
        <p:spPr>
          <a:xfrm rot="17121192">
            <a:off x="-5704839" y="-2145455"/>
            <a:ext cx="11772239" cy="7932274"/>
          </a:xfrm>
          <a:custGeom>
            <a:avLst/>
            <a:gdLst>
              <a:gd name="connsiteX0" fmla="*/ 2171709 w 6438909"/>
              <a:gd name="connsiteY0" fmla="*/ 3340257 h 5797707"/>
              <a:gd name="connsiteX1" fmla="*/ 1943109 w 6438909"/>
              <a:gd name="connsiteY1" fmla="*/ 4178457 h 5797707"/>
              <a:gd name="connsiteX2" fmla="*/ 19059 w 6438909"/>
              <a:gd name="connsiteY2" fmla="*/ 3702207 h 5797707"/>
              <a:gd name="connsiteX3" fmla="*/ 3276609 w 6438909"/>
              <a:gd name="connsiteY3" fmla="*/ 25557 h 5797707"/>
              <a:gd name="connsiteX4" fmla="*/ 6438909 w 6438909"/>
              <a:gd name="connsiteY4" fmla="*/ 5797707 h 5797707"/>
              <a:gd name="connsiteX0-1" fmla="*/ 2152817 w 6420017"/>
              <a:gd name="connsiteY0-2" fmla="*/ 3434610 h 5892060"/>
              <a:gd name="connsiteX1-3" fmla="*/ 1924217 w 6420017"/>
              <a:gd name="connsiteY1-4" fmla="*/ 4272810 h 5892060"/>
              <a:gd name="connsiteX2-5" fmla="*/ 19217 w 6420017"/>
              <a:gd name="connsiteY2-6" fmla="*/ 2158260 h 5892060"/>
              <a:gd name="connsiteX3-7" fmla="*/ 3257717 w 6420017"/>
              <a:gd name="connsiteY3-8" fmla="*/ 119910 h 5892060"/>
              <a:gd name="connsiteX4-9" fmla="*/ 6420017 w 6420017"/>
              <a:gd name="connsiteY4-10" fmla="*/ 5892060 h 5892060"/>
              <a:gd name="connsiteX0-11" fmla="*/ 2136896 w 6404096"/>
              <a:gd name="connsiteY0-12" fmla="*/ 3538647 h 5996097"/>
              <a:gd name="connsiteX1-13" fmla="*/ 1908296 w 6404096"/>
              <a:gd name="connsiteY1-14" fmla="*/ 4376847 h 5996097"/>
              <a:gd name="connsiteX2-15" fmla="*/ 3296 w 6404096"/>
              <a:gd name="connsiteY2-16" fmla="*/ 2262297 h 5996097"/>
              <a:gd name="connsiteX3-17" fmla="*/ 3241796 w 6404096"/>
              <a:gd name="connsiteY3-18" fmla="*/ 223947 h 5996097"/>
              <a:gd name="connsiteX4-19" fmla="*/ 6404096 w 6404096"/>
              <a:gd name="connsiteY4-20" fmla="*/ 5996097 h 5996097"/>
              <a:gd name="connsiteX0-21" fmla="*/ 2555996 w 6404096"/>
              <a:gd name="connsiteY0-22" fmla="*/ 3519597 h 5996097"/>
              <a:gd name="connsiteX1-23" fmla="*/ 1908296 w 6404096"/>
              <a:gd name="connsiteY1-24" fmla="*/ 4376847 h 5996097"/>
              <a:gd name="connsiteX2-25" fmla="*/ 3296 w 6404096"/>
              <a:gd name="connsiteY2-26" fmla="*/ 2262297 h 5996097"/>
              <a:gd name="connsiteX3-27" fmla="*/ 3241796 w 6404096"/>
              <a:gd name="connsiteY3-28" fmla="*/ 223947 h 5996097"/>
              <a:gd name="connsiteX4-29" fmla="*/ 6404096 w 6404096"/>
              <a:gd name="connsiteY4-30" fmla="*/ 5996097 h 5996097"/>
              <a:gd name="connsiteX0-31" fmla="*/ 2598844 w 6446944"/>
              <a:gd name="connsiteY0-32" fmla="*/ 3415855 h 5892355"/>
              <a:gd name="connsiteX1-33" fmla="*/ 1455844 w 6446944"/>
              <a:gd name="connsiteY1-34" fmla="*/ 4311205 h 5892355"/>
              <a:gd name="connsiteX2-35" fmla="*/ 46144 w 6446944"/>
              <a:gd name="connsiteY2-36" fmla="*/ 2158555 h 5892355"/>
              <a:gd name="connsiteX3-37" fmla="*/ 3284644 w 6446944"/>
              <a:gd name="connsiteY3-38" fmla="*/ 120205 h 5892355"/>
              <a:gd name="connsiteX4-39" fmla="*/ 6446944 w 6446944"/>
              <a:gd name="connsiteY4-40" fmla="*/ 5892355 h 5892355"/>
              <a:gd name="connsiteX0-41" fmla="*/ 2616907 w 6465007"/>
              <a:gd name="connsiteY0-42" fmla="*/ 3415855 h 5892355"/>
              <a:gd name="connsiteX1-43" fmla="*/ 1473907 w 6465007"/>
              <a:gd name="connsiteY1-44" fmla="*/ 4311205 h 5892355"/>
              <a:gd name="connsiteX2-45" fmla="*/ 64207 w 6465007"/>
              <a:gd name="connsiteY2-46" fmla="*/ 2158555 h 5892355"/>
              <a:gd name="connsiteX3-47" fmla="*/ 3302707 w 6465007"/>
              <a:gd name="connsiteY3-48" fmla="*/ 120205 h 5892355"/>
              <a:gd name="connsiteX4-49" fmla="*/ 6465007 w 6465007"/>
              <a:gd name="connsiteY4-50" fmla="*/ 5892355 h 5892355"/>
              <a:gd name="connsiteX0-51" fmla="*/ 2588679 w 6436779"/>
              <a:gd name="connsiteY0-52" fmla="*/ 3438674 h 5915174"/>
              <a:gd name="connsiteX1-53" fmla="*/ 1445679 w 6436779"/>
              <a:gd name="connsiteY1-54" fmla="*/ 4334024 h 5915174"/>
              <a:gd name="connsiteX2-55" fmla="*/ 35979 w 6436779"/>
              <a:gd name="connsiteY2-56" fmla="*/ 2181374 h 5915174"/>
              <a:gd name="connsiteX3-57" fmla="*/ 3274479 w 6436779"/>
              <a:gd name="connsiteY3-58" fmla="*/ 143024 h 5915174"/>
              <a:gd name="connsiteX4-59" fmla="*/ 6436779 w 6436779"/>
              <a:gd name="connsiteY4-60" fmla="*/ 5915174 h 5915174"/>
              <a:gd name="connsiteX0-61" fmla="*/ 2610945 w 6459045"/>
              <a:gd name="connsiteY0-62" fmla="*/ 2909201 h 5385701"/>
              <a:gd name="connsiteX1-63" fmla="*/ 1467945 w 6459045"/>
              <a:gd name="connsiteY1-64" fmla="*/ 3804551 h 5385701"/>
              <a:gd name="connsiteX2-65" fmla="*/ 58245 w 6459045"/>
              <a:gd name="connsiteY2-66" fmla="*/ 1651901 h 5385701"/>
              <a:gd name="connsiteX3-67" fmla="*/ 3182445 w 6459045"/>
              <a:gd name="connsiteY3-68" fmla="*/ 146951 h 5385701"/>
              <a:gd name="connsiteX4-69" fmla="*/ 6459045 w 6459045"/>
              <a:gd name="connsiteY4-70" fmla="*/ 5385701 h 5385701"/>
              <a:gd name="connsiteX0-71" fmla="*/ 2599466 w 6447566"/>
              <a:gd name="connsiteY0-72" fmla="*/ 2949201 h 5425701"/>
              <a:gd name="connsiteX1-73" fmla="*/ 1456466 w 6447566"/>
              <a:gd name="connsiteY1-74" fmla="*/ 3844551 h 5425701"/>
              <a:gd name="connsiteX2-75" fmla="*/ 46766 w 6447566"/>
              <a:gd name="connsiteY2-76" fmla="*/ 1691901 h 5425701"/>
              <a:gd name="connsiteX3-77" fmla="*/ 3170966 w 6447566"/>
              <a:gd name="connsiteY3-78" fmla="*/ 186951 h 5425701"/>
              <a:gd name="connsiteX4-79" fmla="*/ 6447566 w 6447566"/>
              <a:gd name="connsiteY4-80" fmla="*/ 5425701 h 5425701"/>
              <a:gd name="connsiteX0-81" fmla="*/ 2609965 w 6458065"/>
              <a:gd name="connsiteY0-82" fmla="*/ 2837809 h 5314309"/>
              <a:gd name="connsiteX1-83" fmla="*/ 1466965 w 6458065"/>
              <a:gd name="connsiteY1-84" fmla="*/ 3733159 h 5314309"/>
              <a:gd name="connsiteX2-85" fmla="*/ 57265 w 6458065"/>
              <a:gd name="connsiteY2-86" fmla="*/ 1580509 h 5314309"/>
              <a:gd name="connsiteX3-87" fmla="*/ 3162415 w 6458065"/>
              <a:gd name="connsiteY3-88" fmla="*/ 151759 h 5314309"/>
              <a:gd name="connsiteX4-89" fmla="*/ 6458065 w 6458065"/>
              <a:gd name="connsiteY4-90" fmla="*/ 5314309 h 5314309"/>
              <a:gd name="connsiteX0-91" fmla="*/ 2593388 w 6441488"/>
              <a:gd name="connsiteY0-92" fmla="*/ 2837809 h 5314309"/>
              <a:gd name="connsiteX1-93" fmla="*/ 1450388 w 6441488"/>
              <a:gd name="connsiteY1-94" fmla="*/ 3733159 h 5314309"/>
              <a:gd name="connsiteX2-95" fmla="*/ 40688 w 6441488"/>
              <a:gd name="connsiteY2-96" fmla="*/ 1580509 h 5314309"/>
              <a:gd name="connsiteX3-97" fmla="*/ 3145838 w 6441488"/>
              <a:gd name="connsiteY3-98" fmla="*/ 151759 h 5314309"/>
              <a:gd name="connsiteX4-99" fmla="*/ 6441488 w 6441488"/>
              <a:gd name="connsiteY4-100" fmla="*/ 5314309 h 5314309"/>
              <a:gd name="connsiteX0-101" fmla="*/ 2563207 w 6411307"/>
              <a:gd name="connsiteY0-102" fmla="*/ 2927723 h 5404223"/>
              <a:gd name="connsiteX1-103" fmla="*/ 1420207 w 6411307"/>
              <a:gd name="connsiteY1-104" fmla="*/ 3823073 h 5404223"/>
              <a:gd name="connsiteX2-105" fmla="*/ 10507 w 6411307"/>
              <a:gd name="connsiteY2-106" fmla="*/ 1670423 h 5404223"/>
              <a:gd name="connsiteX3-107" fmla="*/ 3115657 w 6411307"/>
              <a:gd name="connsiteY3-108" fmla="*/ 241673 h 5404223"/>
              <a:gd name="connsiteX4-109" fmla="*/ 6411307 w 6411307"/>
              <a:gd name="connsiteY4-110" fmla="*/ 5404223 h 5404223"/>
              <a:gd name="connsiteX0-111" fmla="*/ 2563207 w 6411307"/>
              <a:gd name="connsiteY0-112" fmla="*/ 2927723 h 5404223"/>
              <a:gd name="connsiteX1-113" fmla="*/ 1420207 w 6411307"/>
              <a:gd name="connsiteY1-114" fmla="*/ 3823073 h 5404223"/>
              <a:gd name="connsiteX2-115" fmla="*/ 10507 w 6411307"/>
              <a:gd name="connsiteY2-116" fmla="*/ 1670423 h 5404223"/>
              <a:gd name="connsiteX3-117" fmla="*/ 3115657 w 6411307"/>
              <a:gd name="connsiteY3-118" fmla="*/ 241673 h 5404223"/>
              <a:gd name="connsiteX4-119" fmla="*/ 6411307 w 6411307"/>
              <a:gd name="connsiteY4-120" fmla="*/ 5404223 h 540422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6411307" h="5404223">
                <a:moveTo>
                  <a:pt x="2563207" y="2927723"/>
                </a:moveTo>
                <a:cubicBezTo>
                  <a:pt x="2761644" y="3564310"/>
                  <a:pt x="1845657" y="4032623"/>
                  <a:pt x="1420207" y="3823073"/>
                </a:cubicBezTo>
                <a:cubicBezTo>
                  <a:pt x="994757" y="3613523"/>
                  <a:pt x="-119668" y="3105523"/>
                  <a:pt x="10507" y="1670423"/>
                </a:cubicBezTo>
                <a:cubicBezTo>
                  <a:pt x="140682" y="235323"/>
                  <a:pt x="2048857" y="-380627"/>
                  <a:pt x="3115657" y="241673"/>
                </a:cubicBezTo>
                <a:cubicBezTo>
                  <a:pt x="4182457" y="863973"/>
                  <a:pt x="5884257" y="4467598"/>
                  <a:pt x="6411307" y="5404223"/>
                </a:cubicBezTo>
              </a:path>
            </a:pathLst>
          </a:cu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自由: 形状 18"/>
          <p:cNvSpPr/>
          <p:nvPr/>
        </p:nvSpPr>
        <p:spPr>
          <a:xfrm rot="17121192">
            <a:off x="-5862382" y="-2401611"/>
            <a:ext cx="11772239" cy="7932274"/>
          </a:xfrm>
          <a:custGeom>
            <a:avLst/>
            <a:gdLst>
              <a:gd name="connsiteX0" fmla="*/ 2171709 w 6438909"/>
              <a:gd name="connsiteY0" fmla="*/ 3340257 h 5797707"/>
              <a:gd name="connsiteX1" fmla="*/ 1943109 w 6438909"/>
              <a:gd name="connsiteY1" fmla="*/ 4178457 h 5797707"/>
              <a:gd name="connsiteX2" fmla="*/ 19059 w 6438909"/>
              <a:gd name="connsiteY2" fmla="*/ 3702207 h 5797707"/>
              <a:gd name="connsiteX3" fmla="*/ 3276609 w 6438909"/>
              <a:gd name="connsiteY3" fmla="*/ 25557 h 5797707"/>
              <a:gd name="connsiteX4" fmla="*/ 6438909 w 6438909"/>
              <a:gd name="connsiteY4" fmla="*/ 5797707 h 5797707"/>
              <a:gd name="connsiteX0-1" fmla="*/ 2152817 w 6420017"/>
              <a:gd name="connsiteY0-2" fmla="*/ 3434610 h 5892060"/>
              <a:gd name="connsiteX1-3" fmla="*/ 1924217 w 6420017"/>
              <a:gd name="connsiteY1-4" fmla="*/ 4272810 h 5892060"/>
              <a:gd name="connsiteX2-5" fmla="*/ 19217 w 6420017"/>
              <a:gd name="connsiteY2-6" fmla="*/ 2158260 h 5892060"/>
              <a:gd name="connsiteX3-7" fmla="*/ 3257717 w 6420017"/>
              <a:gd name="connsiteY3-8" fmla="*/ 119910 h 5892060"/>
              <a:gd name="connsiteX4-9" fmla="*/ 6420017 w 6420017"/>
              <a:gd name="connsiteY4-10" fmla="*/ 5892060 h 5892060"/>
              <a:gd name="connsiteX0-11" fmla="*/ 2136896 w 6404096"/>
              <a:gd name="connsiteY0-12" fmla="*/ 3538647 h 5996097"/>
              <a:gd name="connsiteX1-13" fmla="*/ 1908296 w 6404096"/>
              <a:gd name="connsiteY1-14" fmla="*/ 4376847 h 5996097"/>
              <a:gd name="connsiteX2-15" fmla="*/ 3296 w 6404096"/>
              <a:gd name="connsiteY2-16" fmla="*/ 2262297 h 5996097"/>
              <a:gd name="connsiteX3-17" fmla="*/ 3241796 w 6404096"/>
              <a:gd name="connsiteY3-18" fmla="*/ 223947 h 5996097"/>
              <a:gd name="connsiteX4-19" fmla="*/ 6404096 w 6404096"/>
              <a:gd name="connsiteY4-20" fmla="*/ 5996097 h 5996097"/>
              <a:gd name="connsiteX0-21" fmla="*/ 2555996 w 6404096"/>
              <a:gd name="connsiteY0-22" fmla="*/ 3519597 h 5996097"/>
              <a:gd name="connsiteX1-23" fmla="*/ 1908296 w 6404096"/>
              <a:gd name="connsiteY1-24" fmla="*/ 4376847 h 5996097"/>
              <a:gd name="connsiteX2-25" fmla="*/ 3296 w 6404096"/>
              <a:gd name="connsiteY2-26" fmla="*/ 2262297 h 5996097"/>
              <a:gd name="connsiteX3-27" fmla="*/ 3241796 w 6404096"/>
              <a:gd name="connsiteY3-28" fmla="*/ 223947 h 5996097"/>
              <a:gd name="connsiteX4-29" fmla="*/ 6404096 w 6404096"/>
              <a:gd name="connsiteY4-30" fmla="*/ 5996097 h 5996097"/>
              <a:gd name="connsiteX0-31" fmla="*/ 2598844 w 6446944"/>
              <a:gd name="connsiteY0-32" fmla="*/ 3415855 h 5892355"/>
              <a:gd name="connsiteX1-33" fmla="*/ 1455844 w 6446944"/>
              <a:gd name="connsiteY1-34" fmla="*/ 4311205 h 5892355"/>
              <a:gd name="connsiteX2-35" fmla="*/ 46144 w 6446944"/>
              <a:gd name="connsiteY2-36" fmla="*/ 2158555 h 5892355"/>
              <a:gd name="connsiteX3-37" fmla="*/ 3284644 w 6446944"/>
              <a:gd name="connsiteY3-38" fmla="*/ 120205 h 5892355"/>
              <a:gd name="connsiteX4-39" fmla="*/ 6446944 w 6446944"/>
              <a:gd name="connsiteY4-40" fmla="*/ 5892355 h 5892355"/>
              <a:gd name="connsiteX0-41" fmla="*/ 2616907 w 6465007"/>
              <a:gd name="connsiteY0-42" fmla="*/ 3415855 h 5892355"/>
              <a:gd name="connsiteX1-43" fmla="*/ 1473907 w 6465007"/>
              <a:gd name="connsiteY1-44" fmla="*/ 4311205 h 5892355"/>
              <a:gd name="connsiteX2-45" fmla="*/ 64207 w 6465007"/>
              <a:gd name="connsiteY2-46" fmla="*/ 2158555 h 5892355"/>
              <a:gd name="connsiteX3-47" fmla="*/ 3302707 w 6465007"/>
              <a:gd name="connsiteY3-48" fmla="*/ 120205 h 5892355"/>
              <a:gd name="connsiteX4-49" fmla="*/ 6465007 w 6465007"/>
              <a:gd name="connsiteY4-50" fmla="*/ 5892355 h 5892355"/>
              <a:gd name="connsiteX0-51" fmla="*/ 2588679 w 6436779"/>
              <a:gd name="connsiteY0-52" fmla="*/ 3438674 h 5915174"/>
              <a:gd name="connsiteX1-53" fmla="*/ 1445679 w 6436779"/>
              <a:gd name="connsiteY1-54" fmla="*/ 4334024 h 5915174"/>
              <a:gd name="connsiteX2-55" fmla="*/ 35979 w 6436779"/>
              <a:gd name="connsiteY2-56" fmla="*/ 2181374 h 5915174"/>
              <a:gd name="connsiteX3-57" fmla="*/ 3274479 w 6436779"/>
              <a:gd name="connsiteY3-58" fmla="*/ 143024 h 5915174"/>
              <a:gd name="connsiteX4-59" fmla="*/ 6436779 w 6436779"/>
              <a:gd name="connsiteY4-60" fmla="*/ 5915174 h 5915174"/>
              <a:gd name="connsiteX0-61" fmla="*/ 2610945 w 6459045"/>
              <a:gd name="connsiteY0-62" fmla="*/ 2909201 h 5385701"/>
              <a:gd name="connsiteX1-63" fmla="*/ 1467945 w 6459045"/>
              <a:gd name="connsiteY1-64" fmla="*/ 3804551 h 5385701"/>
              <a:gd name="connsiteX2-65" fmla="*/ 58245 w 6459045"/>
              <a:gd name="connsiteY2-66" fmla="*/ 1651901 h 5385701"/>
              <a:gd name="connsiteX3-67" fmla="*/ 3182445 w 6459045"/>
              <a:gd name="connsiteY3-68" fmla="*/ 146951 h 5385701"/>
              <a:gd name="connsiteX4-69" fmla="*/ 6459045 w 6459045"/>
              <a:gd name="connsiteY4-70" fmla="*/ 5385701 h 5385701"/>
              <a:gd name="connsiteX0-71" fmla="*/ 2599466 w 6447566"/>
              <a:gd name="connsiteY0-72" fmla="*/ 2949201 h 5425701"/>
              <a:gd name="connsiteX1-73" fmla="*/ 1456466 w 6447566"/>
              <a:gd name="connsiteY1-74" fmla="*/ 3844551 h 5425701"/>
              <a:gd name="connsiteX2-75" fmla="*/ 46766 w 6447566"/>
              <a:gd name="connsiteY2-76" fmla="*/ 1691901 h 5425701"/>
              <a:gd name="connsiteX3-77" fmla="*/ 3170966 w 6447566"/>
              <a:gd name="connsiteY3-78" fmla="*/ 186951 h 5425701"/>
              <a:gd name="connsiteX4-79" fmla="*/ 6447566 w 6447566"/>
              <a:gd name="connsiteY4-80" fmla="*/ 5425701 h 5425701"/>
              <a:gd name="connsiteX0-81" fmla="*/ 2609965 w 6458065"/>
              <a:gd name="connsiteY0-82" fmla="*/ 2837809 h 5314309"/>
              <a:gd name="connsiteX1-83" fmla="*/ 1466965 w 6458065"/>
              <a:gd name="connsiteY1-84" fmla="*/ 3733159 h 5314309"/>
              <a:gd name="connsiteX2-85" fmla="*/ 57265 w 6458065"/>
              <a:gd name="connsiteY2-86" fmla="*/ 1580509 h 5314309"/>
              <a:gd name="connsiteX3-87" fmla="*/ 3162415 w 6458065"/>
              <a:gd name="connsiteY3-88" fmla="*/ 151759 h 5314309"/>
              <a:gd name="connsiteX4-89" fmla="*/ 6458065 w 6458065"/>
              <a:gd name="connsiteY4-90" fmla="*/ 5314309 h 5314309"/>
              <a:gd name="connsiteX0-91" fmla="*/ 2593388 w 6441488"/>
              <a:gd name="connsiteY0-92" fmla="*/ 2837809 h 5314309"/>
              <a:gd name="connsiteX1-93" fmla="*/ 1450388 w 6441488"/>
              <a:gd name="connsiteY1-94" fmla="*/ 3733159 h 5314309"/>
              <a:gd name="connsiteX2-95" fmla="*/ 40688 w 6441488"/>
              <a:gd name="connsiteY2-96" fmla="*/ 1580509 h 5314309"/>
              <a:gd name="connsiteX3-97" fmla="*/ 3145838 w 6441488"/>
              <a:gd name="connsiteY3-98" fmla="*/ 151759 h 5314309"/>
              <a:gd name="connsiteX4-99" fmla="*/ 6441488 w 6441488"/>
              <a:gd name="connsiteY4-100" fmla="*/ 5314309 h 5314309"/>
              <a:gd name="connsiteX0-101" fmla="*/ 2563207 w 6411307"/>
              <a:gd name="connsiteY0-102" fmla="*/ 2927723 h 5404223"/>
              <a:gd name="connsiteX1-103" fmla="*/ 1420207 w 6411307"/>
              <a:gd name="connsiteY1-104" fmla="*/ 3823073 h 5404223"/>
              <a:gd name="connsiteX2-105" fmla="*/ 10507 w 6411307"/>
              <a:gd name="connsiteY2-106" fmla="*/ 1670423 h 5404223"/>
              <a:gd name="connsiteX3-107" fmla="*/ 3115657 w 6411307"/>
              <a:gd name="connsiteY3-108" fmla="*/ 241673 h 5404223"/>
              <a:gd name="connsiteX4-109" fmla="*/ 6411307 w 6411307"/>
              <a:gd name="connsiteY4-110" fmla="*/ 5404223 h 5404223"/>
              <a:gd name="connsiteX0-111" fmla="*/ 2563207 w 6411307"/>
              <a:gd name="connsiteY0-112" fmla="*/ 2927723 h 5404223"/>
              <a:gd name="connsiteX1-113" fmla="*/ 1420207 w 6411307"/>
              <a:gd name="connsiteY1-114" fmla="*/ 3823073 h 5404223"/>
              <a:gd name="connsiteX2-115" fmla="*/ 10507 w 6411307"/>
              <a:gd name="connsiteY2-116" fmla="*/ 1670423 h 5404223"/>
              <a:gd name="connsiteX3-117" fmla="*/ 3115657 w 6411307"/>
              <a:gd name="connsiteY3-118" fmla="*/ 241673 h 5404223"/>
              <a:gd name="connsiteX4-119" fmla="*/ 6411307 w 6411307"/>
              <a:gd name="connsiteY4-120" fmla="*/ 5404223 h 540422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6411307" h="5404223">
                <a:moveTo>
                  <a:pt x="2563207" y="2927723"/>
                </a:moveTo>
                <a:cubicBezTo>
                  <a:pt x="2761644" y="3564310"/>
                  <a:pt x="1845657" y="4032623"/>
                  <a:pt x="1420207" y="3823073"/>
                </a:cubicBezTo>
                <a:cubicBezTo>
                  <a:pt x="994757" y="3613523"/>
                  <a:pt x="-119668" y="3105523"/>
                  <a:pt x="10507" y="1670423"/>
                </a:cubicBezTo>
                <a:cubicBezTo>
                  <a:pt x="140682" y="235323"/>
                  <a:pt x="2048857" y="-380627"/>
                  <a:pt x="3115657" y="241673"/>
                </a:cubicBezTo>
                <a:cubicBezTo>
                  <a:pt x="4182457" y="863973"/>
                  <a:pt x="5884257" y="4467598"/>
                  <a:pt x="6411307" y="5404223"/>
                </a:cubicBezTo>
              </a:path>
            </a:pathLst>
          </a:cu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自由: 形状 19"/>
          <p:cNvSpPr/>
          <p:nvPr/>
        </p:nvSpPr>
        <p:spPr>
          <a:xfrm rot="17121192">
            <a:off x="-5999302" y="-2669673"/>
            <a:ext cx="11772239" cy="7932274"/>
          </a:xfrm>
          <a:custGeom>
            <a:avLst/>
            <a:gdLst>
              <a:gd name="connsiteX0" fmla="*/ 2171709 w 6438909"/>
              <a:gd name="connsiteY0" fmla="*/ 3340257 h 5797707"/>
              <a:gd name="connsiteX1" fmla="*/ 1943109 w 6438909"/>
              <a:gd name="connsiteY1" fmla="*/ 4178457 h 5797707"/>
              <a:gd name="connsiteX2" fmla="*/ 19059 w 6438909"/>
              <a:gd name="connsiteY2" fmla="*/ 3702207 h 5797707"/>
              <a:gd name="connsiteX3" fmla="*/ 3276609 w 6438909"/>
              <a:gd name="connsiteY3" fmla="*/ 25557 h 5797707"/>
              <a:gd name="connsiteX4" fmla="*/ 6438909 w 6438909"/>
              <a:gd name="connsiteY4" fmla="*/ 5797707 h 5797707"/>
              <a:gd name="connsiteX0-1" fmla="*/ 2152817 w 6420017"/>
              <a:gd name="connsiteY0-2" fmla="*/ 3434610 h 5892060"/>
              <a:gd name="connsiteX1-3" fmla="*/ 1924217 w 6420017"/>
              <a:gd name="connsiteY1-4" fmla="*/ 4272810 h 5892060"/>
              <a:gd name="connsiteX2-5" fmla="*/ 19217 w 6420017"/>
              <a:gd name="connsiteY2-6" fmla="*/ 2158260 h 5892060"/>
              <a:gd name="connsiteX3-7" fmla="*/ 3257717 w 6420017"/>
              <a:gd name="connsiteY3-8" fmla="*/ 119910 h 5892060"/>
              <a:gd name="connsiteX4-9" fmla="*/ 6420017 w 6420017"/>
              <a:gd name="connsiteY4-10" fmla="*/ 5892060 h 5892060"/>
              <a:gd name="connsiteX0-11" fmla="*/ 2136896 w 6404096"/>
              <a:gd name="connsiteY0-12" fmla="*/ 3538647 h 5996097"/>
              <a:gd name="connsiteX1-13" fmla="*/ 1908296 w 6404096"/>
              <a:gd name="connsiteY1-14" fmla="*/ 4376847 h 5996097"/>
              <a:gd name="connsiteX2-15" fmla="*/ 3296 w 6404096"/>
              <a:gd name="connsiteY2-16" fmla="*/ 2262297 h 5996097"/>
              <a:gd name="connsiteX3-17" fmla="*/ 3241796 w 6404096"/>
              <a:gd name="connsiteY3-18" fmla="*/ 223947 h 5996097"/>
              <a:gd name="connsiteX4-19" fmla="*/ 6404096 w 6404096"/>
              <a:gd name="connsiteY4-20" fmla="*/ 5996097 h 5996097"/>
              <a:gd name="connsiteX0-21" fmla="*/ 2555996 w 6404096"/>
              <a:gd name="connsiteY0-22" fmla="*/ 3519597 h 5996097"/>
              <a:gd name="connsiteX1-23" fmla="*/ 1908296 w 6404096"/>
              <a:gd name="connsiteY1-24" fmla="*/ 4376847 h 5996097"/>
              <a:gd name="connsiteX2-25" fmla="*/ 3296 w 6404096"/>
              <a:gd name="connsiteY2-26" fmla="*/ 2262297 h 5996097"/>
              <a:gd name="connsiteX3-27" fmla="*/ 3241796 w 6404096"/>
              <a:gd name="connsiteY3-28" fmla="*/ 223947 h 5996097"/>
              <a:gd name="connsiteX4-29" fmla="*/ 6404096 w 6404096"/>
              <a:gd name="connsiteY4-30" fmla="*/ 5996097 h 5996097"/>
              <a:gd name="connsiteX0-31" fmla="*/ 2598844 w 6446944"/>
              <a:gd name="connsiteY0-32" fmla="*/ 3415855 h 5892355"/>
              <a:gd name="connsiteX1-33" fmla="*/ 1455844 w 6446944"/>
              <a:gd name="connsiteY1-34" fmla="*/ 4311205 h 5892355"/>
              <a:gd name="connsiteX2-35" fmla="*/ 46144 w 6446944"/>
              <a:gd name="connsiteY2-36" fmla="*/ 2158555 h 5892355"/>
              <a:gd name="connsiteX3-37" fmla="*/ 3284644 w 6446944"/>
              <a:gd name="connsiteY3-38" fmla="*/ 120205 h 5892355"/>
              <a:gd name="connsiteX4-39" fmla="*/ 6446944 w 6446944"/>
              <a:gd name="connsiteY4-40" fmla="*/ 5892355 h 5892355"/>
              <a:gd name="connsiteX0-41" fmla="*/ 2616907 w 6465007"/>
              <a:gd name="connsiteY0-42" fmla="*/ 3415855 h 5892355"/>
              <a:gd name="connsiteX1-43" fmla="*/ 1473907 w 6465007"/>
              <a:gd name="connsiteY1-44" fmla="*/ 4311205 h 5892355"/>
              <a:gd name="connsiteX2-45" fmla="*/ 64207 w 6465007"/>
              <a:gd name="connsiteY2-46" fmla="*/ 2158555 h 5892355"/>
              <a:gd name="connsiteX3-47" fmla="*/ 3302707 w 6465007"/>
              <a:gd name="connsiteY3-48" fmla="*/ 120205 h 5892355"/>
              <a:gd name="connsiteX4-49" fmla="*/ 6465007 w 6465007"/>
              <a:gd name="connsiteY4-50" fmla="*/ 5892355 h 5892355"/>
              <a:gd name="connsiteX0-51" fmla="*/ 2588679 w 6436779"/>
              <a:gd name="connsiteY0-52" fmla="*/ 3438674 h 5915174"/>
              <a:gd name="connsiteX1-53" fmla="*/ 1445679 w 6436779"/>
              <a:gd name="connsiteY1-54" fmla="*/ 4334024 h 5915174"/>
              <a:gd name="connsiteX2-55" fmla="*/ 35979 w 6436779"/>
              <a:gd name="connsiteY2-56" fmla="*/ 2181374 h 5915174"/>
              <a:gd name="connsiteX3-57" fmla="*/ 3274479 w 6436779"/>
              <a:gd name="connsiteY3-58" fmla="*/ 143024 h 5915174"/>
              <a:gd name="connsiteX4-59" fmla="*/ 6436779 w 6436779"/>
              <a:gd name="connsiteY4-60" fmla="*/ 5915174 h 5915174"/>
              <a:gd name="connsiteX0-61" fmla="*/ 2610945 w 6459045"/>
              <a:gd name="connsiteY0-62" fmla="*/ 2909201 h 5385701"/>
              <a:gd name="connsiteX1-63" fmla="*/ 1467945 w 6459045"/>
              <a:gd name="connsiteY1-64" fmla="*/ 3804551 h 5385701"/>
              <a:gd name="connsiteX2-65" fmla="*/ 58245 w 6459045"/>
              <a:gd name="connsiteY2-66" fmla="*/ 1651901 h 5385701"/>
              <a:gd name="connsiteX3-67" fmla="*/ 3182445 w 6459045"/>
              <a:gd name="connsiteY3-68" fmla="*/ 146951 h 5385701"/>
              <a:gd name="connsiteX4-69" fmla="*/ 6459045 w 6459045"/>
              <a:gd name="connsiteY4-70" fmla="*/ 5385701 h 5385701"/>
              <a:gd name="connsiteX0-71" fmla="*/ 2599466 w 6447566"/>
              <a:gd name="connsiteY0-72" fmla="*/ 2949201 h 5425701"/>
              <a:gd name="connsiteX1-73" fmla="*/ 1456466 w 6447566"/>
              <a:gd name="connsiteY1-74" fmla="*/ 3844551 h 5425701"/>
              <a:gd name="connsiteX2-75" fmla="*/ 46766 w 6447566"/>
              <a:gd name="connsiteY2-76" fmla="*/ 1691901 h 5425701"/>
              <a:gd name="connsiteX3-77" fmla="*/ 3170966 w 6447566"/>
              <a:gd name="connsiteY3-78" fmla="*/ 186951 h 5425701"/>
              <a:gd name="connsiteX4-79" fmla="*/ 6447566 w 6447566"/>
              <a:gd name="connsiteY4-80" fmla="*/ 5425701 h 5425701"/>
              <a:gd name="connsiteX0-81" fmla="*/ 2609965 w 6458065"/>
              <a:gd name="connsiteY0-82" fmla="*/ 2837809 h 5314309"/>
              <a:gd name="connsiteX1-83" fmla="*/ 1466965 w 6458065"/>
              <a:gd name="connsiteY1-84" fmla="*/ 3733159 h 5314309"/>
              <a:gd name="connsiteX2-85" fmla="*/ 57265 w 6458065"/>
              <a:gd name="connsiteY2-86" fmla="*/ 1580509 h 5314309"/>
              <a:gd name="connsiteX3-87" fmla="*/ 3162415 w 6458065"/>
              <a:gd name="connsiteY3-88" fmla="*/ 151759 h 5314309"/>
              <a:gd name="connsiteX4-89" fmla="*/ 6458065 w 6458065"/>
              <a:gd name="connsiteY4-90" fmla="*/ 5314309 h 5314309"/>
              <a:gd name="connsiteX0-91" fmla="*/ 2593388 w 6441488"/>
              <a:gd name="connsiteY0-92" fmla="*/ 2837809 h 5314309"/>
              <a:gd name="connsiteX1-93" fmla="*/ 1450388 w 6441488"/>
              <a:gd name="connsiteY1-94" fmla="*/ 3733159 h 5314309"/>
              <a:gd name="connsiteX2-95" fmla="*/ 40688 w 6441488"/>
              <a:gd name="connsiteY2-96" fmla="*/ 1580509 h 5314309"/>
              <a:gd name="connsiteX3-97" fmla="*/ 3145838 w 6441488"/>
              <a:gd name="connsiteY3-98" fmla="*/ 151759 h 5314309"/>
              <a:gd name="connsiteX4-99" fmla="*/ 6441488 w 6441488"/>
              <a:gd name="connsiteY4-100" fmla="*/ 5314309 h 5314309"/>
              <a:gd name="connsiteX0-101" fmla="*/ 2563207 w 6411307"/>
              <a:gd name="connsiteY0-102" fmla="*/ 2927723 h 5404223"/>
              <a:gd name="connsiteX1-103" fmla="*/ 1420207 w 6411307"/>
              <a:gd name="connsiteY1-104" fmla="*/ 3823073 h 5404223"/>
              <a:gd name="connsiteX2-105" fmla="*/ 10507 w 6411307"/>
              <a:gd name="connsiteY2-106" fmla="*/ 1670423 h 5404223"/>
              <a:gd name="connsiteX3-107" fmla="*/ 3115657 w 6411307"/>
              <a:gd name="connsiteY3-108" fmla="*/ 241673 h 5404223"/>
              <a:gd name="connsiteX4-109" fmla="*/ 6411307 w 6411307"/>
              <a:gd name="connsiteY4-110" fmla="*/ 5404223 h 5404223"/>
              <a:gd name="connsiteX0-111" fmla="*/ 2563207 w 6411307"/>
              <a:gd name="connsiteY0-112" fmla="*/ 2927723 h 5404223"/>
              <a:gd name="connsiteX1-113" fmla="*/ 1420207 w 6411307"/>
              <a:gd name="connsiteY1-114" fmla="*/ 3823073 h 5404223"/>
              <a:gd name="connsiteX2-115" fmla="*/ 10507 w 6411307"/>
              <a:gd name="connsiteY2-116" fmla="*/ 1670423 h 5404223"/>
              <a:gd name="connsiteX3-117" fmla="*/ 3115657 w 6411307"/>
              <a:gd name="connsiteY3-118" fmla="*/ 241673 h 5404223"/>
              <a:gd name="connsiteX4-119" fmla="*/ 6411307 w 6411307"/>
              <a:gd name="connsiteY4-120" fmla="*/ 5404223 h 540422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6411307" h="5404223">
                <a:moveTo>
                  <a:pt x="2563207" y="2927723"/>
                </a:moveTo>
                <a:cubicBezTo>
                  <a:pt x="2761644" y="3564310"/>
                  <a:pt x="1845657" y="4032623"/>
                  <a:pt x="1420207" y="3823073"/>
                </a:cubicBezTo>
                <a:cubicBezTo>
                  <a:pt x="994757" y="3613523"/>
                  <a:pt x="-119668" y="3105523"/>
                  <a:pt x="10507" y="1670423"/>
                </a:cubicBezTo>
                <a:cubicBezTo>
                  <a:pt x="140682" y="235323"/>
                  <a:pt x="2048857" y="-380627"/>
                  <a:pt x="3115657" y="241673"/>
                </a:cubicBezTo>
                <a:cubicBezTo>
                  <a:pt x="4182457" y="863973"/>
                  <a:pt x="5884257" y="4467598"/>
                  <a:pt x="6411307" y="5404223"/>
                </a:cubicBezTo>
              </a:path>
            </a:pathLst>
          </a:cu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自由: 形状 20"/>
          <p:cNvSpPr/>
          <p:nvPr/>
        </p:nvSpPr>
        <p:spPr>
          <a:xfrm rot="17121192">
            <a:off x="-6114557" y="-2947603"/>
            <a:ext cx="11772239" cy="7932274"/>
          </a:xfrm>
          <a:custGeom>
            <a:avLst/>
            <a:gdLst>
              <a:gd name="connsiteX0" fmla="*/ 2171709 w 6438909"/>
              <a:gd name="connsiteY0" fmla="*/ 3340257 h 5797707"/>
              <a:gd name="connsiteX1" fmla="*/ 1943109 w 6438909"/>
              <a:gd name="connsiteY1" fmla="*/ 4178457 h 5797707"/>
              <a:gd name="connsiteX2" fmla="*/ 19059 w 6438909"/>
              <a:gd name="connsiteY2" fmla="*/ 3702207 h 5797707"/>
              <a:gd name="connsiteX3" fmla="*/ 3276609 w 6438909"/>
              <a:gd name="connsiteY3" fmla="*/ 25557 h 5797707"/>
              <a:gd name="connsiteX4" fmla="*/ 6438909 w 6438909"/>
              <a:gd name="connsiteY4" fmla="*/ 5797707 h 5797707"/>
              <a:gd name="connsiteX0-1" fmla="*/ 2152817 w 6420017"/>
              <a:gd name="connsiteY0-2" fmla="*/ 3434610 h 5892060"/>
              <a:gd name="connsiteX1-3" fmla="*/ 1924217 w 6420017"/>
              <a:gd name="connsiteY1-4" fmla="*/ 4272810 h 5892060"/>
              <a:gd name="connsiteX2-5" fmla="*/ 19217 w 6420017"/>
              <a:gd name="connsiteY2-6" fmla="*/ 2158260 h 5892060"/>
              <a:gd name="connsiteX3-7" fmla="*/ 3257717 w 6420017"/>
              <a:gd name="connsiteY3-8" fmla="*/ 119910 h 5892060"/>
              <a:gd name="connsiteX4-9" fmla="*/ 6420017 w 6420017"/>
              <a:gd name="connsiteY4-10" fmla="*/ 5892060 h 5892060"/>
              <a:gd name="connsiteX0-11" fmla="*/ 2136896 w 6404096"/>
              <a:gd name="connsiteY0-12" fmla="*/ 3538647 h 5996097"/>
              <a:gd name="connsiteX1-13" fmla="*/ 1908296 w 6404096"/>
              <a:gd name="connsiteY1-14" fmla="*/ 4376847 h 5996097"/>
              <a:gd name="connsiteX2-15" fmla="*/ 3296 w 6404096"/>
              <a:gd name="connsiteY2-16" fmla="*/ 2262297 h 5996097"/>
              <a:gd name="connsiteX3-17" fmla="*/ 3241796 w 6404096"/>
              <a:gd name="connsiteY3-18" fmla="*/ 223947 h 5996097"/>
              <a:gd name="connsiteX4-19" fmla="*/ 6404096 w 6404096"/>
              <a:gd name="connsiteY4-20" fmla="*/ 5996097 h 5996097"/>
              <a:gd name="connsiteX0-21" fmla="*/ 2555996 w 6404096"/>
              <a:gd name="connsiteY0-22" fmla="*/ 3519597 h 5996097"/>
              <a:gd name="connsiteX1-23" fmla="*/ 1908296 w 6404096"/>
              <a:gd name="connsiteY1-24" fmla="*/ 4376847 h 5996097"/>
              <a:gd name="connsiteX2-25" fmla="*/ 3296 w 6404096"/>
              <a:gd name="connsiteY2-26" fmla="*/ 2262297 h 5996097"/>
              <a:gd name="connsiteX3-27" fmla="*/ 3241796 w 6404096"/>
              <a:gd name="connsiteY3-28" fmla="*/ 223947 h 5996097"/>
              <a:gd name="connsiteX4-29" fmla="*/ 6404096 w 6404096"/>
              <a:gd name="connsiteY4-30" fmla="*/ 5996097 h 5996097"/>
              <a:gd name="connsiteX0-31" fmla="*/ 2598844 w 6446944"/>
              <a:gd name="connsiteY0-32" fmla="*/ 3415855 h 5892355"/>
              <a:gd name="connsiteX1-33" fmla="*/ 1455844 w 6446944"/>
              <a:gd name="connsiteY1-34" fmla="*/ 4311205 h 5892355"/>
              <a:gd name="connsiteX2-35" fmla="*/ 46144 w 6446944"/>
              <a:gd name="connsiteY2-36" fmla="*/ 2158555 h 5892355"/>
              <a:gd name="connsiteX3-37" fmla="*/ 3284644 w 6446944"/>
              <a:gd name="connsiteY3-38" fmla="*/ 120205 h 5892355"/>
              <a:gd name="connsiteX4-39" fmla="*/ 6446944 w 6446944"/>
              <a:gd name="connsiteY4-40" fmla="*/ 5892355 h 5892355"/>
              <a:gd name="connsiteX0-41" fmla="*/ 2616907 w 6465007"/>
              <a:gd name="connsiteY0-42" fmla="*/ 3415855 h 5892355"/>
              <a:gd name="connsiteX1-43" fmla="*/ 1473907 w 6465007"/>
              <a:gd name="connsiteY1-44" fmla="*/ 4311205 h 5892355"/>
              <a:gd name="connsiteX2-45" fmla="*/ 64207 w 6465007"/>
              <a:gd name="connsiteY2-46" fmla="*/ 2158555 h 5892355"/>
              <a:gd name="connsiteX3-47" fmla="*/ 3302707 w 6465007"/>
              <a:gd name="connsiteY3-48" fmla="*/ 120205 h 5892355"/>
              <a:gd name="connsiteX4-49" fmla="*/ 6465007 w 6465007"/>
              <a:gd name="connsiteY4-50" fmla="*/ 5892355 h 5892355"/>
              <a:gd name="connsiteX0-51" fmla="*/ 2588679 w 6436779"/>
              <a:gd name="connsiteY0-52" fmla="*/ 3438674 h 5915174"/>
              <a:gd name="connsiteX1-53" fmla="*/ 1445679 w 6436779"/>
              <a:gd name="connsiteY1-54" fmla="*/ 4334024 h 5915174"/>
              <a:gd name="connsiteX2-55" fmla="*/ 35979 w 6436779"/>
              <a:gd name="connsiteY2-56" fmla="*/ 2181374 h 5915174"/>
              <a:gd name="connsiteX3-57" fmla="*/ 3274479 w 6436779"/>
              <a:gd name="connsiteY3-58" fmla="*/ 143024 h 5915174"/>
              <a:gd name="connsiteX4-59" fmla="*/ 6436779 w 6436779"/>
              <a:gd name="connsiteY4-60" fmla="*/ 5915174 h 5915174"/>
              <a:gd name="connsiteX0-61" fmla="*/ 2610945 w 6459045"/>
              <a:gd name="connsiteY0-62" fmla="*/ 2909201 h 5385701"/>
              <a:gd name="connsiteX1-63" fmla="*/ 1467945 w 6459045"/>
              <a:gd name="connsiteY1-64" fmla="*/ 3804551 h 5385701"/>
              <a:gd name="connsiteX2-65" fmla="*/ 58245 w 6459045"/>
              <a:gd name="connsiteY2-66" fmla="*/ 1651901 h 5385701"/>
              <a:gd name="connsiteX3-67" fmla="*/ 3182445 w 6459045"/>
              <a:gd name="connsiteY3-68" fmla="*/ 146951 h 5385701"/>
              <a:gd name="connsiteX4-69" fmla="*/ 6459045 w 6459045"/>
              <a:gd name="connsiteY4-70" fmla="*/ 5385701 h 5385701"/>
              <a:gd name="connsiteX0-71" fmla="*/ 2599466 w 6447566"/>
              <a:gd name="connsiteY0-72" fmla="*/ 2949201 h 5425701"/>
              <a:gd name="connsiteX1-73" fmla="*/ 1456466 w 6447566"/>
              <a:gd name="connsiteY1-74" fmla="*/ 3844551 h 5425701"/>
              <a:gd name="connsiteX2-75" fmla="*/ 46766 w 6447566"/>
              <a:gd name="connsiteY2-76" fmla="*/ 1691901 h 5425701"/>
              <a:gd name="connsiteX3-77" fmla="*/ 3170966 w 6447566"/>
              <a:gd name="connsiteY3-78" fmla="*/ 186951 h 5425701"/>
              <a:gd name="connsiteX4-79" fmla="*/ 6447566 w 6447566"/>
              <a:gd name="connsiteY4-80" fmla="*/ 5425701 h 5425701"/>
              <a:gd name="connsiteX0-81" fmla="*/ 2609965 w 6458065"/>
              <a:gd name="connsiteY0-82" fmla="*/ 2837809 h 5314309"/>
              <a:gd name="connsiteX1-83" fmla="*/ 1466965 w 6458065"/>
              <a:gd name="connsiteY1-84" fmla="*/ 3733159 h 5314309"/>
              <a:gd name="connsiteX2-85" fmla="*/ 57265 w 6458065"/>
              <a:gd name="connsiteY2-86" fmla="*/ 1580509 h 5314309"/>
              <a:gd name="connsiteX3-87" fmla="*/ 3162415 w 6458065"/>
              <a:gd name="connsiteY3-88" fmla="*/ 151759 h 5314309"/>
              <a:gd name="connsiteX4-89" fmla="*/ 6458065 w 6458065"/>
              <a:gd name="connsiteY4-90" fmla="*/ 5314309 h 5314309"/>
              <a:gd name="connsiteX0-91" fmla="*/ 2593388 w 6441488"/>
              <a:gd name="connsiteY0-92" fmla="*/ 2837809 h 5314309"/>
              <a:gd name="connsiteX1-93" fmla="*/ 1450388 w 6441488"/>
              <a:gd name="connsiteY1-94" fmla="*/ 3733159 h 5314309"/>
              <a:gd name="connsiteX2-95" fmla="*/ 40688 w 6441488"/>
              <a:gd name="connsiteY2-96" fmla="*/ 1580509 h 5314309"/>
              <a:gd name="connsiteX3-97" fmla="*/ 3145838 w 6441488"/>
              <a:gd name="connsiteY3-98" fmla="*/ 151759 h 5314309"/>
              <a:gd name="connsiteX4-99" fmla="*/ 6441488 w 6441488"/>
              <a:gd name="connsiteY4-100" fmla="*/ 5314309 h 5314309"/>
              <a:gd name="connsiteX0-101" fmla="*/ 2563207 w 6411307"/>
              <a:gd name="connsiteY0-102" fmla="*/ 2927723 h 5404223"/>
              <a:gd name="connsiteX1-103" fmla="*/ 1420207 w 6411307"/>
              <a:gd name="connsiteY1-104" fmla="*/ 3823073 h 5404223"/>
              <a:gd name="connsiteX2-105" fmla="*/ 10507 w 6411307"/>
              <a:gd name="connsiteY2-106" fmla="*/ 1670423 h 5404223"/>
              <a:gd name="connsiteX3-107" fmla="*/ 3115657 w 6411307"/>
              <a:gd name="connsiteY3-108" fmla="*/ 241673 h 5404223"/>
              <a:gd name="connsiteX4-109" fmla="*/ 6411307 w 6411307"/>
              <a:gd name="connsiteY4-110" fmla="*/ 5404223 h 5404223"/>
              <a:gd name="connsiteX0-111" fmla="*/ 2563207 w 6411307"/>
              <a:gd name="connsiteY0-112" fmla="*/ 2927723 h 5404223"/>
              <a:gd name="connsiteX1-113" fmla="*/ 1420207 w 6411307"/>
              <a:gd name="connsiteY1-114" fmla="*/ 3823073 h 5404223"/>
              <a:gd name="connsiteX2-115" fmla="*/ 10507 w 6411307"/>
              <a:gd name="connsiteY2-116" fmla="*/ 1670423 h 5404223"/>
              <a:gd name="connsiteX3-117" fmla="*/ 3115657 w 6411307"/>
              <a:gd name="connsiteY3-118" fmla="*/ 241673 h 5404223"/>
              <a:gd name="connsiteX4-119" fmla="*/ 6411307 w 6411307"/>
              <a:gd name="connsiteY4-120" fmla="*/ 5404223 h 540422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6411307" h="5404223">
                <a:moveTo>
                  <a:pt x="2563207" y="2927723"/>
                </a:moveTo>
                <a:cubicBezTo>
                  <a:pt x="2761644" y="3564310"/>
                  <a:pt x="1845657" y="4032623"/>
                  <a:pt x="1420207" y="3823073"/>
                </a:cubicBezTo>
                <a:cubicBezTo>
                  <a:pt x="994757" y="3613523"/>
                  <a:pt x="-119668" y="3105523"/>
                  <a:pt x="10507" y="1670423"/>
                </a:cubicBezTo>
                <a:cubicBezTo>
                  <a:pt x="140682" y="235323"/>
                  <a:pt x="2048857" y="-380627"/>
                  <a:pt x="3115657" y="241673"/>
                </a:cubicBezTo>
                <a:cubicBezTo>
                  <a:pt x="4182457" y="863973"/>
                  <a:pt x="5884257" y="4467598"/>
                  <a:pt x="6411307" y="5404223"/>
                </a:cubicBezTo>
              </a:path>
            </a:pathLst>
          </a:cu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自由: 形状 21"/>
          <p:cNvSpPr/>
          <p:nvPr/>
        </p:nvSpPr>
        <p:spPr>
          <a:xfrm rot="17121192">
            <a:off x="-6207275" y="-3233286"/>
            <a:ext cx="11772239" cy="7932274"/>
          </a:xfrm>
          <a:custGeom>
            <a:avLst/>
            <a:gdLst>
              <a:gd name="connsiteX0" fmla="*/ 2171709 w 6438909"/>
              <a:gd name="connsiteY0" fmla="*/ 3340257 h 5797707"/>
              <a:gd name="connsiteX1" fmla="*/ 1943109 w 6438909"/>
              <a:gd name="connsiteY1" fmla="*/ 4178457 h 5797707"/>
              <a:gd name="connsiteX2" fmla="*/ 19059 w 6438909"/>
              <a:gd name="connsiteY2" fmla="*/ 3702207 h 5797707"/>
              <a:gd name="connsiteX3" fmla="*/ 3276609 w 6438909"/>
              <a:gd name="connsiteY3" fmla="*/ 25557 h 5797707"/>
              <a:gd name="connsiteX4" fmla="*/ 6438909 w 6438909"/>
              <a:gd name="connsiteY4" fmla="*/ 5797707 h 5797707"/>
              <a:gd name="connsiteX0-1" fmla="*/ 2152817 w 6420017"/>
              <a:gd name="connsiteY0-2" fmla="*/ 3434610 h 5892060"/>
              <a:gd name="connsiteX1-3" fmla="*/ 1924217 w 6420017"/>
              <a:gd name="connsiteY1-4" fmla="*/ 4272810 h 5892060"/>
              <a:gd name="connsiteX2-5" fmla="*/ 19217 w 6420017"/>
              <a:gd name="connsiteY2-6" fmla="*/ 2158260 h 5892060"/>
              <a:gd name="connsiteX3-7" fmla="*/ 3257717 w 6420017"/>
              <a:gd name="connsiteY3-8" fmla="*/ 119910 h 5892060"/>
              <a:gd name="connsiteX4-9" fmla="*/ 6420017 w 6420017"/>
              <a:gd name="connsiteY4-10" fmla="*/ 5892060 h 5892060"/>
              <a:gd name="connsiteX0-11" fmla="*/ 2136896 w 6404096"/>
              <a:gd name="connsiteY0-12" fmla="*/ 3538647 h 5996097"/>
              <a:gd name="connsiteX1-13" fmla="*/ 1908296 w 6404096"/>
              <a:gd name="connsiteY1-14" fmla="*/ 4376847 h 5996097"/>
              <a:gd name="connsiteX2-15" fmla="*/ 3296 w 6404096"/>
              <a:gd name="connsiteY2-16" fmla="*/ 2262297 h 5996097"/>
              <a:gd name="connsiteX3-17" fmla="*/ 3241796 w 6404096"/>
              <a:gd name="connsiteY3-18" fmla="*/ 223947 h 5996097"/>
              <a:gd name="connsiteX4-19" fmla="*/ 6404096 w 6404096"/>
              <a:gd name="connsiteY4-20" fmla="*/ 5996097 h 5996097"/>
              <a:gd name="connsiteX0-21" fmla="*/ 2555996 w 6404096"/>
              <a:gd name="connsiteY0-22" fmla="*/ 3519597 h 5996097"/>
              <a:gd name="connsiteX1-23" fmla="*/ 1908296 w 6404096"/>
              <a:gd name="connsiteY1-24" fmla="*/ 4376847 h 5996097"/>
              <a:gd name="connsiteX2-25" fmla="*/ 3296 w 6404096"/>
              <a:gd name="connsiteY2-26" fmla="*/ 2262297 h 5996097"/>
              <a:gd name="connsiteX3-27" fmla="*/ 3241796 w 6404096"/>
              <a:gd name="connsiteY3-28" fmla="*/ 223947 h 5996097"/>
              <a:gd name="connsiteX4-29" fmla="*/ 6404096 w 6404096"/>
              <a:gd name="connsiteY4-30" fmla="*/ 5996097 h 5996097"/>
              <a:gd name="connsiteX0-31" fmla="*/ 2598844 w 6446944"/>
              <a:gd name="connsiteY0-32" fmla="*/ 3415855 h 5892355"/>
              <a:gd name="connsiteX1-33" fmla="*/ 1455844 w 6446944"/>
              <a:gd name="connsiteY1-34" fmla="*/ 4311205 h 5892355"/>
              <a:gd name="connsiteX2-35" fmla="*/ 46144 w 6446944"/>
              <a:gd name="connsiteY2-36" fmla="*/ 2158555 h 5892355"/>
              <a:gd name="connsiteX3-37" fmla="*/ 3284644 w 6446944"/>
              <a:gd name="connsiteY3-38" fmla="*/ 120205 h 5892355"/>
              <a:gd name="connsiteX4-39" fmla="*/ 6446944 w 6446944"/>
              <a:gd name="connsiteY4-40" fmla="*/ 5892355 h 5892355"/>
              <a:gd name="connsiteX0-41" fmla="*/ 2616907 w 6465007"/>
              <a:gd name="connsiteY0-42" fmla="*/ 3415855 h 5892355"/>
              <a:gd name="connsiteX1-43" fmla="*/ 1473907 w 6465007"/>
              <a:gd name="connsiteY1-44" fmla="*/ 4311205 h 5892355"/>
              <a:gd name="connsiteX2-45" fmla="*/ 64207 w 6465007"/>
              <a:gd name="connsiteY2-46" fmla="*/ 2158555 h 5892355"/>
              <a:gd name="connsiteX3-47" fmla="*/ 3302707 w 6465007"/>
              <a:gd name="connsiteY3-48" fmla="*/ 120205 h 5892355"/>
              <a:gd name="connsiteX4-49" fmla="*/ 6465007 w 6465007"/>
              <a:gd name="connsiteY4-50" fmla="*/ 5892355 h 5892355"/>
              <a:gd name="connsiteX0-51" fmla="*/ 2588679 w 6436779"/>
              <a:gd name="connsiteY0-52" fmla="*/ 3438674 h 5915174"/>
              <a:gd name="connsiteX1-53" fmla="*/ 1445679 w 6436779"/>
              <a:gd name="connsiteY1-54" fmla="*/ 4334024 h 5915174"/>
              <a:gd name="connsiteX2-55" fmla="*/ 35979 w 6436779"/>
              <a:gd name="connsiteY2-56" fmla="*/ 2181374 h 5915174"/>
              <a:gd name="connsiteX3-57" fmla="*/ 3274479 w 6436779"/>
              <a:gd name="connsiteY3-58" fmla="*/ 143024 h 5915174"/>
              <a:gd name="connsiteX4-59" fmla="*/ 6436779 w 6436779"/>
              <a:gd name="connsiteY4-60" fmla="*/ 5915174 h 5915174"/>
              <a:gd name="connsiteX0-61" fmla="*/ 2610945 w 6459045"/>
              <a:gd name="connsiteY0-62" fmla="*/ 2909201 h 5385701"/>
              <a:gd name="connsiteX1-63" fmla="*/ 1467945 w 6459045"/>
              <a:gd name="connsiteY1-64" fmla="*/ 3804551 h 5385701"/>
              <a:gd name="connsiteX2-65" fmla="*/ 58245 w 6459045"/>
              <a:gd name="connsiteY2-66" fmla="*/ 1651901 h 5385701"/>
              <a:gd name="connsiteX3-67" fmla="*/ 3182445 w 6459045"/>
              <a:gd name="connsiteY3-68" fmla="*/ 146951 h 5385701"/>
              <a:gd name="connsiteX4-69" fmla="*/ 6459045 w 6459045"/>
              <a:gd name="connsiteY4-70" fmla="*/ 5385701 h 5385701"/>
              <a:gd name="connsiteX0-71" fmla="*/ 2599466 w 6447566"/>
              <a:gd name="connsiteY0-72" fmla="*/ 2949201 h 5425701"/>
              <a:gd name="connsiteX1-73" fmla="*/ 1456466 w 6447566"/>
              <a:gd name="connsiteY1-74" fmla="*/ 3844551 h 5425701"/>
              <a:gd name="connsiteX2-75" fmla="*/ 46766 w 6447566"/>
              <a:gd name="connsiteY2-76" fmla="*/ 1691901 h 5425701"/>
              <a:gd name="connsiteX3-77" fmla="*/ 3170966 w 6447566"/>
              <a:gd name="connsiteY3-78" fmla="*/ 186951 h 5425701"/>
              <a:gd name="connsiteX4-79" fmla="*/ 6447566 w 6447566"/>
              <a:gd name="connsiteY4-80" fmla="*/ 5425701 h 5425701"/>
              <a:gd name="connsiteX0-81" fmla="*/ 2609965 w 6458065"/>
              <a:gd name="connsiteY0-82" fmla="*/ 2837809 h 5314309"/>
              <a:gd name="connsiteX1-83" fmla="*/ 1466965 w 6458065"/>
              <a:gd name="connsiteY1-84" fmla="*/ 3733159 h 5314309"/>
              <a:gd name="connsiteX2-85" fmla="*/ 57265 w 6458065"/>
              <a:gd name="connsiteY2-86" fmla="*/ 1580509 h 5314309"/>
              <a:gd name="connsiteX3-87" fmla="*/ 3162415 w 6458065"/>
              <a:gd name="connsiteY3-88" fmla="*/ 151759 h 5314309"/>
              <a:gd name="connsiteX4-89" fmla="*/ 6458065 w 6458065"/>
              <a:gd name="connsiteY4-90" fmla="*/ 5314309 h 5314309"/>
              <a:gd name="connsiteX0-91" fmla="*/ 2593388 w 6441488"/>
              <a:gd name="connsiteY0-92" fmla="*/ 2837809 h 5314309"/>
              <a:gd name="connsiteX1-93" fmla="*/ 1450388 w 6441488"/>
              <a:gd name="connsiteY1-94" fmla="*/ 3733159 h 5314309"/>
              <a:gd name="connsiteX2-95" fmla="*/ 40688 w 6441488"/>
              <a:gd name="connsiteY2-96" fmla="*/ 1580509 h 5314309"/>
              <a:gd name="connsiteX3-97" fmla="*/ 3145838 w 6441488"/>
              <a:gd name="connsiteY3-98" fmla="*/ 151759 h 5314309"/>
              <a:gd name="connsiteX4-99" fmla="*/ 6441488 w 6441488"/>
              <a:gd name="connsiteY4-100" fmla="*/ 5314309 h 5314309"/>
              <a:gd name="connsiteX0-101" fmla="*/ 2563207 w 6411307"/>
              <a:gd name="connsiteY0-102" fmla="*/ 2927723 h 5404223"/>
              <a:gd name="connsiteX1-103" fmla="*/ 1420207 w 6411307"/>
              <a:gd name="connsiteY1-104" fmla="*/ 3823073 h 5404223"/>
              <a:gd name="connsiteX2-105" fmla="*/ 10507 w 6411307"/>
              <a:gd name="connsiteY2-106" fmla="*/ 1670423 h 5404223"/>
              <a:gd name="connsiteX3-107" fmla="*/ 3115657 w 6411307"/>
              <a:gd name="connsiteY3-108" fmla="*/ 241673 h 5404223"/>
              <a:gd name="connsiteX4-109" fmla="*/ 6411307 w 6411307"/>
              <a:gd name="connsiteY4-110" fmla="*/ 5404223 h 5404223"/>
              <a:gd name="connsiteX0-111" fmla="*/ 2563207 w 6411307"/>
              <a:gd name="connsiteY0-112" fmla="*/ 2927723 h 5404223"/>
              <a:gd name="connsiteX1-113" fmla="*/ 1420207 w 6411307"/>
              <a:gd name="connsiteY1-114" fmla="*/ 3823073 h 5404223"/>
              <a:gd name="connsiteX2-115" fmla="*/ 10507 w 6411307"/>
              <a:gd name="connsiteY2-116" fmla="*/ 1670423 h 5404223"/>
              <a:gd name="connsiteX3-117" fmla="*/ 3115657 w 6411307"/>
              <a:gd name="connsiteY3-118" fmla="*/ 241673 h 5404223"/>
              <a:gd name="connsiteX4-119" fmla="*/ 6411307 w 6411307"/>
              <a:gd name="connsiteY4-120" fmla="*/ 5404223 h 540422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6411307" h="5404223">
                <a:moveTo>
                  <a:pt x="2563207" y="2927723"/>
                </a:moveTo>
                <a:cubicBezTo>
                  <a:pt x="2761644" y="3564310"/>
                  <a:pt x="1845657" y="4032623"/>
                  <a:pt x="1420207" y="3823073"/>
                </a:cubicBezTo>
                <a:cubicBezTo>
                  <a:pt x="994757" y="3613523"/>
                  <a:pt x="-119668" y="3105523"/>
                  <a:pt x="10507" y="1670423"/>
                </a:cubicBezTo>
                <a:cubicBezTo>
                  <a:pt x="140682" y="235323"/>
                  <a:pt x="2048857" y="-380627"/>
                  <a:pt x="3115657" y="241673"/>
                </a:cubicBezTo>
                <a:cubicBezTo>
                  <a:pt x="4182457" y="863973"/>
                  <a:pt x="5884257" y="4467598"/>
                  <a:pt x="6411307" y="5404223"/>
                </a:cubicBezTo>
              </a:path>
            </a:pathLst>
          </a:cu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自由: 形状 22"/>
          <p:cNvSpPr/>
          <p:nvPr/>
        </p:nvSpPr>
        <p:spPr>
          <a:xfrm rot="17121192">
            <a:off x="-6276746" y="-3524544"/>
            <a:ext cx="11772239" cy="7932274"/>
          </a:xfrm>
          <a:custGeom>
            <a:avLst/>
            <a:gdLst>
              <a:gd name="connsiteX0" fmla="*/ 2171709 w 6438909"/>
              <a:gd name="connsiteY0" fmla="*/ 3340257 h 5797707"/>
              <a:gd name="connsiteX1" fmla="*/ 1943109 w 6438909"/>
              <a:gd name="connsiteY1" fmla="*/ 4178457 h 5797707"/>
              <a:gd name="connsiteX2" fmla="*/ 19059 w 6438909"/>
              <a:gd name="connsiteY2" fmla="*/ 3702207 h 5797707"/>
              <a:gd name="connsiteX3" fmla="*/ 3276609 w 6438909"/>
              <a:gd name="connsiteY3" fmla="*/ 25557 h 5797707"/>
              <a:gd name="connsiteX4" fmla="*/ 6438909 w 6438909"/>
              <a:gd name="connsiteY4" fmla="*/ 5797707 h 5797707"/>
              <a:gd name="connsiteX0-1" fmla="*/ 2152817 w 6420017"/>
              <a:gd name="connsiteY0-2" fmla="*/ 3434610 h 5892060"/>
              <a:gd name="connsiteX1-3" fmla="*/ 1924217 w 6420017"/>
              <a:gd name="connsiteY1-4" fmla="*/ 4272810 h 5892060"/>
              <a:gd name="connsiteX2-5" fmla="*/ 19217 w 6420017"/>
              <a:gd name="connsiteY2-6" fmla="*/ 2158260 h 5892060"/>
              <a:gd name="connsiteX3-7" fmla="*/ 3257717 w 6420017"/>
              <a:gd name="connsiteY3-8" fmla="*/ 119910 h 5892060"/>
              <a:gd name="connsiteX4-9" fmla="*/ 6420017 w 6420017"/>
              <a:gd name="connsiteY4-10" fmla="*/ 5892060 h 5892060"/>
              <a:gd name="connsiteX0-11" fmla="*/ 2136896 w 6404096"/>
              <a:gd name="connsiteY0-12" fmla="*/ 3538647 h 5996097"/>
              <a:gd name="connsiteX1-13" fmla="*/ 1908296 w 6404096"/>
              <a:gd name="connsiteY1-14" fmla="*/ 4376847 h 5996097"/>
              <a:gd name="connsiteX2-15" fmla="*/ 3296 w 6404096"/>
              <a:gd name="connsiteY2-16" fmla="*/ 2262297 h 5996097"/>
              <a:gd name="connsiteX3-17" fmla="*/ 3241796 w 6404096"/>
              <a:gd name="connsiteY3-18" fmla="*/ 223947 h 5996097"/>
              <a:gd name="connsiteX4-19" fmla="*/ 6404096 w 6404096"/>
              <a:gd name="connsiteY4-20" fmla="*/ 5996097 h 5996097"/>
              <a:gd name="connsiteX0-21" fmla="*/ 2555996 w 6404096"/>
              <a:gd name="connsiteY0-22" fmla="*/ 3519597 h 5996097"/>
              <a:gd name="connsiteX1-23" fmla="*/ 1908296 w 6404096"/>
              <a:gd name="connsiteY1-24" fmla="*/ 4376847 h 5996097"/>
              <a:gd name="connsiteX2-25" fmla="*/ 3296 w 6404096"/>
              <a:gd name="connsiteY2-26" fmla="*/ 2262297 h 5996097"/>
              <a:gd name="connsiteX3-27" fmla="*/ 3241796 w 6404096"/>
              <a:gd name="connsiteY3-28" fmla="*/ 223947 h 5996097"/>
              <a:gd name="connsiteX4-29" fmla="*/ 6404096 w 6404096"/>
              <a:gd name="connsiteY4-30" fmla="*/ 5996097 h 5996097"/>
              <a:gd name="connsiteX0-31" fmla="*/ 2598844 w 6446944"/>
              <a:gd name="connsiteY0-32" fmla="*/ 3415855 h 5892355"/>
              <a:gd name="connsiteX1-33" fmla="*/ 1455844 w 6446944"/>
              <a:gd name="connsiteY1-34" fmla="*/ 4311205 h 5892355"/>
              <a:gd name="connsiteX2-35" fmla="*/ 46144 w 6446944"/>
              <a:gd name="connsiteY2-36" fmla="*/ 2158555 h 5892355"/>
              <a:gd name="connsiteX3-37" fmla="*/ 3284644 w 6446944"/>
              <a:gd name="connsiteY3-38" fmla="*/ 120205 h 5892355"/>
              <a:gd name="connsiteX4-39" fmla="*/ 6446944 w 6446944"/>
              <a:gd name="connsiteY4-40" fmla="*/ 5892355 h 5892355"/>
              <a:gd name="connsiteX0-41" fmla="*/ 2616907 w 6465007"/>
              <a:gd name="connsiteY0-42" fmla="*/ 3415855 h 5892355"/>
              <a:gd name="connsiteX1-43" fmla="*/ 1473907 w 6465007"/>
              <a:gd name="connsiteY1-44" fmla="*/ 4311205 h 5892355"/>
              <a:gd name="connsiteX2-45" fmla="*/ 64207 w 6465007"/>
              <a:gd name="connsiteY2-46" fmla="*/ 2158555 h 5892355"/>
              <a:gd name="connsiteX3-47" fmla="*/ 3302707 w 6465007"/>
              <a:gd name="connsiteY3-48" fmla="*/ 120205 h 5892355"/>
              <a:gd name="connsiteX4-49" fmla="*/ 6465007 w 6465007"/>
              <a:gd name="connsiteY4-50" fmla="*/ 5892355 h 5892355"/>
              <a:gd name="connsiteX0-51" fmla="*/ 2588679 w 6436779"/>
              <a:gd name="connsiteY0-52" fmla="*/ 3438674 h 5915174"/>
              <a:gd name="connsiteX1-53" fmla="*/ 1445679 w 6436779"/>
              <a:gd name="connsiteY1-54" fmla="*/ 4334024 h 5915174"/>
              <a:gd name="connsiteX2-55" fmla="*/ 35979 w 6436779"/>
              <a:gd name="connsiteY2-56" fmla="*/ 2181374 h 5915174"/>
              <a:gd name="connsiteX3-57" fmla="*/ 3274479 w 6436779"/>
              <a:gd name="connsiteY3-58" fmla="*/ 143024 h 5915174"/>
              <a:gd name="connsiteX4-59" fmla="*/ 6436779 w 6436779"/>
              <a:gd name="connsiteY4-60" fmla="*/ 5915174 h 5915174"/>
              <a:gd name="connsiteX0-61" fmla="*/ 2610945 w 6459045"/>
              <a:gd name="connsiteY0-62" fmla="*/ 2909201 h 5385701"/>
              <a:gd name="connsiteX1-63" fmla="*/ 1467945 w 6459045"/>
              <a:gd name="connsiteY1-64" fmla="*/ 3804551 h 5385701"/>
              <a:gd name="connsiteX2-65" fmla="*/ 58245 w 6459045"/>
              <a:gd name="connsiteY2-66" fmla="*/ 1651901 h 5385701"/>
              <a:gd name="connsiteX3-67" fmla="*/ 3182445 w 6459045"/>
              <a:gd name="connsiteY3-68" fmla="*/ 146951 h 5385701"/>
              <a:gd name="connsiteX4-69" fmla="*/ 6459045 w 6459045"/>
              <a:gd name="connsiteY4-70" fmla="*/ 5385701 h 5385701"/>
              <a:gd name="connsiteX0-71" fmla="*/ 2599466 w 6447566"/>
              <a:gd name="connsiteY0-72" fmla="*/ 2949201 h 5425701"/>
              <a:gd name="connsiteX1-73" fmla="*/ 1456466 w 6447566"/>
              <a:gd name="connsiteY1-74" fmla="*/ 3844551 h 5425701"/>
              <a:gd name="connsiteX2-75" fmla="*/ 46766 w 6447566"/>
              <a:gd name="connsiteY2-76" fmla="*/ 1691901 h 5425701"/>
              <a:gd name="connsiteX3-77" fmla="*/ 3170966 w 6447566"/>
              <a:gd name="connsiteY3-78" fmla="*/ 186951 h 5425701"/>
              <a:gd name="connsiteX4-79" fmla="*/ 6447566 w 6447566"/>
              <a:gd name="connsiteY4-80" fmla="*/ 5425701 h 5425701"/>
              <a:gd name="connsiteX0-81" fmla="*/ 2609965 w 6458065"/>
              <a:gd name="connsiteY0-82" fmla="*/ 2837809 h 5314309"/>
              <a:gd name="connsiteX1-83" fmla="*/ 1466965 w 6458065"/>
              <a:gd name="connsiteY1-84" fmla="*/ 3733159 h 5314309"/>
              <a:gd name="connsiteX2-85" fmla="*/ 57265 w 6458065"/>
              <a:gd name="connsiteY2-86" fmla="*/ 1580509 h 5314309"/>
              <a:gd name="connsiteX3-87" fmla="*/ 3162415 w 6458065"/>
              <a:gd name="connsiteY3-88" fmla="*/ 151759 h 5314309"/>
              <a:gd name="connsiteX4-89" fmla="*/ 6458065 w 6458065"/>
              <a:gd name="connsiteY4-90" fmla="*/ 5314309 h 5314309"/>
              <a:gd name="connsiteX0-91" fmla="*/ 2593388 w 6441488"/>
              <a:gd name="connsiteY0-92" fmla="*/ 2837809 h 5314309"/>
              <a:gd name="connsiteX1-93" fmla="*/ 1450388 w 6441488"/>
              <a:gd name="connsiteY1-94" fmla="*/ 3733159 h 5314309"/>
              <a:gd name="connsiteX2-95" fmla="*/ 40688 w 6441488"/>
              <a:gd name="connsiteY2-96" fmla="*/ 1580509 h 5314309"/>
              <a:gd name="connsiteX3-97" fmla="*/ 3145838 w 6441488"/>
              <a:gd name="connsiteY3-98" fmla="*/ 151759 h 5314309"/>
              <a:gd name="connsiteX4-99" fmla="*/ 6441488 w 6441488"/>
              <a:gd name="connsiteY4-100" fmla="*/ 5314309 h 5314309"/>
              <a:gd name="connsiteX0-101" fmla="*/ 2563207 w 6411307"/>
              <a:gd name="connsiteY0-102" fmla="*/ 2927723 h 5404223"/>
              <a:gd name="connsiteX1-103" fmla="*/ 1420207 w 6411307"/>
              <a:gd name="connsiteY1-104" fmla="*/ 3823073 h 5404223"/>
              <a:gd name="connsiteX2-105" fmla="*/ 10507 w 6411307"/>
              <a:gd name="connsiteY2-106" fmla="*/ 1670423 h 5404223"/>
              <a:gd name="connsiteX3-107" fmla="*/ 3115657 w 6411307"/>
              <a:gd name="connsiteY3-108" fmla="*/ 241673 h 5404223"/>
              <a:gd name="connsiteX4-109" fmla="*/ 6411307 w 6411307"/>
              <a:gd name="connsiteY4-110" fmla="*/ 5404223 h 5404223"/>
              <a:gd name="connsiteX0-111" fmla="*/ 2563207 w 6411307"/>
              <a:gd name="connsiteY0-112" fmla="*/ 2927723 h 5404223"/>
              <a:gd name="connsiteX1-113" fmla="*/ 1420207 w 6411307"/>
              <a:gd name="connsiteY1-114" fmla="*/ 3823073 h 5404223"/>
              <a:gd name="connsiteX2-115" fmla="*/ 10507 w 6411307"/>
              <a:gd name="connsiteY2-116" fmla="*/ 1670423 h 5404223"/>
              <a:gd name="connsiteX3-117" fmla="*/ 3115657 w 6411307"/>
              <a:gd name="connsiteY3-118" fmla="*/ 241673 h 5404223"/>
              <a:gd name="connsiteX4-119" fmla="*/ 6411307 w 6411307"/>
              <a:gd name="connsiteY4-120" fmla="*/ 5404223 h 540422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6411307" h="5404223">
                <a:moveTo>
                  <a:pt x="2563207" y="2927723"/>
                </a:moveTo>
                <a:cubicBezTo>
                  <a:pt x="2761644" y="3564310"/>
                  <a:pt x="1845657" y="4032623"/>
                  <a:pt x="1420207" y="3823073"/>
                </a:cubicBezTo>
                <a:cubicBezTo>
                  <a:pt x="994757" y="3613523"/>
                  <a:pt x="-119668" y="3105523"/>
                  <a:pt x="10507" y="1670423"/>
                </a:cubicBezTo>
                <a:cubicBezTo>
                  <a:pt x="140682" y="235323"/>
                  <a:pt x="2048857" y="-380627"/>
                  <a:pt x="3115657" y="241673"/>
                </a:cubicBezTo>
                <a:cubicBezTo>
                  <a:pt x="4182457" y="863973"/>
                  <a:pt x="5884257" y="4467598"/>
                  <a:pt x="6411307" y="5404223"/>
                </a:cubicBezTo>
              </a:path>
            </a:pathLst>
          </a:cu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自由: 形状 23"/>
          <p:cNvSpPr/>
          <p:nvPr/>
        </p:nvSpPr>
        <p:spPr>
          <a:xfrm rot="17121192">
            <a:off x="-6322443" y="-3819164"/>
            <a:ext cx="11772239" cy="7932274"/>
          </a:xfrm>
          <a:custGeom>
            <a:avLst/>
            <a:gdLst>
              <a:gd name="connsiteX0" fmla="*/ 2171709 w 6438909"/>
              <a:gd name="connsiteY0" fmla="*/ 3340257 h 5797707"/>
              <a:gd name="connsiteX1" fmla="*/ 1943109 w 6438909"/>
              <a:gd name="connsiteY1" fmla="*/ 4178457 h 5797707"/>
              <a:gd name="connsiteX2" fmla="*/ 19059 w 6438909"/>
              <a:gd name="connsiteY2" fmla="*/ 3702207 h 5797707"/>
              <a:gd name="connsiteX3" fmla="*/ 3276609 w 6438909"/>
              <a:gd name="connsiteY3" fmla="*/ 25557 h 5797707"/>
              <a:gd name="connsiteX4" fmla="*/ 6438909 w 6438909"/>
              <a:gd name="connsiteY4" fmla="*/ 5797707 h 5797707"/>
              <a:gd name="connsiteX0-1" fmla="*/ 2152817 w 6420017"/>
              <a:gd name="connsiteY0-2" fmla="*/ 3434610 h 5892060"/>
              <a:gd name="connsiteX1-3" fmla="*/ 1924217 w 6420017"/>
              <a:gd name="connsiteY1-4" fmla="*/ 4272810 h 5892060"/>
              <a:gd name="connsiteX2-5" fmla="*/ 19217 w 6420017"/>
              <a:gd name="connsiteY2-6" fmla="*/ 2158260 h 5892060"/>
              <a:gd name="connsiteX3-7" fmla="*/ 3257717 w 6420017"/>
              <a:gd name="connsiteY3-8" fmla="*/ 119910 h 5892060"/>
              <a:gd name="connsiteX4-9" fmla="*/ 6420017 w 6420017"/>
              <a:gd name="connsiteY4-10" fmla="*/ 5892060 h 5892060"/>
              <a:gd name="connsiteX0-11" fmla="*/ 2136896 w 6404096"/>
              <a:gd name="connsiteY0-12" fmla="*/ 3538647 h 5996097"/>
              <a:gd name="connsiteX1-13" fmla="*/ 1908296 w 6404096"/>
              <a:gd name="connsiteY1-14" fmla="*/ 4376847 h 5996097"/>
              <a:gd name="connsiteX2-15" fmla="*/ 3296 w 6404096"/>
              <a:gd name="connsiteY2-16" fmla="*/ 2262297 h 5996097"/>
              <a:gd name="connsiteX3-17" fmla="*/ 3241796 w 6404096"/>
              <a:gd name="connsiteY3-18" fmla="*/ 223947 h 5996097"/>
              <a:gd name="connsiteX4-19" fmla="*/ 6404096 w 6404096"/>
              <a:gd name="connsiteY4-20" fmla="*/ 5996097 h 5996097"/>
              <a:gd name="connsiteX0-21" fmla="*/ 2555996 w 6404096"/>
              <a:gd name="connsiteY0-22" fmla="*/ 3519597 h 5996097"/>
              <a:gd name="connsiteX1-23" fmla="*/ 1908296 w 6404096"/>
              <a:gd name="connsiteY1-24" fmla="*/ 4376847 h 5996097"/>
              <a:gd name="connsiteX2-25" fmla="*/ 3296 w 6404096"/>
              <a:gd name="connsiteY2-26" fmla="*/ 2262297 h 5996097"/>
              <a:gd name="connsiteX3-27" fmla="*/ 3241796 w 6404096"/>
              <a:gd name="connsiteY3-28" fmla="*/ 223947 h 5996097"/>
              <a:gd name="connsiteX4-29" fmla="*/ 6404096 w 6404096"/>
              <a:gd name="connsiteY4-30" fmla="*/ 5996097 h 5996097"/>
              <a:gd name="connsiteX0-31" fmla="*/ 2598844 w 6446944"/>
              <a:gd name="connsiteY0-32" fmla="*/ 3415855 h 5892355"/>
              <a:gd name="connsiteX1-33" fmla="*/ 1455844 w 6446944"/>
              <a:gd name="connsiteY1-34" fmla="*/ 4311205 h 5892355"/>
              <a:gd name="connsiteX2-35" fmla="*/ 46144 w 6446944"/>
              <a:gd name="connsiteY2-36" fmla="*/ 2158555 h 5892355"/>
              <a:gd name="connsiteX3-37" fmla="*/ 3284644 w 6446944"/>
              <a:gd name="connsiteY3-38" fmla="*/ 120205 h 5892355"/>
              <a:gd name="connsiteX4-39" fmla="*/ 6446944 w 6446944"/>
              <a:gd name="connsiteY4-40" fmla="*/ 5892355 h 5892355"/>
              <a:gd name="connsiteX0-41" fmla="*/ 2616907 w 6465007"/>
              <a:gd name="connsiteY0-42" fmla="*/ 3415855 h 5892355"/>
              <a:gd name="connsiteX1-43" fmla="*/ 1473907 w 6465007"/>
              <a:gd name="connsiteY1-44" fmla="*/ 4311205 h 5892355"/>
              <a:gd name="connsiteX2-45" fmla="*/ 64207 w 6465007"/>
              <a:gd name="connsiteY2-46" fmla="*/ 2158555 h 5892355"/>
              <a:gd name="connsiteX3-47" fmla="*/ 3302707 w 6465007"/>
              <a:gd name="connsiteY3-48" fmla="*/ 120205 h 5892355"/>
              <a:gd name="connsiteX4-49" fmla="*/ 6465007 w 6465007"/>
              <a:gd name="connsiteY4-50" fmla="*/ 5892355 h 5892355"/>
              <a:gd name="connsiteX0-51" fmla="*/ 2588679 w 6436779"/>
              <a:gd name="connsiteY0-52" fmla="*/ 3438674 h 5915174"/>
              <a:gd name="connsiteX1-53" fmla="*/ 1445679 w 6436779"/>
              <a:gd name="connsiteY1-54" fmla="*/ 4334024 h 5915174"/>
              <a:gd name="connsiteX2-55" fmla="*/ 35979 w 6436779"/>
              <a:gd name="connsiteY2-56" fmla="*/ 2181374 h 5915174"/>
              <a:gd name="connsiteX3-57" fmla="*/ 3274479 w 6436779"/>
              <a:gd name="connsiteY3-58" fmla="*/ 143024 h 5915174"/>
              <a:gd name="connsiteX4-59" fmla="*/ 6436779 w 6436779"/>
              <a:gd name="connsiteY4-60" fmla="*/ 5915174 h 5915174"/>
              <a:gd name="connsiteX0-61" fmla="*/ 2610945 w 6459045"/>
              <a:gd name="connsiteY0-62" fmla="*/ 2909201 h 5385701"/>
              <a:gd name="connsiteX1-63" fmla="*/ 1467945 w 6459045"/>
              <a:gd name="connsiteY1-64" fmla="*/ 3804551 h 5385701"/>
              <a:gd name="connsiteX2-65" fmla="*/ 58245 w 6459045"/>
              <a:gd name="connsiteY2-66" fmla="*/ 1651901 h 5385701"/>
              <a:gd name="connsiteX3-67" fmla="*/ 3182445 w 6459045"/>
              <a:gd name="connsiteY3-68" fmla="*/ 146951 h 5385701"/>
              <a:gd name="connsiteX4-69" fmla="*/ 6459045 w 6459045"/>
              <a:gd name="connsiteY4-70" fmla="*/ 5385701 h 5385701"/>
              <a:gd name="connsiteX0-71" fmla="*/ 2599466 w 6447566"/>
              <a:gd name="connsiteY0-72" fmla="*/ 2949201 h 5425701"/>
              <a:gd name="connsiteX1-73" fmla="*/ 1456466 w 6447566"/>
              <a:gd name="connsiteY1-74" fmla="*/ 3844551 h 5425701"/>
              <a:gd name="connsiteX2-75" fmla="*/ 46766 w 6447566"/>
              <a:gd name="connsiteY2-76" fmla="*/ 1691901 h 5425701"/>
              <a:gd name="connsiteX3-77" fmla="*/ 3170966 w 6447566"/>
              <a:gd name="connsiteY3-78" fmla="*/ 186951 h 5425701"/>
              <a:gd name="connsiteX4-79" fmla="*/ 6447566 w 6447566"/>
              <a:gd name="connsiteY4-80" fmla="*/ 5425701 h 5425701"/>
              <a:gd name="connsiteX0-81" fmla="*/ 2609965 w 6458065"/>
              <a:gd name="connsiteY0-82" fmla="*/ 2837809 h 5314309"/>
              <a:gd name="connsiteX1-83" fmla="*/ 1466965 w 6458065"/>
              <a:gd name="connsiteY1-84" fmla="*/ 3733159 h 5314309"/>
              <a:gd name="connsiteX2-85" fmla="*/ 57265 w 6458065"/>
              <a:gd name="connsiteY2-86" fmla="*/ 1580509 h 5314309"/>
              <a:gd name="connsiteX3-87" fmla="*/ 3162415 w 6458065"/>
              <a:gd name="connsiteY3-88" fmla="*/ 151759 h 5314309"/>
              <a:gd name="connsiteX4-89" fmla="*/ 6458065 w 6458065"/>
              <a:gd name="connsiteY4-90" fmla="*/ 5314309 h 5314309"/>
              <a:gd name="connsiteX0-91" fmla="*/ 2593388 w 6441488"/>
              <a:gd name="connsiteY0-92" fmla="*/ 2837809 h 5314309"/>
              <a:gd name="connsiteX1-93" fmla="*/ 1450388 w 6441488"/>
              <a:gd name="connsiteY1-94" fmla="*/ 3733159 h 5314309"/>
              <a:gd name="connsiteX2-95" fmla="*/ 40688 w 6441488"/>
              <a:gd name="connsiteY2-96" fmla="*/ 1580509 h 5314309"/>
              <a:gd name="connsiteX3-97" fmla="*/ 3145838 w 6441488"/>
              <a:gd name="connsiteY3-98" fmla="*/ 151759 h 5314309"/>
              <a:gd name="connsiteX4-99" fmla="*/ 6441488 w 6441488"/>
              <a:gd name="connsiteY4-100" fmla="*/ 5314309 h 5314309"/>
              <a:gd name="connsiteX0-101" fmla="*/ 2563207 w 6411307"/>
              <a:gd name="connsiteY0-102" fmla="*/ 2927723 h 5404223"/>
              <a:gd name="connsiteX1-103" fmla="*/ 1420207 w 6411307"/>
              <a:gd name="connsiteY1-104" fmla="*/ 3823073 h 5404223"/>
              <a:gd name="connsiteX2-105" fmla="*/ 10507 w 6411307"/>
              <a:gd name="connsiteY2-106" fmla="*/ 1670423 h 5404223"/>
              <a:gd name="connsiteX3-107" fmla="*/ 3115657 w 6411307"/>
              <a:gd name="connsiteY3-108" fmla="*/ 241673 h 5404223"/>
              <a:gd name="connsiteX4-109" fmla="*/ 6411307 w 6411307"/>
              <a:gd name="connsiteY4-110" fmla="*/ 5404223 h 5404223"/>
              <a:gd name="connsiteX0-111" fmla="*/ 2563207 w 6411307"/>
              <a:gd name="connsiteY0-112" fmla="*/ 2927723 h 5404223"/>
              <a:gd name="connsiteX1-113" fmla="*/ 1420207 w 6411307"/>
              <a:gd name="connsiteY1-114" fmla="*/ 3823073 h 5404223"/>
              <a:gd name="connsiteX2-115" fmla="*/ 10507 w 6411307"/>
              <a:gd name="connsiteY2-116" fmla="*/ 1670423 h 5404223"/>
              <a:gd name="connsiteX3-117" fmla="*/ 3115657 w 6411307"/>
              <a:gd name="connsiteY3-118" fmla="*/ 241673 h 5404223"/>
              <a:gd name="connsiteX4-119" fmla="*/ 6411307 w 6411307"/>
              <a:gd name="connsiteY4-120" fmla="*/ 5404223 h 540422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6411307" h="5404223">
                <a:moveTo>
                  <a:pt x="2563207" y="2927723"/>
                </a:moveTo>
                <a:cubicBezTo>
                  <a:pt x="2761644" y="3564310"/>
                  <a:pt x="1845657" y="4032623"/>
                  <a:pt x="1420207" y="3823073"/>
                </a:cubicBezTo>
                <a:cubicBezTo>
                  <a:pt x="994757" y="3613523"/>
                  <a:pt x="-119668" y="3105523"/>
                  <a:pt x="10507" y="1670423"/>
                </a:cubicBezTo>
                <a:cubicBezTo>
                  <a:pt x="140682" y="235323"/>
                  <a:pt x="2048857" y="-380627"/>
                  <a:pt x="3115657" y="241673"/>
                </a:cubicBezTo>
                <a:cubicBezTo>
                  <a:pt x="4182457" y="863973"/>
                  <a:pt x="5884257" y="4467598"/>
                  <a:pt x="6411307" y="5404223"/>
                </a:cubicBezTo>
              </a:path>
            </a:pathLst>
          </a:cu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自由: 形状 24"/>
          <p:cNvSpPr/>
          <p:nvPr/>
        </p:nvSpPr>
        <p:spPr>
          <a:xfrm rot="17121192">
            <a:off x="-6344018" y="-4114903"/>
            <a:ext cx="11772239" cy="7932274"/>
          </a:xfrm>
          <a:custGeom>
            <a:avLst/>
            <a:gdLst>
              <a:gd name="connsiteX0" fmla="*/ 2171709 w 6438909"/>
              <a:gd name="connsiteY0" fmla="*/ 3340257 h 5797707"/>
              <a:gd name="connsiteX1" fmla="*/ 1943109 w 6438909"/>
              <a:gd name="connsiteY1" fmla="*/ 4178457 h 5797707"/>
              <a:gd name="connsiteX2" fmla="*/ 19059 w 6438909"/>
              <a:gd name="connsiteY2" fmla="*/ 3702207 h 5797707"/>
              <a:gd name="connsiteX3" fmla="*/ 3276609 w 6438909"/>
              <a:gd name="connsiteY3" fmla="*/ 25557 h 5797707"/>
              <a:gd name="connsiteX4" fmla="*/ 6438909 w 6438909"/>
              <a:gd name="connsiteY4" fmla="*/ 5797707 h 5797707"/>
              <a:gd name="connsiteX0-1" fmla="*/ 2152817 w 6420017"/>
              <a:gd name="connsiteY0-2" fmla="*/ 3434610 h 5892060"/>
              <a:gd name="connsiteX1-3" fmla="*/ 1924217 w 6420017"/>
              <a:gd name="connsiteY1-4" fmla="*/ 4272810 h 5892060"/>
              <a:gd name="connsiteX2-5" fmla="*/ 19217 w 6420017"/>
              <a:gd name="connsiteY2-6" fmla="*/ 2158260 h 5892060"/>
              <a:gd name="connsiteX3-7" fmla="*/ 3257717 w 6420017"/>
              <a:gd name="connsiteY3-8" fmla="*/ 119910 h 5892060"/>
              <a:gd name="connsiteX4-9" fmla="*/ 6420017 w 6420017"/>
              <a:gd name="connsiteY4-10" fmla="*/ 5892060 h 5892060"/>
              <a:gd name="connsiteX0-11" fmla="*/ 2136896 w 6404096"/>
              <a:gd name="connsiteY0-12" fmla="*/ 3538647 h 5996097"/>
              <a:gd name="connsiteX1-13" fmla="*/ 1908296 w 6404096"/>
              <a:gd name="connsiteY1-14" fmla="*/ 4376847 h 5996097"/>
              <a:gd name="connsiteX2-15" fmla="*/ 3296 w 6404096"/>
              <a:gd name="connsiteY2-16" fmla="*/ 2262297 h 5996097"/>
              <a:gd name="connsiteX3-17" fmla="*/ 3241796 w 6404096"/>
              <a:gd name="connsiteY3-18" fmla="*/ 223947 h 5996097"/>
              <a:gd name="connsiteX4-19" fmla="*/ 6404096 w 6404096"/>
              <a:gd name="connsiteY4-20" fmla="*/ 5996097 h 5996097"/>
              <a:gd name="connsiteX0-21" fmla="*/ 2555996 w 6404096"/>
              <a:gd name="connsiteY0-22" fmla="*/ 3519597 h 5996097"/>
              <a:gd name="connsiteX1-23" fmla="*/ 1908296 w 6404096"/>
              <a:gd name="connsiteY1-24" fmla="*/ 4376847 h 5996097"/>
              <a:gd name="connsiteX2-25" fmla="*/ 3296 w 6404096"/>
              <a:gd name="connsiteY2-26" fmla="*/ 2262297 h 5996097"/>
              <a:gd name="connsiteX3-27" fmla="*/ 3241796 w 6404096"/>
              <a:gd name="connsiteY3-28" fmla="*/ 223947 h 5996097"/>
              <a:gd name="connsiteX4-29" fmla="*/ 6404096 w 6404096"/>
              <a:gd name="connsiteY4-30" fmla="*/ 5996097 h 5996097"/>
              <a:gd name="connsiteX0-31" fmla="*/ 2598844 w 6446944"/>
              <a:gd name="connsiteY0-32" fmla="*/ 3415855 h 5892355"/>
              <a:gd name="connsiteX1-33" fmla="*/ 1455844 w 6446944"/>
              <a:gd name="connsiteY1-34" fmla="*/ 4311205 h 5892355"/>
              <a:gd name="connsiteX2-35" fmla="*/ 46144 w 6446944"/>
              <a:gd name="connsiteY2-36" fmla="*/ 2158555 h 5892355"/>
              <a:gd name="connsiteX3-37" fmla="*/ 3284644 w 6446944"/>
              <a:gd name="connsiteY3-38" fmla="*/ 120205 h 5892355"/>
              <a:gd name="connsiteX4-39" fmla="*/ 6446944 w 6446944"/>
              <a:gd name="connsiteY4-40" fmla="*/ 5892355 h 5892355"/>
              <a:gd name="connsiteX0-41" fmla="*/ 2616907 w 6465007"/>
              <a:gd name="connsiteY0-42" fmla="*/ 3415855 h 5892355"/>
              <a:gd name="connsiteX1-43" fmla="*/ 1473907 w 6465007"/>
              <a:gd name="connsiteY1-44" fmla="*/ 4311205 h 5892355"/>
              <a:gd name="connsiteX2-45" fmla="*/ 64207 w 6465007"/>
              <a:gd name="connsiteY2-46" fmla="*/ 2158555 h 5892355"/>
              <a:gd name="connsiteX3-47" fmla="*/ 3302707 w 6465007"/>
              <a:gd name="connsiteY3-48" fmla="*/ 120205 h 5892355"/>
              <a:gd name="connsiteX4-49" fmla="*/ 6465007 w 6465007"/>
              <a:gd name="connsiteY4-50" fmla="*/ 5892355 h 5892355"/>
              <a:gd name="connsiteX0-51" fmla="*/ 2588679 w 6436779"/>
              <a:gd name="connsiteY0-52" fmla="*/ 3438674 h 5915174"/>
              <a:gd name="connsiteX1-53" fmla="*/ 1445679 w 6436779"/>
              <a:gd name="connsiteY1-54" fmla="*/ 4334024 h 5915174"/>
              <a:gd name="connsiteX2-55" fmla="*/ 35979 w 6436779"/>
              <a:gd name="connsiteY2-56" fmla="*/ 2181374 h 5915174"/>
              <a:gd name="connsiteX3-57" fmla="*/ 3274479 w 6436779"/>
              <a:gd name="connsiteY3-58" fmla="*/ 143024 h 5915174"/>
              <a:gd name="connsiteX4-59" fmla="*/ 6436779 w 6436779"/>
              <a:gd name="connsiteY4-60" fmla="*/ 5915174 h 5915174"/>
              <a:gd name="connsiteX0-61" fmla="*/ 2610945 w 6459045"/>
              <a:gd name="connsiteY0-62" fmla="*/ 2909201 h 5385701"/>
              <a:gd name="connsiteX1-63" fmla="*/ 1467945 w 6459045"/>
              <a:gd name="connsiteY1-64" fmla="*/ 3804551 h 5385701"/>
              <a:gd name="connsiteX2-65" fmla="*/ 58245 w 6459045"/>
              <a:gd name="connsiteY2-66" fmla="*/ 1651901 h 5385701"/>
              <a:gd name="connsiteX3-67" fmla="*/ 3182445 w 6459045"/>
              <a:gd name="connsiteY3-68" fmla="*/ 146951 h 5385701"/>
              <a:gd name="connsiteX4-69" fmla="*/ 6459045 w 6459045"/>
              <a:gd name="connsiteY4-70" fmla="*/ 5385701 h 5385701"/>
              <a:gd name="connsiteX0-71" fmla="*/ 2599466 w 6447566"/>
              <a:gd name="connsiteY0-72" fmla="*/ 2949201 h 5425701"/>
              <a:gd name="connsiteX1-73" fmla="*/ 1456466 w 6447566"/>
              <a:gd name="connsiteY1-74" fmla="*/ 3844551 h 5425701"/>
              <a:gd name="connsiteX2-75" fmla="*/ 46766 w 6447566"/>
              <a:gd name="connsiteY2-76" fmla="*/ 1691901 h 5425701"/>
              <a:gd name="connsiteX3-77" fmla="*/ 3170966 w 6447566"/>
              <a:gd name="connsiteY3-78" fmla="*/ 186951 h 5425701"/>
              <a:gd name="connsiteX4-79" fmla="*/ 6447566 w 6447566"/>
              <a:gd name="connsiteY4-80" fmla="*/ 5425701 h 5425701"/>
              <a:gd name="connsiteX0-81" fmla="*/ 2609965 w 6458065"/>
              <a:gd name="connsiteY0-82" fmla="*/ 2837809 h 5314309"/>
              <a:gd name="connsiteX1-83" fmla="*/ 1466965 w 6458065"/>
              <a:gd name="connsiteY1-84" fmla="*/ 3733159 h 5314309"/>
              <a:gd name="connsiteX2-85" fmla="*/ 57265 w 6458065"/>
              <a:gd name="connsiteY2-86" fmla="*/ 1580509 h 5314309"/>
              <a:gd name="connsiteX3-87" fmla="*/ 3162415 w 6458065"/>
              <a:gd name="connsiteY3-88" fmla="*/ 151759 h 5314309"/>
              <a:gd name="connsiteX4-89" fmla="*/ 6458065 w 6458065"/>
              <a:gd name="connsiteY4-90" fmla="*/ 5314309 h 5314309"/>
              <a:gd name="connsiteX0-91" fmla="*/ 2593388 w 6441488"/>
              <a:gd name="connsiteY0-92" fmla="*/ 2837809 h 5314309"/>
              <a:gd name="connsiteX1-93" fmla="*/ 1450388 w 6441488"/>
              <a:gd name="connsiteY1-94" fmla="*/ 3733159 h 5314309"/>
              <a:gd name="connsiteX2-95" fmla="*/ 40688 w 6441488"/>
              <a:gd name="connsiteY2-96" fmla="*/ 1580509 h 5314309"/>
              <a:gd name="connsiteX3-97" fmla="*/ 3145838 w 6441488"/>
              <a:gd name="connsiteY3-98" fmla="*/ 151759 h 5314309"/>
              <a:gd name="connsiteX4-99" fmla="*/ 6441488 w 6441488"/>
              <a:gd name="connsiteY4-100" fmla="*/ 5314309 h 5314309"/>
              <a:gd name="connsiteX0-101" fmla="*/ 2563207 w 6411307"/>
              <a:gd name="connsiteY0-102" fmla="*/ 2927723 h 5404223"/>
              <a:gd name="connsiteX1-103" fmla="*/ 1420207 w 6411307"/>
              <a:gd name="connsiteY1-104" fmla="*/ 3823073 h 5404223"/>
              <a:gd name="connsiteX2-105" fmla="*/ 10507 w 6411307"/>
              <a:gd name="connsiteY2-106" fmla="*/ 1670423 h 5404223"/>
              <a:gd name="connsiteX3-107" fmla="*/ 3115657 w 6411307"/>
              <a:gd name="connsiteY3-108" fmla="*/ 241673 h 5404223"/>
              <a:gd name="connsiteX4-109" fmla="*/ 6411307 w 6411307"/>
              <a:gd name="connsiteY4-110" fmla="*/ 5404223 h 5404223"/>
              <a:gd name="connsiteX0-111" fmla="*/ 2563207 w 6411307"/>
              <a:gd name="connsiteY0-112" fmla="*/ 2927723 h 5404223"/>
              <a:gd name="connsiteX1-113" fmla="*/ 1420207 w 6411307"/>
              <a:gd name="connsiteY1-114" fmla="*/ 3823073 h 5404223"/>
              <a:gd name="connsiteX2-115" fmla="*/ 10507 w 6411307"/>
              <a:gd name="connsiteY2-116" fmla="*/ 1670423 h 5404223"/>
              <a:gd name="connsiteX3-117" fmla="*/ 3115657 w 6411307"/>
              <a:gd name="connsiteY3-118" fmla="*/ 241673 h 5404223"/>
              <a:gd name="connsiteX4-119" fmla="*/ 6411307 w 6411307"/>
              <a:gd name="connsiteY4-120" fmla="*/ 5404223 h 540422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6411307" h="5404223">
                <a:moveTo>
                  <a:pt x="2563207" y="2927723"/>
                </a:moveTo>
                <a:cubicBezTo>
                  <a:pt x="2761644" y="3564310"/>
                  <a:pt x="1845657" y="4032623"/>
                  <a:pt x="1420207" y="3823073"/>
                </a:cubicBezTo>
                <a:cubicBezTo>
                  <a:pt x="994757" y="3613523"/>
                  <a:pt x="-119668" y="3105523"/>
                  <a:pt x="10507" y="1670423"/>
                </a:cubicBezTo>
                <a:cubicBezTo>
                  <a:pt x="140682" y="235323"/>
                  <a:pt x="2048857" y="-380627"/>
                  <a:pt x="3115657" y="241673"/>
                </a:cubicBezTo>
                <a:cubicBezTo>
                  <a:pt x="4182457" y="863973"/>
                  <a:pt x="5884257" y="4467598"/>
                  <a:pt x="6411307" y="5404223"/>
                </a:cubicBezTo>
              </a:path>
            </a:pathLst>
          </a:cu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自由: 形状 25"/>
          <p:cNvSpPr/>
          <p:nvPr/>
        </p:nvSpPr>
        <p:spPr>
          <a:xfrm rot="17121192">
            <a:off x="-6341306" y="-4409509"/>
            <a:ext cx="11772239" cy="7932274"/>
          </a:xfrm>
          <a:custGeom>
            <a:avLst/>
            <a:gdLst>
              <a:gd name="connsiteX0" fmla="*/ 2171709 w 6438909"/>
              <a:gd name="connsiteY0" fmla="*/ 3340257 h 5797707"/>
              <a:gd name="connsiteX1" fmla="*/ 1943109 w 6438909"/>
              <a:gd name="connsiteY1" fmla="*/ 4178457 h 5797707"/>
              <a:gd name="connsiteX2" fmla="*/ 19059 w 6438909"/>
              <a:gd name="connsiteY2" fmla="*/ 3702207 h 5797707"/>
              <a:gd name="connsiteX3" fmla="*/ 3276609 w 6438909"/>
              <a:gd name="connsiteY3" fmla="*/ 25557 h 5797707"/>
              <a:gd name="connsiteX4" fmla="*/ 6438909 w 6438909"/>
              <a:gd name="connsiteY4" fmla="*/ 5797707 h 5797707"/>
              <a:gd name="connsiteX0-1" fmla="*/ 2152817 w 6420017"/>
              <a:gd name="connsiteY0-2" fmla="*/ 3434610 h 5892060"/>
              <a:gd name="connsiteX1-3" fmla="*/ 1924217 w 6420017"/>
              <a:gd name="connsiteY1-4" fmla="*/ 4272810 h 5892060"/>
              <a:gd name="connsiteX2-5" fmla="*/ 19217 w 6420017"/>
              <a:gd name="connsiteY2-6" fmla="*/ 2158260 h 5892060"/>
              <a:gd name="connsiteX3-7" fmla="*/ 3257717 w 6420017"/>
              <a:gd name="connsiteY3-8" fmla="*/ 119910 h 5892060"/>
              <a:gd name="connsiteX4-9" fmla="*/ 6420017 w 6420017"/>
              <a:gd name="connsiteY4-10" fmla="*/ 5892060 h 5892060"/>
              <a:gd name="connsiteX0-11" fmla="*/ 2136896 w 6404096"/>
              <a:gd name="connsiteY0-12" fmla="*/ 3538647 h 5996097"/>
              <a:gd name="connsiteX1-13" fmla="*/ 1908296 w 6404096"/>
              <a:gd name="connsiteY1-14" fmla="*/ 4376847 h 5996097"/>
              <a:gd name="connsiteX2-15" fmla="*/ 3296 w 6404096"/>
              <a:gd name="connsiteY2-16" fmla="*/ 2262297 h 5996097"/>
              <a:gd name="connsiteX3-17" fmla="*/ 3241796 w 6404096"/>
              <a:gd name="connsiteY3-18" fmla="*/ 223947 h 5996097"/>
              <a:gd name="connsiteX4-19" fmla="*/ 6404096 w 6404096"/>
              <a:gd name="connsiteY4-20" fmla="*/ 5996097 h 5996097"/>
              <a:gd name="connsiteX0-21" fmla="*/ 2555996 w 6404096"/>
              <a:gd name="connsiteY0-22" fmla="*/ 3519597 h 5996097"/>
              <a:gd name="connsiteX1-23" fmla="*/ 1908296 w 6404096"/>
              <a:gd name="connsiteY1-24" fmla="*/ 4376847 h 5996097"/>
              <a:gd name="connsiteX2-25" fmla="*/ 3296 w 6404096"/>
              <a:gd name="connsiteY2-26" fmla="*/ 2262297 h 5996097"/>
              <a:gd name="connsiteX3-27" fmla="*/ 3241796 w 6404096"/>
              <a:gd name="connsiteY3-28" fmla="*/ 223947 h 5996097"/>
              <a:gd name="connsiteX4-29" fmla="*/ 6404096 w 6404096"/>
              <a:gd name="connsiteY4-30" fmla="*/ 5996097 h 5996097"/>
              <a:gd name="connsiteX0-31" fmla="*/ 2598844 w 6446944"/>
              <a:gd name="connsiteY0-32" fmla="*/ 3415855 h 5892355"/>
              <a:gd name="connsiteX1-33" fmla="*/ 1455844 w 6446944"/>
              <a:gd name="connsiteY1-34" fmla="*/ 4311205 h 5892355"/>
              <a:gd name="connsiteX2-35" fmla="*/ 46144 w 6446944"/>
              <a:gd name="connsiteY2-36" fmla="*/ 2158555 h 5892355"/>
              <a:gd name="connsiteX3-37" fmla="*/ 3284644 w 6446944"/>
              <a:gd name="connsiteY3-38" fmla="*/ 120205 h 5892355"/>
              <a:gd name="connsiteX4-39" fmla="*/ 6446944 w 6446944"/>
              <a:gd name="connsiteY4-40" fmla="*/ 5892355 h 5892355"/>
              <a:gd name="connsiteX0-41" fmla="*/ 2616907 w 6465007"/>
              <a:gd name="connsiteY0-42" fmla="*/ 3415855 h 5892355"/>
              <a:gd name="connsiteX1-43" fmla="*/ 1473907 w 6465007"/>
              <a:gd name="connsiteY1-44" fmla="*/ 4311205 h 5892355"/>
              <a:gd name="connsiteX2-45" fmla="*/ 64207 w 6465007"/>
              <a:gd name="connsiteY2-46" fmla="*/ 2158555 h 5892355"/>
              <a:gd name="connsiteX3-47" fmla="*/ 3302707 w 6465007"/>
              <a:gd name="connsiteY3-48" fmla="*/ 120205 h 5892355"/>
              <a:gd name="connsiteX4-49" fmla="*/ 6465007 w 6465007"/>
              <a:gd name="connsiteY4-50" fmla="*/ 5892355 h 5892355"/>
              <a:gd name="connsiteX0-51" fmla="*/ 2588679 w 6436779"/>
              <a:gd name="connsiteY0-52" fmla="*/ 3438674 h 5915174"/>
              <a:gd name="connsiteX1-53" fmla="*/ 1445679 w 6436779"/>
              <a:gd name="connsiteY1-54" fmla="*/ 4334024 h 5915174"/>
              <a:gd name="connsiteX2-55" fmla="*/ 35979 w 6436779"/>
              <a:gd name="connsiteY2-56" fmla="*/ 2181374 h 5915174"/>
              <a:gd name="connsiteX3-57" fmla="*/ 3274479 w 6436779"/>
              <a:gd name="connsiteY3-58" fmla="*/ 143024 h 5915174"/>
              <a:gd name="connsiteX4-59" fmla="*/ 6436779 w 6436779"/>
              <a:gd name="connsiteY4-60" fmla="*/ 5915174 h 5915174"/>
              <a:gd name="connsiteX0-61" fmla="*/ 2610945 w 6459045"/>
              <a:gd name="connsiteY0-62" fmla="*/ 2909201 h 5385701"/>
              <a:gd name="connsiteX1-63" fmla="*/ 1467945 w 6459045"/>
              <a:gd name="connsiteY1-64" fmla="*/ 3804551 h 5385701"/>
              <a:gd name="connsiteX2-65" fmla="*/ 58245 w 6459045"/>
              <a:gd name="connsiteY2-66" fmla="*/ 1651901 h 5385701"/>
              <a:gd name="connsiteX3-67" fmla="*/ 3182445 w 6459045"/>
              <a:gd name="connsiteY3-68" fmla="*/ 146951 h 5385701"/>
              <a:gd name="connsiteX4-69" fmla="*/ 6459045 w 6459045"/>
              <a:gd name="connsiteY4-70" fmla="*/ 5385701 h 5385701"/>
              <a:gd name="connsiteX0-71" fmla="*/ 2599466 w 6447566"/>
              <a:gd name="connsiteY0-72" fmla="*/ 2949201 h 5425701"/>
              <a:gd name="connsiteX1-73" fmla="*/ 1456466 w 6447566"/>
              <a:gd name="connsiteY1-74" fmla="*/ 3844551 h 5425701"/>
              <a:gd name="connsiteX2-75" fmla="*/ 46766 w 6447566"/>
              <a:gd name="connsiteY2-76" fmla="*/ 1691901 h 5425701"/>
              <a:gd name="connsiteX3-77" fmla="*/ 3170966 w 6447566"/>
              <a:gd name="connsiteY3-78" fmla="*/ 186951 h 5425701"/>
              <a:gd name="connsiteX4-79" fmla="*/ 6447566 w 6447566"/>
              <a:gd name="connsiteY4-80" fmla="*/ 5425701 h 5425701"/>
              <a:gd name="connsiteX0-81" fmla="*/ 2609965 w 6458065"/>
              <a:gd name="connsiteY0-82" fmla="*/ 2837809 h 5314309"/>
              <a:gd name="connsiteX1-83" fmla="*/ 1466965 w 6458065"/>
              <a:gd name="connsiteY1-84" fmla="*/ 3733159 h 5314309"/>
              <a:gd name="connsiteX2-85" fmla="*/ 57265 w 6458065"/>
              <a:gd name="connsiteY2-86" fmla="*/ 1580509 h 5314309"/>
              <a:gd name="connsiteX3-87" fmla="*/ 3162415 w 6458065"/>
              <a:gd name="connsiteY3-88" fmla="*/ 151759 h 5314309"/>
              <a:gd name="connsiteX4-89" fmla="*/ 6458065 w 6458065"/>
              <a:gd name="connsiteY4-90" fmla="*/ 5314309 h 5314309"/>
              <a:gd name="connsiteX0-91" fmla="*/ 2593388 w 6441488"/>
              <a:gd name="connsiteY0-92" fmla="*/ 2837809 h 5314309"/>
              <a:gd name="connsiteX1-93" fmla="*/ 1450388 w 6441488"/>
              <a:gd name="connsiteY1-94" fmla="*/ 3733159 h 5314309"/>
              <a:gd name="connsiteX2-95" fmla="*/ 40688 w 6441488"/>
              <a:gd name="connsiteY2-96" fmla="*/ 1580509 h 5314309"/>
              <a:gd name="connsiteX3-97" fmla="*/ 3145838 w 6441488"/>
              <a:gd name="connsiteY3-98" fmla="*/ 151759 h 5314309"/>
              <a:gd name="connsiteX4-99" fmla="*/ 6441488 w 6441488"/>
              <a:gd name="connsiteY4-100" fmla="*/ 5314309 h 5314309"/>
              <a:gd name="connsiteX0-101" fmla="*/ 2563207 w 6411307"/>
              <a:gd name="connsiteY0-102" fmla="*/ 2927723 h 5404223"/>
              <a:gd name="connsiteX1-103" fmla="*/ 1420207 w 6411307"/>
              <a:gd name="connsiteY1-104" fmla="*/ 3823073 h 5404223"/>
              <a:gd name="connsiteX2-105" fmla="*/ 10507 w 6411307"/>
              <a:gd name="connsiteY2-106" fmla="*/ 1670423 h 5404223"/>
              <a:gd name="connsiteX3-107" fmla="*/ 3115657 w 6411307"/>
              <a:gd name="connsiteY3-108" fmla="*/ 241673 h 5404223"/>
              <a:gd name="connsiteX4-109" fmla="*/ 6411307 w 6411307"/>
              <a:gd name="connsiteY4-110" fmla="*/ 5404223 h 5404223"/>
              <a:gd name="connsiteX0-111" fmla="*/ 2563207 w 6411307"/>
              <a:gd name="connsiteY0-112" fmla="*/ 2927723 h 5404223"/>
              <a:gd name="connsiteX1-113" fmla="*/ 1420207 w 6411307"/>
              <a:gd name="connsiteY1-114" fmla="*/ 3823073 h 5404223"/>
              <a:gd name="connsiteX2-115" fmla="*/ 10507 w 6411307"/>
              <a:gd name="connsiteY2-116" fmla="*/ 1670423 h 5404223"/>
              <a:gd name="connsiteX3-117" fmla="*/ 3115657 w 6411307"/>
              <a:gd name="connsiteY3-118" fmla="*/ 241673 h 5404223"/>
              <a:gd name="connsiteX4-119" fmla="*/ 6411307 w 6411307"/>
              <a:gd name="connsiteY4-120" fmla="*/ 5404223 h 540422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6411307" h="5404223">
                <a:moveTo>
                  <a:pt x="2563207" y="2927723"/>
                </a:moveTo>
                <a:cubicBezTo>
                  <a:pt x="2761644" y="3564310"/>
                  <a:pt x="1845657" y="4032623"/>
                  <a:pt x="1420207" y="3823073"/>
                </a:cubicBezTo>
                <a:cubicBezTo>
                  <a:pt x="994757" y="3613523"/>
                  <a:pt x="-119668" y="3105523"/>
                  <a:pt x="10507" y="1670423"/>
                </a:cubicBezTo>
                <a:cubicBezTo>
                  <a:pt x="140682" y="235323"/>
                  <a:pt x="2048857" y="-380627"/>
                  <a:pt x="3115657" y="241673"/>
                </a:cubicBezTo>
                <a:cubicBezTo>
                  <a:pt x="4182457" y="863973"/>
                  <a:pt x="5884257" y="4467598"/>
                  <a:pt x="6411307" y="5404223"/>
                </a:cubicBezTo>
              </a:path>
            </a:pathLst>
          </a:cu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自由: 形状 26"/>
          <p:cNvSpPr/>
          <p:nvPr/>
        </p:nvSpPr>
        <p:spPr>
          <a:xfrm rot="17121192">
            <a:off x="-6314330" y="-4700741"/>
            <a:ext cx="11772239" cy="7932274"/>
          </a:xfrm>
          <a:custGeom>
            <a:avLst/>
            <a:gdLst>
              <a:gd name="connsiteX0" fmla="*/ 2171709 w 6438909"/>
              <a:gd name="connsiteY0" fmla="*/ 3340257 h 5797707"/>
              <a:gd name="connsiteX1" fmla="*/ 1943109 w 6438909"/>
              <a:gd name="connsiteY1" fmla="*/ 4178457 h 5797707"/>
              <a:gd name="connsiteX2" fmla="*/ 19059 w 6438909"/>
              <a:gd name="connsiteY2" fmla="*/ 3702207 h 5797707"/>
              <a:gd name="connsiteX3" fmla="*/ 3276609 w 6438909"/>
              <a:gd name="connsiteY3" fmla="*/ 25557 h 5797707"/>
              <a:gd name="connsiteX4" fmla="*/ 6438909 w 6438909"/>
              <a:gd name="connsiteY4" fmla="*/ 5797707 h 5797707"/>
              <a:gd name="connsiteX0-1" fmla="*/ 2152817 w 6420017"/>
              <a:gd name="connsiteY0-2" fmla="*/ 3434610 h 5892060"/>
              <a:gd name="connsiteX1-3" fmla="*/ 1924217 w 6420017"/>
              <a:gd name="connsiteY1-4" fmla="*/ 4272810 h 5892060"/>
              <a:gd name="connsiteX2-5" fmla="*/ 19217 w 6420017"/>
              <a:gd name="connsiteY2-6" fmla="*/ 2158260 h 5892060"/>
              <a:gd name="connsiteX3-7" fmla="*/ 3257717 w 6420017"/>
              <a:gd name="connsiteY3-8" fmla="*/ 119910 h 5892060"/>
              <a:gd name="connsiteX4-9" fmla="*/ 6420017 w 6420017"/>
              <a:gd name="connsiteY4-10" fmla="*/ 5892060 h 5892060"/>
              <a:gd name="connsiteX0-11" fmla="*/ 2136896 w 6404096"/>
              <a:gd name="connsiteY0-12" fmla="*/ 3538647 h 5996097"/>
              <a:gd name="connsiteX1-13" fmla="*/ 1908296 w 6404096"/>
              <a:gd name="connsiteY1-14" fmla="*/ 4376847 h 5996097"/>
              <a:gd name="connsiteX2-15" fmla="*/ 3296 w 6404096"/>
              <a:gd name="connsiteY2-16" fmla="*/ 2262297 h 5996097"/>
              <a:gd name="connsiteX3-17" fmla="*/ 3241796 w 6404096"/>
              <a:gd name="connsiteY3-18" fmla="*/ 223947 h 5996097"/>
              <a:gd name="connsiteX4-19" fmla="*/ 6404096 w 6404096"/>
              <a:gd name="connsiteY4-20" fmla="*/ 5996097 h 5996097"/>
              <a:gd name="connsiteX0-21" fmla="*/ 2555996 w 6404096"/>
              <a:gd name="connsiteY0-22" fmla="*/ 3519597 h 5996097"/>
              <a:gd name="connsiteX1-23" fmla="*/ 1908296 w 6404096"/>
              <a:gd name="connsiteY1-24" fmla="*/ 4376847 h 5996097"/>
              <a:gd name="connsiteX2-25" fmla="*/ 3296 w 6404096"/>
              <a:gd name="connsiteY2-26" fmla="*/ 2262297 h 5996097"/>
              <a:gd name="connsiteX3-27" fmla="*/ 3241796 w 6404096"/>
              <a:gd name="connsiteY3-28" fmla="*/ 223947 h 5996097"/>
              <a:gd name="connsiteX4-29" fmla="*/ 6404096 w 6404096"/>
              <a:gd name="connsiteY4-30" fmla="*/ 5996097 h 5996097"/>
              <a:gd name="connsiteX0-31" fmla="*/ 2598844 w 6446944"/>
              <a:gd name="connsiteY0-32" fmla="*/ 3415855 h 5892355"/>
              <a:gd name="connsiteX1-33" fmla="*/ 1455844 w 6446944"/>
              <a:gd name="connsiteY1-34" fmla="*/ 4311205 h 5892355"/>
              <a:gd name="connsiteX2-35" fmla="*/ 46144 w 6446944"/>
              <a:gd name="connsiteY2-36" fmla="*/ 2158555 h 5892355"/>
              <a:gd name="connsiteX3-37" fmla="*/ 3284644 w 6446944"/>
              <a:gd name="connsiteY3-38" fmla="*/ 120205 h 5892355"/>
              <a:gd name="connsiteX4-39" fmla="*/ 6446944 w 6446944"/>
              <a:gd name="connsiteY4-40" fmla="*/ 5892355 h 5892355"/>
              <a:gd name="connsiteX0-41" fmla="*/ 2616907 w 6465007"/>
              <a:gd name="connsiteY0-42" fmla="*/ 3415855 h 5892355"/>
              <a:gd name="connsiteX1-43" fmla="*/ 1473907 w 6465007"/>
              <a:gd name="connsiteY1-44" fmla="*/ 4311205 h 5892355"/>
              <a:gd name="connsiteX2-45" fmla="*/ 64207 w 6465007"/>
              <a:gd name="connsiteY2-46" fmla="*/ 2158555 h 5892355"/>
              <a:gd name="connsiteX3-47" fmla="*/ 3302707 w 6465007"/>
              <a:gd name="connsiteY3-48" fmla="*/ 120205 h 5892355"/>
              <a:gd name="connsiteX4-49" fmla="*/ 6465007 w 6465007"/>
              <a:gd name="connsiteY4-50" fmla="*/ 5892355 h 5892355"/>
              <a:gd name="connsiteX0-51" fmla="*/ 2588679 w 6436779"/>
              <a:gd name="connsiteY0-52" fmla="*/ 3438674 h 5915174"/>
              <a:gd name="connsiteX1-53" fmla="*/ 1445679 w 6436779"/>
              <a:gd name="connsiteY1-54" fmla="*/ 4334024 h 5915174"/>
              <a:gd name="connsiteX2-55" fmla="*/ 35979 w 6436779"/>
              <a:gd name="connsiteY2-56" fmla="*/ 2181374 h 5915174"/>
              <a:gd name="connsiteX3-57" fmla="*/ 3274479 w 6436779"/>
              <a:gd name="connsiteY3-58" fmla="*/ 143024 h 5915174"/>
              <a:gd name="connsiteX4-59" fmla="*/ 6436779 w 6436779"/>
              <a:gd name="connsiteY4-60" fmla="*/ 5915174 h 5915174"/>
              <a:gd name="connsiteX0-61" fmla="*/ 2610945 w 6459045"/>
              <a:gd name="connsiteY0-62" fmla="*/ 2909201 h 5385701"/>
              <a:gd name="connsiteX1-63" fmla="*/ 1467945 w 6459045"/>
              <a:gd name="connsiteY1-64" fmla="*/ 3804551 h 5385701"/>
              <a:gd name="connsiteX2-65" fmla="*/ 58245 w 6459045"/>
              <a:gd name="connsiteY2-66" fmla="*/ 1651901 h 5385701"/>
              <a:gd name="connsiteX3-67" fmla="*/ 3182445 w 6459045"/>
              <a:gd name="connsiteY3-68" fmla="*/ 146951 h 5385701"/>
              <a:gd name="connsiteX4-69" fmla="*/ 6459045 w 6459045"/>
              <a:gd name="connsiteY4-70" fmla="*/ 5385701 h 5385701"/>
              <a:gd name="connsiteX0-71" fmla="*/ 2599466 w 6447566"/>
              <a:gd name="connsiteY0-72" fmla="*/ 2949201 h 5425701"/>
              <a:gd name="connsiteX1-73" fmla="*/ 1456466 w 6447566"/>
              <a:gd name="connsiteY1-74" fmla="*/ 3844551 h 5425701"/>
              <a:gd name="connsiteX2-75" fmla="*/ 46766 w 6447566"/>
              <a:gd name="connsiteY2-76" fmla="*/ 1691901 h 5425701"/>
              <a:gd name="connsiteX3-77" fmla="*/ 3170966 w 6447566"/>
              <a:gd name="connsiteY3-78" fmla="*/ 186951 h 5425701"/>
              <a:gd name="connsiteX4-79" fmla="*/ 6447566 w 6447566"/>
              <a:gd name="connsiteY4-80" fmla="*/ 5425701 h 5425701"/>
              <a:gd name="connsiteX0-81" fmla="*/ 2609965 w 6458065"/>
              <a:gd name="connsiteY0-82" fmla="*/ 2837809 h 5314309"/>
              <a:gd name="connsiteX1-83" fmla="*/ 1466965 w 6458065"/>
              <a:gd name="connsiteY1-84" fmla="*/ 3733159 h 5314309"/>
              <a:gd name="connsiteX2-85" fmla="*/ 57265 w 6458065"/>
              <a:gd name="connsiteY2-86" fmla="*/ 1580509 h 5314309"/>
              <a:gd name="connsiteX3-87" fmla="*/ 3162415 w 6458065"/>
              <a:gd name="connsiteY3-88" fmla="*/ 151759 h 5314309"/>
              <a:gd name="connsiteX4-89" fmla="*/ 6458065 w 6458065"/>
              <a:gd name="connsiteY4-90" fmla="*/ 5314309 h 5314309"/>
              <a:gd name="connsiteX0-91" fmla="*/ 2593388 w 6441488"/>
              <a:gd name="connsiteY0-92" fmla="*/ 2837809 h 5314309"/>
              <a:gd name="connsiteX1-93" fmla="*/ 1450388 w 6441488"/>
              <a:gd name="connsiteY1-94" fmla="*/ 3733159 h 5314309"/>
              <a:gd name="connsiteX2-95" fmla="*/ 40688 w 6441488"/>
              <a:gd name="connsiteY2-96" fmla="*/ 1580509 h 5314309"/>
              <a:gd name="connsiteX3-97" fmla="*/ 3145838 w 6441488"/>
              <a:gd name="connsiteY3-98" fmla="*/ 151759 h 5314309"/>
              <a:gd name="connsiteX4-99" fmla="*/ 6441488 w 6441488"/>
              <a:gd name="connsiteY4-100" fmla="*/ 5314309 h 5314309"/>
              <a:gd name="connsiteX0-101" fmla="*/ 2563207 w 6411307"/>
              <a:gd name="connsiteY0-102" fmla="*/ 2927723 h 5404223"/>
              <a:gd name="connsiteX1-103" fmla="*/ 1420207 w 6411307"/>
              <a:gd name="connsiteY1-104" fmla="*/ 3823073 h 5404223"/>
              <a:gd name="connsiteX2-105" fmla="*/ 10507 w 6411307"/>
              <a:gd name="connsiteY2-106" fmla="*/ 1670423 h 5404223"/>
              <a:gd name="connsiteX3-107" fmla="*/ 3115657 w 6411307"/>
              <a:gd name="connsiteY3-108" fmla="*/ 241673 h 5404223"/>
              <a:gd name="connsiteX4-109" fmla="*/ 6411307 w 6411307"/>
              <a:gd name="connsiteY4-110" fmla="*/ 5404223 h 5404223"/>
              <a:gd name="connsiteX0-111" fmla="*/ 2563207 w 6411307"/>
              <a:gd name="connsiteY0-112" fmla="*/ 2927723 h 5404223"/>
              <a:gd name="connsiteX1-113" fmla="*/ 1420207 w 6411307"/>
              <a:gd name="connsiteY1-114" fmla="*/ 3823073 h 5404223"/>
              <a:gd name="connsiteX2-115" fmla="*/ 10507 w 6411307"/>
              <a:gd name="connsiteY2-116" fmla="*/ 1670423 h 5404223"/>
              <a:gd name="connsiteX3-117" fmla="*/ 3115657 w 6411307"/>
              <a:gd name="connsiteY3-118" fmla="*/ 241673 h 5404223"/>
              <a:gd name="connsiteX4-119" fmla="*/ 6411307 w 6411307"/>
              <a:gd name="connsiteY4-120" fmla="*/ 5404223 h 540422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6411307" h="5404223">
                <a:moveTo>
                  <a:pt x="2563207" y="2927723"/>
                </a:moveTo>
                <a:cubicBezTo>
                  <a:pt x="2761644" y="3564310"/>
                  <a:pt x="1845657" y="4032623"/>
                  <a:pt x="1420207" y="3823073"/>
                </a:cubicBezTo>
                <a:cubicBezTo>
                  <a:pt x="994757" y="3613523"/>
                  <a:pt x="-119668" y="3105523"/>
                  <a:pt x="10507" y="1670423"/>
                </a:cubicBezTo>
                <a:cubicBezTo>
                  <a:pt x="140682" y="235323"/>
                  <a:pt x="2048857" y="-380627"/>
                  <a:pt x="3115657" y="241673"/>
                </a:cubicBezTo>
                <a:cubicBezTo>
                  <a:pt x="4182457" y="863973"/>
                  <a:pt x="5884257" y="4467598"/>
                  <a:pt x="6411307" y="5404223"/>
                </a:cubicBezTo>
              </a:path>
            </a:pathLst>
          </a:cu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自由: 形状 27"/>
          <p:cNvSpPr/>
          <p:nvPr/>
        </p:nvSpPr>
        <p:spPr>
          <a:xfrm rot="17121192">
            <a:off x="-6263292" y="-4986381"/>
            <a:ext cx="11772239" cy="7932274"/>
          </a:xfrm>
          <a:custGeom>
            <a:avLst/>
            <a:gdLst>
              <a:gd name="connsiteX0" fmla="*/ 2171709 w 6438909"/>
              <a:gd name="connsiteY0" fmla="*/ 3340257 h 5797707"/>
              <a:gd name="connsiteX1" fmla="*/ 1943109 w 6438909"/>
              <a:gd name="connsiteY1" fmla="*/ 4178457 h 5797707"/>
              <a:gd name="connsiteX2" fmla="*/ 19059 w 6438909"/>
              <a:gd name="connsiteY2" fmla="*/ 3702207 h 5797707"/>
              <a:gd name="connsiteX3" fmla="*/ 3276609 w 6438909"/>
              <a:gd name="connsiteY3" fmla="*/ 25557 h 5797707"/>
              <a:gd name="connsiteX4" fmla="*/ 6438909 w 6438909"/>
              <a:gd name="connsiteY4" fmla="*/ 5797707 h 5797707"/>
              <a:gd name="connsiteX0-1" fmla="*/ 2152817 w 6420017"/>
              <a:gd name="connsiteY0-2" fmla="*/ 3434610 h 5892060"/>
              <a:gd name="connsiteX1-3" fmla="*/ 1924217 w 6420017"/>
              <a:gd name="connsiteY1-4" fmla="*/ 4272810 h 5892060"/>
              <a:gd name="connsiteX2-5" fmla="*/ 19217 w 6420017"/>
              <a:gd name="connsiteY2-6" fmla="*/ 2158260 h 5892060"/>
              <a:gd name="connsiteX3-7" fmla="*/ 3257717 w 6420017"/>
              <a:gd name="connsiteY3-8" fmla="*/ 119910 h 5892060"/>
              <a:gd name="connsiteX4-9" fmla="*/ 6420017 w 6420017"/>
              <a:gd name="connsiteY4-10" fmla="*/ 5892060 h 5892060"/>
              <a:gd name="connsiteX0-11" fmla="*/ 2136896 w 6404096"/>
              <a:gd name="connsiteY0-12" fmla="*/ 3538647 h 5996097"/>
              <a:gd name="connsiteX1-13" fmla="*/ 1908296 w 6404096"/>
              <a:gd name="connsiteY1-14" fmla="*/ 4376847 h 5996097"/>
              <a:gd name="connsiteX2-15" fmla="*/ 3296 w 6404096"/>
              <a:gd name="connsiteY2-16" fmla="*/ 2262297 h 5996097"/>
              <a:gd name="connsiteX3-17" fmla="*/ 3241796 w 6404096"/>
              <a:gd name="connsiteY3-18" fmla="*/ 223947 h 5996097"/>
              <a:gd name="connsiteX4-19" fmla="*/ 6404096 w 6404096"/>
              <a:gd name="connsiteY4-20" fmla="*/ 5996097 h 5996097"/>
              <a:gd name="connsiteX0-21" fmla="*/ 2555996 w 6404096"/>
              <a:gd name="connsiteY0-22" fmla="*/ 3519597 h 5996097"/>
              <a:gd name="connsiteX1-23" fmla="*/ 1908296 w 6404096"/>
              <a:gd name="connsiteY1-24" fmla="*/ 4376847 h 5996097"/>
              <a:gd name="connsiteX2-25" fmla="*/ 3296 w 6404096"/>
              <a:gd name="connsiteY2-26" fmla="*/ 2262297 h 5996097"/>
              <a:gd name="connsiteX3-27" fmla="*/ 3241796 w 6404096"/>
              <a:gd name="connsiteY3-28" fmla="*/ 223947 h 5996097"/>
              <a:gd name="connsiteX4-29" fmla="*/ 6404096 w 6404096"/>
              <a:gd name="connsiteY4-30" fmla="*/ 5996097 h 5996097"/>
              <a:gd name="connsiteX0-31" fmla="*/ 2598844 w 6446944"/>
              <a:gd name="connsiteY0-32" fmla="*/ 3415855 h 5892355"/>
              <a:gd name="connsiteX1-33" fmla="*/ 1455844 w 6446944"/>
              <a:gd name="connsiteY1-34" fmla="*/ 4311205 h 5892355"/>
              <a:gd name="connsiteX2-35" fmla="*/ 46144 w 6446944"/>
              <a:gd name="connsiteY2-36" fmla="*/ 2158555 h 5892355"/>
              <a:gd name="connsiteX3-37" fmla="*/ 3284644 w 6446944"/>
              <a:gd name="connsiteY3-38" fmla="*/ 120205 h 5892355"/>
              <a:gd name="connsiteX4-39" fmla="*/ 6446944 w 6446944"/>
              <a:gd name="connsiteY4-40" fmla="*/ 5892355 h 5892355"/>
              <a:gd name="connsiteX0-41" fmla="*/ 2616907 w 6465007"/>
              <a:gd name="connsiteY0-42" fmla="*/ 3415855 h 5892355"/>
              <a:gd name="connsiteX1-43" fmla="*/ 1473907 w 6465007"/>
              <a:gd name="connsiteY1-44" fmla="*/ 4311205 h 5892355"/>
              <a:gd name="connsiteX2-45" fmla="*/ 64207 w 6465007"/>
              <a:gd name="connsiteY2-46" fmla="*/ 2158555 h 5892355"/>
              <a:gd name="connsiteX3-47" fmla="*/ 3302707 w 6465007"/>
              <a:gd name="connsiteY3-48" fmla="*/ 120205 h 5892355"/>
              <a:gd name="connsiteX4-49" fmla="*/ 6465007 w 6465007"/>
              <a:gd name="connsiteY4-50" fmla="*/ 5892355 h 5892355"/>
              <a:gd name="connsiteX0-51" fmla="*/ 2588679 w 6436779"/>
              <a:gd name="connsiteY0-52" fmla="*/ 3438674 h 5915174"/>
              <a:gd name="connsiteX1-53" fmla="*/ 1445679 w 6436779"/>
              <a:gd name="connsiteY1-54" fmla="*/ 4334024 h 5915174"/>
              <a:gd name="connsiteX2-55" fmla="*/ 35979 w 6436779"/>
              <a:gd name="connsiteY2-56" fmla="*/ 2181374 h 5915174"/>
              <a:gd name="connsiteX3-57" fmla="*/ 3274479 w 6436779"/>
              <a:gd name="connsiteY3-58" fmla="*/ 143024 h 5915174"/>
              <a:gd name="connsiteX4-59" fmla="*/ 6436779 w 6436779"/>
              <a:gd name="connsiteY4-60" fmla="*/ 5915174 h 5915174"/>
              <a:gd name="connsiteX0-61" fmla="*/ 2610945 w 6459045"/>
              <a:gd name="connsiteY0-62" fmla="*/ 2909201 h 5385701"/>
              <a:gd name="connsiteX1-63" fmla="*/ 1467945 w 6459045"/>
              <a:gd name="connsiteY1-64" fmla="*/ 3804551 h 5385701"/>
              <a:gd name="connsiteX2-65" fmla="*/ 58245 w 6459045"/>
              <a:gd name="connsiteY2-66" fmla="*/ 1651901 h 5385701"/>
              <a:gd name="connsiteX3-67" fmla="*/ 3182445 w 6459045"/>
              <a:gd name="connsiteY3-68" fmla="*/ 146951 h 5385701"/>
              <a:gd name="connsiteX4-69" fmla="*/ 6459045 w 6459045"/>
              <a:gd name="connsiteY4-70" fmla="*/ 5385701 h 5385701"/>
              <a:gd name="connsiteX0-71" fmla="*/ 2599466 w 6447566"/>
              <a:gd name="connsiteY0-72" fmla="*/ 2949201 h 5425701"/>
              <a:gd name="connsiteX1-73" fmla="*/ 1456466 w 6447566"/>
              <a:gd name="connsiteY1-74" fmla="*/ 3844551 h 5425701"/>
              <a:gd name="connsiteX2-75" fmla="*/ 46766 w 6447566"/>
              <a:gd name="connsiteY2-76" fmla="*/ 1691901 h 5425701"/>
              <a:gd name="connsiteX3-77" fmla="*/ 3170966 w 6447566"/>
              <a:gd name="connsiteY3-78" fmla="*/ 186951 h 5425701"/>
              <a:gd name="connsiteX4-79" fmla="*/ 6447566 w 6447566"/>
              <a:gd name="connsiteY4-80" fmla="*/ 5425701 h 5425701"/>
              <a:gd name="connsiteX0-81" fmla="*/ 2609965 w 6458065"/>
              <a:gd name="connsiteY0-82" fmla="*/ 2837809 h 5314309"/>
              <a:gd name="connsiteX1-83" fmla="*/ 1466965 w 6458065"/>
              <a:gd name="connsiteY1-84" fmla="*/ 3733159 h 5314309"/>
              <a:gd name="connsiteX2-85" fmla="*/ 57265 w 6458065"/>
              <a:gd name="connsiteY2-86" fmla="*/ 1580509 h 5314309"/>
              <a:gd name="connsiteX3-87" fmla="*/ 3162415 w 6458065"/>
              <a:gd name="connsiteY3-88" fmla="*/ 151759 h 5314309"/>
              <a:gd name="connsiteX4-89" fmla="*/ 6458065 w 6458065"/>
              <a:gd name="connsiteY4-90" fmla="*/ 5314309 h 5314309"/>
              <a:gd name="connsiteX0-91" fmla="*/ 2593388 w 6441488"/>
              <a:gd name="connsiteY0-92" fmla="*/ 2837809 h 5314309"/>
              <a:gd name="connsiteX1-93" fmla="*/ 1450388 w 6441488"/>
              <a:gd name="connsiteY1-94" fmla="*/ 3733159 h 5314309"/>
              <a:gd name="connsiteX2-95" fmla="*/ 40688 w 6441488"/>
              <a:gd name="connsiteY2-96" fmla="*/ 1580509 h 5314309"/>
              <a:gd name="connsiteX3-97" fmla="*/ 3145838 w 6441488"/>
              <a:gd name="connsiteY3-98" fmla="*/ 151759 h 5314309"/>
              <a:gd name="connsiteX4-99" fmla="*/ 6441488 w 6441488"/>
              <a:gd name="connsiteY4-100" fmla="*/ 5314309 h 5314309"/>
              <a:gd name="connsiteX0-101" fmla="*/ 2563207 w 6411307"/>
              <a:gd name="connsiteY0-102" fmla="*/ 2927723 h 5404223"/>
              <a:gd name="connsiteX1-103" fmla="*/ 1420207 w 6411307"/>
              <a:gd name="connsiteY1-104" fmla="*/ 3823073 h 5404223"/>
              <a:gd name="connsiteX2-105" fmla="*/ 10507 w 6411307"/>
              <a:gd name="connsiteY2-106" fmla="*/ 1670423 h 5404223"/>
              <a:gd name="connsiteX3-107" fmla="*/ 3115657 w 6411307"/>
              <a:gd name="connsiteY3-108" fmla="*/ 241673 h 5404223"/>
              <a:gd name="connsiteX4-109" fmla="*/ 6411307 w 6411307"/>
              <a:gd name="connsiteY4-110" fmla="*/ 5404223 h 5404223"/>
              <a:gd name="connsiteX0-111" fmla="*/ 2563207 w 6411307"/>
              <a:gd name="connsiteY0-112" fmla="*/ 2927723 h 5404223"/>
              <a:gd name="connsiteX1-113" fmla="*/ 1420207 w 6411307"/>
              <a:gd name="connsiteY1-114" fmla="*/ 3823073 h 5404223"/>
              <a:gd name="connsiteX2-115" fmla="*/ 10507 w 6411307"/>
              <a:gd name="connsiteY2-116" fmla="*/ 1670423 h 5404223"/>
              <a:gd name="connsiteX3-117" fmla="*/ 3115657 w 6411307"/>
              <a:gd name="connsiteY3-118" fmla="*/ 241673 h 5404223"/>
              <a:gd name="connsiteX4-119" fmla="*/ 6411307 w 6411307"/>
              <a:gd name="connsiteY4-120" fmla="*/ 5404223 h 540422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6411307" h="5404223">
                <a:moveTo>
                  <a:pt x="2563207" y="2927723"/>
                </a:moveTo>
                <a:cubicBezTo>
                  <a:pt x="2761644" y="3564310"/>
                  <a:pt x="1845657" y="4032623"/>
                  <a:pt x="1420207" y="3823073"/>
                </a:cubicBezTo>
                <a:cubicBezTo>
                  <a:pt x="994757" y="3613523"/>
                  <a:pt x="-119668" y="3105523"/>
                  <a:pt x="10507" y="1670423"/>
                </a:cubicBezTo>
                <a:cubicBezTo>
                  <a:pt x="140682" y="235323"/>
                  <a:pt x="2048857" y="-380627"/>
                  <a:pt x="3115657" y="241673"/>
                </a:cubicBezTo>
                <a:cubicBezTo>
                  <a:pt x="4182457" y="863973"/>
                  <a:pt x="5884257" y="4467598"/>
                  <a:pt x="6411307" y="5404223"/>
                </a:cubicBezTo>
              </a:path>
            </a:pathLst>
          </a:cu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自由: 形状 28"/>
          <p:cNvSpPr/>
          <p:nvPr/>
        </p:nvSpPr>
        <p:spPr>
          <a:xfrm rot="17121192">
            <a:off x="-6188582" y="-5264258"/>
            <a:ext cx="11772239" cy="7932274"/>
          </a:xfrm>
          <a:custGeom>
            <a:avLst/>
            <a:gdLst>
              <a:gd name="connsiteX0" fmla="*/ 2171709 w 6438909"/>
              <a:gd name="connsiteY0" fmla="*/ 3340257 h 5797707"/>
              <a:gd name="connsiteX1" fmla="*/ 1943109 w 6438909"/>
              <a:gd name="connsiteY1" fmla="*/ 4178457 h 5797707"/>
              <a:gd name="connsiteX2" fmla="*/ 19059 w 6438909"/>
              <a:gd name="connsiteY2" fmla="*/ 3702207 h 5797707"/>
              <a:gd name="connsiteX3" fmla="*/ 3276609 w 6438909"/>
              <a:gd name="connsiteY3" fmla="*/ 25557 h 5797707"/>
              <a:gd name="connsiteX4" fmla="*/ 6438909 w 6438909"/>
              <a:gd name="connsiteY4" fmla="*/ 5797707 h 5797707"/>
              <a:gd name="connsiteX0-1" fmla="*/ 2152817 w 6420017"/>
              <a:gd name="connsiteY0-2" fmla="*/ 3434610 h 5892060"/>
              <a:gd name="connsiteX1-3" fmla="*/ 1924217 w 6420017"/>
              <a:gd name="connsiteY1-4" fmla="*/ 4272810 h 5892060"/>
              <a:gd name="connsiteX2-5" fmla="*/ 19217 w 6420017"/>
              <a:gd name="connsiteY2-6" fmla="*/ 2158260 h 5892060"/>
              <a:gd name="connsiteX3-7" fmla="*/ 3257717 w 6420017"/>
              <a:gd name="connsiteY3-8" fmla="*/ 119910 h 5892060"/>
              <a:gd name="connsiteX4-9" fmla="*/ 6420017 w 6420017"/>
              <a:gd name="connsiteY4-10" fmla="*/ 5892060 h 5892060"/>
              <a:gd name="connsiteX0-11" fmla="*/ 2136896 w 6404096"/>
              <a:gd name="connsiteY0-12" fmla="*/ 3538647 h 5996097"/>
              <a:gd name="connsiteX1-13" fmla="*/ 1908296 w 6404096"/>
              <a:gd name="connsiteY1-14" fmla="*/ 4376847 h 5996097"/>
              <a:gd name="connsiteX2-15" fmla="*/ 3296 w 6404096"/>
              <a:gd name="connsiteY2-16" fmla="*/ 2262297 h 5996097"/>
              <a:gd name="connsiteX3-17" fmla="*/ 3241796 w 6404096"/>
              <a:gd name="connsiteY3-18" fmla="*/ 223947 h 5996097"/>
              <a:gd name="connsiteX4-19" fmla="*/ 6404096 w 6404096"/>
              <a:gd name="connsiteY4-20" fmla="*/ 5996097 h 5996097"/>
              <a:gd name="connsiteX0-21" fmla="*/ 2555996 w 6404096"/>
              <a:gd name="connsiteY0-22" fmla="*/ 3519597 h 5996097"/>
              <a:gd name="connsiteX1-23" fmla="*/ 1908296 w 6404096"/>
              <a:gd name="connsiteY1-24" fmla="*/ 4376847 h 5996097"/>
              <a:gd name="connsiteX2-25" fmla="*/ 3296 w 6404096"/>
              <a:gd name="connsiteY2-26" fmla="*/ 2262297 h 5996097"/>
              <a:gd name="connsiteX3-27" fmla="*/ 3241796 w 6404096"/>
              <a:gd name="connsiteY3-28" fmla="*/ 223947 h 5996097"/>
              <a:gd name="connsiteX4-29" fmla="*/ 6404096 w 6404096"/>
              <a:gd name="connsiteY4-30" fmla="*/ 5996097 h 5996097"/>
              <a:gd name="connsiteX0-31" fmla="*/ 2598844 w 6446944"/>
              <a:gd name="connsiteY0-32" fmla="*/ 3415855 h 5892355"/>
              <a:gd name="connsiteX1-33" fmla="*/ 1455844 w 6446944"/>
              <a:gd name="connsiteY1-34" fmla="*/ 4311205 h 5892355"/>
              <a:gd name="connsiteX2-35" fmla="*/ 46144 w 6446944"/>
              <a:gd name="connsiteY2-36" fmla="*/ 2158555 h 5892355"/>
              <a:gd name="connsiteX3-37" fmla="*/ 3284644 w 6446944"/>
              <a:gd name="connsiteY3-38" fmla="*/ 120205 h 5892355"/>
              <a:gd name="connsiteX4-39" fmla="*/ 6446944 w 6446944"/>
              <a:gd name="connsiteY4-40" fmla="*/ 5892355 h 5892355"/>
              <a:gd name="connsiteX0-41" fmla="*/ 2616907 w 6465007"/>
              <a:gd name="connsiteY0-42" fmla="*/ 3415855 h 5892355"/>
              <a:gd name="connsiteX1-43" fmla="*/ 1473907 w 6465007"/>
              <a:gd name="connsiteY1-44" fmla="*/ 4311205 h 5892355"/>
              <a:gd name="connsiteX2-45" fmla="*/ 64207 w 6465007"/>
              <a:gd name="connsiteY2-46" fmla="*/ 2158555 h 5892355"/>
              <a:gd name="connsiteX3-47" fmla="*/ 3302707 w 6465007"/>
              <a:gd name="connsiteY3-48" fmla="*/ 120205 h 5892355"/>
              <a:gd name="connsiteX4-49" fmla="*/ 6465007 w 6465007"/>
              <a:gd name="connsiteY4-50" fmla="*/ 5892355 h 5892355"/>
              <a:gd name="connsiteX0-51" fmla="*/ 2588679 w 6436779"/>
              <a:gd name="connsiteY0-52" fmla="*/ 3438674 h 5915174"/>
              <a:gd name="connsiteX1-53" fmla="*/ 1445679 w 6436779"/>
              <a:gd name="connsiteY1-54" fmla="*/ 4334024 h 5915174"/>
              <a:gd name="connsiteX2-55" fmla="*/ 35979 w 6436779"/>
              <a:gd name="connsiteY2-56" fmla="*/ 2181374 h 5915174"/>
              <a:gd name="connsiteX3-57" fmla="*/ 3274479 w 6436779"/>
              <a:gd name="connsiteY3-58" fmla="*/ 143024 h 5915174"/>
              <a:gd name="connsiteX4-59" fmla="*/ 6436779 w 6436779"/>
              <a:gd name="connsiteY4-60" fmla="*/ 5915174 h 5915174"/>
              <a:gd name="connsiteX0-61" fmla="*/ 2610945 w 6459045"/>
              <a:gd name="connsiteY0-62" fmla="*/ 2909201 h 5385701"/>
              <a:gd name="connsiteX1-63" fmla="*/ 1467945 w 6459045"/>
              <a:gd name="connsiteY1-64" fmla="*/ 3804551 h 5385701"/>
              <a:gd name="connsiteX2-65" fmla="*/ 58245 w 6459045"/>
              <a:gd name="connsiteY2-66" fmla="*/ 1651901 h 5385701"/>
              <a:gd name="connsiteX3-67" fmla="*/ 3182445 w 6459045"/>
              <a:gd name="connsiteY3-68" fmla="*/ 146951 h 5385701"/>
              <a:gd name="connsiteX4-69" fmla="*/ 6459045 w 6459045"/>
              <a:gd name="connsiteY4-70" fmla="*/ 5385701 h 5385701"/>
              <a:gd name="connsiteX0-71" fmla="*/ 2599466 w 6447566"/>
              <a:gd name="connsiteY0-72" fmla="*/ 2949201 h 5425701"/>
              <a:gd name="connsiteX1-73" fmla="*/ 1456466 w 6447566"/>
              <a:gd name="connsiteY1-74" fmla="*/ 3844551 h 5425701"/>
              <a:gd name="connsiteX2-75" fmla="*/ 46766 w 6447566"/>
              <a:gd name="connsiteY2-76" fmla="*/ 1691901 h 5425701"/>
              <a:gd name="connsiteX3-77" fmla="*/ 3170966 w 6447566"/>
              <a:gd name="connsiteY3-78" fmla="*/ 186951 h 5425701"/>
              <a:gd name="connsiteX4-79" fmla="*/ 6447566 w 6447566"/>
              <a:gd name="connsiteY4-80" fmla="*/ 5425701 h 5425701"/>
              <a:gd name="connsiteX0-81" fmla="*/ 2609965 w 6458065"/>
              <a:gd name="connsiteY0-82" fmla="*/ 2837809 h 5314309"/>
              <a:gd name="connsiteX1-83" fmla="*/ 1466965 w 6458065"/>
              <a:gd name="connsiteY1-84" fmla="*/ 3733159 h 5314309"/>
              <a:gd name="connsiteX2-85" fmla="*/ 57265 w 6458065"/>
              <a:gd name="connsiteY2-86" fmla="*/ 1580509 h 5314309"/>
              <a:gd name="connsiteX3-87" fmla="*/ 3162415 w 6458065"/>
              <a:gd name="connsiteY3-88" fmla="*/ 151759 h 5314309"/>
              <a:gd name="connsiteX4-89" fmla="*/ 6458065 w 6458065"/>
              <a:gd name="connsiteY4-90" fmla="*/ 5314309 h 5314309"/>
              <a:gd name="connsiteX0-91" fmla="*/ 2593388 w 6441488"/>
              <a:gd name="connsiteY0-92" fmla="*/ 2837809 h 5314309"/>
              <a:gd name="connsiteX1-93" fmla="*/ 1450388 w 6441488"/>
              <a:gd name="connsiteY1-94" fmla="*/ 3733159 h 5314309"/>
              <a:gd name="connsiteX2-95" fmla="*/ 40688 w 6441488"/>
              <a:gd name="connsiteY2-96" fmla="*/ 1580509 h 5314309"/>
              <a:gd name="connsiteX3-97" fmla="*/ 3145838 w 6441488"/>
              <a:gd name="connsiteY3-98" fmla="*/ 151759 h 5314309"/>
              <a:gd name="connsiteX4-99" fmla="*/ 6441488 w 6441488"/>
              <a:gd name="connsiteY4-100" fmla="*/ 5314309 h 5314309"/>
              <a:gd name="connsiteX0-101" fmla="*/ 2563207 w 6411307"/>
              <a:gd name="connsiteY0-102" fmla="*/ 2927723 h 5404223"/>
              <a:gd name="connsiteX1-103" fmla="*/ 1420207 w 6411307"/>
              <a:gd name="connsiteY1-104" fmla="*/ 3823073 h 5404223"/>
              <a:gd name="connsiteX2-105" fmla="*/ 10507 w 6411307"/>
              <a:gd name="connsiteY2-106" fmla="*/ 1670423 h 5404223"/>
              <a:gd name="connsiteX3-107" fmla="*/ 3115657 w 6411307"/>
              <a:gd name="connsiteY3-108" fmla="*/ 241673 h 5404223"/>
              <a:gd name="connsiteX4-109" fmla="*/ 6411307 w 6411307"/>
              <a:gd name="connsiteY4-110" fmla="*/ 5404223 h 5404223"/>
              <a:gd name="connsiteX0-111" fmla="*/ 2563207 w 6411307"/>
              <a:gd name="connsiteY0-112" fmla="*/ 2927723 h 5404223"/>
              <a:gd name="connsiteX1-113" fmla="*/ 1420207 w 6411307"/>
              <a:gd name="connsiteY1-114" fmla="*/ 3823073 h 5404223"/>
              <a:gd name="connsiteX2-115" fmla="*/ 10507 w 6411307"/>
              <a:gd name="connsiteY2-116" fmla="*/ 1670423 h 5404223"/>
              <a:gd name="connsiteX3-117" fmla="*/ 3115657 w 6411307"/>
              <a:gd name="connsiteY3-118" fmla="*/ 241673 h 5404223"/>
              <a:gd name="connsiteX4-119" fmla="*/ 6411307 w 6411307"/>
              <a:gd name="connsiteY4-120" fmla="*/ 5404223 h 540422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6411307" h="5404223">
                <a:moveTo>
                  <a:pt x="2563207" y="2927723"/>
                </a:moveTo>
                <a:cubicBezTo>
                  <a:pt x="2761644" y="3564310"/>
                  <a:pt x="1845657" y="4032623"/>
                  <a:pt x="1420207" y="3823073"/>
                </a:cubicBezTo>
                <a:cubicBezTo>
                  <a:pt x="994757" y="3613523"/>
                  <a:pt x="-119668" y="3105523"/>
                  <a:pt x="10507" y="1670423"/>
                </a:cubicBezTo>
                <a:cubicBezTo>
                  <a:pt x="140682" y="235323"/>
                  <a:pt x="2048857" y="-380627"/>
                  <a:pt x="3115657" y="241673"/>
                </a:cubicBezTo>
                <a:cubicBezTo>
                  <a:pt x="4182457" y="863973"/>
                  <a:pt x="5884257" y="4467598"/>
                  <a:pt x="6411307" y="5404223"/>
                </a:cubicBezTo>
              </a:path>
            </a:pathLst>
          </a:cu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自由: 形状 29"/>
          <p:cNvSpPr/>
          <p:nvPr/>
        </p:nvSpPr>
        <p:spPr>
          <a:xfrm rot="17121192">
            <a:off x="-6090769" y="-5532254"/>
            <a:ext cx="11772239" cy="7932274"/>
          </a:xfrm>
          <a:custGeom>
            <a:avLst/>
            <a:gdLst>
              <a:gd name="connsiteX0" fmla="*/ 2171709 w 6438909"/>
              <a:gd name="connsiteY0" fmla="*/ 3340257 h 5797707"/>
              <a:gd name="connsiteX1" fmla="*/ 1943109 w 6438909"/>
              <a:gd name="connsiteY1" fmla="*/ 4178457 h 5797707"/>
              <a:gd name="connsiteX2" fmla="*/ 19059 w 6438909"/>
              <a:gd name="connsiteY2" fmla="*/ 3702207 h 5797707"/>
              <a:gd name="connsiteX3" fmla="*/ 3276609 w 6438909"/>
              <a:gd name="connsiteY3" fmla="*/ 25557 h 5797707"/>
              <a:gd name="connsiteX4" fmla="*/ 6438909 w 6438909"/>
              <a:gd name="connsiteY4" fmla="*/ 5797707 h 5797707"/>
              <a:gd name="connsiteX0-1" fmla="*/ 2152817 w 6420017"/>
              <a:gd name="connsiteY0-2" fmla="*/ 3434610 h 5892060"/>
              <a:gd name="connsiteX1-3" fmla="*/ 1924217 w 6420017"/>
              <a:gd name="connsiteY1-4" fmla="*/ 4272810 h 5892060"/>
              <a:gd name="connsiteX2-5" fmla="*/ 19217 w 6420017"/>
              <a:gd name="connsiteY2-6" fmla="*/ 2158260 h 5892060"/>
              <a:gd name="connsiteX3-7" fmla="*/ 3257717 w 6420017"/>
              <a:gd name="connsiteY3-8" fmla="*/ 119910 h 5892060"/>
              <a:gd name="connsiteX4-9" fmla="*/ 6420017 w 6420017"/>
              <a:gd name="connsiteY4-10" fmla="*/ 5892060 h 5892060"/>
              <a:gd name="connsiteX0-11" fmla="*/ 2136896 w 6404096"/>
              <a:gd name="connsiteY0-12" fmla="*/ 3538647 h 5996097"/>
              <a:gd name="connsiteX1-13" fmla="*/ 1908296 w 6404096"/>
              <a:gd name="connsiteY1-14" fmla="*/ 4376847 h 5996097"/>
              <a:gd name="connsiteX2-15" fmla="*/ 3296 w 6404096"/>
              <a:gd name="connsiteY2-16" fmla="*/ 2262297 h 5996097"/>
              <a:gd name="connsiteX3-17" fmla="*/ 3241796 w 6404096"/>
              <a:gd name="connsiteY3-18" fmla="*/ 223947 h 5996097"/>
              <a:gd name="connsiteX4-19" fmla="*/ 6404096 w 6404096"/>
              <a:gd name="connsiteY4-20" fmla="*/ 5996097 h 5996097"/>
              <a:gd name="connsiteX0-21" fmla="*/ 2555996 w 6404096"/>
              <a:gd name="connsiteY0-22" fmla="*/ 3519597 h 5996097"/>
              <a:gd name="connsiteX1-23" fmla="*/ 1908296 w 6404096"/>
              <a:gd name="connsiteY1-24" fmla="*/ 4376847 h 5996097"/>
              <a:gd name="connsiteX2-25" fmla="*/ 3296 w 6404096"/>
              <a:gd name="connsiteY2-26" fmla="*/ 2262297 h 5996097"/>
              <a:gd name="connsiteX3-27" fmla="*/ 3241796 w 6404096"/>
              <a:gd name="connsiteY3-28" fmla="*/ 223947 h 5996097"/>
              <a:gd name="connsiteX4-29" fmla="*/ 6404096 w 6404096"/>
              <a:gd name="connsiteY4-30" fmla="*/ 5996097 h 5996097"/>
              <a:gd name="connsiteX0-31" fmla="*/ 2598844 w 6446944"/>
              <a:gd name="connsiteY0-32" fmla="*/ 3415855 h 5892355"/>
              <a:gd name="connsiteX1-33" fmla="*/ 1455844 w 6446944"/>
              <a:gd name="connsiteY1-34" fmla="*/ 4311205 h 5892355"/>
              <a:gd name="connsiteX2-35" fmla="*/ 46144 w 6446944"/>
              <a:gd name="connsiteY2-36" fmla="*/ 2158555 h 5892355"/>
              <a:gd name="connsiteX3-37" fmla="*/ 3284644 w 6446944"/>
              <a:gd name="connsiteY3-38" fmla="*/ 120205 h 5892355"/>
              <a:gd name="connsiteX4-39" fmla="*/ 6446944 w 6446944"/>
              <a:gd name="connsiteY4-40" fmla="*/ 5892355 h 5892355"/>
              <a:gd name="connsiteX0-41" fmla="*/ 2616907 w 6465007"/>
              <a:gd name="connsiteY0-42" fmla="*/ 3415855 h 5892355"/>
              <a:gd name="connsiteX1-43" fmla="*/ 1473907 w 6465007"/>
              <a:gd name="connsiteY1-44" fmla="*/ 4311205 h 5892355"/>
              <a:gd name="connsiteX2-45" fmla="*/ 64207 w 6465007"/>
              <a:gd name="connsiteY2-46" fmla="*/ 2158555 h 5892355"/>
              <a:gd name="connsiteX3-47" fmla="*/ 3302707 w 6465007"/>
              <a:gd name="connsiteY3-48" fmla="*/ 120205 h 5892355"/>
              <a:gd name="connsiteX4-49" fmla="*/ 6465007 w 6465007"/>
              <a:gd name="connsiteY4-50" fmla="*/ 5892355 h 5892355"/>
              <a:gd name="connsiteX0-51" fmla="*/ 2588679 w 6436779"/>
              <a:gd name="connsiteY0-52" fmla="*/ 3438674 h 5915174"/>
              <a:gd name="connsiteX1-53" fmla="*/ 1445679 w 6436779"/>
              <a:gd name="connsiteY1-54" fmla="*/ 4334024 h 5915174"/>
              <a:gd name="connsiteX2-55" fmla="*/ 35979 w 6436779"/>
              <a:gd name="connsiteY2-56" fmla="*/ 2181374 h 5915174"/>
              <a:gd name="connsiteX3-57" fmla="*/ 3274479 w 6436779"/>
              <a:gd name="connsiteY3-58" fmla="*/ 143024 h 5915174"/>
              <a:gd name="connsiteX4-59" fmla="*/ 6436779 w 6436779"/>
              <a:gd name="connsiteY4-60" fmla="*/ 5915174 h 5915174"/>
              <a:gd name="connsiteX0-61" fmla="*/ 2610945 w 6459045"/>
              <a:gd name="connsiteY0-62" fmla="*/ 2909201 h 5385701"/>
              <a:gd name="connsiteX1-63" fmla="*/ 1467945 w 6459045"/>
              <a:gd name="connsiteY1-64" fmla="*/ 3804551 h 5385701"/>
              <a:gd name="connsiteX2-65" fmla="*/ 58245 w 6459045"/>
              <a:gd name="connsiteY2-66" fmla="*/ 1651901 h 5385701"/>
              <a:gd name="connsiteX3-67" fmla="*/ 3182445 w 6459045"/>
              <a:gd name="connsiteY3-68" fmla="*/ 146951 h 5385701"/>
              <a:gd name="connsiteX4-69" fmla="*/ 6459045 w 6459045"/>
              <a:gd name="connsiteY4-70" fmla="*/ 5385701 h 5385701"/>
              <a:gd name="connsiteX0-71" fmla="*/ 2599466 w 6447566"/>
              <a:gd name="connsiteY0-72" fmla="*/ 2949201 h 5425701"/>
              <a:gd name="connsiteX1-73" fmla="*/ 1456466 w 6447566"/>
              <a:gd name="connsiteY1-74" fmla="*/ 3844551 h 5425701"/>
              <a:gd name="connsiteX2-75" fmla="*/ 46766 w 6447566"/>
              <a:gd name="connsiteY2-76" fmla="*/ 1691901 h 5425701"/>
              <a:gd name="connsiteX3-77" fmla="*/ 3170966 w 6447566"/>
              <a:gd name="connsiteY3-78" fmla="*/ 186951 h 5425701"/>
              <a:gd name="connsiteX4-79" fmla="*/ 6447566 w 6447566"/>
              <a:gd name="connsiteY4-80" fmla="*/ 5425701 h 5425701"/>
              <a:gd name="connsiteX0-81" fmla="*/ 2609965 w 6458065"/>
              <a:gd name="connsiteY0-82" fmla="*/ 2837809 h 5314309"/>
              <a:gd name="connsiteX1-83" fmla="*/ 1466965 w 6458065"/>
              <a:gd name="connsiteY1-84" fmla="*/ 3733159 h 5314309"/>
              <a:gd name="connsiteX2-85" fmla="*/ 57265 w 6458065"/>
              <a:gd name="connsiteY2-86" fmla="*/ 1580509 h 5314309"/>
              <a:gd name="connsiteX3-87" fmla="*/ 3162415 w 6458065"/>
              <a:gd name="connsiteY3-88" fmla="*/ 151759 h 5314309"/>
              <a:gd name="connsiteX4-89" fmla="*/ 6458065 w 6458065"/>
              <a:gd name="connsiteY4-90" fmla="*/ 5314309 h 5314309"/>
              <a:gd name="connsiteX0-91" fmla="*/ 2593388 w 6441488"/>
              <a:gd name="connsiteY0-92" fmla="*/ 2837809 h 5314309"/>
              <a:gd name="connsiteX1-93" fmla="*/ 1450388 w 6441488"/>
              <a:gd name="connsiteY1-94" fmla="*/ 3733159 h 5314309"/>
              <a:gd name="connsiteX2-95" fmla="*/ 40688 w 6441488"/>
              <a:gd name="connsiteY2-96" fmla="*/ 1580509 h 5314309"/>
              <a:gd name="connsiteX3-97" fmla="*/ 3145838 w 6441488"/>
              <a:gd name="connsiteY3-98" fmla="*/ 151759 h 5314309"/>
              <a:gd name="connsiteX4-99" fmla="*/ 6441488 w 6441488"/>
              <a:gd name="connsiteY4-100" fmla="*/ 5314309 h 5314309"/>
              <a:gd name="connsiteX0-101" fmla="*/ 2563207 w 6411307"/>
              <a:gd name="connsiteY0-102" fmla="*/ 2927723 h 5404223"/>
              <a:gd name="connsiteX1-103" fmla="*/ 1420207 w 6411307"/>
              <a:gd name="connsiteY1-104" fmla="*/ 3823073 h 5404223"/>
              <a:gd name="connsiteX2-105" fmla="*/ 10507 w 6411307"/>
              <a:gd name="connsiteY2-106" fmla="*/ 1670423 h 5404223"/>
              <a:gd name="connsiteX3-107" fmla="*/ 3115657 w 6411307"/>
              <a:gd name="connsiteY3-108" fmla="*/ 241673 h 5404223"/>
              <a:gd name="connsiteX4-109" fmla="*/ 6411307 w 6411307"/>
              <a:gd name="connsiteY4-110" fmla="*/ 5404223 h 5404223"/>
              <a:gd name="connsiteX0-111" fmla="*/ 2563207 w 6411307"/>
              <a:gd name="connsiteY0-112" fmla="*/ 2927723 h 5404223"/>
              <a:gd name="connsiteX1-113" fmla="*/ 1420207 w 6411307"/>
              <a:gd name="connsiteY1-114" fmla="*/ 3823073 h 5404223"/>
              <a:gd name="connsiteX2-115" fmla="*/ 10507 w 6411307"/>
              <a:gd name="connsiteY2-116" fmla="*/ 1670423 h 5404223"/>
              <a:gd name="connsiteX3-117" fmla="*/ 3115657 w 6411307"/>
              <a:gd name="connsiteY3-118" fmla="*/ 241673 h 5404223"/>
              <a:gd name="connsiteX4-119" fmla="*/ 6411307 w 6411307"/>
              <a:gd name="connsiteY4-120" fmla="*/ 5404223 h 540422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6411307" h="5404223">
                <a:moveTo>
                  <a:pt x="2563207" y="2927723"/>
                </a:moveTo>
                <a:cubicBezTo>
                  <a:pt x="2761644" y="3564310"/>
                  <a:pt x="1845657" y="4032623"/>
                  <a:pt x="1420207" y="3823073"/>
                </a:cubicBezTo>
                <a:cubicBezTo>
                  <a:pt x="994757" y="3613523"/>
                  <a:pt x="-119668" y="3105523"/>
                  <a:pt x="10507" y="1670423"/>
                </a:cubicBezTo>
                <a:cubicBezTo>
                  <a:pt x="140682" y="235323"/>
                  <a:pt x="2048857" y="-380627"/>
                  <a:pt x="3115657" y="241673"/>
                </a:cubicBezTo>
                <a:cubicBezTo>
                  <a:pt x="4182457" y="863973"/>
                  <a:pt x="5884257" y="4467598"/>
                  <a:pt x="6411307" y="5404223"/>
                </a:cubicBezTo>
              </a:path>
            </a:pathLst>
          </a:cu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自由: 形状 30"/>
          <p:cNvSpPr/>
          <p:nvPr/>
        </p:nvSpPr>
        <p:spPr>
          <a:xfrm rot="17121192">
            <a:off x="-5970596" y="-5788332"/>
            <a:ext cx="11772239" cy="7932274"/>
          </a:xfrm>
          <a:custGeom>
            <a:avLst/>
            <a:gdLst>
              <a:gd name="connsiteX0" fmla="*/ 2171709 w 6438909"/>
              <a:gd name="connsiteY0" fmla="*/ 3340257 h 5797707"/>
              <a:gd name="connsiteX1" fmla="*/ 1943109 w 6438909"/>
              <a:gd name="connsiteY1" fmla="*/ 4178457 h 5797707"/>
              <a:gd name="connsiteX2" fmla="*/ 19059 w 6438909"/>
              <a:gd name="connsiteY2" fmla="*/ 3702207 h 5797707"/>
              <a:gd name="connsiteX3" fmla="*/ 3276609 w 6438909"/>
              <a:gd name="connsiteY3" fmla="*/ 25557 h 5797707"/>
              <a:gd name="connsiteX4" fmla="*/ 6438909 w 6438909"/>
              <a:gd name="connsiteY4" fmla="*/ 5797707 h 5797707"/>
              <a:gd name="connsiteX0-1" fmla="*/ 2152817 w 6420017"/>
              <a:gd name="connsiteY0-2" fmla="*/ 3434610 h 5892060"/>
              <a:gd name="connsiteX1-3" fmla="*/ 1924217 w 6420017"/>
              <a:gd name="connsiteY1-4" fmla="*/ 4272810 h 5892060"/>
              <a:gd name="connsiteX2-5" fmla="*/ 19217 w 6420017"/>
              <a:gd name="connsiteY2-6" fmla="*/ 2158260 h 5892060"/>
              <a:gd name="connsiteX3-7" fmla="*/ 3257717 w 6420017"/>
              <a:gd name="connsiteY3-8" fmla="*/ 119910 h 5892060"/>
              <a:gd name="connsiteX4-9" fmla="*/ 6420017 w 6420017"/>
              <a:gd name="connsiteY4-10" fmla="*/ 5892060 h 5892060"/>
              <a:gd name="connsiteX0-11" fmla="*/ 2136896 w 6404096"/>
              <a:gd name="connsiteY0-12" fmla="*/ 3538647 h 5996097"/>
              <a:gd name="connsiteX1-13" fmla="*/ 1908296 w 6404096"/>
              <a:gd name="connsiteY1-14" fmla="*/ 4376847 h 5996097"/>
              <a:gd name="connsiteX2-15" fmla="*/ 3296 w 6404096"/>
              <a:gd name="connsiteY2-16" fmla="*/ 2262297 h 5996097"/>
              <a:gd name="connsiteX3-17" fmla="*/ 3241796 w 6404096"/>
              <a:gd name="connsiteY3-18" fmla="*/ 223947 h 5996097"/>
              <a:gd name="connsiteX4-19" fmla="*/ 6404096 w 6404096"/>
              <a:gd name="connsiteY4-20" fmla="*/ 5996097 h 5996097"/>
              <a:gd name="connsiteX0-21" fmla="*/ 2555996 w 6404096"/>
              <a:gd name="connsiteY0-22" fmla="*/ 3519597 h 5996097"/>
              <a:gd name="connsiteX1-23" fmla="*/ 1908296 w 6404096"/>
              <a:gd name="connsiteY1-24" fmla="*/ 4376847 h 5996097"/>
              <a:gd name="connsiteX2-25" fmla="*/ 3296 w 6404096"/>
              <a:gd name="connsiteY2-26" fmla="*/ 2262297 h 5996097"/>
              <a:gd name="connsiteX3-27" fmla="*/ 3241796 w 6404096"/>
              <a:gd name="connsiteY3-28" fmla="*/ 223947 h 5996097"/>
              <a:gd name="connsiteX4-29" fmla="*/ 6404096 w 6404096"/>
              <a:gd name="connsiteY4-30" fmla="*/ 5996097 h 5996097"/>
              <a:gd name="connsiteX0-31" fmla="*/ 2598844 w 6446944"/>
              <a:gd name="connsiteY0-32" fmla="*/ 3415855 h 5892355"/>
              <a:gd name="connsiteX1-33" fmla="*/ 1455844 w 6446944"/>
              <a:gd name="connsiteY1-34" fmla="*/ 4311205 h 5892355"/>
              <a:gd name="connsiteX2-35" fmla="*/ 46144 w 6446944"/>
              <a:gd name="connsiteY2-36" fmla="*/ 2158555 h 5892355"/>
              <a:gd name="connsiteX3-37" fmla="*/ 3284644 w 6446944"/>
              <a:gd name="connsiteY3-38" fmla="*/ 120205 h 5892355"/>
              <a:gd name="connsiteX4-39" fmla="*/ 6446944 w 6446944"/>
              <a:gd name="connsiteY4-40" fmla="*/ 5892355 h 5892355"/>
              <a:gd name="connsiteX0-41" fmla="*/ 2616907 w 6465007"/>
              <a:gd name="connsiteY0-42" fmla="*/ 3415855 h 5892355"/>
              <a:gd name="connsiteX1-43" fmla="*/ 1473907 w 6465007"/>
              <a:gd name="connsiteY1-44" fmla="*/ 4311205 h 5892355"/>
              <a:gd name="connsiteX2-45" fmla="*/ 64207 w 6465007"/>
              <a:gd name="connsiteY2-46" fmla="*/ 2158555 h 5892355"/>
              <a:gd name="connsiteX3-47" fmla="*/ 3302707 w 6465007"/>
              <a:gd name="connsiteY3-48" fmla="*/ 120205 h 5892355"/>
              <a:gd name="connsiteX4-49" fmla="*/ 6465007 w 6465007"/>
              <a:gd name="connsiteY4-50" fmla="*/ 5892355 h 5892355"/>
              <a:gd name="connsiteX0-51" fmla="*/ 2588679 w 6436779"/>
              <a:gd name="connsiteY0-52" fmla="*/ 3438674 h 5915174"/>
              <a:gd name="connsiteX1-53" fmla="*/ 1445679 w 6436779"/>
              <a:gd name="connsiteY1-54" fmla="*/ 4334024 h 5915174"/>
              <a:gd name="connsiteX2-55" fmla="*/ 35979 w 6436779"/>
              <a:gd name="connsiteY2-56" fmla="*/ 2181374 h 5915174"/>
              <a:gd name="connsiteX3-57" fmla="*/ 3274479 w 6436779"/>
              <a:gd name="connsiteY3-58" fmla="*/ 143024 h 5915174"/>
              <a:gd name="connsiteX4-59" fmla="*/ 6436779 w 6436779"/>
              <a:gd name="connsiteY4-60" fmla="*/ 5915174 h 5915174"/>
              <a:gd name="connsiteX0-61" fmla="*/ 2610945 w 6459045"/>
              <a:gd name="connsiteY0-62" fmla="*/ 2909201 h 5385701"/>
              <a:gd name="connsiteX1-63" fmla="*/ 1467945 w 6459045"/>
              <a:gd name="connsiteY1-64" fmla="*/ 3804551 h 5385701"/>
              <a:gd name="connsiteX2-65" fmla="*/ 58245 w 6459045"/>
              <a:gd name="connsiteY2-66" fmla="*/ 1651901 h 5385701"/>
              <a:gd name="connsiteX3-67" fmla="*/ 3182445 w 6459045"/>
              <a:gd name="connsiteY3-68" fmla="*/ 146951 h 5385701"/>
              <a:gd name="connsiteX4-69" fmla="*/ 6459045 w 6459045"/>
              <a:gd name="connsiteY4-70" fmla="*/ 5385701 h 5385701"/>
              <a:gd name="connsiteX0-71" fmla="*/ 2599466 w 6447566"/>
              <a:gd name="connsiteY0-72" fmla="*/ 2949201 h 5425701"/>
              <a:gd name="connsiteX1-73" fmla="*/ 1456466 w 6447566"/>
              <a:gd name="connsiteY1-74" fmla="*/ 3844551 h 5425701"/>
              <a:gd name="connsiteX2-75" fmla="*/ 46766 w 6447566"/>
              <a:gd name="connsiteY2-76" fmla="*/ 1691901 h 5425701"/>
              <a:gd name="connsiteX3-77" fmla="*/ 3170966 w 6447566"/>
              <a:gd name="connsiteY3-78" fmla="*/ 186951 h 5425701"/>
              <a:gd name="connsiteX4-79" fmla="*/ 6447566 w 6447566"/>
              <a:gd name="connsiteY4-80" fmla="*/ 5425701 h 5425701"/>
              <a:gd name="connsiteX0-81" fmla="*/ 2609965 w 6458065"/>
              <a:gd name="connsiteY0-82" fmla="*/ 2837809 h 5314309"/>
              <a:gd name="connsiteX1-83" fmla="*/ 1466965 w 6458065"/>
              <a:gd name="connsiteY1-84" fmla="*/ 3733159 h 5314309"/>
              <a:gd name="connsiteX2-85" fmla="*/ 57265 w 6458065"/>
              <a:gd name="connsiteY2-86" fmla="*/ 1580509 h 5314309"/>
              <a:gd name="connsiteX3-87" fmla="*/ 3162415 w 6458065"/>
              <a:gd name="connsiteY3-88" fmla="*/ 151759 h 5314309"/>
              <a:gd name="connsiteX4-89" fmla="*/ 6458065 w 6458065"/>
              <a:gd name="connsiteY4-90" fmla="*/ 5314309 h 5314309"/>
              <a:gd name="connsiteX0-91" fmla="*/ 2593388 w 6441488"/>
              <a:gd name="connsiteY0-92" fmla="*/ 2837809 h 5314309"/>
              <a:gd name="connsiteX1-93" fmla="*/ 1450388 w 6441488"/>
              <a:gd name="connsiteY1-94" fmla="*/ 3733159 h 5314309"/>
              <a:gd name="connsiteX2-95" fmla="*/ 40688 w 6441488"/>
              <a:gd name="connsiteY2-96" fmla="*/ 1580509 h 5314309"/>
              <a:gd name="connsiteX3-97" fmla="*/ 3145838 w 6441488"/>
              <a:gd name="connsiteY3-98" fmla="*/ 151759 h 5314309"/>
              <a:gd name="connsiteX4-99" fmla="*/ 6441488 w 6441488"/>
              <a:gd name="connsiteY4-100" fmla="*/ 5314309 h 5314309"/>
              <a:gd name="connsiteX0-101" fmla="*/ 2563207 w 6411307"/>
              <a:gd name="connsiteY0-102" fmla="*/ 2927723 h 5404223"/>
              <a:gd name="connsiteX1-103" fmla="*/ 1420207 w 6411307"/>
              <a:gd name="connsiteY1-104" fmla="*/ 3823073 h 5404223"/>
              <a:gd name="connsiteX2-105" fmla="*/ 10507 w 6411307"/>
              <a:gd name="connsiteY2-106" fmla="*/ 1670423 h 5404223"/>
              <a:gd name="connsiteX3-107" fmla="*/ 3115657 w 6411307"/>
              <a:gd name="connsiteY3-108" fmla="*/ 241673 h 5404223"/>
              <a:gd name="connsiteX4-109" fmla="*/ 6411307 w 6411307"/>
              <a:gd name="connsiteY4-110" fmla="*/ 5404223 h 5404223"/>
              <a:gd name="connsiteX0-111" fmla="*/ 2563207 w 6411307"/>
              <a:gd name="connsiteY0-112" fmla="*/ 2927723 h 5404223"/>
              <a:gd name="connsiteX1-113" fmla="*/ 1420207 w 6411307"/>
              <a:gd name="connsiteY1-114" fmla="*/ 3823073 h 5404223"/>
              <a:gd name="connsiteX2-115" fmla="*/ 10507 w 6411307"/>
              <a:gd name="connsiteY2-116" fmla="*/ 1670423 h 5404223"/>
              <a:gd name="connsiteX3-117" fmla="*/ 3115657 w 6411307"/>
              <a:gd name="connsiteY3-118" fmla="*/ 241673 h 5404223"/>
              <a:gd name="connsiteX4-119" fmla="*/ 6411307 w 6411307"/>
              <a:gd name="connsiteY4-120" fmla="*/ 5404223 h 540422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6411307" h="5404223">
                <a:moveTo>
                  <a:pt x="2563207" y="2927723"/>
                </a:moveTo>
                <a:cubicBezTo>
                  <a:pt x="2761644" y="3564310"/>
                  <a:pt x="1845657" y="4032623"/>
                  <a:pt x="1420207" y="3823073"/>
                </a:cubicBezTo>
                <a:cubicBezTo>
                  <a:pt x="994757" y="3613523"/>
                  <a:pt x="-119668" y="3105523"/>
                  <a:pt x="10507" y="1670423"/>
                </a:cubicBezTo>
                <a:cubicBezTo>
                  <a:pt x="140682" y="235323"/>
                  <a:pt x="2048857" y="-380627"/>
                  <a:pt x="3115657" y="241673"/>
                </a:cubicBezTo>
                <a:cubicBezTo>
                  <a:pt x="4182457" y="863973"/>
                  <a:pt x="5884257" y="4467598"/>
                  <a:pt x="6411307" y="5404223"/>
                </a:cubicBezTo>
              </a:path>
            </a:pathLst>
          </a:cu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自由: 形状 31"/>
          <p:cNvSpPr/>
          <p:nvPr/>
        </p:nvSpPr>
        <p:spPr>
          <a:xfrm rot="17121192">
            <a:off x="-5828981" y="-6030542"/>
            <a:ext cx="11772239" cy="7932274"/>
          </a:xfrm>
          <a:custGeom>
            <a:avLst/>
            <a:gdLst>
              <a:gd name="connsiteX0" fmla="*/ 2171709 w 6438909"/>
              <a:gd name="connsiteY0" fmla="*/ 3340257 h 5797707"/>
              <a:gd name="connsiteX1" fmla="*/ 1943109 w 6438909"/>
              <a:gd name="connsiteY1" fmla="*/ 4178457 h 5797707"/>
              <a:gd name="connsiteX2" fmla="*/ 19059 w 6438909"/>
              <a:gd name="connsiteY2" fmla="*/ 3702207 h 5797707"/>
              <a:gd name="connsiteX3" fmla="*/ 3276609 w 6438909"/>
              <a:gd name="connsiteY3" fmla="*/ 25557 h 5797707"/>
              <a:gd name="connsiteX4" fmla="*/ 6438909 w 6438909"/>
              <a:gd name="connsiteY4" fmla="*/ 5797707 h 5797707"/>
              <a:gd name="connsiteX0-1" fmla="*/ 2152817 w 6420017"/>
              <a:gd name="connsiteY0-2" fmla="*/ 3434610 h 5892060"/>
              <a:gd name="connsiteX1-3" fmla="*/ 1924217 w 6420017"/>
              <a:gd name="connsiteY1-4" fmla="*/ 4272810 h 5892060"/>
              <a:gd name="connsiteX2-5" fmla="*/ 19217 w 6420017"/>
              <a:gd name="connsiteY2-6" fmla="*/ 2158260 h 5892060"/>
              <a:gd name="connsiteX3-7" fmla="*/ 3257717 w 6420017"/>
              <a:gd name="connsiteY3-8" fmla="*/ 119910 h 5892060"/>
              <a:gd name="connsiteX4-9" fmla="*/ 6420017 w 6420017"/>
              <a:gd name="connsiteY4-10" fmla="*/ 5892060 h 5892060"/>
              <a:gd name="connsiteX0-11" fmla="*/ 2136896 w 6404096"/>
              <a:gd name="connsiteY0-12" fmla="*/ 3538647 h 5996097"/>
              <a:gd name="connsiteX1-13" fmla="*/ 1908296 w 6404096"/>
              <a:gd name="connsiteY1-14" fmla="*/ 4376847 h 5996097"/>
              <a:gd name="connsiteX2-15" fmla="*/ 3296 w 6404096"/>
              <a:gd name="connsiteY2-16" fmla="*/ 2262297 h 5996097"/>
              <a:gd name="connsiteX3-17" fmla="*/ 3241796 w 6404096"/>
              <a:gd name="connsiteY3-18" fmla="*/ 223947 h 5996097"/>
              <a:gd name="connsiteX4-19" fmla="*/ 6404096 w 6404096"/>
              <a:gd name="connsiteY4-20" fmla="*/ 5996097 h 5996097"/>
              <a:gd name="connsiteX0-21" fmla="*/ 2555996 w 6404096"/>
              <a:gd name="connsiteY0-22" fmla="*/ 3519597 h 5996097"/>
              <a:gd name="connsiteX1-23" fmla="*/ 1908296 w 6404096"/>
              <a:gd name="connsiteY1-24" fmla="*/ 4376847 h 5996097"/>
              <a:gd name="connsiteX2-25" fmla="*/ 3296 w 6404096"/>
              <a:gd name="connsiteY2-26" fmla="*/ 2262297 h 5996097"/>
              <a:gd name="connsiteX3-27" fmla="*/ 3241796 w 6404096"/>
              <a:gd name="connsiteY3-28" fmla="*/ 223947 h 5996097"/>
              <a:gd name="connsiteX4-29" fmla="*/ 6404096 w 6404096"/>
              <a:gd name="connsiteY4-30" fmla="*/ 5996097 h 5996097"/>
              <a:gd name="connsiteX0-31" fmla="*/ 2598844 w 6446944"/>
              <a:gd name="connsiteY0-32" fmla="*/ 3415855 h 5892355"/>
              <a:gd name="connsiteX1-33" fmla="*/ 1455844 w 6446944"/>
              <a:gd name="connsiteY1-34" fmla="*/ 4311205 h 5892355"/>
              <a:gd name="connsiteX2-35" fmla="*/ 46144 w 6446944"/>
              <a:gd name="connsiteY2-36" fmla="*/ 2158555 h 5892355"/>
              <a:gd name="connsiteX3-37" fmla="*/ 3284644 w 6446944"/>
              <a:gd name="connsiteY3-38" fmla="*/ 120205 h 5892355"/>
              <a:gd name="connsiteX4-39" fmla="*/ 6446944 w 6446944"/>
              <a:gd name="connsiteY4-40" fmla="*/ 5892355 h 5892355"/>
              <a:gd name="connsiteX0-41" fmla="*/ 2616907 w 6465007"/>
              <a:gd name="connsiteY0-42" fmla="*/ 3415855 h 5892355"/>
              <a:gd name="connsiteX1-43" fmla="*/ 1473907 w 6465007"/>
              <a:gd name="connsiteY1-44" fmla="*/ 4311205 h 5892355"/>
              <a:gd name="connsiteX2-45" fmla="*/ 64207 w 6465007"/>
              <a:gd name="connsiteY2-46" fmla="*/ 2158555 h 5892355"/>
              <a:gd name="connsiteX3-47" fmla="*/ 3302707 w 6465007"/>
              <a:gd name="connsiteY3-48" fmla="*/ 120205 h 5892355"/>
              <a:gd name="connsiteX4-49" fmla="*/ 6465007 w 6465007"/>
              <a:gd name="connsiteY4-50" fmla="*/ 5892355 h 5892355"/>
              <a:gd name="connsiteX0-51" fmla="*/ 2588679 w 6436779"/>
              <a:gd name="connsiteY0-52" fmla="*/ 3438674 h 5915174"/>
              <a:gd name="connsiteX1-53" fmla="*/ 1445679 w 6436779"/>
              <a:gd name="connsiteY1-54" fmla="*/ 4334024 h 5915174"/>
              <a:gd name="connsiteX2-55" fmla="*/ 35979 w 6436779"/>
              <a:gd name="connsiteY2-56" fmla="*/ 2181374 h 5915174"/>
              <a:gd name="connsiteX3-57" fmla="*/ 3274479 w 6436779"/>
              <a:gd name="connsiteY3-58" fmla="*/ 143024 h 5915174"/>
              <a:gd name="connsiteX4-59" fmla="*/ 6436779 w 6436779"/>
              <a:gd name="connsiteY4-60" fmla="*/ 5915174 h 5915174"/>
              <a:gd name="connsiteX0-61" fmla="*/ 2610945 w 6459045"/>
              <a:gd name="connsiteY0-62" fmla="*/ 2909201 h 5385701"/>
              <a:gd name="connsiteX1-63" fmla="*/ 1467945 w 6459045"/>
              <a:gd name="connsiteY1-64" fmla="*/ 3804551 h 5385701"/>
              <a:gd name="connsiteX2-65" fmla="*/ 58245 w 6459045"/>
              <a:gd name="connsiteY2-66" fmla="*/ 1651901 h 5385701"/>
              <a:gd name="connsiteX3-67" fmla="*/ 3182445 w 6459045"/>
              <a:gd name="connsiteY3-68" fmla="*/ 146951 h 5385701"/>
              <a:gd name="connsiteX4-69" fmla="*/ 6459045 w 6459045"/>
              <a:gd name="connsiteY4-70" fmla="*/ 5385701 h 5385701"/>
              <a:gd name="connsiteX0-71" fmla="*/ 2599466 w 6447566"/>
              <a:gd name="connsiteY0-72" fmla="*/ 2949201 h 5425701"/>
              <a:gd name="connsiteX1-73" fmla="*/ 1456466 w 6447566"/>
              <a:gd name="connsiteY1-74" fmla="*/ 3844551 h 5425701"/>
              <a:gd name="connsiteX2-75" fmla="*/ 46766 w 6447566"/>
              <a:gd name="connsiteY2-76" fmla="*/ 1691901 h 5425701"/>
              <a:gd name="connsiteX3-77" fmla="*/ 3170966 w 6447566"/>
              <a:gd name="connsiteY3-78" fmla="*/ 186951 h 5425701"/>
              <a:gd name="connsiteX4-79" fmla="*/ 6447566 w 6447566"/>
              <a:gd name="connsiteY4-80" fmla="*/ 5425701 h 5425701"/>
              <a:gd name="connsiteX0-81" fmla="*/ 2609965 w 6458065"/>
              <a:gd name="connsiteY0-82" fmla="*/ 2837809 h 5314309"/>
              <a:gd name="connsiteX1-83" fmla="*/ 1466965 w 6458065"/>
              <a:gd name="connsiteY1-84" fmla="*/ 3733159 h 5314309"/>
              <a:gd name="connsiteX2-85" fmla="*/ 57265 w 6458065"/>
              <a:gd name="connsiteY2-86" fmla="*/ 1580509 h 5314309"/>
              <a:gd name="connsiteX3-87" fmla="*/ 3162415 w 6458065"/>
              <a:gd name="connsiteY3-88" fmla="*/ 151759 h 5314309"/>
              <a:gd name="connsiteX4-89" fmla="*/ 6458065 w 6458065"/>
              <a:gd name="connsiteY4-90" fmla="*/ 5314309 h 5314309"/>
              <a:gd name="connsiteX0-91" fmla="*/ 2593388 w 6441488"/>
              <a:gd name="connsiteY0-92" fmla="*/ 2837809 h 5314309"/>
              <a:gd name="connsiteX1-93" fmla="*/ 1450388 w 6441488"/>
              <a:gd name="connsiteY1-94" fmla="*/ 3733159 h 5314309"/>
              <a:gd name="connsiteX2-95" fmla="*/ 40688 w 6441488"/>
              <a:gd name="connsiteY2-96" fmla="*/ 1580509 h 5314309"/>
              <a:gd name="connsiteX3-97" fmla="*/ 3145838 w 6441488"/>
              <a:gd name="connsiteY3-98" fmla="*/ 151759 h 5314309"/>
              <a:gd name="connsiteX4-99" fmla="*/ 6441488 w 6441488"/>
              <a:gd name="connsiteY4-100" fmla="*/ 5314309 h 5314309"/>
              <a:gd name="connsiteX0-101" fmla="*/ 2563207 w 6411307"/>
              <a:gd name="connsiteY0-102" fmla="*/ 2927723 h 5404223"/>
              <a:gd name="connsiteX1-103" fmla="*/ 1420207 w 6411307"/>
              <a:gd name="connsiteY1-104" fmla="*/ 3823073 h 5404223"/>
              <a:gd name="connsiteX2-105" fmla="*/ 10507 w 6411307"/>
              <a:gd name="connsiteY2-106" fmla="*/ 1670423 h 5404223"/>
              <a:gd name="connsiteX3-107" fmla="*/ 3115657 w 6411307"/>
              <a:gd name="connsiteY3-108" fmla="*/ 241673 h 5404223"/>
              <a:gd name="connsiteX4-109" fmla="*/ 6411307 w 6411307"/>
              <a:gd name="connsiteY4-110" fmla="*/ 5404223 h 5404223"/>
              <a:gd name="connsiteX0-111" fmla="*/ 2563207 w 6411307"/>
              <a:gd name="connsiteY0-112" fmla="*/ 2927723 h 5404223"/>
              <a:gd name="connsiteX1-113" fmla="*/ 1420207 w 6411307"/>
              <a:gd name="connsiteY1-114" fmla="*/ 3823073 h 5404223"/>
              <a:gd name="connsiteX2-115" fmla="*/ 10507 w 6411307"/>
              <a:gd name="connsiteY2-116" fmla="*/ 1670423 h 5404223"/>
              <a:gd name="connsiteX3-117" fmla="*/ 3115657 w 6411307"/>
              <a:gd name="connsiteY3-118" fmla="*/ 241673 h 5404223"/>
              <a:gd name="connsiteX4-119" fmla="*/ 6411307 w 6411307"/>
              <a:gd name="connsiteY4-120" fmla="*/ 5404223 h 540422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6411307" h="5404223">
                <a:moveTo>
                  <a:pt x="2563207" y="2927723"/>
                </a:moveTo>
                <a:cubicBezTo>
                  <a:pt x="2761644" y="3564310"/>
                  <a:pt x="1845657" y="4032623"/>
                  <a:pt x="1420207" y="3823073"/>
                </a:cubicBezTo>
                <a:cubicBezTo>
                  <a:pt x="994757" y="3613523"/>
                  <a:pt x="-119668" y="3105523"/>
                  <a:pt x="10507" y="1670423"/>
                </a:cubicBezTo>
                <a:cubicBezTo>
                  <a:pt x="140682" y="235323"/>
                  <a:pt x="2048857" y="-380627"/>
                  <a:pt x="3115657" y="241673"/>
                </a:cubicBezTo>
                <a:cubicBezTo>
                  <a:pt x="4182457" y="863973"/>
                  <a:pt x="5884257" y="4467598"/>
                  <a:pt x="6411307" y="5404223"/>
                </a:cubicBezTo>
              </a:path>
            </a:pathLst>
          </a:cu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自由: 形状 32"/>
          <p:cNvSpPr/>
          <p:nvPr/>
        </p:nvSpPr>
        <p:spPr>
          <a:xfrm rot="17121192">
            <a:off x="-5666997" y="-6257040"/>
            <a:ext cx="11772239" cy="7932274"/>
          </a:xfrm>
          <a:custGeom>
            <a:avLst/>
            <a:gdLst>
              <a:gd name="connsiteX0" fmla="*/ 2171709 w 6438909"/>
              <a:gd name="connsiteY0" fmla="*/ 3340257 h 5797707"/>
              <a:gd name="connsiteX1" fmla="*/ 1943109 w 6438909"/>
              <a:gd name="connsiteY1" fmla="*/ 4178457 h 5797707"/>
              <a:gd name="connsiteX2" fmla="*/ 19059 w 6438909"/>
              <a:gd name="connsiteY2" fmla="*/ 3702207 h 5797707"/>
              <a:gd name="connsiteX3" fmla="*/ 3276609 w 6438909"/>
              <a:gd name="connsiteY3" fmla="*/ 25557 h 5797707"/>
              <a:gd name="connsiteX4" fmla="*/ 6438909 w 6438909"/>
              <a:gd name="connsiteY4" fmla="*/ 5797707 h 5797707"/>
              <a:gd name="connsiteX0-1" fmla="*/ 2152817 w 6420017"/>
              <a:gd name="connsiteY0-2" fmla="*/ 3434610 h 5892060"/>
              <a:gd name="connsiteX1-3" fmla="*/ 1924217 w 6420017"/>
              <a:gd name="connsiteY1-4" fmla="*/ 4272810 h 5892060"/>
              <a:gd name="connsiteX2-5" fmla="*/ 19217 w 6420017"/>
              <a:gd name="connsiteY2-6" fmla="*/ 2158260 h 5892060"/>
              <a:gd name="connsiteX3-7" fmla="*/ 3257717 w 6420017"/>
              <a:gd name="connsiteY3-8" fmla="*/ 119910 h 5892060"/>
              <a:gd name="connsiteX4-9" fmla="*/ 6420017 w 6420017"/>
              <a:gd name="connsiteY4-10" fmla="*/ 5892060 h 5892060"/>
              <a:gd name="connsiteX0-11" fmla="*/ 2136896 w 6404096"/>
              <a:gd name="connsiteY0-12" fmla="*/ 3538647 h 5996097"/>
              <a:gd name="connsiteX1-13" fmla="*/ 1908296 w 6404096"/>
              <a:gd name="connsiteY1-14" fmla="*/ 4376847 h 5996097"/>
              <a:gd name="connsiteX2-15" fmla="*/ 3296 w 6404096"/>
              <a:gd name="connsiteY2-16" fmla="*/ 2262297 h 5996097"/>
              <a:gd name="connsiteX3-17" fmla="*/ 3241796 w 6404096"/>
              <a:gd name="connsiteY3-18" fmla="*/ 223947 h 5996097"/>
              <a:gd name="connsiteX4-19" fmla="*/ 6404096 w 6404096"/>
              <a:gd name="connsiteY4-20" fmla="*/ 5996097 h 5996097"/>
              <a:gd name="connsiteX0-21" fmla="*/ 2555996 w 6404096"/>
              <a:gd name="connsiteY0-22" fmla="*/ 3519597 h 5996097"/>
              <a:gd name="connsiteX1-23" fmla="*/ 1908296 w 6404096"/>
              <a:gd name="connsiteY1-24" fmla="*/ 4376847 h 5996097"/>
              <a:gd name="connsiteX2-25" fmla="*/ 3296 w 6404096"/>
              <a:gd name="connsiteY2-26" fmla="*/ 2262297 h 5996097"/>
              <a:gd name="connsiteX3-27" fmla="*/ 3241796 w 6404096"/>
              <a:gd name="connsiteY3-28" fmla="*/ 223947 h 5996097"/>
              <a:gd name="connsiteX4-29" fmla="*/ 6404096 w 6404096"/>
              <a:gd name="connsiteY4-30" fmla="*/ 5996097 h 5996097"/>
              <a:gd name="connsiteX0-31" fmla="*/ 2598844 w 6446944"/>
              <a:gd name="connsiteY0-32" fmla="*/ 3415855 h 5892355"/>
              <a:gd name="connsiteX1-33" fmla="*/ 1455844 w 6446944"/>
              <a:gd name="connsiteY1-34" fmla="*/ 4311205 h 5892355"/>
              <a:gd name="connsiteX2-35" fmla="*/ 46144 w 6446944"/>
              <a:gd name="connsiteY2-36" fmla="*/ 2158555 h 5892355"/>
              <a:gd name="connsiteX3-37" fmla="*/ 3284644 w 6446944"/>
              <a:gd name="connsiteY3-38" fmla="*/ 120205 h 5892355"/>
              <a:gd name="connsiteX4-39" fmla="*/ 6446944 w 6446944"/>
              <a:gd name="connsiteY4-40" fmla="*/ 5892355 h 5892355"/>
              <a:gd name="connsiteX0-41" fmla="*/ 2616907 w 6465007"/>
              <a:gd name="connsiteY0-42" fmla="*/ 3415855 h 5892355"/>
              <a:gd name="connsiteX1-43" fmla="*/ 1473907 w 6465007"/>
              <a:gd name="connsiteY1-44" fmla="*/ 4311205 h 5892355"/>
              <a:gd name="connsiteX2-45" fmla="*/ 64207 w 6465007"/>
              <a:gd name="connsiteY2-46" fmla="*/ 2158555 h 5892355"/>
              <a:gd name="connsiteX3-47" fmla="*/ 3302707 w 6465007"/>
              <a:gd name="connsiteY3-48" fmla="*/ 120205 h 5892355"/>
              <a:gd name="connsiteX4-49" fmla="*/ 6465007 w 6465007"/>
              <a:gd name="connsiteY4-50" fmla="*/ 5892355 h 5892355"/>
              <a:gd name="connsiteX0-51" fmla="*/ 2588679 w 6436779"/>
              <a:gd name="connsiteY0-52" fmla="*/ 3438674 h 5915174"/>
              <a:gd name="connsiteX1-53" fmla="*/ 1445679 w 6436779"/>
              <a:gd name="connsiteY1-54" fmla="*/ 4334024 h 5915174"/>
              <a:gd name="connsiteX2-55" fmla="*/ 35979 w 6436779"/>
              <a:gd name="connsiteY2-56" fmla="*/ 2181374 h 5915174"/>
              <a:gd name="connsiteX3-57" fmla="*/ 3274479 w 6436779"/>
              <a:gd name="connsiteY3-58" fmla="*/ 143024 h 5915174"/>
              <a:gd name="connsiteX4-59" fmla="*/ 6436779 w 6436779"/>
              <a:gd name="connsiteY4-60" fmla="*/ 5915174 h 5915174"/>
              <a:gd name="connsiteX0-61" fmla="*/ 2610945 w 6459045"/>
              <a:gd name="connsiteY0-62" fmla="*/ 2909201 h 5385701"/>
              <a:gd name="connsiteX1-63" fmla="*/ 1467945 w 6459045"/>
              <a:gd name="connsiteY1-64" fmla="*/ 3804551 h 5385701"/>
              <a:gd name="connsiteX2-65" fmla="*/ 58245 w 6459045"/>
              <a:gd name="connsiteY2-66" fmla="*/ 1651901 h 5385701"/>
              <a:gd name="connsiteX3-67" fmla="*/ 3182445 w 6459045"/>
              <a:gd name="connsiteY3-68" fmla="*/ 146951 h 5385701"/>
              <a:gd name="connsiteX4-69" fmla="*/ 6459045 w 6459045"/>
              <a:gd name="connsiteY4-70" fmla="*/ 5385701 h 5385701"/>
              <a:gd name="connsiteX0-71" fmla="*/ 2599466 w 6447566"/>
              <a:gd name="connsiteY0-72" fmla="*/ 2949201 h 5425701"/>
              <a:gd name="connsiteX1-73" fmla="*/ 1456466 w 6447566"/>
              <a:gd name="connsiteY1-74" fmla="*/ 3844551 h 5425701"/>
              <a:gd name="connsiteX2-75" fmla="*/ 46766 w 6447566"/>
              <a:gd name="connsiteY2-76" fmla="*/ 1691901 h 5425701"/>
              <a:gd name="connsiteX3-77" fmla="*/ 3170966 w 6447566"/>
              <a:gd name="connsiteY3-78" fmla="*/ 186951 h 5425701"/>
              <a:gd name="connsiteX4-79" fmla="*/ 6447566 w 6447566"/>
              <a:gd name="connsiteY4-80" fmla="*/ 5425701 h 5425701"/>
              <a:gd name="connsiteX0-81" fmla="*/ 2609965 w 6458065"/>
              <a:gd name="connsiteY0-82" fmla="*/ 2837809 h 5314309"/>
              <a:gd name="connsiteX1-83" fmla="*/ 1466965 w 6458065"/>
              <a:gd name="connsiteY1-84" fmla="*/ 3733159 h 5314309"/>
              <a:gd name="connsiteX2-85" fmla="*/ 57265 w 6458065"/>
              <a:gd name="connsiteY2-86" fmla="*/ 1580509 h 5314309"/>
              <a:gd name="connsiteX3-87" fmla="*/ 3162415 w 6458065"/>
              <a:gd name="connsiteY3-88" fmla="*/ 151759 h 5314309"/>
              <a:gd name="connsiteX4-89" fmla="*/ 6458065 w 6458065"/>
              <a:gd name="connsiteY4-90" fmla="*/ 5314309 h 5314309"/>
              <a:gd name="connsiteX0-91" fmla="*/ 2593388 w 6441488"/>
              <a:gd name="connsiteY0-92" fmla="*/ 2837809 h 5314309"/>
              <a:gd name="connsiteX1-93" fmla="*/ 1450388 w 6441488"/>
              <a:gd name="connsiteY1-94" fmla="*/ 3733159 h 5314309"/>
              <a:gd name="connsiteX2-95" fmla="*/ 40688 w 6441488"/>
              <a:gd name="connsiteY2-96" fmla="*/ 1580509 h 5314309"/>
              <a:gd name="connsiteX3-97" fmla="*/ 3145838 w 6441488"/>
              <a:gd name="connsiteY3-98" fmla="*/ 151759 h 5314309"/>
              <a:gd name="connsiteX4-99" fmla="*/ 6441488 w 6441488"/>
              <a:gd name="connsiteY4-100" fmla="*/ 5314309 h 5314309"/>
              <a:gd name="connsiteX0-101" fmla="*/ 2563207 w 6411307"/>
              <a:gd name="connsiteY0-102" fmla="*/ 2927723 h 5404223"/>
              <a:gd name="connsiteX1-103" fmla="*/ 1420207 w 6411307"/>
              <a:gd name="connsiteY1-104" fmla="*/ 3823073 h 5404223"/>
              <a:gd name="connsiteX2-105" fmla="*/ 10507 w 6411307"/>
              <a:gd name="connsiteY2-106" fmla="*/ 1670423 h 5404223"/>
              <a:gd name="connsiteX3-107" fmla="*/ 3115657 w 6411307"/>
              <a:gd name="connsiteY3-108" fmla="*/ 241673 h 5404223"/>
              <a:gd name="connsiteX4-109" fmla="*/ 6411307 w 6411307"/>
              <a:gd name="connsiteY4-110" fmla="*/ 5404223 h 5404223"/>
              <a:gd name="connsiteX0-111" fmla="*/ 2563207 w 6411307"/>
              <a:gd name="connsiteY0-112" fmla="*/ 2927723 h 5404223"/>
              <a:gd name="connsiteX1-113" fmla="*/ 1420207 w 6411307"/>
              <a:gd name="connsiteY1-114" fmla="*/ 3823073 h 5404223"/>
              <a:gd name="connsiteX2-115" fmla="*/ 10507 w 6411307"/>
              <a:gd name="connsiteY2-116" fmla="*/ 1670423 h 5404223"/>
              <a:gd name="connsiteX3-117" fmla="*/ 3115657 w 6411307"/>
              <a:gd name="connsiteY3-118" fmla="*/ 241673 h 5404223"/>
              <a:gd name="connsiteX4-119" fmla="*/ 6411307 w 6411307"/>
              <a:gd name="connsiteY4-120" fmla="*/ 5404223 h 540422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6411307" h="5404223">
                <a:moveTo>
                  <a:pt x="2563207" y="2927723"/>
                </a:moveTo>
                <a:cubicBezTo>
                  <a:pt x="2761644" y="3564310"/>
                  <a:pt x="1845657" y="4032623"/>
                  <a:pt x="1420207" y="3823073"/>
                </a:cubicBezTo>
                <a:cubicBezTo>
                  <a:pt x="994757" y="3613523"/>
                  <a:pt x="-119668" y="3105523"/>
                  <a:pt x="10507" y="1670423"/>
                </a:cubicBezTo>
                <a:cubicBezTo>
                  <a:pt x="140682" y="235323"/>
                  <a:pt x="2048857" y="-380627"/>
                  <a:pt x="3115657" y="241673"/>
                </a:cubicBezTo>
                <a:cubicBezTo>
                  <a:pt x="4182457" y="863973"/>
                  <a:pt x="5884257" y="4467598"/>
                  <a:pt x="6411307" y="5404223"/>
                </a:cubicBezTo>
              </a:path>
            </a:pathLst>
          </a:cu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自由: 形状 33"/>
          <p:cNvSpPr/>
          <p:nvPr/>
        </p:nvSpPr>
        <p:spPr>
          <a:xfrm rot="17121192">
            <a:off x="-5485879" y="-6466104"/>
            <a:ext cx="11772239" cy="7932274"/>
          </a:xfrm>
          <a:custGeom>
            <a:avLst/>
            <a:gdLst>
              <a:gd name="connsiteX0" fmla="*/ 2171709 w 6438909"/>
              <a:gd name="connsiteY0" fmla="*/ 3340257 h 5797707"/>
              <a:gd name="connsiteX1" fmla="*/ 1943109 w 6438909"/>
              <a:gd name="connsiteY1" fmla="*/ 4178457 h 5797707"/>
              <a:gd name="connsiteX2" fmla="*/ 19059 w 6438909"/>
              <a:gd name="connsiteY2" fmla="*/ 3702207 h 5797707"/>
              <a:gd name="connsiteX3" fmla="*/ 3276609 w 6438909"/>
              <a:gd name="connsiteY3" fmla="*/ 25557 h 5797707"/>
              <a:gd name="connsiteX4" fmla="*/ 6438909 w 6438909"/>
              <a:gd name="connsiteY4" fmla="*/ 5797707 h 5797707"/>
              <a:gd name="connsiteX0-1" fmla="*/ 2152817 w 6420017"/>
              <a:gd name="connsiteY0-2" fmla="*/ 3434610 h 5892060"/>
              <a:gd name="connsiteX1-3" fmla="*/ 1924217 w 6420017"/>
              <a:gd name="connsiteY1-4" fmla="*/ 4272810 h 5892060"/>
              <a:gd name="connsiteX2-5" fmla="*/ 19217 w 6420017"/>
              <a:gd name="connsiteY2-6" fmla="*/ 2158260 h 5892060"/>
              <a:gd name="connsiteX3-7" fmla="*/ 3257717 w 6420017"/>
              <a:gd name="connsiteY3-8" fmla="*/ 119910 h 5892060"/>
              <a:gd name="connsiteX4-9" fmla="*/ 6420017 w 6420017"/>
              <a:gd name="connsiteY4-10" fmla="*/ 5892060 h 5892060"/>
              <a:gd name="connsiteX0-11" fmla="*/ 2136896 w 6404096"/>
              <a:gd name="connsiteY0-12" fmla="*/ 3538647 h 5996097"/>
              <a:gd name="connsiteX1-13" fmla="*/ 1908296 w 6404096"/>
              <a:gd name="connsiteY1-14" fmla="*/ 4376847 h 5996097"/>
              <a:gd name="connsiteX2-15" fmla="*/ 3296 w 6404096"/>
              <a:gd name="connsiteY2-16" fmla="*/ 2262297 h 5996097"/>
              <a:gd name="connsiteX3-17" fmla="*/ 3241796 w 6404096"/>
              <a:gd name="connsiteY3-18" fmla="*/ 223947 h 5996097"/>
              <a:gd name="connsiteX4-19" fmla="*/ 6404096 w 6404096"/>
              <a:gd name="connsiteY4-20" fmla="*/ 5996097 h 5996097"/>
              <a:gd name="connsiteX0-21" fmla="*/ 2555996 w 6404096"/>
              <a:gd name="connsiteY0-22" fmla="*/ 3519597 h 5996097"/>
              <a:gd name="connsiteX1-23" fmla="*/ 1908296 w 6404096"/>
              <a:gd name="connsiteY1-24" fmla="*/ 4376847 h 5996097"/>
              <a:gd name="connsiteX2-25" fmla="*/ 3296 w 6404096"/>
              <a:gd name="connsiteY2-26" fmla="*/ 2262297 h 5996097"/>
              <a:gd name="connsiteX3-27" fmla="*/ 3241796 w 6404096"/>
              <a:gd name="connsiteY3-28" fmla="*/ 223947 h 5996097"/>
              <a:gd name="connsiteX4-29" fmla="*/ 6404096 w 6404096"/>
              <a:gd name="connsiteY4-30" fmla="*/ 5996097 h 5996097"/>
              <a:gd name="connsiteX0-31" fmla="*/ 2598844 w 6446944"/>
              <a:gd name="connsiteY0-32" fmla="*/ 3415855 h 5892355"/>
              <a:gd name="connsiteX1-33" fmla="*/ 1455844 w 6446944"/>
              <a:gd name="connsiteY1-34" fmla="*/ 4311205 h 5892355"/>
              <a:gd name="connsiteX2-35" fmla="*/ 46144 w 6446944"/>
              <a:gd name="connsiteY2-36" fmla="*/ 2158555 h 5892355"/>
              <a:gd name="connsiteX3-37" fmla="*/ 3284644 w 6446944"/>
              <a:gd name="connsiteY3-38" fmla="*/ 120205 h 5892355"/>
              <a:gd name="connsiteX4-39" fmla="*/ 6446944 w 6446944"/>
              <a:gd name="connsiteY4-40" fmla="*/ 5892355 h 5892355"/>
              <a:gd name="connsiteX0-41" fmla="*/ 2616907 w 6465007"/>
              <a:gd name="connsiteY0-42" fmla="*/ 3415855 h 5892355"/>
              <a:gd name="connsiteX1-43" fmla="*/ 1473907 w 6465007"/>
              <a:gd name="connsiteY1-44" fmla="*/ 4311205 h 5892355"/>
              <a:gd name="connsiteX2-45" fmla="*/ 64207 w 6465007"/>
              <a:gd name="connsiteY2-46" fmla="*/ 2158555 h 5892355"/>
              <a:gd name="connsiteX3-47" fmla="*/ 3302707 w 6465007"/>
              <a:gd name="connsiteY3-48" fmla="*/ 120205 h 5892355"/>
              <a:gd name="connsiteX4-49" fmla="*/ 6465007 w 6465007"/>
              <a:gd name="connsiteY4-50" fmla="*/ 5892355 h 5892355"/>
              <a:gd name="connsiteX0-51" fmla="*/ 2588679 w 6436779"/>
              <a:gd name="connsiteY0-52" fmla="*/ 3438674 h 5915174"/>
              <a:gd name="connsiteX1-53" fmla="*/ 1445679 w 6436779"/>
              <a:gd name="connsiteY1-54" fmla="*/ 4334024 h 5915174"/>
              <a:gd name="connsiteX2-55" fmla="*/ 35979 w 6436779"/>
              <a:gd name="connsiteY2-56" fmla="*/ 2181374 h 5915174"/>
              <a:gd name="connsiteX3-57" fmla="*/ 3274479 w 6436779"/>
              <a:gd name="connsiteY3-58" fmla="*/ 143024 h 5915174"/>
              <a:gd name="connsiteX4-59" fmla="*/ 6436779 w 6436779"/>
              <a:gd name="connsiteY4-60" fmla="*/ 5915174 h 5915174"/>
              <a:gd name="connsiteX0-61" fmla="*/ 2610945 w 6459045"/>
              <a:gd name="connsiteY0-62" fmla="*/ 2909201 h 5385701"/>
              <a:gd name="connsiteX1-63" fmla="*/ 1467945 w 6459045"/>
              <a:gd name="connsiteY1-64" fmla="*/ 3804551 h 5385701"/>
              <a:gd name="connsiteX2-65" fmla="*/ 58245 w 6459045"/>
              <a:gd name="connsiteY2-66" fmla="*/ 1651901 h 5385701"/>
              <a:gd name="connsiteX3-67" fmla="*/ 3182445 w 6459045"/>
              <a:gd name="connsiteY3-68" fmla="*/ 146951 h 5385701"/>
              <a:gd name="connsiteX4-69" fmla="*/ 6459045 w 6459045"/>
              <a:gd name="connsiteY4-70" fmla="*/ 5385701 h 5385701"/>
              <a:gd name="connsiteX0-71" fmla="*/ 2599466 w 6447566"/>
              <a:gd name="connsiteY0-72" fmla="*/ 2949201 h 5425701"/>
              <a:gd name="connsiteX1-73" fmla="*/ 1456466 w 6447566"/>
              <a:gd name="connsiteY1-74" fmla="*/ 3844551 h 5425701"/>
              <a:gd name="connsiteX2-75" fmla="*/ 46766 w 6447566"/>
              <a:gd name="connsiteY2-76" fmla="*/ 1691901 h 5425701"/>
              <a:gd name="connsiteX3-77" fmla="*/ 3170966 w 6447566"/>
              <a:gd name="connsiteY3-78" fmla="*/ 186951 h 5425701"/>
              <a:gd name="connsiteX4-79" fmla="*/ 6447566 w 6447566"/>
              <a:gd name="connsiteY4-80" fmla="*/ 5425701 h 5425701"/>
              <a:gd name="connsiteX0-81" fmla="*/ 2609965 w 6458065"/>
              <a:gd name="connsiteY0-82" fmla="*/ 2837809 h 5314309"/>
              <a:gd name="connsiteX1-83" fmla="*/ 1466965 w 6458065"/>
              <a:gd name="connsiteY1-84" fmla="*/ 3733159 h 5314309"/>
              <a:gd name="connsiteX2-85" fmla="*/ 57265 w 6458065"/>
              <a:gd name="connsiteY2-86" fmla="*/ 1580509 h 5314309"/>
              <a:gd name="connsiteX3-87" fmla="*/ 3162415 w 6458065"/>
              <a:gd name="connsiteY3-88" fmla="*/ 151759 h 5314309"/>
              <a:gd name="connsiteX4-89" fmla="*/ 6458065 w 6458065"/>
              <a:gd name="connsiteY4-90" fmla="*/ 5314309 h 5314309"/>
              <a:gd name="connsiteX0-91" fmla="*/ 2593388 w 6441488"/>
              <a:gd name="connsiteY0-92" fmla="*/ 2837809 h 5314309"/>
              <a:gd name="connsiteX1-93" fmla="*/ 1450388 w 6441488"/>
              <a:gd name="connsiteY1-94" fmla="*/ 3733159 h 5314309"/>
              <a:gd name="connsiteX2-95" fmla="*/ 40688 w 6441488"/>
              <a:gd name="connsiteY2-96" fmla="*/ 1580509 h 5314309"/>
              <a:gd name="connsiteX3-97" fmla="*/ 3145838 w 6441488"/>
              <a:gd name="connsiteY3-98" fmla="*/ 151759 h 5314309"/>
              <a:gd name="connsiteX4-99" fmla="*/ 6441488 w 6441488"/>
              <a:gd name="connsiteY4-100" fmla="*/ 5314309 h 5314309"/>
              <a:gd name="connsiteX0-101" fmla="*/ 2563207 w 6411307"/>
              <a:gd name="connsiteY0-102" fmla="*/ 2927723 h 5404223"/>
              <a:gd name="connsiteX1-103" fmla="*/ 1420207 w 6411307"/>
              <a:gd name="connsiteY1-104" fmla="*/ 3823073 h 5404223"/>
              <a:gd name="connsiteX2-105" fmla="*/ 10507 w 6411307"/>
              <a:gd name="connsiteY2-106" fmla="*/ 1670423 h 5404223"/>
              <a:gd name="connsiteX3-107" fmla="*/ 3115657 w 6411307"/>
              <a:gd name="connsiteY3-108" fmla="*/ 241673 h 5404223"/>
              <a:gd name="connsiteX4-109" fmla="*/ 6411307 w 6411307"/>
              <a:gd name="connsiteY4-110" fmla="*/ 5404223 h 5404223"/>
              <a:gd name="connsiteX0-111" fmla="*/ 2563207 w 6411307"/>
              <a:gd name="connsiteY0-112" fmla="*/ 2927723 h 5404223"/>
              <a:gd name="connsiteX1-113" fmla="*/ 1420207 w 6411307"/>
              <a:gd name="connsiteY1-114" fmla="*/ 3823073 h 5404223"/>
              <a:gd name="connsiteX2-115" fmla="*/ 10507 w 6411307"/>
              <a:gd name="connsiteY2-116" fmla="*/ 1670423 h 5404223"/>
              <a:gd name="connsiteX3-117" fmla="*/ 3115657 w 6411307"/>
              <a:gd name="connsiteY3-118" fmla="*/ 241673 h 5404223"/>
              <a:gd name="connsiteX4-119" fmla="*/ 6411307 w 6411307"/>
              <a:gd name="connsiteY4-120" fmla="*/ 5404223 h 540422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6411307" h="5404223">
                <a:moveTo>
                  <a:pt x="2563207" y="2927723"/>
                </a:moveTo>
                <a:cubicBezTo>
                  <a:pt x="2761644" y="3564310"/>
                  <a:pt x="1845657" y="4032623"/>
                  <a:pt x="1420207" y="3823073"/>
                </a:cubicBezTo>
                <a:cubicBezTo>
                  <a:pt x="994757" y="3613523"/>
                  <a:pt x="-119668" y="3105523"/>
                  <a:pt x="10507" y="1670423"/>
                </a:cubicBezTo>
                <a:cubicBezTo>
                  <a:pt x="140682" y="235323"/>
                  <a:pt x="2048857" y="-380627"/>
                  <a:pt x="3115657" y="241673"/>
                </a:cubicBezTo>
                <a:cubicBezTo>
                  <a:pt x="4182457" y="863973"/>
                  <a:pt x="5884257" y="4467598"/>
                  <a:pt x="6411307" y="5404223"/>
                </a:cubicBezTo>
              </a:path>
            </a:pathLst>
          </a:cu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自由: 形状 34"/>
          <p:cNvSpPr/>
          <p:nvPr/>
        </p:nvSpPr>
        <p:spPr>
          <a:xfrm rot="17121192">
            <a:off x="-5287007" y="-6656142"/>
            <a:ext cx="11772239" cy="7932274"/>
          </a:xfrm>
          <a:custGeom>
            <a:avLst/>
            <a:gdLst>
              <a:gd name="connsiteX0" fmla="*/ 2171709 w 6438909"/>
              <a:gd name="connsiteY0" fmla="*/ 3340257 h 5797707"/>
              <a:gd name="connsiteX1" fmla="*/ 1943109 w 6438909"/>
              <a:gd name="connsiteY1" fmla="*/ 4178457 h 5797707"/>
              <a:gd name="connsiteX2" fmla="*/ 19059 w 6438909"/>
              <a:gd name="connsiteY2" fmla="*/ 3702207 h 5797707"/>
              <a:gd name="connsiteX3" fmla="*/ 3276609 w 6438909"/>
              <a:gd name="connsiteY3" fmla="*/ 25557 h 5797707"/>
              <a:gd name="connsiteX4" fmla="*/ 6438909 w 6438909"/>
              <a:gd name="connsiteY4" fmla="*/ 5797707 h 5797707"/>
              <a:gd name="connsiteX0-1" fmla="*/ 2152817 w 6420017"/>
              <a:gd name="connsiteY0-2" fmla="*/ 3434610 h 5892060"/>
              <a:gd name="connsiteX1-3" fmla="*/ 1924217 w 6420017"/>
              <a:gd name="connsiteY1-4" fmla="*/ 4272810 h 5892060"/>
              <a:gd name="connsiteX2-5" fmla="*/ 19217 w 6420017"/>
              <a:gd name="connsiteY2-6" fmla="*/ 2158260 h 5892060"/>
              <a:gd name="connsiteX3-7" fmla="*/ 3257717 w 6420017"/>
              <a:gd name="connsiteY3-8" fmla="*/ 119910 h 5892060"/>
              <a:gd name="connsiteX4-9" fmla="*/ 6420017 w 6420017"/>
              <a:gd name="connsiteY4-10" fmla="*/ 5892060 h 5892060"/>
              <a:gd name="connsiteX0-11" fmla="*/ 2136896 w 6404096"/>
              <a:gd name="connsiteY0-12" fmla="*/ 3538647 h 5996097"/>
              <a:gd name="connsiteX1-13" fmla="*/ 1908296 w 6404096"/>
              <a:gd name="connsiteY1-14" fmla="*/ 4376847 h 5996097"/>
              <a:gd name="connsiteX2-15" fmla="*/ 3296 w 6404096"/>
              <a:gd name="connsiteY2-16" fmla="*/ 2262297 h 5996097"/>
              <a:gd name="connsiteX3-17" fmla="*/ 3241796 w 6404096"/>
              <a:gd name="connsiteY3-18" fmla="*/ 223947 h 5996097"/>
              <a:gd name="connsiteX4-19" fmla="*/ 6404096 w 6404096"/>
              <a:gd name="connsiteY4-20" fmla="*/ 5996097 h 5996097"/>
              <a:gd name="connsiteX0-21" fmla="*/ 2555996 w 6404096"/>
              <a:gd name="connsiteY0-22" fmla="*/ 3519597 h 5996097"/>
              <a:gd name="connsiteX1-23" fmla="*/ 1908296 w 6404096"/>
              <a:gd name="connsiteY1-24" fmla="*/ 4376847 h 5996097"/>
              <a:gd name="connsiteX2-25" fmla="*/ 3296 w 6404096"/>
              <a:gd name="connsiteY2-26" fmla="*/ 2262297 h 5996097"/>
              <a:gd name="connsiteX3-27" fmla="*/ 3241796 w 6404096"/>
              <a:gd name="connsiteY3-28" fmla="*/ 223947 h 5996097"/>
              <a:gd name="connsiteX4-29" fmla="*/ 6404096 w 6404096"/>
              <a:gd name="connsiteY4-30" fmla="*/ 5996097 h 5996097"/>
              <a:gd name="connsiteX0-31" fmla="*/ 2598844 w 6446944"/>
              <a:gd name="connsiteY0-32" fmla="*/ 3415855 h 5892355"/>
              <a:gd name="connsiteX1-33" fmla="*/ 1455844 w 6446944"/>
              <a:gd name="connsiteY1-34" fmla="*/ 4311205 h 5892355"/>
              <a:gd name="connsiteX2-35" fmla="*/ 46144 w 6446944"/>
              <a:gd name="connsiteY2-36" fmla="*/ 2158555 h 5892355"/>
              <a:gd name="connsiteX3-37" fmla="*/ 3284644 w 6446944"/>
              <a:gd name="connsiteY3-38" fmla="*/ 120205 h 5892355"/>
              <a:gd name="connsiteX4-39" fmla="*/ 6446944 w 6446944"/>
              <a:gd name="connsiteY4-40" fmla="*/ 5892355 h 5892355"/>
              <a:gd name="connsiteX0-41" fmla="*/ 2616907 w 6465007"/>
              <a:gd name="connsiteY0-42" fmla="*/ 3415855 h 5892355"/>
              <a:gd name="connsiteX1-43" fmla="*/ 1473907 w 6465007"/>
              <a:gd name="connsiteY1-44" fmla="*/ 4311205 h 5892355"/>
              <a:gd name="connsiteX2-45" fmla="*/ 64207 w 6465007"/>
              <a:gd name="connsiteY2-46" fmla="*/ 2158555 h 5892355"/>
              <a:gd name="connsiteX3-47" fmla="*/ 3302707 w 6465007"/>
              <a:gd name="connsiteY3-48" fmla="*/ 120205 h 5892355"/>
              <a:gd name="connsiteX4-49" fmla="*/ 6465007 w 6465007"/>
              <a:gd name="connsiteY4-50" fmla="*/ 5892355 h 5892355"/>
              <a:gd name="connsiteX0-51" fmla="*/ 2588679 w 6436779"/>
              <a:gd name="connsiteY0-52" fmla="*/ 3438674 h 5915174"/>
              <a:gd name="connsiteX1-53" fmla="*/ 1445679 w 6436779"/>
              <a:gd name="connsiteY1-54" fmla="*/ 4334024 h 5915174"/>
              <a:gd name="connsiteX2-55" fmla="*/ 35979 w 6436779"/>
              <a:gd name="connsiteY2-56" fmla="*/ 2181374 h 5915174"/>
              <a:gd name="connsiteX3-57" fmla="*/ 3274479 w 6436779"/>
              <a:gd name="connsiteY3-58" fmla="*/ 143024 h 5915174"/>
              <a:gd name="connsiteX4-59" fmla="*/ 6436779 w 6436779"/>
              <a:gd name="connsiteY4-60" fmla="*/ 5915174 h 5915174"/>
              <a:gd name="connsiteX0-61" fmla="*/ 2610945 w 6459045"/>
              <a:gd name="connsiteY0-62" fmla="*/ 2909201 h 5385701"/>
              <a:gd name="connsiteX1-63" fmla="*/ 1467945 w 6459045"/>
              <a:gd name="connsiteY1-64" fmla="*/ 3804551 h 5385701"/>
              <a:gd name="connsiteX2-65" fmla="*/ 58245 w 6459045"/>
              <a:gd name="connsiteY2-66" fmla="*/ 1651901 h 5385701"/>
              <a:gd name="connsiteX3-67" fmla="*/ 3182445 w 6459045"/>
              <a:gd name="connsiteY3-68" fmla="*/ 146951 h 5385701"/>
              <a:gd name="connsiteX4-69" fmla="*/ 6459045 w 6459045"/>
              <a:gd name="connsiteY4-70" fmla="*/ 5385701 h 5385701"/>
              <a:gd name="connsiteX0-71" fmla="*/ 2599466 w 6447566"/>
              <a:gd name="connsiteY0-72" fmla="*/ 2949201 h 5425701"/>
              <a:gd name="connsiteX1-73" fmla="*/ 1456466 w 6447566"/>
              <a:gd name="connsiteY1-74" fmla="*/ 3844551 h 5425701"/>
              <a:gd name="connsiteX2-75" fmla="*/ 46766 w 6447566"/>
              <a:gd name="connsiteY2-76" fmla="*/ 1691901 h 5425701"/>
              <a:gd name="connsiteX3-77" fmla="*/ 3170966 w 6447566"/>
              <a:gd name="connsiteY3-78" fmla="*/ 186951 h 5425701"/>
              <a:gd name="connsiteX4-79" fmla="*/ 6447566 w 6447566"/>
              <a:gd name="connsiteY4-80" fmla="*/ 5425701 h 5425701"/>
              <a:gd name="connsiteX0-81" fmla="*/ 2609965 w 6458065"/>
              <a:gd name="connsiteY0-82" fmla="*/ 2837809 h 5314309"/>
              <a:gd name="connsiteX1-83" fmla="*/ 1466965 w 6458065"/>
              <a:gd name="connsiteY1-84" fmla="*/ 3733159 h 5314309"/>
              <a:gd name="connsiteX2-85" fmla="*/ 57265 w 6458065"/>
              <a:gd name="connsiteY2-86" fmla="*/ 1580509 h 5314309"/>
              <a:gd name="connsiteX3-87" fmla="*/ 3162415 w 6458065"/>
              <a:gd name="connsiteY3-88" fmla="*/ 151759 h 5314309"/>
              <a:gd name="connsiteX4-89" fmla="*/ 6458065 w 6458065"/>
              <a:gd name="connsiteY4-90" fmla="*/ 5314309 h 5314309"/>
              <a:gd name="connsiteX0-91" fmla="*/ 2593388 w 6441488"/>
              <a:gd name="connsiteY0-92" fmla="*/ 2837809 h 5314309"/>
              <a:gd name="connsiteX1-93" fmla="*/ 1450388 w 6441488"/>
              <a:gd name="connsiteY1-94" fmla="*/ 3733159 h 5314309"/>
              <a:gd name="connsiteX2-95" fmla="*/ 40688 w 6441488"/>
              <a:gd name="connsiteY2-96" fmla="*/ 1580509 h 5314309"/>
              <a:gd name="connsiteX3-97" fmla="*/ 3145838 w 6441488"/>
              <a:gd name="connsiteY3-98" fmla="*/ 151759 h 5314309"/>
              <a:gd name="connsiteX4-99" fmla="*/ 6441488 w 6441488"/>
              <a:gd name="connsiteY4-100" fmla="*/ 5314309 h 5314309"/>
              <a:gd name="connsiteX0-101" fmla="*/ 2563207 w 6411307"/>
              <a:gd name="connsiteY0-102" fmla="*/ 2927723 h 5404223"/>
              <a:gd name="connsiteX1-103" fmla="*/ 1420207 w 6411307"/>
              <a:gd name="connsiteY1-104" fmla="*/ 3823073 h 5404223"/>
              <a:gd name="connsiteX2-105" fmla="*/ 10507 w 6411307"/>
              <a:gd name="connsiteY2-106" fmla="*/ 1670423 h 5404223"/>
              <a:gd name="connsiteX3-107" fmla="*/ 3115657 w 6411307"/>
              <a:gd name="connsiteY3-108" fmla="*/ 241673 h 5404223"/>
              <a:gd name="connsiteX4-109" fmla="*/ 6411307 w 6411307"/>
              <a:gd name="connsiteY4-110" fmla="*/ 5404223 h 5404223"/>
              <a:gd name="connsiteX0-111" fmla="*/ 2563207 w 6411307"/>
              <a:gd name="connsiteY0-112" fmla="*/ 2927723 h 5404223"/>
              <a:gd name="connsiteX1-113" fmla="*/ 1420207 w 6411307"/>
              <a:gd name="connsiteY1-114" fmla="*/ 3823073 h 5404223"/>
              <a:gd name="connsiteX2-115" fmla="*/ 10507 w 6411307"/>
              <a:gd name="connsiteY2-116" fmla="*/ 1670423 h 5404223"/>
              <a:gd name="connsiteX3-117" fmla="*/ 3115657 w 6411307"/>
              <a:gd name="connsiteY3-118" fmla="*/ 241673 h 5404223"/>
              <a:gd name="connsiteX4-119" fmla="*/ 6411307 w 6411307"/>
              <a:gd name="connsiteY4-120" fmla="*/ 5404223 h 540422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6411307" h="5404223">
                <a:moveTo>
                  <a:pt x="2563207" y="2927723"/>
                </a:moveTo>
                <a:cubicBezTo>
                  <a:pt x="2761644" y="3564310"/>
                  <a:pt x="1845657" y="4032623"/>
                  <a:pt x="1420207" y="3823073"/>
                </a:cubicBezTo>
                <a:cubicBezTo>
                  <a:pt x="994757" y="3613523"/>
                  <a:pt x="-119668" y="3105523"/>
                  <a:pt x="10507" y="1670423"/>
                </a:cubicBezTo>
                <a:cubicBezTo>
                  <a:pt x="140682" y="235323"/>
                  <a:pt x="2048857" y="-380627"/>
                  <a:pt x="3115657" y="241673"/>
                </a:cubicBezTo>
                <a:cubicBezTo>
                  <a:pt x="4182457" y="863973"/>
                  <a:pt x="5884257" y="4467598"/>
                  <a:pt x="6411307" y="5404223"/>
                </a:cubicBezTo>
              </a:path>
            </a:pathLst>
          </a:cu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自由: 形状 35"/>
          <p:cNvSpPr/>
          <p:nvPr/>
        </p:nvSpPr>
        <p:spPr>
          <a:xfrm rot="17121192">
            <a:off x="-5071893" y="-6825706"/>
            <a:ext cx="11772239" cy="7932274"/>
          </a:xfrm>
          <a:custGeom>
            <a:avLst/>
            <a:gdLst>
              <a:gd name="connsiteX0" fmla="*/ 2171709 w 6438909"/>
              <a:gd name="connsiteY0" fmla="*/ 3340257 h 5797707"/>
              <a:gd name="connsiteX1" fmla="*/ 1943109 w 6438909"/>
              <a:gd name="connsiteY1" fmla="*/ 4178457 h 5797707"/>
              <a:gd name="connsiteX2" fmla="*/ 19059 w 6438909"/>
              <a:gd name="connsiteY2" fmla="*/ 3702207 h 5797707"/>
              <a:gd name="connsiteX3" fmla="*/ 3276609 w 6438909"/>
              <a:gd name="connsiteY3" fmla="*/ 25557 h 5797707"/>
              <a:gd name="connsiteX4" fmla="*/ 6438909 w 6438909"/>
              <a:gd name="connsiteY4" fmla="*/ 5797707 h 5797707"/>
              <a:gd name="connsiteX0-1" fmla="*/ 2152817 w 6420017"/>
              <a:gd name="connsiteY0-2" fmla="*/ 3434610 h 5892060"/>
              <a:gd name="connsiteX1-3" fmla="*/ 1924217 w 6420017"/>
              <a:gd name="connsiteY1-4" fmla="*/ 4272810 h 5892060"/>
              <a:gd name="connsiteX2-5" fmla="*/ 19217 w 6420017"/>
              <a:gd name="connsiteY2-6" fmla="*/ 2158260 h 5892060"/>
              <a:gd name="connsiteX3-7" fmla="*/ 3257717 w 6420017"/>
              <a:gd name="connsiteY3-8" fmla="*/ 119910 h 5892060"/>
              <a:gd name="connsiteX4-9" fmla="*/ 6420017 w 6420017"/>
              <a:gd name="connsiteY4-10" fmla="*/ 5892060 h 5892060"/>
              <a:gd name="connsiteX0-11" fmla="*/ 2136896 w 6404096"/>
              <a:gd name="connsiteY0-12" fmla="*/ 3538647 h 5996097"/>
              <a:gd name="connsiteX1-13" fmla="*/ 1908296 w 6404096"/>
              <a:gd name="connsiteY1-14" fmla="*/ 4376847 h 5996097"/>
              <a:gd name="connsiteX2-15" fmla="*/ 3296 w 6404096"/>
              <a:gd name="connsiteY2-16" fmla="*/ 2262297 h 5996097"/>
              <a:gd name="connsiteX3-17" fmla="*/ 3241796 w 6404096"/>
              <a:gd name="connsiteY3-18" fmla="*/ 223947 h 5996097"/>
              <a:gd name="connsiteX4-19" fmla="*/ 6404096 w 6404096"/>
              <a:gd name="connsiteY4-20" fmla="*/ 5996097 h 5996097"/>
              <a:gd name="connsiteX0-21" fmla="*/ 2555996 w 6404096"/>
              <a:gd name="connsiteY0-22" fmla="*/ 3519597 h 5996097"/>
              <a:gd name="connsiteX1-23" fmla="*/ 1908296 w 6404096"/>
              <a:gd name="connsiteY1-24" fmla="*/ 4376847 h 5996097"/>
              <a:gd name="connsiteX2-25" fmla="*/ 3296 w 6404096"/>
              <a:gd name="connsiteY2-26" fmla="*/ 2262297 h 5996097"/>
              <a:gd name="connsiteX3-27" fmla="*/ 3241796 w 6404096"/>
              <a:gd name="connsiteY3-28" fmla="*/ 223947 h 5996097"/>
              <a:gd name="connsiteX4-29" fmla="*/ 6404096 w 6404096"/>
              <a:gd name="connsiteY4-30" fmla="*/ 5996097 h 5996097"/>
              <a:gd name="connsiteX0-31" fmla="*/ 2598844 w 6446944"/>
              <a:gd name="connsiteY0-32" fmla="*/ 3415855 h 5892355"/>
              <a:gd name="connsiteX1-33" fmla="*/ 1455844 w 6446944"/>
              <a:gd name="connsiteY1-34" fmla="*/ 4311205 h 5892355"/>
              <a:gd name="connsiteX2-35" fmla="*/ 46144 w 6446944"/>
              <a:gd name="connsiteY2-36" fmla="*/ 2158555 h 5892355"/>
              <a:gd name="connsiteX3-37" fmla="*/ 3284644 w 6446944"/>
              <a:gd name="connsiteY3-38" fmla="*/ 120205 h 5892355"/>
              <a:gd name="connsiteX4-39" fmla="*/ 6446944 w 6446944"/>
              <a:gd name="connsiteY4-40" fmla="*/ 5892355 h 5892355"/>
              <a:gd name="connsiteX0-41" fmla="*/ 2616907 w 6465007"/>
              <a:gd name="connsiteY0-42" fmla="*/ 3415855 h 5892355"/>
              <a:gd name="connsiteX1-43" fmla="*/ 1473907 w 6465007"/>
              <a:gd name="connsiteY1-44" fmla="*/ 4311205 h 5892355"/>
              <a:gd name="connsiteX2-45" fmla="*/ 64207 w 6465007"/>
              <a:gd name="connsiteY2-46" fmla="*/ 2158555 h 5892355"/>
              <a:gd name="connsiteX3-47" fmla="*/ 3302707 w 6465007"/>
              <a:gd name="connsiteY3-48" fmla="*/ 120205 h 5892355"/>
              <a:gd name="connsiteX4-49" fmla="*/ 6465007 w 6465007"/>
              <a:gd name="connsiteY4-50" fmla="*/ 5892355 h 5892355"/>
              <a:gd name="connsiteX0-51" fmla="*/ 2588679 w 6436779"/>
              <a:gd name="connsiteY0-52" fmla="*/ 3438674 h 5915174"/>
              <a:gd name="connsiteX1-53" fmla="*/ 1445679 w 6436779"/>
              <a:gd name="connsiteY1-54" fmla="*/ 4334024 h 5915174"/>
              <a:gd name="connsiteX2-55" fmla="*/ 35979 w 6436779"/>
              <a:gd name="connsiteY2-56" fmla="*/ 2181374 h 5915174"/>
              <a:gd name="connsiteX3-57" fmla="*/ 3274479 w 6436779"/>
              <a:gd name="connsiteY3-58" fmla="*/ 143024 h 5915174"/>
              <a:gd name="connsiteX4-59" fmla="*/ 6436779 w 6436779"/>
              <a:gd name="connsiteY4-60" fmla="*/ 5915174 h 5915174"/>
              <a:gd name="connsiteX0-61" fmla="*/ 2610945 w 6459045"/>
              <a:gd name="connsiteY0-62" fmla="*/ 2909201 h 5385701"/>
              <a:gd name="connsiteX1-63" fmla="*/ 1467945 w 6459045"/>
              <a:gd name="connsiteY1-64" fmla="*/ 3804551 h 5385701"/>
              <a:gd name="connsiteX2-65" fmla="*/ 58245 w 6459045"/>
              <a:gd name="connsiteY2-66" fmla="*/ 1651901 h 5385701"/>
              <a:gd name="connsiteX3-67" fmla="*/ 3182445 w 6459045"/>
              <a:gd name="connsiteY3-68" fmla="*/ 146951 h 5385701"/>
              <a:gd name="connsiteX4-69" fmla="*/ 6459045 w 6459045"/>
              <a:gd name="connsiteY4-70" fmla="*/ 5385701 h 5385701"/>
              <a:gd name="connsiteX0-71" fmla="*/ 2599466 w 6447566"/>
              <a:gd name="connsiteY0-72" fmla="*/ 2949201 h 5425701"/>
              <a:gd name="connsiteX1-73" fmla="*/ 1456466 w 6447566"/>
              <a:gd name="connsiteY1-74" fmla="*/ 3844551 h 5425701"/>
              <a:gd name="connsiteX2-75" fmla="*/ 46766 w 6447566"/>
              <a:gd name="connsiteY2-76" fmla="*/ 1691901 h 5425701"/>
              <a:gd name="connsiteX3-77" fmla="*/ 3170966 w 6447566"/>
              <a:gd name="connsiteY3-78" fmla="*/ 186951 h 5425701"/>
              <a:gd name="connsiteX4-79" fmla="*/ 6447566 w 6447566"/>
              <a:gd name="connsiteY4-80" fmla="*/ 5425701 h 5425701"/>
              <a:gd name="connsiteX0-81" fmla="*/ 2609965 w 6458065"/>
              <a:gd name="connsiteY0-82" fmla="*/ 2837809 h 5314309"/>
              <a:gd name="connsiteX1-83" fmla="*/ 1466965 w 6458065"/>
              <a:gd name="connsiteY1-84" fmla="*/ 3733159 h 5314309"/>
              <a:gd name="connsiteX2-85" fmla="*/ 57265 w 6458065"/>
              <a:gd name="connsiteY2-86" fmla="*/ 1580509 h 5314309"/>
              <a:gd name="connsiteX3-87" fmla="*/ 3162415 w 6458065"/>
              <a:gd name="connsiteY3-88" fmla="*/ 151759 h 5314309"/>
              <a:gd name="connsiteX4-89" fmla="*/ 6458065 w 6458065"/>
              <a:gd name="connsiteY4-90" fmla="*/ 5314309 h 5314309"/>
              <a:gd name="connsiteX0-91" fmla="*/ 2593388 w 6441488"/>
              <a:gd name="connsiteY0-92" fmla="*/ 2837809 h 5314309"/>
              <a:gd name="connsiteX1-93" fmla="*/ 1450388 w 6441488"/>
              <a:gd name="connsiteY1-94" fmla="*/ 3733159 h 5314309"/>
              <a:gd name="connsiteX2-95" fmla="*/ 40688 w 6441488"/>
              <a:gd name="connsiteY2-96" fmla="*/ 1580509 h 5314309"/>
              <a:gd name="connsiteX3-97" fmla="*/ 3145838 w 6441488"/>
              <a:gd name="connsiteY3-98" fmla="*/ 151759 h 5314309"/>
              <a:gd name="connsiteX4-99" fmla="*/ 6441488 w 6441488"/>
              <a:gd name="connsiteY4-100" fmla="*/ 5314309 h 5314309"/>
              <a:gd name="connsiteX0-101" fmla="*/ 2563207 w 6411307"/>
              <a:gd name="connsiteY0-102" fmla="*/ 2927723 h 5404223"/>
              <a:gd name="connsiteX1-103" fmla="*/ 1420207 w 6411307"/>
              <a:gd name="connsiteY1-104" fmla="*/ 3823073 h 5404223"/>
              <a:gd name="connsiteX2-105" fmla="*/ 10507 w 6411307"/>
              <a:gd name="connsiteY2-106" fmla="*/ 1670423 h 5404223"/>
              <a:gd name="connsiteX3-107" fmla="*/ 3115657 w 6411307"/>
              <a:gd name="connsiteY3-108" fmla="*/ 241673 h 5404223"/>
              <a:gd name="connsiteX4-109" fmla="*/ 6411307 w 6411307"/>
              <a:gd name="connsiteY4-110" fmla="*/ 5404223 h 5404223"/>
              <a:gd name="connsiteX0-111" fmla="*/ 2563207 w 6411307"/>
              <a:gd name="connsiteY0-112" fmla="*/ 2927723 h 5404223"/>
              <a:gd name="connsiteX1-113" fmla="*/ 1420207 w 6411307"/>
              <a:gd name="connsiteY1-114" fmla="*/ 3823073 h 5404223"/>
              <a:gd name="connsiteX2-115" fmla="*/ 10507 w 6411307"/>
              <a:gd name="connsiteY2-116" fmla="*/ 1670423 h 5404223"/>
              <a:gd name="connsiteX3-117" fmla="*/ 3115657 w 6411307"/>
              <a:gd name="connsiteY3-118" fmla="*/ 241673 h 5404223"/>
              <a:gd name="connsiteX4-119" fmla="*/ 6411307 w 6411307"/>
              <a:gd name="connsiteY4-120" fmla="*/ 5404223 h 540422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6411307" h="5404223">
                <a:moveTo>
                  <a:pt x="2563207" y="2927723"/>
                </a:moveTo>
                <a:cubicBezTo>
                  <a:pt x="2761644" y="3564310"/>
                  <a:pt x="1845657" y="4032623"/>
                  <a:pt x="1420207" y="3823073"/>
                </a:cubicBezTo>
                <a:cubicBezTo>
                  <a:pt x="994757" y="3613523"/>
                  <a:pt x="-119668" y="3105523"/>
                  <a:pt x="10507" y="1670423"/>
                </a:cubicBezTo>
                <a:cubicBezTo>
                  <a:pt x="140682" y="235323"/>
                  <a:pt x="2048857" y="-380627"/>
                  <a:pt x="3115657" y="241673"/>
                </a:cubicBezTo>
                <a:cubicBezTo>
                  <a:pt x="4182457" y="863973"/>
                  <a:pt x="5884257" y="4467598"/>
                  <a:pt x="6411307" y="5404223"/>
                </a:cubicBezTo>
              </a:path>
            </a:pathLst>
          </a:cu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自由: 形状 36"/>
          <p:cNvSpPr/>
          <p:nvPr/>
        </p:nvSpPr>
        <p:spPr>
          <a:xfrm rot="17121192">
            <a:off x="-4842174" y="-6973508"/>
            <a:ext cx="11772239" cy="7932274"/>
          </a:xfrm>
          <a:custGeom>
            <a:avLst/>
            <a:gdLst>
              <a:gd name="connsiteX0" fmla="*/ 2171709 w 6438909"/>
              <a:gd name="connsiteY0" fmla="*/ 3340257 h 5797707"/>
              <a:gd name="connsiteX1" fmla="*/ 1943109 w 6438909"/>
              <a:gd name="connsiteY1" fmla="*/ 4178457 h 5797707"/>
              <a:gd name="connsiteX2" fmla="*/ 19059 w 6438909"/>
              <a:gd name="connsiteY2" fmla="*/ 3702207 h 5797707"/>
              <a:gd name="connsiteX3" fmla="*/ 3276609 w 6438909"/>
              <a:gd name="connsiteY3" fmla="*/ 25557 h 5797707"/>
              <a:gd name="connsiteX4" fmla="*/ 6438909 w 6438909"/>
              <a:gd name="connsiteY4" fmla="*/ 5797707 h 5797707"/>
              <a:gd name="connsiteX0-1" fmla="*/ 2152817 w 6420017"/>
              <a:gd name="connsiteY0-2" fmla="*/ 3434610 h 5892060"/>
              <a:gd name="connsiteX1-3" fmla="*/ 1924217 w 6420017"/>
              <a:gd name="connsiteY1-4" fmla="*/ 4272810 h 5892060"/>
              <a:gd name="connsiteX2-5" fmla="*/ 19217 w 6420017"/>
              <a:gd name="connsiteY2-6" fmla="*/ 2158260 h 5892060"/>
              <a:gd name="connsiteX3-7" fmla="*/ 3257717 w 6420017"/>
              <a:gd name="connsiteY3-8" fmla="*/ 119910 h 5892060"/>
              <a:gd name="connsiteX4-9" fmla="*/ 6420017 w 6420017"/>
              <a:gd name="connsiteY4-10" fmla="*/ 5892060 h 5892060"/>
              <a:gd name="connsiteX0-11" fmla="*/ 2136896 w 6404096"/>
              <a:gd name="connsiteY0-12" fmla="*/ 3538647 h 5996097"/>
              <a:gd name="connsiteX1-13" fmla="*/ 1908296 w 6404096"/>
              <a:gd name="connsiteY1-14" fmla="*/ 4376847 h 5996097"/>
              <a:gd name="connsiteX2-15" fmla="*/ 3296 w 6404096"/>
              <a:gd name="connsiteY2-16" fmla="*/ 2262297 h 5996097"/>
              <a:gd name="connsiteX3-17" fmla="*/ 3241796 w 6404096"/>
              <a:gd name="connsiteY3-18" fmla="*/ 223947 h 5996097"/>
              <a:gd name="connsiteX4-19" fmla="*/ 6404096 w 6404096"/>
              <a:gd name="connsiteY4-20" fmla="*/ 5996097 h 5996097"/>
              <a:gd name="connsiteX0-21" fmla="*/ 2555996 w 6404096"/>
              <a:gd name="connsiteY0-22" fmla="*/ 3519597 h 5996097"/>
              <a:gd name="connsiteX1-23" fmla="*/ 1908296 w 6404096"/>
              <a:gd name="connsiteY1-24" fmla="*/ 4376847 h 5996097"/>
              <a:gd name="connsiteX2-25" fmla="*/ 3296 w 6404096"/>
              <a:gd name="connsiteY2-26" fmla="*/ 2262297 h 5996097"/>
              <a:gd name="connsiteX3-27" fmla="*/ 3241796 w 6404096"/>
              <a:gd name="connsiteY3-28" fmla="*/ 223947 h 5996097"/>
              <a:gd name="connsiteX4-29" fmla="*/ 6404096 w 6404096"/>
              <a:gd name="connsiteY4-30" fmla="*/ 5996097 h 5996097"/>
              <a:gd name="connsiteX0-31" fmla="*/ 2598844 w 6446944"/>
              <a:gd name="connsiteY0-32" fmla="*/ 3415855 h 5892355"/>
              <a:gd name="connsiteX1-33" fmla="*/ 1455844 w 6446944"/>
              <a:gd name="connsiteY1-34" fmla="*/ 4311205 h 5892355"/>
              <a:gd name="connsiteX2-35" fmla="*/ 46144 w 6446944"/>
              <a:gd name="connsiteY2-36" fmla="*/ 2158555 h 5892355"/>
              <a:gd name="connsiteX3-37" fmla="*/ 3284644 w 6446944"/>
              <a:gd name="connsiteY3-38" fmla="*/ 120205 h 5892355"/>
              <a:gd name="connsiteX4-39" fmla="*/ 6446944 w 6446944"/>
              <a:gd name="connsiteY4-40" fmla="*/ 5892355 h 5892355"/>
              <a:gd name="connsiteX0-41" fmla="*/ 2616907 w 6465007"/>
              <a:gd name="connsiteY0-42" fmla="*/ 3415855 h 5892355"/>
              <a:gd name="connsiteX1-43" fmla="*/ 1473907 w 6465007"/>
              <a:gd name="connsiteY1-44" fmla="*/ 4311205 h 5892355"/>
              <a:gd name="connsiteX2-45" fmla="*/ 64207 w 6465007"/>
              <a:gd name="connsiteY2-46" fmla="*/ 2158555 h 5892355"/>
              <a:gd name="connsiteX3-47" fmla="*/ 3302707 w 6465007"/>
              <a:gd name="connsiteY3-48" fmla="*/ 120205 h 5892355"/>
              <a:gd name="connsiteX4-49" fmla="*/ 6465007 w 6465007"/>
              <a:gd name="connsiteY4-50" fmla="*/ 5892355 h 5892355"/>
              <a:gd name="connsiteX0-51" fmla="*/ 2588679 w 6436779"/>
              <a:gd name="connsiteY0-52" fmla="*/ 3438674 h 5915174"/>
              <a:gd name="connsiteX1-53" fmla="*/ 1445679 w 6436779"/>
              <a:gd name="connsiteY1-54" fmla="*/ 4334024 h 5915174"/>
              <a:gd name="connsiteX2-55" fmla="*/ 35979 w 6436779"/>
              <a:gd name="connsiteY2-56" fmla="*/ 2181374 h 5915174"/>
              <a:gd name="connsiteX3-57" fmla="*/ 3274479 w 6436779"/>
              <a:gd name="connsiteY3-58" fmla="*/ 143024 h 5915174"/>
              <a:gd name="connsiteX4-59" fmla="*/ 6436779 w 6436779"/>
              <a:gd name="connsiteY4-60" fmla="*/ 5915174 h 5915174"/>
              <a:gd name="connsiteX0-61" fmla="*/ 2610945 w 6459045"/>
              <a:gd name="connsiteY0-62" fmla="*/ 2909201 h 5385701"/>
              <a:gd name="connsiteX1-63" fmla="*/ 1467945 w 6459045"/>
              <a:gd name="connsiteY1-64" fmla="*/ 3804551 h 5385701"/>
              <a:gd name="connsiteX2-65" fmla="*/ 58245 w 6459045"/>
              <a:gd name="connsiteY2-66" fmla="*/ 1651901 h 5385701"/>
              <a:gd name="connsiteX3-67" fmla="*/ 3182445 w 6459045"/>
              <a:gd name="connsiteY3-68" fmla="*/ 146951 h 5385701"/>
              <a:gd name="connsiteX4-69" fmla="*/ 6459045 w 6459045"/>
              <a:gd name="connsiteY4-70" fmla="*/ 5385701 h 5385701"/>
              <a:gd name="connsiteX0-71" fmla="*/ 2599466 w 6447566"/>
              <a:gd name="connsiteY0-72" fmla="*/ 2949201 h 5425701"/>
              <a:gd name="connsiteX1-73" fmla="*/ 1456466 w 6447566"/>
              <a:gd name="connsiteY1-74" fmla="*/ 3844551 h 5425701"/>
              <a:gd name="connsiteX2-75" fmla="*/ 46766 w 6447566"/>
              <a:gd name="connsiteY2-76" fmla="*/ 1691901 h 5425701"/>
              <a:gd name="connsiteX3-77" fmla="*/ 3170966 w 6447566"/>
              <a:gd name="connsiteY3-78" fmla="*/ 186951 h 5425701"/>
              <a:gd name="connsiteX4-79" fmla="*/ 6447566 w 6447566"/>
              <a:gd name="connsiteY4-80" fmla="*/ 5425701 h 5425701"/>
              <a:gd name="connsiteX0-81" fmla="*/ 2609965 w 6458065"/>
              <a:gd name="connsiteY0-82" fmla="*/ 2837809 h 5314309"/>
              <a:gd name="connsiteX1-83" fmla="*/ 1466965 w 6458065"/>
              <a:gd name="connsiteY1-84" fmla="*/ 3733159 h 5314309"/>
              <a:gd name="connsiteX2-85" fmla="*/ 57265 w 6458065"/>
              <a:gd name="connsiteY2-86" fmla="*/ 1580509 h 5314309"/>
              <a:gd name="connsiteX3-87" fmla="*/ 3162415 w 6458065"/>
              <a:gd name="connsiteY3-88" fmla="*/ 151759 h 5314309"/>
              <a:gd name="connsiteX4-89" fmla="*/ 6458065 w 6458065"/>
              <a:gd name="connsiteY4-90" fmla="*/ 5314309 h 5314309"/>
              <a:gd name="connsiteX0-91" fmla="*/ 2593388 w 6441488"/>
              <a:gd name="connsiteY0-92" fmla="*/ 2837809 h 5314309"/>
              <a:gd name="connsiteX1-93" fmla="*/ 1450388 w 6441488"/>
              <a:gd name="connsiteY1-94" fmla="*/ 3733159 h 5314309"/>
              <a:gd name="connsiteX2-95" fmla="*/ 40688 w 6441488"/>
              <a:gd name="connsiteY2-96" fmla="*/ 1580509 h 5314309"/>
              <a:gd name="connsiteX3-97" fmla="*/ 3145838 w 6441488"/>
              <a:gd name="connsiteY3-98" fmla="*/ 151759 h 5314309"/>
              <a:gd name="connsiteX4-99" fmla="*/ 6441488 w 6441488"/>
              <a:gd name="connsiteY4-100" fmla="*/ 5314309 h 5314309"/>
              <a:gd name="connsiteX0-101" fmla="*/ 2563207 w 6411307"/>
              <a:gd name="connsiteY0-102" fmla="*/ 2927723 h 5404223"/>
              <a:gd name="connsiteX1-103" fmla="*/ 1420207 w 6411307"/>
              <a:gd name="connsiteY1-104" fmla="*/ 3823073 h 5404223"/>
              <a:gd name="connsiteX2-105" fmla="*/ 10507 w 6411307"/>
              <a:gd name="connsiteY2-106" fmla="*/ 1670423 h 5404223"/>
              <a:gd name="connsiteX3-107" fmla="*/ 3115657 w 6411307"/>
              <a:gd name="connsiteY3-108" fmla="*/ 241673 h 5404223"/>
              <a:gd name="connsiteX4-109" fmla="*/ 6411307 w 6411307"/>
              <a:gd name="connsiteY4-110" fmla="*/ 5404223 h 5404223"/>
              <a:gd name="connsiteX0-111" fmla="*/ 2563207 w 6411307"/>
              <a:gd name="connsiteY0-112" fmla="*/ 2927723 h 5404223"/>
              <a:gd name="connsiteX1-113" fmla="*/ 1420207 w 6411307"/>
              <a:gd name="connsiteY1-114" fmla="*/ 3823073 h 5404223"/>
              <a:gd name="connsiteX2-115" fmla="*/ 10507 w 6411307"/>
              <a:gd name="connsiteY2-116" fmla="*/ 1670423 h 5404223"/>
              <a:gd name="connsiteX3-117" fmla="*/ 3115657 w 6411307"/>
              <a:gd name="connsiteY3-118" fmla="*/ 241673 h 5404223"/>
              <a:gd name="connsiteX4-119" fmla="*/ 6411307 w 6411307"/>
              <a:gd name="connsiteY4-120" fmla="*/ 5404223 h 540422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6411307" h="5404223">
                <a:moveTo>
                  <a:pt x="2563207" y="2927723"/>
                </a:moveTo>
                <a:cubicBezTo>
                  <a:pt x="2761644" y="3564310"/>
                  <a:pt x="1845657" y="4032623"/>
                  <a:pt x="1420207" y="3823073"/>
                </a:cubicBezTo>
                <a:cubicBezTo>
                  <a:pt x="994757" y="3613523"/>
                  <a:pt x="-119668" y="3105523"/>
                  <a:pt x="10507" y="1670423"/>
                </a:cubicBezTo>
                <a:cubicBezTo>
                  <a:pt x="140682" y="235323"/>
                  <a:pt x="2048857" y="-380627"/>
                  <a:pt x="3115657" y="241673"/>
                </a:cubicBezTo>
                <a:cubicBezTo>
                  <a:pt x="4182457" y="863973"/>
                  <a:pt x="5884257" y="4467598"/>
                  <a:pt x="6411307" y="5404223"/>
                </a:cubicBezTo>
              </a:path>
            </a:pathLst>
          </a:cu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自由: 形状 37"/>
          <p:cNvSpPr/>
          <p:nvPr/>
        </p:nvSpPr>
        <p:spPr>
          <a:xfrm rot="17121192">
            <a:off x="-4599599" y="-7098421"/>
            <a:ext cx="11772239" cy="7932274"/>
          </a:xfrm>
          <a:custGeom>
            <a:avLst/>
            <a:gdLst>
              <a:gd name="connsiteX0" fmla="*/ 2171709 w 6438909"/>
              <a:gd name="connsiteY0" fmla="*/ 3340257 h 5797707"/>
              <a:gd name="connsiteX1" fmla="*/ 1943109 w 6438909"/>
              <a:gd name="connsiteY1" fmla="*/ 4178457 h 5797707"/>
              <a:gd name="connsiteX2" fmla="*/ 19059 w 6438909"/>
              <a:gd name="connsiteY2" fmla="*/ 3702207 h 5797707"/>
              <a:gd name="connsiteX3" fmla="*/ 3276609 w 6438909"/>
              <a:gd name="connsiteY3" fmla="*/ 25557 h 5797707"/>
              <a:gd name="connsiteX4" fmla="*/ 6438909 w 6438909"/>
              <a:gd name="connsiteY4" fmla="*/ 5797707 h 5797707"/>
              <a:gd name="connsiteX0-1" fmla="*/ 2152817 w 6420017"/>
              <a:gd name="connsiteY0-2" fmla="*/ 3434610 h 5892060"/>
              <a:gd name="connsiteX1-3" fmla="*/ 1924217 w 6420017"/>
              <a:gd name="connsiteY1-4" fmla="*/ 4272810 h 5892060"/>
              <a:gd name="connsiteX2-5" fmla="*/ 19217 w 6420017"/>
              <a:gd name="connsiteY2-6" fmla="*/ 2158260 h 5892060"/>
              <a:gd name="connsiteX3-7" fmla="*/ 3257717 w 6420017"/>
              <a:gd name="connsiteY3-8" fmla="*/ 119910 h 5892060"/>
              <a:gd name="connsiteX4-9" fmla="*/ 6420017 w 6420017"/>
              <a:gd name="connsiteY4-10" fmla="*/ 5892060 h 5892060"/>
              <a:gd name="connsiteX0-11" fmla="*/ 2136896 w 6404096"/>
              <a:gd name="connsiteY0-12" fmla="*/ 3538647 h 5996097"/>
              <a:gd name="connsiteX1-13" fmla="*/ 1908296 w 6404096"/>
              <a:gd name="connsiteY1-14" fmla="*/ 4376847 h 5996097"/>
              <a:gd name="connsiteX2-15" fmla="*/ 3296 w 6404096"/>
              <a:gd name="connsiteY2-16" fmla="*/ 2262297 h 5996097"/>
              <a:gd name="connsiteX3-17" fmla="*/ 3241796 w 6404096"/>
              <a:gd name="connsiteY3-18" fmla="*/ 223947 h 5996097"/>
              <a:gd name="connsiteX4-19" fmla="*/ 6404096 w 6404096"/>
              <a:gd name="connsiteY4-20" fmla="*/ 5996097 h 5996097"/>
              <a:gd name="connsiteX0-21" fmla="*/ 2555996 w 6404096"/>
              <a:gd name="connsiteY0-22" fmla="*/ 3519597 h 5996097"/>
              <a:gd name="connsiteX1-23" fmla="*/ 1908296 w 6404096"/>
              <a:gd name="connsiteY1-24" fmla="*/ 4376847 h 5996097"/>
              <a:gd name="connsiteX2-25" fmla="*/ 3296 w 6404096"/>
              <a:gd name="connsiteY2-26" fmla="*/ 2262297 h 5996097"/>
              <a:gd name="connsiteX3-27" fmla="*/ 3241796 w 6404096"/>
              <a:gd name="connsiteY3-28" fmla="*/ 223947 h 5996097"/>
              <a:gd name="connsiteX4-29" fmla="*/ 6404096 w 6404096"/>
              <a:gd name="connsiteY4-30" fmla="*/ 5996097 h 5996097"/>
              <a:gd name="connsiteX0-31" fmla="*/ 2598844 w 6446944"/>
              <a:gd name="connsiteY0-32" fmla="*/ 3415855 h 5892355"/>
              <a:gd name="connsiteX1-33" fmla="*/ 1455844 w 6446944"/>
              <a:gd name="connsiteY1-34" fmla="*/ 4311205 h 5892355"/>
              <a:gd name="connsiteX2-35" fmla="*/ 46144 w 6446944"/>
              <a:gd name="connsiteY2-36" fmla="*/ 2158555 h 5892355"/>
              <a:gd name="connsiteX3-37" fmla="*/ 3284644 w 6446944"/>
              <a:gd name="connsiteY3-38" fmla="*/ 120205 h 5892355"/>
              <a:gd name="connsiteX4-39" fmla="*/ 6446944 w 6446944"/>
              <a:gd name="connsiteY4-40" fmla="*/ 5892355 h 5892355"/>
              <a:gd name="connsiteX0-41" fmla="*/ 2616907 w 6465007"/>
              <a:gd name="connsiteY0-42" fmla="*/ 3415855 h 5892355"/>
              <a:gd name="connsiteX1-43" fmla="*/ 1473907 w 6465007"/>
              <a:gd name="connsiteY1-44" fmla="*/ 4311205 h 5892355"/>
              <a:gd name="connsiteX2-45" fmla="*/ 64207 w 6465007"/>
              <a:gd name="connsiteY2-46" fmla="*/ 2158555 h 5892355"/>
              <a:gd name="connsiteX3-47" fmla="*/ 3302707 w 6465007"/>
              <a:gd name="connsiteY3-48" fmla="*/ 120205 h 5892355"/>
              <a:gd name="connsiteX4-49" fmla="*/ 6465007 w 6465007"/>
              <a:gd name="connsiteY4-50" fmla="*/ 5892355 h 5892355"/>
              <a:gd name="connsiteX0-51" fmla="*/ 2588679 w 6436779"/>
              <a:gd name="connsiteY0-52" fmla="*/ 3438674 h 5915174"/>
              <a:gd name="connsiteX1-53" fmla="*/ 1445679 w 6436779"/>
              <a:gd name="connsiteY1-54" fmla="*/ 4334024 h 5915174"/>
              <a:gd name="connsiteX2-55" fmla="*/ 35979 w 6436779"/>
              <a:gd name="connsiteY2-56" fmla="*/ 2181374 h 5915174"/>
              <a:gd name="connsiteX3-57" fmla="*/ 3274479 w 6436779"/>
              <a:gd name="connsiteY3-58" fmla="*/ 143024 h 5915174"/>
              <a:gd name="connsiteX4-59" fmla="*/ 6436779 w 6436779"/>
              <a:gd name="connsiteY4-60" fmla="*/ 5915174 h 5915174"/>
              <a:gd name="connsiteX0-61" fmla="*/ 2610945 w 6459045"/>
              <a:gd name="connsiteY0-62" fmla="*/ 2909201 h 5385701"/>
              <a:gd name="connsiteX1-63" fmla="*/ 1467945 w 6459045"/>
              <a:gd name="connsiteY1-64" fmla="*/ 3804551 h 5385701"/>
              <a:gd name="connsiteX2-65" fmla="*/ 58245 w 6459045"/>
              <a:gd name="connsiteY2-66" fmla="*/ 1651901 h 5385701"/>
              <a:gd name="connsiteX3-67" fmla="*/ 3182445 w 6459045"/>
              <a:gd name="connsiteY3-68" fmla="*/ 146951 h 5385701"/>
              <a:gd name="connsiteX4-69" fmla="*/ 6459045 w 6459045"/>
              <a:gd name="connsiteY4-70" fmla="*/ 5385701 h 5385701"/>
              <a:gd name="connsiteX0-71" fmla="*/ 2599466 w 6447566"/>
              <a:gd name="connsiteY0-72" fmla="*/ 2949201 h 5425701"/>
              <a:gd name="connsiteX1-73" fmla="*/ 1456466 w 6447566"/>
              <a:gd name="connsiteY1-74" fmla="*/ 3844551 h 5425701"/>
              <a:gd name="connsiteX2-75" fmla="*/ 46766 w 6447566"/>
              <a:gd name="connsiteY2-76" fmla="*/ 1691901 h 5425701"/>
              <a:gd name="connsiteX3-77" fmla="*/ 3170966 w 6447566"/>
              <a:gd name="connsiteY3-78" fmla="*/ 186951 h 5425701"/>
              <a:gd name="connsiteX4-79" fmla="*/ 6447566 w 6447566"/>
              <a:gd name="connsiteY4-80" fmla="*/ 5425701 h 5425701"/>
              <a:gd name="connsiteX0-81" fmla="*/ 2609965 w 6458065"/>
              <a:gd name="connsiteY0-82" fmla="*/ 2837809 h 5314309"/>
              <a:gd name="connsiteX1-83" fmla="*/ 1466965 w 6458065"/>
              <a:gd name="connsiteY1-84" fmla="*/ 3733159 h 5314309"/>
              <a:gd name="connsiteX2-85" fmla="*/ 57265 w 6458065"/>
              <a:gd name="connsiteY2-86" fmla="*/ 1580509 h 5314309"/>
              <a:gd name="connsiteX3-87" fmla="*/ 3162415 w 6458065"/>
              <a:gd name="connsiteY3-88" fmla="*/ 151759 h 5314309"/>
              <a:gd name="connsiteX4-89" fmla="*/ 6458065 w 6458065"/>
              <a:gd name="connsiteY4-90" fmla="*/ 5314309 h 5314309"/>
              <a:gd name="connsiteX0-91" fmla="*/ 2593388 w 6441488"/>
              <a:gd name="connsiteY0-92" fmla="*/ 2837809 h 5314309"/>
              <a:gd name="connsiteX1-93" fmla="*/ 1450388 w 6441488"/>
              <a:gd name="connsiteY1-94" fmla="*/ 3733159 h 5314309"/>
              <a:gd name="connsiteX2-95" fmla="*/ 40688 w 6441488"/>
              <a:gd name="connsiteY2-96" fmla="*/ 1580509 h 5314309"/>
              <a:gd name="connsiteX3-97" fmla="*/ 3145838 w 6441488"/>
              <a:gd name="connsiteY3-98" fmla="*/ 151759 h 5314309"/>
              <a:gd name="connsiteX4-99" fmla="*/ 6441488 w 6441488"/>
              <a:gd name="connsiteY4-100" fmla="*/ 5314309 h 5314309"/>
              <a:gd name="connsiteX0-101" fmla="*/ 2563207 w 6411307"/>
              <a:gd name="connsiteY0-102" fmla="*/ 2927723 h 5404223"/>
              <a:gd name="connsiteX1-103" fmla="*/ 1420207 w 6411307"/>
              <a:gd name="connsiteY1-104" fmla="*/ 3823073 h 5404223"/>
              <a:gd name="connsiteX2-105" fmla="*/ 10507 w 6411307"/>
              <a:gd name="connsiteY2-106" fmla="*/ 1670423 h 5404223"/>
              <a:gd name="connsiteX3-107" fmla="*/ 3115657 w 6411307"/>
              <a:gd name="connsiteY3-108" fmla="*/ 241673 h 5404223"/>
              <a:gd name="connsiteX4-109" fmla="*/ 6411307 w 6411307"/>
              <a:gd name="connsiteY4-110" fmla="*/ 5404223 h 5404223"/>
              <a:gd name="connsiteX0-111" fmla="*/ 2563207 w 6411307"/>
              <a:gd name="connsiteY0-112" fmla="*/ 2927723 h 5404223"/>
              <a:gd name="connsiteX1-113" fmla="*/ 1420207 w 6411307"/>
              <a:gd name="connsiteY1-114" fmla="*/ 3823073 h 5404223"/>
              <a:gd name="connsiteX2-115" fmla="*/ 10507 w 6411307"/>
              <a:gd name="connsiteY2-116" fmla="*/ 1670423 h 5404223"/>
              <a:gd name="connsiteX3-117" fmla="*/ 3115657 w 6411307"/>
              <a:gd name="connsiteY3-118" fmla="*/ 241673 h 5404223"/>
              <a:gd name="connsiteX4-119" fmla="*/ 6411307 w 6411307"/>
              <a:gd name="connsiteY4-120" fmla="*/ 5404223 h 540422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6411307" h="5404223">
                <a:moveTo>
                  <a:pt x="2563207" y="2927723"/>
                </a:moveTo>
                <a:cubicBezTo>
                  <a:pt x="2761644" y="3564310"/>
                  <a:pt x="1845657" y="4032623"/>
                  <a:pt x="1420207" y="3823073"/>
                </a:cubicBezTo>
                <a:cubicBezTo>
                  <a:pt x="994757" y="3613523"/>
                  <a:pt x="-119668" y="3105523"/>
                  <a:pt x="10507" y="1670423"/>
                </a:cubicBezTo>
                <a:cubicBezTo>
                  <a:pt x="140682" y="235323"/>
                  <a:pt x="2048857" y="-380627"/>
                  <a:pt x="3115657" y="241673"/>
                </a:cubicBezTo>
                <a:cubicBezTo>
                  <a:pt x="4182457" y="863973"/>
                  <a:pt x="5884257" y="4467598"/>
                  <a:pt x="6411307" y="5404223"/>
                </a:cubicBezTo>
              </a:path>
            </a:pathLst>
          </a:cu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自由: 形状 38"/>
          <p:cNvSpPr/>
          <p:nvPr/>
        </p:nvSpPr>
        <p:spPr>
          <a:xfrm rot="17121192">
            <a:off x="-4346012" y="-7199495"/>
            <a:ext cx="11772239" cy="7932274"/>
          </a:xfrm>
          <a:custGeom>
            <a:avLst/>
            <a:gdLst>
              <a:gd name="connsiteX0" fmla="*/ 2171709 w 6438909"/>
              <a:gd name="connsiteY0" fmla="*/ 3340257 h 5797707"/>
              <a:gd name="connsiteX1" fmla="*/ 1943109 w 6438909"/>
              <a:gd name="connsiteY1" fmla="*/ 4178457 h 5797707"/>
              <a:gd name="connsiteX2" fmla="*/ 19059 w 6438909"/>
              <a:gd name="connsiteY2" fmla="*/ 3702207 h 5797707"/>
              <a:gd name="connsiteX3" fmla="*/ 3276609 w 6438909"/>
              <a:gd name="connsiteY3" fmla="*/ 25557 h 5797707"/>
              <a:gd name="connsiteX4" fmla="*/ 6438909 w 6438909"/>
              <a:gd name="connsiteY4" fmla="*/ 5797707 h 5797707"/>
              <a:gd name="connsiteX0-1" fmla="*/ 2152817 w 6420017"/>
              <a:gd name="connsiteY0-2" fmla="*/ 3434610 h 5892060"/>
              <a:gd name="connsiteX1-3" fmla="*/ 1924217 w 6420017"/>
              <a:gd name="connsiteY1-4" fmla="*/ 4272810 h 5892060"/>
              <a:gd name="connsiteX2-5" fmla="*/ 19217 w 6420017"/>
              <a:gd name="connsiteY2-6" fmla="*/ 2158260 h 5892060"/>
              <a:gd name="connsiteX3-7" fmla="*/ 3257717 w 6420017"/>
              <a:gd name="connsiteY3-8" fmla="*/ 119910 h 5892060"/>
              <a:gd name="connsiteX4-9" fmla="*/ 6420017 w 6420017"/>
              <a:gd name="connsiteY4-10" fmla="*/ 5892060 h 5892060"/>
              <a:gd name="connsiteX0-11" fmla="*/ 2136896 w 6404096"/>
              <a:gd name="connsiteY0-12" fmla="*/ 3538647 h 5996097"/>
              <a:gd name="connsiteX1-13" fmla="*/ 1908296 w 6404096"/>
              <a:gd name="connsiteY1-14" fmla="*/ 4376847 h 5996097"/>
              <a:gd name="connsiteX2-15" fmla="*/ 3296 w 6404096"/>
              <a:gd name="connsiteY2-16" fmla="*/ 2262297 h 5996097"/>
              <a:gd name="connsiteX3-17" fmla="*/ 3241796 w 6404096"/>
              <a:gd name="connsiteY3-18" fmla="*/ 223947 h 5996097"/>
              <a:gd name="connsiteX4-19" fmla="*/ 6404096 w 6404096"/>
              <a:gd name="connsiteY4-20" fmla="*/ 5996097 h 5996097"/>
              <a:gd name="connsiteX0-21" fmla="*/ 2555996 w 6404096"/>
              <a:gd name="connsiteY0-22" fmla="*/ 3519597 h 5996097"/>
              <a:gd name="connsiteX1-23" fmla="*/ 1908296 w 6404096"/>
              <a:gd name="connsiteY1-24" fmla="*/ 4376847 h 5996097"/>
              <a:gd name="connsiteX2-25" fmla="*/ 3296 w 6404096"/>
              <a:gd name="connsiteY2-26" fmla="*/ 2262297 h 5996097"/>
              <a:gd name="connsiteX3-27" fmla="*/ 3241796 w 6404096"/>
              <a:gd name="connsiteY3-28" fmla="*/ 223947 h 5996097"/>
              <a:gd name="connsiteX4-29" fmla="*/ 6404096 w 6404096"/>
              <a:gd name="connsiteY4-30" fmla="*/ 5996097 h 5996097"/>
              <a:gd name="connsiteX0-31" fmla="*/ 2598844 w 6446944"/>
              <a:gd name="connsiteY0-32" fmla="*/ 3415855 h 5892355"/>
              <a:gd name="connsiteX1-33" fmla="*/ 1455844 w 6446944"/>
              <a:gd name="connsiteY1-34" fmla="*/ 4311205 h 5892355"/>
              <a:gd name="connsiteX2-35" fmla="*/ 46144 w 6446944"/>
              <a:gd name="connsiteY2-36" fmla="*/ 2158555 h 5892355"/>
              <a:gd name="connsiteX3-37" fmla="*/ 3284644 w 6446944"/>
              <a:gd name="connsiteY3-38" fmla="*/ 120205 h 5892355"/>
              <a:gd name="connsiteX4-39" fmla="*/ 6446944 w 6446944"/>
              <a:gd name="connsiteY4-40" fmla="*/ 5892355 h 5892355"/>
              <a:gd name="connsiteX0-41" fmla="*/ 2616907 w 6465007"/>
              <a:gd name="connsiteY0-42" fmla="*/ 3415855 h 5892355"/>
              <a:gd name="connsiteX1-43" fmla="*/ 1473907 w 6465007"/>
              <a:gd name="connsiteY1-44" fmla="*/ 4311205 h 5892355"/>
              <a:gd name="connsiteX2-45" fmla="*/ 64207 w 6465007"/>
              <a:gd name="connsiteY2-46" fmla="*/ 2158555 h 5892355"/>
              <a:gd name="connsiteX3-47" fmla="*/ 3302707 w 6465007"/>
              <a:gd name="connsiteY3-48" fmla="*/ 120205 h 5892355"/>
              <a:gd name="connsiteX4-49" fmla="*/ 6465007 w 6465007"/>
              <a:gd name="connsiteY4-50" fmla="*/ 5892355 h 5892355"/>
              <a:gd name="connsiteX0-51" fmla="*/ 2588679 w 6436779"/>
              <a:gd name="connsiteY0-52" fmla="*/ 3438674 h 5915174"/>
              <a:gd name="connsiteX1-53" fmla="*/ 1445679 w 6436779"/>
              <a:gd name="connsiteY1-54" fmla="*/ 4334024 h 5915174"/>
              <a:gd name="connsiteX2-55" fmla="*/ 35979 w 6436779"/>
              <a:gd name="connsiteY2-56" fmla="*/ 2181374 h 5915174"/>
              <a:gd name="connsiteX3-57" fmla="*/ 3274479 w 6436779"/>
              <a:gd name="connsiteY3-58" fmla="*/ 143024 h 5915174"/>
              <a:gd name="connsiteX4-59" fmla="*/ 6436779 w 6436779"/>
              <a:gd name="connsiteY4-60" fmla="*/ 5915174 h 5915174"/>
              <a:gd name="connsiteX0-61" fmla="*/ 2610945 w 6459045"/>
              <a:gd name="connsiteY0-62" fmla="*/ 2909201 h 5385701"/>
              <a:gd name="connsiteX1-63" fmla="*/ 1467945 w 6459045"/>
              <a:gd name="connsiteY1-64" fmla="*/ 3804551 h 5385701"/>
              <a:gd name="connsiteX2-65" fmla="*/ 58245 w 6459045"/>
              <a:gd name="connsiteY2-66" fmla="*/ 1651901 h 5385701"/>
              <a:gd name="connsiteX3-67" fmla="*/ 3182445 w 6459045"/>
              <a:gd name="connsiteY3-68" fmla="*/ 146951 h 5385701"/>
              <a:gd name="connsiteX4-69" fmla="*/ 6459045 w 6459045"/>
              <a:gd name="connsiteY4-70" fmla="*/ 5385701 h 5385701"/>
              <a:gd name="connsiteX0-71" fmla="*/ 2599466 w 6447566"/>
              <a:gd name="connsiteY0-72" fmla="*/ 2949201 h 5425701"/>
              <a:gd name="connsiteX1-73" fmla="*/ 1456466 w 6447566"/>
              <a:gd name="connsiteY1-74" fmla="*/ 3844551 h 5425701"/>
              <a:gd name="connsiteX2-75" fmla="*/ 46766 w 6447566"/>
              <a:gd name="connsiteY2-76" fmla="*/ 1691901 h 5425701"/>
              <a:gd name="connsiteX3-77" fmla="*/ 3170966 w 6447566"/>
              <a:gd name="connsiteY3-78" fmla="*/ 186951 h 5425701"/>
              <a:gd name="connsiteX4-79" fmla="*/ 6447566 w 6447566"/>
              <a:gd name="connsiteY4-80" fmla="*/ 5425701 h 5425701"/>
              <a:gd name="connsiteX0-81" fmla="*/ 2609965 w 6458065"/>
              <a:gd name="connsiteY0-82" fmla="*/ 2837809 h 5314309"/>
              <a:gd name="connsiteX1-83" fmla="*/ 1466965 w 6458065"/>
              <a:gd name="connsiteY1-84" fmla="*/ 3733159 h 5314309"/>
              <a:gd name="connsiteX2-85" fmla="*/ 57265 w 6458065"/>
              <a:gd name="connsiteY2-86" fmla="*/ 1580509 h 5314309"/>
              <a:gd name="connsiteX3-87" fmla="*/ 3162415 w 6458065"/>
              <a:gd name="connsiteY3-88" fmla="*/ 151759 h 5314309"/>
              <a:gd name="connsiteX4-89" fmla="*/ 6458065 w 6458065"/>
              <a:gd name="connsiteY4-90" fmla="*/ 5314309 h 5314309"/>
              <a:gd name="connsiteX0-91" fmla="*/ 2593388 w 6441488"/>
              <a:gd name="connsiteY0-92" fmla="*/ 2837809 h 5314309"/>
              <a:gd name="connsiteX1-93" fmla="*/ 1450388 w 6441488"/>
              <a:gd name="connsiteY1-94" fmla="*/ 3733159 h 5314309"/>
              <a:gd name="connsiteX2-95" fmla="*/ 40688 w 6441488"/>
              <a:gd name="connsiteY2-96" fmla="*/ 1580509 h 5314309"/>
              <a:gd name="connsiteX3-97" fmla="*/ 3145838 w 6441488"/>
              <a:gd name="connsiteY3-98" fmla="*/ 151759 h 5314309"/>
              <a:gd name="connsiteX4-99" fmla="*/ 6441488 w 6441488"/>
              <a:gd name="connsiteY4-100" fmla="*/ 5314309 h 5314309"/>
              <a:gd name="connsiteX0-101" fmla="*/ 2563207 w 6411307"/>
              <a:gd name="connsiteY0-102" fmla="*/ 2927723 h 5404223"/>
              <a:gd name="connsiteX1-103" fmla="*/ 1420207 w 6411307"/>
              <a:gd name="connsiteY1-104" fmla="*/ 3823073 h 5404223"/>
              <a:gd name="connsiteX2-105" fmla="*/ 10507 w 6411307"/>
              <a:gd name="connsiteY2-106" fmla="*/ 1670423 h 5404223"/>
              <a:gd name="connsiteX3-107" fmla="*/ 3115657 w 6411307"/>
              <a:gd name="connsiteY3-108" fmla="*/ 241673 h 5404223"/>
              <a:gd name="connsiteX4-109" fmla="*/ 6411307 w 6411307"/>
              <a:gd name="connsiteY4-110" fmla="*/ 5404223 h 5404223"/>
              <a:gd name="connsiteX0-111" fmla="*/ 2563207 w 6411307"/>
              <a:gd name="connsiteY0-112" fmla="*/ 2927723 h 5404223"/>
              <a:gd name="connsiteX1-113" fmla="*/ 1420207 w 6411307"/>
              <a:gd name="connsiteY1-114" fmla="*/ 3823073 h 5404223"/>
              <a:gd name="connsiteX2-115" fmla="*/ 10507 w 6411307"/>
              <a:gd name="connsiteY2-116" fmla="*/ 1670423 h 5404223"/>
              <a:gd name="connsiteX3-117" fmla="*/ 3115657 w 6411307"/>
              <a:gd name="connsiteY3-118" fmla="*/ 241673 h 5404223"/>
              <a:gd name="connsiteX4-119" fmla="*/ 6411307 w 6411307"/>
              <a:gd name="connsiteY4-120" fmla="*/ 5404223 h 540422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6411307" h="5404223">
                <a:moveTo>
                  <a:pt x="2563207" y="2927723"/>
                </a:moveTo>
                <a:cubicBezTo>
                  <a:pt x="2761644" y="3564310"/>
                  <a:pt x="1845657" y="4032623"/>
                  <a:pt x="1420207" y="3823073"/>
                </a:cubicBezTo>
                <a:cubicBezTo>
                  <a:pt x="994757" y="3613523"/>
                  <a:pt x="-119668" y="3105523"/>
                  <a:pt x="10507" y="1670423"/>
                </a:cubicBezTo>
                <a:cubicBezTo>
                  <a:pt x="140682" y="235323"/>
                  <a:pt x="2048857" y="-380627"/>
                  <a:pt x="3115657" y="241673"/>
                </a:cubicBezTo>
                <a:cubicBezTo>
                  <a:pt x="4182457" y="863973"/>
                  <a:pt x="5884257" y="4467598"/>
                  <a:pt x="6411307" y="5404223"/>
                </a:cubicBezTo>
              </a:path>
            </a:pathLst>
          </a:cu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自由: 形状 39"/>
          <p:cNvSpPr/>
          <p:nvPr/>
        </p:nvSpPr>
        <p:spPr>
          <a:xfrm rot="17121192">
            <a:off x="-4083347" y="-7275962"/>
            <a:ext cx="11772239" cy="7932274"/>
          </a:xfrm>
          <a:custGeom>
            <a:avLst/>
            <a:gdLst>
              <a:gd name="connsiteX0" fmla="*/ 2171709 w 6438909"/>
              <a:gd name="connsiteY0" fmla="*/ 3340257 h 5797707"/>
              <a:gd name="connsiteX1" fmla="*/ 1943109 w 6438909"/>
              <a:gd name="connsiteY1" fmla="*/ 4178457 h 5797707"/>
              <a:gd name="connsiteX2" fmla="*/ 19059 w 6438909"/>
              <a:gd name="connsiteY2" fmla="*/ 3702207 h 5797707"/>
              <a:gd name="connsiteX3" fmla="*/ 3276609 w 6438909"/>
              <a:gd name="connsiteY3" fmla="*/ 25557 h 5797707"/>
              <a:gd name="connsiteX4" fmla="*/ 6438909 w 6438909"/>
              <a:gd name="connsiteY4" fmla="*/ 5797707 h 5797707"/>
              <a:gd name="connsiteX0-1" fmla="*/ 2152817 w 6420017"/>
              <a:gd name="connsiteY0-2" fmla="*/ 3434610 h 5892060"/>
              <a:gd name="connsiteX1-3" fmla="*/ 1924217 w 6420017"/>
              <a:gd name="connsiteY1-4" fmla="*/ 4272810 h 5892060"/>
              <a:gd name="connsiteX2-5" fmla="*/ 19217 w 6420017"/>
              <a:gd name="connsiteY2-6" fmla="*/ 2158260 h 5892060"/>
              <a:gd name="connsiteX3-7" fmla="*/ 3257717 w 6420017"/>
              <a:gd name="connsiteY3-8" fmla="*/ 119910 h 5892060"/>
              <a:gd name="connsiteX4-9" fmla="*/ 6420017 w 6420017"/>
              <a:gd name="connsiteY4-10" fmla="*/ 5892060 h 5892060"/>
              <a:gd name="connsiteX0-11" fmla="*/ 2136896 w 6404096"/>
              <a:gd name="connsiteY0-12" fmla="*/ 3538647 h 5996097"/>
              <a:gd name="connsiteX1-13" fmla="*/ 1908296 w 6404096"/>
              <a:gd name="connsiteY1-14" fmla="*/ 4376847 h 5996097"/>
              <a:gd name="connsiteX2-15" fmla="*/ 3296 w 6404096"/>
              <a:gd name="connsiteY2-16" fmla="*/ 2262297 h 5996097"/>
              <a:gd name="connsiteX3-17" fmla="*/ 3241796 w 6404096"/>
              <a:gd name="connsiteY3-18" fmla="*/ 223947 h 5996097"/>
              <a:gd name="connsiteX4-19" fmla="*/ 6404096 w 6404096"/>
              <a:gd name="connsiteY4-20" fmla="*/ 5996097 h 5996097"/>
              <a:gd name="connsiteX0-21" fmla="*/ 2555996 w 6404096"/>
              <a:gd name="connsiteY0-22" fmla="*/ 3519597 h 5996097"/>
              <a:gd name="connsiteX1-23" fmla="*/ 1908296 w 6404096"/>
              <a:gd name="connsiteY1-24" fmla="*/ 4376847 h 5996097"/>
              <a:gd name="connsiteX2-25" fmla="*/ 3296 w 6404096"/>
              <a:gd name="connsiteY2-26" fmla="*/ 2262297 h 5996097"/>
              <a:gd name="connsiteX3-27" fmla="*/ 3241796 w 6404096"/>
              <a:gd name="connsiteY3-28" fmla="*/ 223947 h 5996097"/>
              <a:gd name="connsiteX4-29" fmla="*/ 6404096 w 6404096"/>
              <a:gd name="connsiteY4-30" fmla="*/ 5996097 h 5996097"/>
              <a:gd name="connsiteX0-31" fmla="*/ 2598844 w 6446944"/>
              <a:gd name="connsiteY0-32" fmla="*/ 3415855 h 5892355"/>
              <a:gd name="connsiteX1-33" fmla="*/ 1455844 w 6446944"/>
              <a:gd name="connsiteY1-34" fmla="*/ 4311205 h 5892355"/>
              <a:gd name="connsiteX2-35" fmla="*/ 46144 w 6446944"/>
              <a:gd name="connsiteY2-36" fmla="*/ 2158555 h 5892355"/>
              <a:gd name="connsiteX3-37" fmla="*/ 3284644 w 6446944"/>
              <a:gd name="connsiteY3-38" fmla="*/ 120205 h 5892355"/>
              <a:gd name="connsiteX4-39" fmla="*/ 6446944 w 6446944"/>
              <a:gd name="connsiteY4-40" fmla="*/ 5892355 h 5892355"/>
              <a:gd name="connsiteX0-41" fmla="*/ 2616907 w 6465007"/>
              <a:gd name="connsiteY0-42" fmla="*/ 3415855 h 5892355"/>
              <a:gd name="connsiteX1-43" fmla="*/ 1473907 w 6465007"/>
              <a:gd name="connsiteY1-44" fmla="*/ 4311205 h 5892355"/>
              <a:gd name="connsiteX2-45" fmla="*/ 64207 w 6465007"/>
              <a:gd name="connsiteY2-46" fmla="*/ 2158555 h 5892355"/>
              <a:gd name="connsiteX3-47" fmla="*/ 3302707 w 6465007"/>
              <a:gd name="connsiteY3-48" fmla="*/ 120205 h 5892355"/>
              <a:gd name="connsiteX4-49" fmla="*/ 6465007 w 6465007"/>
              <a:gd name="connsiteY4-50" fmla="*/ 5892355 h 5892355"/>
              <a:gd name="connsiteX0-51" fmla="*/ 2588679 w 6436779"/>
              <a:gd name="connsiteY0-52" fmla="*/ 3438674 h 5915174"/>
              <a:gd name="connsiteX1-53" fmla="*/ 1445679 w 6436779"/>
              <a:gd name="connsiteY1-54" fmla="*/ 4334024 h 5915174"/>
              <a:gd name="connsiteX2-55" fmla="*/ 35979 w 6436779"/>
              <a:gd name="connsiteY2-56" fmla="*/ 2181374 h 5915174"/>
              <a:gd name="connsiteX3-57" fmla="*/ 3274479 w 6436779"/>
              <a:gd name="connsiteY3-58" fmla="*/ 143024 h 5915174"/>
              <a:gd name="connsiteX4-59" fmla="*/ 6436779 w 6436779"/>
              <a:gd name="connsiteY4-60" fmla="*/ 5915174 h 5915174"/>
              <a:gd name="connsiteX0-61" fmla="*/ 2610945 w 6459045"/>
              <a:gd name="connsiteY0-62" fmla="*/ 2909201 h 5385701"/>
              <a:gd name="connsiteX1-63" fmla="*/ 1467945 w 6459045"/>
              <a:gd name="connsiteY1-64" fmla="*/ 3804551 h 5385701"/>
              <a:gd name="connsiteX2-65" fmla="*/ 58245 w 6459045"/>
              <a:gd name="connsiteY2-66" fmla="*/ 1651901 h 5385701"/>
              <a:gd name="connsiteX3-67" fmla="*/ 3182445 w 6459045"/>
              <a:gd name="connsiteY3-68" fmla="*/ 146951 h 5385701"/>
              <a:gd name="connsiteX4-69" fmla="*/ 6459045 w 6459045"/>
              <a:gd name="connsiteY4-70" fmla="*/ 5385701 h 5385701"/>
              <a:gd name="connsiteX0-71" fmla="*/ 2599466 w 6447566"/>
              <a:gd name="connsiteY0-72" fmla="*/ 2949201 h 5425701"/>
              <a:gd name="connsiteX1-73" fmla="*/ 1456466 w 6447566"/>
              <a:gd name="connsiteY1-74" fmla="*/ 3844551 h 5425701"/>
              <a:gd name="connsiteX2-75" fmla="*/ 46766 w 6447566"/>
              <a:gd name="connsiteY2-76" fmla="*/ 1691901 h 5425701"/>
              <a:gd name="connsiteX3-77" fmla="*/ 3170966 w 6447566"/>
              <a:gd name="connsiteY3-78" fmla="*/ 186951 h 5425701"/>
              <a:gd name="connsiteX4-79" fmla="*/ 6447566 w 6447566"/>
              <a:gd name="connsiteY4-80" fmla="*/ 5425701 h 5425701"/>
              <a:gd name="connsiteX0-81" fmla="*/ 2609965 w 6458065"/>
              <a:gd name="connsiteY0-82" fmla="*/ 2837809 h 5314309"/>
              <a:gd name="connsiteX1-83" fmla="*/ 1466965 w 6458065"/>
              <a:gd name="connsiteY1-84" fmla="*/ 3733159 h 5314309"/>
              <a:gd name="connsiteX2-85" fmla="*/ 57265 w 6458065"/>
              <a:gd name="connsiteY2-86" fmla="*/ 1580509 h 5314309"/>
              <a:gd name="connsiteX3-87" fmla="*/ 3162415 w 6458065"/>
              <a:gd name="connsiteY3-88" fmla="*/ 151759 h 5314309"/>
              <a:gd name="connsiteX4-89" fmla="*/ 6458065 w 6458065"/>
              <a:gd name="connsiteY4-90" fmla="*/ 5314309 h 5314309"/>
              <a:gd name="connsiteX0-91" fmla="*/ 2593388 w 6441488"/>
              <a:gd name="connsiteY0-92" fmla="*/ 2837809 h 5314309"/>
              <a:gd name="connsiteX1-93" fmla="*/ 1450388 w 6441488"/>
              <a:gd name="connsiteY1-94" fmla="*/ 3733159 h 5314309"/>
              <a:gd name="connsiteX2-95" fmla="*/ 40688 w 6441488"/>
              <a:gd name="connsiteY2-96" fmla="*/ 1580509 h 5314309"/>
              <a:gd name="connsiteX3-97" fmla="*/ 3145838 w 6441488"/>
              <a:gd name="connsiteY3-98" fmla="*/ 151759 h 5314309"/>
              <a:gd name="connsiteX4-99" fmla="*/ 6441488 w 6441488"/>
              <a:gd name="connsiteY4-100" fmla="*/ 5314309 h 5314309"/>
              <a:gd name="connsiteX0-101" fmla="*/ 2563207 w 6411307"/>
              <a:gd name="connsiteY0-102" fmla="*/ 2927723 h 5404223"/>
              <a:gd name="connsiteX1-103" fmla="*/ 1420207 w 6411307"/>
              <a:gd name="connsiteY1-104" fmla="*/ 3823073 h 5404223"/>
              <a:gd name="connsiteX2-105" fmla="*/ 10507 w 6411307"/>
              <a:gd name="connsiteY2-106" fmla="*/ 1670423 h 5404223"/>
              <a:gd name="connsiteX3-107" fmla="*/ 3115657 w 6411307"/>
              <a:gd name="connsiteY3-108" fmla="*/ 241673 h 5404223"/>
              <a:gd name="connsiteX4-109" fmla="*/ 6411307 w 6411307"/>
              <a:gd name="connsiteY4-110" fmla="*/ 5404223 h 5404223"/>
              <a:gd name="connsiteX0-111" fmla="*/ 2563207 w 6411307"/>
              <a:gd name="connsiteY0-112" fmla="*/ 2927723 h 5404223"/>
              <a:gd name="connsiteX1-113" fmla="*/ 1420207 w 6411307"/>
              <a:gd name="connsiteY1-114" fmla="*/ 3823073 h 5404223"/>
              <a:gd name="connsiteX2-115" fmla="*/ 10507 w 6411307"/>
              <a:gd name="connsiteY2-116" fmla="*/ 1670423 h 5404223"/>
              <a:gd name="connsiteX3-117" fmla="*/ 3115657 w 6411307"/>
              <a:gd name="connsiteY3-118" fmla="*/ 241673 h 5404223"/>
              <a:gd name="connsiteX4-119" fmla="*/ 6411307 w 6411307"/>
              <a:gd name="connsiteY4-120" fmla="*/ 5404223 h 540422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6411307" h="5404223">
                <a:moveTo>
                  <a:pt x="2563207" y="2927723"/>
                </a:moveTo>
                <a:cubicBezTo>
                  <a:pt x="2761644" y="3564310"/>
                  <a:pt x="1845657" y="4032623"/>
                  <a:pt x="1420207" y="3823073"/>
                </a:cubicBezTo>
                <a:cubicBezTo>
                  <a:pt x="994757" y="3613523"/>
                  <a:pt x="-119668" y="3105523"/>
                  <a:pt x="10507" y="1670423"/>
                </a:cubicBezTo>
                <a:cubicBezTo>
                  <a:pt x="140682" y="235323"/>
                  <a:pt x="2048857" y="-380627"/>
                  <a:pt x="3115657" y="241673"/>
                </a:cubicBezTo>
                <a:cubicBezTo>
                  <a:pt x="4182457" y="863973"/>
                  <a:pt x="5884257" y="4467598"/>
                  <a:pt x="6411307" y="5404223"/>
                </a:cubicBezTo>
              </a:path>
            </a:pathLst>
          </a:cu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自由: 形状 40"/>
          <p:cNvSpPr/>
          <p:nvPr/>
        </p:nvSpPr>
        <p:spPr>
          <a:xfrm rot="17121192">
            <a:off x="-3813599" y="-7327240"/>
            <a:ext cx="11772239" cy="7932274"/>
          </a:xfrm>
          <a:custGeom>
            <a:avLst/>
            <a:gdLst>
              <a:gd name="connsiteX0" fmla="*/ 2171709 w 6438909"/>
              <a:gd name="connsiteY0" fmla="*/ 3340257 h 5797707"/>
              <a:gd name="connsiteX1" fmla="*/ 1943109 w 6438909"/>
              <a:gd name="connsiteY1" fmla="*/ 4178457 h 5797707"/>
              <a:gd name="connsiteX2" fmla="*/ 19059 w 6438909"/>
              <a:gd name="connsiteY2" fmla="*/ 3702207 h 5797707"/>
              <a:gd name="connsiteX3" fmla="*/ 3276609 w 6438909"/>
              <a:gd name="connsiteY3" fmla="*/ 25557 h 5797707"/>
              <a:gd name="connsiteX4" fmla="*/ 6438909 w 6438909"/>
              <a:gd name="connsiteY4" fmla="*/ 5797707 h 5797707"/>
              <a:gd name="connsiteX0-1" fmla="*/ 2152817 w 6420017"/>
              <a:gd name="connsiteY0-2" fmla="*/ 3434610 h 5892060"/>
              <a:gd name="connsiteX1-3" fmla="*/ 1924217 w 6420017"/>
              <a:gd name="connsiteY1-4" fmla="*/ 4272810 h 5892060"/>
              <a:gd name="connsiteX2-5" fmla="*/ 19217 w 6420017"/>
              <a:gd name="connsiteY2-6" fmla="*/ 2158260 h 5892060"/>
              <a:gd name="connsiteX3-7" fmla="*/ 3257717 w 6420017"/>
              <a:gd name="connsiteY3-8" fmla="*/ 119910 h 5892060"/>
              <a:gd name="connsiteX4-9" fmla="*/ 6420017 w 6420017"/>
              <a:gd name="connsiteY4-10" fmla="*/ 5892060 h 5892060"/>
              <a:gd name="connsiteX0-11" fmla="*/ 2136896 w 6404096"/>
              <a:gd name="connsiteY0-12" fmla="*/ 3538647 h 5996097"/>
              <a:gd name="connsiteX1-13" fmla="*/ 1908296 w 6404096"/>
              <a:gd name="connsiteY1-14" fmla="*/ 4376847 h 5996097"/>
              <a:gd name="connsiteX2-15" fmla="*/ 3296 w 6404096"/>
              <a:gd name="connsiteY2-16" fmla="*/ 2262297 h 5996097"/>
              <a:gd name="connsiteX3-17" fmla="*/ 3241796 w 6404096"/>
              <a:gd name="connsiteY3-18" fmla="*/ 223947 h 5996097"/>
              <a:gd name="connsiteX4-19" fmla="*/ 6404096 w 6404096"/>
              <a:gd name="connsiteY4-20" fmla="*/ 5996097 h 5996097"/>
              <a:gd name="connsiteX0-21" fmla="*/ 2555996 w 6404096"/>
              <a:gd name="connsiteY0-22" fmla="*/ 3519597 h 5996097"/>
              <a:gd name="connsiteX1-23" fmla="*/ 1908296 w 6404096"/>
              <a:gd name="connsiteY1-24" fmla="*/ 4376847 h 5996097"/>
              <a:gd name="connsiteX2-25" fmla="*/ 3296 w 6404096"/>
              <a:gd name="connsiteY2-26" fmla="*/ 2262297 h 5996097"/>
              <a:gd name="connsiteX3-27" fmla="*/ 3241796 w 6404096"/>
              <a:gd name="connsiteY3-28" fmla="*/ 223947 h 5996097"/>
              <a:gd name="connsiteX4-29" fmla="*/ 6404096 w 6404096"/>
              <a:gd name="connsiteY4-30" fmla="*/ 5996097 h 5996097"/>
              <a:gd name="connsiteX0-31" fmla="*/ 2598844 w 6446944"/>
              <a:gd name="connsiteY0-32" fmla="*/ 3415855 h 5892355"/>
              <a:gd name="connsiteX1-33" fmla="*/ 1455844 w 6446944"/>
              <a:gd name="connsiteY1-34" fmla="*/ 4311205 h 5892355"/>
              <a:gd name="connsiteX2-35" fmla="*/ 46144 w 6446944"/>
              <a:gd name="connsiteY2-36" fmla="*/ 2158555 h 5892355"/>
              <a:gd name="connsiteX3-37" fmla="*/ 3284644 w 6446944"/>
              <a:gd name="connsiteY3-38" fmla="*/ 120205 h 5892355"/>
              <a:gd name="connsiteX4-39" fmla="*/ 6446944 w 6446944"/>
              <a:gd name="connsiteY4-40" fmla="*/ 5892355 h 5892355"/>
              <a:gd name="connsiteX0-41" fmla="*/ 2616907 w 6465007"/>
              <a:gd name="connsiteY0-42" fmla="*/ 3415855 h 5892355"/>
              <a:gd name="connsiteX1-43" fmla="*/ 1473907 w 6465007"/>
              <a:gd name="connsiteY1-44" fmla="*/ 4311205 h 5892355"/>
              <a:gd name="connsiteX2-45" fmla="*/ 64207 w 6465007"/>
              <a:gd name="connsiteY2-46" fmla="*/ 2158555 h 5892355"/>
              <a:gd name="connsiteX3-47" fmla="*/ 3302707 w 6465007"/>
              <a:gd name="connsiteY3-48" fmla="*/ 120205 h 5892355"/>
              <a:gd name="connsiteX4-49" fmla="*/ 6465007 w 6465007"/>
              <a:gd name="connsiteY4-50" fmla="*/ 5892355 h 5892355"/>
              <a:gd name="connsiteX0-51" fmla="*/ 2588679 w 6436779"/>
              <a:gd name="connsiteY0-52" fmla="*/ 3438674 h 5915174"/>
              <a:gd name="connsiteX1-53" fmla="*/ 1445679 w 6436779"/>
              <a:gd name="connsiteY1-54" fmla="*/ 4334024 h 5915174"/>
              <a:gd name="connsiteX2-55" fmla="*/ 35979 w 6436779"/>
              <a:gd name="connsiteY2-56" fmla="*/ 2181374 h 5915174"/>
              <a:gd name="connsiteX3-57" fmla="*/ 3274479 w 6436779"/>
              <a:gd name="connsiteY3-58" fmla="*/ 143024 h 5915174"/>
              <a:gd name="connsiteX4-59" fmla="*/ 6436779 w 6436779"/>
              <a:gd name="connsiteY4-60" fmla="*/ 5915174 h 5915174"/>
              <a:gd name="connsiteX0-61" fmla="*/ 2610945 w 6459045"/>
              <a:gd name="connsiteY0-62" fmla="*/ 2909201 h 5385701"/>
              <a:gd name="connsiteX1-63" fmla="*/ 1467945 w 6459045"/>
              <a:gd name="connsiteY1-64" fmla="*/ 3804551 h 5385701"/>
              <a:gd name="connsiteX2-65" fmla="*/ 58245 w 6459045"/>
              <a:gd name="connsiteY2-66" fmla="*/ 1651901 h 5385701"/>
              <a:gd name="connsiteX3-67" fmla="*/ 3182445 w 6459045"/>
              <a:gd name="connsiteY3-68" fmla="*/ 146951 h 5385701"/>
              <a:gd name="connsiteX4-69" fmla="*/ 6459045 w 6459045"/>
              <a:gd name="connsiteY4-70" fmla="*/ 5385701 h 5385701"/>
              <a:gd name="connsiteX0-71" fmla="*/ 2599466 w 6447566"/>
              <a:gd name="connsiteY0-72" fmla="*/ 2949201 h 5425701"/>
              <a:gd name="connsiteX1-73" fmla="*/ 1456466 w 6447566"/>
              <a:gd name="connsiteY1-74" fmla="*/ 3844551 h 5425701"/>
              <a:gd name="connsiteX2-75" fmla="*/ 46766 w 6447566"/>
              <a:gd name="connsiteY2-76" fmla="*/ 1691901 h 5425701"/>
              <a:gd name="connsiteX3-77" fmla="*/ 3170966 w 6447566"/>
              <a:gd name="connsiteY3-78" fmla="*/ 186951 h 5425701"/>
              <a:gd name="connsiteX4-79" fmla="*/ 6447566 w 6447566"/>
              <a:gd name="connsiteY4-80" fmla="*/ 5425701 h 5425701"/>
              <a:gd name="connsiteX0-81" fmla="*/ 2609965 w 6458065"/>
              <a:gd name="connsiteY0-82" fmla="*/ 2837809 h 5314309"/>
              <a:gd name="connsiteX1-83" fmla="*/ 1466965 w 6458065"/>
              <a:gd name="connsiteY1-84" fmla="*/ 3733159 h 5314309"/>
              <a:gd name="connsiteX2-85" fmla="*/ 57265 w 6458065"/>
              <a:gd name="connsiteY2-86" fmla="*/ 1580509 h 5314309"/>
              <a:gd name="connsiteX3-87" fmla="*/ 3162415 w 6458065"/>
              <a:gd name="connsiteY3-88" fmla="*/ 151759 h 5314309"/>
              <a:gd name="connsiteX4-89" fmla="*/ 6458065 w 6458065"/>
              <a:gd name="connsiteY4-90" fmla="*/ 5314309 h 5314309"/>
              <a:gd name="connsiteX0-91" fmla="*/ 2593388 w 6441488"/>
              <a:gd name="connsiteY0-92" fmla="*/ 2837809 h 5314309"/>
              <a:gd name="connsiteX1-93" fmla="*/ 1450388 w 6441488"/>
              <a:gd name="connsiteY1-94" fmla="*/ 3733159 h 5314309"/>
              <a:gd name="connsiteX2-95" fmla="*/ 40688 w 6441488"/>
              <a:gd name="connsiteY2-96" fmla="*/ 1580509 h 5314309"/>
              <a:gd name="connsiteX3-97" fmla="*/ 3145838 w 6441488"/>
              <a:gd name="connsiteY3-98" fmla="*/ 151759 h 5314309"/>
              <a:gd name="connsiteX4-99" fmla="*/ 6441488 w 6441488"/>
              <a:gd name="connsiteY4-100" fmla="*/ 5314309 h 5314309"/>
              <a:gd name="connsiteX0-101" fmla="*/ 2563207 w 6411307"/>
              <a:gd name="connsiteY0-102" fmla="*/ 2927723 h 5404223"/>
              <a:gd name="connsiteX1-103" fmla="*/ 1420207 w 6411307"/>
              <a:gd name="connsiteY1-104" fmla="*/ 3823073 h 5404223"/>
              <a:gd name="connsiteX2-105" fmla="*/ 10507 w 6411307"/>
              <a:gd name="connsiteY2-106" fmla="*/ 1670423 h 5404223"/>
              <a:gd name="connsiteX3-107" fmla="*/ 3115657 w 6411307"/>
              <a:gd name="connsiteY3-108" fmla="*/ 241673 h 5404223"/>
              <a:gd name="connsiteX4-109" fmla="*/ 6411307 w 6411307"/>
              <a:gd name="connsiteY4-110" fmla="*/ 5404223 h 5404223"/>
              <a:gd name="connsiteX0-111" fmla="*/ 2563207 w 6411307"/>
              <a:gd name="connsiteY0-112" fmla="*/ 2927723 h 5404223"/>
              <a:gd name="connsiteX1-113" fmla="*/ 1420207 w 6411307"/>
              <a:gd name="connsiteY1-114" fmla="*/ 3823073 h 5404223"/>
              <a:gd name="connsiteX2-115" fmla="*/ 10507 w 6411307"/>
              <a:gd name="connsiteY2-116" fmla="*/ 1670423 h 5404223"/>
              <a:gd name="connsiteX3-117" fmla="*/ 3115657 w 6411307"/>
              <a:gd name="connsiteY3-118" fmla="*/ 241673 h 5404223"/>
              <a:gd name="connsiteX4-119" fmla="*/ 6411307 w 6411307"/>
              <a:gd name="connsiteY4-120" fmla="*/ 5404223 h 540422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6411307" h="5404223">
                <a:moveTo>
                  <a:pt x="2563207" y="2927723"/>
                </a:moveTo>
                <a:cubicBezTo>
                  <a:pt x="2761644" y="3564310"/>
                  <a:pt x="1845657" y="4032623"/>
                  <a:pt x="1420207" y="3823073"/>
                </a:cubicBezTo>
                <a:cubicBezTo>
                  <a:pt x="994757" y="3613523"/>
                  <a:pt x="-119668" y="3105523"/>
                  <a:pt x="10507" y="1670423"/>
                </a:cubicBezTo>
                <a:cubicBezTo>
                  <a:pt x="140682" y="235323"/>
                  <a:pt x="2048857" y="-380627"/>
                  <a:pt x="3115657" y="241673"/>
                </a:cubicBezTo>
                <a:cubicBezTo>
                  <a:pt x="4182457" y="863973"/>
                  <a:pt x="5884257" y="4467598"/>
                  <a:pt x="6411307" y="5404223"/>
                </a:cubicBezTo>
              </a:path>
            </a:pathLst>
          </a:cu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自由: 形状 41"/>
          <p:cNvSpPr/>
          <p:nvPr/>
        </p:nvSpPr>
        <p:spPr>
          <a:xfrm rot="17121192">
            <a:off x="-3538823" y="-7352939"/>
            <a:ext cx="11772239" cy="7932274"/>
          </a:xfrm>
          <a:custGeom>
            <a:avLst/>
            <a:gdLst>
              <a:gd name="connsiteX0" fmla="*/ 2171709 w 6438909"/>
              <a:gd name="connsiteY0" fmla="*/ 3340257 h 5797707"/>
              <a:gd name="connsiteX1" fmla="*/ 1943109 w 6438909"/>
              <a:gd name="connsiteY1" fmla="*/ 4178457 h 5797707"/>
              <a:gd name="connsiteX2" fmla="*/ 19059 w 6438909"/>
              <a:gd name="connsiteY2" fmla="*/ 3702207 h 5797707"/>
              <a:gd name="connsiteX3" fmla="*/ 3276609 w 6438909"/>
              <a:gd name="connsiteY3" fmla="*/ 25557 h 5797707"/>
              <a:gd name="connsiteX4" fmla="*/ 6438909 w 6438909"/>
              <a:gd name="connsiteY4" fmla="*/ 5797707 h 5797707"/>
              <a:gd name="connsiteX0-1" fmla="*/ 2152817 w 6420017"/>
              <a:gd name="connsiteY0-2" fmla="*/ 3434610 h 5892060"/>
              <a:gd name="connsiteX1-3" fmla="*/ 1924217 w 6420017"/>
              <a:gd name="connsiteY1-4" fmla="*/ 4272810 h 5892060"/>
              <a:gd name="connsiteX2-5" fmla="*/ 19217 w 6420017"/>
              <a:gd name="connsiteY2-6" fmla="*/ 2158260 h 5892060"/>
              <a:gd name="connsiteX3-7" fmla="*/ 3257717 w 6420017"/>
              <a:gd name="connsiteY3-8" fmla="*/ 119910 h 5892060"/>
              <a:gd name="connsiteX4-9" fmla="*/ 6420017 w 6420017"/>
              <a:gd name="connsiteY4-10" fmla="*/ 5892060 h 5892060"/>
              <a:gd name="connsiteX0-11" fmla="*/ 2136896 w 6404096"/>
              <a:gd name="connsiteY0-12" fmla="*/ 3538647 h 5996097"/>
              <a:gd name="connsiteX1-13" fmla="*/ 1908296 w 6404096"/>
              <a:gd name="connsiteY1-14" fmla="*/ 4376847 h 5996097"/>
              <a:gd name="connsiteX2-15" fmla="*/ 3296 w 6404096"/>
              <a:gd name="connsiteY2-16" fmla="*/ 2262297 h 5996097"/>
              <a:gd name="connsiteX3-17" fmla="*/ 3241796 w 6404096"/>
              <a:gd name="connsiteY3-18" fmla="*/ 223947 h 5996097"/>
              <a:gd name="connsiteX4-19" fmla="*/ 6404096 w 6404096"/>
              <a:gd name="connsiteY4-20" fmla="*/ 5996097 h 5996097"/>
              <a:gd name="connsiteX0-21" fmla="*/ 2555996 w 6404096"/>
              <a:gd name="connsiteY0-22" fmla="*/ 3519597 h 5996097"/>
              <a:gd name="connsiteX1-23" fmla="*/ 1908296 w 6404096"/>
              <a:gd name="connsiteY1-24" fmla="*/ 4376847 h 5996097"/>
              <a:gd name="connsiteX2-25" fmla="*/ 3296 w 6404096"/>
              <a:gd name="connsiteY2-26" fmla="*/ 2262297 h 5996097"/>
              <a:gd name="connsiteX3-27" fmla="*/ 3241796 w 6404096"/>
              <a:gd name="connsiteY3-28" fmla="*/ 223947 h 5996097"/>
              <a:gd name="connsiteX4-29" fmla="*/ 6404096 w 6404096"/>
              <a:gd name="connsiteY4-30" fmla="*/ 5996097 h 5996097"/>
              <a:gd name="connsiteX0-31" fmla="*/ 2598844 w 6446944"/>
              <a:gd name="connsiteY0-32" fmla="*/ 3415855 h 5892355"/>
              <a:gd name="connsiteX1-33" fmla="*/ 1455844 w 6446944"/>
              <a:gd name="connsiteY1-34" fmla="*/ 4311205 h 5892355"/>
              <a:gd name="connsiteX2-35" fmla="*/ 46144 w 6446944"/>
              <a:gd name="connsiteY2-36" fmla="*/ 2158555 h 5892355"/>
              <a:gd name="connsiteX3-37" fmla="*/ 3284644 w 6446944"/>
              <a:gd name="connsiteY3-38" fmla="*/ 120205 h 5892355"/>
              <a:gd name="connsiteX4-39" fmla="*/ 6446944 w 6446944"/>
              <a:gd name="connsiteY4-40" fmla="*/ 5892355 h 5892355"/>
              <a:gd name="connsiteX0-41" fmla="*/ 2616907 w 6465007"/>
              <a:gd name="connsiteY0-42" fmla="*/ 3415855 h 5892355"/>
              <a:gd name="connsiteX1-43" fmla="*/ 1473907 w 6465007"/>
              <a:gd name="connsiteY1-44" fmla="*/ 4311205 h 5892355"/>
              <a:gd name="connsiteX2-45" fmla="*/ 64207 w 6465007"/>
              <a:gd name="connsiteY2-46" fmla="*/ 2158555 h 5892355"/>
              <a:gd name="connsiteX3-47" fmla="*/ 3302707 w 6465007"/>
              <a:gd name="connsiteY3-48" fmla="*/ 120205 h 5892355"/>
              <a:gd name="connsiteX4-49" fmla="*/ 6465007 w 6465007"/>
              <a:gd name="connsiteY4-50" fmla="*/ 5892355 h 5892355"/>
              <a:gd name="connsiteX0-51" fmla="*/ 2588679 w 6436779"/>
              <a:gd name="connsiteY0-52" fmla="*/ 3438674 h 5915174"/>
              <a:gd name="connsiteX1-53" fmla="*/ 1445679 w 6436779"/>
              <a:gd name="connsiteY1-54" fmla="*/ 4334024 h 5915174"/>
              <a:gd name="connsiteX2-55" fmla="*/ 35979 w 6436779"/>
              <a:gd name="connsiteY2-56" fmla="*/ 2181374 h 5915174"/>
              <a:gd name="connsiteX3-57" fmla="*/ 3274479 w 6436779"/>
              <a:gd name="connsiteY3-58" fmla="*/ 143024 h 5915174"/>
              <a:gd name="connsiteX4-59" fmla="*/ 6436779 w 6436779"/>
              <a:gd name="connsiteY4-60" fmla="*/ 5915174 h 5915174"/>
              <a:gd name="connsiteX0-61" fmla="*/ 2610945 w 6459045"/>
              <a:gd name="connsiteY0-62" fmla="*/ 2909201 h 5385701"/>
              <a:gd name="connsiteX1-63" fmla="*/ 1467945 w 6459045"/>
              <a:gd name="connsiteY1-64" fmla="*/ 3804551 h 5385701"/>
              <a:gd name="connsiteX2-65" fmla="*/ 58245 w 6459045"/>
              <a:gd name="connsiteY2-66" fmla="*/ 1651901 h 5385701"/>
              <a:gd name="connsiteX3-67" fmla="*/ 3182445 w 6459045"/>
              <a:gd name="connsiteY3-68" fmla="*/ 146951 h 5385701"/>
              <a:gd name="connsiteX4-69" fmla="*/ 6459045 w 6459045"/>
              <a:gd name="connsiteY4-70" fmla="*/ 5385701 h 5385701"/>
              <a:gd name="connsiteX0-71" fmla="*/ 2599466 w 6447566"/>
              <a:gd name="connsiteY0-72" fmla="*/ 2949201 h 5425701"/>
              <a:gd name="connsiteX1-73" fmla="*/ 1456466 w 6447566"/>
              <a:gd name="connsiteY1-74" fmla="*/ 3844551 h 5425701"/>
              <a:gd name="connsiteX2-75" fmla="*/ 46766 w 6447566"/>
              <a:gd name="connsiteY2-76" fmla="*/ 1691901 h 5425701"/>
              <a:gd name="connsiteX3-77" fmla="*/ 3170966 w 6447566"/>
              <a:gd name="connsiteY3-78" fmla="*/ 186951 h 5425701"/>
              <a:gd name="connsiteX4-79" fmla="*/ 6447566 w 6447566"/>
              <a:gd name="connsiteY4-80" fmla="*/ 5425701 h 5425701"/>
              <a:gd name="connsiteX0-81" fmla="*/ 2609965 w 6458065"/>
              <a:gd name="connsiteY0-82" fmla="*/ 2837809 h 5314309"/>
              <a:gd name="connsiteX1-83" fmla="*/ 1466965 w 6458065"/>
              <a:gd name="connsiteY1-84" fmla="*/ 3733159 h 5314309"/>
              <a:gd name="connsiteX2-85" fmla="*/ 57265 w 6458065"/>
              <a:gd name="connsiteY2-86" fmla="*/ 1580509 h 5314309"/>
              <a:gd name="connsiteX3-87" fmla="*/ 3162415 w 6458065"/>
              <a:gd name="connsiteY3-88" fmla="*/ 151759 h 5314309"/>
              <a:gd name="connsiteX4-89" fmla="*/ 6458065 w 6458065"/>
              <a:gd name="connsiteY4-90" fmla="*/ 5314309 h 5314309"/>
              <a:gd name="connsiteX0-91" fmla="*/ 2593388 w 6441488"/>
              <a:gd name="connsiteY0-92" fmla="*/ 2837809 h 5314309"/>
              <a:gd name="connsiteX1-93" fmla="*/ 1450388 w 6441488"/>
              <a:gd name="connsiteY1-94" fmla="*/ 3733159 h 5314309"/>
              <a:gd name="connsiteX2-95" fmla="*/ 40688 w 6441488"/>
              <a:gd name="connsiteY2-96" fmla="*/ 1580509 h 5314309"/>
              <a:gd name="connsiteX3-97" fmla="*/ 3145838 w 6441488"/>
              <a:gd name="connsiteY3-98" fmla="*/ 151759 h 5314309"/>
              <a:gd name="connsiteX4-99" fmla="*/ 6441488 w 6441488"/>
              <a:gd name="connsiteY4-100" fmla="*/ 5314309 h 5314309"/>
              <a:gd name="connsiteX0-101" fmla="*/ 2563207 w 6411307"/>
              <a:gd name="connsiteY0-102" fmla="*/ 2927723 h 5404223"/>
              <a:gd name="connsiteX1-103" fmla="*/ 1420207 w 6411307"/>
              <a:gd name="connsiteY1-104" fmla="*/ 3823073 h 5404223"/>
              <a:gd name="connsiteX2-105" fmla="*/ 10507 w 6411307"/>
              <a:gd name="connsiteY2-106" fmla="*/ 1670423 h 5404223"/>
              <a:gd name="connsiteX3-107" fmla="*/ 3115657 w 6411307"/>
              <a:gd name="connsiteY3-108" fmla="*/ 241673 h 5404223"/>
              <a:gd name="connsiteX4-109" fmla="*/ 6411307 w 6411307"/>
              <a:gd name="connsiteY4-110" fmla="*/ 5404223 h 5404223"/>
              <a:gd name="connsiteX0-111" fmla="*/ 2563207 w 6411307"/>
              <a:gd name="connsiteY0-112" fmla="*/ 2927723 h 5404223"/>
              <a:gd name="connsiteX1-113" fmla="*/ 1420207 w 6411307"/>
              <a:gd name="connsiteY1-114" fmla="*/ 3823073 h 5404223"/>
              <a:gd name="connsiteX2-115" fmla="*/ 10507 w 6411307"/>
              <a:gd name="connsiteY2-116" fmla="*/ 1670423 h 5404223"/>
              <a:gd name="connsiteX3-117" fmla="*/ 3115657 w 6411307"/>
              <a:gd name="connsiteY3-118" fmla="*/ 241673 h 5404223"/>
              <a:gd name="connsiteX4-119" fmla="*/ 6411307 w 6411307"/>
              <a:gd name="connsiteY4-120" fmla="*/ 5404223 h 540422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6411307" h="5404223">
                <a:moveTo>
                  <a:pt x="2563207" y="2927723"/>
                </a:moveTo>
                <a:cubicBezTo>
                  <a:pt x="2761644" y="3564310"/>
                  <a:pt x="1845657" y="4032623"/>
                  <a:pt x="1420207" y="3823073"/>
                </a:cubicBezTo>
                <a:cubicBezTo>
                  <a:pt x="994757" y="3613523"/>
                  <a:pt x="-119668" y="3105523"/>
                  <a:pt x="10507" y="1670423"/>
                </a:cubicBezTo>
                <a:cubicBezTo>
                  <a:pt x="140682" y="235323"/>
                  <a:pt x="2048857" y="-380627"/>
                  <a:pt x="3115657" y="241673"/>
                </a:cubicBezTo>
                <a:cubicBezTo>
                  <a:pt x="4182457" y="863973"/>
                  <a:pt x="5884257" y="4467598"/>
                  <a:pt x="6411307" y="5404223"/>
                </a:cubicBezTo>
              </a:path>
            </a:pathLst>
          </a:cu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自由: 形状 42"/>
          <p:cNvSpPr/>
          <p:nvPr/>
        </p:nvSpPr>
        <p:spPr>
          <a:xfrm rot="17121192">
            <a:off x="-3261110" y="-7352861"/>
            <a:ext cx="11772239" cy="7932274"/>
          </a:xfrm>
          <a:custGeom>
            <a:avLst/>
            <a:gdLst>
              <a:gd name="connsiteX0" fmla="*/ 2171709 w 6438909"/>
              <a:gd name="connsiteY0" fmla="*/ 3340257 h 5797707"/>
              <a:gd name="connsiteX1" fmla="*/ 1943109 w 6438909"/>
              <a:gd name="connsiteY1" fmla="*/ 4178457 h 5797707"/>
              <a:gd name="connsiteX2" fmla="*/ 19059 w 6438909"/>
              <a:gd name="connsiteY2" fmla="*/ 3702207 h 5797707"/>
              <a:gd name="connsiteX3" fmla="*/ 3276609 w 6438909"/>
              <a:gd name="connsiteY3" fmla="*/ 25557 h 5797707"/>
              <a:gd name="connsiteX4" fmla="*/ 6438909 w 6438909"/>
              <a:gd name="connsiteY4" fmla="*/ 5797707 h 5797707"/>
              <a:gd name="connsiteX0-1" fmla="*/ 2152817 w 6420017"/>
              <a:gd name="connsiteY0-2" fmla="*/ 3434610 h 5892060"/>
              <a:gd name="connsiteX1-3" fmla="*/ 1924217 w 6420017"/>
              <a:gd name="connsiteY1-4" fmla="*/ 4272810 h 5892060"/>
              <a:gd name="connsiteX2-5" fmla="*/ 19217 w 6420017"/>
              <a:gd name="connsiteY2-6" fmla="*/ 2158260 h 5892060"/>
              <a:gd name="connsiteX3-7" fmla="*/ 3257717 w 6420017"/>
              <a:gd name="connsiteY3-8" fmla="*/ 119910 h 5892060"/>
              <a:gd name="connsiteX4-9" fmla="*/ 6420017 w 6420017"/>
              <a:gd name="connsiteY4-10" fmla="*/ 5892060 h 5892060"/>
              <a:gd name="connsiteX0-11" fmla="*/ 2136896 w 6404096"/>
              <a:gd name="connsiteY0-12" fmla="*/ 3538647 h 5996097"/>
              <a:gd name="connsiteX1-13" fmla="*/ 1908296 w 6404096"/>
              <a:gd name="connsiteY1-14" fmla="*/ 4376847 h 5996097"/>
              <a:gd name="connsiteX2-15" fmla="*/ 3296 w 6404096"/>
              <a:gd name="connsiteY2-16" fmla="*/ 2262297 h 5996097"/>
              <a:gd name="connsiteX3-17" fmla="*/ 3241796 w 6404096"/>
              <a:gd name="connsiteY3-18" fmla="*/ 223947 h 5996097"/>
              <a:gd name="connsiteX4-19" fmla="*/ 6404096 w 6404096"/>
              <a:gd name="connsiteY4-20" fmla="*/ 5996097 h 5996097"/>
              <a:gd name="connsiteX0-21" fmla="*/ 2555996 w 6404096"/>
              <a:gd name="connsiteY0-22" fmla="*/ 3519597 h 5996097"/>
              <a:gd name="connsiteX1-23" fmla="*/ 1908296 w 6404096"/>
              <a:gd name="connsiteY1-24" fmla="*/ 4376847 h 5996097"/>
              <a:gd name="connsiteX2-25" fmla="*/ 3296 w 6404096"/>
              <a:gd name="connsiteY2-26" fmla="*/ 2262297 h 5996097"/>
              <a:gd name="connsiteX3-27" fmla="*/ 3241796 w 6404096"/>
              <a:gd name="connsiteY3-28" fmla="*/ 223947 h 5996097"/>
              <a:gd name="connsiteX4-29" fmla="*/ 6404096 w 6404096"/>
              <a:gd name="connsiteY4-30" fmla="*/ 5996097 h 5996097"/>
              <a:gd name="connsiteX0-31" fmla="*/ 2598844 w 6446944"/>
              <a:gd name="connsiteY0-32" fmla="*/ 3415855 h 5892355"/>
              <a:gd name="connsiteX1-33" fmla="*/ 1455844 w 6446944"/>
              <a:gd name="connsiteY1-34" fmla="*/ 4311205 h 5892355"/>
              <a:gd name="connsiteX2-35" fmla="*/ 46144 w 6446944"/>
              <a:gd name="connsiteY2-36" fmla="*/ 2158555 h 5892355"/>
              <a:gd name="connsiteX3-37" fmla="*/ 3284644 w 6446944"/>
              <a:gd name="connsiteY3-38" fmla="*/ 120205 h 5892355"/>
              <a:gd name="connsiteX4-39" fmla="*/ 6446944 w 6446944"/>
              <a:gd name="connsiteY4-40" fmla="*/ 5892355 h 5892355"/>
              <a:gd name="connsiteX0-41" fmla="*/ 2616907 w 6465007"/>
              <a:gd name="connsiteY0-42" fmla="*/ 3415855 h 5892355"/>
              <a:gd name="connsiteX1-43" fmla="*/ 1473907 w 6465007"/>
              <a:gd name="connsiteY1-44" fmla="*/ 4311205 h 5892355"/>
              <a:gd name="connsiteX2-45" fmla="*/ 64207 w 6465007"/>
              <a:gd name="connsiteY2-46" fmla="*/ 2158555 h 5892355"/>
              <a:gd name="connsiteX3-47" fmla="*/ 3302707 w 6465007"/>
              <a:gd name="connsiteY3-48" fmla="*/ 120205 h 5892355"/>
              <a:gd name="connsiteX4-49" fmla="*/ 6465007 w 6465007"/>
              <a:gd name="connsiteY4-50" fmla="*/ 5892355 h 5892355"/>
              <a:gd name="connsiteX0-51" fmla="*/ 2588679 w 6436779"/>
              <a:gd name="connsiteY0-52" fmla="*/ 3438674 h 5915174"/>
              <a:gd name="connsiteX1-53" fmla="*/ 1445679 w 6436779"/>
              <a:gd name="connsiteY1-54" fmla="*/ 4334024 h 5915174"/>
              <a:gd name="connsiteX2-55" fmla="*/ 35979 w 6436779"/>
              <a:gd name="connsiteY2-56" fmla="*/ 2181374 h 5915174"/>
              <a:gd name="connsiteX3-57" fmla="*/ 3274479 w 6436779"/>
              <a:gd name="connsiteY3-58" fmla="*/ 143024 h 5915174"/>
              <a:gd name="connsiteX4-59" fmla="*/ 6436779 w 6436779"/>
              <a:gd name="connsiteY4-60" fmla="*/ 5915174 h 5915174"/>
              <a:gd name="connsiteX0-61" fmla="*/ 2610945 w 6459045"/>
              <a:gd name="connsiteY0-62" fmla="*/ 2909201 h 5385701"/>
              <a:gd name="connsiteX1-63" fmla="*/ 1467945 w 6459045"/>
              <a:gd name="connsiteY1-64" fmla="*/ 3804551 h 5385701"/>
              <a:gd name="connsiteX2-65" fmla="*/ 58245 w 6459045"/>
              <a:gd name="connsiteY2-66" fmla="*/ 1651901 h 5385701"/>
              <a:gd name="connsiteX3-67" fmla="*/ 3182445 w 6459045"/>
              <a:gd name="connsiteY3-68" fmla="*/ 146951 h 5385701"/>
              <a:gd name="connsiteX4-69" fmla="*/ 6459045 w 6459045"/>
              <a:gd name="connsiteY4-70" fmla="*/ 5385701 h 5385701"/>
              <a:gd name="connsiteX0-71" fmla="*/ 2599466 w 6447566"/>
              <a:gd name="connsiteY0-72" fmla="*/ 2949201 h 5425701"/>
              <a:gd name="connsiteX1-73" fmla="*/ 1456466 w 6447566"/>
              <a:gd name="connsiteY1-74" fmla="*/ 3844551 h 5425701"/>
              <a:gd name="connsiteX2-75" fmla="*/ 46766 w 6447566"/>
              <a:gd name="connsiteY2-76" fmla="*/ 1691901 h 5425701"/>
              <a:gd name="connsiteX3-77" fmla="*/ 3170966 w 6447566"/>
              <a:gd name="connsiteY3-78" fmla="*/ 186951 h 5425701"/>
              <a:gd name="connsiteX4-79" fmla="*/ 6447566 w 6447566"/>
              <a:gd name="connsiteY4-80" fmla="*/ 5425701 h 5425701"/>
              <a:gd name="connsiteX0-81" fmla="*/ 2609965 w 6458065"/>
              <a:gd name="connsiteY0-82" fmla="*/ 2837809 h 5314309"/>
              <a:gd name="connsiteX1-83" fmla="*/ 1466965 w 6458065"/>
              <a:gd name="connsiteY1-84" fmla="*/ 3733159 h 5314309"/>
              <a:gd name="connsiteX2-85" fmla="*/ 57265 w 6458065"/>
              <a:gd name="connsiteY2-86" fmla="*/ 1580509 h 5314309"/>
              <a:gd name="connsiteX3-87" fmla="*/ 3162415 w 6458065"/>
              <a:gd name="connsiteY3-88" fmla="*/ 151759 h 5314309"/>
              <a:gd name="connsiteX4-89" fmla="*/ 6458065 w 6458065"/>
              <a:gd name="connsiteY4-90" fmla="*/ 5314309 h 5314309"/>
              <a:gd name="connsiteX0-91" fmla="*/ 2593388 w 6441488"/>
              <a:gd name="connsiteY0-92" fmla="*/ 2837809 h 5314309"/>
              <a:gd name="connsiteX1-93" fmla="*/ 1450388 w 6441488"/>
              <a:gd name="connsiteY1-94" fmla="*/ 3733159 h 5314309"/>
              <a:gd name="connsiteX2-95" fmla="*/ 40688 w 6441488"/>
              <a:gd name="connsiteY2-96" fmla="*/ 1580509 h 5314309"/>
              <a:gd name="connsiteX3-97" fmla="*/ 3145838 w 6441488"/>
              <a:gd name="connsiteY3-98" fmla="*/ 151759 h 5314309"/>
              <a:gd name="connsiteX4-99" fmla="*/ 6441488 w 6441488"/>
              <a:gd name="connsiteY4-100" fmla="*/ 5314309 h 5314309"/>
              <a:gd name="connsiteX0-101" fmla="*/ 2563207 w 6411307"/>
              <a:gd name="connsiteY0-102" fmla="*/ 2927723 h 5404223"/>
              <a:gd name="connsiteX1-103" fmla="*/ 1420207 w 6411307"/>
              <a:gd name="connsiteY1-104" fmla="*/ 3823073 h 5404223"/>
              <a:gd name="connsiteX2-105" fmla="*/ 10507 w 6411307"/>
              <a:gd name="connsiteY2-106" fmla="*/ 1670423 h 5404223"/>
              <a:gd name="connsiteX3-107" fmla="*/ 3115657 w 6411307"/>
              <a:gd name="connsiteY3-108" fmla="*/ 241673 h 5404223"/>
              <a:gd name="connsiteX4-109" fmla="*/ 6411307 w 6411307"/>
              <a:gd name="connsiteY4-110" fmla="*/ 5404223 h 5404223"/>
              <a:gd name="connsiteX0-111" fmla="*/ 2563207 w 6411307"/>
              <a:gd name="connsiteY0-112" fmla="*/ 2927723 h 5404223"/>
              <a:gd name="connsiteX1-113" fmla="*/ 1420207 w 6411307"/>
              <a:gd name="connsiteY1-114" fmla="*/ 3823073 h 5404223"/>
              <a:gd name="connsiteX2-115" fmla="*/ 10507 w 6411307"/>
              <a:gd name="connsiteY2-116" fmla="*/ 1670423 h 5404223"/>
              <a:gd name="connsiteX3-117" fmla="*/ 3115657 w 6411307"/>
              <a:gd name="connsiteY3-118" fmla="*/ 241673 h 5404223"/>
              <a:gd name="connsiteX4-119" fmla="*/ 6411307 w 6411307"/>
              <a:gd name="connsiteY4-120" fmla="*/ 5404223 h 540422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6411307" h="5404223">
                <a:moveTo>
                  <a:pt x="2563207" y="2927723"/>
                </a:moveTo>
                <a:cubicBezTo>
                  <a:pt x="2761644" y="3564310"/>
                  <a:pt x="1845657" y="4032623"/>
                  <a:pt x="1420207" y="3823073"/>
                </a:cubicBezTo>
                <a:cubicBezTo>
                  <a:pt x="994757" y="3613523"/>
                  <a:pt x="-119668" y="3105523"/>
                  <a:pt x="10507" y="1670423"/>
                </a:cubicBezTo>
                <a:cubicBezTo>
                  <a:pt x="140682" y="235323"/>
                  <a:pt x="2048857" y="-380627"/>
                  <a:pt x="3115657" y="241673"/>
                </a:cubicBezTo>
                <a:cubicBezTo>
                  <a:pt x="4182457" y="863973"/>
                  <a:pt x="5884257" y="4467598"/>
                  <a:pt x="6411307" y="5404223"/>
                </a:cubicBezTo>
              </a:path>
            </a:pathLst>
          </a:cu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自由: 形状 43"/>
          <p:cNvSpPr/>
          <p:nvPr/>
        </p:nvSpPr>
        <p:spPr>
          <a:xfrm rot="17121192">
            <a:off x="-2982573" y="-7327007"/>
            <a:ext cx="11772239" cy="7932274"/>
          </a:xfrm>
          <a:custGeom>
            <a:avLst/>
            <a:gdLst>
              <a:gd name="connsiteX0" fmla="*/ 2171709 w 6438909"/>
              <a:gd name="connsiteY0" fmla="*/ 3340257 h 5797707"/>
              <a:gd name="connsiteX1" fmla="*/ 1943109 w 6438909"/>
              <a:gd name="connsiteY1" fmla="*/ 4178457 h 5797707"/>
              <a:gd name="connsiteX2" fmla="*/ 19059 w 6438909"/>
              <a:gd name="connsiteY2" fmla="*/ 3702207 h 5797707"/>
              <a:gd name="connsiteX3" fmla="*/ 3276609 w 6438909"/>
              <a:gd name="connsiteY3" fmla="*/ 25557 h 5797707"/>
              <a:gd name="connsiteX4" fmla="*/ 6438909 w 6438909"/>
              <a:gd name="connsiteY4" fmla="*/ 5797707 h 5797707"/>
              <a:gd name="connsiteX0-1" fmla="*/ 2152817 w 6420017"/>
              <a:gd name="connsiteY0-2" fmla="*/ 3434610 h 5892060"/>
              <a:gd name="connsiteX1-3" fmla="*/ 1924217 w 6420017"/>
              <a:gd name="connsiteY1-4" fmla="*/ 4272810 h 5892060"/>
              <a:gd name="connsiteX2-5" fmla="*/ 19217 w 6420017"/>
              <a:gd name="connsiteY2-6" fmla="*/ 2158260 h 5892060"/>
              <a:gd name="connsiteX3-7" fmla="*/ 3257717 w 6420017"/>
              <a:gd name="connsiteY3-8" fmla="*/ 119910 h 5892060"/>
              <a:gd name="connsiteX4-9" fmla="*/ 6420017 w 6420017"/>
              <a:gd name="connsiteY4-10" fmla="*/ 5892060 h 5892060"/>
              <a:gd name="connsiteX0-11" fmla="*/ 2136896 w 6404096"/>
              <a:gd name="connsiteY0-12" fmla="*/ 3538647 h 5996097"/>
              <a:gd name="connsiteX1-13" fmla="*/ 1908296 w 6404096"/>
              <a:gd name="connsiteY1-14" fmla="*/ 4376847 h 5996097"/>
              <a:gd name="connsiteX2-15" fmla="*/ 3296 w 6404096"/>
              <a:gd name="connsiteY2-16" fmla="*/ 2262297 h 5996097"/>
              <a:gd name="connsiteX3-17" fmla="*/ 3241796 w 6404096"/>
              <a:gd name="connsiteY3-18" fmla="*/ 223947 h 5996097"/>
              <a:gd name="connsiteX4-19" fmla="*/ 6404096 w 6404096"/>
              <a:gd name="connsiteY4-20" fmla="*/ 5996097 h 5996097"/>
              <a:gd name="connsiteX0-21" fmla="*/ 2555996 w 6404096"/>
              <a:gd name="connsiteY0-22" fmla="*/ 3519597 h 5996097"/>
              <a:gd name="connsiteX1-23" fmla="*/ 1908296 w 6404096"/>
              <a:gd name="connsiteY1-24" fmla="*/ 4376847 h 5996097"/>
              <a:gd name="connsiteX2-25" fmla="*/ 3296 w 6404096"/>
              <a:gd name="connsiteY2-26" fmla="*/ 2262297 h 5996097"/>
              <a:gd name="connsiteX3-27" fmla="*/ 3241796 w 6404096"/>
              <a:gd name="connsiteY3-28" fmla="*/ 223947 h 5996097"/>
              <a:gd name="connsiteX4-29" fmla="*/ 6404096 w 6404096"/>
              <a:gd name="connsiteY4-30" fmla="*/ 5996097 h 5996097"/>
              <a:gd name="connsiteX0-31" fmla="*/ 2598844 w 6446944"/>
              <a:gd name="connsiteY0-32" fmla="*/ 3415855 h 5892355"/>
              <a:gd name="connsiteX1-33" fmla="*/ 1455844 w 6446944"/>
              <a:gd name="connsiteY1-34" fmla="*/ 4311205 h 5892355"/>
              <a:gd name="connsiteX2-35" fmla="*/ 46144 w 6446944"/>
              <a:gd name="connsiteY2-36" fmla="*/ 2158555 h 5892355"/>
              <a:gd name="connsiteX3-37" fmla="*/ 3284644 w 6446944"/>
              <a:gd name="connsiteY3-38" fmla="*/ 120205 h 5892355"/>
              <a:gd name="connsiteX4-39" fmla="*/ 6446944 w 6446944"/>
              <a:gd name="connsiteY4-40" fmla="*/ 5892355 h 5892355"/>
              <a:gd name="connsiteX0-41" fmla="*/ 2616907 w 6465007"/>
              <a:gd name="connsiteY0-42" fmla="*/ 3415855 h 5892355"/>
              <a:gd name="connsiteX1-43" fmla="*/ 1473907 w 6465007"/>
              <a:gd name="connsiteY1-44" fmla="*/ 4311205 h 5892355"/>
              <a:gd name="connsiteX2-45" fmla="*/ 64207 w 6465007"/>
              <a:gd name="connsiteY2-46" fmla="*/ 2158555 h 5892355"/>
              <a:gd name="connsiteX3-47" fmla="*/ 3302707 w 6465007"/>
              <a:gd name="connsiteY3-48" fmla="*/ 120205 h 5892355"/>
              <a:gd name="connsiteX4-49" fmla="*/ 6465007 w 6465007"/>
              <a:gd name="connsiteY4-50" fmla="*/ 5892355 h 5892355"/>
              <a:gd name="connsiteX0-51" fmla="*/ 2588679 w 6436779"/>
              <a:gd name="connsiteY0-52" fmla="*/ 3438674 h 5915174"/>
              <a:gd name="connsiteX1-53" fmla="*/ 1445679 w 6436779"/>
              <a:gd name="connsiteY1-54" fmla="*/ 4334024 h 5915174"/>
              <a:gd name="connsiteX2-55" fmla="*/ 35979 w 6436779"/>
              <a:gd name="connsiteY2-56" fmla="*/ 2181374 h 5915174"/>
              <a:gd name="connsiteX3-57" fmla="*/ 3274479 w 6436779"/>
              <a:gd name="connsiteY3-58" fmla="*/ 143024 h 5915174"/>
              <a:gd name="connsiteX4-59" fmla="*/ 6436779 w 6436779"/>
              <a:gd name="connsiteY4-60" fmla="*/ 5915174 h 5915174"/>
              <a:gd name="connsiteX0-61" fmla="*/ 2610945 w 6459045"/>
              <a:gd name="connsiteY0-62" fmla="*/ 2909201 h 5385701"/>
              <a:gd name="connsiteX1-63" fmla="*/ 1467945 w 6459045"/>
              <a:gd name="connsiteY1-64" fmla="*/ 3804551 h 5385701"/>
              <a:gd name="connsiteX2-65" fmla="*/ 58245 w 6459045"/>
              <a:gd name="connsiteY2-66" fmla="*/ 1651901 h 5385701"/>
              <a:gd name="connsiteX3-67" fmla="*/ 3182445 w 6459045"/>
              <a:gd name="connsiteY3-68" fmla="*/ 146951 h 5385701"/>
              <a:gd name="connsiteX4-69" fmla="*/ 6459045 w 6459045"/>
              <a:gd name="connsiteY4-70" fmla="*/ 5385701 h 5385701"/>
              <a:gd name="connsiteX0-71" fmla="*/ 2599466 w 6447566"/>
              <a:gd name="connsiteY0-72" fmla="*/ 2949201 h 5425701"/>
              <a:gd name="connsiteX1-73" fmla="*/ 1456466 w 6447566"/>
              <a:gd name="connsiteY1-74" fmla="*/ 3844551 h 5425701"/>
              <a:gd name="connsiteX2-75" fmla="*/ 46766 w 6447566"/>
              <a:gd name="connsiteY2-76" fmla="*/ 1691901 h 5425701"/>
              <a:gd name="connsiteX3-77" fmla="*/ 3170966 w 6447566"/>
              <a:gd name="connsiteY3-78" fmla="*/ 186951 h 5425701"/>
              <a:gd name="connsiteX4-79" fmla="*/ 6447566 w 6447566"/>
              <a:gd name="connsiteY4-80" fmla="*/ 5425701 h 5425701"/>
              <a:gd name="connsiteX0-81" fmla="*/ 2609965 w 6458065"/>
              <a:gd name="connsiteY0-82" fmla="*/ 2837809 h 5314309"/>
              <a:gd name="connsiteX1-83" fmla="*/ 1466965 w 6458065"/>
              <a:gd name="connsiteY1-84" fmla="*/ 3733159 h 5314309"/>
              <a:gd name="connsiteX2-85" fmla="*/ 57265 w 6458065"/>
              <a:gd name="connsiteY2-86" fmla="*/ 1580509 h 5314309"/>
              <a:gd name="connsiteX3-87" fmla="*/ 3162415 w 6458065"/>
              <a:gd name="connsiteY3-88" fmla="*/ 151759 h 5314309"/>
              <a:gd name="connsiteX4-89" fmla="*/ 6458065 w 6458065"/>
              <a:gd name="connsiteY4-90" fmla="*/ 5314309 h 5314309"/>
              <a:gd name="connsiteX0-91" fmla="*/ 2593388 w 6441488"/>
              <a:gd name="connsiteY0-92" fmla="*/ 2837809 h 5314309"/>
              <a:gd name="connsiteX1-93" fmla="*/ 1450388 w 6441488"/>
              <a:gd name="connsiteY1-94" fmla="*/ 3733159 h 5314309"/>
              <a:gd name="connsiteX2-95" fmla="*/ 40688 w 6441488"/>
              <a:gd name="connsiteY2-96" fmla="*/ 1580509 h 5314309"/>
              <a:gd name="connsiteX3-97" fmla="*/ 3145838 w 6441488"/>
              <a:gd name="connsiteY3-98" fmla="*/ 151759 h 5314309"/>
              <a:gd name="connsiteX4-99" fmla="*/ 6441488 w 6441488"/>
              <a:gd name="connsiteY4-100" fmla="*/ 5314309 h 5314309"/>
              <a:gd name="connsiteX0-101" fmla="*/ 2563207 w 6411307"/>
              <a:gd name="connsiteY0-102" fmla="*/ 2927723 h 5404223"/>
              <a:gd name="connsiteX1-103" fmla="*/ 1420207 w 6411307"/>
              <a:gd name="connsiteY1-104" fmla="*/ 3823073 h 5404223"/>
              <a:gd name="connsiteX2-105" fmla="*/ 10507 w 6411307"/>
              <a:gd name="connsiteY2-106" fmla="*/ 1670423 h 5404223"/>
              <a:gd name="connsiteX3-107" fmla="*/ 3115657 w 6411307"/>
              <a:gd name="connsiteY3-108" fmla="*/ 241673 h 5404223"/>
              <a:gd name="connsiteX4-109" fmla="*/ 6411307 w 6411307"/>
              <a:gd name="connsiteY4-110" fmla="*/ 5404223 h 5404223"/>
              <a:gd name="connsiteX0-111" fmla="*/ 2563207 w 6411307"/>
              <a:gd name="connsiteY0-112" fmla="*/ 2927723 h 5404223"/>
              <a:gd name="connsiteX1-113" fmla="*/ 1420207 w 6411307"/>
              <a:gd name="connsiteY1-114" fmla="*/ 3823073 h 5404223"/>
              <a:gd name="connsiteX2-115" fmla="*/ 10507 w 6411307"/>
              <a:gd name="connsiteY2-116" fmla="*/ 1670423 h 5404223"/>
              <a:gd name="connsiteX3-117" fmla="*/ 3115657 w 6411307"/>
              <a:gd name="connsiteY3-118" fmla="*/ 241673 h 5404223"/>
              <a:gd name="connsiteX4-119" fmla="*/ 6411307 w 6411307"/>
              <a:gd name="connsiteY4-120" fmla="*/ 5404223 h 540422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6411307" h="5404223">
                <a:moveTo>
                  <a:pt x="2563207" y="2927723"/>
                </a:moveTo>
                <a:cubicBezTo>
                  <a:pt x="2761644" y="3564310"/>
                  <a:pt x="1845657" y="4032623"/>
                  <a:pt x="1420207" y="3823073"/>
                </a:cubicBezTo>
                <a:cubicBezTo>
                  <a:pt x="994757" y="3613523"/>
                  <a:pt x="-119668" y="3105523"/>
                  <a:pt x="10507" y="1670423"/>
                </a:cubicBezTo>
                <a:cubicBezTo>
                  <a:pt x="140682" y="235323"/>
                  <a:pt x="2048857" y="-380627"/>
                  <a:pt x="3115657" y="241673"/>
                </a:cubicBezTo>
                <a:cubicBezTo>
                  <a:pt x="4182457" y="863973"/>
                  <a:pt x="5884257" y="4467598"/>
                  <a:pt x="6411307" y="5404223"/>
                </a:cubicBezTo>
              </a:path>
            </a:pathLst>
          </a:cu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自由: 形状 44"/>
          <p:cNvSpPr/>
          <p:nvPr/>
        </p:nvSpPr>
        <p:spPr>
          <a:xfrm rot="17121192">
            <a:off x="-2705334" y="-7275575"/>
            <a:ext cx="11772239" cy="7932274"/>
          </a:xfrm>
          <a:custGeom>
            <a:avLst/>
            <a:gdLst>
              <a:gd name="connsiteX0" fmla="*/ 2171709 w 6438909"/>
              <a:gd name="connsiteY0" fmla="*/ 3340257 h 5797707"/>
              <a:gd name="connsiteX1" fmla="*/ 1943109 w 6438909"/>
              <a:gd name="connsiteY1" fmla="*/ 4178457 h 5797707"/>
              <a:gd name="connsiteX2" fmla="*/ 19059 w 6438909"/>
              <a:gd name="connsiteY2" fmla="*/ 3702207 h 5797707"/>
              <a:gd name="connsiteX3" fmla="*/ 3276609 w 6438909"/>
              <a:gd name="connsiteY3" fmla="*/ 25557 h 5797707"/>
              <a:gd name="connsiteX4" fmla="*/ 6438909 w 6438909"/>
              <a:gd name="connsiteY4" fmla="*/ 5797707 h 5797707"/>
              <a:gd name="connsiteX0-1" fmla="*/ 2152817 w 6420017"/>
              <a:gd name="connsiteY0-2" fmla="*/ 3434610 h 5892060"/>
              <a:gd name="connsiteX1-3" fmla="*/ 1924217 w 6420017"/>
              <a:gd name="connsiteY1-4" fmla="*/ 4272810 h 5892060"/>
              <a:gd name="connsiteX2-5" fmla="*/ 19217 w 6420017"/>
              <a:gd name="connsiteY2-6" fmla="*/ 2158260 h 5892060"/>
              <a:gd name="connsiteX3-7" fmla="*/ 3257717 w 6420017"/>
              <a:gd name="connsiteY3-8" fmla="*/ 119910 h 5892060"/>
              <a:gd name="connsiteX4-9" fmla="*/ 6420017 w 6420017"/>
              <a:gd name="connsiteY4-10" fmla="*/ 5892060 h 5892060"/>
              <a:gd name="connsiteX0-11" fmla="*/ 2136896 w 6404096"/>
              <a:gd name="connsiteY0-12" fmla="*/ 3538647 h 5996097"/>
              <a:gd name="connsiteX1-13" fmla="*/ 1908296 w 6404096"/>
              <a:gd name="connsiteY1-14" fmla="*/ 4376847 h 5996097"/>
              <a:gd name="connsiteX2-15" fmla="*/ 3296 w 6404096"/>
              <a:gd name="connsiteY2-16" fmla="*/ 2262297 h 5996097"/>
              <a:gd name="connsiteX3-17" fmla="*/ 3241796 w 6404096"/>
              <a:gd name="connsiteY3-18" fmla="*/ 223947 h 5996097"/>
              <a:gd name="connsiteX4-19" fmla="*/ 6404096 w 6404096"/>
              <a:gd name="connsiteY4-20" fmla="*/ 5996097 h 5996097"/>
              <a:gd name="connsiteX0-21" fmla="*/ 2555996 w 6404096"/>
              <a:gd name="connsiteY0-22" fmla="*/ 3519597 h 5996097"/>
              <a:gd name="connsiteX1-23" fmla="*/ 1908296 w 6404096"/>
              <a:gd name="connsiteY1-24" fmla="*/ 4376847 h 5996097"/>
              <a:gd name="connsiteX2-25" fmla="*/ 3296 w 6404096"/>
              <a:gd name="connsiteY2-26" fmla="*/ 2262297 h 5996097"/>
              <a:gd name="connsiteX3-27" fmla="*/ 3241796 w 6404096"/>
              <a:gd name="connsiteY3-28" fmla="*/ 223947 h 5996097"/>
              <a:gd name="connsiteX4-29" fmla="*/ 6404096 w 6404096"/>
              <a:gd name="connsiteY4-30" fmla="*/ 5996097 h 5996097"/>
              <a:gd name="connsiteX0-31" fmla="*/ 2598844 w 6446944"/>
              <a:gd name="connsiteY0-32" fmla="*/ 3415855 h 5892355"/>
              <a:gd name="connsiteX1-33" fmla="*/ 1455844 w 6446944"/>
              <a:gd name="connsiteY1-34" fmla="*/ 4311205 h 5892355"/>
              <a:gd name="connsiteX2-35" fmla="*/ 46144 w 6446944"/>
              <a:gd name="connsiteY2-36" fmla="*/ 2158555 h 5892355"/>
              <a:gd name="connsiteX3-37" fmla="*/ 3284644 w 6446944"/>
              <a:gd name="connsiteY3-38" fmla="*/ 120205 h 5892355"/>
              <a:gd name="connsiteX4-39" fmla="*/ 6446944 w 6446944"/>
              <a:gd name="connsiteY4-40" fmla="*/ 5892355 h 5892355"/>
              <a:gd name="connsiteX0-41" fmla="*/ 2616907 w 6465007"/>
              <a:gd name="connsiteY0-42" fmla="*/ 3415855 h 5892355"/>
              <a:gd name="connsiteX1-43" fmla="*/ 1473907 w 6465007"/>
              <a:gd name="connsiteY1-44" fmla="*/ 4311205 h 5892355"/>
              <a:gd name="connsiteX2-45" fmla="*/ 64207 w 6465007"/>
              <a:gd name="connsiteY2-46" fmla="*/ 2158555 h 5892355"/>
              <a:gd name="connsiteX3-47" fmla="*/ 3302707 w 6465007"/>
              <a:gd name="connsiteY3-48" fmla="*/ 120205 h 5892355"/>
              <a:gd name="connsiteX4-49" fmla="*/ 6465007 w 6465007"/>
              <a:gd name="connsiteY4-50" fmla="*/ 5892355 h 5892355"/>
              <a:gd name="connsiteX0-51" fmla="*/ 2588679 w 6436779"/>
              <a:gd name="connsiteY0-52" fmla="*/ 3438674 h 5915174"/>
              <a:gd name="connsiteX1-53" fmla="*/ 1445679 w 6436779"/>
              <a:gd name="connsiteY1-54" fmla="*/ 4334024 h 5915174"/>
              <a:gd name="connsiteX2-55" fmla="*/ 35979 w 6436779"/>
              <a:gd name="connsiteY2-56" fmla="*/ 2181374 h 5915174"/>
              <a:gd name="connsiteX3-57" fmla="*/ 3274479 w 6436779"/>
              <a:gd name="connsiteY3-58" fmla="*/ 143024 h 5915174"/>
              <a:gd name="connsiteX4-59" fmla="*/ 6436779 w 6436779"/>
              <a:gd name="connsiteY4-60" fmla="*/ 5915174 h 5915174"/>
              <a:gd name="connsiteX0-61" fmla="*/ 2610945 w 6459045"/>
              <a:gd name="connsiteY0-62" fmla="*/ 2909201 h 5385701"/>
              <a:gd name="connsiteX1-63" fmla="*/ 1467945 w 6459045"/>
              <a:gd name="connsiteY1-64" fmla="*/ 3804551 h 5385701"/>
              <a:gd name="connsiteX2-65" fmla="*/ 58245 w 6459045"/>
              <a:gd name="connsiteY2-66" fmla="*/ 1651901 h 5385701"/>
              <a:gd name="connsiteX3-67" fmla="*/ 3182445 w 6459045"/>
              <a:gd name="connsiteY3-68" fmla="*/ 146951 h 5385701"/>
              <a:gd name="connsiteX4-69" fmla="*/ 6459045 w 6459045"/>
              <a:gd name="connsiteY4-70" fmla="*/ 5385701 h 5385701"/>
              <a:gd name="connsiteX0-71" fmla="*/ 2599466 w 6447566"/>
              <a:gd name="connsiteY0-72" fmla="*/ 2949201 h 5425701"/>
              <a:gd name="connsiteX1-73" fmla="*/ 1456466 w 6447566"/>
              <a:gd name="connsiteY1-74" fmla="*/ 3844551 h 5425701"/>
              <a:gd name="connsiteX2-75" fmla="*/ 46766 w 6447566"/>
              <a:gd name="connsiteY2-76" fmla="*/ 1691901 h 5425701"/>
              <a:gd name="connsiteX3-77" fmla="*/ 3170966 w 6447566"/>
              <a:gd name="connsiteY3-78" fmla="*/ 186951 h 5425701"/>
              <a:gd name="connsiteX4-79" fmla="*/ 6447566 w 6447566"/>
              <a:gd name="connsiteY4-80" fmla="*/ 5425701 h 5425701"/>
              <a:gd name="connsiteX0-81" fmla="*/ 2609965 w 6458065"/>
              <a:gd name="connsiteY0-82" fmla="*/ 2837809 h 5314309"/>
              <a:gd name="connsiteX1-83" fmla="*/ 1466965 w 6458065"/>
              <a:gd name="connsiteY1-84" fmla="*/ 3733159 h 5314309"/>
              <a:gd name="connsiteX2-85" fmla="*/ 57265 w 6458065"/>
              <a:gd name="connsiteY2-86" fmla="*/ 1580509 h 5314309"/>
              <a:gd name="connsiteX3-87" fmla="*/ 3162415 w 6458065"/>
              <a:gd name="connsiteY3-88" fmla="*/ 151759 h 5314309"/>
              <a:gd name="connsiteX4-89" fmla="*/ 6458065 w 6458065"/>
              <a:gd name="connsiteY4-90" fmla="*/ 5314309 h 5314309"/>
              <a:gd name="connsiteX0-91" fmla="*/ 2593388 w 6441488"/>
              <a:gd name="connsiteY0-92" fmla="*/ 2837809 h 5314309"/>
              <a:gd name="connsiteX1-93" fmla="*/ 1450388 w 6441488"/>
              <a:gd name="connsiteY1-94" fmla="*/ 3733159 h 5314309"/>
              <a:gd name="connsiteX2-95" fmla="*/ 40688 w 6441488"/>
              <a:gd name="connsiteY2-96" fmla="*/ 1580509 h 5314309"/>
              <a:gd name="connsiteX3-97" fmla="*/ 3145838 w 6441488"/>
              <a:gd name="connsiteY3-98" fmla="*/ 151759 h 5314309"/>
              <a:gd name="connsiteX4-99" fmla="*/ 6441488 w 6441488"/>
              <a:gd name="connsiteY4-100" fmla="*/ 5314309 h 5314309"/>
              <a:gd name="connsiteX0-101" fmla="*/ 2563207 w 6411307"/>
              <a:gd name="connsiteY0-102" fmla="*/ 2927723 h 5404223"/>
              <a:gd name="connsiteX1-103" fmla="*/ 1420207 w 6411307"/>
              <a:gd name="connsiteY1-104" fmla="*/ 3823073 h 5404223"/>
              <a:gd name="connsiteX2-105" fmla="*/ 10507 w 6411307"/>
              <a:gd name="connsiteY2-106" fmla="*/ 1670423 h 5404223"/>
              <a:gd name="connsiteX3-107" fmla="*/ 3115657 w 6411307"/>
              <a:gd name="connsiteY3-108" fmla="*/ 241673 h 5404223"/>
              <a:gd name="connsiteX4-109" fmla="*/ 6411307 w 6411307"/>
              <a:gd name="connsiteY4-110" fmla="*/ 5404223 h 5404223"/>
              <a:gd name="connsiteX0-111" fmla="*/ 2563207 w 6411307"/>
              <a:gd name="connsiteY0-112" fmla="*/ 2927723 h 5404223"/>
              <a:gd name="connsiteX1-113" fmla="*/ 1420207 w 6411307"/>
              <a:gd name="connsiteY1-114" fmla="*/ 3823073 h 5404223"/>
              <a:gd name="connsiteX2-115" fmla="*/ 10507 w 6411307"/>
              <a:gd name="connsiteY2-116" fmla="*/ 1670423 h 5404223"/>
              <a:gd name="connsiteX3-117" fmla="*/ 3115657 w 6411307"/>
              <a:gd name="connsiteY3-118" fmla="*/ 241673 h 5404223"/>
              <a:gd name="connsiteX4-119" fmla="*/ 6411307 w 6411307"/>
              <a:gd name="connsiteY4-120" fmla="*/ 5404223 h 540422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6411307" h="5404223">
                <a:moveTo>
                  <a:pt x="2563207" y="2927723"/>
                </a:moveTo>
                <a:cubicBezTo>
                  <a:pt x="2761644" y="3564310"/>
                  <a:pt x="1845657" y="4032623"/>
                  <a:pt x="1420207" y="3823073"/>
                </a:cubicBezTo>
                <a:cubicBezTo>
                  <a:pt x="994757" y="3613523"/>
                  <a:pt x="-119668" y="3105523"/>
                  <a:pt x="10507" y="1670423"/>
                </a:cubicBezTo>
                <a:cubicBezTo>
                  <a:pt x="140682" y="235323"/>
                  <a:pt x="2048857" y="-380627"/>
                  <a:pt x="3115657" y="241673"/>
                </a:cubicBezTo>
                <a:cubicBezTo>
                  <a:pt x="4182457" y="863973"/>
                  <a:pt x="5884257" y="4467598"/>
                  <a:pt x="6411307" y="5404223"/>
                </a:cubicBezTo>
              </a:path>
            </a:pathLst>
          </a:cu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自由: 形状 45"/>
          <p:cNvSpPr/>
          <p:nvPr/>
        </p:nvSpPr>
        <p:spPr>
          <a:xfrm rot="17121192">
            <a:off x="-2431499" y="-7198958"/>
            <a:ext cx="11772239" cy="7932274"/>
          </a:xfrm>
          <a:custGeom>
            <a:avLst/>
            <a:gdLst>
              <a:gd name="connsiteX0" fmla="*/ 2171709 w 6438909"/>
              <a:gd name="connsiteY0" fmla="*/ 3340257 h 5797707"/>
              <a:gd name="connsiteX1" fmla="*/ 1943109 w 6438909"/>
              <a:gd name="connsiteY1" fmla="*/ 4178457 h 5797707"/>
              <a:gd name="connsiteX2" fmla="*/ 19059 w 6438909"/>
              <a:gd name="connsiteY2" fmla="*/ 3702207 h 5797707"/>
              <a:gd name="connsiteX3" fmla="*/ 3276609 w 6438909"/>
              <a:gd name="connsiteY3" fmla="*/ 25557 h 5797707"/>
              <a:gd name="connsiteX4" fmla="*/ 6438909 w 6438909"/>
              <a:gd name="connsiteY4" fmla="*/ 5797707 h 5797707"/>
              <a:gd name="connsiteX0-1" fmla="*/ 2152817 w 6420017"/>
              <a:gd name="connsiteY0-2" fmla="*/ 3434610 h 5892060"/>
              <a:gd name="connsiteX1-3" fmla="*/ 1924217 w 6420017"/>
              <a:gd name="connsiteY1-4" fmla="*/ 4272810 h 5892060"/>
              <a:gd name="connsiteX2-5" fmla="*/ 19217 w 6420017"/>
              <a:gd name="connsiteY2-6" fmla="*/ 2158260 h 5892060"/>
              <a:gd name="connsiteX3-7" fmla="*/ 3257717 w 6420017"/>
              <a:gd name="connsiteY3-8" fmla="*/ 119910 h 5892060"/>
              <a:gd name="connsiteX4-9" fmla="*/ 6420017 w 6420017"/>
              <a:gd name="connsiteY4-10" fmla="*/ 5892060 h 5892060"/>
              <a:gd name="connsiteX0-11" fmla="*/ 2136896 w 6404096"/>
              <a:gd name="connsiteY0-12" fmla="*/ 3538647 h 5996097"/>
              <a:gd name="connsiteX1-13" fmla="*/ 1908296 w 6404096"/>
              <a:gd name="connsiteY1-14" fmla="*/ 4376847 h 5996097"/>
              <a:gd name="connsiteX2-15" fmla="*/ 3296 w 6404096"/>
              <a:gd name="connsiteY2-16" fmla="*/ 2262297 h 5996097"/>
              <a:gd name="connsiteX3-17" fmla="*/ 3241796 w 6404096"/>
              <a:gd name="connsiteY3-18" fmla="*/ 223947 h 5996097"/>
              <a:gd name="connsiteX4-19" fmla="*/ 6404096 w 6404096"/>
              <a:gd name="connsiteY4-20" fmla="*/ 5996097 h 5996097"/>
              <a:gd name="connsiteX0-21" fmla="*/ 2555996 w 6404096"/>
              <a:gd name="connsiteY0-22" fmla="*/ 3519597 h 5996097"/>
              <a:gd name="connsiteX1-23" fmla="*/ 1908296 w 6404096"/>
              <a:gd name="connsiteY1-24" fmla="*/ 4376847 h 5996097"/>
              <a:gd name="connsiteX2-25" fmla="*/ 3296 w 6404096"/>
              <a:gd name="connsiteY2-26" fmla="*/ 2262297 h 5996097"/>
              <a:gd name="connsiteX3-27" fmla="*/ 3241796 w 6404096"/>
              <a:gd name="connsiteY3-28" fmla="*/ 223947 h 5996097"/>
              <a:gd name="connsiteX4-29" fmla="*/ 6404096 w 6404096"/>
              <a:gd name="connsiteY4-30" fmla="*/ 5996097 h 5996097"/>
              <a:gd name="connsiteX0-31" fmla="*/ 2598844 w 6446944"/>
              <a:gd name="connsiteY0-32" fmla="*/ 3415855 h 5892355"/>
              <a:gd name="connsiteX1-33" fmla="*/ 1455844 w 6446944"/>
              <a:gd name="connsiteY1-34" fmla="*/ 4311205 h 5892355"/>
              <a:gd name="connsiteX2-35" fmla="*/ 46144 w 6446944"/>
              <a:gd name="connsiteY2-36" fmla="*/ 2158555 h 5892355"/>
              <a:gd name="connsiteX3-37" fmla="*/ 3284644 w 6446944"/>
              <a:gd name="connsiteY3-38" fmla="*/ 120205 h 5892355"/>
              <a:gd name="connsiteX4-39" fmla="*/ 6446944 w 6446944"/>
              <a:gd name="connsiteY4-40" fmla="*/ 5892355 h 5892355"/>
              <a:gd name="connsiteX0-41" fmla="*/ 2616907 w 6465007"/>
              <a:gd name="connsiteY0-42" fmla="*/ 3415855 h 5892355"/>
              <a:gd name="connsiteX1-43" fmla="*/ 1473907 w 6465007"/>
              <a:gd name="connsiteY1-44" fmla="*/ 4311205 h 5892355"/>
              <a:gd name="connsiteX2-45" fmla="*/ 64207 w 6465007"/>
              <a:gd name="connsiteY2-46" fmla="*/ 2158555 h 5892355"/>
              <a:gd name="connsiteX3-47" fmla="*/ 3302707 w 6465007"/>
              <a:gd name="connsiteY3-48" fmla="*/ 120205 h 5892355"/>
              <a:gd name="connsiteX4-49" fmla="*/ 6465007 w 6465007"/>
              <a:gd name="connsiteY4-50" fmla="*/ 5892355 h 5892355"/>
              <a:gd name="connsiteX0-51" fmla="*/ 2588679 w 6436779"/>
              <a:gd name="connsiteY0-52" fmla="*/ 3438674 h 5915174"/>
              <a:gd name="connsiteX1-53" fmla="*/ 1445679 w 6436779"/>
              <a:gd name="connsiteY1-54" fmla="*/ 4334024 h 5915174"/>
              <a:gd name="connsiteX2-55" fmla="*/ 35979 w 6436779"/>
              <a:gd name="connsiteY2-56" fmla="*/ 2181374 h 5915174"/>
              <a:gd name="connsiteX3-57" fmla="*/ 3274479 w 6436779"/>
              <a:gd name="connsiteY3-58" fmla="*/ 143024 h 5915174"/>
              <a:gd name="connsiteX4-59" fmla="*/ 6436779 w 6436779"/>
              <a:gd name="connsiteY4-60" fmla="*/ 5915174 h 5915174"/>
              <a:gd name="connsiteX0-61" fmla="*/ 2610945 w 6459045"/>
              <a:gd name="connsiteY0-62" fmla="*/ 2909201 h 5385701"/>
              <a:gd name="connsiteX1-63" fmla="*/ 1467945 w 6459045"/>
              <a:gd name="connsiteY1-64" fmla="*/ 3804551 h 5385701"/>
              <a:gd name="connsiteX2-65" fmla="*/ 58245 w 6459045"/>
              <a:gd name="connsiteY2-66" fmla="*/ 1651901 h 5385701"/>
              <a:gd name="connsiteX3-67" fmla="*/ 3182445 w 6459045"/>
              <a:gd name="connsiteY3-68" fmla="*/ 146951 h 5385701"/>
              <a:gd name="connsiteX4-69" fmla="*/ 6459045 w 6459045"/>
              <a:gd name="connsiteY4-70" fmla="*/ 5385701 h 5385701"/>
              <a:gd name="connsiteX0-71" fmla="*/ 2599466 w 6447566"/>
              <a:gd name="connsiteY0-72" fmla="*/ 2949201 h 5425701"/>
              <a:gd name="connsiteX1-73" fmla="*/ 1456466 w 6447566"/>
              <a:gd name="connsiteY1-74" fmla="*/ 3844551 h 5425701"/>
              <a:gd name="connsiteX2-75" fmla="*/ 46766 w 6447566"/>
              <a:gd name="connsiteY2-76" fmla="*/ 1691901 h 5425701"/>
              <a:gd name="connsiteX3-77" fmla="*/ 3170966 w 6447566"/>
              <a:gd name="connsiteY3-78" fmla="*/ 186951 h 5425701"/>
              <a:gd name="connsiteX4-79" fmla="*/ 6447566 w 6447566"/>
              <a:gd name="connsiteY4-80" fmla="*/ 5425701 h 5425701"/>
              <a:gd name="connsiteX0-81" fmla="*/ 2609965 w 6458065"/>
              <a:gd name="connsiteY0-82" fmla="*/ 2837809 h 5314309"/>
              <a:gd name="connsiteX1-83" fmla="*/ 1466965 w 6458065"/>
              <a:gd name="connsiteY1-84" fmla="*/ 3733159 h 5314309"/>
              <a:gd name="connsiteX2-85" fmla="*/ 57265 w 6458065"/>
              <a:gd name="connsiteY2-86" fmla="*/ 1580509 h 5314309"/>
              <a:gd name="connsiteX3-87" fmla="*/ 3162415 w 6458065"/>
              <a:gd name="connsiteY3-88" fmla="*/ 151759 h 5314309"/>
              <a:gd name="connsiteX4-89" fmla="*/ 6458065 w 6458065"/>
              <a:gd name="connsiteY4-90" fmla="*/ 5314309 h 5314309"/>
              <a:gd name="connsiteX0-91" fmla="*/ 2593388 w 6441488"/>
              <a:gd name="connsiteY0-92" fmla="*/ 2837809 h 5314309"/>
              <a:gd name="connsiteX1-93" fmla="*/ 1450388 w 6441488"/>
              <a:gd name="connsiteY1-94" fmla="*/ 3733159 h 5314309"/>
              <a:gd name="connsiteX2-95" fmla="*/ 40688 w 6441488"/>
              <a:gd name="connsiteY2-96" fmla="*/ 1580509 h 5314309"/>
              <a:gd name="connsiteX3-97" fmla="*/ 3145838 w 6441488"/>
              <a:gd name="connsiteY3-98" fmla="*/ 151759 h 5314309"/>
              <a:gd name="connsiteX4-99" fmla="*/ 6441488 w 6441488"/>
              <a:gd name="connsiteY4-100" fmla="*/ 5314309 h 5314309"/>
              <a:gd name="connsiteX0-101" fmla="*/ 2563207 w 6411307"/>
              <a:gd name="connsiteY0-102" fmla="*/ 2927723 h 5404223"/>
              <a:gd name="connsiteX1-103" fmla="*/ 1420207 w 6411307"/>
              <a:gd name="connsiteY1-104" fmla="*/ 3823073 h 5404223"/>
              <a:gd name="connsiteX2-105" fmla="*/ 10507 w 6411307"/>
              <a:gd name="connsiteY2-106" fmla="*/ 1670423 h 5404223"/>
              <a:gd name="connsiteX3-107" fmla="*/ 3115657 w 6411307"/>
              <a:gd name="connsiteY3-108" fmla="*/ 241673 h 5404223"/>
              <a:gd name="connsiteX4-109" fmla="*/ 6411307 w 6411307"/>
              <a:gd name="connsiteY4-110" fmla="*/ 5404223 h 5404223"/>
              <a:gd name="connsiteX0-111" fmla="*/ 2563207 w 6411307"/>
              <a:gd name="connsiteY0-112" fmla="*/ 2927723 h 5404223"/>
              <a:gd name="connsiteX1-113" fmla="*/ 1420207 w 6411307"/>
              <a:gd name="connsiteY1-114" fmla="*/ 3823073 h 5404223"/>
              <a:gd name="connsiteX2-115" fmla="*/ 10507 w 6411307"/>
              <a:gd name="connsiteY2-116" fmla="*/ 1670423 h 5404223"/>
              <a:gd name="connsiteX3-117" fmla="*/ 3115657 w 6411307"/>
              <a:gd name="connsiteY3-118" fmla="*/ 241673 h 5404223"/>
              <a:gd name="connsiteX4-119" fmla="*/ 6411307 w 6411307"/>
              <a:gd name="connsiteY4-120" fmla="*/ 5404223 h 540422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6411307" h="5404223">
                <a:moveTo>
                  <a:pt x="2563207" y="2927723"/>
                </a:moveTo>
                <a:cubicBezTo>
                  <a:pt x="2761644" y="3564310"/>
                  <a:pt x="1845657" y="4032623"/>
                  <a:pt x="1420207" y="3823073"/>
                </a:cubicBezTo>
                <a:cubicBezTo>
                  <a:pt x="994757" y="3613523"/>
                  <a:pt x="-119668" y="3105523"/>
                  <a:pt x="10507" y="1670423"/>
                </a:cubicBezTo>
                <a:cubicBezTo>
                  <a:pt x="140682" y="235323"/>
                  <a:pt x="2048857" y="-380627"/>
                  <a:pt x="3115657" y="241673"/>
                </a:cubicBezTo>
                <a:cubicBezTo>
                  <a:pt x="4182457" y="863973"/>
                  <a:pt x="5884257" y="4467598"/>
                  <a:pt x="6411307" y="5404223"/>
                </a:cubicBezTo>
              </a:path>
            </a:pathLst>
          </a:cu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自由: 形状 46"/>
          <p:cNvSpPr/>
          <p:nvPr/>
        </p:nvSpPr>
        <p:spPr>
          <a:xfrm rot="17121192">
            <a:off x="-2163155" y="-7097736"/>
            <a:ext cx="11772239" cy="7932274"/>
          </a:xfrm>
          <a:custGeom>
            <a:avLst/>
            <a:gdLst>
              <a:gd name="connsiteX0" fmla="*/ 2171709 w 6438909"/>
              <a:gd name="connsiteY0" fmla="*/ 3340257 h 5797707"/>
              <a:gd name="connsiteX1" fmla="*/ 1943109 w 6438909"/>
              <a:gd name="connsiteY1" fmla="*/ 4178457 h 5797707"/>
              <a:gd name="connsiteX2" fmla="*/ 19059 w 6438909"/>
              <a:gd name="connsiteY2" fmla="*/ 3702207 h 5797707"/>
              <a:gd name="connsiteX3" fmla="*/ 3276609 w 6438909"/>
              <a:gd name="connsiteY3" fmla="*/ 25557 h 5797707"/>
              <a:gd name="connsiteX4" fmla="*/ 6438909 w 6438909"/>
              <a:gd name="connsiteY4" fmla="*/ 5797707 h 5797707"/>
              <a:gd name="connsiteX0-1" fmla="*/ 2152817 w 6420017"/>
              <a:gd name="connsiteY0-2" fmla="*/ 3434610 h 5892060"/>
              <a:gd name="connsiteX1-3" fmla="*/ 1924217 w 6420017"/>
              <a:gd name="connsiteY1-4" fmla="*/ 4272810 h 5892060"/>
              <a:gd name="connsiteX2-5" fmla="*/ 19217 w 6420017"/>
              <a:gd name="connsiteY2-6" fmla="*/ 2158260 h 5892060"/>
              <a:gd name="connsiteX3-7" fmla="*/ 3257717 w 6420017"/>
              <a:gd name="connsiteY3-8" fmla="*/ 119910 h 5892060"/>
              <a:gd name="connsiteX4-9" fmla="*/ 6420017 w 6420017"/>
              <a:gd name="connsiteY4-10" fmla="*/ 5892060 h 5892060"/>
              <a:gd name="connsiteX0-11" fmla="*/ 2136896 w 6404096"/>
              <a:gd name="connsiteY0-12" fmla="*/ 3538647 h 5996097"/>
              <a:gd name="connsiteX1-13" fmla="*/ 1908296 w 6404096"/>
              <a:gd name="connsiteY1-14" fmla="*/ 4376847 h 5996097"/>
              <a:gd name="connsiteX2-15" fmla="*/ 3296 w 6404096"/>
              <a:gd name="connsiteY2-16" fmla="*/ 2262297 h 5996097"/>
              <a:gd name="connsiteX3-17" fmla="*/ 3241796 w 6404096"/>
              <a:gd name="connsiteY3-18" fmla="*/ 223947 h 5996097"/>
              <a:gd name="connsiteX4-19" fmla="*/ 6404096 w 6404096"/>
              <a:gd name="connsiteY4-20" fmla="*/ 5996097 h 5996097"/>
              <a:gd name="connsiteX0-21" fmla="*/ 2555996 w 6404096"/>
              <a:gd name="connsiteY0-22" fmla="*/ 3519597 h 5996097"/>
              <a:gd name="connsiteX1-23" fmla="*/ 1908296 w 6404096"/>
              <a:gd name="connsiteY1-24" fmla="*/ 4376847 h 5996097"/>
              <a:gd name="connsiteX2-25" fmla="*/ 3296 w 6404096"/>
              <a:gd name="connsiteY2-26" fmla="*/ 2262297 h 5996097"/>
              <a:gd name="connsiteX3-27" fmla="*/ 3241796 w 6404096"/>
              <a:gd name="connsiteY3-28" fmla="*/ 223947 h 5996097"/>
              <a:gd name="connsiteX4-29" fmla="*/ 6404096 w 6404096"/>
              <a:gd name="connsiteY4-30" fmla="*/ 5996097 h 5996097"/>
              <a:gd name="connsiteX0-31" fmla="*/ 2598844 w 6446944"/>
              <a:gd name="connsiteY0-32" fmla="*/ 3415855 h 5892355"/>
              <a:gd name="connsiteX1-33" fmla="*/ 1455844 w 6446944"/>
              <a:gd name="connsiteY1-34" fmla="*/ 4311205 h 5892355"/>
              <a:gd name="connsiteX2-35" fmla="*/ 46144 w 6446944"/>
              <a:gd name="connsiteY2-36" fmla="*/ 2158555 h 5892355"/>
              <a:gd name="connsiteX3-37" fmla="*/ 3284644 w 6446944"/>
              <a:gd name="connsiteY3-38" fmla="*/ 120205 h 5892355"/>
              <a:gd name="connsiteX4-39" fmla="*/ 6446944 w 6446944"/>
              <a:gd name="connsiteY4-40" fmla="*/ 5892355 h 5892355"/>
              <a:gd name="connsiteX0-41" fmla="*/ 2616907 w 6465007"/>
              <a:gd name="connsiteY0-42" fmla="*/ 3415855 h 5892355"/>
              <a:gd name="connsiteX1-43" fmla="*/ 1473907 w 6465007"/>
              <a:gd name="connsiteY1-44" fmla="*/ 4311205 h 5892355"/>
              <a:gd name="connsiteX2-45" fmla="*/ 64207 w 6465007"/>
              <a:gd name="connsiteY2-46" fmla="*/ 2158555 h 5892355"/>
              <a:gd name="connsiteX3-47" fmla="*/ 3302707 w 6465007"/>
              <a:gd name="connsiteY3-48" fmla="*/ 120205 h 5892355"/>
              <a:gd name="connsiteX4-49" fmla="*/ 6465007 w 6465007"/>
              <a:gd name="connsiteY4-50" fmla="*/ 5892355 h 5892355"/>
              <a:gd name="connsiteX0-51" fmla="*/ 2588679 w 6436779"/>
              <a:gd name="connsiteY0-52" fmla="*/ 3438674 h 5915174"/>
              <a:gd name="connsiteX1-53" fmla="*/ 1445679 w 6436779"/>
              <a:gd name="connsiteY1-54" fmla="*/ 4334024 h 5915174"/>
              <a:gd name="connsiteX2-55" fmla="*/ 35979 w 6436779"/>
              <a:gd name="connsiteY2-56" fmla="*/ 2181374 h 5915174"/>
              <a:gd name="connsiteX3-57" fmla="*/ 3274479 w 6436779"/>
              <a:gd name="connsiteY3-58" fmla="*/ 143024 h 5915174"/>
              <a:gd name="connsiteX4-59" fmla="*/ 6436779 w 6436779"/>
              <a:gd name="connsiteY4-60" fmla="*/ 5915174 h 5915174"/>
              <a:gd name="connsiteX0-61" fmla="*/ 2610945 w 6459045"/>
              <a:gd name="connsiteY0-62" fmla="*/ 2909201 h 5385701"/>
              <a:gd name="connsiteX1-63" fmla="*/ 1467945 w 6459045"/>
              <a:gd name="connsiteY1-64" fmla="*/ 3804551 h 5385701"/>
              <a:gd name="connsiteX2-65" fmla="*/ 58245 w 6459045"/>
              <a:gd name="connsiteY2-66" fmla="*/ 1651901 h 5385701"/>
              <a:gd name="connsiteX3-67" fmla="*/ 3182445 w 6459045"/>
              <a:gd name="connsiteY3-68" fmla="*/ 146951 h 5385701"/>
              <a:gd name="connsiteX4-69" fmla="*/ 6459045 w 6459045"/>
              <a:gd name="connsiteY4-70" fmla="*/ 5385701 h 5385701"/>
              <a:gd name="connsiteX0-71" fmla="*/ 2599466 w 6447566"/>
              <a:gd name="connsiteY0-72" fmla="*/ 2949201 h 5425701"/>
              <a:gd name="connsiteX1-73" fmla="*/ 1456466 w 6447566"/>
              <a:gd name="connsiteY1-74" fmla="*/ 3844551 h 5425701"/>
              <a:gd name="connsiteX2-75" fmla="*/ 46766 w 6447566"/>
              <a:gd name="connsiteY2-76" fmla="*/ 1691901 h 5425701"/>
              <a:gd name="connsiteX3-77" fmla="*/ 3170966 w 6447566"/>
              <a:gd name="connsiteY3-78" fmla="*/ 186951 h 5425701"/>
              <a:gd name="connsiteX4-79" fmla="*/ 6447566 w 6447566"/>
              <a:gd name="connsiteY4-80" fmla="*/ 5425701 h 5425701"/>
              <a:gd name="connsiteX0-81" fmla="*/ 2609965 w 6458065"/>
              <a:gd name="connsiteY0-82" fmla="*/ 2837809 h 5314309"/>
              <a:gd name="connsiteX1-83" fmla="*/ 1466965 w 6458065"/>
              <a:gd name="connsiteY1-84" fmla="*/ 3733159 h 5314309"/>
              <a:gd name="connsiteX2-85" fmla="*/ 57265 w 6458065"/>
              <a:gd name="connsiteY2-86" fmla="*/ 1580509 h 5314309"/>
              <a:gd name="connsiteX3-87" fmla="*/ 3162415 w 6458065"/>
              <a:gd name="connsiteY3-88" fmla="*/ 151759 h 5314309"/>
              <a:gd name="connsiteX4-89" fmla="*/ 6458065 w 6458065"/>
              <a:gd name="connsiteY4-90" fmla="*/ 5314309 h 5314309"/>
              <a:gd name="connsiteX0-91" fmla="*/ 2593388 w 6441488"/>
              <a:gd name="connsiteY0-92" fmla="*/ 2837809 h 5314309"/>
              <a:gd name="connsiteX1-93" fmla="*/ 1450388 w 6441488"/>
              <a:gd name="connsiteY1-94" fmla="*/ 3733159 h 5314309"/>
              <a:gd name="connsiteX2-95" fmla="*/ 40688 w 6441488"/>
              <a:gd name="connsiteY2-96" fmla="*/ 1580509 h 5314309"/>
              <a:gd name="connsiteX3-97" fmla="*/ 3145838 w 6441488"/>
              <a:gd name="connsiteY3-98" fmla="*/ 151759 h 5314309"/>
              <a:gd name="connsiteX4-99" fmla="*/ 6441488 w 6441488"/>
              <a:gd name="connsiteY4-100" fmla="*/ 5314309 h 5314309"/>
              <a:gd name="connsiteX0-101" fmla="*/ 2563207 w 6411307"/>
              <a:gd name="connsiteY0-102" fmla="*/ 2927723 h 5404223"/>
              <a:gd name="connsiteX1-103" fmla="*/ 1420207 w 6411307"/>
              <a:gd name="connsiteY1-104" fmla="*/ 3823073 h 5404223"/>
              <a:gd name="connsiteX2-105" fmla="*/ 10507 w 6411307"/>
              <a:gd name="connsiteY2-106" fmla="*/ 1670423 h 5404223"/>
              <a:gd name="connsiteX3-107" fmla="*/ 3115657 w 6411307"/>
              <a:gd name="connsiteY3-108" fmla="*/ 241673 h 5404223"/>
              <a:gd name="connsiteX4-109" fmla="*/ 6411307 w 6411307"/>
              <a:gd name="connsiteY4-110" fmla="*/ 5404223 h 5404223"/>
              <a:gd name="connsiteX0-111" fmla="*/ 2563207 w 6411307"/>
              <a:gd name="connsiteY0-112" fmla="*/ 2927723 h 5404223"/>
              <a:gd name="connsiteX1-113" fmla="*/ 1420207 w 6411307"/>
              <a:gd name="connsiteY1-114" fmla="*/ 3823073 h 5404223"/>
              <a:gd name="connsiteX2-115" fmla="*/ 10507 w 6411307"/>
              <a:gd name="connsiteY2-116" fmla="*/ 1670423 h 5404223"/>
              <a:gd name="connsiteX3-117" fmla="*/ 3115657 w 6411307"/>
              <a:gd name="connsiteY3-118" fmla="*/ 241673 h 5404223"/>
              <a:gd name="connsiteX4-119" fmla="*/ 6411307 w 6411307"/>
              <a:gd name="connsiteY4-120" fmla="*/ 5404223 h 540422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6411307" h="5404223">
                <a:moveTo>
                  <a:pt x="2563207" y="2927723"/>
                </a:moveTo>
                <a:cubicBezTo>
                  <a:pt x="2761644" y="3564310"/>
                  <a:pt x="1845657" y="4032623"/>
                  <a:pt x="1420207" y="3823073"/>
                </a:cubicBezTo>
                <a:cubicBezTo>
                  <a:pt x="994757" y="3613523"/>
                  <a:pt x="-119668" y="3105523"/>
                  <a:pt x="10507" y="1670423"/>
                </a:cubicBezTo>
                <a:cubicBezTo>
                  <a:pt x="140682" y="235323"/>
                  <a:pt x="2048857" y="-380627"/>
                  <a:pt x="3115657" y="241673"/>
                </a:cubicBezTo>
                <a:cubicBezTo>
                  <a:pt x="4182457" y="863973"/>
                  <a:pt x="5884257" y="4467598"/>
                  <a:pt x="6411307" y="5404223"/>
                </a:cubicBezTo>
              </a:path>
            </a:pathLst>
          </a:cu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自由: 形状 47"/>
          <p:cNvSpPr/>
          <p:nvPr/>
        </p:nvSpPr>
        <p:spPr>
          <a:xfrm rot="17121192">
            <a:off x="-1902344" y="-6972680"/>
            <a:ext cx="11772239" cy="7932274"/>
          </a:xfrm>
          <a:custGeom>
            <a:avLst/>
            <a:gdLst>
              <a:gd name="connsiteX0" fmla="*/ 2171709 w 6438909"/>
              <a:gd name="connsiteY0" fmla="*/ 3340257 h 5797707"/>
              <a:gd name="connsiteX1" fmla="*/ 1943109 w 6438909"/>
              <a:gd name="connsiteY1" fmla="*/ 4178457 h 5797707"/>
              <a:gd name="connsiteX2" fmla="*/ 19059 w 6438909"/>
              <a:gd name="connsiteY2" fmla="*/ 3702207 h 5797707"/>
              <a:gd name="connsiteX3" fmla="*/ 3276609 w 6438909"/>
              <a:gd name="connsiteY3" fmla="*/ 25557 h 5797707"/>
              <a:gd name="connsiteX4" fmla="*/ 6438909 w 6438909"/>
              <a:gd name="connsiteY4" fmla="*/ 5797707 h 5797707"/>
              <a:gd name="connsiteX0-1" fmla="*/ 2152817 w 6420017"/>
              <a:gd name="connsiteY0-2" fmla="*/ 3434610 h 5892060"/>
              <a:gd name="connsiteX1-3" fmla="*/ 1924217 w 6420017"/>
              <a:gd name="connsiteY1-4" fmla="*/ 4272810 h 5892060"/>
              <a:gd name="connsiteX2-5" fmla="*/ 19217 w 6420017"/>
              <a:gd name="connsiteY2-6" fmla="*/ 2158260 h 5892060"/>
              <a:gd name="connsiteX3-7" fmla="*/ 3257717 w 6420017"/>
              <a:gd name="connsiteY3-8" fmla="*/ 119910 h 5892060"/>
              <a:gd name="connsiteX4-9" fmla="*/ 6420017 w 6420017"/>
              <a:gd name="connsiteY4-10" fmla="*/ 5892060 h 5892060"/>
              <a:gd name="connsiteX0-11" fmla="*/ 2136896 w 6404096"/>
              <a:gd name="connsiteY0-12" fmla="*/ 3538647 h 5996097"/>
              <a:gd name="connsiteX1-13" fmla="*/ 1908296 w 6404096"/>
              <a:gd name="connsiteY1-14" fmla="*/ 4376847 h 5996097"/>
              <a:gd name="connsiteX2-15" fmla="*/ 3296 w 6404096"/>
              <a:gd name="connsiteY2-16" fmla="*/ 2262297 h 5996097"/>
              <a:gd name="connsiteX3-17" fmla="*/ 3241796 w 6404096"/>
              <a:gd name="connsiteY3-18" fmla="*/ 223947 h 5996097"/>
              <a:gd name="connsiteX4-19" fmla="*/ 6404096 w 6404096"/>
              <a:gd name="connsiteY4-20" fmla="*/ 5996097 h 5996097"/>
              <a:gd name="connsiteX0-21" fmla="*/ 2555996 w 6404096"/>
              <a:gd name="connsiteY0-22" fmla="*/ 3519597 h 5996097"/>
              <a:gd name="connsiteX1-23" fmla="*/ 1908296 w 6404096"/>
              <a:gd name="connsiteY1-24" fmla="*/ 4376847 h 5996097"/>
              <a:gd name="connsiteX2-25" fmla="*/ 3296 w 6404096"/>
              <a:gd name="connsiteY2-26" fmla="*/ 2262297 h 5996097"/>
              <a:gd name="connsiteX3-27" fmla="*/ 3241796 w 6404096"/>
              <a:gd name="connsiteY3-28" fmla="*/ 223947 h 5996097"/>
              <a:gd name="connsiteX4-29" fmla="*/ 6404096 w 6404096"/>
              <a:gd name="connsiteY4-30" fmla="*/ 5996097 h 5996097"/>
              <a:gd name="connsiteX0-31" fmla="*/ 2598844 w 6446944"/>
              <a:gd name="connsiteY0-32" fmla="*/ 3415855 h 5892355"/>
              <a:gd name="connsiteX1-33" fmla="*/ 1455844 w 6446944"/>
              <a:gd name="connsiteY1-34" fmla="*/ 4311205 h 5892355"/>
              <a:gd name="connsiteX2-35" fmla="*/ 46144 w 6446944"/>
              <a:gd name="connsiteY2-36" fmla="*/ 2158555 h 5892355"/>
              <a:gd name="connsiteX3-37" fmla="*/ 3284644 w 6446944"/>
              <a:gd name="connsiteY3-38" fmla="*/ 120205 h 5892355"/>
              <a:gd name="connsiteX4-39" fmla="*/ 6446944 w 6446944"/>
              <a:gd name="connsiteY4-40" fmla="*/ 5892355 h 5892355"/>
              <a:gd name="connsiteX0-41" fmla="*/ 2616907 w 6465007"/>
              <a:gd name="connsiteY0-42" fmla="*/ 3415855 h 5892355"/>
              <a:gd name="connsiteX1-43" fmla="*/ 1473907 w 6465007"/>
              <a:gd name="connsiteY1-44" fmla="*/ 4311205 h 5892355"/>
              <a:gd name="connsiteX2-45" fmla="*/ 64207 w 6465007"/>
              <a:gd name="connsiteY2-46" fmla="*/ 2158555 h 5892355"/>
              <a:gd name="connsiteX3-47" fmla="*/ 3302707 w 6465007"/>
              <a:gd name="connsiteY3-48" fmla="*/ 120205 h 5892355"/>
              <a:gd name="connsiteX4-49" fmla="*/ 6465007 w 6465007"/>
              <a:gd name="connsiteY4-50" fmla="*/ 5892355 h 5892355"/>
              <a:gd name="connsiteX0-51" fmla="*/ 2588679 w 6436779"/>
              <a:gd name="connsiteY0-52" fmla="*/ 3438674 h 5915174"/>
              <a:gd name="connsiteX1-53" fmla="*/ 1445679 w 6436779"/>
              <a:gd name="connsiteY1-54" fmla="*/ 4334024 h 5915174"/>
              <a:gd name="connsiteX2-55" fmla="*/ 35979 w 6436779"/>
              <a:gd name="connsiteY2-56" fmla="*/ 2181374 h 5915174"/>
              <a:gd name="connsiteX3-57" fmla="*/ 3274479 w 6436779"/>
              <a:gd name="connsiteY3-58" fmla="*/ 143024 h 5915174"/>
              <a:gd name="connsiteX4-59" fmla="*/ 6436779 w 6436779"/>
              <a:gd name="connsiteY4-60" fmla="*/ 5915174 h 5915174"/>
              <a:gd name="connsiteX0-61" fmla="*/ 2610945 w 6459045"/>
              <a:gd name="connsiteY0-62" fmla="*/ 2909201 h 5385701"/>
              <a:gd name="connsiteX1-63" fmla="*/ 1467945 w 6459045"/>
              <a:gd name="connsiteY1-64" fmla="*/ 3804551 h 5385701"/>
              <a:gd name="connsiteX2-65" fmla="*/ 58245 w 6459045"/>
              <a:gd name="connsiteY2-66" fmla="*/ 1651901 h 5385701"/>
              <a:gd name="connsiteX3-67" fmla="*/ 3182445 w 6459045"/>
              <a:gd name="connsiteY3-68" fmla="*/ 146951 h 5385701"/>
              <a:gd name="connsiteX4-69" fmla="*/ 6459045 w 6459045"/>
              <a:gd name="connsiteY4-70" fmla="*/ 5385701 h 5385701"/>
              <a:gd name="connsiteX0-71" fmla="*/ 2599466 w 6447566"/>
              <a:gd name="connsiteY0-72" fmla="*/ 2949201 h 5425701"/>
              <a:gd name="connsiteX1-73" fmla="*/ 1456466 w 6447566"/>
              <a:gd name="connsiteY1-74" fmla="*/ 3844551 h 5425701"/>
              <a:gd name="connsiteX2-75" fmla="*/ 46766 w 6447566"/>
              <a:gd name="connsiteY2-76" fmla="*/ 1691901 h 5425701"/>
              <a:gd name="connsiteX3-77" fmla="*/ 3170966 w 6447566"/>
              <a:gd name="connsiteY3-78" fmla="*/ 186951 h 5425701"/>
              <a:gd name="connsiteX4-79" fmla="*/ 6447566 w 6447566"/>
              <a:gd name="connsiteY4-80" fmla="*/ 5425701 h 5425701"/>
              <a:gd name="connsiteX0-81" fmla="*/ 2609965 w 6458065"/>
              <a:gd name="connsiteY0-82" fmla="*/ 2837809 h 5314309"/>
              <a:gd name="connsiteX1-83" fmla="*/ 1466965 w 6458065"/>
              <a:gd name="connsiteY1-84" fmla="*/ 3733159 h 5314309"/>
              <a:gd name="connsiteX2-85" fmla="*/ 57265 w 6458065"/>
              <a:gd name="connsiteY2-86" fmla="*/ 1580509 h 5314309"/>
              <a:gd name="connsiteX3-87" fmla="*/ 3162415 w 6458065"/>
              <a:gd name="connsiteY3-88" fmla="*/ 151759 h 5314309"/>
              <a:gd name="connsiteX4-89" fmla="*/ 6458065 w 6458065"/>
              <a:gd name="connsiteY4-90" fmla="*/ 5314309 h 5314309"/>
              <a:gd name="connsiteX0-91" fmla="*/ 2593388 w 6441488"/>
              <a:gd name="connsiteY0-92" fmla="*/ 2837809 h 5314309"/>
              <a:gd name="connsiteX1-93" fmla="*/ 1450388 w 6441488"/>
              <a:gd name="connsiteY1-94" fmla="*/ 3733159 h 5314309"/>
              <a:gd name="connsiteX2-95" fmla="*/ 40688 w 6441488"/>
              <a:gd name="connsiteY2-96" fmla="*/ 1580509 h 5314309"/>
              <a:gd name="connsiteX3-97" fmla="*/ 3145838 w 6441488"/>
              <a:gd name="connsiteY3-98" fmla="*/ 151759 h 5314309"/>
              <a:gd name="connsiteX4-99" fmla="*/ 6441488 w 6441488"/>
              <a:gd name="connsiteY4-100" fmla="*/ 5314309 h 5314309"/>
              <a:gd name="connsiteX0-101" fmla="*/ 2563207 w 6411307"/>
              <a:gd name="connsiteY0-102" fmla="*/ 2927723 h 5404223"/>
              <a:gd name="connsiteX1-103" fmla="*/ 1420207 w 6411307"/>
              <a:gd name="connsiteY1-104" fmla="*/ 3823073 h 5404223"/>
              <a:gd name="connsiteX2-105" fmla="*/ 10507 w 6411307"/>
              <a:gd name="connsiteY2-106" fmla="*/ 1670423 h 5404223"/>
              <a:gd name="connsiteX3-107" fmla="*/ 3115657 w 6411307"/>
              <a:gd name="connsiteY3-108" fmla="*/ 241673 h 5404223"/>
              <a:gd name="connsiteX4-109" fmla="*/ 6411307 w 6411307"/>
              <a:gd name="connsiteY4-110" fmla="*/ 5404223 h 5404223"/>
              <a:gd name="connsiteX0-111" fmla="*/ 2563207 w 6411307"/>
              <a:gd name="connsiteY0-112" fmla="*/ 2927723 h 5404223"/>
              <a:gd name="connsiteX1-113" fmla="*/ 1420207 w 6411307"/>
              <a:gd name="connsiteY1-114" fmla="*/ 3823073 h 5404223"/>
              <a:gd name="connsiteX2-115" fmla="*/ 10507 w 6411307"/>
              <a:gd name="connsiteY2-116" fmla="*/ 1670423 h 5404223"/>
              <a:gd name="connsiteX3-117" fmla="*/ 3115657 w 6411307"/>
              <a:gd name="connsiteY3-118" fmla="*/ 241673 h 5404223"/>
              <a:gd name="connsiteX4-119" fmla="*/ 6411307 w 6411307"/>
              <a:gd name="connsiteY4-120" fmla="*/ 5404223 h 540422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6411307" h="5404223">
                <a:moveTo>
                  <a:pt x="2563207" y="2927723"/>
                </a:moveTo>
                <a:cubicBezTo>
                  <a:pt x="2761644" y="3564310"/>
                  <a:pt x="1845657" y="4032623"/>
                  <a:pt x="1420207" y="3823073"/>
                </a:cubicBezTo>
                <a:cubicBezTo>
                  <a:pt x="994757" y="3613523"/>
                  <a:pt x="-119668" y="3105523"/>
                  <a:pt x="10507" y="1670423"/>
                </a:cubicBezTo>
                <a:cubicBezTo>
                  <a:pt x="140682" y="235323"/>
                  <a:pt x="2048857" y="-380627"/>
                  <a:pt x="3115657" y="241673"/>
                </a:cubicBezTo>
                <a:cubicBezTo>
                  <a:pt x="4182457" y="863973"/>
                  <a:pt x="5884257" y="4467598"/>
                  <a:pt x="6411307" y="5404223"/>
                </a:cubicBezTo>
              </a:path>
            </a:pathLst>
          </a:cu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自由: 形状 48"/>
          <p:cNvSpPr/>
          <p:nvPr/>
        </p:nvSpPr>
        <p:spPr>
          <a:xfrm rot="17121192">
            <a:off x="-1651050" y="-6824743"/>
            <a:ext cx="11772239" cy="7932274"/>
          </a:xfrm>
          <a:custGeom>
            <a:avLst/>
            <a:gdLst>
              <a:gd name="connsiteX0" fmla="*/ 2171709 w 6438909"/>
              <a:gd name="connsiteY0" fmla="*/ 3340257 h 5797707"/>
              <a:gd name="connsiteX1" fmla="*/ 1943109 w 6438909"/>
              <a:gd name="connsiteY1" fmla="*/ 4178457 h 5797707"/>
              <a:gd name="connsiteX2" fmla="*/ 19059 w 6438909"/>
              <a:gd name="connsiteY2" fmla="*/ 3702207 h 5797707"/>
              <a:gd name="connsiteX3" fmla="*/ 3276609 w 6438909"/>
              <a:gd name="connsiteY3" fmla="*/ 25557 h 5797707"/>
              <a:gd name="connsiteX4" fmla="*/ 6438909 w 6438909"/>
              <a:gd name="connsiteY4" fmla="*/ 5797707 h 5797707"/>
              <a:gd name="connsiteX0-1" fmla="*/ 2152817 w 6420017"/>
              <a:gd name="connsiteY0-2" fmla="*/ 3434610 h 5892060"/>
              <a:gd name="connsiteX1-3" fmla="*/ 1924217 w 6420017"/>
              <a:gd name="connsiteY1-4" fmla="*/ 4272810 h 5892060"/>
              <a:gd name="connsiteX2-5" fmla="*/ 19217 w 6420017"/>
              <a:gd name="connsiteY2-6" fmla="*/ 2158260 h 5892060"/>
              <a:gd name="connsiteX3-7" fmla="*/ 3257717 w 6420017"/>
              <a:gd name="connsiteY3-8" fmla="*/ 119910 h 5892060"/>
              <a:gd name="connsiteX4-9" fmla="*/ 6420017 w 6420017"/>
              <a:gd name="connsiteY4-10" fmla="*/ 5892060 h 5892060"/>
              <a:gd name="connsiteX0-11" fmla="*/ 2136896 w 6404096"/>
              <a:gd name="connsiteY0-12" fmla="*/ 3538647 h 5996097"/>
              <a:gd name="connsiteX1-13" fmla="*/ 1908296 w 6404096"/>
              <a:gd name="connsiteY1-14" fmla="*/ 4376847 h 5996097"/>
              <a:gd name="connsiteX2-15" fmla="*/ 3296 w 6404096"/>
              <a:gd name="connsiteY2-16" fmla="*/ 2262297 h 5996097"/>
              <a:gd name="connsiteX3-17" fmla="*/ 3241796 w 6404096"/>
              <a:gd name="connsiteY3-18" fmla="*/ 223947 h 5996097"/>
              <a:gd name="connsiteX4-19" fmla="*/ 6404096 w 6404096"/>
              <a:gd name="connsiteY4-20" fmla="*/ 5996097 h 5996097"/>
              <a:gd name="connsiteX0-21" fmla="*/ 2555996 w 6404096"/>
              <a:gd name="connsiteY0-22" fmla="*/ 3519597 h 5996097"/>
              <a:gd name="connsiteX1-23" fmla="*/ 1908296 w 6404096"/>
              <a:gd name="connsiteY1-24" fmla="*/ 4376847 h 5996097"/>
              <a:gd name="connsiteX2-25" fmla="*/ 3296 w 6404096"/>
              <a:gd name="connsiteY2-26" fmla="*/ 2262297 h 5996097"/>
              <a:gd name="connsiteX3-27" fmla="*/ 3241796 w 6404096"/>
              <a:gd name="connsiteY3-28" fmla="*/ 223947 h 5996097"/>
              <a:gd name="connsiteX4-29" fmla="*/ 6404096 w 6404096"/>
              <a:gd name="connsiteY4-30" fmla="*/ 5996097 h 5996097"/>
              <a:gd name="connsiteX0-31" fmla="*/ 2598844 w 6446944"/>
              <a:gd name="connsiteY0-32" fmla="*/ 3415855 h 5892355"/>
              <a:gd name="connsiteX1-33" fmla="*/ 1455844 w 6446944"/>
              <a:gd name="connsiteY1-34" fmla="*/ 4311205 h 5892355"/>
              <a:gd name="connsiteX2-35" fmla="*/ 46144 w 6446944"/>
              <a:gd name="connsiteY2-36" fmla="*/ 2158555 h 5892355"/>
              <a:gd name="connsiteX3-37" fmla="*/ 3284644 w 6446944"/>
              <a:gd name="connsiteY3-38" fmla="*/ 120205 h 5892355"/>
              <a:gd name="connsiteX4-39" fmla="*/ 6446944 w 6446944"/>
              <a:gd name="connsiteY4-40" fmla="*/ 5892355 h 5892355"/>
              <a:gd name="connsiteX0-41" fmla="*/ 2616907 w 6465007"/>
              <a:gd name="connsiteY0-42" fmla="*/ 3415855 h 5892355"/>
              <a:gd name="connsiteX1-43" fmla="*/ 1473907 w 6465007"/>
              <a:gd name="connsiteY1-44" fmla="*/ 4311205 h 5892355"/>
              <a:gd name="connsiteX2-45" fmla="*/ 64207 w 6465007"/>
              <a:gd name="connsiteY2-46" fmla="*/ 2158555 h 5892355"/>
              <a:gd name="connsiteX3-47" fmla="*/ 3302707 w 6465007"/>
              <a:gd name="connsiteY3-48" fmla="*/ 120205 h 5892355"/>
              <a:gd name="connsiteX4-49" fmla="*/ 6465007 w 6465007"/>
              <a:gd name="connsiteY4-50" fmla="*/ 5892355 h 5892355"/>
              <a:gd name="connsiteX0-51" fmla="*/ 2588679 w 6436779"/>
              <a:gd name="connsiteY0-52" fmla="*/ 3438674 h 5915174"/>
              <a:gd name="connsiteX1-53" fmla="*/ 1445679 w 6436779"/>
              <a:gd name="connsiteY1-54" fmla="*/ 4334024 h 5915174"/>
              <a:gd name="connsiteX2-55" fmla="*/ 35979 w 6436779"/>
              <a:gd name="connsiteY2-56" fmla="*/ 2181374 h 5915174"/>
              <a:gd name="connsiteX3-57" fmla="*/ 3274479 w 6436779"/>
              <a:gd name="connsiteY3-58" fmla="*/ 143024 h 5915174"/>
              <a:gd name="connsiteX4-59" fmla="*/ 6436779 w 6436779"/>
              <a:gd name="connsiteY4-60" fmla="*/ 5915174 h 5915174"/>
              <a:gd name="connsiteX0-61" fmla="*/ 2610945 w 6459045"/>
              <a:gd name="connsiteY0-62" fmla="*/ 2909201 h 5385701"/>
              <a:gd name="connsiteX1-63" fmla="*/ 1467945 w 6459045"/>
              <a:gd name="connsiteY1-64" fmla="*/ 3804551 h 5385701"/>
              <a:gd name="connsiteX2-65" fmla="*/ 58245 w 6459045"/>
              <a:gd name="connsiteY2-66" fmla="*/ 1651901 h 5385701"/>
              <a:gd name="connsiteX3-67" fmla="*/ 3182445 w 6459045"/>
              <a:gd name="connsiteY3-68" fmla="*/ 146951 h 5385701"/>
              <a:gd name="connsiteX4-69" fmla="*/ 6459045 w 6459045"/>
              <a:gd name="connsiteY4-70" fmla="*/ 5385701 h 5385701"/>
              <a:gd name="connsiteX0-71" fmla="*/ 2599466 w 6447566"/>
              <a:gd name="connsiteY0-72" fmla="*/ 2949201 h 5425701"/>
              <a:gd name="connsiteX1-73" fmla="*/ 1456466 w 6447566"/>
              <a:gd name="connsiteY1-74" fmla="*/ 3844551 h 5425701"/>
              <a:gd name="connsiteX2-75" fmla="*/ 46766 w 6447566"/>
              <a:gd name="connsiteY2-76" fmla="*/ 1691901 h 5425701"/>
              <a:gd name="connsiteX3-77" fmla="*/ 3170966 w 6447566"/>
              <a:gd name="connsiteY3-78" fmla="*/ 186951 h 5425701"/>
              <a:gd name="connsiteX4-79" fmla="*/ 6447566 w 6447566"/>
              <a:gd name="connsiteY4-80" fmla="*/ 5425701 h 5425701"/>
              <a:gd name="connsiteX0-81" fmla="*/ 2609965 w 6458065"/>
              <a:gd name="connsiteY0-82" fmla="*/ 2837809 h 5314309"/>
              <a:gd name="connsiteX1-83" fmla="*/ 1466965 w 6458065"/>
              <a:gd name="connsiteY1-84" fmla="*/ 3733159 h 5314309"/>
              <a:gd name="connsiteX2-85" fmla="*/ 57265 w 6458065"/>
              <a:gd name="connsiteY2-86" fmla="*/ 1580509 h 5314309"/>
              <a:gd name="connsiteX3-87" fmla="*/ 3162415 w 6458065"/>
              <a:gd name="connsiteY3-88" fmla="*/ 151759 h 5314309"/>
              <a:gd name="connsiteX4-89" fmla="*/ 6458065 w 6458065"/>
              <a:gd name="connsiteY4-90" fmla="*/ 5314309 h 5314309"/>
              <a:gd name="connsiteX0-91" fmla="*/ 2593388 w 6441488"/>
              <a:gd name="connsiteY0-92" fmla="*/ 2837809 h 5314309"/>
              <a:gd name="connsiteX1-93" fmla="*/ 1450388 w 6441488"/>
              <a:gd name="connsiteY1-94" fmla="*/ 3733159 h 5314309"/>
              <a:gd name="connsiteX2-95" fmla="*/ 40688 w 6441488"/>
              <a:gd name="connsiteY2-96" fmla="*/ 1580509 h 5314309"/>
              <a:gd name="connsiteX3-97" fmla="*/ 3145838 w 6441488"/>
              <a:gd name="connsiteY3-98" fmla="*/ 151759 h 5314309"/>
              <a:gd name="connsiteX4-99" fmla="*/ 6441488 w 6441488"/>
              <a:gd name="connsiteY4-100" fmla="*/ 5314309 h 5314309"/>
              <a:gd name="connsiteX0-101" fmla="*/ 2563207 w 6411307"/>
              <a:gd name="connsiteY0-102" fmla="*/ 2927723 h 5404223"/>
              <a:gd name="connsiteX1-103" fmla="*/ 1420207 w 6411307"/>
              <a:gd name="connsiteY1-104" fmla="*/ 3823073 h 5404223"/>
              <a:gd name="connsiteX2-105" fmla="*/ 10507 w 6411307"/>
              <a:gd name="connsiteY2-106" fmla="*/ 1670423 h 5404223"/>
              <a:gd name="connsiteX3-107" fmla="*/ 3115657 w 6411307"/>
              <a:gd name="connsiteY3-108" fmla="*/ 241673 h 5404223"/>
              <a:gd name="connsiteX4-109" fmla="*/ 6411307 w 6411307"/>
              <a:gd name="connsiteY4-110" fmla="*/ 5404223 h 5404223"/>
              <a:gd name="connsiteX0-111" fmla="*/ 2563207 w 6411307"/>
              <a:gd name="connsiteY0-112" fmla="*/ 2927723 h 5404223"/>
              <a:gd name="connsiteX1-113" fmla="*/ 1420207 w 6411307"/>
              <a:gd name="connsiteY1-114" fmla="*/ 3823073 h 5404223"/>
              <a:gd name="connsiteX2-115" fmla="*/ 10507 w 6411307"/>
              <a:gd name="connsiteY2-116" fmla="*/ 1670423 h 5404223"/>
              <a:gd name="connsiteX3-117" fmla="*/ 3115657 w 6411307"/>
              <a:gd name="connsiteY3-118" fmla="*/ 241673 h 5404223"/>
              <a:gd name="connsiteX4-119" fmla="*/ 6411307 w 6411307"/>
              <a:gd name="connsiteY4-120" fmla="*/ 5404223 h 540422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6411307" h="5404223">
                <a:moveTo>
                  <a:pt x="2563207" y="2927723"/>
                </a:moveTo>
                <a:cubicBezTo>
                  <a:pt x="2761644" y="3564310"/>
                  <a:pt x="1845657" y="4032623"/>
                  <a:pt x="1420207" y="3823073"/>
                </a:cubicBezTo>
                <a:cubicBezTo>
                  <a:pt x="994757" y="3613523"/>
                  <a:pt x="-119668" y="3105523"/>
                  <a:pt x="10507" y="1670423"/>
                </a:cubicBezTo>
                <a:cubicBezTo>
                  <a:pt x="140682" y="235323"/>
                  <a:pt x="2048857" y="-380627"/>
                  <a:pt x="3115657" y="241673"/>
                </a:cubicBezTo>
                <a:cubicBezTo>
                  <a:pt x="4182457" y="863973"/>
                  <a:pt x="5884257" y="4467598"/>
                  <a:pt x="6411307" y="5404223"/>
                </a:cubicBezTo>
              </a:path>
            </a:pathLst>
          </a:cu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自由: 形状 49"/>
          <p:cNvSpPr/>
          <p:nvPr/>
        </p:nvSpPr>
        <p:spPr>
          <a:xfrm rot="17121192">
            <a:off x="-1411186" y="-6655051"/>
            <a:ext cx="11772239" cy="7932274"/>
          </a:xfrm>
          <a:custGeom>
            <a:avLst/>
            <a:gdLst>
              <a:gd name="connsiteX0" fmla="*/ 2171709 w 6438909"/>
              <a:gd name="connsiteY0" fmla="*/ 3340257 h 5797707"/>
              <a:gd name="connsiteX1" fmla="*/ 1943109 w 6438909"/>
              <a:gd name="connsiteY1" fmla="*/ 4178457 h 5797707"/>
              <a:gd name="connsiteX2" fmla="*/ 19059 w 6438909"/>
              <a:gd name="connsiteY2" fmla="*/ 3702207 h 5797707"/>
              <a:gd name="connsiteX3" fmla="*/ 3276609 w 6438909"/>
              <a:gd name="connsiteY3" fmla="*/ 25557 h 5797707"/>
              <a:gd name="connsiteX4" fmla="*/ 6438909 w 6438909"/>
              <a:gd name="connsiteY4" fmla="*/ 5797707 h 5797707"/>
              <a:gd name="connsiteX0-1" fmla="*/ 2152817 w 6420017"/>
              <a:gd name="connsiteY0-2" fmla="*/ 3434610 h 5892060"/>
              <a:gd name="connsiteX1-3" fmla="*/ 1924217 w 6420017"/>
              <a:gd name="connsiteY1-4" fmla="*/ 4272810 h 5892060"/>
              <a:gd name="connsiteX2-5" fmla="*/ 19217 w 6420017"/>
              <a:gd name="connsiteY2-6" fmla="*/ 2158260 h 5892060"/>
              <a:gd name="connsiteX3-7" fmla="*/ 3257717 w 6420017"/>
              <a:gd name="connsiteY3-8" fmla="*/ 119910 h 5892060"/>
              <a:gd name="connsiteX4-9" fmla="*/ 6420017 w 6420017"/>
              <a:gd name="connsiteY4-10" fmla="*/ 5892060 h 5892060"/>
              <a:gd name="connsiteX0-11" fmla="*/ 2136896 w 6404096"/>
              <a:gd name="connsiteY0-12" fmla="*/ 3538647 h 5996097"/>
              <a:gd name="connsiteX1-13" fmla="*/ 1908296 w 6404096"/>
              <a:gd name="connsiteY1-14" fmla="*/ 4376847 h 5996097"/>
              <a:gd name="connsiteX2-15" fmla="*/ 3296 w 6404096"/>
              <a:gd name="connsiteY2-16" fmla="*/ 2262297 h 5996097"/>
              <a:gd name="connsiteX3-17" fmla="*/ 3241796 w 6404096"/>
              <a:gd name="connsiteY3-18" fmla="*/ 223947 h 5996097"/>
              <a:gd name="connsiteX4-19" fmla="*/ 6404096 w 6404096"/>
              <a:gd name="connsiteY4-20" fmla="*/ 5996097 h 5996097"/>
              <a:gd name="connsiteX0-21" fmla="*/ 2555996 w 6404096"/>
              <a:gd name="connsiteY0-22" fmla="*/ 3519597 h 5996097"/>
              <a:gd name="connsiteX1-23" fmla="*/ 1908296 w 6404096"/>
              <a:gd name="connsiteY1-24" fmla="*/ 4376847 h 5996097"/>
              <a:gd name="connsiteX2-25" fmla="*/ 3296 w 6404096"/>
              <a:gd name="connsiteY2-26" fmla="*/ 2262297 h 5996097"/>
              <a:gd name="connsiteX3-27" fmla="*/ 3241796 w 6404096"/>
              <a:gd name="connsiteY3-28" fmla="*/ 223947 h 5996097"/>
              <a:gd name="connsiteX4-29" fmla="*/ 6404096 w 6404096"/>
              <a:gd name="connsiteY4-30" fmla="*/ 5996097 h 5996097"/>
              <a:gd name="connsiteX0-31" fmla="*/ 2598844 w 6446944"/>
              <a:gd name="connsiteY0-32" fmla="*/ 3415855 h 5892355"/>
              <a:gd name="connsiteX1-33" fmla="*/ 1455844 w 6446944"/>
              <a:gd name="connsiteY1-34" fmla="*/ 4311205 h 5892355"/>
              <a:gd name="connsiteX2-35" fmla="*/ 46144 w 6446944"/>
              <a:gd name="connsiteY2-36" fmla="*/ 2158555 h 5892355"/>
              <a:gd name="connsiteX3-37" fmla="*/ 3284644 w 6446944"/>
              <a:gd name="connsiteY3-38" fmla="*/ 120205 h 5892355"/>
              <a:gd name="connsiteX4-39" fmla="*/ 6446944 w 6446944"/>
              <a:gd name="connsiteY4-40" fmla="*/ 5892355 h 5892355"/>
              <a:gd name="connsiteX0-41" fmla="*/ 2616907 w 6465007"/>
              <a:gd name="connsiteY0-42" fmla="*/ 3415855 h 5892355"/>
              <a:gd name="connsiteX1-43" fmla="*/ 1473907 w 6465007"/>
              <a:gd name="connsiteY1-44" fmla="*/ 4311205 h 5892355"/>
              <a:gd name="connsiteX2-45" fmla="*/ 64207 w 6465007"/>
              <a:gd name="connsiteY2-46" fmla="*/ 2158555 h 5892355"/>
              <a:gd name="connsiteX3-47" fmla="*/ 3302707 w 6465007"/>
              <a:gd name="connsiteY3-48" fmla="*/ 120205 h 5892355"/>
              <a:gd name="connsiteX4-49" fmla="*/ 6465007 w 6465007"/>
              <a:gd name="connsiteY4-50" fmla="*/ 5892355 h 5892355"/>
              <a:gd name="connsiteX0-51" fmla="*/ 2588679 w 6436779"/>
              <a:gd name="connsiteY0-52" fmla="*/ 3438674 h 5915174"/>
              <a:gd name="connsiteX1-53" fmla="*/ 1445679 w 6436779"/>
              <a:gd name="connsiteY1-54" fmla="*/ 4334024 h 5915174"/>
              <a:gd name="connsiteX2-55" fmla="*/ 35979 w 6436779"/>
              <a:gd name="connsiteY2-56" fmla="*/ 2181374 h 5915174"/>
              <a:gd name="connsiteX3-57" fmla="*/ 3274479 w 6436779"/>
              <a:gd name="connsiteY3-58" fmla="*/ 143024 h 5915174"/>
              <a:gd name="connsiteX4-59" fmla="*/ 6436779 w 6436779"/>
              <a:gd name="connsiteY4-60" fmla="*/ 5915174 h 5915174"/>
              <a:gd name="connsiteX0-61" fmla="*/ 2610945 w 6459045"/>
              <a:gd name="connsiteY0-62" fmla="*/ 2909201 h 5385701"/>
              <a:gd name="connsiteX1-63" fmla="*/ 1467945 w 6459045"/>
              <a:gd name="connsiteY1-64" fmla="*/ 3804551 h 5385701"/>
              <a:gd name="connsiteX2-65" fmla="*/ 58245 w 6459045"/>
              <a:gd name="connsiteY2-66" fmla="*/ 1651901 h 5385701"/>
              <a:gd name="connsiteX3-67" fmla="*/ 3182445 w 6459045"/>
              <a:gd name="connsiteY3-68" fmla="*/ 146951 h 5385701"/>
              <a:gd name="connsiteX4-69" fmla="*/ 6459045 w 6459045"/>
              <a:gd name="connsiteY4-70" fmla="*/ 5385701 h 5385701"/>
              <a:gd name="connsiteX0-71" fmla="*/ 2599466 w 6447566"/>
              <a:gd name="connsiteY0-72" fmla="*/ 2949201 h 5425701"/>
              <a:gd name="connsiteX1-73" fmla="*/ 1456466 w 6447566"/>
              <a:gd name="connsiteY1-74" fmla="*/ 3844551 h 5425701"/>
              <a:gd name="connsiteX2-75" fmla="*/ 46766 w 6447566"/>
              <a:gd name="connsiteY2-76" fmla="*/ 1691901 h 5425701"/>
              <a:gd name="connsiteX3-77" fmla="*/ 3170966 w 6447566"/>
              <a:gd name="connsiteY3-78" fmla="*/ 186951 h 5425701"/>
              <a:gd name="connsiteX4-79" fmla="*/ 6447566 w 6447566"/>
              <a:gd name="connsiteY4-80" fmla="*/ 5425701 h 5425701"/>
              <a:gd name="connsiteX0-81" fmla="*/ 2609965 w 6458065"/>
              <a:gd name="connsiteY0-82" fmla="*/ 2837809 h 5314309"/>
              <a:gd name="connsiteX1-83" fmla="*/ 1466965 w 6458065"/>
              <a:gd name="connsiteY1-84" fmla="*/ 3733159 h 5314309"/>
              <a:gd name="connsiteX2-85" fmla="*/ 57265 w 6458065"/>
              <a:gd name="connsiteY2-86" fmla="*/ 1580509 h 5314309"/>
              <a:gd name="connsiteX3-87" fmla="*/ 3162415 w 6458065"/>
              <a:gd name="connsiteY3-88" fmla="*/ 151759 h 5314309"/>
              <a:gd name="connsiteX4-89" fmla="*/ 6458065 w 6458065"/>
              <a:gd name="connsiteY4-90" fmla="*/ 5314309 h 5314309"/>
              <a:gd name="connsiteX0-91" fmla="*/ 2593388 w 6441488"/>
              <a:gd name="connsiteY0-92" fmla="*/ 2837809 h 5314309"/>
              <a:gd name="connsiteX1-93" fmla="*/ 1450388 w 6441488"/>
              <a:gd name="connsiteY1-94" fmla="*/ 3733159 h 5314309"/>
              <a:gd name="connsiteX2-95" fmla="*/ 40688 w 6441488"/>
              <a:gd name="connsiteY2-96" fmla="*/ 1580509 h 5314309"/>
              <a:gd name="connsiteX3-97" fmla="*/ 3145838 w 6441488"/>
              <a:gd name="connsiteY3-98" fmla="*/ 151759 h 5314309"/>
              <a:gd name="connsiteX4-99" fmla="*/ 6441488 w 6441488"/>
              <a:gd name="connsiteY4-100" fmla="*/ 5314309 h 5314309"/>
              <a:gd name="connsiteX0-101" fmla="*/ 2563207 w 6411307"/>
              <a:gd name="connsiteY0-102" fmla="*/ 2927723 h 5404223"/>
              <a:gd name="connsiteX1-103" fmla="*/ 1420207 w 6411307"/>
              <a:gd name="connsiteY1-104" fmla="*/ 3823073 h 5404223"/>
              <a:gd name="connsiteX2-105" fmla="*/ 10507 w 6411307"/>
              <a:gd name="connsiteY2-106" fmla="*/ 1670423 h 5404223"/>
              <a:gd name="connsiteX3-107" fmla="*/ 3115657 w 6411307"/>
              <a:gd name="connsiteY3-108" fmla="*/ 241673 h 5404223"/>
              <a:gd name="connsiteX4-109" fmla="*/ 6411307 w 6411307"/>
              <a:gd name="connsiteY4-110" fmla="*/ 5404223 h 5404223"/>
              <a:gd name="connsiteX0-111" fmla="*/ 2563207 w 6411307"/>
              <a:gd name="connsiteY0-112" fmla="*/ 2927723 h 5404223"/>
              <a:gd name="connsiteX1-113" fmla="*/ 1420207 w 6411307"/>
              <a:gd name="connsiteY1-114" fmla="*/ 3823073 h 5404223"/>
              <a:gd name="connsiteX2-115" fmla="*/ 10507 w 6411307"/>
              <a:gd name="connsiteY2-116" fmla="*/ 1670423 h 5404223"/>
              <a:gd name="connsiteX3-117" fmla="*/ 3115657 w 6411307"/>
              <a:gd name="connsiteY3-118" fmla="*/ 241673 h 5404223"/>
              <a:gd name="connsiteX4-119" fmla="*/ 6411307 w 6411307"/>
              <a:gd name="connsiteY4-120" fmla="*/ 5404223 h 540422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6411307" h="5404223">
                <a:moveTo>
                  <a:pt x="2563207" y="2927723"/>
                </a:moveTo>
                <a:cubicBezTo>
                  <a:pt x="2761644" y="3564310"/>
                  <a:pt x="1845657" y="4032623"/>
                  <a:pt x="1420207" y="3823073"/>
                </a:cubicBezTo>
                <a:cubicBezTo>
                  <a:pt x="994757" y="3613523"/>
                  <a:pt x="-119668" y="3105523"/>
                  <a:pt x="10507" y="1670423"/>
                </a:cubicBezTo>
                <a:cubicBezTo>
                  <a:pt x="140682" y="235323"/>
                  <a:pt x="2048857" y="-380627"/>
                  <a:pt x="3115657" y="241673"/>
                </a:cubicBezTo>
                <a:cubicBezTo>
                  <a:pt x="4182457" y="863973"/>
                  <a:pt x="5884257" y="4467598"/>
                  <a:pt x="6411307" y="5404223"/>
                </a:cubicBezTo>
              </a:path>
            </a:pathLst>
          </a:cu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自由: 形状 50"/>
          <p:cNvSpPr/>
          <p:nvPr/>
        </p:nvSpPr>
        <p:spPr>
          <a:xfrm rot="17121192">
            <a:off x="-1184578" y="-6464894"/>
            <a:ext cx="11772239" cy="7932274"/>
          </a:xfrm>
          <a:custGeom>
            <a:avLst/>
            <a:gdLst>
              <a:gd name="connsiteX0" fmla="*/ 2171709 w 6438909"/>
              <a:gd name="connsiteY0" fmla="*/ 3340257 h 5797707"/>
              <a:gd name="connsiteX1" fmla="*/ 1943109 w 6438909"/>
              <a:gd name="connsiteY1" fmla="*/ 4178457 h 5797707"/>
              <a:gd name="connsiteX2" fmla="*/ 19059 w 6438909"/>
              <a:gd name="connsiteY2" fmla="*/ 3702207 h 5797707"/>
              <a:gd name="connsiteX3" fmla="*/ 3276609 w 6438909"/>
              <a:gd name="connsiteY3" fmla="*/ 25557 h 5797707"/>
              <a:gd name="connsiteX4" fmla="*/ 6438909 w 6438909"/>
              <a:gd name="connsiteY4" fmla="*/ 5797707 h 5797707"/>
              <a:gd name="connsiteX0-1" fmla="*/ 2152817 w 6420017"/>
              <a:gd name="connsiteY0-2" fmla="*/ 3434610 h 5892060"/>
              <a:gd name="connsiteX1-3" fmla="*/ 1924217 w 6420017"/>
              <a:gd name="connsiteY1-4" fmla="*/ 4272810 h 5892060"/>
              <a:gd name="connsiteX2-5" fmla="*/ 19217 w 6420017"/>
              <a:gd name="connsiteY2-6" fmla="*/ 2158260 h 5892060"/>
              <a:gd name="connsiteX3-7" fmla="*/ 3257717 w 6420017"/>
              <a:gd name="connsiteY3-8" fmla="*/ 119910 h 5892060"/>
              <a:gd name="connsiteX4-9" fmla="*/ 6420017 w 6420017"/>
              <a:gd name="connsiteY4-10" fmla="*/ 5892060 h 5892060"/>
              <a:gd name="connsiteX0-11" fmla="*/ 2136896 w 6404096"/>
              <a:gd name="connsiteY0-12" fmla="*/ 3538647 h 5996097"/>
              <a:gd name="connsiteX1-13" fmla="*/ 1908296 w 6404096"/>
              <a:gd name="connsiteY1-14" fmla="*/ 4376847 h 5996097"/>
              <a:gd name="connsiteX2-15" fmla="*/ 3296 w 6404096"/>
              <a:gd name="connsiteY2-16" fmla="*/ 2262297 h 5996097"/>
              <a:gd name="connsiteX3-17" fmla="*/ 3241796 w 6404096"/>
              <a:gd name="connsiteY3-18" fmla="*/ 223947 h 5996097"/>
              <a:gd name="connsiteX4-19" fmla="*/ 6404096 w 6404096"/>
              <a:gd name="connsiteY4-20" fmla="*/ 5996097 h 5996097"/>
              <a:gd name="connsiteX0-21" fmla="*/ 2555996 w 6404096"/>
              <a:gd name="connsiteY0-22" fmla="*/ 3519597 h 5996097"/>
              <a:gd name="connsiteX1-23" fmla="*/ 1908296 w 6404096"/>
              <a:gd name="connsiteY1-24" fmla="*/ 4376847 h 5996097"/>
              <a:gd name="connsiteX2-25" fmla="*/ 3296 w 6404096"/>
              <a:gd name="connsiteY2-26" fmla="*/ 2262297 h 5996097"/>
              <a:gd name="connsiteX3-27" fmla="*/ 3241796 w 6404096"/>
              <a:gd name="connsiteY3-28" fmla="*/ 223947 h 5996097"/>
              <a:gd name="connsiteX4-29" fmla="*/ 6404096 w 6404096"/>
              <a:gd name="connsiteY4-30" fmla="*/ 5996097 h 5996097"/>
              <a:gd name="connsiteX0-31" fmla="*/ 2598844 w 6446944"/>
              <a:gd name="connsiteY0-32" fmla="*/ 3415855 h 5892355"/>
              <a:gd name="connsiteX1-33" fmla="*/ 1455844 w 6446944"/>
              <a:gd name="connsiteY1-34" fmla="*/ 4311205 h 5892355"/>
              <a:gd name="connsiteX2-35" fmla="*/ 46144 w 6446944"/>
              <a:gd name="connsiteY2-36" fmla="*/ 2158555 h 5892355"/>
              <a:gd name="connsiteX3-37" fmla="*/ 3284644 w 6446944"/>
              <a:gd name="connsiteY3-38" fmla="*/ 120205 h 5892355"/>
              <a:gd name="connsiteX4-39" fmla="*/ 6446944 w 6446944"/>
              <a:gd name="connsiteY4-40" fmla="*/ 5892355 h 5892355"/>
              <a:gd name="connsiteX0-41" fmla="*/ 2616907 w 6465007"/>
              <a:gd name="connsiteY0-42" fmla="*/ 3415855 h 5892355"/>
              <a:gd name="connsiteX1-43" fmla="*/ 1473907 w 6465007"/>
              <a:gd name="connsiteY1-44" fmla="*/ 4311205 h 5892355"/>
              <a:gd name="connsiteX2-45" fmla="*/ 64207 w 6465007"/>
              <a:gd name="connsiteY2-46" fmla="*/ 2158555 h 5892355"/>
              <a:gd name="connsiteX3-47" fmla="*/ 3302707 w 6465007"/>
              <a:gd name="connsiteY3-48" fmla="*/ 120205 h 5892355"/>
              <a:gd name="connsiteX4-49" fmla="*/ 6465007 w 6465007"/>
              <a:gd name="connsiteY4-50" fmla="*/ 5892355 h 5892355"/>
              <a:gd name="connsiteX0-51" fmla="*/ 2588679 w 6436779"/>
              <a:gd name="connsiteY0-52" fmla="*/ 3438674 h 5915174"/>
              <a:gd name="connsiteX1-53" fmla="*/ 1445679 w 6436779"/>
              <a:gd name="connsiteY1-54" fmla="*/ 4334024 h 5915174"/>
              <a:gd name="connsiteX2-55" fmla="*/ 35979 w 6436779"/>
              <a:gd name="connsiteY2-56" fmla="*/ 2181374 h 5915174"/>
              <a:gd name="connsiteX3-57" fmla="*/ 3274479 w 6436779"/>
              <a:gd name="connsiteY3-58" fmla="*/ 143024 h 5915174"/>
              <a:gd name="connsiteX4-59" fmla="*/ 6436779 w 6436779"/>
              <a:gd name="connsiteY4-60" fmla="*/ 5915174 h 5915174"/>
              <a:gd name="connsiteX0-61" fmla="*/ 2610945 w 6459045"/>
              <a:gd name="connsiteY0-62" fmla="*/ 2909201 h 5385701"/>
              <a:gd name="connsiteX1-63" fmla="*/ 1467945 w 6459045"/>
              <a:gd name="connsiteY1-64" fmla="*/ 3804551 h 5385701"/>
              <a:gd name="connsiteX2-65" fmla="*/ 58245 w 6459045"/>
              <a:gd name="connsiteY2-66" fmla="*/ 1651901 h 5385701"/>
              <a:gd name="connsiteX3-67" fmla="*/ 3182445 w 6459045"/>
              <a:gd name="connsiteY3-68" fmla="*/ 146951 h 5385701"/>
              <a:gd name="connsiteX4-69" fmla="*/ 6459045 w 6459045"/>
              <a:gd name="connsiteY4-70" fmla="*/ 5385701 h 5385701"/>
              <a:gd name="connsiteX0-71" fmla="*/ 2599466 w 6447566"/>
              <a:gd name="connsiteY0-72" fmla="*/ 2949201 h 5425701"/>
              <a:gd name="connsiteX1-73" fmla="*/ 1456466 w 6447566"/>
              <a:gd name="connsiteY1-74" fmla="*/ 3844551 h 5425701"/>
              <a:gd name="connsiteX2-75" fmla="*/ 46766 w 6447566"/>
              <a:gd name="connsiteY2-76" fmla="*/ 1691901 h 5425701"/>
              <a:gd name="connsiteX3-77" fmla="*/ 3170966 w 6447566"/>
              <a:gd name="connsiteY3-78" fmla="*/ 186951 h 5425701"/>
              <a:gd name="connsiteX4-79" fmla="*/ 6447566 w 6447566"/>
              <a:gd name="connsiteY4-80" fmla="*/ 5425701 h 5425701"/>
              <a:gd name="connsiteX0-81" fmla="*/ 2609965 w 6458065"/>
              <a:gd name="connsiteY0-82" fmla="*/ 2837809 h 5314309"/>
              <a:gd name="connsiteX1-83" fmla="*/ 1466965 w 6458065"/>
              <a:gd name="connsiteY1-84" fmla="*/ 3733159 h 5314309"/>
              <a:gd name="connsiteX2-85" fmla="*/ 57265 w 6458065"/>
              <a:gd name="connsiteY2-86" fmla="*/ 1580509 h 5314309"/>
              <a:gd name="connsiteX3-87" fmla="*/ 3162415 w 6458065"/>
              <a:gd name="connsiteY3-88" fmla="*/ 151759 h 5314309"/>
              <a:gd name="connsiteX4-89" fmla="*/ 6458065 w 6458065"/>
              <a:gd name="connsiteY4-90" fmla="*/ 5314309 h 5314309"/>
              <a:gd name="connsiteX0-91" fmla="*/ 2593388 w 6441488"/>
              <a:gd name="connsiteY0-92" fmla="*/ 2837809 h 5314309"/>
              <a:gd name="connsiteX1-93" fmla="*/ 1450388 w 6441488"/>
              <a:gd name="connsiteY1-94" fmla="*/ 3733159 h 5314309"/>
              <a:gd name="connsiteX2-95" fmla="*/ 40688 w 6441488"/>
              <a:gd name="connsiteY2-96" fmla="*/ 1580509 h 5314309"/>
              <a:gd name="connsiteX3-97" fmla="*/ 3145838 w 6441488"/>
              <a:gd name="connsiteY3-98" fmla="*/ 151759 h 5314309"/>
              <a:gd name="connsiteX4-99" fmla="*/ 6441488 w 6441488"/>
              <a:gd name="connsiteY4-100" fmla="*/ 5314309 h 5314309"/>
              <a:gd name="connsiteX0-101" fmla="*/ 2563207 w 6411307"/>
              <a:gd name="connsiteY0-102" fmla="*/ 2927723 h 5404223"/>
              <a:gd name="connsiteX1-103" fmla="*/ 1420207 w 6411307"/>
              <a:gd name="connsiteY1-104" fmla="*/ 3823073 h 5404223"/>
              <a:gd name="connsiteX2-105" fmla="*/ 10507 w 6411307"/>
              <a:gd name="connsiteY2-106" fmla="*/ 1670423 h 5404223"/>
              <a:gd name="connsiteX3-107" fmla="*/ 3115657 w 6411307"/>
              <a:gd name="connsiteY3-108" fmla="*/ 241673 h 5404223"/>
              <a:gd name="connsiteX4-109" fmla="*/ 6411307 w 6411307"/>
              <a:gd name="connsiteY4-110" fmla="*/ 5404223 h 5404223"/>
              <a:gd name="connsiteX0-111" fmla="*/ 2563207 w 6411307"/>
              <a:gd name="connsiteY0-112" fmla="*/ 2927723 h 5404223"/>
              <a:gd name="connsiteX1-113" fmla="*/ 1420207 w 6411307"/>
              <a:gd name="connsiteY1-114" fmla="*/ 3823073 h 5404223"/>
              <a:gd name="connsiteX2-115" fmla="*/ 10507 w 6411307"/>
              <a:gd name="connsiteY2-116" fmla="*/ 1670423 h 5404223"/>
              <a:gd name="connsiteX3-117" fmla="*/ 3115657 w 6411307"/>
              <a:gd name="connsiteY3-118" fmla="*/ 241673 h 5404223"/>
              <a:gd name="connsiteX4-119" fmla="*/ 6411307 w 6411307"/>
              <a:gd name="connsiteY4-120" fmla="*/ 5404223 h 540422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6411307" h="5404223">
                <a:moveTo>
                  <a:pt x="2563207" y="2927723"/>
                </a:moveTo>
                <a:cubicBezTo>
                  <a:pt x="2761644" y="3564310"/>
                  <a:pt x="1845657" y="4032623"/>
                  <a:pt x="1420207" y="3823073"/>
                </a:cubicBezTo>
                <a:cubicBezTo>
                  <a:pt x="994757" y="3613523"/>
                  <a:pt x="-119668" y="3105523"/>
                  <a:pt x="10507" y="1670423"/>
                </a:cubicBezTo>
                <a:cubicBezTo>
                  <a:pt x="140682" y="235323"/>
                  <a:pt x="2048857" y="-380627"/>
                  <a:pt x="3115657" y="241673"/>
                </a:cubicBezTo>
                <a:cubicBezTo>
                  <a:pt x="4182457" y="863973"/>
                  <a:pt x="5884257" y="4467598"/>
                  <a:pt x="6411307" y="5404223"/>
                </a:cubicBezTo>
              </a:path>
            </a:pathLst>
          </a:cu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自由: 形状 51"/>
          <p:cNvSpPr/>
          <p:nvPr/>
        </p:nvSpPr>
        <p:spPr>
          <a:xfrm rot="17121192">
            <a:off x="-972950" y="-6255721"/>
            <a:ext cx="11772239" cy="7932274"/>
          </a:xfrm>
          <a:custGeom>
            <a:avLst/>
            <a:gdLst>
              <a:gd name="connsiteX0" fmla="*/ 2171709 w 6438909"/>
              <a:gd name="connsiteY0" fmla="*/ 3340257 h 5797707"/>
              <a:gd name="connsiteX1" fmla="*/ 1943109 w 6438909"/>
              <a:gd name="connsiteY1" fmla="*/ 4178457 h 5797707"/>
              <a:gd name="connsiteX2" fmla="*/ 19059 w 6438909"/>
              <a:gd name="connsiteY2" fmla="*/ 3702207 h 5797707"/>
              <a:gd name="connsiteX3" fmla="*/ 3276609 w 6438909"/>
              <a:gd name="connsiteY3" fmla="*/ 25557 h 5797707"/>
              <a:gd name="connsiteX4" fmla="*/ 6438909 w 6438909"/>
              <a:gd name="connsiteY4" fmla="*/ 5797707 h 5797707"/>
              <a:gd name="connsiteX0-1" fmla="*/ 2152817 w 6420017"/>
              <a:gd name="connsiteY0-2" fmla="*/ 3434610 h 5892060"/>
              <a:gd name="connsiteX1-3" fmla="*/ 1924217 w 6420017"/>
              <a:gd name="connsiteY1-4" fmla="*/ 4272810 h 5892060"/>
              <a:gd name="connsiteX2-5" fmla="*/ 19217 w 6420017"/>
              <a:gd name="connsiteY2-6" fmla="*/ 2158260 h 5892060"/>
              <a:gd name="connsiteX3-7" fmla="*/ 3257717 w 6420017"/>
              <a:gd name="connsiteY3-8" fmla="*/ 119910 h 5892060"/>
              <a:gd name="connsiteX4-9" fmla="*/ 6420017 w 6420017"/>
              <a:gd name="connsiteY4-10" fmla="*/ 5892060 h 5892060"/>
              <a:gd name="connsiteX0-11" fmla="*/ 2136896 w 6404096"/>
              <a:gd name="connsiteY0-12" fmla="*/ 3538647 h 5996097"/>
              <a:gd name="connsiteX1-13" fmla="*/ 1908296 w 6404096"/>
              <a:gd name="connsiteY1-14" fmla="*/ 4376847 h 5996097"/>
              <a:gd name="connsiteX2-15" fmla="*/ 3296 w 6404096"/>
              <a:gd name="connsiteY2-16" fmla="*/ 2262297 h 5996097"/>
              <a:gd name="connsiteX3-17" fmla="*/ 3241796 w 6404096"/>
              <a:gd name="connsiteY3-18" fmla="*/ 223947 h 5996097"/>
              <a:gd name="connsiteX4-19" fmla="*/ 6404096 w 6404096"/>
              <a:gd name="connsiteY4-20" fmla="*/ 5996097 h 5996097"/>
              <a:gd name="connsiteX0-21" fmla="*/ 2555996 w 6404096"/>
              <a:gd name="connsiteY0-22" fmla="*/ 3519597 h 5996097"/>
              <a:gd name="connsiteX1-23" fmla="*/ 1908296 w 6404096"/>
              <a:gd name="connsiteY1-24" fmla="*/ 4376847 h 5996097"/>
              <a:gd name="connsiteX2-25" fmla="*/ 3296 w 6404096"/>
              <a:gd name="connsiteY2-26" fmla="*/ 2262297 h 5996097"/>
              <a:gd name="connsiteX3-27" fmla="*/ 3241796 w 6404096"/>
              <a:gd name="connsiteY3-28" fmla="*/ 223947 h 5996097"/>
              <a:gd name="connsiteX4-29" fmla="*/ 6404096 w 6404096"/>
              <a:gd name="connsiteY4-30" fmla="*/ 5996097 h 5996097"/>
              <a:gd name="connsiteX0-31" fmla="*/ 2598844 w 6446944"/>
              <a:gd name="connsiteY0-32" fmla="*/ 3415855 h 5892355"/>
              <a:gd name="connsiteX1-33" fmla="*/ 1455844 w 6446944"/>
              <a:gd name="connsiteY1-34" fmla="*/ 4311205 h 5892355"/>
              <a:gd name="connsiteX2-35" fmla="*/ 46144 w 6446944"/>
              <a:gd name="connsiteY2-36" fmla="*/ 2158555 h 5892355"/>
              <a:gd name="connsiteX3-37" fmla="*/ 3284644 w 6446944"/>
              <a:gd name="connsiteY3-38" fmla="*/ 120205 h 5892355"/>
              <a:gd name="connsiteX4-39" fmla="*/ 6446944 w 6446944"/>
              <a:gd name="connsiteY4-40" fmla="*/ 5892355 h 5892355"/>
              <a:gd name="connsiteX0-41" fmla="*/ 2616907 w 6465007"/>
              <a:gd name="connsiteY0-42" fmla="*/ 3415855 h 5892355"/>
              <a:gd name="connsiteX1-43" fmla="*/ 1473907 w 6465007"/>
              <a:gd name="connsiteY1-44" fmla="*/ 4311205 h 5892355"/>
              <a:gd name="connsiteX2-45" fmla="*/ 64207 w 6465007"/>
              <a:gd name="connsiteY2-46" fmla="*/ 2158555 h 5892355"/>
              <a:gd name="connsiteX3-47" fmla="*/ 3302707 w 6465007"/>
              <a:gd name="connsiteY3-48" fmla="*/ 120205 h 5892355"/>
              <a:gd name="connsiteX4-49" fmla="*/ 6465007 w 6465007"/>
              <a:gd name="connsiteY4-50" fmla="*/ 5892355 h 5892355"/>
              <a:gd name="connsiteX0-51" fmla="*/ 2588679 w 6436779"/>
              <a:gd name="connsiteY0-52" fmla="*/ 3438674 h 5915174"/>
              <a:gd name="connsiteX1-53" fmla="*/ 1445679 w 6436779"/>
              <a:gd name="connsiteY1-54" fmla="*/ 4334024 h 5915174"/>
              <a:gd name="connsiteX2-55" fmla="*/ 35979 w 6436779"/>
              <a:gd name="connsiteY2-56" fmla="*/ 2181374 h 5915174"/>
              <a:gd name="connsiteX3-57" fmla="*/ 3274479 w 6436779"/>
              <a:gd name="connsiteY3-58" fmla="*/ 143024 h 5915174"/>
              <a:gd name="connsiteX4-59" fmla="*/ 6436779 w 6436779"/>
              <a:gd name="connsiteY4-60" fmla="*/ 5915174 h 5915174"/>
              <a:gd name="connsiteX0-61" fmla="*/ 2610945 w 6459045"/>
              <a:gd name="connsiteY0-62" fmla="*/ 2909201 h 5385701"/>
              <a:gd name="connsiteX1-63" fmla="*/ 1467945 w 6459045"/>
              <a:gd name="connsiteY1-64" fmla="*/ 3804551 h 5385701"/>
              <a:gd name="connsiteX2-65" fmla="*/ 58245 w 6459045"/>
              <a:gd name="connsiteY2-66" fmla="*/ 1651901 h 5385701"/>
              <a:gd name="connsiteX3-67" fmla="*/ 3182445 w 6459045"/>
              <a:gd name="connsiteY3-68" fmla="*/ 146951 h 5385701"/>
              <a:gd name="connsiteX4-69" fmla="*/ 6459045 w 6459045"/>
              <a:gd name="connsiteY4-70" fmla="*/ 5385701 h 5385701"/>
              <a:gd name="connsiteX0-71" fmla="*/ 2599466 w 6447566"/>
              <a:gd name="connsiteY0-72" fmla="*/ 2949201 h 5425701"/>
              <a:gd name="connsiteX1-73" fmla="*/ 1456466 w 6447566"/>
              <a:gd name="connsiteY1-74" fmla="*/ 3844551 h 5425701"/>
              <a:gd name="connsiteX2-75" fmla="*/ 46766 w 6447566"/>
              <a:gd name="connsiteY2-76" fmla="*/ 1691901 h 5425701"/>
              <a:gd name="connsiteX3-77" fmla="*/ 3170966 w 6447566"/>
              <a:gd name="connsiteY3-78" fmla="*/ 186951 h 5425701"/>
              <a:gd name="connsiteX4-79" fmla="*/ 6447566 w 6447566"/>
              <a:gd name="connsiteY4-80" fmla="*/ 5425701 h 5425701"/>
              <a:gd name="connsiteX0-81" fmla="*/ 2609965 w 6458065"/>
              <a:gd name="connsiteY0-82" fmla="*/ 2837809 h 5314309"/>
              <a:gd name="connsiteX1-83" fmla="*/ 1466965 w 6458065"/>
              <a:gd name="connsiteY1-84" fmla="*/ 3733159 h 5314309"/>
              <a:gd name="connsiteX2-85" fmla="*/ 57265 w 6458065"/>
              <a:gd name="connsiteY2-86" fmla="*/ 1580509 h 5314309"/>
              <a:gd name="connsiteX3-87" fmla="*/ 3162415 w 6458065"/>
              <a:gd name="connsiteY3-88" fmla="*/ 151759 h 5314309"/>
              <a:gd name="connsiteX4-89" fmla="*/ 6458065 w 6458065"/>
              <a:gd name="connsiteY4-90" fmla="*/ 5314309 h 5314309"/>
              <a:gd name="connsiteX0-91" fmla="*/ 2593388 w 6441488"/>
              <a:gd name="connsiteY0-92" fmla="*/ 2837809 h 5314309"/>
              <a:gd name="connsiteX1-93" fmla="*/ 1450388 w 6441488"/>
              <a:gd name="connsiteY1-94" fmla="*/ 3733159 h 5314309"/>
              <a:gd name="connsiteX2-95" fmla="*/ 40688 w 6441488"/>
              <a:gd name="connsiteY2-96" fmla="*/ 1580509 h 5314309"/>
              <a:gd name="connsiteX3-97" fmla="*/ 3145838 w 6441488"/>
              <a:gd name="connsiteY3-98" fmla="*/ 151759 h 5314309"/>
              <a:gd name="connsiteX4-99" fmla="*/ 6441488 w 6441488"/>
              <a:gd name="connsiteY4-100" fmla="*/ 5314309 h 5314309"/>
              <a:gd name="connsiteX0-101" fmla="*/ 2563207 w 6411307"/>
              <a:gd name="connsiteY0-102" fmla="*/ 2927723 h 5404223"/>
              <a:gd name="connsiteX1-103" fmla="*/ 1420207 w 6411307"/>
              <a:gd name="connsiteY1-104" fmla="*/ 3823073 h 5404223"/>
              <a:gd name="connsiteX2-105" fmla="*/ 10507 w 6411307"/>
              <a:gd name="connsiteY2-106" fmla="*/ 1670423 h 5404223"/>
              <a:gd name="connsiteX3-107" fmla="*/ 3115657 w 6411307"/>
              <a:gd name="connsiteY3-108" fmla="*/ 241673 h 5404223"/>
              <a:gd name="connsiteX4-109" fmla="*/ 6411307 w 6411307"/>
              <a:gd name="connsiteY4-110" fmla="*/ 5404223 h 5404223"/>
              <a:gd name="connsiteX0-111" fmla="*/ 2563207 w 6411307"/>
              <a:gd name="connsiteY0-112" fmla="*/ 2927723 h 5404223"/>
              <a:gd name="connsiteX1-113" fmla="*/ 1420207 w 6411307"/>
              <a:gd name="connsiteY1-114" fmla="*/ 3823073 h 5404223"/>
              <a:gd name="connsiteX2-115" fmla="*/ 10507 w 6411307"/>
              <a:gd name="connsiteY2-116" fmla="*/ 1670423 h 5404223"/>
              <a:gd name="connsiteX3-117" fmla="*/ 3115657 w 6411307"/>
              <a:gd name="connsiteY3-118" fmla="*/ 241673 h 5404223"/>
              <a:gd name="connsiteX4-119" fmla="*/ 6411307 w 6411307"/>
              <a:gd name="connsiteY4-120" fmla="*/ 5404223 h 540422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6411307" h="5404223">
                <a:moveTo>
                  <a:pt x="2563207" y="2927723"/>
                </a:moveTo>
                <a:cubicBezTo>
                  <a:pt x="2761644" y="3564310"/>
                  <a:pt x="1845657" y="4032623"/>
                  <a:pt x="1420207" y="3823073"/>
                </a:cubicBezTo>
                <a:cubicBezTo>
                  <a:pt x="994757" y="3613523"/>
                  <a:pt x="-119668" y="3105523"/>
                  <a:pt x="10507" y="1670423"/>
                </a:cubicBezTo>
                <a:cubicBezTo>
                  <a:pt x="140682" y="235323"/>
                  <a:pt x="2048857" y="-380627"/>
                  <a:pt x="3115657" y="241673"/>
                </a:cubicBezTo>
                <a:cubicBezTo>
                  <a:pt x="4182457" y="863973"/>
                  <a:pt x="5884257" y="4467598"/>
                  <a:pt x="6411307" y="5404223"/>
                </a:cubicBezTo>
              </a:path>
            </a:pathLst>
          </a:cu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自由: 形状 52"/>
          <p:cNvSpPr/>
          <p:nvPr/>
        </p:nvSpPr>
        <p:spPr>
          <a:xfrm rot="17121192">
            <a:off x="-777912" y="-6029122"/>
            <a:ext cx="11772239" cy="7932274"/>
          </a:xfrm>
          <a:custGeom>
            <a:avLst/>
            <a:gdLst>
              <a:gd name="connsiteX0" fmla="*/ 2171709 w 6438909"/>
              <a:gd name="connsiteY0" fmla="*/ 3340257 h 5797707"/>
              <a:gd name="connsiteX1" fmla="*/ 1943109 w 6438909"/>
              <a:gd name="connsiteY1" fmla="*/ 4178457 h 5797707"/>
              <a:gd name="connsiteX2" fmla="*/ 19059 w 6438909"/>
              <a:gd name="connsiteY2" fmla="*/ 3702207 h 5797707"/>
              <a:gd name="connsiteX3" fmla="*/ 3276609 w 6438909"/>
              <a:gd name="connsiteY3" fmla="*/ 25557 h 5797707"/>
              <a:gd name="connsiteX4" fmla="*/ 6438909 w 6438909"/>
              <a:gd name="connsiteY4" fmla="*/ 5797707 h 5797707"/>
              <a:gd name="connsiteX0-1" fmla="*/ 2152817 w 6420017"/>
              <a:gd name="connsiteY0-2" fmla="*/ 3434610 h 5892060"/>
              <a:gd name="connsiteX1-3" fmla="*/ 1924217 w 6420017"/>
              <a:gd name="connsiteY1-4" fmla="*/ 4272810 h 5892060"/>
              <a:gd name="connsiteX2-5" fmla="*/ 19217 w 6420017"/>
              <a:gd name="connsiteY2-6" fmla="*/ 2158260 h 5892060"/>
              <a:gd name="connsiteX3-7" fmla="*/ 3257717 w 6420017"/>
              <a:gd name="connsiteY3-8" fmla="*/ 119910 h 5892060"/>
              <a:gd name="connsiteX4-9" fmla="*/ 6420017 w 6420017"/>
              <a:gd name="connsiteY4-10" fmla="*/ 5892060 h 5892060"/>
              <a:gd name="connsiteX0-11" fmla="*/ 2136896 w 6404096"/>
              <a:gd name="connsiteY0-12" fmla="*/ 3538647 h 5996097"/>
              <a:gd name="connsiteX1-13" fmla="*/ 1908296 w 6404096"/>
              <a:gd name="connsiteY1-14" fmla="*/ 4376847 h 5996097"/>
              <a:gd name="connsiteX2-15" fmla="*/ 3296 w 6404096"/>
              <a:gd name="connsiteY2-16" fmla="*/ 2262297 h 5996097"/>
              <a:gd name="connsiteX3-17" fmla="*/ 3241796 w 6404096"/>
              <a:gd name="connsiteY3-18" fmla="*/ 223947 h 5996097"/>
              <a:gd name="connsiteX4-19" fmla="*/ 6404096 w 6404096"/>
              <a:gd name="connsiteY4-20" fmla="*/ 5996097 h 5996097"/>
              <a:gd name="connsiteX0-21" fmla="*/ 2555996 w 6404096"/>
              <a:gd name="connsiteY0-22" fmla="*/ 3519597 h 5996097"/>
              <a:gd name="connsiteX1-23" fmla="*/ 1908296 w 6404096"/>
              <a:gd name="connsiteY1-24" fmla="*/ 4376847 h 5996097"/>
              <a:gd name="connsiteX2-25" fmla="*/ 3296 w 6404096"/>
              <a:gd name="connsiteY2-26" fmla="*/ 2262297 h 5996097"/>
              <a:gd name="connsiteX3-27" fmla="*/ 3241796 w 6404096"/>
              <a:gd name="connsiteY3-28" fmla="*/ 223947 h 5996097"/>
              <a:gd name="connsiteX4-29" fmla="*/ 6404096 w 6404096"/>
              <a:gd name="connsiteY4-30" fmla="*/ 5996097 h 5996097"/>
              <a:gd name="connsiteX0-31" fmla="*/ 2598844 w 6446944"/>
              <a:gd name="connsiteY0-32" fmla="*/ 3415855 h 5892355"/>
              <a:gd name="connsiteX1-33" fmla="*/ 1455844 w 6446944"/>
              <a:gd name="connsiteY1-34" fmla="*/ 4311205 h 5892355"/>
              <a:gd name="connsiteX2-35" fmla="*/ 46144 w 6446944"/>
              <a:gd name="connsiteY2-36" fmla="*/ 2158555 h 5892355"/>
              <a:gd name="connsiteX3-37" fmla="*/ 3284644 w 6446944"/>
              <a:gd name="connsiteY3-38" fmla="*/ 120205 h 5892355"/>
              <a:gd name="connsiteX4-39" fmla="*/ 6446944 w 6446944"/>
              <a:gd name="connsiteY4-40" fmla="*/ 5892355 h 5892355"/>
              <a:gd name="connsiteX0-41" fmla="*/ 2616907 w 6465007"/>
              <a:gd name="connsiteY0-42" fmla="*/ 3415855 h 5892355"/>
              <a:gd name="connsiteX1-43" fmla="*/ 1473907 w 6465007"/>
              <a:gd name="connsiteY1-44" fmla="*/ 4311205 h 5892355"/>
              <a:gd name="connsiteX2-45" fmla="*/ 64207 w 6465007"/>
              <a:gd name="connsiteY2-46" fmla="*/ 2158555 h 5892355"/>
              <a:gd name="connsiteX3-47" fmla="*/ 3302707 w 6465007"/>
              <a:gd name="connsiteY3-48" fmla="*/ 120205 h 5892355"/>
              <a:gd name="connsiteX4-49" fmla="*/ 6465007 w 6465007"/>
              <a:gd name="connsiteY4-50" fmla="*/ 5892355 h 5892355"/>
              <a:gd name="connsiteX0-51" fmla="*/ 2588679 w 6436779"/>
              <a:gd name="connsiteY0-52" fmla="*/ 3438674 h 5915174"/>
              <a:gd name="connsiteX1-53" fmla="*/ 1445679 w 6436779"/>
              <a:gd name="connsiteY1-54" fmla="*/ 4334024 h 5915174"/>
              <a:gd name="connsiteX2-55" fmla="*/ 35979 w 6436779"/>
              <a:gd name="connsiteY2-56" fmla="*/ 2181374 h 5915174"/>
              <a:gd name="connsiteX3-57" fmla="*/ 3274479 w 6436779"/>
              <a:gd name="connsiteY3-58" fmla="*/ 143024 h 5915174"/>
              <a:gd name="connsiteX4-59" fmla="*/ 6436779 w 6436779"/>
              <a:gd name="connsiteY4-60" fmla="*/ 5915174 h 5915174"/>
              <a:gd name="connsiteX0-61" fmla="*/ 2610945 w 6459045"/>
              <a:gd name="connsiteY0-62" fmla="*/ 2909201 h 5385701"/>
              <a:gd name="connsiteX1-63" fmla="*/ 1467945 w 6459045"/>
              <a:gd name="connsiteY1-64" fmla="*/ 3804551 h 5385701"/>
              <a:gd name="connsiteX2-65" fmla="*/ 58245 w 6459045"/>
              <a:gd name="connsiteY2-66" fmla="*/ 1651901 h 5385701"/>
              <a:gd name="connsiteX3-67" fmla="*/ 3182445 w 6459045"/>
              <a:gd name="connsiteY3-68" fmla="*/ 146951 h 5385701"/>
              <a:gd name="connsiteX4-69" fmla="*/ 6459045 w 6459045"/>
              <a:gd name="connsiteY4-70" fmla="*/ 5385701 h 5385701"/>
              <a:gd name="connsiteX0-71" fmla="*/ 2599466 w 6447566"/>
              <a:gd name="connsiteY0-72" fmla="*/ 2949201 h 5425701"/>
              <a:gd name="connsiteX1-73" fmla="*/ 1456466 w 6447566"/>
              <a:gd name="connsiteY1-74" fmla="*/ 3844551 h 5425701"/>
              <a:gd name="connsiteX2-75" fmla="*/ 46766 w 6447566"/>
              <a:gd name="connsiteY2-76" fmla="*/ 1691901 h 5425701"/>
              <a:gd name="connsiteX3-77" fmla="*/ 3170966 w 6447566"/>
              <a:gd name="connsiteY3-78" fmla="*/ 186951 h 5425701"/>
              <a:gd name="connsiteX4-79" fmla="*/ 6447566 w 6447566"/>
              <a:gd name="connsiteY4-80" fmla="*/ 5425701 h 5425701"/>
              <a:gd name="connsiteX0-81" fmla="*/ 2609965 w 6458065"/>
              <a:gd name="connsiteY0-82" fmla="*/ 2837809 h 5314309"/>
              <a:gd name="connsiteX1-83" fmla="*/ 1466965 w 6458065"/>
              <a:gd name="connsiteY1-84" fmla="*/ 3733159 h 5314309"/>
              <a:gd name="connsiteX2-85" fmla="*/ 57265 w 6458065"/>
              <a:gd name="connsiteY2-86" fmla="*/ 1580509 h 5314309"/>
              <a:gd name="connsiteX3-87" fmla="*/ 3162415 w 6458065"/>
              <a:gd name="connsiteY3-88" fmla="*/ 151759 h 5314309"/>
              <a:gd name="connsiteX4-89" fmla="*/ 6458065 w 6458065"/>
              <a:gd name="connsiteY4-90" fmla="*/ 5314309 h 5314309"/>
              <a:gd name="connsiteX0-91" fmla="*/ 2593388 w 6441488"/>
              <a:gd name="connsiteY0-92" fmla="*/ 2837809 h 5314309"/>
              <a:gd name="connsiteX1-93" fmla="*/ 1450388 w 6441488"/>
              <a:gd name="connsiteY1-94" fmla="*/ 3733159 h 5314309"/>
              <a:gd name="connsiteX2-95" fmla="*/ 40688 w 6441488"/>
              <a:gd name="connsiteY2-96" fmla="*/ 1580509 h 5314309"/>
              <a:gd name="connsiteX3-97" fmla="*/ 3145838 w 6441488"/>
              <a:gd name="connsiteY3-98" fmla="*/ 151759 h 5314309"/>
              <a:gd name="connsiteX4-99" fmla="*/ 6441488 w 6441488"/>
              <a:gd name="connsiteY4-100" fmla="*/ 5314309 h 5314309"/>
              <a:gd name="connsiteX0-101" fmla="*/ 2563207 w 6411307"/>
              <a:gd name="connsiteY0-102" fmla="*/ 2927723 h 5404223"/>
              <a:gd name="connsiteX1-103" fmla="*/ 1420207 w 6411307"/>
              <a:gd name="connsiteY1-104" fmla="*/ 3823073 h 5404223"/>
              <a:gd name="connsiteX2-105" fmla="*/ 10507 w 6411307"/>
              <a:gd name="connsiteY2-106" fmla="*/ 1670423 h 5404223"/>
              <a:gd name="connsiteX3-107" fmla="*/ 3115657 w 6411307"/>
              <a:gd name="connsiteY3-108" fmla="*/ 241673 h 5404223"/>
              <a:gd name="connsiteX4-109" fmla="*/ 6411307 w 6411307"/>
              <a:gd name="connsiteY4-110" fmla="*/ 5404223 h 5404223"/>
              <a:gd name="connsiteX0-111" fmla="*/ 2563207 w 6411307"/>
              <a:gd name="connsiteY0-112" fmla="*/ 2927723 h 5404223"/>
              <a:gd name="connsiteX1-113" fmla="*/ 1420207 w 6411307"/>
              <a:gd name="connsiteY1-114" fmla="*/ 3823073 h 5404223"/>
              <a:gd name="connsiteX2-115" fmla="*/ 10507 w 6411307"/>
              <a:gd name="connsiteY2-116" fmla="*/ 1670423 h 5404223"/>
              <a:gd name="connsiteX3-117" fmla="*/ 3115657 w 6411307"/>
              <a:gd name="connsiteY3-118" fmla="*/ 241673 h 5404223"/>
              <a:gd name="connsiteX4-119" fmla="*/ 6411307 w 6411307"/>
              <a:gd name="connsiteY4-120" fmla="*/ 5404223 h 540422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6411307" h="5404223">
                <a:moveTo>
                  <a:pt x="2563207" y="2927723"/>
                </a:moveTo>
                <a:cubicBezTo>
                  <a:pt x="2761644" y="3564310"/>
                  <a:pt x="1845657" y="4032623"/>
                  <a:pt x="1420207" y="3823073"/>
                </a:cubicBezTo>
                <a:cubicBezTo>
                  <a:pt x="994757" y="3613523"/>
                  <a:pt x="-119668" y="3105523"/>
                  <a:pt x="10507" y="1670423"/>
                </a:cubicBezTo>
                <a:cubicBezTo>
                  <a:pt x="140682" y="235323"/>
                  <a:pt x="2048857" y="-380627"/>
                  <a:pt x="3115657" y="241673"/>
                </a:cubicBezTo>
                <a:cubicBezTo>
                  <a:pt x="4182457" y="863973"/>
                  <a:pt x="5884257" y="4467598"/>
                  <a:pt x="6411307" y="5404223"/>
                </a:cubicBezTo>
              </a:path>
            </a:pathLst>
          </a:cu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自由: 形状 53"/>
          <p:cNvSpPr/>
          <p:nvPr/>
        </p:nvSpPr>
        <p:spPr>
          <a:xfrm rot="17121192">
            <a:off x="-600949" y="-5786823"/>
            <a:ext cx="11772239" cy="7932274"/>
          </a:xfrm>
          <a:custGeom>
            <a:avLst/>
            <a:gdLst>
              <a:gd name="connsiteX0" fmla="*/ 2171709 w 6438909"/>
              <a:gd name="connsiteY0" fmla="*/ 3340257 h 5797707"/>
              <a:gd name="connsiteX1" fmla="*/ 1943109 w 6438909"/>
              <a:gd name="connsiteY1" fmla="*/ 4178457 h 5797707"/>
              <a:gd name="connsiteX2" fmla="*/ 19059 w 6438909"/>
              <a:gd name="connsiteY2" fmla="*/ 3702207 h 5797707"/>
              <a:gd name="connsiteX3" fmla="*/ 3276609 w 6438909"/>
              <a:gd name="connsiteY3" fmla="*/ 25557 h 5797707"/>
              <a:gd name="connsiteX4" fmla="*/ 6438909 w 6438909"/>
              <a:gd name="connsiteY4" fmla="*/ 5797707 h 5797707"/>
              <a:gd name="connsiteX0-1" fmla="*/ 2152817 w 6420017"/>
              <a:gd name="connsiteY0-2" fmla="*/ 3434610 h 5892060"/>
              <a:gd name="connsiteX1-3" fmla="*/ 1924217 w 6420017"/>
              <a:gd name="connsiteY1-4" fmla="*/ 4272810 h 5892060"/>
              <a:gd name="connsiteX2-5" fmla="*/ 19217 w 6420017"/>
              <a:gd name="connsiteY2-6" fmla="*/ 2158260 h 5892060"/>
              <a:gd name="connsiteX3-7" fmla="*/ 3257717 w 6420017"/>
              <a:gd name="connsiteY3-8" fmla="*/ 119910 h 5892060"/>
              <a:gd name="connsiteX4-9" fmla="*/ 6420017 w 6420017"/>
              <a:gd name="connsiteY4-10" fmla="*/ 5892060 h 5892060"/>
              <a:gd name="connsiteX0-11" fmla="*/ 2136896 w 6404096"/>
              <a:gd name="connsiteY0-12" fmla="*/ 3538647 h 5996097"/>
              <a:gd name="connsiteX1-13" fmla="*/ 1908296 w 6404096"/>
              <a:gd name="connsiteY1-14" fmla="*/ 4376847 h 5996097"/>
              <a:gd name="connsiteX2-15" fmla="*/ 3296 w 6404096"/>
              <a:gd name="connsiteY2-16" fmla="*/ 2262297 h 5996097"/>
              <a:gd name="connsiteX3-17" fmla="*/ 3241796 w 6404096"/>
              <a:gd name="connsiteY3-18" fmla="*/ 223947 h 5996097"/>
              <a:gd name="connsiteX4-19" fmla="*/ 6404096 w 6404096"/>
              <a:gd name="connsiteY4-20" fmla="*/ 5996097 h 5996097"/>
              <a:gd name="connsiteX0-21" fmla="*/ 2555996 w 6404096"/>
              <a:gd name="connsiteY0-22" fmla="*/ 3519597 h 5996097"/>
              <a:gd name="connsiteX1-23" fmla="*/ 1908296 w 6404096"/>
              <a:gd name="connsiteY1-24" fmla="*/ 4376847 h 5996097"/>
              <a:gd name="connsiteX2-25" fmla="*/ 3296 w 6404096"/>
              <a:gd name="connsiteY2-26" fmla="*/ 2262297 h 5996097"/>
              <a:gd name="connsiteX3-27" fmla="*/ 3241796 w 6404096"/>
              <a:gd name="connsiteY3-28" fmla="*/ 223947 h 5996097"/>
              <a:gd name="connsiteX4-29" fmla="*/ 6404096 w 6404096"/>
              <a:gd name="connsiteY4-30" fmla="*/ 5996097 h 5996097"/>
              <a:gd name="connsiteX0-31" fmla="*/ 2598844 w 6446944"/>
              <a:gd name="connsiteY0-32" fmla="*/ 3415855 h 5892355"/>
              <a:gd name="connsiteX1-33" fmla="*/ 1455844 w 6446944"/>
              <a:gd name="connsiteY1-34" fmla="*/ 4311205 h 5892355"/>
              <a:gd name="connsiteX2-35" fmla="*/ 46144 w 6446944"/>
              <a:gd name="connsiteY2-36" fmla="*/ 2158555 h 5892355"/>
              <a:gd name="connsiteX3-37" fmla="*/ 3284644 w 6446944"/>
              <a:gd name="connsiteY3-38" fmla="*/ 120205 h 5892355"/>
              <a:gd name="connsiteX4-39" fmla="*/ 6446944 w 6446944"/>
              <a:gd name="connsiteY4-40" fmla="*/ 5892355 h 5892355"/>
              <a:gd name="connsiteX0-41" fmla="*/ 2616907 w 6465007"/>
              <a:gd name="connsiteY0-42" fmla="*/ 3415855 h 5892355"/>
              <a:gd name="connsiteX1-43" fmla="*/ 1473907 w 6465007"/>
              <a:gd name="connsiteY1-44" fmla="*/ 4311205 h 5892355"/>
              <a:gd name="connsiteX2-45" fmla="*/ 64207 w 6465007"/>
              <a:gd name="connsiteY2-46" fmla="*/ 2158555 h 5892355"/>
              <a:gd name="connsiteX3-47" fmla="*/ 3302707 w 6465007"/>
              <a:gd name="connsiteY3-48" fmla="*/ 120205 h 5892355"/>
              <a:gd name="connsiteX4-49" fmla="*/ 6465007 w 6465007"/>
              <a:gd name="connsiteY4-50" fmla="*/ 5892355 h 5892355"/>
              <a:gd name="connsiteX0-51" fmla="*/ 2588679 w 6436779"/>
              <a:gd name="connsiteY0-52" fmla="*/ 3438674 h 5915174"/>
              <a:gd name="connsiteX1-53" fmla="*/ 1445679 w 6436779"/>
              <a:gd name="connsiteY1-54" fmla="*/ 4334024 h 5915174"/>
              <a:gd name="connsiteX2-55" fmla="*/ 35979 w 6436779"/>
              <a:gd name="connsiteY2-56" fmla="*/ 2181374 h 5915174"/>
              <a:gd name="connsiteX3-57" fmla="*/ 3274479 w 6436779"/>
              <a:gd name="connsiteY3-58" fmla="*/ 143024 h 5915174"/>
              <a:gd name="connsiteX4-59" fmla="*/ 6436779 w 6436779"/>
              <a:gd name="connsiteY4-60" fmla="*/ 5915174 h 5915174"/>
              <a:gd name="connsiteX0-61" fmla="*/ 2610945 w 6459045"/>
              <a:gd name="connsiteY0-62" fmla="*/ 2909201 h 5385701"/>
              <a:gd name="connsiteX1-63" fmla="*/ 1467945 w 6459045"/>
              <a:gd name="connsiteY1-64" fmla="*/ 3804551 h 5385701"/>
              <a:gd name="connsiteX2-65" fmla="*/ 58245 w 6459045"/>
              <a:gd name="connsiteY2-66" fmla="*/ 1651901 h 5385701"/>
              <a:gd name="connsiteX3-67" fmla="*/ 3182445 w 6459045"/>
              <a:gd name="connsiteY3-68" fmla="*/ 146951 h 5385701"/>
              <a:gd name="connsiteX4-69" fmla="*/ 6459045 w 6459045"/>
              <a:gd name="connsiteY4-70" fmla="*/ 5385701 h 5385701"/>
              <a:gd name="connsiteX0-71" fmla="*/ 2599466 w 6447566"/>
              <a:gd name="connsiteY0-72" fmla="*/ 2949201 h 5425701"/>
              <a:gd name="connsiteX1-73" fmla="*/ 1456466 w 6447566"/>
              <a:gd name="connsiteY1-74" fmla="*/ 3844551 h 5425701"/>
              <a:gd name="connsiteX2-75" fmla="*/ 46766 w 6447566"/>
              <a:gd name="connsiteY2-76" fmla="*/ 1691901 h 5425701"/>
              <a:gd name="connsiteX3-77" fmla="*/ 3170966 w 6447566"/>
              <a:gd name="connsiteY3-78" fmla="*/ 186951 h 5425701"/>
              <a:gd name="connsiteX4-79" fmla="*/ 6447566 w 6447566"/>
              <a:gd name="connsiteY4-80" fmla="*/ 5425701 h 5425701"/>
              <a:gd name="connsiteX0-81" fmla="*/ 2609965 w 6458065"/>
              <a:gd name="connsiteY0-82" fmla="*/ 2837809 h 5314309"/>
              <a:gd name="connsiteX1-83" fmla="*/ 1466965 w 6458065"/>
              <a:gd name="connsiteY1-84" fmla="*/ 3733159 h 5314309"/>
              <a:gd name="connsiteX2-85" fmla="*/ 57265 w 6458065"/>
              <a:gd name="connsiteY2-86" fmla="*/ 1580509 h 5314309"/>
              <a:gd name="connsiteX3-87" fmla="*/ 3162415 w 6458065"/>
              <a:gd name="connsiteY3-88" fmla="*/ 151759 h 5314309"/>
              <a:gd name="connsiteX4-89" fmla="*/ 6458065 w 6458065"/>
              <a:gd name="connsiteY4-90" fmla="*/ 5314309 h 5314309"/>
              <a:gd name="connsiteX0-91" fmla="*/ 2593388 w 6441488"/>
              <a:gd name="connsiteY0-92" fmla="*/ 2837809 h 5314309"/>
              <a:gd name="connsiteX1-93" fmla="*/ 1450388 w 6441488"/>
              <a:gd name="connsiteY1-94" fmla="*/ 3733159 h 5314309"/>
              <a:gd name="connsiteX2-95" fmla="*/ 40688 w 6441488"/>
              <a:gd name="connsiteY2-96" fmla="*/ 1580509 h 5314309"/>
              <a:gd name="connsiteX3-97" fmla="*/ 3145838 w 6441488"/>
              <a:gd name="connsiteY3-98" fmla="*/ 151759 h 5314309"/>
              <a:gd name="connsiteX4-99" fmla="*/ 6441488 w 6441488"/>
              <a:gd name="connsiteY4-100" fmla="*/ 5314309 h 5314309"/>
              <a:gd name="connsiteX0-101" fmla="*/ 2563207 w 6411307"/>
              <a:gd name="connsiteY0-102" fmla="*/ 2927723 h 5404223"/>
              <a:gd name="connsiteX1-103" fmla="*/ 1420207 w 6411307"/>
              <a:gd name="connsiteY1-104" fmla="*/ 3823073 h 5404223"/>
              <a:gd name="connsiteX2-105" fmla="*/ 10507 w 6411307"/>
              <a:gd name="connsiteY2-106" fmla="*/ 1670423 h 5404223"/>
              <a:gd name="connsiteX3-107" fmla="*/ 3115657 w 6411307"/>
              <a:gd name="connsiteY3-108" fmla="*/ 241673 h 5404223"/>
              <a:gd name="connsiteX4-109" fmla="*/ 6411307 w 6411307"/>
              <a:gd name="connsiteY4-110" fmla="*/ 5404223 h 5404223"/>
              <a:gd name="connsiteX0-111" fmla="*/ 2563207 w 6411307"/>
              <a:gd name="connsiteY0-112" fmla="*/ 2927723 h 5404223"/>
              <a:gd name="connsiteX1-113" fmla="*/ 1420207 w 6411307"/>
              <a:gd name="connsiteY1-114" fmla="*/ 3823073 h 5404223"/>
              <a:gd name="connsiteX2-115" fmla="*/ 10507 w 6411307"/>
              <a:gd name="connsiteY2-116" fmla="*/ 1670423 h 5404223"/>
              <a:gd name="connsiteX3-117" fmla="*/ 3115657 w 6411307"/>
              <a:gd name="connsiteY3-118" fmla="*/ 241673 h 5404223"/>
              <a:gd name="connsiteX4-119" fmla="*/ 6411307 w 6411307"/>
              <a:gd name="connsiteY4-120" fmla="*/ 5404223 h 540422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6411307" h="5404223">
                <a:moveTo>
                  <a:pt x="2563207" y="2927723"/>
                </a:moveTo>
                <a:cubicBezTo>
                  <a:pt x="2761644" y="3564310"/>
                  <a:pt x="1845657" y="4032623"/>
                  <a:pt x="1420207" y="3823073"/>
                </a:cubicBezTo>
                <a:cubicBezTo>
                  <a:pt x="994757" y="3613523"/>
                  <a:pt x="-119668" y="3105523"/>
                  <a:pt x="10507" y="1670423"/>
                </a:cubicBezTo>
                <a:cubicBezTo>
                  <a:pt x="140682" y="235323"/>
                  <a:pt x="2048857" y="-380627"/>
                  <a:pt x="3115657" y="241673"/>
                </a:cubicBezTo>
                <a:cubicBezTo>
                  <a:pt x="4182457" y="863973"/>
                  <a:pt x="5884257" y="4467598"/>
                  <a:pt x="6411307" y="5404223"/>
                </a:cubicBezTo>
              </a:path>
            </a:pathLst>
          </a:cu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自由: 形状 54"/>
          <p:cNvSpPr/>
          <p:nvPr/>
        </p:nvSpPr>
        <p:spPr>
          <a:xfrm rot="17121192">
            <a:off x="-443408" y="-5530667"/>
            <a:ext cx="11772239" cy="7932274"/>
          </a:xfrm>
          <a:custGeom>
            <a:avLst/>
            <a:gdLst>
              <a:gd name="connsiteX0" fmla="*/ 2171709 w 6438909"/>
              <a:gd name="connsiteY0" fmla="*/ 3340257 h 5797707"/>
              <a:gd name="connsiteX1" fmla="*/ 1943109 w 6438909"/>
              <a:gd name="connsiteY1" fmla="*/ 4178457 h 5797707"/>
              <a:gd name="connsiteX2" fmla="*/ 19059 w 6438909"/>
              <a:gd name="connsiteY2" fmla="*/ 3702207 h 5797707"/>
              <a:gd name="connsiteX3" fmla="*/ 3276609 w 6438909"/>
              <a:gd name="connsiteY3" fmla="*/ 25557 h 5797707"/>
              <a:gd name="connsiteX4" fmla="*/ 6438909 w 6438909"/>
              <a:gd name="connsiteY4" fmla="*/ 5797707 h 5797707"/>
              <a:gd name="connsiteX0-1" fmla="*/ 2152817 w 6420017"/>
              <a:gd name="connsiteY0-2" fmla="*/ 3434610 h 5892060"/>
              <a:gd name="connsiteX1-3" fmla="*/ 1924217 w 6420017"/>
              <a:gd name="connsiteY1-4" fmla="*/ 4272810 h 5892060"/>
              <a:gd name="connsiteX2-5" fmla="*/ 19217 w 6420017"/>
              <a:gd name="connsiteY2-6" fmla="*/ 2158260 h 5892060"/>
              <a:gd name="connsiteX3-7" fmla="*/ 3257717 w 6420017"/>
              <a:gd name="connsiteY3-8" fmla="*/ 119910 h 5892060"/>
              <a:gd name="connsiteX4-9" fmla="*/ 6420017 w 6420017"/>
              <a:gd name="connsiteY4-10" fmla="*/ 5892060 h 5892060"/>
              <a:gd name="connsiteX0-11" fmla="*/ 2136896 w 6404096"/>
              <a:gd name="connsiteY0-12" fmla="*/ 3538647 h 5996097"/>
              <a:gd name="connsiteX1-13" fmla="*/ 1908296 w 6404096"/>
              <a:gd name="connsiteY1-14" fmla="*/ 4376847 h 5996097"/>
              <a:gd name="connsiteX2-15" fmla="*/ 3296 w 6404096"/>
              <a:gd name="connsiteY2-16" fmla="*/ 2262297 h 5996097"/>
              <a:gd name="connsiteX3-17" fmla="*/ 3241796 w 6404096"/>
              <a:gd name="connsiteY3-18" fmla="*/ 223947 h 5996097"/>
              <a:gd name="connsiteX4-19" fmla="*/ 6404096 w 6404096"/>
              <a:gd name="connsiteY4-20" fmla="*/ 5996097 h 5996097"/>
              <a:gd name="connsiteX0-21" fmla="*/ 2555996 w 6404096"/>
              <a:gd name="connsiteY0-22" fmla="*/ 3519597 h 5996097"/>
              <a:gd name="connsiteX1-23" fmla="*/ 1908296 w 6404096"/>
              <a:gd name="connsiteY1-24" fmla="*/ 4376847 h 5996097"/>
              <a:gd name="connsiteX2-25" fmla="*/ 3296 w 6404096"/>
              <a:gd name="connsiteY2-26" fmla="*/ 2262297 h 5996097"/>
              <a:gd name="connsiteX3-27" fmla="*/ 3241796 w 6404096"/>
              <a:gd name="connsiteY3-28" fmla="*/ 223947 h 5996097"/>
              <a:gd name="connsiteX4-29" fmla="*/ 6404096 w 6404096"/>
              <a:gd name="connsiteY4-30" fmla="*/ 5996097 h 5996097"/>
              <a:gd name="connsiteX0-31" fmla="*/ 2598844 w 6446944"/>
              <a:gd name="connsiteY0-32" fmla="*/ 3415855 h 5892355"/>
              <a:gd name="connsiteX1-33" fmla="*/ 1455844 w 6446944"/>
              <a:gd name="connsiteY1-34" fmla="*/ 4311205 h 5892355"/>
              <a:gd name="connsiteX2-35" fmla="*/ 46144 w 6446944"/>
              <a:gd name="connsiteY2-36" fmla="*/ 2158555 h 5892355"/>
              <a:gd name="connsiteX3-37" fmla="*/ 3284644 w 6446944"/>
              <a:gd name="connsiteY3-38" fmla="*/ 120205 h 5892355"/>
              <a:gd name="connsiteX4-39" fmla="*/ 6446944 w 6446944"/>
              <a:gd name="connsiteY4-40" fmla="*/ 5892355 h 5892355"/>
              <a:gd name="connsiteX0-41" fmla="*/ 2616907 w 6465007"/>
              <a:gd name="connsiteY0-42" fmla="*/ 3415855 h 5892355"/>
              <a:gd name="connsiteX1-43" fmla="*/ 1473907 w 6465007"/>
              <a:gd name="connsiteY1-44" fmla="*/ 4311205 h 5892355"/>
              <a:gd name="connsiteX2-45" fmla="*/ 64207 w 6465007"/>
              <a:gd name="connsiteY2-46" fmla="*/ 2158555 h 5892355"/>
              <a:gd name="connsiteX3-47" fmla="*/ 3302707 w 6465007"/>
              <a:gd name="connsiteY3-48" fmla="*/ 120205 h 5892355"/>
              <a:gd name="connsiteX4-49" fmla="*/ 6465007 w 6465007"/>
              <a:gd name="connsiteY4-50" fmla="*/ 5892355 h 5892355"/>
              <a:gd name="connsiteX0-51" fmla="*/ 2588679 w 6436779"/>
              <a:gd name="connsiteY0-52" fmla="*/ 3438674 h 5915174"/>
              <a:gd name="connsiteX1-53" fmla="*/ 1445679 w 6436779"/>
              <a:gd name="connsiteY1-54" fmla="*/ 4334024 h 5915174"/>
              <a:gd name="connsiteX2-55" fmla="*/ 35979 w 6436779"/>
              <a:gd name="connsiteY2-56" fmla="*/ 2181374 h 5915174"/>
              <a:gd name="connsiteX3-57" fmla="*/ 3274479 w 6436779"/>
              <a:gd name="connsiteY3-58" fmla="*/ 143024 h 5915174"/>
              <a:gd name="connsiteX4-59" fmla="*/ 6436779 w 6436779"/>
              <a:gd name="connsiteY4-60" fmla="*/ 5915174 h 5915174"/>
              <a:gd name="connsiteX0-61" fmla="*/ 2610945 w 6459045"/>
              <a:gd name="connsiteY0-62" fmla="*/ 2909201 h 5385701"/>
              <a:gd name="connsiteX1-63" fmla="*/ 1467945 w 6459045"/>
              <a:gd name="connsiteY1-64" fmla="*/ 3804551 h 5385701"/>
              <a:gd name="connsiteX2-65" fmla="*/ 58245 w 6459045"/>
              <a:gd name="connsiteY2-66" fmla="*/ 1651901 h 5385701"/>
              <a:gd name="connsiteX3-67" fmla="*/ 3182445 w 6459045"/>
              <a:gd name="connsiteY3-68" fmla="*/ 146951 h 5385701"/>
              <a:gd name="connsiteX4-69" fmla="*/ 6459045 w 6459045"/>
              <a:gd name="connsiteY4-70" fmla="*/ 5385701 h 5385701"/>
              <a:gd name="connsiteX0-71" fmla="*/ 2599466 w 6447566"/>
              <a:gd name="connsiteY0-72" fmla="*/ 2949201 h 5425701"/>
              <a:gd name="connsiteX1-73" fmla="*/ 1456466 w 6447566"/>
              <a:gd name="connsiteY1-74" fmla="*/ 3844551 h 5425701"/>
              <a:gd name="connsiteX2-75" fmla="*/ 46766 w 6447566"/>
              <a:gd name="connsiteY2-76" fmla="*/ 1691901 h 5425701"/>
              <a:gd name="connsiteX3-77" fmla="*/ 3170966 w 6447566"/>
              <a:gd name="connsiteY3-78" fmla="*/ 186951 h 5425701"/>
              <a:gd name="connsiteX4-79" fmla="*/ 6447566 w 6447566"/>
              <a:gd name="connsiteY4-80" fmla="*/ 5425701 h 5425701"/>
              <a:gd name="connsiteX0-81" fmla="*/ 2609965 w 6458065"/>
              <a:gd name="connsiteY0-82" fmla="*/ 2837809 h 5314309"/>
              <a:gd name="connsiteX1-83" fmla="*/ 1466965 w 6458065"/>
              <a:gd name="connsiteY1-84" fmla="*/ 3733159 h 5314309"/>
              <a:gd name="connsiteX2-85" fmla="*/ 57265 w 6458065"/>
              <a:gd name="connsiteY2-86" fmla="*/ 1580509 h 5314309"/>
              <a:gd name="connsiteX3-87" fmla="*/ 3162415 w 6458065"/>
              <a:gd name="connsiteY3-88" fmla="*/ 151759 h 5314309"/>
              <a:gd name="connsiteX4-89" fmla="*/ 6458065 w 6458065"/>
              <a:gd name="connsiteY4-90" fmla="*/ 5314309 h 5314309"/>
              <a:gd name="connsiteX0-91" fmla="*/ 2593388 w 6441488"/>
              <a:gd name="connsiteY0-92" fmla="*/ 2837809 h 5314309"/>
              <a:gd name="connsiteX1-93" fmla="*/ 1450388 w 6441488"/>
              <a:gd name="connsiteY1-94" fmla="*/ 3733159 h 5314309"/>
              <a:gd name="connsiteX2-95" fmla="*/ 40688 w 6441488"/>
              <a:gd name="connsiteY2-96" fmla="*/ 1580509 h 5314309"/>
              <a:gd name="connsiteX3-97" fmla="*/ 3145838 w 6441488"/>
              <a:gd name="connsiteY3-98" fmla="*/ 151759 h 5314309"/>
              <a:gd name="connsiteX4-99" fmla="*/ 6441488 w 6441488"/>
              <a:gd name="connsiteY4-100" fmla="*/ 5314309 h 5314309"/>
              <a:gd name="connsiteX0-101" fmla="*/ 2563207 w 6411307"/>
              <a:gd name="connsiteY0-102" fmla="*/ 2927723 h 5404223"/>
              <a:gd name="connsiteX1-103" fmla="*/ 1420207 w 6411307"/>
              <a:gd name="connsiteY1-104" fmla="*/ 3823073 h 5404223"/>
              <a:gd name="connsiteX2-105" fmla="*/ 10507 w 6411307"/>
              <a:gd name="connsiteY2-106" fmla="*/ 1670423 h 5404223"/>
              <a:gd name="connsiteX3-107" fmla="*/ 3115657 w 6411307"/>
              <a:gd name="connsiteY3-108" fmla="*/ 241673 h 5404223"/>
              <a:gd name="connsiteX4-109" fmla="*/ 6411307 w 6411307"/>
              <a:gd name="connsiteY4-110" fmla="*/ 5404223 h 5404223"/>
              <a:gd name="connsiteX0-111" fmla="*/ 2563207 w 6411307"/>
              <a:gd name="connsiteY0-112" fmla="*/ 2927723 h 5404223"/>
              <a:gd name="connsiteX1-113" fmla="*/ 1420207 w 6411307"/>
              <a:gd name="connsiteY1-114" fmla="*/ 3823073 h 5404223"/>
              <a:gd name="connsiteX2-115" fmla="*/ 10507 w 6411307"/>
              <a:gd name="connsiteY2-116" fmla="*/ 1670423 h 5404223"/>
              <a:gd name="connsiteX3-117" fmla="*/ 3115657 w 6411307"/>
              <a:gd name="connsiteY3-118" fmla="*/ 241673 h 5404223"/>
              <a:gd name="connsiteX4-119" fmla="*/ 6411307 w 6411307"/>
              <a:gd name="connsiteY4-120" fmla="*/ 5404223 h 540422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6411307" h="5404223">
                <a:moveTo>
                  <a:pt x="2563207" y="2927723"/>
                </a:moveTo>
                <a:cubicBezTo>
                  <a:pt x="2761644" y="3564310"/>
                  <a:pt x="1845657" y="4032623"/>
                  <a:pt x="1420207" y="3823073"/>
                </a:cubicBezTo>
                <a:cubicBezTo>
                  <a:pt x="994757" y="3613523"/>
                  <a:pt x="-119668" y="3105523"/>
                  <a:pt x="10507" y="1670423"/>
                </a:cubicBezTo>
                <a:cubicBezTo>
                  <a:pt x="140682" y="235323"/>
                  <a:pt x="2048857" y="-380627"/>
                  <a:pt x="3115657" y="241673"/>
                </a:cubicBezTo>
                <a:cubicBezTo>
                  <a:pt x="4182457" y="863973"/>
                  <a:pt x="5884257" y="4467598"/>
                  <a:pt x="6411307" y="5404223"/>
                </a:cubicBezTo>
              </a:path>
            </a:pathLst>
          </a:cu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自由: 形状 55"/>
          <p:cNvSpPr/>
          <p:nvPr/>
        </p:nvSpPr>
        <p:spPr>
          <a:xfrm rot="17121192">
            <a:off x="-306489" y="-5262602"/>
            <a:ext cx="11772239" cy="7932274"/>
          </a:xfrm>
          <a:custGeom>
            <a:avLst/>
            <a:gdLst>
              <a:gd name="connsiteX0" fmla="*/ 2171709 w 6438909"/>
              <a:gd name="connsiteY0" fmla="*/ 3340257 h 5797707"/>
              <a:gd name="connsiteX1" fmla="*/ 1943109 w 6438909"/>
              <a:gd name="connsiteY1" fmla="*/ 4178457 h 5797707"/>
              <a:gd name="connsiteX2" fmla="*/ 19059 w 6438909"/>
              <a:gd name="connsiteY2" fmla="*/ 3702207 h 5797707"/>
              <a:gd name="connsiteX3" fmla="*/ 3276609 w 6438909"/>
              <a:gd name="connsiteY3" fmla="*/ 25557 h 5797707"/>
              <a:gd name="connsiteX4" fmla="*/ 6438909 w 6438909"/>
              <a:gd name="connsiteY4" fmla="*/ 5797707 h 5797707"/>
              <a:gd name="connsiteX0-1" fmla="*/ 2152817 w 6420017"/>
              <a:gd name="connsiteY0-2" fmla="*/ 3434610 h 5892060"/>
              <a:gd name="connsiteX1-3" fmla="*/ 1924217 w 6420017"/>
              <a:gd name="connsiteY1-4" fmla="*/ 4272810 h 5892060"/>
              <a:gd name="connsiteX2-5" fmla="*/ 19217 w 6420017"/>
              <a:gd name="connsiteY2-6" fmla="*/ 2158260 h 5892060"/>
              <a:gd name="connsiteX3-7" fmla="*/ 3257717 w 6420017"/>
              <a:gd name="connsiteY3-8" fmla="*/ 119910 h 5892060"/>
              <a:gd name="connsiteX4-9" fmla="*/ 6420017 w 6420017"/>
              <a:gd name="connsiteY4-10" fmla="*/ 5892060 h 5892060"/>
              <a:gd name="connsiteX0-11" fmla="*/ 2136896 w 6404096"/>
              <a:gd name="connsiteY0-12" fmla="*/ 3538647 h 5996097"/>
              <a:gd name="connsiteX1-13" fmla="*/ 1908296 w 6404096"/>
              <a:gd name="connsiteY1-14" fmla="*/ 4376847 h 5996097"/>
              <a:gd name="connsiteX2-15" fmla="*/ 3296 w 6404096"/>
              <a:gd name="connsiteY2-16" fmla="*/ 2262297 h 5996097"/>
              <a:gd name="connsiteX3-17" fmla="*/ 3241796 w 6404096"/>
              <a:gd name="connsiteY3-18" fmla="*/ 223947 h 5996097"/>
              <a:gd name="connsiteX4-19" fmla="*/ 6404096 w 6404096"/>
              <a:gd name="connsiteY4-20" fmla="*/ 5996097 h 5996097"/>
              <a:gd name="connsiteX0-21" fmla="*/ 2555996 w 6404096"/>
              <a:gd name="connsiteY0-22" fmla="*/ 3519597 h 5996097"/>
              <a:gd name="connsiteX1-23" fmla="*/ 1908296 w 6404096"/>
              <a:gd name="connsiteY1-24" fmla="*/ 4376847 h 5996097"/>
              <a:gd name="connsiteX2-25" fmla="*/ 3296 w 6404096"/>
              <a:gd name="connsiteY2-26" fmla="*/ 2262297 h 5996097"/>
              <a:gd name="connsiteX3-27" fmla="*/ 3241796 w 6404096"/>
              <a:gd name="connsiteY3-28" fmla="*/ 223947 h 5996097"/>
              <a:gd name="connsiteX4-29" fmla="*/ 6404096 w 6404096"/>
              <a:gd name="connsiteY4-30" fmla="*/ 5996097 h 5996097"/>
              <a:gd name="connsiteX0-31" fmla="*/ 2598844 w 6446944"/>
              <a:gd name="connsiteY0-32" fmla="*/ 3415855 h 5892355"/>
              <a:gd name="connsiteX1-33" fmla="*/ 1455844 w 6446944"/>
              <a:gd name="connsiteY1-34" fmla="*/ 4311205 h 5892355"/>
              <a:gd name="connsiteX2-35" fmla="*/ 46144 w 6446944"/>
              <a:gd name="connsiteY2-36" fmla="*/ 2158555 h 5892355"/>
              <a:gd name="connsiteX3-37" fmla="*/ 3284644 w 6446944"/>
              <a:gd name="connsiteY3-38" fmla="*/ 120205 h 5892355"/>
              <a:gd name="connsiteX4-39" fmla="*/ 6446944 w 6446944"/>
              <a:gd name="connsiteY4-40" fmla="*/ 5892355 h 5892355"/>
              <a:gd name="connsiteX0-41" fmla="*/ 2616907 w 6465007"/>
              <a:gd name="connsiteY0-42" fmla="*/ 3415855 h 5892355"/>
              <a:gd name="connsiteX1-43" fmla="*/ 1473907 w 6465007"/>
              <a:gd name="connsiteY1-44" fmla="*/ 4311205 h 5892355"/>
              <a:gd name="connsiteX2-45" fmla="*/ 64207 w 6465007"/>
              <a:gd name="connsiteY2-46" fmla="*/ 2158555 h 5892355"/>
              <a:gd name="connsiteX3-47" fmla="*/ 3302707 w 6465007"/>
              <a:gd name="connsiteY3-48" fmla="*/ 120205 h 5892355"/>
              <a:gd name="connsiteX4-49" fmla="*/ 6465007 w 6465007"/>
              <a:gd name="connsiteY4-50" fmla="*/ 5892355 h 5892355"/>
              <a:gd name="connsiteX0-51" fmla="*/ 2588679 w 6436779"/>
              <a:gd name="connsiteY0-52" fmla="*/ 3438674 h 5915174"/>
              <a:gd name="connsiteX1-53" fmla="*/ 1445679 w 6436779"/>
              <a:gd name="connsiteY1-54" fmla="*/ 4334024 h 5915174"/>
              <a:gd name="connsiteX2-55" fmla="*/ 35979 w 6436779"/>
              <a:gd name="connsiteY2-56" fmla="*/ 2181374 h 5915174"/>
              <a:gd name="connsiteX3-57" fmla="*/ 3274479 w 6436779"/>
              <a:gd name="connsiteY3-58" fmla="*/ 143024 h 5915174"/>
              <a:gd name="connsiteX4-59" fmla="*/ 6436779 w 6436779"/>
              <a:gd name="connsiteY4-60" fmla="*/ 5915174 h 5915174"/>
              <a:gd name="connsiteX0-61" fmla="*/ 2610945 w 6459045"/>
              <a:gd name="connsiteY0-62" fmla="*/ 2909201 h 5385701"/>
              <a:gd name="connsiteX1-63" fmla="*/ 1467945 w 6459045"/>
              <a:gd name="connsiteY1-64" fmla="*/ 3804551 h 5385701"/>
              <a:gd name="connsiteX2-65" fmla="*/ 58245 w 6459045"/>
              <a:gd name="connsiteY2-66" fmla="*/ 1651901 h 5385701"/>
              <a:gd name="connsiteX3-67" fmla="*/ 3182445 w 6459045"/>
              <a:gd name="connsiteY3-68" fmla="*/ 146951 h 5385701"/>
              <a:gd name="connsiteX4-69" fmla="*/ 6459045 w 6459045"/>
              <a:gd name="connsiteY4-70" fmla="*/ 5385701 h 5385701"/>
              <a:gd name="connsiteX0-71" fmla="*/ 2599466 w 6447566"/>
              <a:gd name="connsiteY0-72" fmla="*/ 2949201 h 5425701"/>
              <a:gd name="connsiteX1-73" fmla="*/ 1456466 w 6447566"/>
              <a:gd name="connsiteY1-74" fmla="*/ 3844551 h 5425701"/>
              <a:gd name="connsiteX2-75" fmla="*/ 46766 w 6447566"/>
              <a:gd name="connsiteY2-76" fmla="*/ 1691901 h 5425701"/>
              <a:gd name="connsiteX3-77" fmla="*/ 3170966 w 6447566"/>
              <a:gd name="connsiteY3-78" fmla="*/ 186951 h 5425701"/>
              <a:gd name="connsiteX4-79" fmla="*/ 6447566 w 6447566"/>
              <a:gd name="connsiteY4-80" fmla="*/ 5425701 h 5425701"/>
              <a:gd name="connsiteX0-81" fmla="*/ 2609965 w 6458065"/>
              <a:gd name="connsiteY0-82" fmla="*/ 2837809 h 5314309"/>
              <a:gd name="connsiteX1-83" fmla="*/ 1466965 w 6458065"/>
              <a:gd name="connsiteY1-84" fmla="*/ 3733159 h 5314309"/>
              <a:gd name="connsiteX2-85" fmla="*/ 57265 w 6458065"/>
              <a:gd name="connsiteY2-86" fmla="*/ 1580509 h 5314309"/>
              <a:gd name="connsiteX3-87" fmla="*/ 3162415 w 6458065"/>
              <a:gd name="connsiteY3-88" fmla="*/ 151759 h 5314309"/>
              <a:gd name="connsiteX4-89" fmla="*/ 6458065 w 6458065"/>
              <a:gd name="connsiteY4-90" fmla="*/ 5314309 h 5314309"/>
              <a:gd name="connsiteX0-91" fmla="*/ 2593388 w 6441488"/>
              <a:gd name="connsiteY0-92" fmla="*/ 2837809 h 5314309"/>
              <a:gd name="connsiteX1-93" fmla="*/ 1450388 w 6441488"/>
              <a:gd name="connsiteY1-94" fmla="*/ 3733159 h 5314309"/>
              <a:gd name="connsiteX2-95" fmla="*/ 40688 w 6441488"/>
              <a:gd name="connsiteY2-96" fmla="*/ 1580509 h 5314309"/>
              <a:gd name="connsiteX3-97" fmla="*/ 3145838 w 6441488"/>
              <a:gd name="connsiteY3-98" fmla="*/ 151759 h 5314309"/>
              <a:gd name="connsiteX4-99" fmla="*/ 6441488 w 6441488"/>
              <a:gd name="connsiteY4-100" fmla="*/ 5314309 h 5314309"/>
              <a:gd name="connsiteX0-101" fmla="*/ 2563207 w 6411307"/>
              <a:gd name="connsiteY0-102" fmla="*/ 2927723 h 5404223"/>
              <a:gd name="connsiteX1-103" fmla="*/ 1420207 w 6411307"/>
              <a:gd name="connsiteY1-104" fmla="*/ 3823073 h 5404223"/>
              <a:gd name="connsiteX2-105" fmla="*/ 10507 w 6411307"/>
              <a:gd name="connsiteY2-106" fmla="*/ 1670423 h 5404223"/>
              <a:gd name="connsiteX3-107" fmla="*/ 3115657 w 6411307"/>
              <a:gd name="connsiteY3-108" fmla="*/ 241673 h 5404223"/>
              <a:gd name="connsiteX4-109" fmla="*/ 6411307 w 6411307"/>
              <a:gd name="connsiteY4-110" fmla="*/ 5404223 h 5404223"/>
              <a:gd name="connsiteX0-111" fmla="*/ 2563207 w 6411307"/>
              <a:gd name="connsiteY0-112" fmla="*/ 2927723 h 5404223"/>
              <a:gd name="connsiteX1-113" fmla="*/ 1420207 w 6411307"/>
              <a:gd name="connsiteY1-114" fmla="*/ 3823073 h 5404223"/>
              <a:gd name="connsiteX2-115" fmla="*/ 10507 w 6411307"/>
              <a:gd name="connsiteY2-116" fmla="*/ 1670423 h 5404223"/>
              <a:gd name="connsiteX3-117" fmla="*/ 3115657 w 6411307"/>
              <a:gd name="connsiteY3-118" fmla="*/ 241673 h 5404223"/>
              <a:gd name="connsiteX4-119" fmla="*/ 6411307 w 6411307"/>
              <a:gd name="connsiteY4-120" fmla="*/ 5404223 h 540422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6411307" h="5404223">
                <a:moveTo>
                  <a:pt x="2563207" y="2927723"/>
                </a:moveTo>
                <a:cubicBezTo>
                  <a:pt x="2761644" y="3564310"/>
                  <a:pt x="1845657" y="4032623"/>
                  <a:pt x="1420207" y="3823073"/>
                </a:cubicBezTo>
                <a:cubicBezTo>
                  <a:pt x="994757" y="3613523"/>
                  <a:pt x="-119668" y="3105523"/>
                  <a:pt x="10507" y="1670423"/>
                </a:cubicBezTo>
                <a:cubicBezTo>
                  <a:pt x="140682" y="235323"/>
                  <a:pt x="2048857" y="-380627"/>
                  <a:pt x="3115657" y="241673"/>
                </a:cubicBezTo>
                <a:cubicBezTo>
                  <a:pt x="4182457" y="863973"/>
                  <a:pt x="5884257" y="4467598"/>
                  <a:pt x="6411307" y="5404223"/>
                </a:cubicBezTo>
              </a:path>
            </a:pathLst>
          </a:cu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自由: 形状 56"/>
          <p:cNvSpPr/>
          <p:nvPr/>
        </p:nvSpPr>
        <p:spPr>
          <a:xfrm rot="17121192">
            <a:off x="-191231" y="-4984673"/>
            <a:ext cx="11772239" cy="7932274"/>
          </a:xfrm>
          <a:custGeom>
            <a:avLst/>
            <a:gdLst>
              <a:gd name="connsiteX0" fmla="*/ 2171709 w 6438909"/>
              <a:gd name="connsiteY0" fmla="*/ 3340257 h 5797707"/>
              <a:gd name="connsiteX1" fmla="*/ 1943109 w 6438909"/>
              <a:gd name="connsiteY1" fmla="*/ 4178457 h 5797707"/>
              <a:gd name="connsiteX2" fmla="*/ 19059 w 6438909"/>
              <a:gd name="connsiteY2" fmla="*/ 3702207 h 5797707"/>
              <a:gd name="connsiteX3" fmla="*/ 3276609 w 6438909"/>
              <a:gd name="connsiteY3" fmla="*/ 25557 h 5797707"/>
              <a:gd name="connsiteX4" fmla="*/ 6438909 w 6438909"/>
              <a:gd name="connsiteY4" fmla="*/ 5797707 h 5797707"/>
              <a:gd name="connsiteX0-1" fmla="*/ 2152817 w 6420017"/>
              <a:gd name="connsiteY0-2" fmla="*/ 3434610 h 5892060"/>
              <a:gd name="connsiteX1-3" fmla="*/ 1924217 w 6420017"/>
              <a:gd name="connsiteY1-4" fmla="*/ 4272810 h 5892060"/>
              <a:gd name="connsiteX2-5" fmla="*/ 19217 w 6420017"/>
              <a:gd name="connsiteY2-6" fmla="*/ 2158260 h 5892060"/>
              <a:gd name="connsiteX3-7" fmla="*/ 3257717 w 6420017"/>
              <a:gd name="connsiteY3-8" fmla="*/ 119910 h 5892060"/>
              <a:gd name="connsiteX4-9" fmla="*/ 6420017 w 6420017"/>
              <a:gd name="connsiteY4-10" fmla="*/ 5892060 h 5892060"/>
              <a:gd name="connsiteX0-11" fmla="*/ 2136896 w 6404096"/>
              <a:gd name="connsiteY0-12" fmla="*/ 3538647 h 5996097"/>
              <a:gd name="connsiteX1-13" fmla="*/ 1908296 w 6404096"/>
              <a:gd name="connsiteY1-14" fmla="*/ 4376847 h 5996097"/>
              <a:gd name="connsiteX2-15" fmla="*/ 3296 w 6404096"/>
              <a:gd name="connsiteY2-16" fmla="*/ 2262297 h 5996097"/>
              <a:gd name="connsiteX3-17" fmla="*/ 3241796 w 6404096"/>
              <a:gd name="connsiteY3-18" fmla="*/ 223947 h 5996097"/>
              <a:gd name="connsiteX4-19" fmla="*/ 6404096 w 6404096"/>
              <a:gd name="connsiteY4-20" fmla="*/ 5996097 h 5996097"/>
              <a:gd name="connsiteX0-21" fmla="*/ 2555996 w 6404096"/>
              <a:gd name="connsiteY0-22" fmla="*/ 3519597 h 5996097"/>
              <a:gd name="connsiteX1-23" fmla="*/ 1908296 w 6404096"/>
              <a:gd name="connsiteY1-24" fmla="*/ 4376847 h 5996097"/>
              <a:gd name="connsiteX2-25" fmla="*/ 3296 w 6404096"/>
              <a:gd name="connsiteY2-26" fmla="*/ 2262297 h 5996097"/>
              <a:gd name="connsiteX3-27" fmla="*/ 3241796 w 6404096"/>
              <a:gd name="connsiteY3-28" fmla="*/ 223947 h 5996097"/>
              <a:gd name="connsiteX4-29" fmla="*/ 6404096 w 6404096"/>
              <a:gd name="connsiteY4-30" fmla="*/ 5996097 h 5996097"/>
              <a:gd name="connsiteX0-31" fmla="*/ 2598844 w 6446944"/>
              <a:gd name="connsiteY0-32" fmla="*/ 3415855 h 5892355"/>
              <a:gd name="connsiteX1-33" fmla="*/ 1455844 w 6446944"/>
              <a:gd name="connsiteY1-34" fmla="*/ 4311205 h 5892355"/>
              <a:gd name="connsiteX2-35" fmla="*/ 46144 w 6446944"/>
              <a:gd name="connsiteY2-36" fmla="*/ 2158555 h 5892355"/>
              <a:gd name="connsiteX3-37" fmla="*/ 3284644 w 6446944"/>
              <a:gd name="connsiteY3-38" fmla="*/ 120205 h 5892355"/>
              <a:gd name="connsiteX4-39" fmla="*/ 6446944 w 6446944"/>
              <a:gd name="connsiteY4-40" fmla="*/ 5892355 h 5892355"/>
              <a:gd name="connsiteX0-41" fmla="*/ 2616907 w 6465007"/>
              <a:gd name="connsiteY0-42" fmla="*/ 3415855 h 5892355"/>
              <a:gd name="connsiteX1-43" fmla="*/ 1473907 w 6465007"/>
              <a:gd name="connsiteY1-44" fmla="*/ 4311205 h 5892355"/>
              <a:gd name="connsiteX2-45" fmla="*/ 64207 w 6465007"/>
              <a:gd name="connsiteY2-46" fmla="*/ 2158555 h 5892355"/>
              <a:gd name="connsiteX3-47" fmla="*/ 3302707 w 6465007"/>
              <a:gd name="connsiteY3-48" fmla="*/ 120205 h 5892355"/>
              <a:gd name="connsiteX4-49" fmla="*/ 6465007 w 6465007"/>
              <a:gd name="connsiteY4-50" fmla="*/ 5892355 h 5892355"/>
              <a:gd name="connsiteX0-51" fmla="*/ 2588679 w 6436779"/>
              <a:gd name="connsiteY0-52" fmla="*/ 3438674 h 5915174"/>
              <a:gd name="connsiteX1-53" fmla="*/ 1445679 w 6436779"/>
              <a:gd name="connsiteY1-54" fmla="*/ 4334024 h 5915174"/>
              <a:gd name="connsiteX2-55" fmla="*/ 35979 w 6436779"/>
              <a:gd name="connsiteY2-56" fmla="*/ 2181374 h 5915174"/>
              <a:gd name="connsiteX3-57" fmla="*/ 3274479 w 6436779"/>
              <a:gd name="connsiteY3-58" fmla="*/ 143024 h 5915174"/>
              <a:gd name="connsiteX4-59" fmla="*/ 6436779 w 6436779"/>
              <a:gd name="connsiteY4-60" fmla="*/ 5915174 h 5915174"/>
              <a:gd name="connsiteX0-61" fmla="*/ 2610945 w 6459045"/>
              <a:gd name="connsiteY0-62" fmla="*/ 2909201 h 5385701"/>
              <a:gd name="connsiteX1-63" fmla="*/ 1467945 w 6459045"/>
              <a:gd name="connsiteY1-64" fmla="*/ 3804551 h 5385701"/>
              <a:gd name="connsiteX2-65" fmla="*/ 58245 w 6459045"/>
              <a:gd name="connsiteY2-66" fmla="*/ 1651901 h 5385701"/>
              <a:gd name="connsiteX3-67" fmla="*/ 3182445 w 6459045"/>
              <a:gd name="connsiteY3-68" fmla="*/ 146951 h 5385701"/>
              <a:gd name="connsiteX4-69" fmla="*/ 6459045 w 6459045"/>
              <a:gd name="connsiteY4-70" fmla="*/ 5385701 h 5385701"/>
              <a:gd name="connsiteX0-71" fmla="*/ 2599466 w 6447566"/>
              <a:gd name="connsiteY0-72" fmla="*/ 2949201 h 5425701"/>
              <a:gd name="connsiteX1-73" fmla="*/ 1456466 w 6447566"/>
              <a:gd name="connsiteY1-74" fmla="*/ 3844551 h 5425701"/>
              <a:gd name="connsiteX2-75" fmla="*/ 46766 w 6447566"/>
              <a:gd name="connsiteY2-76" fmla="*/ 1691901 h 5425701"/>
              <a:gd name="connsiteX3-77" fmla="*/ 3170966 w 6447566"/>
              <a:gd name="connsiteY3-78" fmla="*/ 186951 h 5425701"/>
              <a:gd name="connsiteX4-79" fmla="*/ 6447566 w 6447566"/>
              <a:gd name="connsiteY4-80" fmla="*/ 5425701 h 5425701"/>
              <a:gd name="connsiteX0-81" fmla="*/ 2609965 w 6458065"/>
              <a:gd name="connsiteY0-82" fmla="*/ 2837809 h 5314309"/>
              <a:gd name="connsiteX1-83" fmla="*/ 1466965 w 6458065"/>
              <a:gd name="connsiteY1-84" fmla="*/ 3733159 h 5314309"/>
              <a:gd name="connsiteX2-85" fmla="*/ 57265 w 6458065"/>
              <a:gd name="connsiteY2-86" fmla="*/ 1580509 h 5314309"/>
              <a:gd name="connsiteX3-87" fmla="*/ 3162415 w 6458065"/>
              <a:gd name="connsiteY3-88" fmla="*/ 151759 h 5314309"/>
              <a:gd name="connsiteX4-89" fmla="*/ 6458065 w 6458065"/>
              <a:gd name="connsiteY4-90" fmla="*/ 5314309 h 5314309"/>
              <a:gd name="connsiteX0-91" fmla="*/ 2593388 w 6441488"/>
              <a:gd name="connsiteY0-92" fmla="*/ 2837809 h 5314309"/>
              <a:gd name="connsiteX1-93" fmla="*/ 1450388 w 6441488"/>
              <a:gd name="connsiteY1-94" fmla="*/ 3733159 h 5314309"/>
              <a:gd name="connsiteX2-95" fmla="*/ 40688 w 6441488"/>
              <a:gd name="connsiteY2-96" fmla="*/ 1580509 h 5314309"/>
              <a:gd name="connsiteX3-97" fmla="*/ 3145838 w 6441488"/>
              <a:gd name="connsiteY3-98" fmla="*/ 151759 h 5314309"/>
              <a:gd name="connsiteX4-99" fmla="*/ 6441488 w 6441488"/>
              <a:gd name="connsiteY4-100" fmla="*/ 5314309 h 5314309"/>
              <a:gd name="connsiteX0-101" fmla="*/ 2563207 w 6411307"/>
              <a:gd name="connsiteY0-102" fmla="*/ 2927723 h 5404223"/>
              <a:gd name="connsiteX1-103" fmla="*/ 1420207 w 6411307"/>
              <a:gd name="connsiteY1-104" fmla="*/ 3823073 h 5404223"/>
              <a:gd name="connsiteX2-105" fmla="*/ 10507 w 6411307"/>
              <a:gd name="connsiteY2-106" fmla="*/ 1670423 h 5404223"/>
              <a:gd name="connsiteX3-107" fmla="*/ 3115657 w 6411307"/>
              <a:gd name="connsiteY3-108" fmla="*/ 241673 h 5404223"/>
              <a:gd name="connsiteX4-109" fmla="*/ 6411307 w 6411307"/>
              <a:gd name="connsiteY4-110" fmla="*/ 5404223 h 5404223"/>
              <a:gd name="connsiteX0-111" fmla="*/ 2563207 w 6411307"/>
              <a:gd name="connsiteY0-112" fmla="*/ 2927723 h 5404223"/>
              <a:gd name="connsiteX1-113" fmla="*/ 1420207 w 6411307"/>
              <a:gd name="connsiteY1-114" fmla="*/ 3823073 h 5404223"/>
              <a:gd name="connsiteX2-115" fmla="*/ 10507 w 6411307"/>
              <a:gd name="connsiteY2-116" fmla="*/ 1670423 h 5404223"/>
              <a:gd name="connsiteX3-117" fmla="*/ 3115657 w 6411307"/>
              <a:gd name="connsiteY3-118" fmla="*/ 241673 h 5404223"/>
              <a:gd name="connsiteX4-119" fmla="*/ 6411307 w 6411307"/>
              <a:gd name="connsiteY4-120" fmla="*/ 5404223 h 540422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6411307" h="5404223">
                <a:moveTo>
                  <a:pt x="2563207" y="2927723"/>
                </a:moveTo>
                <a:cubicBezTo>
                  <a:pt x="2761644" y="3564310"/>
                  <a:pt x="1845657" y="4032623"/>
                  <a:pt x="1420207" y="3823073"/>
                </a:cubicBezTo>
                <a:cubicBezTo>
                  <a:pt x="994757" y="3613523"/>
                  <a:pt x="-119668" y="3105523"/>
                  <a:pt x="10507" y="1670423"/>
                </a:cubicBezTo>
                <a:cubicBezTo>
                  <a:pt x="140682" y="235323"/>
                  <a:pt x="2048857" y="-380627"/>
                  <a:pt x="3115657" y="241673"/>
                </a:cubicBezTo>
                <a:cubicBezTo>
                  <a:pt x="4182457" y="863973"/>
                  <a:pt x="5884257" y="4467598"/>
                  <a:pt x="6411307" y="5404223"/>
                </a:cubicBezTo>
              </a:path>
            </a:pathLst>
          </a:cu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自由: 形状 57"/>
          <p:cNvSpPr/>
          <p:nvPr/>
        </p:nvSpPr>
        <p:spPr>
          <a:xfrm rot="17121192">
            <a:off x="-98514" y="-4698992"/>
            <a:ext cx="11772239" cy="7932274"/>
          </a:xfrm>
          <a:custGeom>
            <a:avLst/>
            <a:gdLst>
              <a:gd name="connsiteX0" fmla="*/ 2171709 w 6438909"/>
              <a:gd name="connsiteY0" fmla="*/ 3340257 h 5797707"/>
              <a:gd name="connsiteX1" fmla="*/ 1943109 w 6438909"/>
              <a:gd name="connsiteY1" fmla="*/ 4178457 h 5797707"/>
              <a:gd name="connsiteX2" fmla="*/ 19059 w 6438909"/>
              <a:gd name="connsiteY2" fmla="*/ 3702207 h 5797707"/>
              <a:gd name="connsiteX3" fmla="*/ 3276609 w 6438909"/>
              <a:gd name="connsiteY3" fmla="*/ 25557 h 5797707"/>
              <a:gd name="connsiteX4" fmla="*/ 6438909 w 6438909"/>
              <a:gd name="connsiteY4" fmla="*/ 5797707 h 5797707"/>
              <a:gd name="connsiteX0-1" fmla="*/ 2152817 w 6420017"/>
              <a:gd name="connsiteY0-2" fmla="*/ 3434610 h 5892060"/>
              <a:gd name="connsiteX1-3" fmla="*/ 1924217 w 6420017"/>
              <a:gd name="connsiteY1-4" fmla="*/ 4272810 h 5892060"/>
              <a:gd name="connsiteX2-5" fmla="*/ 19217 w 6420017"/>
              <a:gd name="connsiteY2-6" fmla="*/ 2158260 h 5892060"/>
              <a:gd name="connsiteX3-7" fmla="*/ 3257717 w 6420017"/>
              <a:gd name="connsiteY3-8" fmla="*/ 119910 h 5892060"/>
              <a:gd name="connsiteX4-9" fmla="*/ 6420017 w 6420017"/>
              <a:gd name="connsiteY4-10" fmla="*/ 5892060 h 5892060"/>
              <a:gd name="connsiteX0-11" fmla="*/ 2136896 w 6404096"/>
              <a:gd name="connsiteY0-12" fmla="*/ 3538647 h 5996097"/>
              <a:gd name="connsiteX1-13" fmla="*/ 1908296 w 6404096"/>
              <a:gd name="connsiteY1-14" fmla="*/ 4376847 h 5996097"/>
              <a:gd name="connsiteX2-15" fmla="*/ 3296 w 6404096"/>
              <a:gd name="connsiteY2-16" fmla="*/ 2262297 h 5996097"/>
              <a:gd name="connsiteX3-17" fmla="*/ 3241796 w 6404096"/>
              <a:gd name="connsiteY3-18" fmla="*/ 223947 h 5996097"/>
              <a:gd name="connsiteX4-19" fmla="*/ 6404096 w 6404096"/>
              <a:gd name="connsiteY4-20" fmla="*/ 5996097 h 5996097"/>
              <a:gd name="connsiteX0-21" fmla="*/ 2555996 w 6404096"/>
              <a:gd name="connsiteY0-22" fmla="*/ 3519597 h 5996097"/>
              <a:gd name="connsiteX1-23" fmla="*/ 1908296 w 6404096"/>
              <a:gd name="connsiteY1-24" fmla="*/ 4376847 h 5996097"/>
              <a:gd name="connsiteX2-25" fmla="*/ 3296 w 6404096"/>
              <a:gd name="connsiteY2-26" fmla="*/ 2262297 h 5996097"/>
              <a:gd name="connsiteX3-27" fmla="*/ 3241796 w 6404096"/>
              <a:gd name="connsiteY3-28" fmla="*/ 223947 h 5996097"/>
              <a:gd name="connsiteX4-29" fmla="*/ 6404096 w 6404096"/>
              <a:gd name="connsiteY4-30" fmla="*/ 5996097 h 5996097"/>
              <a:gd name="connsiteX0-31" fmla="*/ 2598844 w 6446944"/>
              <a:gd name="connsiteY0-32" fmla="*/ 3415855 h 5892355"/>
              <a:gd name="connsiteX1-33" fmla="*/ 1455844 w 6446944"/>
              <a:gd name="connsiteY1-34" fmla="*/ 4311205 h 5892355"/>
              <a:gd name="connsiteX2-35" fmla="*/ 46144 w 6446944"/>
              <a:gd name="connsiteY2-36" fmla="*/ 2158555 h 5892355"/>
              <a:gd name="connsiteX3-37" fmla="*/ 3284644 w 6446944"/>
              <a:gd name="connsiteY3-38" fmla="*/ 120205 h 5892355"/>
              <a:gd name="connsiteX4-39" fmla="*/ 6446944 w 6446944"/>
              <a:gd name="connsiteY4-40" fmla="*/ 5892355 h 5892355"/>
              <a:gd name="connsiteX0-41" fmla="*/ 2616907 w 6465007"/>
              <a:gd name="connsiteY0-42" fmla="*/ 3415855 h 5892355"/>
              <a:gd name="connsiteX1-43" fmla="*/ 1473907 w 6465007"/>
              <a:gd name="connsiteY1-44" fmla="*/ 4311205 h 5892355"/>
              <a:gd name="connsiteX2-45" fmla="*/ 64207 w 6465007"/>
              <a:gd name="connsiteY2-46" fmla="*/ 2158555 h 5892355"/>
              <a:gd name="connsiteX3-47" fmla="*/ 3302707 w 6465007"/>
              <a:gd name="connsiteY3-48" fmla="*/ 120205 h 5892355"/>
              <a:gd name="connsiteX4-49" fmla="*/ 6465007 w 6465007"/>
              <a:gd name="connsiteY4-50" fmla="*/ 5892355 h 5892355"/>
              <a:gd name="connsiteX0-51" fmla="*/ 2588679 w 6436779"/>
              <a:gd name="connsiteY0-52" fmla="*/ 3438674 h 5915174"/>
              <a:gd name="connsiteX1-53" fmla="*/ 1445679 w 6436779"/>
              <a:gd name="connsiteY1-54" fmla="*/ 4334024 h 5915174"/>
              <a:gd name="connsiteX2-55" fmla="*/ 35979 w 6436779"/>
              <a:gd name="connsiteY2-56" fmla="*/ 2181374 h 5915174"/>
              <a:gd name="connsiteX3-57" fmla="*/ 3274479 w 6436779"/>
              <a:gd name="connsiteY3-58" fmla="*/ 143024 h 5915174"/>
              <a:gd name="connsiteX4-59" fmla="*/ 6436779 w 6436779"/>
              <a:gd name="connsiteY4-60" fmla="*/ 5915174 h 5915174"/>
              <a:gd name="connsiteX0-61" fmla="*/ 2610945 w 6459045"/>
              <a:gd name="connsiteY0-62" fmla="*/ 2909201 h 5385701"/>
              <a:gd name="connsiteX1-63" fmla="*/ 1467945 w 6459045"/>
              <a:gd name="connsiteY1-64" fmla="*/ 3804551 h 5385701"/>
              <a:gd name="connsiteX2-65" fmla="*/ 58245 w 6459045"/>
              <a:gd name="connsiteY2-66" fmla="*/ 1651901 h 5385701"/>
              <a:gd name="connsiteX3-67" fmla="*/ 3182445 w 6459045"/>
              <a:gd name="connsiteY3-68" fmla="*/ 146951 h 5385701"/>
              <a:gd name="connsiteX4-69" fmla="*/ 6459045 w 6459045"/>
              <a:gd name="connsiteY4-70" fmla="*/ 5385701 h 5385701"/>
              <a:gd name="connsiteX0-71" fmla="*/ 2599466 w 6447566"/>
              <a:gd name="connsiteY0-72" fmla="*/ 2949201 h 5425701"/>
              <a:gd name="connsiteX1-73" fmla="*/ 1456466 w 6447566"/>
              <a:gd name="connsiteY1-74" fmla="*/ 3844551 h 5425701"/>
              <a:gd name="connsiteX2-75" fmla="*/ 46766 w 6447566"/>
              <a:gd name="connsiteY2-76" fmla="*/ 1691901 h 5425701"/>
              <a:gd name="connsiteX3-77" fmla="*/ 3170966 w 6447566"/>
              <a:gd name="connsiteY3-78" fmla="*/ 186951 h 5425701"/>
              <a:gd name="connsiteX4-79" fmla="*/ 6447566 w 6447566"/>
              <a:gd name="connsiteY4-80" fmla="*/ 5425701 h 5425701"/>
              <a:gd name="connsiteX0-81" fmla="*/ 2609965 w 6458065"/>
              <a:gd name="connsiteY0-82" fmla="*/ 2837809 h 5314309"/>
              <a:gd name="connsiteX1-83" fmla="*/ 1466965 w 6458065"/>
              <a:gd name="connsiteY1-84" fmla="*/ 3733159 h 5314309"/>
              <a:gd name="connsiteX2-85" fmla="*/ 57265 w 6458065"/>
              <a:gd name="connsiteY2-86" fmla="*/ 1580509 h 5314309"/>
              <a:gd name="connsiteX3-87" fmla="*/ 3162415 w 6458065"/>
              <a:gd name="connsiteY3-88" fmla="*/ 151759 h 5314309"/>
              <a:gd name="connsiteX4-89" fmla="*/ 6458065 w 6458065"/>
              <a:gd name="connsiteY4-90" fmla="*/ 5314309 h 5314309"/>
              <a:gd name="connsiteX0-91" fmla="*/ 2593388 w 6441488"/>
              <a:gd name="connsiteY0-92" fmla="*/ 2837809 h 5314309"/>
              <a:gd name="connsiteX1-93" fmla="*/ 1450388 w 6441488"/>
              <a:gd name="connsiteY1-94" fmla="*/ 3733159 h 5314309"/>
              <a:gd name="connsiteX2-95" fmla="*/ 40688 w 6441488"/>
              <a:gd name="connsiteY2-96" fmla="*/ 1580509 h 5314309"/>
              <a:gd name="connsiteX3-97" fmla="*/ 3145838 w 6441488"/>
              <a:gd name="connsiteY3-98" fmla="*/ 151759 h 5314309"/>
              <a:gd name="connsiteX4-99" fmla="*/ 6441488 w 6441488"/>
              <a:gd name="connsiteY4-100" fmla="*/ 5314309 h 5314309"/>
              <a:gd name="connsiteX0-101" fmla="*/ 2563207 w 6411307"/>
              <a:gd name="connsiteY0-102" fmla="*/ 2927723 h 5404223"/>
              <a:gd name="connsiteX1-103" fmla="*/ 1420207 w 6411307"/>
              <a:gd name="connsiteY1-104" fmla="*/ 3823073 h 5404223"/>
              <a:gd name="connsiteX2-105" fmla="*/ 10507 w 6411307"/>
              <a:gd name="connsiteY2-106" fmla="*/ 1670423 h 5404223"/>
              <a:gd name="connsiteX3-107" fmla="*/ 3115657 w 6411307"/>
              <a:gd name="connsiteY3-108" fmla="*/ 241673 h 5404223"/>
              <a:gd name="connsiteX4-109" fmla="*/ 6411307 w 6411307"/>
              <a:gd name="connsiteY4-110" fmla="*/ 5404223 h 5404223"/>
              <a:gd name="connsiteX0-111" fmla="*/ 2563207 w 6411307"/>
              <a:gd name="connsiteY0-112" fmla="*/ 2927723 h 5404223"/>
              <a:gd name="connsiteX1-113" fmla="*/ 1420207 w 6411307"/>
              <a:gd name="connsiteY1-114" fmla="*/ 3823073 h 5404223"/>
              <a:gd name="connsiteX2-115" fmla="*/ 10507 w 6411307"/>
              <a:gd name="connsiteY2-116" fmla="*/ 1670423 h 5404223"/>
              <a:gd name="connsiteX3-117" fmla="*/ 3115657 w 6411307"/>
              <a:gd name="connsiteY3-118" fmla="*/ 241673 h 5404223"/>
              <a:gd name="connsiteX4-119" fmla="*/ 6411307 w 6411307"/>
              <a:gd name="connsiteY4-120" fmla="*/ 5404223 h 540422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6411307" h="5404223">
                <a:moveTo>
                  <a:pt x="2563207" y="2927723"/>
                </a:moveTo>
                <a:cubicBezTo>
                  <a:pt x="2761644" y="3564310"/>
                  <a:pt x="1845657" y="4032623"/>
                  <a:pt x="1420207" y="3823073"/>
                </a:cubicBezTo>
                <a:cubicBezTo>
                  <a:pt x="994757" y="3613523"/>
                  <a:pt x="-119668" y="3105523"/>
                  <a:pt x="10507" y="1670423"/>
                </a:cubicBezTo>
                <a:cubicBezTo>
                  <a:pt x="140682" y="235323"/>
                  <a:pt x="2048857" y="-380627"/>
                  <a:pt x="3115657" y="241673"/>
                </a:cubicBezTo>
                <a:cubicBezTo>
                  <a:pt x="4182457" y="863973"/>
                  <a:pt x="5884257" y="4467598"/>
                  <a:pt x="6411307" y="5404223"/>
                </a:cubicBezTo>
              </a:path>
            </a:pathLst>
          </a:cu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自由: 形状 58"/>
          <p:cNvSpPr/>
          <p:nvPr/>
        </p:nvSpPr>
        <p:spPr>
          <a:xfrm rot="17121192">
            <a:off x="-29043" y="-4407734"/>
            <a:ext cx="11772239" cy="7932274"/>
          </a:xfrm>
          <a:custGeom>
            <a:avLst/>
            <a:gdLst>
              <a:gd name="connsiteX0" fmla="*/ 2171709 w 6438909"/>
              <a:gd name="connsiteY0" fmla="*/ 3340257 h 5797707"/>
              <a:gd name="connsiteX1" fmla="*/ 1943109 w 6438909"/>
              <a:gd name="connsiteY1" fmla="*/ 4178457 h 5797707"/>
              <a:gd name="connsiteX2" fmla="*/ 19059 w 6438909"/>
              <a:gd name="connsiteY2" fmla="*/ 3702207 h 5797707"/>
              <a:gd name="connsiteX3" fmla="*/ 3276609 w 6438909"/>
              <a:gd name="connsiteY3" fmla="*/ 25557 h 5797707"/>
              <a:gd name="connsiteX4" fmla="*/ 6438909 w 6438909"/>
              <a:gd name="connsiteY4" fmla="*/ 5797707 h 5797707"/>
              <a:gd name="connsiteX0-1" fmla="*/ 2152817 w 6420017"/>
              <a:gd name="connsiteY0-2" fmla="*/ 3434610 h 5892060"/>
              <a:gd name="connsiteX1-3" fmla="*/ 1924217 w 6420017"/>
              <a:gd name="connsiteY1-4" fmla="*/ 4272810 h 5892060"/>
              <a:gd name="connsiteX2-5" fmla="*/ 19217 w 6420017"/>
              <a:gd name="connsiteY2-6" fmla="*/ 2158260 h 5892060"/>
              <a:gd name="connsiteX3-7" fmla="*/ 3257717 w 6420017"/>
              <a:gd name="connsiteY3-8" fmla="*/ 119910 h 5892060"/>
              <a:gd name="connsiteX4-9" fmla="*/ 6420017 w 6420017"/>
              <a:gd name="connsiteY4-10" fmla="*/ 5892060 h 5892060"/>
              <a:gd name="connsiteX0-11" fmla="*/ 2136896 w 6404096"/>
              <a:gd name="connsiteY0-12" fmla="*/ 3538647 h 5996097"/>
              <a:gd name="connsiteX1-13" fmla="*/ 1908296 w 6404096"/>
              <a:gd name="connsiteY1-14" fmla="*/ 4376847 h 5996097"/>
              <a:gd name="connsiteX2-15" fmla="*/ 3296 w 6404096"/>
              <a:gd name="connsiteY2-16" fmla="*/ 2262297 h 5996097"/>
              <a:gd name="connsiteX3-17" fmla="*/ 3241796 w 6404096"/>
              <a:gd name="connsiteY3-18" fmla="*/ 223947 h 5996097"/>
              <a:gd name="connsiteX4-19" fmla="*/ 6404096 w 6404096"/>
              <a:gd name="connsiteY4-20" fmla="*/ 5996097 h 5996097"/>
              <a:gd name="connsiteX0-21" fmla="*/ 2555996 w 6404096"/>
              <a:gd name="connsiteY0-22" fmla="*/ 3519597 h 5996097"/>
              <a:gd name="connsiteX1-23" fmla="*/ 1908296 w 6404096"/>
              <a:gd name="connsiteY1-24" fmla="*/ 4376847 h 5996097"/>
              <a:gd name="connsiteX2-25" fmla="*/ 3296 w 6404096"/>
              <a:gd name="connsiteY2-26" fmla="*/ 2262297 h 5996097"/>
              <a:gd name="connsiteX3-27" fmla="*/ 3241796 w 6404096"/>
              <a:gd name="connsiteY3-28" fmla="*/ 223947 h 5996097"/>
              <a:gd name="connsiteX4-29" fmla="*/ 6404096 w 6404096"/>
              <a:gd name="connsiteY4-30" fmla="*/ 5996097 h 5996097"/>
              <a:gd name="connsiteX0-31" fmla="*/ 2598844 w 6446944"/>
              <a:gd name="connsiteY0-32" fmla="*/ 3415855 h 5892355"/>
              <a:gd name="connsiteX1-33" fmla="*/ 1455844 w 6446944"/>
              <a:gd name="connsiteY1-34" fmla="*/ 4311205 h 5892355"/>
              <a:gd name="connsiteX2-35" fmla="*/ 46144 w 6446944"/>
              <a:gd name="connsiteY2-36" fmla="*/ 2158555 h 5892355"/>
              <a:gd name="connsiteX3-37" fmla="*/ 3284644 w 6446944"/>
              <a:gd name="connsiteY3-38" fmla="*/ 120205 h 5892355"/>
              <a:gd name="connsiteX4-39" fmla="*/ 6446944 w 6446944"/>
              <a:gd name="connsiteY4-40" fmla="*/ 5892355 h 5892355"/>
              <a:gd name="connsiteX0-41" fmla="*/ 2616907 w 6465007"/>
              <a:gd name="connsiteY0-42" fmla="*/ 3415855 h 5892355"/>
              <a:gd name="connsiteX1-43" fmla="*/ 1473907 w 6465007"/>
              <a:gd name="connsiteY1-44" fmla="*/ 4311205 h 5892355"/>
              <a:gd name="connsiteX2-45" fmla="*/ 64207 w 6465007"/>
              <a:gd name="connsiteY2-46" fmla="*/ 2158555 h 5892355"/>
              <a:gd name="connsiteX3-47" fmla="*/ 3302707 w 6465007"/>
              <a:gd name="connsiteY3-48" fmla="*/ 120205 h 5892355"/>
              <a:gd name="connsiteX4-49" fmla="*/ 6465007 w 6465007"/>
              <a:gd name="connsiteY4-50" fmla="*/ 5892355 h 5892355"/>
              <a:gd name="connsiteX0-51" fmla="*/ 2588679 w 6436779"/>
              <a:gd name="connsiteY0-52" fmla="*/ 3438674 h 5915174"/>
              <a:gd name="connsiteX1-53" fmla="*/ 1445679 w 6436779"/>
              <a:gd name="connsiteY1-54" fmla="*/ 4334024 h 5915174"/>
              <a:gd name="connsiteX2-55" fmla="*/ 35979 w 6436779"/>
              <a:gd name="connsiteY2-56" fmla="*/ 2181374 h 5915174"/>
              <a:gd name="connsiteX3-57" fmla="*/ 3274479 w 6436779"/>
              <a:gd name="connsiteY3-58" fmla="*/ 143024 h 5915174"/>
              <a:gd name="connsiteX4-59" fmla="*/ 6436779 w 6436779"/>
              <a:gd name="connsiteY4-60" fmla="*/ 5915174 h 5915174"/>
              <a:gd name="connsiteX0-61" fmla="*/ 2610945 w 6459045"/>
              <a:gd name="connsiteY0-62" fmla="*/ 2909201 h 5385701"/>
              <a:gd name="connsiteX1-63" fmla="*/ 1467945 w 6459045"/>
              <a:gd name="connsiteY1-64" fmla="*/ 3804551 h 5385701"/>
              <a:gd name="connsiteX2-65" fmla="*/ 58245 w 6459045"/>
              <a:gd name="connsiteY2-66" fmla="*/ 1651901 h 5385701"/>
              <a:gd name="connsiteX3-67" fmla="*/ 3182445 w 6459045"/>
              <a:gd name="connsiteY3-68" fmla="*/ 146951 h 5385701"/>
              <a:gd name="connsiteX4-69" fmla="*/ 6459045 w 6459045"/>
              <a:gd name="connsiteY4-70" fmla="*/ 5385701 h 5385701"/>
              <a:gd name="connsiteX0-71" fmla="*/ 2599466 w 6447566"/>
              <a:gd name="connsiteY0-72" fmla="*/ 2949201 h 5425701"/>
              <a:gd name="connsiteX1-73" fmla="*/ 1456466 w 6447566"/>
              <a:gd name="connsiteY1-74" fmla="*/ 3844551 h 5425701"/>
              <a:gd name="connsiteX2-75" fmla="*/ 46766 w 6447566"/>
              <a:gd name="connsiteY2-76" fmla="*/ 1691901 h 5425701"/>
              <a:gd name="connsiteX3-77" fmla="*/ 3170966 w 6447566"/>
              <a:gd name="connsiteY3-78" fmla="*/ 186951 h 5425701"/>
              <a:gd name="connsiteX4-79" fmla="*/ 6447566 w 6447566"/>
              <a:gd name="connsiteY4-80" fmla="*/ 5425701 h 5425701"/>
              <a:gd name="connsiteX0-81" fmla="*/ 2609965 w 6458065"/>
              <a:gd name="connsiteY0-82" fmla="*/ 2837809 h 5314309"/>
              <a:gd name="connsiteX1-83" fmla="*/ 1466965 w 6458065"/>
              <a:gd name="connsiteY1-84" fmla="*/ 3733159 h 5314309"/>
              <a:gd name="connsiteX2-85" fmla="*/ 57265 w 6458065"/>
              <a:gd name="connsiteY2-86" fmla="*/ 1580509 h 5314309"/>
              <a:gd name="connsiteX3-87" fmla="*/ 3162415 w 6458065"/>
              <a:gd name="connsiteY3-88" fmla="*/ 151759 h 5314309"/>
              <a:gd name="connsiteX4-89" fmla="*/ 6458065 w 6458065"/>
              <a:gd name="connsiteY4-90" fmla="*/ 5314309 h 5314309"/>
              <a:gd name="connsiteX0-91" fmla="*/ 2593388 w 6441488"/>
              <a:gd name="connsiteY0-92" fmla="*/ 2837809 h 5314309"/>
              <a:gd name="connsiteX1-93" fmla="*/ 1450388 w 6441488"/>
              <a:gd name="connsiteY1-94" fmla="*/ 3733159 h 5314309"/>
              <a:gd name="connsiteX2-95" fmla="*/ 40688 w 6441488"/>
              <a:gd name="connsiteY2-96" fmla="*/ 1580509 h 5314309"/>
              <a:gd name="connsiteX3-97" fmla="*/ 3145838 w 6441488"/>
              <a:gd name="connsiteY3-98" fmla="*/ 151759 h 5314309"/>
              <a:gd name="connsiteX4-99" fmla="*/ 6441488 w 6441488"/>
              <a:gd name="connsiteY4-100" fmla="*/ 5314309 h 5314309"/>
              <a:gd name="connsiteX0-101" fmla="*/ 2563207 w 6411307"/>
              <a:gd name="connsiteY0-102" fmla="*/ 2927723 h 5404223"/>
              <a:gd name="connsiteX1-103" fmla="*/ 1420207 w 6411307"/>
              <a:gd name="connsiteY1-104" fmla="*/ 3823073 h 5404223"/>
              <a:gd name="connsiteX2-105" fmla="*/ 10507 w 6411307"/>
              <a:gd name="connsiteY2-106" fmla="*/ 1670423 h 5404223"/>
              <a:gd name="connsiteX3-107" fmla="*/ 3115657 w 6411307"/>
              <a:gd name="connsiteY3-108" fmla="*/ 241673 h 5404223"/>
              <a:gd name="connsiteX4-109" fmla="*/ 6411307 w 6411307"/>
              <a:gd name="connsiteY4-110" fmla="*/ 5404223 h 5404223"/>
              <a:gd name="connsiteX0-111" fmla="*/ 2563207 w 6411307"/>
              <a:gd name="connsiteY0-112" fmla="*/ 2927723 h 5404223"/>
              <a:gd name="connsiteX1-113" fmla="*/ 1420207 w 6411307"/>
              <a:gd name="connsiteY1-114" fmla="*/ 3823073 h 5404223"/>
              <a:gd name="connsiteX2-115" fmla="*/ 10507 w 6411307"/>
              <a:gd name="connsiteY2-116" fmla="*/ 1670423 h 5404223"/>
              <a:gd name="connsiteX3-117" fmla="*/ 3115657 w 6411307"/>
              <a:gd name="connsiteY3-118" fmla="*/ 241673 h 5404223"/>
              <a:gd name="connsiteX4-119" fmla="*/ 6411307 w 6411307"/>
              <a:gd name="connsiteY4-120" fmla="*/ 5404223 h 540422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6411307" h="5404223">
                <a:moveTo>
                  <a:pt x="2563207" y="2927723"/>
                </a:moveTo>
                <a:cubicBezTo>
                  <a:pt x="2761644" y="3564310"/>
                  <a:pt x="1845657" y="4032623"/>
                  <a:pt x="1420207" y="3823073"/>
                </a:cubicBezTo>
                <a:cubicBezTo>
                  <a:pt x="994757" y="3613523"/>
                  <a:pt x="-119668" y="3105523"/>
                  <a:pt x="10507" y="1670423"/>
                </a:cubicBezTo>
                <a:cubicBezTo>
                  <a:pt x="140682" y="235323"/>
                  <a:pt x="2048857" y="-380627"/>
                  <a:pt x="3115657" y="241673"/>
                </a:cubicBezTo>
                <a:cubicBezTo>
                  <a:pt x="4182457" y="863973"/>
                  <a:pt x="5884257" y="4467598"/>
                  <a:pt x="6411307" y="5404223"/>
                </a:cubicBezTo>
              </a:path>
            </a:pathLst>
          </a:cu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自由: 形状 59"/>
          <p:cNvSpPr/>
          <p:nvPr/>
        </p:nvSpPr>
        <p:spPr>
          <a:xfrm rot="17121192">
            <a:off x="16653" y="-4113113"/>
            <a:ext cx="11772239" cy="7932274"/>
          </a:xfrm>
          <a:custGeom>
            <a:avLst/>
            <a:gdLst>
              <a:gd name="connsiteX0" fmla="*/ 2171709 w 6438909"/>
              <a:gd name="connsiteY0" fmla="*/ 3340257 h 5797707"/>
              <a:gd name="connsiteX1" fmla="*/ 1943109 w 6438909"/>
              <a:gd name="connsiteY1" fmla="*/ 4178457 h 5797707"/>
              <a:gd name="connsiteX2" fmla="*/ 19059 w 6438909"/>
              <a:gd name="connsiteY2" fmla="*/ 3702207 h 5797707"/>
              <a:gd name="connsiteX3" fmla="*/ 3276609 w 6438909"/>
              <a:gd name="connsiteY3" fmla="*/ 25557 h 5797707"/>
              <a:gd name="connsiteX4" fmla="*/ 6438909 w 6438909"/>
              <a:gd name="connsiteY4" fmla="*/ 5797707 h 5797707"/>
              <a:gd name="connsiteX0-1" fmla="*/ 2152817 w 6420017"/>
              <a:gd name="connsiteY0-2" fmla="*/ 3434610 h 5892060"/>
              <a:gd name="connsiteX1-3" fmla="*/ 1924217 w 6420017"/>
              <a:gd name="connsiteY1-4" fmla="*/ 4272810 h 5892060"/>
              <a:gd name="connsiteX2-5" fmla="*/ 19217 w 6420017"/>
              <a:gd name="connsiteY2-6" fmla="*/ 2158260 h 5892060"/>
              <a:gd name="connsiteX3-7" fmla="*/ 3257717 w 6420017"/>
              <a:gd name="connsiteY3-8" fmla="*/ 119910 h 5892060"/>
              <a:gd name="connsiteX4-9" fmla="*/ 6420017 w 6420017"/>
              <a:gd name="connsiteY4-10" fmla="*/ 5892060 h 5892060"/>
              <a:gd name="connsiteX0-11" fmla="*/ 2136896 w 6404096"/>
              <a:gd name="connsiteY0-12" fmla="*/ 3538647 h 5996097"/>
              <a:gd name="connsiteX1-13" fmla="*/ 1908296 w 6404096"/>
              <a:gd name="connsiteY1-14" fmla="*/ 4376847 h 5996097"/>
              <a:gd name="connsiteX2-15" fmla="*/ 3296 w 6404096"/>
              <a:gd name="connsiteY2-16" fmla="*/ 2262297 h 5996097"/>
              <a:gd name="connsiteX3-17" fmla="*/ 3241796 w 6404096"/>
              <a:gd name="connsiteY3-18" fmla="*/ 223947 h 5996097"/>
              <a:gd name="connsiteX4-19" fmla="*/ 6404096 w 6404096"/>
              <a:gd name="connsiteY4-20" fmla="*/ 5996097 h 5996097"/>
              <a:gd name="connsiteX0-21" fmla="*/ 2555996 w 6404096"/>
              <a:gd name="connsiteY0-22" fmla="*/ 3519597 h 5996097"/>
              <a:gd name="connsiteX1-23" fmla="*/ 1908296 w 6404096"/>
              <a:gd name="connsiteY1-24" fmla="*/ 4376847 h 5996097"/>
              <a:gd name="connsiteX2-25" fmla="*/ 3296 w 6404096"/>
              <a:gd name="connsiteY2-26" fmla="*/ 2262297 h 5996097"/>
              <a:gd name="connsiteX3-27" fmla="*/ 3241796 w 6404096"/>
              <a:gd name="connsiteY3-28" fmla="*/ 223947 h 5996097"/>
              <a:gd name="connsiteX4-29" fmla="*/ 6404096 w 6404096"/>
              <a:gd name="connsiteY4-30" fmla="*/ 5996097 h 5996097"/>
              <a:gd name="connsiteX0-31" fmla="*/ 2598844 w 6446944"/>
              <a:gd name="connsiteY0-32" fmla="*/ 3415855 h 5892355"/>
              <a:gd name="connsiteX1-33" fmla="*/ 1455844 w 6446944"/>
              <a:gd name="connsiteY1-34" fmla="*/ 4311205 h 5892355"/>
              <a:gd name="connsiteX2-35" fmla="*/ 46144 w 6446944"/>
              <a:gd name="connsiteY2-36" fmla="*/ 2158555 h 5892355"/>
              <a:gd name="connsiteX3-37" fmla="*/ 3284644 w 6446944"/>
              <a:gd name="connsiteY3-38" fmla="*/ 120205 h 5892355"/>
              <a:gd name="connsiteX4-39" fmla="*/ 6446944 w 6446944"/>
              <a:gd name="connsiteY4-40" fmla="*/ 5892355 h 5892355"/>
              <a:gd name="connsiteX0-41" fmla="*/ 2616907 w 6465007"/>
              <a:gd name="connsiteY0-42" fmla="*/ 3415855 h 5892355"/>
              <a:gd name="connsiteX1-43" fmla="*/ 1473907 w 6465007"/>
              <a:gd name="connsiteY1-44" fmla="*/ 4311205 h 5892355"/>
              <a:gd name="connsiteX2-45" fmla="*/ 64207 w 6465007"/>
              <a:gd name="connsiteY2-46" fmla="*/ 2158555 h 5892355"/>
              <a:gd name="connsiteX3-47" fmla="*/ 3302707 w 6465007"/>
              <a:gd name="connsiteY3-48" fmla="*/ 120205 h 5892355"/>
              <a:gd name="connsiteX4-49" fmla="*/ 6465007 w 6465007"/>
              <a:gd name="connsiteY4-50" fmla="*/ 5892355 h 5892355"/>
              <a:gd name="connsiteX0-51" fmla="*/ 2588679 w 6436779"/>
              <a:gd name="connsiteY0-52" fmla="*/ 3438674 h 5915174"/>
              <a:gd name="connsiteX1-53" fmla="*/ 1445679 w 6436779"/>
              <a:gd name="connsiteY1-54" fmla="*/ 4334024 h 5915174"/>
              <a:gd name="connsiteX2-55" fmla="*/ 35979 w 6436779"/>
              <a:gd name="connsiteY2-56" fmla="*/ 2181374 h 5915174"/>
              <a:gd name="connsiteX3-57" fmla="*/ 3274479 w 6436779"/>
              <a:gd name="connsiteY3-58" fmla="*/ 143024 h 5915174"/>
              <a:gd name="connsiteX4-59" fmla="*/ 6436779 w 6436779"/>
              <a:gd name="connsiteY4-60" fmla="*/ 5915174 h 5915174"/>
              <a:gd name="connsiteX0-61" fmla="*/ 2610945 w 6459045"/>
              <a:gd name="connsiteY0-62" fmla="*/ 2909201 h 5385701"/>
              <a:gd name="connsiteX1-63" fmla="*/ 1467945 w 6459045"/>
              <a:gd name="connsiteY1-64" fmla="*/ 3804551 h 5385701"/>
              <a:gd name="connsiteX2-65" fmla="*/ 58245 w 6459045"/>
              <a:gd name="connsiteY2-66" fmla="*/ 1651901 h 5385701"/>
              <a:gd name="connsiteX3-67" fmla="*/ 3182445 w 6459045"/>
              <a:gd name="connsiteY3-68" fmla="*/ 146951 h 5385701"/>
              <a:gd name="connsiteX4-69" fmla="*/ 6459045 w 6459045"/>
              <a:gd name="connsiteY4-70" fmla="*/ 5385701 h 5385701"/>
              <a:gd name="connsiteX0-71" fmla="*/ 2599466 w 6447566"/>
              <a:gd name="connsiteY0-72" fmla="*/ 2949201 h 5425701"/>
              <a:gd name="connsiteX1-73" fmla="*/ 1456466 w 6447566"/>
              <a:gd name="connsiteY1-74" fmla="*/ 3844551 h 5425701"/>
              <a:gd name="connsiteX2-75" fmla="*/ 46766 w 6447566"/>
              <a:gd name="connsiteY2-76" fmla="*/ 1691901 h 5425701"/>
              <a:gd name="connsiteX3-77" fmla="*/ 3170966 w 6447566"/>
              <a:gd name="connsiteY3-78" fmla="*/ 186951 h 5425701"/>
              <a:gd name="connsiteX4-79" fmla="*/ 6447566 w 6447566"/>
              <a:gd name="connsiteY4-80" fmla="*/ 5425701 h 5425701"/>
              <a:gd name="connsiteX0-81" fmla="*/ 2609965 w 6458065"/>
              <a:gd name="connsiteY0-82" fmla="*/ 2837809 h 5314309"/>
              <a:gd name="connsiteX1-83" fmla="*/ 1466965 w 6458065"/>
              <a:gd name="connsiteY1-84" fmla="*/ 3733159 h 5314309"/>
              <a:gd name="connsiteX2-85" fmla="*/ 57265 w 6458065"/>
              <a:gd name="connsiteY2-86" fmla="*/ 1580509 h 5314309"/>
              <a:gd name="connsiteX3-87" fmla="*/ 3162415 w 6458065"/>
              <a:gd name="connsiteY3-88" fmla="*/ 151759 h 5314309"/>
              <a:gd name="connsiteX4-89" fmla="*/ 6458065 w 6458065"/>
              <a:gd name="connsiteY4-90" fmla="*/ 5314309 h 5314309"/>
              <a:gd name="connsiteX0-91" fmla="*/ 2593388 w 6441488"/>
              <a:gd name="connsiteY0-92" fmla="*/ 2837809 h 5314309"/>
              <a:gd name="connsiteX1-93" fmla="*/ 1450388 w 6441488"/>
              <a:gd name="connsiteY1-94" fmla="*/ 3733159 h 5314309"/>
              <a:gd name="connsiteX2-95" fmla="*/ 40688 w 6441488"/>
              <a:gd name="connsiteY2-96" fmla="*/ 1580509 h 5314309"/>
              <a:gd name="connsiteX3-97" fmla="*/ 3145838 w 6441488"/>
              <a:gd name="connsiteY3-98" fmla="*/ 151759 h 5314309"/>
              <a:gd name="connsiteX4-99" fmla="*/ 6441488 w 6441488"/>
              <a:gd name="connsiteY4-100" fmla="*/ 5314309 h 5314309"/>
              <a:gd name="connsiteX0-101" fmla="*/ 2563207 w 6411307"/>
              <a:gd name="connsiteY0-102" fmla="*/ 2927723 h 5404223"/>
              <a:gd name="connsiteX1-103" fmla="*/ 1420207 w 6411307"/>
              <a:gd name="connsiteY1-104" fmla="*/ 3823073 h 5404223"/>
              <a:gd name="connsiteX2-105" fmla="*/ 10507 w 6411307"/>
              <a:gd name="connsiteY2-106" fmla="*/ 1670423 h 5404223"/>
              <a:gd name="connsiteX3-107" fmla="*/ 3115657 w 6411307"/>
              <a:gd name="connsiteY3-108" fmla="*/ 241673 h 5404223"/>
              <a:gd name="connsiteX4-109" fmla="*/ 6411307 w 6411307"/>
              <a:gd name="connsiteY4-110" fmla="*/ 5404223 h 5404223"/>
              <a:gd name="connsiteX0-111" fmla="*/ 2563207 w 6411307"/>
              <a:gd name="connsiteY0-112" fmla="*/ 2927723 h 5404223"/>
              <a:gd name="connsiteX1-113" fmla="*/ 1420207 w 6411307"/>
              <a:gd name="connsiteY1-114" fmla="*/ 3823073 h 5404223"/>
              <a:gd name="connsiteX2-115" fmla="*/ 10507 w 6411307"/>
              <a:gd name="connsiteY2-116" fmla="*/ 1670423 h 5404223"/>
              <a:gd name="connsiteX3-117" fmla="*/ 3115657 w 6411307"/>
              <a:gd name="connsiteY3-118" fmla="*/ 241673 h 5404223"/>
              <a:gd name="connsiteX4-119" fmla="*/ 6411307 w 6411307"/>
              <a:gd name="connsiteY4-120" fmla="*/ 5404223 h 540422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6411307" h="5404223">
                <a:moveTo>
                  <a:pt x="2563207" y="2927723"/>
                </a:moveTo>
                <a:cubicBezTo>
                  <a:pt x="2761644" y="3564310"/>
                  <a:pt x="1845657" y="4032623"/>
                  <a:pt x="1420207" y="3823073"/>
                </a:cubicBezTo>
                <a:cubicBezTo>
                  <a:pt x="994757" y="3613523"/>
                  <a:pt x="-119668" y="3105523"/>
                  <a:pt x="10507" y="1670423"/>
                </a:cubicBezTo>
                <a:cubicBezTo>
                  <a:pt x="140682" y="235323"/>
                  <a:pt x="2048857" y="-380627"/>
                  <a:pt x="3115657" y="241673"/>
                </a:cubicBezTo>
                <a:cubicBezTo>
                  <a:pt x="4182457" y="863973"/>
                  <a:pt x="5884257" y="4467598"/>
                  <a:pt x="6411307" y="5404223"/>
                </a:cubicBezTo>
              </a:path>
            </a:pathLst>
          </a:cu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自由: 形状 60"/>
          <p:cNvSpPr/>
          <p:nvPr/>
        </p:nvSpPr>
        <p:spPr>
          <a:xfrm rot="17121192">
            <a:off x="38228" y="-3817375"/>
            <a:ext cx="11772239" cy="7932274"/>
          </a:xfrm>
          <a:custGeom>
            <a:avLst/>
            <a:gdLst>
              <a:gd name="connsiteX0" fmla="*/ 2171709 w 6438909"/>
              <a:gd name="connsiteY0" fmla="*/ 3340257 h 5797707"/>
              <a:gd name="connsiteX1" fmla="*/ 1943109 w 6438909"/>
              <a:gd name="connsiteY1" fmla="*/ 4178457 h 5797707"/>
              <a:gd name="connsiteX2" fmla="*/ 19059 w 6438909"/>
              <a:gd name="connsiteY2" fmla="*/ 3702207 h 5797707"/>
              <a:gd name="connsiteX3" fmla="*/ 3276609 w 6438909"/>
              <a:gd name="connsiteY3" fmla="*/ 25557 h 5797707"/>
              <a:gd name="connsiteX4" fmla="*/ 6438909 w 6438909"/>
              <a:gd name="connsiteY4" fmla="*/ 5797707 h 5797707"/>
              <a:gd name="connsiteX0-1" fmla="*/ 2152817 w 6420017"/>
              <a:gd name="connsiteY0-2" fmla="*/ 3434610 h 5892060"/>
              <a:gd name="connsiteX1-3" fmla="*/ 1924217 w 6420017"/>
              <a:gd name="connsiteY1-4" fmla="*/ 4272810 h 5892060"/>
              <a:gd name="connsiteX2-5" fmla="*/ 19217 w 6420017"/>
              <a:gd name="connsiteY2-6" fmla="*/ 2158260 h 5892060"/>
              <a:gd name="connsiteX3-7" fmla="*/ 3257717 w 6420017"/>
              <a:gd name="connsiteY3-8" fmla="*/ 119910 h 5892060"/>
              <a:gd name="connsiteX4-9" fmla="*/ 6420017 w 6420017"/>
              <a:gd name="connsiteY4-10" fmla="*/ 5892060 h 5892060"/>
              <a:gd name="connsiteX0-11" fmla="*/ 2136896 w 6404096"/>
              <a:gd name="connsiteY0-12" fmla="*/ 3538647 h 5996097"/>
              <a:gd name="connsiteX1-13" fmla="*/ 1908296 w 6404096"/>
              <a:gd name="connsiteY1-14" fmla="*/ 4376847 h 5996097"/>
              <a:gd name="connsiteX2-15" fmla="*/ 3296 w 6404096"/>
              <a:gd name="connsiteY2-16" fmla="*/ 2262297 h 5996097"/>
              <a:gd name="connsiteX3-17" fmla="*/ 3241796 w 6404096"/>
              <a:gd name="connsiteY3-18" fmla="*/ 223947 h 5996097"/>
              <a:gd name="connsiteX4-19" fmla="*/ 6404096 w 6404096"/>
              <a:gd name="connsiteY4-20" fmla="*/ 5996097 h 5996097"/>
              <a:gd name="connsiteX0-21" fmla="*/ 2555996 w 6404096"/>
              <a:gd name="connsiteY0-22" fmla="*/ 3519597 h 5996097"/>
              <a:gd name="connsiteX1-23" fmla="*/ 1908296 w 6404096"/>
              <a:gd name="connsiteY1-24" fmla="*/ 4376847 h 5996097"/>
              <a:gd name="connsiteX2-25" fmla="*/ 3296 w 6404096"/>
              <a:gd name="connsiteY2-26" fmla="*/ 2262297 h 5996097"/>
              <a:gd name="connsiteX3-27" fmla="*/ 3241796 w 6404096"/>
              <a:gd name="connsiteY3-28" fmla="*/ 223947 h 5996097"/>
              <a:gd name="connsiteX4-29" fmla="*/ 6404096 w 6404096"/>
              <a:gd name="connsiteY4-30" fmla="*/ 5996097 h 5996097"/>
              <a:gd name="connsiteX0-31" fmla="*/ 2598844 w 6446944"/>
              <a:gd name="connsiteY0-32" fmla="*/ 3415855 h 5892355"/>
              <a:gd name="connsiteX1-33" fmla="*/ 1455844 w 6446944"/>
              <a:gd name="connsiteY1-34" fmla="*/ 4311205 h 5892355"/>
              <a:gd name="connsiteX2-35" fmla="*/ 46144 w 6446944"/>
              <a:gd name="connsiteY2-36" fmla="*/ 2158555 h 5892355"/>
              <a:gd name="connsiteX3-37" fmla="*/ 3284644 w 6446944"/>
              <a:gd name="connsiteY3-38" fmla="*/ 120205 h 5892355"/>
              <a:gd name="connsiteX4-39" fmla="*/ 6446944 w 6446944"/>
              <a:gd name="connsiteY4-40" fmla="*/ 5892355 h 5892355"/>
              <a:gd name="connsiteX0-41" fmla="*/ 2616907 w 6465007"/>
              <a:gd name="connsiteY0-42" fmla="*/ 3415855 h 5892355"/>
              <a:gd name="connsiteX1-43" fmla="*/ 1473907 w 6465007"/>
              <a:gd name="connsiteY1-44" fmla="*/ 4311205 h 5892355"/>
              <a:gd name="connsiteX2-45" fmla="*/ 64207 w 6465007"/>
              <a:gd name="connsiteY2-46" fmla="*/ 2158555 h 5892355"/>
              <a:gd name="connsiteX3-47" fmla="*/ 3302707 w 6465007"/>
              <a:gd name="connsiteY3-48" fmla="*/ 120205 h 5892355"/>
              <a:gd name="connsiteX4-49" fmla="*/ 6465007 w 6465007"/>
              <a:gd name="connsiteY4-50" fmla="*/ 5892355 h 5892355"/>
              <a:gd name="connsiteX0-51" fmla="*/ 2588679 w 6436779"/>
              <a:gd name="connsiteY0-52" fmla="*/ 3438674 h 5915174"/>
              <a:gd name="connsiteX1-53" fmla="*/ 1445679 w 6436779"/>
              <a:gd name="connsiteY1-54" fmla="*/ 4334024 h 5915174"/>
              <a:gd name="connsiteX2-55" fmla="*/ 35979 w 6436779"/>
              <a:gd name="connsiteY2-56" fmla="*/ 2181374 h 5915174"/>
              <a:gd name="connsiteX3-57" fmla="*/ 3274479 w 6436779"/>
              <a:gd name="connsiteY3-58" fmla="*/ 143024 h 5915174"/>
              <a:gd name="connsiteX4-59" fmla="*/ 6436779 w 6436779"/>
              <a:gd name="connsiteY4-60" fmla="*/ 5915174 h 5915174"/>
              <a:gd name="connsiteX0-61" fmla="*/ 2610945 w 6459045"/>
              <a:gd name="connsiteY0-62" fmla="*/ 2909201 h 5385701"/>
              <a:gd name="connsiteX1-63" fmla="*/ 1467945 w 6459045"/>
              <a:gd name="connsiteY1-64" fmla="*/ 3804551 h 5385701"/>
              <a:gd name="connsiteX2-65" fmla="*/ 58245 w 6459045"/>
              <a:gd name="connsiteY2-66" fmla="*/ 1651901 h 5385701"/>
              <a:gd name="connsiteX3-67" fmla="*/ 3182445 w 6459045"/>
              <a:gd name="connsiteY3-68" fmla="*/ 146951 h 5385701"/>
              <a:gd name="connsiteX4-69" fmla="*/ 6459045 w 6459045"/>
              <a:gd name="connsiteY4-70" fmla="*/ 5385701 h 5385701"/>
              <a:gd name="connsiteX0-71" fmla="*/ 2599466 w 6447566"/>
              <a:gd name="connsiteY0-72" fmla="*/ 2949201 h 5425701"/>
              <a:gd name="connsiteX1-73" fmla="*/ 1456466 w 6447566"/>
              <a:gd name="connsiteY1-74" fmla="*/ 3844551 h 5425701"/>
              <a:gd name="connsiteX2-75" fmla="*/ 46766 w 6447566"/>
              <a:gd name="connsiteY2-76" fmla="*/ 1691901 h 5425701"/>
              <a:gd name="connsiteX3-77" fmla="*/ 3170966 w 6447566"/>
              <a:gd name="connsiteY3-78" fmla="*/ 186951 h 5425701"/>
              <a:gd name="connsiteX4-79" fmla="*/ 6447566 w 6447566"/>
              <a:gd name="connsiteY4-80" fmla="*/ 5425701 h 5425701"/>
              <a:gd name="connsiteX0-81" fmla="*/ 2609965 w 6458065"/>
              <a:gd name="connsiteY0-82" fmla="*/ 2837809 h 5314309"/>
              <a:gd name="connsiteX1-83" fmla="*/ 1466965 w 6458065"/>
              <a:gd name="connsiteY1-84" fmla="*/ 3733159 h 5314309"/>
              <a:gd name="connsiteX2-85" fmla="*/ 57265 w 6458065"/>
              <a:gd name="connsiteY2-86" fmla="*/ 1580509 h 5314309"/>
              <a:gd name="connsiteX3-87" fmla="*/ 3162415 w 6458065"/>
              <a:gd name="connsiteY3-88" fmla="*/ 151759 h 5314309"/>
              <a:gd name="connsiteX4-89" fmla="*/ 6458065 w 6458065"/>
              <a:gd name="connsiteY4-90" fmla="*/ 5314309 h 5314309"/>
              <a:gd name="connsiteX0-91" fmla="*/ 2593388 w 6441488"/>
              <a:gd name="connsiteY0-92" fmla="*/ 2837809 h 5314309"/>
              <a:gd name="connsiteX1-93" fmla="*/ 1450388 w 6441488"/>
              <a:gd name="connsiteY1-94" fmla="*/ 3733159 h 5314309"/>
              <a:gd name="connsiteX2-95" fmla="*/ 40688 w 6441488"/>
              <a:gd name="connsiteY2-96" fmla="*/ 1580509 h 5314309"/>
              <a:gd name="connsiteX3-97" fmla="*/ 3145838 w 6441488"/>
              <a:gd name="connsiteY3-98" fmla="*/ 151759 h 5314309"/>
              <a:gd name="connsiteX4-99" fmla="*/ 6441488 w 6441488"/>
              <a:gd name="connsiteY4-100" fmla="*/ 5314309 h 5314309"/>
              <a:gd name="connsiteX0-101" fmla="*/ 2563207 w 6411307"/>
              <a:gd name="connsiteY0-102" fmla="*/ 2927723 h 5404223"/>
              <a:gd name="connsiteX1-103" fmla="*/ 1420207 w 6411307"/>
              <a:gd name="connsiteY1-104" fmla="*/ 3823073 h 5404223"/>
              <a:gd name="connsiteX2-105" fmla="*/ 10507 w 6411307"/>
              <a:gd name="connsiteY2-106" fmla="*/ 1670423 h 5404223"/>
              <a:gd name="connsiteX3-107" fmla="*/ 3115657 w 6411307"/>
              <a:gd name="connsiteY3-108" fmla="*/ 241673 h 5404223"/>
              <a:gd name="connsiteX4-109" fmla="*/ 6411307 w 6411307"/>
              <a:gd name="connsiteY4-110" fmla="*/ 5404223 h 5404223"/>
              <a:gd name="connsiteX0-111" fmla="*/ 2563207 w 6411307"/>
              <a:gd name="connsiteY0-112" fmla="*/ 2927723 h 5404223"/>
              <a:gd name="connsiteX1-113" fmla="*/ 1420207 w 6411307"/>
              <a:gd name="connsiteY1-114" fmla="*/ 3823073 h 5404223"/>
              <a:gd name="connsiteX2-115" fmla="*/ 10507 w 6411307"/>
              <a:gd name="connsiteY2-116" fmla="*/ 1670423 h 5404223"/>
              <a:gd name="connsiteX3-117" fmla="*/ 3115657 w 6411307"/>
              <a:gd name="connsiteY3-118" fmla="*/ 241673 h 5404223"/>
              <a:gd name="connsiteX4-119" fmla="*/ 6411307 w 6411307"/>
              <a:gd name="connsiteY4-120" fmla="*/ 5404223 h 540422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6411307" h="5404223">
                <a:moveTo>
                  <a:pt x="2563207" y="2927723"/>
                </a:moveTo>
                <a:cubicBezTo>
                  <a:pt x="2761644" y="3564310"/>
                  <a:pt x="1845657" y="4032623"/>
                  <a:pt x="1420207" y="3823073"/>
                </a:cubicBezTo>
                <a:cubicBezTo>
                  <a:pt x="994757" y="3613523"/>
                  <a:pt x="-119668" y="3105523"/>
                  <a:pt x="10507" y="1670423"/>
                </a:cubicBezTo>
                <a:cubicBezTo>
                  <a:pt x="140682" y="235323"/>
                  <a:pt x="2048857" y="-380627"/>
                  <a:pt x="3115657" y="241673"/>
                </a:cubicBezTo>
                <a:cubicBezTo>
                  <a:pt x="4182457" y="863973"/>
                  <a:pt x="5884257" y="4467598"/>
                  <a:pt x="6411307" y="5404223"/>
                </a:cubicBezTo>
              </a:path>
            </a:pathLst>
          </a:cu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自由: 形状 61"/>
          <p:cNvSpPr/>
          <p:nvPr/>
        </p:nvSpPr>
        <p:spPr>
          <a:xfrm rot="17121192">
            <a:off x="35518" y="-3522769"/>
            <a:ext cx="11772239" cy="7932274"/>
          </a:xfrm>
          <a:custGeom>
            <a:avLst/>
            <a:gdLst>
              <a:gd name="connsiteX0" fmla="*/ 2171709 w 6438909"/>
              <a:gd name="connsiteY0" fmla="*/ 3340257 h 5797707"/>
              <a:gd name="connsiteX1" fmla="*/ 1943109 w 6438909"/>
              <a:gd name="connsiteY1" fmla="*/ 4178457 h 5797707"/>
              <a:gd name="connsiteX2" fmla="*/ 19059 w 6438909"/>
              <a:gd name="connsiteY2" fmla="*/ 3702207 h 5797707"/>
              <a:gd name="connsiteX3" fmla="*/ 3276609 w 6438909"/>
              <a:gd name="connsiteY3" fmla="*/ 25557 h 5797707"/>
              <a:gd name="connsiteX4" fmla="*/ 6438909 w 6438909"/>
              <a:gd name="connsiteY4" fmla="*/ 5797707 h 5797707"/>
              <a:gd name="connsiteX0-1" fmla="*/ 2152817 w 6420017"/>
              <a:gd name="connsiteY0-2" fmla="*/ 3434610 h 5892060"/>
              <a:gd name="connsiteX1-3" fmla="*/ 1924217 w 6420017"/>
              <a:gd name="connsiteY1-4" fmla="*/ 4272810 h 5892060"/>
              <a:gd name="connsiteX2-5" fmla="*/ 19217 w 6420017"/>
              <a:gd name="connsiteY2-6" fmla="*/ 2158260 h 5892060"/>
              <a:gd name="connsiteX3-7" fmla="*/ 3257717 w 6420017"/>
              <a:gd name="connsiteY3-8" fmla="*/ 119910 h 5892060"/>
              <a:gd name="connsiteX4-9" fmla="*/ 6420017 w 6420017"/>
              <a:gd name="connsiteY4-10" fmla="*/ 5892060 h 5892060"/>
              <a:gd name="connsiteX0-11" fmla="*/ 2136896 w 6404096"/>
              <a:gd name="connsiteY0-12" fmla="*/ 3538647 h 5996097"/>
              <a:gd name="connsiteX1-13" fmla="*/ 1908296 w 6404096"/>
              <a:gd name="connsiteY1-14" fmla="*/ 4376847 h 5996097"/>
              <a:gd name="connsiteX2-15" fmla="*/ 3296 w 6404096"/>
              <a:gd name="connsiteY2-16" fmla="*/ 2262297 h 5996097"/>
              <a:gd name="connsiteX3-17" fmla="*/ 3241796 w 6404096"/>
              <a:gd name="connsiteY3-18" fmla="*/ 223947 h 5996097"/>
              <a:gd name="connsiteX4-19" fmla="*/ 6404096 w 6404096"/>
              <a:gd name="connsiteY4-20" fmla="*/ 5996097 h 5996097"/>
              <a:gd name="connsiteX0-21" fmla="*/ 2555996 w 6404096"/>
              <a:gd name="connsiteY0-22" fmla="*/ 3519597 h 5996097"/>
              <a:gd name="connsiteX1-23" fmla="*/ 1908296 w 6404096"/>
              <a:gd name="connsiteY1-24" fmla="*/ 4376847 h 5996097"/>
              <a:gd name="connsiteX2-25" fmla="*/ 3296 w 6404096"/>
              <a:gd name="connsiteY2-26" fmla="*/ 2262297 h 5996097"/>
              <a:gd name="connsiteX3-27" fmla="*/ 3241796 w 6404096"/>
              <a:gd name="connsiteY3-28" fmla="*/ 223947 h 5996097"/>
              <a:gd name="connsiteX4-29" fmla="*/ 6404096 w 6404096"/>
              <a:gd name="connsiteY4-30" fmla="*/ 5996097 h 5996097"/>
              <a:gd name="connsiteX0-31" fmla="*/ 2598844 w 6446944"/>
              <a:gd name="connsiteY0-32" fmla="*/ 3415855 h 5892355"/>
              <a:gd name="connsiteX1-33" fmla="*/ 1455844 w 6446944"/>
              <a:gd name="connsiteY1-34" fmla="*/ 4311205 h 5892355"/>
              <a:gd name="connsiteX2-35" fmla="*/ 46144 w 6446944"/>
              <a:gd name="connsiteY2-36" fmla="*/ 2158555 h 5892355"/>
              <a:gd name="connsiteX3-37" fmla="*/ 3284644 w 6446944"/>
              <a:gd name="connsiteY3-38" fmla="*/ 120205 h 5892355"/>
              <a:gd name="connsiteX4-39" fmla="*/ 6446944 w 6446944"/>
              <a:gd name="connsiteY4-40" fmla="*/ 5892355 h 5892355"/>
              <a:gd name="connsiteX0-41" fmla="*/ 2616907 w 6465007"/>
              <a:gd name="connsiteY0-42" fmla="*/ 3415855 h 5892355"/>
              <a:gd name="connsiteX1-43" fmla="*/ 1473907 w 6465007"/>
              <a:gd name="connsiteY1-44" fmla="*/ 4311205 h 5892355"/>
              <a:gd name="connsiteX2-45" fmla="*/ 64207 w 6465007"/>
              <a:gd name="connsiteY2-46" fmla="*/ 2158555 h 5892355"/>
              <a:gd name="connsiteX3-47" fmla="*/ 3302707 w 6465007"/>
              <a:gd name="connsiteY3-48" fmla="*/ 120205 h 5892355"/>
              <a:gd name="connsiteX4-49" fmla="*/ 6465007 w 6465007"/>
              <a:gd name="connsiteY4-50" fmla="*/ 5892355 h 5892355"/>
              <a:gd name="connsiteX0-51" fmla="*/ 2588679 w 6436779"/>
              <a:gd name="connsiteY0-52" fmla="*/ 3438674 h 5915174"/>
              <a:gd name="connsiteX1-53" fmla="*/ 1445679 w 6436779"/>
              <a:gd name="connsiteY1-54" fmla="*/ 4334024 h 5915174"/>
              <a:gd name="connsiteX2-55" fmla="*/ 35979 w 6436779"/>
              <a:gd name="connsiteY2-56" fmla="*/ 2181374 h 5915174"/>
              <a:gd name="connsiteX3-57" fmla="*/ 3274479 w 6436779"/>
              <a:gd name="connsiteY3-58" fmla="*/ 143024 h 5915174"/>
              <a:gd name="connsiteX4-59" fmla="*/ 6436779 w 6436779"/>
              <a:gd name="connsiteY4-60" fmla="*/ 5915174 h 5915174"/>
              <a:gd name="connsiteX0-61" fmla="*/ 2610945 w 6459045"/>
              <a:gd name="connsiteY0-62" fmla="*/ 2909201 h 5385701"/>
              <a:gd name="connsiteX1-63" fmla="*/ 1467945 w 6459045"/>
              <a:gd name="connsiteY1-64" fmla="*/ 3804551 h 5385701"/>
              <a:gd name="connsiteX2-65" fmla="*/ 58245 w 6459045"/>
              <a:gd name="connsiteY2-66" fmla="*/ 1651901 h 5385701"/>
              <a:gd name="connsiteX3-67" fmla="*/ 3182445 w 6459045"/>
              <a:gd name="connsiteY3-68" fmla="*/ 146951 h 5385701"/>
              <a:gd name="connsiteX4-69" fmla="*/ 6459045 w 6459045"/>
              <a:gd name="connsiteY4-70" fmla="*/ 5385701 h 5385701"/>
              <a:gd name="connsiteX0-71" fmla="*/ 2599466 w 6447566"/>
              <a:gd name="connsiteY0-72" fmla="*/ 2949201 h 5425701"/>
              <a:gd name="connsiteX1-73" fmla="*/ 1456466 w 6447566"/>
              <a:gd name="connsiteY1-74" fmla="*/ 3844551 h 5425701"/>
              <a:gd name="connsiteX2-75" fmla="*/ 46766 w 6447566"/>
              <a:gd name="connsiteY2-76" fmla="*/ 1691901 h 5425701"/>
              <a:gd name="connsiteX3-77" fmla="*/ 3170966 w 6447566"/>
              <a:gd name="connsiteY3-78" fmla="*/ 186951 h 5425701"/>
              <a:gd name="connsiteX4-79" fmla="*/ 6447566 w 6447566"/>
              <a:gd name="connsiteY4-80" fmla="*/ 5425701 h 5425701"/>
              <a:gd name="connsiteX0-81" fmla="*/ 2609965 w 6458065"/>
              <a:gd name="connsiteY0-82" fmla="*/ 2837809 h 5314309"/>
              <a:gd name="connsiteX1-83" fmla="*/ 1466965 w 6458065"/>
              <a:gd name="connsiteY1-84" fmla="*/ 3733159 h 5314309"/>
              <a:gd name="connsiteX2-85" fmla="*/ 57265 w 6458065"/>
              <a:gd name="connsiteY2-86" fmla="*/ 1580509 h 5314309"/>
              <a:gd name="connsiteX3-87" fmla="*/ 3162415 w 6458065"/>
              <a:gd name="connsiteY3-88" fmla="*/ 151759 h 5314309"/>
              <a:gd name="connsiteX4-89" fmla="*/ 6458065 w 6458065"/>
              <a:gd name="connsiteY4-90" fmla="*/ 5314309 h 5314309"/>
              <a:gd name="connsiteX0-91" fmla="*/ 2593388 w 6441488"/>
              <a:gd name="connsiteY0-92" fmla="*/ 2837809 h 5314309"/>
              <a:gd name="connsiteX1-93" fmla="*/ 1450388 w 6441488"/>
              <a:gd name="connsiteY1-94" fmla="*/ 3733159 h 5314309"/>
              <a:gd name="connsiteX2-95" fmla="*/ 40688 w 6441488"/>
              <a:gd name="connsiteY2-96" fmla="*/ 1580509 h 5314309"/>
              <a:gd name="connsiteX3-97" fmla="*/ 3145838 w 6441488"/>
              <a:gd name="connsiteY3-98" fmla="*/ 151759 h 5314309"/>
              <a:gd name="connsiteX4-99" fmla="*/ 6441488 w 6441488"/>
              <a:gd name="connsiteY4-100" fmla="*/ 5314309 h 5314309"/>
              <a:gd name="connsiteX0-101" fmla="*/ 2563207 w 6411307"/>
              <a:gd name="connsiteY0-102" fmla="*/ 2927723 h 5404223"/>
              <a:gd name="connsiteX1-103" fmla="*/ 1420207 w 6411307"/>
              <a:gd name="connsiteY1-104" fmla="*/ 3823073 h 5404223"/>
              <a:gd name="connsiteX2-105" fmla="*/ 10507 w 6411307"/>
              <a:gd name="connsiteY2-106" fmla="*/ 1670423 h 5404223"/>
              <a:gd name="connsiteX3-107" fmla="*/ 3115657 w 6411307"/>
              <a:gd name="connsiteY3-108" fmla="*/ 241673 h 5404223"/>
              <a:gd name="connsiteX4-109" fmla="*/ 6411307 w 6411307"/>
              <a:gd name="connsiteY4-110" fmla="*/ 5404223 h 5404223"/>
              <a:gd name="connsiteX0-111" fmla="*/ 2563207 w 6411307"/>
              <a:gd name="connsiteY0-112" fmla="*/ 2927723 h 5404223"/>
              <a:gd name="connsiteX1-113" fmla="*/ 1420207 w 6411307"/>
              <a:gd name="connsiteY1-114" fmla="*/ 3823073 h 5404223"/>
              <a:gd name="connsiteX2-115" fmla="*/ 10507 w 6411307"/>
              <a:gd name="connsiteY2-116" fmla="*/ 1670423 h 5404223"/>
              <a:gd name="connsiteX3-117" fmla="*/ 3115657 w 6411307"/>
              <a:gd name="connsiteY3-118" fmla="*/ 241673 h 5404223"/>
              <a:gd name="connsiteX4-119" fmla="*/ 6411307 w 6411307"/>
              <a:gd name="connsiteY4-120" fmla="*/ 5404223 h 540422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6411307" h="5404223">
                <a:moveTo>
                  <a:pt x="2563207" y="2927723"/>
                </a:moveTo>
                <a:cubicBezTo>
                  <a:pt x="2761644" y="3564310"/>
                  <a:pt x="1845657" y="4032623"/>
                  <a:pt x="1420207" y="3823073"/>
                </a:cubicBezTo>
                <a:cubicBezTo>
                  <a:pt x="994757" y="3613523"/>
                  <a:pt x="-119668" y="3105523"/>
                  <a:pt x="10507" y="1670423"/>
                </a:cubicBezTo>
                <a:cubicBezTo>
                  <a:pt x="140682" y="235323"/>
                  <a:pt x="2048857" y="-380627"/>
                  <a:pt x="3115657" y="241673"/>
                </a:cubicBezTo>
                <a:cubicBezTo>
                  <a:pt x="4182457" y="863973"/>
                  <a:pt x="5884257" y="4467598"/>
                  <a:pt x="6411307" y="5404223"/>
                </a:cubicBezTo>
              </a:path>
            </a:pathLst>
          </a:cu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自由: 形状 62"/>
          <p:cNvSpPr/>
          <p:nvPr/>
        </p:nvSpPr>
        <p:spPr>
          <a:xfrm rot="17121192">
            <a:off x="8540" y="-3231537"/>
            <a:ext cx="11772239" cy="7932274"/>
          </a:xfrm>
          <a:custGeom>
            <a:avLst/>
            <a:gdLst>
              <a:gd name="connsiteX0" fmla="*/ 2171709 w 6438909"/>
              <a:gd name="connsiteY0" fmla="*/ 3340257 h 5797707"/>
              <a:gd name="connsiteX1" fmla="*/ 1943109 w 6438909"/>
              <a:gd name="connsiteY1" fmla="*/ 4178457 h 5797707"/>
              <a:gd name="connsiteX2" fmla="*/ 19059 w 6438909"/>
              <a:gd name="connsiteY2" fmla="*/ 3702207 h 5797707"/>
              <a:gd name="connsiteX3" fmla="*/ 3276609 w 6438909"/>
              <a:gd name="connsiteY3" fmla="*/ 25557 h 5797707"/>
              <a:gd name="connsiteX4" fmla="*/ 6438909 w 6438909"/>
              <a:gd name="connsiteY4" fmla="*/ 5797707 h 5797707"/>
              <a:gd name="connsiteX0-1" fmla="*/ 2152817 w 6420017"/>
              <a:gd name="connsiteY0-2" fmla="*/ 3434610 h 5892060"/>
              <a:gd name="connsiteX1-3" fmla="*/ 1924217 w 6420017"/>
              <a:gd name="connsiteY1-4" fmla="*/ 4272810 h 5892060"/>
              <a:gd name="connsiteX2-5" fmla="*/ 19217 w 6420017"/>
              <a:gd name="connsiteY2-6" fmla="*/ 2158260 h 5892060"/>
              <a:gd name="connsiteX3-7" fmla="*/ 3257717 w 6420017"/>
              <a:gd name="connsiteY3-8" fmla="*/ 119910 h 5892060"/>
              <a:gd name="connsiteX4-9" fmla="*/ 6420017 w 6420017"/>
              <a:gd name="connsiteY4-10" fmla="*/ 5892060 h 5892060"/>
              <a:gd name="connsiteX0-11" fmla="*/ 2136896 w 6404096"/>
              <a:gd name="connsiteY0-12" fmla="*/ 3538647 h 5996097"/>
              <a:gd name="connsiteX1-13" fmla="*/ 1908296 w 6404096"/>
              <a:gd name="connsiteY1-14" fmla="*/ 4376847 h 5996097"/>
              <a:gd name="connsiteX2-15" fmla="*/ 3296 w 6404096"/>
              <a:gd name="connsiteY2-16" fmla="*/ 2262297 h 5996097"/>
              <a:gd name="connsiteX3-17" fmla="*/ 3241796 w 6404096"/>
              <a:gd name="connsiteY3-18" fmla="*/ 223947 h 5996097"/>
              <a:gd name="connsiteX4-19" fmla="*/ 6404096 w 6404096"/>
              <a:gd name="connsiteY4-20" fmla="*/ 5996097 h 5996097"/>
              <a:gd name="connsiteX0-21" fmla="*/ 2555996 w 6404096"/>
              <a:gd name="connsiteY0-22" fmla="*/ 3519597 h 5996097"/>
              <a:gd name="connsiteX1-23" fmla="*/ 1908296 w 6404096"/>
              <a:gd name="connsiteY1-24" fmla="*/ 4376847 h 5996097"/>
              <a:gd name="connsiteX2-25" fmla="*/ 3296 w 6404096"/>
              <a:gd name="connsiteY2-26" fmla="*/ 2262297 h 5996097"/>
              <a:gd name="connsiteX3-27" fmla="*/ 3241796 w 6404096"/>
              <a:gd name="connsiteY3-28" fmla="*/ 223947 h 5996097"/>
              <a:gd name="connsiteX4-29" fmla="*/ 6404096 w 6404096"/>
              <a:gd name="connsiteY4-30" fmla="*/ 5996097 h 5996097"/>
              <a:gd name="connsiteX0-31" fmla="*/ 2598844 w 6446944"/>
              <a:gd name="connsiteY0-32" fmla="*/ 3415855 h 5892355"/>
              <a:gd name="connsiteX1-33" fmla="*/ 1455844 w 6446944"/>
              <a:gd name="connsiteY1-34" fmla="*/ 4311205 h 5892355"/>
              <a:gd name="connsiteX2-35" fmla="*/ 46144 w 6446944"/>
              <a:gd name="connsiteY2-36" fmla="*/ 2158555 h 5892355"/>
              <a:gd name="connsiteX3-37" fmla="*/ 3284644 w 6446944"/>
              <a:gd name="connsiteY3-38" fmla="*/ 120205 h 5892355"/>
              <a:gd name="connsiteX4-39" fmla="*/ 6446944 w 6446944"/>
              <a:gd name="connsiteY4-40" fmla="*/ 5892355 h 5892355"/>
              <a:gd name="connsiteX0-41" fmla="*/ 2616907 w 6465007"/>
              <a:gd name="connsiteY0-42" fmla="*/ 3415855 h 5892355"/>
              <a:gd name="connsiteX1-43" fmla="*/ 1473907 w 6465007"/>
              <a:gd name="connsiteY1-44" fmla="*/ 4311205 h 5892355"/>
              <a:gd name="connsiteX2-45" fmla="*/ 64207 w 6465007"/>
              <a:gd name="connsiteY2-46" fmla="*/ 2158555 h 5892355"/>
              <a:gd name="connsiteX3-47" fmla="*/ 3302707 w 6465007"/>
              <a:gd name="connsiteY3-48" fmla="*/ 120205 h 5892355"/>
              <a:gd name="connsiteX4-49" fmla="*/ 6465007 w 6465007"/>
              <a:gd name="connsiteY4-50" fmla="*/ 5892355 h 5892355"/>
              <a:gd name="connsiteX0-51" fmla="*/ 2588679 w 6436779"/>
              <a:gd name="connsiteY0-52" fmla="*/ 3438674 h 5915174"/>
              <a:gd name="connsiteX1-53" fmla="*/ 1445679 w 6436779"/>
              <a:gd name="connsiteY1-54" fmla="*/ 4334024 h 5915174"/>
              <a:gd name="connsiteX2-55" fmla="*/ 35979 w 6436779"/>
              <a:gd name="connsiteY2-56" fmla="*/ 2181374 h 5915174"/>
              <a:gd name="connsiteX3-57" fmla="*/ 3274479 w 6436779"/>
              <a:gd name="connsiteY3-58" fmla="*/ 143024 h 5915174"/>
              <a:gd name="connsiteX4-59" fmla="*/ 6436779 w 6436779"/>
              <a:gd name="connsiteY4-60" fmla="*/ 5915174 h 5915174"/>
              <a:gd name="connsiteX0-61" fmla="*/ 2610945 w 6459045"/>
              <a:gd name="connsiteY0-62" fmla="*/ 2909201 h 5385701"/>
              <a:gd name="connsiteX1-63" fmla="*/ 1467945 w 6459045"/>
              <a:gd name="connsiteY1-64" fmla="*/ 3804551 h 5385701"/>
              <a:gd name="connsiteX2-65" fmla="*/ 58245 w 6459045"/>
              <a:gd name="connsiteY2-66" fmla="*/ 1651901 h 5385701"/>
              <a:gd name="connsiteX3-67" fmla="*/ 3182445 w 6459045"/>
              <a:gd name="connsiteY3-68" fmla="*/ 146951 h 5385701"/>
              <a:gd name="connsiteX4-69" fmla="*/ 6459045 w 6459045"/>
              <a:gd name="connsiteY4-70" fmla="*/ 5385701 h 5385701"/>
              <a:gd name="connsiteX0-71" fmla="*/ 2599466 w 6447566"/>
              <a:gd name="connsiteY0-72" fmla="*/ 2949201 h 5425701"/>
              <a:gd name="connsiteX1-73" fmla="*/ 1456466 w 6447566"/>
              <a:gd name="connsiteY1-74" fmla="*/ 3844551 h 5425701"/>
              <a:gd name="connsiteX2-75" fmla="*/ 46766 w 6447566"/>
              <a:gd name="connsiteY2-76" fmla="*/ 1691901 h 5425701"/>
              <a:gd name="connsiteX3-77" fmla="*/ 3170966 w 6447566"/>
              <a:gd name="connsiteY3-78" fmla="*/ 186951 h 5425701"/>
              <a:gd name="connsiteX4-79" fmla="*/ 6447566 w 6447566"/>
              <a:gd name="connsiteY4-80" fmla="*/ 5425701 h 5425701"/>
              <a:gd name="connsiteX0-81" fmla="*/ 2609965 w 6458065"/>
              <a:gd name="connsiteY0-82" fmla="*/ 2837809 h 5314309"/>
              <a:gd name="connsiteX1-83" fmla="*/ 1466965 w 6458065"/>
              <a:gd name="connsiteY1-84" fmla="*/ 3733159 h 5314309"/>
              <a:gd name="connsiteX2-85" fmla="*/ 57265 w 6458065"/>
              <a:gd name="connsiteY2-86" fmla="*/ 1580509 h 5314309"/>
              <a:gd name="connsiteX3-87" fmla="*/ 3162415 w 6458065"/>
              <a:gd name="connsiteY3-88" fmla="*/ 151759 h 5314309"/>
              <a:gd name="connsiteX4-89" fmla="*/ 6458065 w 6458065"/>
              <a:gd name="connsiteY4-90" fmla="*/ 5314309 h 5314309"/>
              <a:gd name="connsiteX0-91" fmla="*/ 2593388 w 6441488"/>
              <a:gd name="connsiteY0-92" fmla="*/ 2837809 h 5314309"/>
              <a:gd name="connsiteX1-93" fmla="*/ 1450388 w 6441488"/>
              <a:gd name="connsiteY1-94" fmla="*/ 3733159 h 5314309"/>
              <a:gd name="connsiteX2-95" fmla="*/ 40688 w 6441488"/>
              <a:gd name="connsiteY2-96" fmla="*/ 1580509 h 5314309"/>
              <a:gd name="connsiteX3-97" fmla="*/ 3145838 w 6441488"/>
              <a:gd name="connsiteY3-98" fmla="*/ 151759 h 5314309"/>
              <a:gd name="connsiteX4-99" fmla="*/ 6441488 w 6441488"/>
              <a:gd name="connsiteY4-100" fmla="*/ 5314309 h 5314309"/>
              <a:gd name="connsiteX0-101" fmla="*/ 2563207 w 6411307"/>
              <a:gd name="connsiteY0-102" fmla="*/ 2927723 h 5404223"/>
              <a:gd name="connsiteX1-103" fmla="*/ 1420207 w 6411307"/>
              <a:gd name="connsiteY1-104" fmla="*/ 3823073 h 5404223"/>
              <a:gd name="connsiteX2-105" fmla="*/ 10507 w 6411307"/>
              <a:gd name="connsiteY2-106" fmla="*/ 1670423 h 5404223"/>
              <a:gd name="connsiteX3-107" fmla="*/ 3115657 w 6411307"/>
              <a:gd name="connsiteY3-108" fmla="*/ 241673 h 5404223"/>
              <a:gd name="connsiteX4-109" fmla="*/ 6411307 w 6411307"/>
              <a:gd name="connsiteY4-110" fmla="*/ 5404223 h 5404223"/>
              <a:gd name="connsiteX0-111" fmla="*/ 2563207 w 6411307"/>
              <a:gd name="connsiteY0-112" fmla="*/ 2927723 h 5404223"/>
              <a:gd name="connsiteX1-113" fmla="*/ 1420207 w 6411307"/>
              <a:gd name="connsiteY1-114" fmla="*/ 3823073 h 5404223"/>
              <a:gd name="connsiteX2-115" fmla="*/ 10507 w 6411307"/>
              <a:gd name="connsiteY2-116" fmla="*/ 1670423 h 5404223"/>
              <a:gd name="connsiteX3-117" fmla="*/ 3115657 w 6411307"/>
              <a:gd name="connsiteY3-118" fmla="*/ 241673 h 5404223"/>
              <a:gd name="connsiteX4-119" fmla="*/ 6411307 w 6411307"/>
              <a:gd name="connsiteY4-120" fmla="*/ 5404223 h 540422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6411307" h="5404223">
                <a:moveTo>
                  <a:pt x="2563207" y="2927723"/>
                </a:moveTo>
                <a:cubicBezTo>
                  <a:pt x="2761644" y="3564310"/>
                  <a:pt x="1845657" y="4032623"/>
                  <a:pt x="1420207" y="3823073"/>
                </a:cubicBezTo>
                <a:cubicBezTo>
                  <a:pt x="994757" y="3613523"/>
                  <a:pt x="-119668" y="3105523"/>
                  <a:pt x="10507" y="1670423"/>
                </a:cubicBezTo>
                <a:cubicBezTo>
                  <a:pt x="140682" y="235323"/>
                  <a:pt x="2048857" y="-380627"/>
                  <a:pt x="3115657" y="241673"/>
                </a:cubicBezTo>
                <a:cubicBezTo>
                  <a:pt x="4182457" y="863973"/>
                  <a:pt x="5884257" y="4467598"/>
                  <a:pt x="6411307" y="5404223"/>
                </a:cubicBezTo>
              </a:path>
            </a:pathLst>
          </a:cu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自由: 形状 63"/>
          <p:cNvSpPr/>
          <p:nvPr/>
        </p:nvSpPr>
        <p:spPr>
          <a:xfrm rot="17121192">
            <a:off x="-42497" y="-2945897"/>
            <a:ext cx="11772239" cy="7932274"/>
          </a:xfrm>
          <a:custGeom>
            <a:avLst/>
            <a:gdLst>
              <a:gd name="connsiteX0" fmla="*/ 2171709 w 6438909"/>
              <a:gd name="connsiteY0" fmla="*/ 3340257 h 5797707"/>
              <a:gd name="connsiteX1" fmla="*/ 1943109 w 6438909"/>
              <a:gd name="connsiteY1" fmla="*/ 4178457 h 5797707"/>
              <a:gd name="connsiteX2" fmla="*/ 19059 w 6438909"/>
              <a:gd name="connsiteY2" fmla="*/ 3702207 h 5797707"/>
              <a:gd name="connsiteX3" fmla="*/ 3276609 w 6438909"/>
              <a:gd name="connsiteY3" fmla="*/ 25557 h 5797707"/>
              <a:gd name="connsiteX4" fmla="*/ 6438909 w 6438909"/>
              <a:gd name="connsiteY4" fmla="*/ 5797707 h 5797707"/>
              <a:gd name="connsiteX0-1" fmla="*/ 2152817 w 6420017"/>
              <a:gd name="connsiteY0-2" fmla="*/ 3434610 h 5892060"/>
              <a:gd name="connsiteX1-3" fmla="*/ 1924217 w 6420017"/>
              <a:gd name="connsiteY1-4" fmla="*/ 4272810 h 5892060"/>
              <a:gd name="connsiteX2-5" fmla="*/ 19217 w 6420017"/>
              <a:gd name="connsiteY2-6" fmla="*/ 2158260 h 5892060"/>
              <a:gd name="connsiteX3-7" fmla="*/ 3257717 w 6420017"/>
              <a:gd name="connsiteY3-8" fmla="*/ 119910 h 5892060"/>
              <a:gd name="connsiteX4-9" fmla="*/ 6420017 w 6420017"/>
              <a:gd name="connsiteY4-10" fmla="*/ 5892060 h 5892060"/>
              <a:gd name="connsiteX0-11" fmla="*/ 2136896 w 6404096"/>
              <a:gd name="connsiteY0-12" fmla="*/ 3538647 h 5996097"/>
              <a:gd name="connsiteX1-13" fmla="*/ 1908296 w 6404096"/>
              <a:gd name="connsiteY1-14" fmla="*/ 4376847 h 5996097"/>
              <a:gd name="connsiteX2-15" fmla="*/ 3296 w 6404096"/>
              <a:gd name="connsiteY2-16" fmla="*/ 2262297 h 5996097"/>
              <a:gd name="connsiteX3-17" fmla="*/ 3241796 w 6404096"/>
              <a:gd name="connsiteY3-18" fmla="*/ 223947 h 5996097"/>
              <a:gd name="connsiteX4-19" fmla="*/ 6404096 w 6404096"/>
              <a:gd name="connsiteY4-20" fmla="*/ 5996097 h 5996097"/>
              <a:gd name="connsiteX0-21" fmla="*/ 2555996 w 6404096"/>
              <a:gd name="connsiteY0-22" fmla="*/ 3519597 h 5996097"/>
              <a:gd name="connsiteX1-23" fmla="*/ 1908296 w 6404096"/>
              <a:gd name="connsiteY1-24" fmla="*/ 4376847 h 5996097"/>
              <a:gd name="connsiteX2-25" fmla="*/ 3296 w 6404096"/>
              <a:gd name="connsiteY2-26" fmla="*/ 2262297 h 5996097"/>
              <a:gd name="connsiteX3-27" fmla="*/ 3241796 w 6404096"/>
              <a:gd name="connsiteY3-28" fmla="*/ 223947 h 5996097"/>
              <a:gd name="connsiteX4-29" fmla="*/ 6404096 w 6404096"/>
              <a:gd name="connsiteY4-30" fmla="*/ 5996097 h 5996097"/>
              <a:gd name="connsiteX0-31" fmla="*/ 2598844 w 6446944"/>
              <a:gd name="connsiteY0-32" fmla="*/ 3415855 h 5892355"/>
              <a:gd name="connsiteX1-33" fmla="*/ 1455844 w 6446944"/>
              <a:gd name="connsiteY1-34" fmla="*/ 4311205 h 5892355"/>
              <a:gd name="connsiteX2-35" fmla="*/ 46144 w 6446944"/>
              <a:gd name="connsiteY2-36" fmla="*/ 2158555 h 5892355"/>
              <a:gd name="connsiteX3-37" fmla="*/ 3284644 w 6446944"/>
              <a:gd name="connsiteY3-38" fmla="*/ 120205 h 5892355"/>
              <a:gd name="connsiteX4-39" fmla="*/ 6446944 w 6446944"/>
              <a:gd name="connsiteY4-40" fmla="*/ 5892355 h 5892355"/>
              <a:gd name="connsiteX0-41" fmla="*/ 2616907 w 6465007"/>
              <a:gd name="connsiteY0-42" fmla="*/ 3415855 h 5892355"/>
              <a:gd name="connsiteX1-43" fmla="*/ 1473907 w 6465007"/>
              <a:gd name="connsiteY1-44" fmla="*/ 4311205 h 5892355"/>
              <a:gd name="connsiteX2-45" fmla="*/ 64207 w 6465007"/>
              <a:gd name="connsiteY2-46" fmla="*/ 2158555 h 5892355"/>
              <a:gd name="connsiteX3-47" fmla="*/ 3302707 w 6465007"/>
              <a:gd name="connsiteY3-48" fmla="*/ 120205 h 5892355"/>
              <a:gd name="connsiteX4-49" fmla="*/ 6465007 w 6465007"/>
              <a:gd name="connsiteY4-50" fmla="*/ 5892355 h 5892355"/>
              <a:gd name="connsiteX0-51" fmla="*/ 2588679 w 6436779"/>
              <a:gd name="connsiteY0-52" fmla="*/ 3438674 h 5915174"/>
              <a:gd name="connsiteX1-53" fmla="*/ 1445679 w 6436779"/>
              <a:gd name="connsiteY1-54" fmla="*/ 4334024 h 5915174"/>
              <a:gd name="connsiteX2-55" fmla="*/ 35979 w 6436779"/>
              <a:gd name="connsiteY2-56" fmla="*/ 2181374 h 5915174"/>
              <a:gd name="connsiteX3-57" fmla="*/ 3274479 w 6436779"/>
              <a:gd name="connsiteY3-58" fmla="*/ 143024 h 5915174"/>
              <a:gd name="connsiteX4-59" fmla="*/ 6436779 w 6436779"/>
              <a:gd name="connsiteY4-60" fmla="*/ 5915174 h 5915174"/>
              <a:gd name="connsiteX0-61" fmla="*/ 2610945 w 6459045"/>
              <a:gd name="connsiteY0-62" fmla="*/ 2909201 h 5385701"/>
              <a:gd name="connsiteX1-63" fmla="*/ 1467945 w 6459045"/>
              <a:gd name="connsiteY1-64" fmla="*/ 3804551 h 5385701"/>
              <a:gd name="connsiteX2-65" fmla="*/ 58245 w 6459045"/>
              <a:gd name="connsiteY2-66" fmla="*/ 1651901 h 5385701"/>
              <a:gd name="connsiteX3-67" fmla="*/ 3182445 w 6459045"/>
              <a:gd name="connsiteY3-68" fmla="*/ 146951 h 5385701"/>
              <a:gd name="connsiteX4-69" fmla="*/ 6459045 w 6459045"/>
              <a:gd name="connsiteY4-70" fmla="*/ 5385701 h 5385701"/>
              <a:gd name="connsiteX0-71" fmla="*/ 2599466 w 6447566"/>
              <a:gd name="connsiteY0-72" fmla="*/ 2949201 h 5425701"/>
              <a:gd name="connsiteX1-73" fmla="*/ 1456466 w 6447566"/>
              <a:gd name="connsiteY1-74" fmla="*/ 3844551 h 5425701"/>
              <a:gd name="connsiteX2-75" fmla="*/ 46766 w 6447566"/>
              <a:gd name="connsiteY2-76" fmla="*/ 1691901 h 5425701"/>
              <a:gd name="connsiteX3-77" fmla="*/ 3170966 w 6447566"/>
              <a:gd name="connsiteY3-78" fmla="*/ 186951 h 5425701"/>
              <a:gd name="connsiteX4-79" fmla="*/ 6447566 w 6447566"/>
              <a:gd name="connsiteY4-80" fmla="*/ 5425701 h 5425701"/>
              <a:gd name="connsiteX0-81" fmla="*/ 2609965 w 6458065"/>
              <a:gd name="connsiteY0-82" fmla="*/ 2837809 h 5314309"/>
              <a:gd name="connsiteX1-83" fmla="*/ 1466965 w 6458065"/>
              <a:gd name="connsiteY1-84" fmla="*/ 3733159 h 5314309"/>
              <a:gd name="connsiteX2-85" fmla="*/ 57265 w 6458065"/>
              <a:gd name="connsiteY2-86" fmla="*/ 1580509 h 5314309"/>
              <a:gd name="connsiteX3-87" fmla="*/ 3162415 w 6458065"/>
              <a:gd name="connsiteY3-88" fmla="*/ 151759 h 5314309"/>
              <a:gd name="connsiteX4-89" fmla="*/ 6458065 w 6458065"/>
              <a:gd name="connsiteY4-90" fmla="*/ 5314309 h 5314309"/>
              <a:gd name="connsiteX0-91" fmla="*/ 2593388 w 6441488"/>
              <a:gd name="connsiteY0-92" fmla="*/ 2837809 h 5314309"/>
              <a:gd name="connsiteX1-93" fmla="*/ 1450388 w 6441488"/>
              <a:gd name="connsiteY1-94" fmla="*/ 3733159 h 5314309"/>
              <a:gd name="connsiteX2-95" fmla="*/ 40688 w 6441488"/>
              <a:gd name="connsiteY2-96" fmla="*/ 1580509 h 5314309"/>
              <a:gd name="connsiteX3-97" fmla="*/ 3145838 w 6441488"/>
              <a:gd name="connsiteY3-98" fmla="*/ 151759 h 5314309"/>
              <a:gd name="connsiteX4-99" fmla="*/ 6441488 w 6441488"/>
              <a:gd name="connsiteY4-100" fmla="*/ 5314309 h 5314309"/>
              <a:gd name="connsiteX0-101" fmla="*/ 2563207 w 6411307"/>
              <a:gd name="connsiteY0-102" fmla="*/ 2927723 h 5404223"/>
              <a:gd name="connsiteX1-103" fmla="*/ 1420207 w 6411307"/>
              <a:gd name="connsiteY1-104" fmla="*/ 3823073 h 5404223"/>
              <a:gd name="connsiteX2-105" fmla="*/ 10507 w 6411307"/>
              <a:gd name="connsiteY2-106" fmla="*/ 1670423 h 5404223"/>
              <a:gd name="connsiteX3-107" fmla="*/ 3115657 w 6411307"/>
              <a:gd name="connsiteY3-108" fmla="*/ 241673 h 5404223"/>
              <a:gd name="connsiteX4-109" fmla="*/ 6411307 w 6411307"/>
              <a:gd name="connsiteY4-110" fmla="*/ 5404223 h 5404223"/>
              <a:gd name="connsiteX0-111" fmla="*/ 2563207 w 6411307"/>
              <a:gd name="connsiteY0-112" fmla="*/ 2927723 h 5404223"/>
              <a:gd name="connsiteX1-113" fmla="*/ 1420207 w 6411307"/>
              <a:gd name="connsiteY1-114" fmla="*/ 3823073 h 5404223"/>
              <a:gd name="connsiteX2-115" fmla="*/ 10507 w 6411307"/>
              <a:gd name="connsiteY2-116" fmla="*/ 1670423 h 5404223"/>
              <a:gd name="connsiteX3-117" fmla="*/ 3115657 w 6411307"/>
              <a:gd name="connsiteY3-118" fmla="*/ 241673 h 5404223"/>
              <a:gd name="connsiteX4-119" fmla="*/ 6411307 w 6411307"/>
              <a:gd name="connsiteY4-120" fmla="*/ 5404223 h 540422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6411307" h="5404223">
                <a:moveTo>
                  <a:pt x="2563207" y="2927723"/>
                </a:moveTo>
                <a:cubicBezTo>
                  <a:pt x="2761644" y="3564310"/>
                  <a:pt x="1845657" y="4032623"/>
                  <a:pt x="1420207" y="3823073"/>
                </a:cubicBezTo>
                <a:cubicBezTo>
                  <a:pt x="994757" y="3613523"/>
                  <a:pt x="-119668" y="3105523"/>
                  <a:pt x="10507" y="1670423"/>
                </a:cubicBezTo>
                <a:cubicBezTo>
                  <a:pt x="140682" y="235323"/>
                  <a:pt x="2048857" y="-380627"/>
                  <a:pt x="3115657" y="241673"/>
                </a:cubicBezTo>
                <a:cubicBezTo>
                  <a:pt x="4182457" y="863973"/>
                  <a:pt x="5884257" y="4467598"/>
                  <a:pt x="6411307" y="5404223"/>
                </a:cubicBezTo>
              </a:path>
            </a:pathLst>
          </a:cu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自由: 形状 64"/>
          <p:cNvSpPr/>
          <p:nvPr/>
        </p:nvSpPr>
        <p:spPr>
          <a:xfrm rot="17121192">
            <a:off x="-117208" y="-2668019"/>
            <a:ext cx="11772239" cy="7932274"/>
          </a:xfrm>
          <a:custGeom>
            <a:avLst/>
            <a:gdLst>
              <a:gd name="connsiteX0" fmla="*/ 2171709 w 6438909"/>
              <a:gd name="connsiteY0" fmla="*/ 3340257 h 5797707"/>
              <a:gd name="connsiteX1" fmla="*/ 1943109 w 6438909"/>
              <a:gd name="connsiteY1" fmla="*/ 4178457 h 5797707"/>
              <a:gd name="connsiteX2" fmla="*/ 19059 w 6438909"/>
              <a:gd name="connsiteY2" fmla="*/ 3702207 h 5797707"/>
              <a:gd name="connsiteX3" fmla="*/ 3276609 w 6438909"/>
              <a:gd name="connsiteY3" fmla="*/ 25557 h 5797707"/>
              <a:gd name="connsiteX4" fmla="*/ 6438909 w 6438909"/>
              <a:gd name="connsiteY4" fmla="*/ 5797707 h 5797707"/>
              <a:gd name="connsiteX0-1" fmla="*/ 2152817 w 6420017"/>
              <a:gd name="connsiteY0-2" fmla="*/ 3434610 h 5892060"/>
              <a:gd name="connsiteX1-3" fmla="*/ 1924217 w 6420017"/>
              <a:gd name="connsiteY1-4" fmla="*/ 4272810 h 5892060"/>
              <a:gd name="connsiteX2-5" fmla="*/ 19217 w 6420017"/>
              <a:gd name="connsiteY2-6" fmla="*/ 2158260 h 5892060"/>
              <a:gd name="connsiteX3-7" fmla="*/ 3257717 w 6420017"/>
              <a:gd name="connsiteY3-8" fmla="*/ 119910 h 5892060"/>
              <a:gd name="connsiteX4-9" fmla="*/ 6420017 w 6420017"/>
              <a:gd name="connsiteY4-10" fmla="*/ 5892060 h 5892060"/>
              <a:gd name="connsiteX0-11" fmla="*/ 2136896 w 6404096"/>
              <a:gd name="connsiteY0-12" fmla="*/ 3538647 h 5996097"/>
              <a:gd name="connsiteX1-13" fmla="*/ 1908296 w 6404096"/>
              <a:gd name="connsiteY1-14" fmla="*/ 4376847 h 5996097"/>
              <a:gd name="connsiteX2-15" fmla="*/ 3296 w 6404096"/>
              <a:gd name="connsiteY2-16" fmla="*/ 2262297 h 5996097"/>
              <a:gd name="connsiteX3-17" fmla="*/ 3241796 w 6404096"/>
              <a:gd name="connsiteY3-18" fmla="*/ 223947 h 5996097"/>
              <a:gd name="connsiteX4-19" fmla="*/ 6404096 w 6404096"/>
              <a:gd name="connsiteY4-20" fmla="*/ 5996097 h 5996097"/>
              <a:gd name="connsiteX0-21" fmla="*/ 2555996 w 6404096"/>
              <a:gd name="connsiteY0-22" fmla="*/ 3519597 h 5996097"/>
              <a:gd name="connsiteX1-23" fmla="*/ 1908296 w 6404096"/>
              <a:gd name="connsiteY1-24" fmla="*/ 4376847 h 5996097"/>
              <a:gd name="connsiteX2-25" fmla="*/ 3296 w 6404096"/>
              <a:gd name="connsiteY2-26" fmla="*/ 2262297 h 5996097"/>
              <a:gd name="connsiteX3-27" fmla="*/ 3241796 w 6404096"/>
              <a:gd name="connsiteY3-28" fmla="*/ 223947 h 5996097"/>
              <a:gd name="connsiteX4-29" fmla="*/ 6404096 w 6404096"/>
              <a:gd name="connsiteY4-30" fmla="*/ 5996097 h 5996097"/>
              <a:gd name="connsiteX0-31" fmla="*/ 2598844 w 6446944"/>
              <a:gd name="connsiteY0-32" fmla="*/ 3415855 h 5892355"/>
              <a:gd name="connsiteX1-33" fmla="*/ 1455844 w 6446944"/>
              <a:gd name="connsiteY1-34" fmla="*/ 4311205 h 5892355"/>
              <a:gd name="connsiteX2-35" fmla="*/ 46144 w 6446944"/>
              <a:gd name="connsiteY2-36" fmla="*/ 2158555 h 5892355"/>
              <a:gd name="connsiteX3-37" fmla="*/ 3284644 w 6446944"/>
              <a:gd name="connsiteY3-38" fmla="*/ 120205 h 5892355"/>
              <a:gd name="connsiteX4-39" fmla="*/ 6446944 w 6446944"/>
              <a:gd name="connsiteY4-40" fmla="*/ 5892355 h 5892355"/>
              <a:gd name="connsiteX0-41" fmla="*/ 2616907 w 6465007"/>
              <a:gd name="connsiteY0-42" fmla="*/ 3415855 h 5892355"/>
              <a:gd name="connsiteX1-43" fmla="*/ 1473907 w 6465007"/>
              <a:gd name="connsiteY1-44" fmla="*/ 4311205 h 5892355"/>
              <a:gd name="connsiteX2-45" fmla="*/ 64207 w 6465007"/>
              <a:gd name="connsiteY2-46" fmla="*/ 2158555 h 5892355"/>
              <a:gd name="connsiteX3-47" fmla="*/ 3302707 w 6465007"/>
              <a:gd name="connsiteY3-48" fmla="*/ 120205 h 5892355"/>
              <a:gd name="connsiteX4-49" fmla="*/ 6465007 w 6465007"/>
              <a:gd name="connsiteY4-50" fmla="*/ 5892355 h 5892355"/>
              <a:gd name="connsiteX0-51" fmla="*/ 2588679 w 6436779"/>
              <a:gd name="connsiteY0-52" fmla="*/ 3438674 h 5915174"/>
              <a:gd name="connsiteX1-53" fmla="*/ 1445679 w 6436779"/>
              <a:gd name="connsiteY1-54" fmla="*/ 4334024 h 5915174"/>
              <a:gd name="connsiteX2-55" fmla="*/ 35979 w 6436779"/>
              <a:gd name="connsiteY2-56" fmla="*/ 2181374 h 5915174"/>
              <a:gd name="connsiteX3-57" fmla="*/ 3274479 w 6436779"/>
              <a:gd name="connsiteY3-58" fmla="*/ 143024 h 5915174"/>
              <a:gd name="connsiteX4-59" fmla="*/ 6436779 w 6436779"/>
              <a:gd name="connsiteY4-60" fmla="*/ 5915174 h 5915174"/>
              <a:gd name="connsiteX0-61" fmla="*/ 2610945 w 6459045"/>
              <a:gd name="connsiteY0-62" fmla="*/ 2909201 h 5385701"/>
              <a:gd name="connsiteX1-63" fmla="*/ 1467945 w 6459045"/>
              <a:gd name="connsiteY1-64" fmla="*/ 3804551 h 5385701"/>
              <a:gd name="connsiteX2-65" fmla="*/ 58245 w 6459045"/>
              <a:gd name="connsiteY2-66" fmla="*/ 1651901 h 5385701"/>
              <a:gd name="connsiteX3-67" fmla="*/ 3182445 w 6459045"/>
              <a:gd name="connsiteY3-68" fmla="*/ 146951 h 5385701"/>
              <a:gd name="connsiteX4-69" fmla="*/ 6459045 w 6459045"/>
              <a:gd name="connsiteY4-70" fmla="*/ 5385701 h 5385701"/>
              <a:gd name="connsiteX0-71" fmla="*/ 2599466 w 6447566"/>
              <a:gd name="connsiteY0-72" fmla="*/ 2949201 h 5425701"/>
              <a:gd name="connsiteX1-73" fmla="*/ 1456466 w 6447566"/>
              <a:gd name="connsiteY1-74" fmla="*/ 3844551 h 5425701"/>
              <a:gd name="connsiteX2-75" fmla="*/ 46766 w 6447566"/>
              <a:gd name="connsiteY2-76" fmla="*/ 1691901 h 5425701"/>
              <a:gd name="connsiteX3-77" fmla="*/ 3170966 w 6447566"/>
              <a:gd name="connsiteY3-78" fmla="*/ 186951 h 5425701"/>
              <a:gd name="connsiteX4-79" fmla="*/ 6447566 w 6447566"/>
              <a:gd name="connsiteY4-80" fmla="*/ 5425701 h 5425701"/>
              <a:gd name="connsiteX0-81" fmla="*/ 2609965 w 6458065"/>
              <a:gd name="connsiteY0-82" fmla="*/ 2837809 h 5314309"/>
              <a:gd name="connsiteX1-83" fmla="*/ 1466965 w 6458065"/>
              <a:gd name="connsiteY1-84" fmla="*/ 3733159 h 5314309"/>
              <a:gd name="connsiteX2-85" fmla="*/ 57265 w 6458065"/>
              <a:gd name="connsiteY2-86" fmla="*/ 1580509 h 5314309"/>
              <a:gd name="connsiteX3-87" fmla="*/ 3162415 w 6458065"/>
              <a:gd name="connsiteY3-88" fmla="*/ 151759 h 5314309"/>
              <a:gd name="connsiteX4-89" fmla="*/ 6458065 w 6458065"/>
              <a:gd name="connsiteY4-90" fmla="*/ 5314309 h 5314309"/>
              <a:gd name="connsiteX0-91" fmla="*/ 2593388 w 6441488"/>
              <a:gd name="connsiteY0-92" fmla="*/ 2837809 h 5314309"/>
              <a:gd name="connsiteX1-93" fmla="*/ 1450388 w 6441488"/>
              <a:gd name="connsiteY1-94" fmla="*/ 3733159 h 5314309"/>
              <a:gd name="connsiteX2-95" fmla="*/ 40688 w 6441488"/>
              <a:gd name="connsiteY2-96" fmla="*/ 1580509 h 5314309"/>
              <a:gd name="connsiteX3-97" fmla="*/ 3145838 w 6441488"/>
              <a:gd name="connsiteY3-98" fmla="*/ 151759 h 5314309"/>
              <a:gd name="connsiteX4-99" fmla="*/ 6441488 w 6441488"/>
              <a:gd name="connsiteY4-100" fmla="*/ 5314309 h 5314309"/>
              <a:gd name="connsiteX0-101" fmla="*/ 2563207 w 6411307"/>
              <a:gd name="connsiteY0-102" fmla="*/ 2927723 h 5404223"/>
              <a:gd name="connsiteX1-103" fmla="*/ 1420207 w 6411307"/>
              <a:gd name="connsiteY1-104" fmla="*/ 3823073 h 5404223"/>
              <a:gd name="connsiteX2-105" fmla="*/ 10507 w 6411307"/>
              <a:gd name="connsiteY2-106" fmla="*/ 1670423 h 5404223"/>
              <a:gd name="connsiteX3-107" fmla="*/ 3115657 w 6411307"/>
              <a:gd name="connsiteY3-108" fmla="*/ 241673 h 5404223"/>
              <a:gd name="connsiteX4-109" fmla="*/ 6411307 w 6411307"/>
              <a:gd name="connsiteY4-110" fmla="*/ 5404223 h 5404223"/>
              <a:gd name="connsiteX0-111" fmla="*/ 2563207 w 6411307"/>
              <a:gd name="connsiteY0-112" fmla="*/ 2927723 h 5404223"/>
              <a:gd name="connsiteX1-113" fmla="*/ 1420207 w 6411307"/>
              <a:gd name="connsiteY1-114" fmla="*/ 3823073 h 5404223"/>
              <a:gd name="connsiteX2-115" fmla="*/ 10507 w 6411307"/>
              <a:gd name="connsiteY2-116" fmla="*/ 1670423 h 5404223"/>
              <a:gd name="connsiteX3-117" fmla="*/ 3115657 w 6411307"/>
              <a:gd name="connsiteY3-118" fmla="*/ 241673 h 5404223"/>
              <a:gd name="connsiteX4-119" fmla="*/ 6411307 w 6411307"/>
              <a:gd name="connsiteY4-120" fmla="*/ 5404223 h 540422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6411307" h="5404223">
                <a:moveTo>
                  <a:pt x="2563207" y="2927723"/>
                </a:moveTo>
                <a:cubicBezTo>
                  <a:pt x="2761644" y="3564310"/>
                  <a:pt x="1845657" y="4032623"/>
                  <a:pt x="1420207" y="3823073"/>
                </a:cubicBezTo>
                <a:cubicBezTo>
                  <a:pt x="994757" y="3613523"/>
                  <a:pt x="-119668" y="3105523"/>
                  <a:pt x="10507" y="1670423"/>
                </a:cubicBezTo>
                <a:cubicBezTo>
                  <a:pt x="140682" y="235323"/>
                  <a:pt x="2048857" y="-380627"/>
                  <a:pt x="3115657" y="241673"/>
                </a:cubicBezTo>
                <a:cubicBezTo>
                  <a:pt x="4182457" y="863973"/>
                  <a:pt x="5884257" y="4467598"/>
                  <a:pt x="6411307" y="5404223"/>
                </a:cubicBezTo>
              </a:path>
            </a:pathLst>
          </a:cu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自由: 形状 65"/>
          <p:cNvSpPr/>
          <p:nvPr/>
        </p:nvSpPr>
        <p:spPr>
          <a:xfrm rot="17121192">
            <a:off x="-215020" y="-2400022"/>
            <a:ext cx="11772239" cy="7932274"/>
          </a:xfrm>
          <a:custGeom>
            <a:avLst/>
            <a:gdLst>
              <a:gd name="connsiteX0" fmla="*/ 2171709 w 6438909"/>
              <a:gd name="connsiteY0" fmla="*/ 3340257 h 5797707"/>
              <a:gd name="connsiteX1" fmla="*/ 1943109 w 6438909"/>
              <a:gd name="connsiteY1" fmla="*/ 4178457 h 5797707"/>
              <a:gd name="connsiteX2" fmla="*/ 19059 w 6438909"/>
              <a:gd name="connsiteY2" fmla="*/ 3702207 h 5797707"/>
              <a:gd name="connsiteX3" fmla="*/ 3276609 w 6438909"/>
              <a:gd name="connsiteY3" fmla="*/ 25557 h 5797707"/>
              <a:gd name="connsiteX4" fmla="*/ 6438909 w 6438909"/>
              <a:gd name="connsiteY4" fmla="*/ 5797707 h 5797707"/>
              <a:gd name="connsiteX0-1" fmla="*/ 2152817 w 6420017"/>
              <a:gd name="connsiteY0-2" fmla="*/ 3434610 h 5892060"/>
              <a:gd name="connsiteX1-3" fmla="*/ 1924217 w 6420017"/>
              <a:gd name="connsiteY1-4" fmla="*/ 4272810 h 5892060"/>
              <a:gd name="connsiteX2-5" fmla="*/ 19217 w 6420017"/>
              <a:gd name="connsiteY2-6" fmla="*/ 2158260 h 5892060"/>
              <a:gd name="connsiteX3-7" fmla="*/ 3257717 w 6420017"/>
              <a:gd name="connsiteY3-8" fmla="*/ 119910 h 5892060"/>
              <a:gd name="connsiteX4-9" fmla="*/ 6420017 w 6420017"/>
              <a:gd name="connsiteY4-10" fmla="*/ 5892060 h 5892060"/>
              <a:gd name="connsiteX0-11" fmla="*/ 2136896 w 6404096"/>
              <a:gd name="connsiteY0-12" fmla="*/ 3538647 h 5996097"/>
              <a:gd name="connsiteX1-13" fmla="*/ 1908296 w 6404096"/>
              <a:gd name="connsiteY1-14" fmla="*/ 4376847 h 5996097"/>
              <a:gd name="connsiteX2-15" fmla="*/ 3296 w 6404096"/>
              <a:gd name="connsiteY2-16" fmla="*/ 2262297 h 5996097"/>
              <a:gd name="connsiteX3-17" fmla="*/ 3241796 w 6404096"/>
              <a:gd name="connsiteY3-18" fmla="*/ 223947 h 5996097"/>
              <a:gd name="connsiteX4-19" fmla="*/ 6404096 w 6404096"/>
              <a:gd name="connsiteY4-20" fmla="*/ 5996097 h 5996097"/>
              <a:gd name="connsiteX0-21" fmla="*/ 2555996 w 6404096"/>
              <a:gd name="connsiteY0-22" fmla="*/ 3519597 h 5996097"/>
              <a:gd name="connsiteX1-23" fmla="*/ 1908296 w 6404096"/>
              <a:gd name="connsiteY1-24" fmla="*/ 4376847 h 5996097"/>
              <a:gd name="connsiteX2-25" fmla="*/ 3296 w 6404096"/>
              <a:gd name="connsiteY2-26" fmla="*/ 2262297 h 5996097"/>
              <a:gd name="connsiteX3-27" fmla="*/ 3241796 w 6404096"/>
              <a:gd name="connsiteY3-28" fmla="*/ 223947 h 5996097"/>
              <a:gd name="connsiteX4-29" fmla="*/ 6404096 w 6404096"/>
              <a:gd name="connsiteY4-30" fmla="*/ 5996097 h 5996097"/>
              <a:gd name="connsiteX0-31" fmla="*/ 2598844 w 6446944"/>
              <a:gd name="connsiteY0-32" fmla="*/ 3415855 h 5892355"/>
              <a:gd name="connsiteX1-33" fmla="*/ 1455844 w 6446944"/>
              <a:gd name="connsiteY1-34" fmla="*/ 4311205 h 5892355"/>
              <a:gd name="connsiteX2-35" fmla="*/ 46144 w 6446944"/>
              <a:gd name="connsiteY2-36" fmla="*/ 2158555 h 5892355"/>
              <a:gd name="connsiteX3-37" fmla="*/ 3284644 w 6446944"/>
              <a:gd name="connsiteY3-38" fmla="*/ 120205 h 5892355"/>
              <a:gd name="connsiteX4-39" fmla="*/ 6446944 w 6446944"/>
              <a:gd name="connsiteY4-40" fmla="*/ 5892355 h 5892355"/>
              <a:gd name="connsiteX0-41" fmla="*/ 2616907 w 6465007"/>
              <a:gd name="connsiteY0-42" fmla="*/ 3415855 h 5892355"/>
              <a:gd name="connsiteX1-43" fmla="*/ 1473907 w 6465007"/>
              <a:gd name="connsiteY1-44" fmla="*/ 4311205 h 5892355"/>
              <a:gd name="connsiteX2-45" fmla="*/ 64207 w 6465007"/>
              <a:gd name="connsiteY2-46" fmla="*/ 2158555 h 5892355"/>
              <a:gd name="connsiteX3-47" fmla="*/ 3302707 w 6465007"/>
              <a:gd name="connsiteY3-48" fmla="*/ 120205 h 5892355"/>
              <a:gd name="connsiteX4-49" fmla="*/ 6465007 w 6465007"/>
              <a:gd name="connsiteY4-50" fmla="*/ 5892355 h 5892355"/>
              <a:gd name="connsiteX0-51" fmla="*/ 2588679 w 6436779"/>
              <a:gd name="connsiteY0-52" fmla="*/ 3438674 h 5915174"/>
              <a:gd name="connsiteX1-53" fmla="*/ 1445679 w 6436779"/>
              <a:gd name="connsiteY1-54" fmla="*/ 4334024 h 5915174"/>
              <a:gd name="connsiteX2-55" fmla="*/ 35979 w 6436779"/>
              <a:gd name="connsiteY2-56" fmla="*/ 2181374 h 5915174"/>
              <a:gd name="connsiteX3-57" fmla="*/ 3274479 w 6436779"/>
              <a:gd name="connsiteY3-58" fmla="*/ 143024 h 5915174"/>
              <a:gd name="connsiteX4-59" fmla="*/ 6436779 w 6436779"/>
              <a:gd name="connsiteY4-60" fmla="*/ 5915174 h 5915174"/>
              <a:gd name="connsiteX0-61" fmla="*/ 2610945 w 6459045"/>
              <a:gd name="connsiteY0-62" fmla="*/ 2909201 h 5385701"/>
              <a:gd name="connsiteX1-63" fmla="*/ 1467945 w 6459045"/>
              <a:gd name="connsiteY1-64" fmla="*/ 3804551 h 5385701"/>
              <a:gd name="connsiteX2-65" fmla="*/ 58245 w 6459045"/>
              <a:gd name="connsiteY2-66" fmla="*/ 1651901 h 5385701"/>
              <a:gd name="connsiteX3-67" fmla="*/ 3182445 w 6459045"/>
              <a:gd name="connsiteY3-68" fmla="*/ 146951 h 5385701"/>
              <a:gd name="connsiteX4-69" fmla="*/ 6459045 w 6459045"/>
              <a:gd name="connsiteY4-70" fmla="*/ 5385701 h 5385701"/>
              <a:gd name="connsiteX0-71" fmla="*/ 2599466 w 6447566"/>
              <a:gd name="connsiteY0-72" fmla="*/ 2949201 h 5425701"/>
              <a:gd name="connsiteX1-73" fmla="*/ 1456466 w 6447566"/>
              <a:gd name="connsiteY1-74" fmla="*/ 3844551 h 5425701"/>
              <a:gd name="connsiteX2-75" fmla="*/ 46766 w 6447566"/>
              <a:gd name="connsiteY2-76" fmla="*/ 1691901 h 5425701"/>
              <a:gd name="connsiteX3-77" fmla="*/ 3170966 w 6447566"/>
              <a:gd name="connsiteY3-78" fmla="*/ 186951 h 5425701"/>
              <a:gd name="connsiteX4-79" fmla="*/ 6447566 w 6447566"/>
              <a:gd name="connsiteY4-80" fmla="*/ 5425701 h 5425701"/>
              <a:gd name="connsiteX0-81" fmla="*/ 2609965 w 6458065"/>
              <a:gd name="connsiteY0-82" fmla="*/ 2837809 h 5314309"/>
              <a:gd name="connsiteX1-83" fmla="*/ 1466965 w 6458065"/>
              <a:gd name="connsiteY1-84" fmla="*/ 3733159 h 5314309"/>
              <a:gd name="connsiteX2-85" fmla="*/ 57265 w 6458065"/>
              <a:gd name="connsiteY2-86" fmla="*/ 1580509 h 5314309"/>
              <a:gd name="connsiteX3-87" fmla="*/ 3162415 w 6458065"/>
              <a:gd name="connsiteY3-88" fmla="*/ 151759 h 5314309"/>
              <a:gd name="connsiteX4-89" fmla="*/ 6458065 w 6458065"/>
              <a:gd name="connsiteY4-90" fmla="*/ 5314309 h 5314309"/>
              <a:gd name="connsiteX0-91" fmla="*/ 2593388 w 6441488"/>
              <a:gd name="connsiteY0-92" fmla="*/ 2837809 h 5314309"/>
              <a:gd name="connsiteX1-93" fmla="*/ 1450388 w 6441488"/>
              <a:gd name="connsiteY1-94" fmla="*/ 3733159 h 5314309"/>
              <a:gd name="connsiteX2-95" fmla="*/ 40688 w 6441488"/>
              <a:gd name="connsiteY2-96" fmla="*/ 1580509 h 5314309"/>
              <a:gd name="connsiteX3-97" fmla="*/ 3145838 w 6441488"/>
              <a:gd name="connsiteY3-98" fmla="*/ 151759 h 5314309"/>
              <a:gd name="connsiteX4-99" fmla="*/ 6441488 w 6441488"/>
              <a:gd name="connsiteY4-100" fmla="*/ 5314309 h 5314309"/>
              <a:gd name="connsiteX0-101" fmla="*/ 2563207 w 6411307"/>
              <a:gd name="connsiteY0-102" fmla="*/ 2927723 h 5404223"/>
              <a:gd name="connsiteX1-103" fmla="*/ 1420207 w 6411307"/>
              <a:gd name="connsiteY1-104" fmla="*/ 3823073 h 5404223"/>
              <a:gd name="connsiteX2-105" fmla="*/ 10507 w 6411307"/>
              <a:gd name="connsiteY2-106" fmla="*/ 1670423 h 5404223"/>
              <a:gd name="connsiteX3-107" fmla="*/ 3115657 w 6411307"/>
              <a:gd name="connsiteY3-108" fmla="*/ 241673 h 5404223"/>
              <a:gd name="connsiteX4-109" fmla="*/ 6411307 w 6411307"/>
              <a:gd name="connsiteY4-110" fmla="*/ 5404223 h 5404223"/>
              <a:gd name="connsiteX0-111" fmla="*/ 2563207 w 6411307"/>
              <a:gd name="connsiteY0-112" fmla="*/ 2927723 h 5404223"/>
              <a:gd name="connsiteX1-113" fmla="*/ 1420207 w 6411307"/>
              <a:gd name="connsiteY1-114" fmla="*/ 3823073 h 5404223"/>
              <a:gd name="connsiteX2-115" fmla="*/ 10507 w 6411307"/>
              <a:gd name="connsiteY2-116" fmla="*/ 1670423 h 5404223"/>
              <a:gd name="connsiteX3-117" fmla="*/ 3115657 w 6411307"/>
              <a:gd name="connsiteY3-118" fmla="*/ 241673 h 5404223"/>
              <a:gd name="connsiteX4-119" fmla="*/ 6411307 w 6411307"/>
              <a:gd name="connsiteY4-120" fmla="*/ 5404223 h 540422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6411307" h="5404223">
                <a:moveTo>
                  <a:pt x="2563207" y="2927723"/>
                </a:moveTo>
                <a:cubicBezTo>
                  <a:pt x="2761644" y="3564310"/>
                  <a:pt x="1845657" y="4032623"/>
                  <a:pt x="1420207" y="3823073"/>
                </a:cubicBezTo>
                <a:cubicBezTo>
                  <a:pt x="994757" y="3613523"/>
                  <a:pt x="-119668" y="3105523"/>
                  <a:pt x="10507" y="1670423"/>
                </a:cubicBezTo>
                <a:cubicBezTo>
                  <a:pt x="140682" y="235323"/>
                  <a:pt x="2048857" y="-380627"/>
                  <a:pt x="3115657" y="241673"/>
                </a:cubicBezTo>
                <a:cubicBezTo>
                  <a:pt x="4182457" y="863973"/>
                  <a:pt x="5884257" y="4467598"/>
                  <a:pt x="6411307" y="5404223"/>
                </a:cubicBezTo>
              </a:path>
            </a:pathLst>
          </a:cu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自由: 形状 66"/>
          <p:cNvSpPr/>
          <p:nvPr/>
        </p:nvSpPr>
        <p:spPr>
          <a:xfrm rot="17121192">
            <a:off x="-335193" y="-2143944"/>
            <a:ext cx="11772239" cy="7932274"/>
          </a:xfrm>
          <a:custGeom>
            <a:avLst/>
            <a:gdLst>
              <a:gd name="connsiteX0" fmla="*/ 2171709 w 6438909"/>
              <a:gd name="connsiteY0" fmla="*/ 3340257 h 5797707"/>
              <a:gd name="connsiteX1" fmla="*/ 1943109 w 6438909"/>
              <a:gd name="connsiteY1" fmla="*/ 4178457 h 5797707"/>
              <a:gd name="connsiteX2" fmla="*/ 19059 w 6438909"/>
              <a:gd name="connsiteY2" fmla="*/ 3702207 h 5797707"/>
              <a:gd name="connsiteX3" fmla="*/ 3276609 w 6438909"/>
              <a:gd name="connsiteY3" fmla="*/ 25557 h 5797707"/>
              <a:gd name="connsiteX4" fmla="*/ 6438909 w 6438909"/>
              <a:gd name="connsiteY4" fmla="*/ 5797707 h 5797707"/>
              <a:gd name="connsiteX0-1" fmla="*/ 2152817 w 6420017"/>
              <a:gd name="connsiteY0-2" fmla="*/ 3434610 h 5892060"/>
              <a:gd name="connsiteX1-3" fmla="*/ 1924217 w 6420017"/>
              <a:gd name="connsiteY1-4" fmla="*/ 4272810 h 5892060"/>
              <a:gd name="connsiteX2-5" fmla="*/ 19217 w 6420017"/>
              <a:gd name="connsiteY2-6" fmla="*/ 2158260 h 5892060"/>
              <a:gd name="connsiteX3-7" fmla="*/ 3257717 w 6420017"/>
              <a:gd name="connsiteY3-8" fmla="*/ 119910 h 5892060"/>
              <a:gd name="connsiteX4-9" fmla="*/ 6420017 w 6420017"/>
              <a:gd name="connsiteY4-10" fmla="*/ 5892060 h 5892060"/>
              <a:gd name="connsiteX0-11" fmla="*/ 2136896 w 6404096"/>
              <a:gd name="connsiteY0-12" fmla="*/ 3538647 h 5996097"/>
              <a:gd name="connsiteX1-13" fmla="*/ 1908296 w 6404096"/>
              <a:gd name="connsiteY1-14" fmla="*/ 4376847 h 5996097"/>
              <a:gd name="connsiteX2-15" fmla="*/ 3296 w 6404096"/>
              <a:gd name="connsiteY2-16" fmla="*/ 2262297 h 5996097"/>
              <a:gd name="connsiteX3-17" fmla="*/ 3241796 w 6404096"/>
              <a:gd name="connsiteY3-18" fmla="*/ 223947 h 5996097"/>
              <a:gd name="connsiteX4-19" fmla="*/ 6404096 w 6404096"/>
              <a:gd name="connsiteY4-20" fmla="*/ 5996097 h 5996097"/>
              <a:gd name="connsiteX0-21" fmla="*/ 2555996 w 6404096"/>
              <a:gd name="connsiteY0-22" fmla="*/ 3519597 h 5996097"/>
              <a:gd name="connsiteX1-23" fmla="*/ 1908296 w 6404096"/>
              <a:gd name="connsiteY1-24" fmla="*/ 4376847 h 5996097"/>
              <a:gd name="connsiteX2-25" fmla="*/ 3296 w 6404096"/>
              <a:gd name="connsiteY2-26" fmla="*/ 2262297 h 5996097"/>
              <a:gd name="connsiteX3-27" fmla="*/ 3241796 w 6404096"/>
              <a:gd name="connsiteY3-28" fmla="*/ 223947 h 5996097"/>
              <a:gd name="connsiteX4-29" fmla="*/ 6404096 w 6404096"/>
              <a:gd name="connsiteY4-30" fmla="*/ 5996097 h 5996097"/>
              <a:gd name="connsiteX0-31" fmla="*/ 2598844 w 6446944"/>
              <a:gd name="connsiteY0-32" fmla="*/ 3415855 h 5892355"/>
              <a:gd name="connsiteX1-33" fmla="*/ 1455844 w 6446944"/>
              <a:gd name="connsiteY1-34" fmla="*/ 4311205 h 5892355"/>
              <a:gd name="connsiteX2-35" fmla="*/ 46144 w 6446944"/>
              <a:gd name="connsiteY2-36" fmla="*/ 2158555 h 5892355"/>
              <a:gd name="connsiteX3-37" fmla="*/ 3284644 w 6446944"/>
              <a:gd name="connsiteY3-38" fmla="*/ 120205 h 5892355"/>
              <a:gd name="connsiteX4-39" fmla="*/ 6446944 w 6446944"/>
              <a:gd name="connsiteY4-40" fmla="*/ 5892355 h 5892355"/>
              <a:gd name="connsiteX0-41" fmla="*/ 2616907 w 6465007"/>
              <a:gd name="connsiteY0-42" fmla="*/ 3415855 h 5892355"/>
              <a:gd name="connsiteX1-43" fmla="*/ 1473907 w 6465007"/>
              <a:gd name="connsiteY1-44" fmla="*/ 4311205 h 5892355"/>
              <a:gd name="connsiteX2-45" fmla="*/ 64207 w 6465007"/>
              <a:gd name="connsiteY2-46" fmla="*/ 2158555 h 5892355"/>
              <a:gd name="connsiteX3-47" fmla="*/ 3302707 w 6465007"/>
              <a:gd name="connsiteY3-48" fmla="*/ 120205 h 5892355"/>
              <a:gd name="connsiteX4-49" fmla="*/ 6465007 w 6465007"/>
              <a:gd name="connsiteY4-50" fmla="*/ 5892355 h 5892355"/>
              <a:gd name="connsiteX0-51" fmla="*/ 2588679 w 6436779"/>
              <a:gd name="connsiteY0-52" fmla="*/ 3438674 h 5915174"/>
              <a:gd name="connsiteX1-53" fmla="*/ 1445679 w 6436779"/>
              <a:gd name="connsiteY1-54" fmla="*/ 4334024 h 5915174"/>
              <a:gd name="connsiteX2-55" fmla="*/ 35979 w 6436779"/>
              <a:gd name="connsiteY2-56" fmla="*/ 2181374 h 5915174"/>
              <a:gd name="connsiteX3-57" fmla="*/ 3274479 w 6436779"/>
              <a:gd name="connsiteY3-58" fmla="*/ 143024 h 5915174"/>
              <a:gd name="connsiteX4-59" fmla="*/ 6436779 w 6436779"/>
              <a:gd name="connsiteY4-60" fmla="*/ 5915174 h 5915174"/>
              <a:gd name="connsiteX0-61" fmla="*/ 2610945 w 6459045"/>
              <a:gd name="connsiteY0-62" fmla="*/ 2909201 h 5385701"/>
              <a:gd name="connsiteX1-63" fmla="*/ 1467945 w 6459045"/>
              <a:gd name="connsiteY1-64" fmla="*/ 3804551 h 5385701"/>
              <a:gd name="connsiteX2-65" fmla="*/ 58245 w 6459045"/>
              <a:gd name="connsiteY2-66" fmla="*/ 1651901 h 5385701"/>
              <a:gd name="connsiteX3-67" fmla="*/ 3182445 w 6459045"/>
              <a:gd name="connsiteY3-68" fmla="*/ 146951 h 5385701"/>
              <a:gd name="connsiteX4-69" fmla="*/ 6459045 w 6459045"/>
              <a:gd name="connsiteY4-70" fmla="*/ 5385701 h 5385701"/>
              <a:gd name="connsiteX0-71" fmla="*/ 2599466 w 6447566"/>
              <a:gd name="connsiteY0-72" fmla="*/ 2949201 h 5425701"/>
              <a:gd name="connsiteX1-73" fmla="*/ 1456466 w 6447566"/>
              <a:gd name="connsiteY1-74" fmla="*/ 3844551 h 5425701"/>
              <a:gd name="connsiteX2-75" fmla="*/ 46766 w 6447566"/>
              <a:gd name="connsiteY2-76" fmla="*/ 1691901 h 5425701"/>
              <a:gd name="connsiteX3-77" fmla="*/ 3170966 w 6447566"/>
              <a:gd name="connsiteY3-78" fmla="*/ 186951 h 5425701"/>
              <a:gd name="connsiteX4-79" fmla="*/ 6447566 w 6447566"/>
              <a:gd name="connsiteY4-80" fmla="*/ 5425701 h 5425701"/>
              <a:gd name="connsiteX0-81" fmla="*/ 2609965 w 6458065"/>
              <a:gd name="connsiteY0-82" fmla="*/ 2837809 h 5314309"/>
              <a:gd name="connsiteX1-83" fmla="*/ 1466965 w 6458065"/>
              <a:gd name="connsiteY1-84" fmla="*/ 3733159 h 5314309"/>
              <a:gd name="connsiteX2-85" fmla="*/ 57265 w 6458065"/>
              <a:gd name="connsiteY2-86" fmla="*/ 1580509 h 5314309"/>
              <a:gd name="connsiteX3-87" fmla="*/ 3162415 w 6458065"/>
              <a:gd name="connsiteY3-88" fmla="*/ 151759 h 5314309"/>
              <a:gd name="connsiteX4-89" fmla="*/ 6458065 w 6458065"/>
              <a:gd name="connsiteY4-90" fmla="*/ 5314309 h 5314309"/>
              <a:gd name="connsiteX0-91" fmla="*/ 2593388 w 6441488"/>
              <a:gd name="connsiteY0-92" fmla="*/ 2837809 h 5314309"/>
              <a:gd name="connsiteX1-93" fmla="*/ 1450388 w 6441488"/>
              <a:gd name="connsiteY1-94" fmla="*/ 3733159 h 5314309"/>
              <a:gd name="connsiteX2-95" fmla="*/ 40688 w 6441488"/>
              <a:gd name="connsiteY2-96" fmla="*/ 1580509 h 5314309"/>
              <a:gd name="connsiteX3-97" fmla="*/ 3145838 w 6441488"/>
              <a:gd name="connsiteY3-98" fmla="*/ 151759 h 5314309"/>
              <a:gd name="connsiteX4-99" fmla="*/ 6441488 w 6441488"/>
              <a:gd name="connsiteY4-100" fmla="*/ 5314309 h 5314309"/>
              <a:gd name="connsiteX0-101" fmla="*/ 2563207 w 6411307"/>
              <a:gd name="connsiteY0-102" fmla="*/ 2927723 h 5404223"/>
              <a:gd name="connsiteX1-103" fmla="*/ 1420207 w 6411307"/>
              <a:gd name="connsiteY1-104" fmla="*/ 3823073 h 5404223"/>
              <a:gd name="connsiteX2-105" fmla="*/ 10507 w 6411307"/>
              <a:gd name="connsiteY2-106" fmla="*/ 1670423 h 5404223"/>
              <a:gd name="connsiteX3-107" fmla="*/ 3115657 w 6411307"/>
              <a:gd name="connsiteY3-108" fmla="*/ 241673 h 5404223"/>
              <a:gd name="connsiteX4-109" fmla="*/ 6411307 w 6411307"/>
              <a:gd name="connsiteY4-110" fmla="*/ 5404223 h 5404223"/>
              <a:gd name="connsiteX0-111" fmla="*/ 2563207 w 6411307"/>
              <a:gd name="connsiteY0-112" fmla="*/ 2927723 h 5404223"/>
              <a:gd name="connsiteX1-113" fmla="*/ 1420207 w 6411307"/>
              <a:gd name="connsiteY1-114" fmla="*/ 3823073 h 5404223"/>
              <a:gd name="connsiteX2-115" fmla="*/ 10507 w 6411307"/>
              <a:gd name="connsiteY2-116" fmla="*/ 1670423 h 5404223"/>
              <a:gd name="connsiteX3-117" fmla="*/ 3115657 w 6411307"/>
              <a:gd name="connsiteY3-118" fmla="*/ 241673 h 5404223"/>
              <a:gd name="connsiteX4-119" fmla="*/ 6411307 w 6411307"/>
              <a:gd name="connsiteY4-120" fmla="*/ 5404223 h 540422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6411307" h="5404223">
                <a:moveTo>
                  <a:pt x="2563207" y="2927723"/>
                </a:moveTo>
                <a:cubicBezTo>
                  <a:pt x="2761644" y="3564310"/>
                  <a:pt x="1845657" y="4032623"/>
                  <a:pt x="1420207" y="3823073"/>
                </a:cubicBezTo>
                <a:cubicBezTo>
                  <a:pt x="994757" y="3613523"/>
                  <a:pt x="-119668" y="3105523"/>
                  <a:pt x="10507" y="1670423"/>
                </a:cubicBezTo>
                <a:cubicBezTo>
                  <a:pt x="140682" y="235323"/>
                  <a:pt x="2048857" y="-380627"/>
                  <a:pt x="3115657" y="241673"/>
                </a:cubicBezTo>
                <a:cubicBezTo>
                  <a:pt x="4182457" y="863973"/>
                  <a:pt x="5884257" y="4467598"/>
                  <a:pt x="6411307" y="5404223"/>
                </a:cubicBezTo>
              </a:path>
            </a:pathLst>
          </a:cu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自由: 形状 67"/>
          <p:cNvSpPr/>
          <p:nvPr/>
        </p:nvSpPr>
        <p:spPr>
          <a:xfrm rot="17121192">
            <a:off x="-476809" y="-1901735"/>
            <a:ext cx="11772239" cy="7932274"/>
          </a:xfrm>
          <a:custGeom>
            <a:avLst/>
            <a:gdLst>
              <a:gd name="connsiteX0" fmla="*/ 2171709 w 6438909"/>
              <a:gd name="connsiteY0" fmla="*/ 3340257 h 5797707"/>
              <a:gd name="connsiteX1" fmla="*/ 1943109 w 6438909"/>
              <a:gd name="connsiteY1" fmla="*/ 4178457 h 5797707"/>
              <a:gd name="connsiteX2" fmla="*/ 19059 w 6438909"/>
              <a:gd name="connsiteY2" fmla="*/ 3702207 h 5797707"/>
              <a:gd name="connsiteX3" fmla="*/ 3276609 w 6438909"/>
              <a:gd name="connsiteY3" fmla="*/ 25557 h 5797707"/>
              <a:gd name="connsiteX4" fmla="*/ 6438909 w 6438909"/>
              <a:gd name="connsiteY4" fmla="*/ 5797707 h 5797707"/>
              <a:gd name="connsiteX0-1" fmla="*/ 2152817 w 6420017"/>
              <a:gd name="connsiteY0-2" fmla="*/ 3434610 h 5892060"/>
              <a:gd name="connsiteX1-3" fmla="*/ 1924217 w 6420017"/>
              <a:gd name="connsiteY1-4" fmla="*/ 4272810 h 5892060"/>
              <a:gd name="connsiteX2-5" fmla="*/ 19217 w 6420017"/>
              <a:gd name="connsiteY2-6" fmla="*/ 2158260 h 5892060"/>
              <a:gd name="connsiteX3-7" fmla="*/ 3257717 w 6420017"/>
              <a:gd name="connsiteY3-8" fmla="*/ 119910 h 5892060"/>
              <a:gd name="connsiteX4-9" fmla="*/ 6420017 w 6420017"/>
              <a:gd name="connsiteY4-10" fmla="*/ 5892060 h 5892060"/>
              <a:gd name="connsiteX0-11" fmla="*/ 2136896 w 6404096"/>
              <a:gd name="connsiteY0-12" fmla="*/ 3538647 h 5996097"/>
              <a:gd name="connsiteX1-13" fmla="*/ 1908296 w 6404096"/>
              <a:gd name="connsiteY1-14" fmla="*/ 4376847 h 5996097"/>
              <a:gd name="connsiteX2-15" fmla="*/ 3296 w 6404096"/>
              <a:gd name="connsiteY2-16" fmla="*/ 2262297 h 5996097"/>
              <a:gd name="connsiteX3-17" fmla="*/ 3241796 w 6404096"/>
              <a:gd name="connsiteY3-18" fmla="*/ 223947 h 5996097"/>
              <a:gd name="connsiteX4-19" fmla="*/ 6404096 w 6404096"/>
              <a:gd name="connsiteY4-20" fmla="*/ 5996097 h 5996097"/>
              <a:gd name="connsiteX0-21" fmla="*/ 2555996 w 6404096"/>
              <a:gd name="connsiteY0-22" fmla="*/ 3519597 h 5996097"/>
              <a:gd name="connsiteX1-23" fmla="*/ 1908296 w 6404096"/>
              <a:gd name="connsiteY1-24" fmla="*/ 4376847 h 5996097"/>
              <a:gd name="connsiteX2-25" fmla="*/ 3296 w 6404096"/>
              <a:gd name="connsiteY2-26" fmla="*/ 2262297 h 5996097"/>
              <a:gd name="connsiteX3-27" fmla="*/ 3241796 w 6404096"/>
              <a:gd name="connsiteY3-28" fmla="*/ 223947 h 5996097"/>
              <a:gd name="connsiteX4-29" fmla="*/ 6404096 w 6404096"/>
              <a:gd name="connsiteY4-30" fmla="*/ 5996097 h 5996097"/>
              <a:gd name="connsiteX0-31" fmla="*/ 2598844 w 6446944"/>
              <a:gd name="connsiteY0-32" fmla="*/ 3415855 h 5892355"/>
              <a:gd name="connsiteX1-33" fmla="*/ 1455844 w 6446944"/>
              <a:gd name="connsiteY1-34" fmla="*/ 4311205 h 5892355"/>
              <a:gd name="connsiteX2-35" fmla="*/ 46144 w 6446944"/>
              <a:gd name="connsiteY2-36" fmla="*/ 2158555 h 5892355"/>
              <a:gd name="connsiteX3-37" fmla="*/ 3284644 w 6446944"/>
              <a:gd name="connsiteY3-38" fmla="*/ 120205 h 5892355"/>
              <a:gd name="connsiteX4-39" fmla="*/ 6446944 w 6446944"/>
              <a:gd name="connsiteY4-40" fmla="*/ 5892355 h 5892355"/>
              <a:gd name="connsiteX0-41" fmla="*/ 2616907 w 6465007"/>
              <a:gd name="connsiteY0-42" fmla="*/ 3415855 h 5892355"/>
              <a:gd name="connsiteX1-43" fmla="*/ 1473907 w 6465007"/>
              <a:gd name="connsiteY1-44" fmla="*/ 4311205 h 5892355"/>
              <a:gd name="connsiteX2-45" fmla="*/ 64207 w 6465007"/>
              <a:gd name="connsiteY2-46" fmla="*/ 2158555 h 5892355"/>
              <a:gd name="connsiteX3-47" fmla="*/ 3302707 w 6465007"/>
              <a:gd name="connsiteY3-48" fmla="*/ 120205 h 5892355"/>
              <a:gd name="connsiteX4-49" fmla="*/ 6465007 w 6465007"/>
              <a:gd name="connsiteY4-50" fmla="*/ 5892355 h 5892355"/>
              <a:gd name="connsiteX0-51" fmla="*/ 2588679 w 6436779"/>
              <a:gd name="connsiteY0-52" fmla="*/ 3438674 h 5915174"/>
              <a:gd name="connsiteX1-53" fmla="*/ 1445679 w 6436779"/>
              <a:gd name="connsiteY1-54" fmla="*/ 4334024 h 5915174"/>
              <a:gd name="connsiteX2-55" fmla="*/ 35979 w 6436779"/>
              <a:gd name="connsiteY2-56" fmla="*/ 2181374 h 5915174"/>
              <a:gd name="connsiteX3-57" fmla="*/ 3274479 w 6436779"/>
              <a:gd name="connsiteY3-58" fmla="*/ 143024 h 5915174"/>
              <a:gd name="connsiteX4-59" fmla="*/ 6436779 w 6436779"/>
              <a:gd name="connsiteY4-60" fmla="*/ 5915174 h 5915174"/>
              <a:gd name="connsiteX0-61" fmla="*/ 2610945 w 6459045"/>
              <a:gd name="connsiteY0-62" fmla="*/ 2909201 h 5385701"/>
              <a:gd name="connsiteX1-63" fmla="*/ 1467945 w 6459045"/>
              <a:gd name="connsiteY1-64" fmla="*/ 3804551 h 5385701"/>
              <a:gd name="connsiteX2-65" fmla="*/ 58245 w 6459045"/>
              <a:gd name="connsiteY2-66" fmla="*/ 1651901 h 5385701"/>
              <a:gd name="connsiteX3-67" fmla="*/ 3182445 w 6459045"/>
              <a:gd name="connsiteY3-68" fmla="*/ 146951 h 5385701"/>
              <a:gd name="connsiteX4-69" fmla="*/ 6459045 w 6459045"/>
              <a:gd name="connsiteY4-70" fmla="*/ 5385701 h 5385701"/>
              <a:gd name="connsiteX0-71" fmla="*/ 2599466 w 6447566"/>
              <a:gd name="connsiteY0-72" fmla="*/ 2949201 h 5425701"/>
              <a:gd name="connsiteX1-73" fmla="*/ 1456466 w 6447566"/>
              <a:gd name="connsiteY1-74" fmla="*/ 3844551 h 5425701"/>
              <a:gd name="connsiteX2-75" fmla="*/ 46766 w 6447566"/>
              <a:gd name="connsiteY2-76" fmla="*/ 1691901 h 5425701"/>
              <a:gd name="connsiteX3-77" fmla="*/ 3170966 w 6447566"/>
              <a:gd name="connsiteY3-78" fmla="*/ 186951 h 5425701"/>
              <a:gd name="connsiteX4-79" fmla="*/ 6447566 w 6447566"/>
              <a:gd name="connsiteY4-80" fmla="*/ 5425701 h 5425701"/>
              <a:gd name="connsiteX0-81" fmla="*/ 2609965 w 6458065"/>
              <a:gd name="connsiteY0-82" fmla="*/ 2837809 h 5314309"/>
              <a:gd name="connsiteX1-83" fmla="*/ 1466965 w 6458065"/>
              <a:gd name="connsiteY1-84" fmla="*/ 3733159 h 5314309"/>
              <a:gd name="connsiteX2-85" fmla="*/ 57265 w 6458065"/>
              <a:gd name="connsiteY2-86" fmla="*/ 1580509 h 5314309"/>
              <a:gd name="connsiteX3-87" fmla="*/ 3162415 w 6458065"/>
              <a:gd name="connsiteY3-88" fmla="*/ 151759 h 5314309"/>
              <a:gd name="connsiteX4-89" fmla="*/ 6458065 w 6458065"/>
              <a:gd name="connsiteY4-90" fmla="*/ 5314309 h 5314309"/>
              <a:gd name="connsiteX0-91" fmla="*/ 2593388 w 6441488"/>
              <a:gd name="connsiteY0-92" fmla="*/ 2837809 h 5314309"/>
              <a:gd name="connsiteX1-93" fmla="*/ 1450388 w 6441488"/>
              <a:gd name="connsiteY1-94" fmla="*/ 3733159 h 5314309"/>
              <a:gd name="connsiteX2-95" fmla="*/ 40688 w 6441488"/>
              <a:gd name="connsiteY2-96" fmla="*/ 1580509 h 5314309"/>
              <a:gd name="connsiteX3-97" fmla="*/ 3145838 w 6441488"/>
              <a:gd name="connsiteY3-98" fmla="*/ 151759 h 5314309"/>
              <a:gd name="connsiteX4-99" fmla="*/ 6441488 w 6441488"/>
              <a:gd name="connsiteY4-100" fmla="*/ 5314309 h 5314309"/>
              <a:gd name="connsiteX0-101" fmla="*/ 2563207 w 6411307"/>
              <a:gd name="connsiteY0-102" fmla="*/ 2927723 h 5404223"/>
              <a:gd name="connsiteX1-103" fmla="*/ 1420207 w 6411307"/>
              <a:gd name="connsiteY1-104" fmla="*/ 3823073 h 5404223"/>
              <a:gd name="connsiteX2-105" fmla="*/ 10507 w 6411307"/>
              <a:gd name="connsiteY2-106" fmla="*/ 1670423 h 5404223"/>
              <a:gd name="connsiteX3-107" fmla="*/ 3115657 w 6411307"/>
              <a:gd name="connsiteY3-108" fmla="*/ 241673 h 5404223"/>
              <a:gd name="connsiteX4-109" fmla="*/ 6411307 w 6411307"/>
              <a:gd name="connsiteY4-110" fmla="*/ 5404223 h 5404223"/>
              <a:gd name="connsiteX0-111" fmla="*/ 2563207 w 6411307"/>
              <a:gd name="connsiteY0-112" fmla="*/ 2927723 h 5404223"/>
              <a:gd name="connsiteX1-113" fmla="*/ 1420207 w 6411307"/>
              <a:gd name="connsiteY1-114" fmla="*/ 3823073 h 5404223"/>
              <a:gd name="connsiteX2-115" fmla="*/ 10507 w 6411307"/>
              <a:gd name="connsiteY2-116" fmla="*/ 1670423 h 5404223"/>
              <a:gd name="connsiteX3-117" fmla="*/ 3115657 w 6411307"/>
              <a:gd name="connsiteY3-118" fmla="*/ 241673 h 5404223"/>
              <a:gd name="connsiteX4-119" fmla="*/ 6411307 w 6411307"/>
              <a:gd name="connsiteY4-120" fmla="*/ 5404223 h 540422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6411307" h="5404223">
                <a:moveTo>
                  <a:pt x="2563207" y="2927723"/>
                </a:moveTo>
                <a:cubicBezTo>
                  <a:pt x="2761644" y="3564310"/>
                  <a:pt x="1845657" y="4032623"/>
                  <a:pt x="1420207" y="3823073"/>
                </a:cubicBezTo>
                <a:cubicBezTo>
                  <a:pt x="994757" y="3613523"/>
                  <a:pt x="-119668" y="3105523"/>
                  <a:pt x="10507" y="1670423"/>
                </a:cubicBezTo>
                <a:cubicBezTo>
                  <a:pt x="140682" y="235323"/>
                  <a:pt x="2048857" y="-380627"/>
                  <a:pt x="3115657" y="241673"/>
                </a:cubicBezTo>
                <a:cubicBezTo>
                  <a:pt x="4182457" y="863973"/>
                  <a:pt x="5884257" y="4467598"/>
                  <a:pt x="6411307" y="5404223"/>
                </a:cubicBezTo>
              </a:path>
            </a:pathLst>
          </a:cu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自由: 形状 68"/>
          <p:cNvSpPr/>
          <p:nvPr/>
        </p:nvSpPr>
        <p:spPr>
          <a:xfrm rot="17121192">
            <a:off x="-638792" y="-1675236"/>
            <a:ext cx="11772239" cy="7932274"/>
          </a:xfrm>
          <a:custGeom>
            <a:avLst/>
            <a:gdLst>
              <a:gd name="connsiteX0" fmla="*/ 2171709 w 6438909"/>
              <a:gd name="connsiteY0" fmla="*/ 3340257 h 5797707"/>
              <a:gd name="connsiteX1" fmla="*/ 1943109 w 6438909"/>
              <a:gd name="connsiteY1" fmla="*/ 4178457 h 5797707"/>
              <a:gd name="connsiteX2" fmla="*/ 19059 w 6438909"/>
              <a:gd name="connsiteY2" fmla="*/ 3702207 h 5797707"/>
              <a:gd name="connsiteX3" fmla="*/ 3276609 w 6438909"/>
              <a:gd name="connsiteY3" fmla="*/ 25557 h 5797707"/>
              <a:gd name="connsiteX4" fmla="*/ 6438909 w 6438909"/>
              <a:gd name="connsiteY4" fmla="*/ 5797707 h 5797707"/>
              <a:gd name="connsiteX0-1" fmla="*/ 2152817 w 6420017"/>
              <a:gd name="connsiteY0-2" fmla="*/ 3434610 h 5892060"/>
              <a:gd name="connsiteX1-3" fmla="*/ 1924217 w 6420017"/>
              <a:gd name="connsiteY1-4" fmla="*/ 4272810 h 5892060"/>
              <a:gd name="connsiteX2-5" fmla="*/ 19217 w 6420017"/>
              <a:gd name="connsiteY2-6" fmla="*/ 2158260 h 5892060"/>
              <a:gd name="connsiteX3-7" fmla="*/ 3257717 w 6420017"/>
              <a:gd name="connsiteY3-8" fmla="*/ 119910 h 5892060"/>
              <a:gd name="connsiteX4-9" fmla="*/ 6420017 w 6420017"/>
              <a:gd name="connsiteY4-10" fmla="*/ 5892060 h 5892060"/>
              <a:gd name="connsiteX0-11" fmla="*/ 2136896 w 6404096"/>
              <a:gd name="connsiteY0-12" fmla="*/ 3538647 h 5996097"/>
              <a:gd name="connsiteX1-13" fmla="*/ 1908296 w 6404096"/>
              <a:gd name="connsiteY1-14" fmla="*/ 4376847 h 5996097"/>
              <a:gd name="connsiteX2-15" fmla="*/ 3296 w 6404096"/>
              <a:gd name="connsiteY2-16" fmla="*/ 2262297 h 5996097"/>
              <a:gd name="connsiteX3-17" fmla="*/ 3241796 w 6404096"/>
              <a:gd name="connsiteY3-18" fmla="*/ 223947 h 5996097"/>
              <a:gd name="connsiteX4-19" fmla="*/ 6404096 w 6404096"/>
              <a:gd name="connsiteY4-20" fmla="*/ 5996097 h 5996097"/>
              <a:gd name="connsiteX0-21" fmla="*/ 2555996 w 6404096"/>
              <a:gd name="connsiteY0-22" fmla="*/ 3519597 h 5996097"/>
              <a:gd name="connsiteX1-23" fmla="*/ 1908296 w 6404096"/>
              <a:gd name="connsiteY1-24" fmla="*/ 4376847 h 5996097"/>
              <a:gd name="connsiteX2-25" fmla="*/ 3296 w 6404096"/>
              <a:gd name="connsiteY2-26" fmla="*/ 2262297 h 5996097"/>
              <a:gd name="connsiteX3-27" fmla="*/ 3241796 w 6404096"/>
              <a:gd name="connsiteY3-28" fmla="*/ 223947 h 5996097"/>
              <a:gd name="connsiteX4-29" fmla="*/ 6404096 w 6404096"/>
              <a:gd name="connsiteY4-30" fmla="*/ 5996097 h 5996097"/>
              <a:gd name="connsiteX0-31" fmla="*/ 2598844 w 6446944"/>
              <a:gd name="connsiteY0-32" fmla="*/ 3415855 h 5892355"/>
              <a:gd name="connsiteX1-33" fmla="*/ 1455844 w 6446944"/>
              <a:gd name="connsiteY1-34" fmla="*/ 4311205 h 5892355"/>
              <a:gd name="connsiteX2-35" fmla="*/ 46144 w 6446944"/>
              <a:gd name="connsiteY2-36" fmla="*/ 2158555 h 5892355"/>
              <a:gd name="connsiteX3-37" fmla="*/ 3284644 w 6446944"/>
              <a:gd name="connsiteY3-38" fmla="*/ 120205 h 5892355"/>
              <a:gd name="connsiteX4-39" fmla="*/ 6446944 w 6446944"/>
              <a:gd name="connsiteY4-40" fmla="*/ 5892355 h 5892355"/>
              <a:gd name="connsiteX0-41" fmla="*/ 2616907 w 6465007"/>
              <a:gd name="connsiteY0-42" fmla="*/ 3415855 h 5892355"/>
              <a:gd name="connsiteX1-43" fmla="*/ 1473907 w 6465007"/>
              <a:gd name="connsiteY1-44" fmla="*/ 4311205 h 5892355"/>
              <a:gd name="connsiteX2-45" fmla="*/ 64207 w 6465007"/>
              <a:gd name="connsiteY2-46" fmla="*/ 2158555 h 5892355"/>
              <a:gd name="connsiteX3-47" fmla="*/ 3302707 w 6465007"/>
              <a:gd name="connsiteY3-48" fmla="*/ 120205 h 5892355"/>
              <a:gd name="connsiteX4-49" fmla="*/ 6465007 w 6465007"/>
              <a:gd name="connsiteY4-50" fmla="*/ 5892355 h 5892355"/>
              <a:gd name="connsiteX0-51" fmla="*/ 2588679 w 6436779"/>
              <a:gd name="connsiteY0-52" fmla="*/ 3438674 h 5915174"/>
              <a:gd name="connsiteX1-53" fmla="*/ 1445679 w 6436779"/>
              <a:gd name="connsiteY1-54" fmla="*/ 4334024 h 5915174"/>
              <a:gd name="connsiteX2-55" fmla="*/ 35979 w 6436779"/>
              <a:gd name="connsiteY2-56" fmla="*/ 2181374 h 5915174"/>
              <a:gd name="connsiteX3-57" fmla="*/ 3274479 w 6436779"/>
              <a:gd name="connsiteY3-58" fmla="*/ 143024 h 5915174"/>
              <a:gd name="connsiteX4-59" fmla="*/ 6436779 w 6436779"/>
              <a:gd name="connsiteY4-60" fmla="*/ 5915174 h 5915174"/>
              <a:gd name="connsiteX0-61" fmla="*/ 2610945 w 6459045"/>
              <a:gd name="connsiteY0-62" fmla="*/ 2909201 h 5385701"/>
              <a:gd name="connsiteX1-63" fmla="*/ 1467945 w 6459045"/>
              <a:gd name="connsiteY1-64" fmla="*/ 3804551 h 5385701"/>
              <a:gd name="connsiteX2-65" fmla="*/ 58245 w 6459045"/>
              <a:gd name="connsiteY2-66" fmla="*/ 1651901 h 5385701"/>
              <a:gd name="connsiteX3-67" fmla="*/ 3182445 w 6459045"/>
              <a:gd name="connsiteY3-68" fmla="*/ 146951 h 5385701"/>
              <a:gd name="connsiteX4-69" fmla="*/ 6459045 w 6459045"/>
              <a:gd name="connsiteY4-70" fmla="*/ 5385701 h 5385701"/>
              <a:gd name="connsiteX0-71" fmla="*/ 2599466 w 6447566"/>
              <a:gd name="connsiteY0-72" fmla="*/ 2949201 h 5425701"/>
              <a:gd name="connsiteX1-73" fmla="*/ 1456466 w 6447566"/>
              <a:gd name="connsiteY1-74" fmla="*/ 3844551 h 5425701"/>
              <a:gd name="connsiteX2-75" fmla="*/ 46766 w 6447566"/>
              <a:gd name="connsiteY2-76" fmla="*/ 1691901 h 5425701"/>
              <a:gd name="connsiteX3-77" fmla="*/ 3170966 w 6447566"/>
              <a:gd name="connsiteY3-78" fmla="*/ 186951 h 5425701"/>
              <a:gd name="connsiteX4-79" fmla="*/ 6447566 w 6447566"/>
              <a:gd name="connsiteY4-80" fmla="*/ 5425701 h 5425701"/>
              <a:gd name="connsiteX0-81" fmla="*/ 2609965 w 6458065"/>
              <a:gd name="connsiteY0-82" fmla="*/ 2837809 h 5314309"/>
              <a:gd name="connsiteX1-83" fmla="*/ 1466965 w 6458065"/>
              <a:gd name="connsiteY1-84" fmla="*/ 3733159 h 5314309"/>
              <a:gd name="connsiteX2-85" fmla="*/ 57265 w 6458065"/>
              <a:gd name="connsiteY2-86" fmla="*/ 1580509 h 5314309"/>
              <a:gd name="connsiteX3-87" fmla="*/ 3162415 w 6458065"/>
              <a:gd name="connsiteY3-88" fmla="*/ 151759 h 5314309"/>
              <a:gd name="connsiteX4-89" fmla="*/ 6458065 w 6458065"/>
              <a:gd name="connsiteY4-90" fmla="*/ 5314309 h 5314309"/>
              <a:gd name="connsiteX0-91" fmla="*/ 2593388 w 6441488"/>
              <a:gd name="connsiteY0-92" fmla="*/ 2837809 h 5314309"/>
              <a:gd name="connsiteX1-93" fmla="*/ 1450388 w 6441488"/>
              <a:gd name="connsiteY1-94" fmla="*/ 3733159 h 5314309"/>
              <a:gd name="connsiteX2-95" fmla="*/ 40688 w 6441488"/>
              <a:gd name="connsiteY2-96" fmla="*/ 1580509 h 5314309"/>
              <a:gd name="connsiteX3-97" fmla="*/ 3145838 w 6441488"/>
              <a:gd name="connsiteY3-98" fmla="*/ 151759 h 5314309"/>
              <a:gd name="connsiteX4-99" fmla="*/ 6441488 w 6441488"/>
              <a:gd name="connsiteY4-100" fmla="*/ 5314309 h 5314309"/>
              <a:gd name="connsiteX0-101" fmla="*/ 2563207 w 6411307"/>
              <a:gd name="connsiteY0-102" fmla="*/ 2927723 h 5404223"/>
              <a:gd name="connsiteX1-103" fmla="*/ 1420207 w 6411307"/>
              <a:gd name="connsiteY1-104" fmla="*/ 3823073 h 5404223"/>
              <a:gd name="connsiteX2-105" fmla="*/ 10507 w 6411307"/>
              <a:gd name="connsiteY2-106" fmla="*/ 1670423 h 5404223"/>
              <a:gd name="connsiteX3-107" fmla="*/ 3115657 w 6411307"/>
              <a:gd name="connsiteY3-108" fmla="*/ 241673 h 5404223"/>
              <a:gd name="connsiteX4-109" fmla="*/ 6411307 w 6411307"/>
              <a:gd name="connsiteY4-110" fmla="*/ 5404223 h 5404223"/>
              <a:gd name="connsiteX0-111" fmla="*/ 2563207 w 6411307"/>
              <a:gd name="connsiteY0-112" fmla="*/ 2927723 h 5404223"/>
              <a:gd name="connsiteX1-113" fmla="*/ 1420207 w 6411307"/>
              <a:gd name="connsiteY1-114" fmla="*/ 3823073 h 5404223"/>
              <a:gd name="connsiteX2-115" fmla="*/ 10507 w 6411307"/>
              <a:gd name="connsiteY2-116" fmla="*/ 1670423 h 5404223"/>
              <a:gd name="connsiteX3-117" fmla="*/ 3115657 w 6411307"/>
              <a:gd name="connsiteY3-118" fmla="*/ 241673 h 5404223"/>
              <a:gd name="connsiteX4-119" fmla="*/ 6411307 w 6411307"/>
              <a:gd name="connsiteY4-120" fmla="*/ 5404223 h 540422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6411307" h="5404223">
                <a:moveTo>
                  <a:pt x="2563207" y="2927723"/>
                </a:moveTo>
                <a:cubicBezTo>
                  <a:pt x="2761644" y="3564310"/>
                  <a:pt x="1845657" y="4032623"/>
                  <a:pt x="1420207" y="3823073"/>
                </a:cubicBezTo>
                <a:cubicBezTo>
                  <a:pt x="994757" y="3613523"/>
                  <a:pt x="-119668" y="3105523"/>
                  <a:pt x="10507" y="1670423"/>
                </a:cubicBezTo>
                <a:cubicBezTo>
                  <a:pt x="140682" y="235323"/>
                  <a:pt x="2048857" y="-380627"/>
                  <a:pt x="3115657" y="241673"/>
                </a:cubicBezTo>
                <a:cubicBezTo>
                  <a:pt x="4182457" y="863973"/>
                  <a:pt x="5884257" y="4467598"/>
                  <a:pt x="6411307" y="5404223"/>
                </a:cubicBezTo>
              </a:path>
            </a:pathLst>
          </a:cu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自由: 形状 69"/>
          <p:cNvSpPr/>
          <p:nvPr/>
        </p:nvSpPr>
        <p:spPr>
          <a:xfrm rot="17121192">
            <a:off x="-819910" y="-1466174"/>
            <a:ext cx="11772239" cy="7932274"/>
          </a:xfrm>
          <a:custGeom>
            <a:avLst/>
            <a:gdLst>
              <a:gd name="connsiteX0" fmla="*/ 2171709 w 6438909"/>
              <a:gd name="connsiteY0" fmla="*/ 3340257 h 5797707"/>
              <a:gd name="connsiteX1" fmla="*/ 1943109 w 6438909"/>
              <a:gd name="connsiteY1" fmla="*/ 4178457 h 5797707"/>
              <a:gd name="connsiteX2" fmla="*/ 19059 w 6438909"/>
              <a:gd name="connsiteY2" fmla="*/ 3702207 h 5797707"/>
              <a:gd name="connsiteX3" fmla="*/ 3276609 w 6438909"/>
              <a:gd name="connsiteY3" fmla="*/ 25557 h 5797707"/>
              <a:gd name="connsiteX4" fmla="*/ 6438909 w 6438909"/>
              <a:gd name="connsiteY4" fmla="*/ 5797707 h 5797707"/>
              <a:gd name="connsiteX0-1" fmla="*/ 2152817 w 6420017"/>
              <a:gd name="connsiteY0-2" fmla="*/ 3434610 h 5892060"/>
              <a:gd name="connsiteX1-3" fmla="*/ 1924217 w 6420017"/>
              <a:gd name="connsiteY1-4" fmla="*/ 4272810 h 5892060"/>
              <a:gd name="connsiteX2-5" fmla="*/ 19217 w 6420017"/>
              <a:gd name="connsiteY2-6" fmla="*/ 2158260 h 5892060"/>
              <a:gd name="connsiteX3-7" fmla="*/ 3257717 w 6420017"/>
              <a:gd name="connsiteY3-8" fmla="*/ 119910 h 5892060"/>
              <a:gd name="connsiteX4-9" fmla="*/ 6420017 w 6420017"/>
              <a:gd name="connsiteY4-10" fmla="*/ 5892060 h 5892060"/>
              <a:gd name="connsiteX0-11" fmla="*/ 2136896 w 6404096"/>
              <a:gd name="connsiteY0-12" fmla="*/ 3538647 h 5996097"/>
              <a:gd name="connsiteX1-13" fmla="*/ 1908296 w 6404096"/>
              <a:gd name="connsiteY1-14" fmla="*/ 4376847 h 5996097"/>
              <a:gd name="connsiteX2-15" fmla="*/ 3296 w 6404096"/>
              <a:gd name="connsiteY2-16" fmla="*/ 2262297 h 5996097"/>
              <a:gd name="connsiteX3-17" fmla="*/ 3241796 w 6404096"/>
              <a:gd name="connsiteY3-18" fmla="*/ 223947 h 5996097"/>
              <a:gd name="connsiteX4-19" fmla="*/ 6404096 w 6404096"/>
              <a:gd name="connsiteY4-20" fmla="*/ 5996097 h 5996097"/>
              <a:gd name="connsiteX0-21" fmla="*/ 2555996 w 6404096"/>
              <a:gd name="connsiteY0-22" fmla="*/ 3519597 h 5996097"/>
              <a:gd name="connsiteX1-23" fmla="*/ 1908296 w 6404096"/>
              <a:gd name="connsiteY1-24" fmla="*/ 4376847 h 5996097"/>
              <a:gd name="connsiteX2-25" fmla="*/ 3296 w 6404096"/>
              <a:gd name="connsiteY2-26" fmla="*/ 2262297 h 5996097"/>
              <a:gd name="connsiteX3-27" fmla="*/ 3241796 w 6404096"/>
              <a:gd name="connsiteY3-28" fmla="*/ 223947 h 5996097"/>
              <a:gd name="connsiteX4-29" fmla="*/ 6404096 w 6404096"/>
              <a:gd name="connsiteY4-30" fmla="*/ 5996097 h 5996097"/>
              <a:gd name="connsiteX0-31" fmla="*/ 2598844 w 6446944"/>
              <a:gd name="connsiteY0-32" fmla="*/ 3415855 h 5892355"/>
              <a:gd name="connsiteX1-33" fmla="*/ 1455844 w 6446944"/>
              <a:gd name="connsiteY1-34" fmla="*/ 4311205 h 5892355"/>
              <a:gd name="connsiteX2-35" fmla="*/ 46144 w 6446944"/>
              <a:gd name="connsiteY2-36" fmla="*/ 2158555 h 5892355"/>
              <a:gd name="connsiteX3-37" fmla="*/ 3284644 w 6446944"/>
              <a:gd name="connsiteY3-38" fmla="*/ 120205 h 5892355"/>
              <a:gd name="connsiteX4-39" fmla="*/ 6446944 w 6446944"/>
              <a:gd name="connsiteY4-40" fmla="*/ 5892355 h 5892355"/>
              <a:gd name="connsiteX0-41" fmla="*/ 2616907 w 6465007"/>
              <a:gd name="connsiteY0-42" fmla="*/ 3415855 h 5892355"/>
              <a:gd name="connsiteX1-43" fmla="*/ 1473907 w 6465007"/>
              <a:gd name="connsiteY1-44" fmla="*/ 4311205 h 5892355"/>
              <a:gd name="connsiteX2-45" fmla="*/ 64207 w 6465007"/>
              <a:gd name="connsiteY2-46" fmla="*/ 2158555 h 5892355"/>
              <a:gd name="connsiteX3-47" fmla="*/ 3302707 w 6465007"/>
              <a:gd name="connsiteY3-48" fmla="*/ 120205 h 5892355"/>
              <a:gd name="connsiteX4-49" fmla="*/ 6465007 w 6465007"/>
              <a:gd name="connsiteY4-50" fmla="*/ 5892355 h 5892355"/>
              <a:gd name="connsiteX0-51" fmla="*/ 2588679 w 6436779"/>
              <a:gd name="connsiteY0-52" fmla="*/ 3438674 h 5915174"/>
              <a:gd name="connsiteX1-53" fmla="*/ 1445679 w 6436779"/>
              <a:gd name="connsiteY1-54" fmla="*/ 4334024 h 5915174"/>
              <a:gd name="connsiteX2-55" fmla="*/ 35979 w 6436779"/>
              <a:gd name="connsiteY2-56" fmla="*/ 2181374 h 5915174"/>
              <a:gd name="connsiteX3-57" fmla="*/ 3274479 w 6436779"/>
              <a:gd name="connsiteY3-58" fmla="*/ 143024 h 5915174"/>
              <a:gd name="connsiteX4-59" fmla="*/ 6436779 w 6436779"/>
              <a:gd name="connsiteY4-60" fmla="*/ 5915174 h 5915174"/>
              <a:gd name="connsiteX0-61" fmla="*/ 2610945 w 6459045"/>
              <a:gd name="connsiteY0-62" fmla="*/ 2909201 h 5385701"/>
              <a:gd name="connsiteX1-63" fmla="*/ 1467945 w 6459045"/>
              <a:gd name="connsiteY1-64" fmla="*/ 3804551 h 5385701"/>
              <a:gd name="connsiteX2-65" fmla="*/ 58245 w 6459045"/>
              <a:gd name="connsiteY2-66" fmla="*/ 1651901 h 5385701"/>
              <a:gd name="connsiteX3-67" fmla="*/ 3182445 w 6459045"/>
              <a:gd name="connsiteY3-68" fmla="*/ 146951 h 5385701"/>
              <a:gd name="connsiteX4-69" fmla="*/ 6459045 w 6459045"/>
              <a:gd name="connsiteY4-70" fmla="*/ 5385701 h 5385701"/>
              <a:gd name="connsiteX0-71" fmla="*/ 2599466 w 6447566"/>
              <a:gd name="connsiteY0-72" fmla="*/ 2949201 h 5425701"/>
              <a:gd name="connsiteX1-73" fmla="*/ 1456466 w 6447566"/>
              <a:gd name="connsiteY1-74" fmla="*/ 3844551 h 5425701"/>
              <a:gd name="connsiteX2-75" fmla="*/ 46766 w 6447566"/>
              <a:gd name="connsiteY2-76" fmla="*/ 1691901 h 5425701"/>
              <a:gd name="connsiteX3-77" fmla="*/ 3170966 w 6447566"/>
              <a:gd name="connsiteY3-78" fmla="*/ 186951 h 5425701"/>
              <a:gd name="connsiteX4-79" fmla="*/ 6447566 w 6447566"/>
              <a:gd name="connsiteY4-80" fmla="*/ 5425701 h 5425701"/>
              <a:gd name="connsiteX0-81" fmla="*/ 2609965 w 6458065"/>
              <a:gd name="connsiteY0-82" fmla="*/ 2837809 h 5314309"/>
              <a:gd name="connsiteX1-83" fmla="*/ 1466965 w 6458065"/>
              <a:gd name="connsiteY1-84" fmla="*/ 3733159 h 5314309"/>
              <a:gd name="connsiteX2-85" fmla="*/ 57265 w 6458065"/>
              <a:gd name="connsiteY2-86" fmla="*/ 1580509 h 5314309"/>
              <a:gd name="connsiteX3-87" fmla="*/ 3162415 w 6458065"/>
              <a:gd name="connsiteY3-88" fmla="*/ 151759 h 5314309"/>
              <a:gd name="connsiteX4-89" fmla="*/ 6458065 w 6458065"/>
              <a:gd name="connsiteY4-90" fmla="*/ 5314309 h 5314309"/>
              <a:gd name="connsiteX0-91" fmla="*/ 2593388 w 6441488"/>
              <a:gd name="connsiteY0-92" fmla="*/ 2837809 h 5314309"/>
              <a:gd name="connsiteX1-93" fmla="*/ 1450388 w 6441488"/>
              <a:gd name="connsiteY1-94" fmla="*/ 3733159 h 5314309"/>
              <a:gd name="connsiteX2-95" fmla="*/ 40688 w 6441488"/>
              <a:gd name="connsiteY2-96" fmla="*/ 1580509 h 5314309"/>
              <a:gd name="connsiteX3-97" fmla="*/ 3145838 w 6441488"/>
              <a:gd name="connsiteY3-98" fmla="*/ 151759 h 5314309"/>
              <a:gd name="connsiteX4-99" fmla="*/ 6441488 w 6441488"/>
              <a:gd name="connsiteY4-100" fmla="*/ 5314309 h 5314309"/>
              <a:gd name="connsiteX0-101" fmla="*/ 2563207 w 6411307"/>
              <a:gd name="connsiteY0-102" fmla="*/ 2927723 h 5404223"/>
              <a:gd name="connsiteX1-103" fmla="*/ 1420207 w 6411307"/>
              <a:gd name="connsiteY1-104" fmla="*/ 3823073 h 5404223"/>
              <a:gd name="connsiteX2-105" fmla="*/ 10507 w 6411307"/>
              <a:gd name="connsiteY2-106" fmla="*/ 1670423 h 5404223"/>
              <a:gd name="connsiteX3-107" fmla="*/ 3115657 w 6411307"/>
              <a:gd name="connsiteY3-108" fmla="*/ 241673 h 5404223"/>
              <a:gd name="connsiteX4-109" fmla="*/ 6411307 w 6411307"/>
              <a:gd name="connsiteY4-110" fmla="*/ 5404223 h 5404223"/>
              <a:gd name="connsiteX0-111" fmla="*/ 2563207 w 6411307"/>
              <a:gd name="connsiteY0-112" fmla="*/ 2927723 h 5404223"/>
              <a:gd name="connsiteX1-113" fmla="*/ 1420207 w 6411307"/>
              <a:gd name="connsiteY1-114" fmla="*/ 3823073 h 5404223"/>
              <a:gd name="connsiteX2-115" fmla="*/ 10507 w 6411307"/>
              <a:gd name="connsiteY2-116" fmla="*/ 1670423 h 5404223"/>
              <a:gd name="connsiteX3-117" fmla="*/ 3115657 w 6411307"/>
              <a:gd name="connsiteY3-118" fmla="*/ 241673 h 5404223"/>
              <a:gd name="connsiteX4-119" fmla="*/ 6411307 w 6411307"/>
              <a:gd name="connsiteY4-120" fmla="*/ 5404223 h 540422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6411307" h="5404223">
                <a:moveTo>
                  <a:pt x="2563207" y="2927723"/>
                </a:moveTo>
                <a:cubicBezTo>
                  <a:pt x="2761644" y="3564310"/>
                  <a:pt x="1845657" y="4032623"/>
                  <a:pt x="1420207" y="3823073"/>
                </a:cubicBezTo>
                <a:cubicBezTo>
                  <a:pt x="994757" y="3613523"/>
                  <a:pt x="-119668" y="3105523"/>
                  <a:pt x="10507" y="1670423"/>
                </a:cubicBezTo>
                <a:cubicBezTo>
                  <a:pt x="140682" y="235323"/>
                  <a:pt x="2048857" y="-380627"/>
                  <a:pt x="3115657" y="241673"/>
                </a:cubicBezTo>
                <a:cubicBezTo>
                  <a:pt x="4182457" y="863973"/>
                  <a:pt x="5884257" y="4467598"/>
                  <a:pt x="6411307" y="5404223"/>
                </a:cubicBezTo>
              </a:path>
            </a:pathLst>
          </a:cu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自由: 形状 70"/>
          <p:cNvSpPr/>
          <p:nvPr/>
        </p:nvSpPr>
        <p:spPr>
          <a:xfrm rot="17121192">
            <a:off x="-1018781" y="-1276136"/>
            <a:ext cx="11772239" cy="7932274"/>
          </a:xfrm>
          <a:custGeom>
            <a:avLst/>
            <a:gdLst>
              <a:gd name="connsiteX0" fmla="*/ 2171709 w 6438909"/>
              <a:gd name="connsiteY0" fmla="*/ 3340257 h 5797707"/>
              <a:gd name="connsiteX1" fmla="*/ 1943109 w 6438909"/>
              <a:gd name="connsiteY1" fmla="*/ 4178457 h 5797707"/>
              <a:gd name="connsiteX2" fmla="*/ 19059 w 6438909"/>
              <a:gd name="connsiteY2" fmla="*/ 3702207 h 5797707"/>
              <a:gd name="connsiteX3" fmla="*/ 3276609 w 6438909"/>
              <a:gd name="connsiteY3" fmla="*/ 25557 h 5797707"/>
              <a:gd name="connsiteX4" fmla="*/ 6438909 w 6438909"/>
              <a:gd name="connsiteY4" fmla="*/ 5797707 h 5797707"/>
              <a:gd name="connsiteX0-1" fmla="*/ 2152817 w 6420017"/>
              <a:gd name="connsiteY0-2" fmla="*/ 3434610 h 5892060"/>
              <a:gd name="connsiteX1-3" fmla="*/ 1924217 w 6420017"/>
              <a:gd name="connsiteY1-4" fmla="*/ 4272810 h 5892060"/>
              <a:gd name="connsiteX2-5" fmla="*/ 19217 w 6420017"/>
              <a:gd name="connsiteY2-6" fmla="*/ 2158260 h 5892060"/>
              <a:gd name="connsiteX3-7" fmla="*/ 3257717 w 6420017"/>
              <a:gd name="connsiteY3-8" fmla="*/ 119910 h 5892060"/>
              <a:gd name="connsiteX4-9" fmla="*/ 6420017 w 6420017"/>
              <a:gd name="connsiteY4-10" fmla="*/ 5892060 h 5892060"/>
              <a:gd name="connsiteX0-11" fmla="*/ 2136896 w 6404096"/>
              <a:gd name="connsiteY0-12" fmla="*/ 3538647 h 5996097"/>
              <a:gd name="connsiteX1-13" fmla="*/ 1908296 w 6404096"/>
              <a:gd name="connsiteY1-14" fmla="*/ 4376847 h 5996097"/>
              <a:gd name="connsiteX2-15" fmla="*/ 3296 w 6404096"/>
              <a:gd name="connsiteY2-16" fmla="*/ 2262297 h 5996097"/>
              <a:gd name="connsiteX3-17" fmla="*/ 3241796 w 6404096"/>
              <a:gd name="connsiteY3-18" fmla="*/ 223947 h 5996097"/>
              <a:gd name="connsiteX4-19" fmla="*/ 6404096 w 6404096"/>
              <a:gd name="connsiteY4-20" fmla="*/ 5996097 h 5996097"/>
              <a:gd name="connsiteX0-21" fmla="*/ 2555996 w 6404096"/>
              <a:gd name="connsiteY0-22" fmla="*/ 3519597 h 5996097"/>
              <a:gd name="connsiteX1-23" fmla="*/ 1908296 w 6404096"/>
              <a:gd name="connsiteY1-24" fmla="*/ 4376847 h 5996097"/>
              <a:gd name="connsiteX2-25" fmla="*/ 3296 w 6404096"/>
              <a:gd name="connsiteY2-26" fmla="*/ 2262297 h 5996097"/>
              <a:gd name="connsiteX3-27" fmla="*/ 3241796 w 6404096"/>
              <a:gd name="connsiteY3-28" fmla="*/ 223947 h 5996097"/>
              <a:gd name="connsiteX4-29" fmla="*/ 6404096 w 6404096"/>
              <a:gd name="connsiteY4-30" fmla="*/ 5996097 h 5996097"/>
              <a:gd name="connsiteX0-31" fmla="*/ 2598844 w 6446944"/>
              <a:gd name="connsiteY0-32" fmla="*/ 3415855 h 5892355"/>
              <a:gd name="connsiteX1-33" fmla="*/ 1455844 w 6446944"/>
              <a:gd name="connsiteY1-34" fmla="*/ 4311205 h 5892355"/>
              <a:gd name="connsiteX2-35" fmla="*/ 46144 w 6446944"/>
              <a:gd name="connsiteY2-36" fmla="*/ 2158555 h 5892355"/>
              <a:gd name="connsiteX3-37" fmla="*/ 3284644 w 6446944"/>
              <a:gd name="connsiteY3-38" fmla="*/ 120205 h 5892355"/>
              <a:gd name="connsiteX4-39" fmla="*/ 6446944 w 6446944"/>
              <a:gd name="connsiteY4-40" fmla="*/ 5892355 h 5892355"/>
              <a:gd name="connsiteX0-41" fmla="*/ 2616907 w 6465007"/>
              <a:gd name="connsiteY0-42" fmla="*/ 3415855 h 5892355"/>
              <a:gd name="connsiteX1-43" fmla="*/ 1473907 w 6465007"/>
              <a:gd name="connsiteY1-44" fmla="*/ 4311205 h 5892355"/>
              <a:gd name="connsiteX2-45" fmla="*/ 64207 w 6465007"/>
              <a:gd name="connsiteY2-46" fmla="*/ 2158555 h 5892355"/>
              <a:gd name="connsiteX3-47" fmla="*/ 3302707 w 6465007"/>
              <a:gd name="connsiteY3-48" fmla="*/ 120205 h 5892355"/>
              <a:gd name="connsiteX4-49" fmla="*/ 6465007 w 6465007"/>
              <a:gd name="connsiteY4-50" fmla="*/ 5892355 h 5892355"/>
              <a:gd name="connsiteX0-51" fmla="*/ 2588679 w 6436779"/>
              <a:gd name="connsiteY0-52" fmla="*/ 3438674 h 5915174"/>
              <a:gd name="connsiteX1-53" fmla="*/ 1445679 w 6436779"/>
              <a:gd name="connsiteY1-54" fmla="*/ 4334024 h 5915174"/>
              <a:gd name="connsiteX2-55" fmla="*/ 35979 w 6436779"/>
              <a:gd name="connsiteY2-56" fmla="*/ 2181374 h 5915174"/>
              <a:gd name="connsiteX3-57" fmla="*/ 3274479 w 6436779"/>
              <a:gd name="connsiteY3-58" fmla="*/ 143024 h 5915174"/>
              <a:gd name="connsiteX4-59" fmla="*/ 6436779 w 6436779"/>
              <a:gd name="connsiteY4-60" fmla="*/ 5915174 h 5915174"/>
              <a:gd name="connsiteX0-61" fmla="*/ 2610945 w 6459045"/>
              <a:gd name="connsiteY0-62" fmla="*/ 2909201 h 5385701"/>
              <a:gd name="connsiteX1-63" fmla="*/ 1467945 w 6459045"/>
              <a:gd name="connsiteY1-64" fmla="*/ 3804551 h 5385701"/>
              <a:gd name="connsiteX2-65" fmla="*/ 58245 w 6459045"/>
              <a:gd name="connsiteY2-66" fmla="*/ 1651901 h 5385701"/>
              <a:gd name="connsiteX3-67" fmla="*/ 3182445 w 6459045"/>
              <a:gd name="connsiteY3-68" fmla="*/ 146951 h 5385701"/>
              <a:gd name="connsiteX4-69" fmla="*/ 6459045 w 6459045"/>
              <a:gd name="connsiteY4-70" fmla="*/ 5385701 h 5385701"/>
              <a:gd name="connsiteX0-71" fmla="*/ 2599466 w 6447566"/>
              <a:gd name="connsiteY0-72" fmla="*/ 2949201 h 5425701"/>
              <a:gd name="connsiteX1-73" fmla="*/ 1456466 w 6447566"/>
              <a:gd name="connsiteY1-74" fmla="*/ 3844551 h 5425701"/>
              <a:gd name="connsiteX2-75" fmla="*/ 46766 w 6447566"/>
              <a:gd name="connsiteY2-76" fmla="*/ 1691901 h 5425701"/>
              <a:gd name="connsiteX3-77" fmla="*/ 3170966 w 6447566"/>
              <a:gd name="connsiteY3-78" fmla="*/ 186951 h 5425701"/>
              <a:gd name="connsiteX4-79" fmla="*/ 6447566 w 6447566"/>
              <a:gd name="connsiteY4-80" fmla="*/ 5425701 h 5425701"/>
              <a:gd name="connsiteX0-81" fmla="*/ 2609965 w 6458065"/>
              <a:gd name="connsiteY0-82" fmla="*/ 2837809 h 5314309"/>
              <a:gd name="connsiteX1-83" fmla="*/ 1466965 w 6458065"/>
              <a:gd name="connsiteY1-84" fmla="*/ 3733159 h 5314309"/>
              <a:gd name="connsiteX2-85" fmla="*/ 57265 w 6458065"/>
              <a:gd name="connsiteY2-86" fmla="*/ 1580509 h 5314309"/>
              <a:gd name="connsiteX3-87" fmla="*/ 3162415 w 6458065"/>
              <a:gd name="connsiteY3-88" fmla="*/ 151759 h 5314309"/>
              <a:gd name="connsiteX4-89" fmla="*/ 6458065 w 6458065"/>
              <a:gd name="connsiteY4-90" fmla="*/ 5314309 h 5314309"/>
              <a:gd name="connsiteX0-91" fmla="*/ 2593388 w 6441488"/>
              <a:gd name="connsiteY0-92" fmla="*/ 2837809 h 5314309"/>
              <a:gd name="connsiteX1-93" fmla="*/ 1450388 w 6441488"/>
              <a:gd name="connsiteY1-94" fmla="*/ 3733159 h 5314309"/>
              <a:gd name="connsiteX2-95" fmla="*/ 40688 w 6441488"/>
              <a:gd name="connsiteY2-96" fmla="*/ 1580509 h 5314309"/>
              <a:gd name="connsiteX3-97" fmla="*/ 3145838 w 6441488"/>
              <a:gd name="connsiteY3-98" fmla="*/ 151759 h 5314309"/>
              <a:gd name="connsiteX4-99" fmla="*/ 6441488 w 6441488"/>
              <a:gd name="connsiteY4-100" fmla="*/ 5314309 h 5314309"/>
              <a:gd name="connsiteX0-101" fmla="*/ 2563207 w 6411307"/>
              <a:gd name="connsiteY0-102" fmla="*/ 2927723 h 5404223"/>
              <a:gd name="connsiteX1-103" fmla="*/ 1420207 w 6411307"/>
              <a:gd name="connsiteY1-104" fmla="*/ 3823073 h 5404223"/>
              <a:gd name="connsiteX2-105" fmla="*/ 10507 w 6411307"/>
              <a:gd name="connsiteY2-106" fmla="*/ 1670423 h 5404223"/>
              <a:gd name="connsiteX3-107" fmla="*/ 3115657 w 6411307"/>
              <a:gd name="connsiteY3-108" fmla="*/ 241673 h 5404223"/>
              <a:gd name="connsiteX4-109" fmla="*/ 6411307 w 6411307"/>
              <a:gd name="connsiteY4-110" fmla="*/ 5404223 h 5404223"/>
              <a:gd name="connsiteX0-111" fmla="*/ 2563207 w 6411307"/>
              <a:gd name="connsiteY0-112" fmla="*/ 2927723 h 5404223"/>
              <a:gd name="connsiteX1-113" fmla="*/ 1420207 w 6411307"/>
              <a:gd name="connsiteY1-114" fmla="*/ 3823073 h 5404223"/>
              <a:gd name="connsiteX2-115" fmla="*/ 10507 w 6411307"/>
              <a:gd name="connsiteY2-116" fmla="*/ 1670423 h 5404223"/>
              <a:gd name="connsiteX3-117" fmla="*/ 3115657 w 6411307"/>
              <a:gd name="connsiteY3-118" fmla="*/ 241673 h 5404223"/>
              <a:gd name="connsiteX4-119" fmla="*/ 6411307 w 6411307"/>
              <a:gd name="connsiteY4-120" fmla="*/ 5404223 h 540422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6411307" h="5404223">
                <a:moveTo>
                  <a:pt x="2563207" y="2927723"/>
                </a:moveTo>
                <a:cubicBezTo>
                  <a:pt x="2761644" y="3564310"/>
                  <a:pt x="1845657" y="4032623"/>
                  <a:pt x="1420207" y="3823073"/>
                </a:cubicBezTo>
                <a:cubicBezTo>
                  <a:pt x="994757" y="3613523"/>
                  <a:pt x="-119668" y="3105523"/>
                  <a:pt x="10507" y="1670423"/>
                </a:cubicBezTo>
                <a:cubicBezTo>
                  <a:pt x="140682" y="235323"/>
                  <a:pt x="2048857" y="-380627"/>
                  <a:pt x="3115657" y="241673"/>
                </a:cubicBezTo>
                <a:cubicBezTo>
                  <a:pt x="4182457" y="863973"/>
                  <a:pt x="5884257" y="4467598"/>
                  <a:pt x="6411307" y="5404223"/>
                </a:cubicBezTo>
              </a:path>
            </a:pathLst>
          </a:cu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自由: 形状 71"/>
          <p:cNvSpPr/>
          <p:nvPr/>
        </p:nvSpPr>
        <p:spPr>
          <a:xfrm rot="17121192">
            <a:off x="-1233897" y="-1106572"/>
            <a:ext cx="11772239" cy="7932274"/>
          </a:xfrm>
          <a:custGeom>
            <a:avLst/>
            <a:gdLst>
              <a:gd name="connsiteX0" fmla="*/ 2171709 w 6438909"/>
              <a:gd name="connsiteY0" fmla="*/ 3340257 h 5797707"/>
              <a:gd name="connsiteX1" fmla="*/ 1943109 w 6438909"/>
              <a:gd name="connsiteY1" fmla="*/ 4178457 h 5797707"/>
              <a:gd name="connsiteX2" fmla="*/ 19059 w 6438909"/>
              <a:gd name="connsiteY2" fmla="*/ 3702207 h 5797707"/>
              <a:gd name="connsiteX3" fmla="*/ 3276609 w 6438909"/>
              <a:gd name="connsiteY3" fmla="*/ 25557 h 5797707"/>
              <a:gd name="connsiteX4" fmla="*/ 6438909 w 6438909"/>
              <a:gd name="connsiteY4" fmla="*/ 5797707 h 5797707"/>
              <a:gd name="connsiteX0-1" fmla="*/ 2152817 w 6420017"/>
              <a:gd name="connsiteY0-2" fmla="*/ 3434610 h 5892060"/>
              <a:gd name="connsiteX1-3" fmla="*/ 1924217 w 6420017"/>
              <a:gd name="connsiteY1-4" fmla="*/ 4272810 h 5892060"/>
              <a:gd name="connsiteX2-5" fmla="*/ 19217 w 6420017"/>
              <a:gd name="connsiteY2-6" fmla="*/ 2158260 h 5892060"/>
              <a:gd name="connsiteX3-7" fmla="*/ 3257717 w 6420017"/>
              <a:gd name="connsiteY3-8" fmla="*/ 119910 h 5892060"/>
              <a:gd name="connsiteX4-9" fmla="*/ 6420017 w 6420017"/>
              <a:gd name="connsiteY4-10" fmla="*/ 5892060 h 5892060"/>
              <a:gd name="connsiteX0-11" fmla="*/ 2136896 w 6404096"/>
              <a:gd name="connsiteY0-12" fmla="*/ 3538647 h 5996097"/>
              <a:gd name="connsiteX1-13" fmla="*/ 1908296 w 6404096"/>
              <a:gd name="connsiteY1-14" fmla="*/ 4376847 h 5996097"/>
              <a:gd name="connsiteX2-15" fmla="*/ 3296 w 6404096"/>
              <a:gd name="connsiteY2-16" fmla="*/ 2262297 h 5996097"/>
              <a:gd name="connsiteX3-17" fmla="*/ 3241796 w 6404096"/>
              <a:gd name="connsiteY3-18" fmla="*/ 223947 h 5996097"/>
              <a:gd name="connsiteX4-19" fmla="*/ 6404096 w 6404096"/>
              <a:gd name="connsiteY4-20" fmla="*/ 5996097 h 5996097"/>
              <a:gd name="connsiteX0-21" fmla="*/ 2555996 w 6404096"/>
              <a:gd name="connsiteY0-22" fmla="*/ 3519597 h 5996097"/>
              <a:gd name="connsiteX1-23" fmla="*/ 1908296 w 6404096"/>
              <a:gd name="connsiteY1-24" fmla="*/ 4376847 h 5996097"/>
              <a:gd name="connsiteX2-25" fmla="*/ 3296 w 6404096"/>
              <a:gd name="connsiteY2-26" fmla="*/ 2262297 h 5996097"/>
              <a:gd name="connsiteX3-27" fmla="*/ 3241796 w 6404096"/>
              <a:gd name="connsiteY3-28" fmla="*/ 223947 h 5996097"/>
              <a:gd name="connsiteX4-29" fmla="*/ 6404096 w 6404096"/>
              <a:gd name="connsiteY4-30" fmla="*/ 5996097 h 5996097"/>
              <a:gd name="connsiteX0-31" fmla="*/ 2598844 w 6446944"/>
              <a:gd name="connsiteY0-32" fmla="*/ 3415855 h 5892355"/>
              <a:gd name="connsiteX1-33" fmla="*/ 1455844 w 6446944"/>
              <a:gd name="connsiteY1-34" fmla="*/ 4311205 h 5892355"/>
              <a:gd name="connsiteX2-35" fmla="*/ 46144 w 6446944"/>
              <a:gd name="connsiteY2-36" fmla="*/ 2158555 h 5892355"/>
              <a:gd name="connsiteX3-37" fmla="*/ 3284644 w 6446944"/>
              <a:gd name="connsiteY3-38" fmla="*/ 120205 h 5892355"/>
              <a:gd name="connsiteX4-39" fmla="*/ 6446944 w 6446944"/>
              <a:gd name="connsiteY4-40" fmla="*/ 5892355 h 5892355"/>
              <a:gd name="connsiteX0-41" fmla="*/ 2616907 w 6465007"/>
              <a:gd name="connsiteY0-42" fmla="*/ 3415855 h 5892355"/>
              <a:gd name="connsiteX1-43" fmla="*/ 1473907 w 6465007"/>
              <a:gd name="connsiteY1-44" fmla="*/ 4311205 h 5892355"/>
              <a:gd name="connsiteX2-45" fmla="*/ 64207 w 6465007"/>
              <a:gd name="connsiteY2-46" fmla="*/ 2158555 h 5892355"/>
              <a:gd name="connsiteX3-47" fmla="*/ 3302707 w 6465007"/>
              <a:gd name="connsiteY3-48" fmla="*/ 120205 h 5892355"/>
              <a:gd name="connsiteX4-49" fmla="*/ 6465007 w 6465007"/>
              <a:gd name="connsiteY4-50" fmla="*/ 5892355 h 5892355"/>
              <a:gd name="connsiteX0-51" fmla="*/ 2588679 w 6436779"/>
              <a:gd name="connsiteY0-52" fmla="*/ 3438674 h 5915174"/>
              <a:gd name="connsiteX1-53" fmla="*/ 1445679 w 6436779"/>
              <a:gd name="connsiteY1-54" fmla="*/ 4334024 h 5915174"/>
              <a:gd name="connsiteX2-55" fmla="*/ 35979 w 6436779"/>
              <a:gd name="connsiteY2-56" fmla="*/ 2181374 h 5915174"/>
              <a:gd name="connsiteX3-57" fmla="*/ 3274479 w 6436779"/>
              <a:gd name="connsiteY3-58" fmla="*/ 143024 h 5915174"/>
              <a:gd name="connsiteX4-59" fmla="*/ 6436779 w 6436779"/>
              <a:gd name="connsiteY4-60" fmla="*/ 5915174 h 5915174"/>
              <a:gd name="connsiteX0-61" fmla="*/ 2610945 w 6459045"/>
              <a:gd name="connsiteY0-62" fmla="*/ 2909201 h 5385701"/>
              <a:gd name="connsiteX1-63" fmla="*/ 1467945 w 6459045"/>
              <a:gd name="connsiteY1-64" fmla="*/ 3804551 h 5385701"/>
              <a:gd name="connsiteX2-65" fmla="*/ 58245 w 6459045"/>
              <a:gd name="connsiteY2-66" fmla="*/ 1651901 h 5385701"/>
              <a:gd name="connsiteX3-67" fmla="*/ 3182445 w 6459045"/>
              <a:gd name="connsiteY3-68" fmla="*/ 146951 h 5385701"/>
              <a:gd name="connsiteX4-69" fmla="*/ 6459045 w 6459045"/>
              <a:gd name="connsiteY4-70" fmla="*/ 5385701 h 5385701"/>
              <a:gd name="connsiteX0-71" fmla="*/ 2599466 w 6447566"/>
              <a:gd name="connsiteY0-72" fmla="*/ 2949201 h 5425701"/>
              <a:gd name="connsiteX1-73" fmla="*/ 1456466 w 6447566"/>
              <a:gd name="connsiteY1-74" fmla="*/ 3844551 h 5425701"/>
              <a:gd name="connsiteX2-75" fmla="*/ 46766 w 6447566"/>
              <a:gd name="connsiteY2-76" fmla="*/ 1691901 h 5425701"/>
              <a:gd name="connsiteX3-77" fmla="*/ 3170966 w 6447566"/>
              <a:gd name="connsiteY3-78" fmla="*/ 186951 h 5425701"/>
              <a:gd name="connsiteX4-79" fmla="*/ 6447566 w 6447566"/>
              <a:gd name="connsiteY4-80" fmla="*/ 5425701 h 5425701"/>
              <a:gd name="connsiteX0-81" fmla="*/ 2609965 w 6458065"/>
              <a:gd name="connsiteY0-82" fmla="*/ 2837809 h 5314309"/>
              <a:gd name="connsiteX1-83" fmla="*/ 1466965 w 6458065"/>
              <a:gd name="connsiteY1-84" fmla="*/ 3733159 h 5314309"/>
              <a:gd name="connsiteX2-85" fmla="*/ 57265 w 6458065"/>
              <a:gd name="connsiteY2-86" fmla="*/ 1580509 h 5314309"/>
              <a:gd name="connsiteX3-87" fmla="*/ 3162415 w 6458065"/>
              <a:gd name="connsiteY3-88" fmla="*/ 151759 h 5314309"/>
              <a:gd name="connsiteX4-89" fmla="*/ 6458065 w 6458065"/>
              <a:gd name="connsiteY4-90" fmla="*/ 5314309 h 5314309"/>
              <a:gd name="connsiteX0-91" fmla="*/ 2593388 w 6441488"/>
              <a:gd name="connsiteY0-92" fmla="*/ 2837809 h 5314309"/>
              <a:gd name="connsiteX1-93" fmla="*/ 1450388 w 6441488"/>
              <a:gd name="connsiteY1-94" fmla="*/ 3733159 h 5314309"/>
              <a:gd name="connsiteX2-95" fmla="*/ 40688 w 6441488"/>
              <a:gd name="connsiteY2-96" fmla="*/ 1580509 h 5314309"/>
              <a:gd name="connsiteX3-97" fmla="*/ 3145838 w 6441488"/>
              <a:gd name="connsiteY3-98" fmla="*/ 151759 h 5314309"/>
              <a:gd name="connsiteX4-99" fmla="*/ 6441488 w 6441488"/>
              <a:gd name="connsiteY4-100" fmla="*/ 5314309 h 5314309"/>
              <a:gd name="connsiteX0-101" fmla="*/ 2563207 w 6411307"/>
              <a:gd name="connsiteY0-102" fmla="*/ 2927723 h 5404223"/>
              <a:gd name="connsiteX1-103" fmla="*/ 1420207 w 6411307"/>
              <a:gd name="connsiteY1-104" fmla="*/ 3823073 h 5404223"/>
              <a:gd name="connsiteX2-105" fmla="*/ 10507 w 6411307"/>
              <a:gd name="connsiteY2-106" fmla="*/ 1670423 h 5404223"/>
              <a:gd name="connsiteX3-107" fmla="*/ 3115657 w 6411307"/>
              <a:gd name="connsiteY3-108" fmla="*/ 241673 h 5404223"/>
              <a:gd name="connsiteX4-109" fmla="*/ 6411307 w 6411307"/>
              <a:gd name="connsiteY4-110" fmla="*/ 5404223 h 5404223"/>
              <a:gd name="connsiteX0-111" fmla="*/ 2563207 w 6411307"/>
              <a:gd name="connsiteY0-112" fmla="*/ 2927723 h 5404223"/>
              <a:gd name="connsiteX1-113" fmla="*/ 1420207 w 6411307"/>
              <a:gd name="connsiteY1-114" fmla="*/ 3823073 h 5404223"/>
              <a:gd name="connsiteX2-115" fmla="*/ 10507 w 6411307"/>
              <a:gd name="connsiteY2-116" fmla="*/ 1670423 h 5404223"/>
              <a:gd name="connsiteX3-117" fmla="*/ 3115657 w 6411307"/>
              <a:gd name="connsiteY3-118" fmla="*/ 241673 h 5404223"/>
              <a:gd name="connsiteX4-119" fmla="*/ 6411307 w 6411307"/>
              <a:gd name="connsiteY4-120" fmla="*/ 5404223 h 540422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6411307" h="5404223">
                <a:moveTo>
                  <a:pt x="2563207" y="2927723"/>
                </a:moveTo>
                <a:cubicBezTo>
                  <a:pt x="2761644" y="3564310"/>
                  <a:pt x="1845657" y="4032623"/>
                  <a:pt x="1420207" y="3823073"/>
                </a:cubicBezTo>
                <a:cubicBezTo>
                  <a:pt x="994757" y="3613523"/>
                  <a:pt x="-119668" y="3105523"/>
                  <a:pt x="10507" y="1670423"/>
                </a:cubicBezTo>
                <a:cubicBezTo>
                  <a:pt x="140682" y="235323"/>
                  <a:pt x="2048857" y="-380627"/>
                  <a:pt x="3115657" y="241673"/>
                </a:cubicBezTo>
                <a:cubicBezTo>
                  <a:pt x="4182457" y="863973"/>
                  <a:pt x="5884257" y="4467598"/>
                  <a:pt x="6411307" y="5404223"/>
                </a:cubicBezTo>
              </a:path>
            </a:pathLst>
          </a:cu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" name="自由: 形状 72"/>
          <p:cNvSpPr/>
          <p:nvPr/>
        </p:nvSpPr>
        <p:spPr>
          <a:xfrm rot="17121192">
            <a:off x="-1463616" y="-958770"/>
            <a:ext cx="11772239" cy="7932274"/>
          </a:xfrm>
          <a:custGeom>
            <a:avLst/>
            <a:gdLst>
              <a:gd name="connsiteX0" fmla="*/ 2171709 w 6438909"/>
              <a:gd name="connsiteY0" fmla="*/ 3340257 h 5797707"/>
              <a:gd name="connsiteX1" fmla="*/ 1943109 w 6438909"/>
              <a:gd name="connsiteY1" fmla="*/ 4178457 h 5797707"/>
              <a:gd name="connsiteX2" fmla="*/ 19059 w 6438909"/>
              <a:gd name="connsiteY2" fmla="*/ 3702207 h 5797707"/>
              <a:gd name="connsiteX3" fmla="*/ 3276609 w 6438909"/>
              <a:gd name="connsiteY3" fmla="*/ 25557 h 5797707"/>
              <a:gd name="connsiteX4" fmla="*/ 6438909 w 6438909"/>
              <a:gd name="connsiteY4" fmla="*/ 5797707 h 5797707"/>
              <a:gd name="connsiteX0-1" fmla="*/ 2152817 w 6420017"/>
              <a:gd name="connsiteY0-2" fmla="*/ 3434610 h 5892060"/>
              <a:gd name="connsiteX1-3" fmla="*/ 1924217 w 6420017"/>
              <a:gd name="connsiteY1-4" fmla="*/ 4272810 h 5892060"/>
              <a:gd name="connsiteX2-5" fmla="*/ 19217 w 6420017"/>
              <a:gd name="connsiteY2-6" fmla="*/ 2158260 h 5892060"/>
              <a:gd name="connsiteX3-7" fmla="*/ 3257717 w 6420017"/>
              <a:gd name="connsiteY3-8" fmla="*/ 119910 h 5892060"/>
              <a:gd name="connsiteX4-9" fmla="*/ 6420017 w 6420017"/>
              <a:gd name="connsiteY4-10" fmla="*/ 5892060 h 5892060"/>
              <a:gd name="connsiteX0-11" fmla="*/ 2136896 w 6404096"/>
              <a:gd name="connsiteY0-12" fmla="*/ 3538647 h 5996097"/>
              <a:gd name="connsiteX1-13" fmla="*/ 1908296 w 6404096"/>
              <a:gd name="connsiteY1-14" fmla="*/ 4376847 h 5996097"/>
              <a:gd name="connsiteX2-15" fmla="*/ 3296 w 6404096"/>
              <a:gd name="connsiteY2-16" fmla="*/ 2262297 h 5996097"/>
              <a:gd name="connsiteX3-17" fmla="*/ 3241796 w 6404096"/>
              <a:gd name="connsiteY3-18" fmla="*/ 223947 h 5996097"/>
              <a:gd name="connsiteX4-19" fmla="*/ 6404096 w 6404096"/>
              <a:gd name="connsiteY4-20" fmla="*/ 5996097 h 5996097"/>
              <a:gd name="connsiteX0-21" fmla="*/ 2555996 w 6404096"/>
              <a:gd name="connsiteY0-22" fmla="*/ 3519597 h 5996097"/>
              <a:gd name="connsiteX1-23" fmla="*/ 1908296 w 6404096"/>
              <a:gd name="connsiteY1-24" fmla="*/ 4376847 h 5996097"/>
              <a:gd name="connsiteX2-25" fmla="*/ 3296 w 6404096"/>
              <a:gd name="connsiteY2-26" fmla="*/ 2262297 h 5996097"/>
              <a:gd name="connsiteX3-27" fmla="*/ 3241796 w 6404096"/>
              <a:gd name="connsiteY3-28" fmla="*/ 223947 h 5996097"/>
              <a:gd name="connsiteX4-29" fmla="*/ 6404096 w 6404096"/>
              <a:gd name="connsiteY4-30" fmla="*/ 5996097 h 5996097"/>
              <a:gd name="connsiteX0-31" fmla="*/ 2598844 w 6446944"/>
              <a:gd name="connsiteY0-32" fmla="*/ 3415855 h 5892355"/>
              <a:gd name="connsiteX1-33" fmla="*/ 1455844 w 6446944"/>
              <a:gd name="connsiteY1-34" fmla="*/ 4311205 h 5892355"/>
              <a:gd name="connsiteX2-35" fmla="*/ 46144 w 6446944"/>
              <a:gd name="connsiteY2-36" fmla="*/ 2158555 h 5892355"/>
              <a:gd name="connsiteX3-37" fmla="*/ 3284644 w 6446944"/>
              <a:gd name="connsiteY3-38" fmla="*/ 120205 h 5892355"/>
              <a:gd name="connsiteX4-39" fmla="*/ 6446944 w 6446944"/>
              <a:gd name="connsiteY4-40" fmla="*/ 5892355 h 5892355"/>
              <a:gd name="connsiteX0-41" fmla="*/ 2616907 w 6465007"/>
              <a:gd name="connsiteY0-42" fmla="*/ 3415855 h 5892355"/>
              <a:gd name="connsiteX1-43" fmla="*/ 1473907 w 6465007"/>
              <a:gd name="connsiteY1-44" fmla="*/ 4311205 h 5892355"/>
              <a:gd name="connsiteX2-45" fmla="*/ 64207 w 6465007"/>
              <a:gd name="connsiteY2-46" fmla="*/ 2158555 h 5892355"/>
              <a:gd name="connsiteX3-47" fmla="*/ 3302707 w 6465007"/>
              <a:gd name="connsiteY3-48" fmla="*/ 120205 h 5892355"/>
              <a:gd name="connsiteX4-49" fmla="*/ 6465007 w 6465007"/>
              <a:gd name="connsiteY4-50" fmla="*/ 5892355 h 5892355"/>
              <a:gd name="connsiteX0-51" fmla="*/ 2588679 w 6436779"/>
              <a:gd name="connsiteY0-52" fmla="*/ 3438674 h 5915174"/>
              <a:gd name="connsiteX1-53" fmla="*/ 1445679 w 6436779"/>
              <a:gd name="connsiteY1-54" fmla="*/ 4334024 h 5915174"/>
              <a:gd name="connsiteX2-55" fmla="*/ 35979 w 6436779"/>
              <a:gd name="connsiteY2-56" fmla="*/ 2181374 h 5915174"/>
              <a:gd name="connsiteX3-57" fmla="*/ 3274479 w 6436779"/>
              <a:gd name="connsiteY3-58" fmla="*/ 143024 h 5915174"/>
              <a:gd name="connsiteX4-59" fmla="*/ 6436779 w 6436779"/>
              <a:gd name="connsiteY4-60" fmla="*/ 5915174 h 5915174"/>
              <a:gd name="connsiteX0-61" fmla="*/ 2610945 w 6459045"/>
              <a:gd name="connsiteY0-62" fmla="*/ 2909201 h 5385701"/>
              <a:gd name="connsiteX1-63" fmla="*/ 1467945 w 6459045"/>
              <a:gd name="connsiteY1-64" fmla="*/ 3804551 h 5385701"/>
              <a:gd name="connsiteX2-65" fmla="*/ 58245 w 6459045"/>
              <a:gd name="connsiteY2-66" fmla="*/ 1651901 h 5385701"/>
              <a:gd name="connsiteX3-67" fmla="*/ 3182445 w 6459045"/>
              <a:gd name="connsiteY3-68" fmla="*/ 146951 h 5385701"/>
              <a:gd name="connsiteX4-69" fmla="*/ 6459045 w 6459045"/>
              <a:gd name="connsiteY4-70" fmla="*/ 5385701 h 5385701"/>
              <a:gd name="connsiteX0-71" fmla="*/ 2599466 w 6447566"/>
              <a:gd name="connsiteY0-72" fmla="*/ 2949201 h 5425701"/>
              <a:gd name="connsiteX1-73" fmla="*/ 1456466 w 6447566"/>
              <a:gd name="connsiteY1-74" fmla="*/ 3844551 h 5425701"/>
              <a:gd name="connsiteX2-75" fmla="*/ 46766 w 6447566"/>
              <a:gd name="connsiteY2-76" fmla="*/ 1691901 h 5425701"/>
              <a:gd name="connsiteX3-77" fmla="*/ 3170966 w 6447566"/>
              <a:gd name="connsiteY3-78" fmla="*/ 186951 h 5425701"/>
              <a:gd name="connsiteX4-79" fmla="*/ 6447566 w 6447566"/>
              <a:gd name="connsiteY4-80" fmla="*/ 5425701 h 5425701"/>
              <a:gd name="connsiteX0-81" fmla="*/ 2609965 w 6458065"/>
              <a:gd name="connsiteY0-82" fmla="*/ 2837809 h 5314309"/>
              <a:gd name="connsiteX1-83" fmla="*/ 1466965 w 6458065"/>
              <a:gd name="connsiteY1-84" fmla="*/ 3733159 h 5314309"/>
              <a:gd name="connsiteX2-85" fmla="*/ 57265 w 6458065"/>
              <a:gd name="connsiteY2-86" fmla="*/ 1580509 h 5314309"/>
              <a:gd name="connsiteX3-87" fmla="*/ 3162415 w 6458065"/>
              <a:gd name="connsiteY3-88" fmla="*/ 151759 h 5314309"/>
              <a:gd name="connsiteX4-89" fmla="*/ 6458065 w 6458065"/>
              <a:gd name="connsiteY4-90" fmla="*/ 5314309 h 5314309"/>
              <a:gd name="connsiteX0-91" fmla="*/ 2593388 w 6441488"/>
              <a:gd name="connsiteY0-92" fmla="*/ 2837809 h 5314309"/>
              <a:gd name="connsiteX1-93" fmla="*/ 1450388 w 6441488"/>
              <a:gd name="connsiteY1-94" fmla="*/ 3733159 h 5314309"/>
              <a:gd name="connsiteX2-95" fmla="*/ 40688 w 6441488"/>
              <a:gd name="connsiteY2-96" fmla="*/ 1580509 h 5314309"/>
              <a:gd name="connsiteX3-97" fmla="*/ 3145838 w 6441488"/>
              <a:gd name="connsiteY3-98" fmla="*/ 151759 h 5314309"/>
              <a:gd name="connsiteX4-99" fmla="*/ 6441488 w 6441488"/>
              <a:gd name="connsiteY4-100" fmla="*/ 5314309 h 5314309"/>
              <a:gd name="connsiteX0-101" fmla="*/ 2563207 w 6411307"/>
              <a:gd name="connsiteY0-102" fmla="*/ 2927723 h 5404223"/>
              <a:gd name="connsiteX1-103" fmla="*/ 1420207 w 6411307"/>
              <a:gd name="connsiteY1-104" fmla="*/ 3823073 h 5404223"/>
              <a:gd name="connsiteX2-105" fmla="*/ 10507 w 6411307"/>
              <a:gd name="connsiteY2-106" fmla="*/ 1670423 h 5404223"/>
              <a:gd name="connsiteX3-107" fmla="*/ 3115657 w 6411307"/>
              <a:gd name="connsiteY3-108" fmla="*/ 241673 h 5404223"/>
              <a:gd name="connsiteX4-109" fmla="*/ 6411307 w 6411307"/>
              <a:gd name="connsiteY4-110" fmla="*/ 5404223 h 5404223"/>
              <a:gd name="connsiteX0-111" fmla="*/ 2563207 w 6411307"/>
              <a:gd name="connsiteY0-112" fmla="*/ 2927723 h 5404223"/>
              <a:gd name="connsiteX1-113" fmla="*/ 1420207 w 6411307"/>
              <a:gd name="connsiteY1-114" fmla="*/ 3823073 h 5404223"/>
              <a:gd name="connsiteX2-115" fmla="*/ 10507 w 6411307"/>
              <a:gd name="connsiteY2-116" fmla="*/ 1670423 h 5404223"/>
              <a:gd name="connsiteX3-117" fmla="*/ 3115657 w 6411307"/>
              <a:gd name="connsiteY3-118" fmla="*/ 241673 h 5404223"/>
              <a:gd name="connsiteX4-119" fmla="*/ 6411307 w 6411307"/>
              <a:gd name="connsiteY4-120" fmla="*/ 5404223 h 540422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6411307" h="5404223">
                <a:moveTo>
                  <a:pt x="2563207" y="2927723"/>
                </a:moveTo>
                <a:cubicBezTo>
                  <a:pt x="2761644" y="3564310"/>
                  <a:pt x="1845657" y="4032623"/>
                  <a:pt x="1420207" y="3823073"/>
                </a:cubicBezTo>
                <a:cubicBezTo>
                  <a:pt x="994757" y="3613523"/>
                  <a:pt x="-119668" y="3105523"/>
                  <a:pt x="10507" y="1670423"/>
                </a:cubicBezTo>
                <a:cubicBezTo>
                  <a:pt x="140682" y="235323"/>
                  <a:pt x="2048857" y="-380627"/>
                  <a:pt x="3115657" y="241673"/>
                </a:cubicBezTo>
                <a:cubicBezTo>
                  <a:pt x="4182457" y="863973"/>
                  <a:pt x="5884257" y="4467598"/>
                  <a:pt x="6411307" y="5404223"/>
                </a:cubicBezTo>
              </a:path>
            </a:pathLst>
          </a:cu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4" name="自由: 形状 73"/>
          <p:cNvSpPr/>
          <p:nvPr/>
        </p:nvSpPr>
        <p:spPr>
          <a:xfrm rot="17121192">
            <a:off x="-1706191" y="-833856"/>
            <a:ext cx="11772239" cy="7932274"/>
          </a:xfrm>
          <a:custGeom>
            <a:avLst/>
            <a:gdLst>
              <a:gd name="connsiteX0" fmla="*/ 2171709 w 6438909"/>
              <a:gd name="connsiteY0" fmla="*/ 3340257 h 5797707"/>
              <a:gd name="connsiteX1" fmla="*/ 1943109 w 6438909"/>
              <a:gd name="connsiteY1" fmla="*/ 4178457 h 5797707"/>
              <a:gd name="connsiteX2" fmla="*/ 19059 w 6438909"/>
              <a:gd name="connsiteY2" fmla="*/ 3702207 h 5797707"/>
              <a:gd name="connsiteX3" fmla="*/ 3276609 w 6438909"/>
              <a:gd name="connsiteY3" fmla="*/ 25557 h 5797707"/>
              <a:gd name="connsiteX4" fmla="*/ 6438909 w 6438909"/>
              <a:gd name="connsiteY4" fmla="*/ 5797707 h 5797707"/>
              <a:gd name="connsiteX0-1" fmla="*/ 2152817 w 6420017"/>
              <a:gd name="connsiteY0-2" fmla="*/ 3434610 h 5892060"/>
              <a:gd name="connsiteX1-3" fmla="*/ 1924217 w 6420017"/>
              <a:gd name="connsiteY1-4" fmla="*/ 4272810 h 5892060"/>
              <a:gd name="connsiteX2-5" fmla="*/ 19217 w 6420017"/>
              <a:gd name="connsiteY2-6" fmla="*/ 2158260 h 5892060"/>
              <a:gd name="connsiteX3-7" fmla="*/ 3257717 w 6420017"/>
              <a:gd name="connsiteY3-8" fmla="*/ 119910 h 5892060"/>
              <a:gd name="connsiteX4-9" fmla="*/ 6420017 w 6420017"/>
              <a:gd name="connsiteY4-10" fmla="*/ 5892060 h 5892060"/>
              <a:gd name="connsiteX0-11" fmla="*/ 2136896 w 6404096"/>
              <a:gd name="connsiteY0-12" fmla="*/ 3538647 h 5996097"/>
              <a:gd name="connsiteX1-13" fmla="*/ 1908296 w 6404096"/>
              <a:gd name="connsiteY1-14" fmla="*/ 4376847 h 5996097"/>
              <a:gd name="connsiteX2-15" fmla="*/ 3296 w 6404096"/>
              <a:gd name="connsiteY2-16" fmla="*/ 2262297 h 5996097"/>
              <a:gd name="connsiteX3-17" fmla="*/ 3241796 w 6404096"/>
              <a:gd name="connsiteY3-18" fmla="*/ 223947 h 5996097"/>
              <a:gd name="connsiteX4-19" fmla="*/ 6404096 w 6404096"/>
              <a:gd name="connsiteY4-20" fmla="*/ 5996097 h 5996097"/>
              <a:gd name="connsiteX0-21" fmla="*/ 2555996 w 6404096"/>
              <a:gd name="connsiteY0-22" fmla="*/ 3519597 h 5996097"/>
              <a:gd name="connsiteX1-23" fmla="*/ 1908296 w 6404096"/>
              <a:gd name="connsiteY1-24" fmla="*/ 4376847 h 5996097"/>
              <a:gd name="connsiteX2-25" fmla="*/ 3296 w 6404096"/>
              <a:gd name="connsiteY2-26" fmla="*/ 2262297 h 5996097"/>
              <a:gd name="connsiteX3-27" fmla="*/ 3241796 w 6404096"/>
              <a:gd name="connsiteY3-28" fmla="*/ 223947 h 5996097"/>
              <a:gd name="connsiteX4-29" fmla="*/ 6404096 w 6404096"/>
              <a:gd name="connsiteY4-30" fmla="*/ 5996097 h 5996097"/>
              <a:gd name="connsiteX0-31" fmla="*/ 2598844 w 6446944"/>
              <a:gd name="connsiteY0-32" fmla="*/ 3415855 h 5892355"/>
              <a:gd name="connsiteX1-33" fmla="*/ 1455844 w 6446944"/>
              <a:gd name="connsiteY1-34" fmla="*/ 4311205 h 5892355"/>
              <a:gd name="connsiteX2-35" fmla="*/ 46144 w 6446944"/>
              <a:gd name="connsiteY2-36" fmla="*/ 2158555 h 5892355"/>
              <a:gd name="connsiteX3-37" fmla="*/ 3284644 w 6446944"/>
              <a:gd name="connsiteY3-38" fmla="*/ 120205 h 5892355"/>
              <a:gd name="connsiteX4-39" fmla="*/ 6446944 w 6446944"/>
              <a:gd name="connsiteY4-40" fmla="*/ 5892355 h 5892355"/>
              <a:gd name="connsiteX0-41" fmla="*/ 2616907 w 6465007"/>
              <a:gd name="connsiteY0-42" fmla="*/ 3415855 h 5892355"/>
              <a:gd name="connsiteX1-43" fmla="*/ 1473907 w 6465007"/>
              <a:gd name="connsiteY1-44" fmla="*/ 4311205 h 5892355"/>
              <a:gd name="connsiteX2-45" fmla="*/ 64207 w 6465007"/>
              <a:gd name="connsiteY2-46" fmla="*/ 2158555 h 5892355"/>
              <a:gd name="connsiteX3-47" fmla="*/ 3302707 w 6465007"/>
              <a:gd name="connsiteY3-48" fmla="*/ 120205 h 5892355"/>
              <a:gd name="connsiteX4-49" fmla="*/ 6465007 w 6465007"/>
              <a:gd name="connsiteY4-50" fmla="*/ 5892355 h 5892355"/>
              <a:gd name="connsiteX0-51" fmla="*/ 2588679 w 6436779"/>
              <a:gd name="connsiteY0-52" fmla="*/ 3438674 h 5915174"/>
              <a:gd name="connsiteX1-53" fmla="*/ 1445679 w 6436779"/>
              <a:gd name="connsiteY1-54" fmla="*/ 4334024 h 5915174"/>
              <a:gd name="connsiteX2-55" fmla="*/ 35979 w 6436779"/>
              <a:gd name="connsiteY2-56" fmla="*/ 2181374 h 5915174"/>
              <a:gd name="connsiteX3-57" fmla="*/ 3274479 w 6436779"/>
              <a:gd name="connsiteY3-58" fmla="*/ 143024 h 5915174"/>
              <a:gd name="connsiteX4-59" fmla="*/ 6436779 w 6436779"/>
              <a:gd name="connsiteY4-60" fmla="*/ 5915174 h 5915174"/>
              <a:gd name="connsiteX0-61" fmla="*/ 2610945 w 6459045"/>
              <a:gd name="connsiteY0-62" fmla="*/ 2909201 h 5385701"/>
              <a:gd name="connsiteX1-63" fmla="*/ 1467945 w 6459045"/>
              <a:gd name="connsiteY1-64" fmla="*/ 3804551 h 5385701"/>
              <a:gd name="connsiteX2-65" fmla="*/ 58245 w 6459045"/>
              <a:gd name="connsiteY2-66" fmla="*/ 1651901 h 5385701"/>
              <a:gd name="connsiteX3-67" fmla="*/ 3182445 w 6459045"/>
              <a:gd name="connsiteY3-68" fmla="*/ 146951 h 5385701"/>
              <a:gd name="connsiteX4-69" fmla="*/ 6459045 w 6459045"/>
              <a:gd name="connsiteY4-70" fmla="*/ 5385701 h 5385701"/>
              <a:gd name="connsiteX0-71" fmla="*/ 2599466 w 6447566"/>
              <a:gd name="connsiteY0-72" fmla="*/ 2949201 h 5425701"/>
              <a:gd name="connsiteX1-73" fmla="*/ 1456466 w 6447566"/>
              <a:gd name="connsiteY1-74" fmla="*/ 3844551 h 5425701"/>
              <a:gd name="connsiteX2-75" fmla="*/ 46766 w 6447566"/>
              <a:gd name="connsiteY2-76" fmla="*/ 1691901 h 5425701"/>
              <a:gd name="connsiteX3-77" fmla="*/ 3170966 w 6447566"/>
              <a:gd name="connsiteY3-78" fmla="*/ 186951 h 5425701"/>
              <a:gd name="connsiteX4-79" fmla="*/ 6447566 w 6447566"/>
              <a:gd name="connsiteY4-80" fmla="*/ 5425701 h 5425701"/>
              <a:gd name="connsiteX0-81" fmla="*/ 2609965 w 6458065"/>
              <a:gd name="connsiteY0-82" fmla="*/ 2837809 h 5314309"/>
              <a:gd name="connsiteX1-83" fmla="*/ 1466965 w 6458065"/>
              <a:gd name="connsiteY1-84" fmla="*/ 3733159 h 5314309"/>
              <a:gd name="connsiteX2-85" fmla="*/ 57265 w 6458065"/>
              <a:gd name="connsiteY2-86" fmla="*/ 1580509 h 5314309"/>
              <a:gd name="connsiteX3-87" fmla="*/ 3162415 w 6458065"/>
              <a:gd name="connsiteY3-88" fmla="*/ 151759 h 5314309"/>
              <a:gd name="connsiteX4-89" fmla="*/ 6458065 w 6458065"/>
              <a:gd name="connsiteY4-90" fmla="*/ 5314309 h 5314309"/>
              <a:gd name="connsiteX0-91" fmla="*/ 2593388 w 6441488"/>
              <a:gd name="connsiteY0-92" fmla="*/ 2837809 h 5314309"/>
              <a:gd name="connsiteX1-93" fmla="*/ 1450388 w 6441488"/>
              <a:gd name="connsiteY1-94" fmla="*/ 3733159 h 5314309"/>
              <a:gd name="connsiteX2-95" fmla="*/ 40688 w 6441488"/>
              <a:gd name="connsiteY2-96" fmla="*/ 1580509 h 5314309"/>
              <a:gd name="connsiteX3-97" fmla="*/ 3145838 w 6441488"/>
              <a:gd name="connsiteY3-98" fmla="*/ 151759 h 5314309"/>
              <a:gd name="connsiteX4-99" fmla="*/ 6441488 w 6441488"/>
              <a:gd name="connsiteY4-100" fmla="*/ 5314309 h 5314309"/>
              <a:gd name="connsiteX0-101" fmla="*/ 2563207 w 6411307"/>
              <a:gd name="connsiteY0-102" fmla="*/ 2927723 h 5404223"/>
              <a:gd name="connsiteX1-103" fmla="*/ 1420207 w 6411307"/>
              <a:gd name="connsiteY1-104" fmla="*/ 3823073 h 5404223"/>
              <a:gd name="connsiteX2-105" fmla="*/ 10507 w 6411307"/>
              <a:gd name="connsiteY2-106" fmla="*/ 1670423 h 5404223"/>
              <a:gd name="connsiteX3-107" fmla="*/ 3115657 w 6411307"/>
              <a:gd name="connsiteY3-108" fmla="*/ 241673 h 5404223"/>
              <a:gd name="connsiteX4-109" fmla="*/ 6411307 w 6411307"/>
              <a:gd name="connsiteY4-110" fmla="*/ 5404223 h 5404223"/>
              <a:gd name="connsiteX0-111" fmla="*/ 2563207 w 6411307"/>
              <a:gd name="connsiteY0-112" fmla="*/ 2927723 h 5404223"/>
              <a:gd name="connsiteX1-113" fmla="*/ 1420207 w 6411307"/>
              <a:gd name="connsiteY1-114" fmla="*/ 3823073 h 5404223"/>
              <a:gd name="connsiteX2-115" fmla="*/ 10507 w 6411307"/>
              <a:gd name="connsiteY2-116" fmla="*/ 1670423 h 5404223"/>
              <a:gd name="connsiteX3-117" fmla="*/ 3115657 w 6411307"/>
              <a:gd name="connsiteY3-118" fmla="*/ 241673 h 5404223"/>
              <a:gd name="connsiteX4-119" fmla="*/ 6411307 w 6411307"/>
              <a:gd name="connsiteY4-120" fmla="*/ 5404223 h 540422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6411307" h="5404223">
                <a:moveTo>
                  <a:pt x="2563207" y="2927723"/>
                </a:moveTo>
                <a:cubicBezTo>
                  <a:pt x="2761644" y="3564310"/>
                  <a:pt x="1845657" y="4032623"/>
                  <a:pt x="1420207" y="3823073"/>
                </a:cubicBezTo>
                <a:cubicBezTo>
                  <a:pt x="994757" y="3613523"/>
                  <a:pt x="-119668" y="3105523"/>
                  <a:pt x="10507" y="1670423"/>
                </a:cubicBezTo>
                <a:cubicBezTo>
                  <a:pt x="140682" y="235323"/>
                  <a:pt x="2048857" y="-380627"/>
                  <a:pt x="3115657" y="241673"/>
                </a:cubicBezTo>
                <a:cubicBezTo>
                  <a:pt x="4182457" y="863973"/>
                  <a:pt x="5884257" y="4467598"/>
                  <a:pt x="6411307" y="5404223"/>
                </a:cubicBezTo>
              </a:path>
            </a:pathLst>
          </a:cu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自由: 形状 74"/>
          <p:cNvSpPr/>
          <p:nvPr/>
        </p:nvSpPr>
        <p:spPr>
          <a:xfrm rot="17121192">
            <a:off x="-1959776" y="-732781"/>
            <a:ext cx="11772239" cy="7932274"/>
          </a:xfrm>
          <a:custGeom>
            <a:avLst/>
            <a:gdLst>
              <a:gd name="connsiteX0" fmla="*/ 2171709 w 6438909"/>
              <a:gd name="connsiteY0" fmla="*/ 3340257 h 5797707"/>
              <a:gd name="connsiteX1" fmla="*/ 1943109 w 6438909"/>
              <a:gd name="connsiteY1" fmla="*/ 4178457 h 5797707"/>
              <a:gd name="connsiteX2" fmla="*/ 19059 w 6438909"/>
              <a:gd name="connsiteY2" fmla="*/ 3702207 h 5797707"/>
              <a:gd name="connsiteX3" fmla="*/ 3276609 w 6438909"/>
              <a:gd name="connsiteY3" fmla="*/ 25557 h 5797707"/>
              <a:gd name="connsiteX4" fmla="*/ 6438909 w 6438909"/>
              <a:gd name="connsiteY4" fmla="*/ 5797707 h 5797707"/>
              <a:gd name="connsiteX0-1" fmla="*/ 2152817 w 6420017"/>
              <a:gd name="connsiteY0-2" fmla="*/ 3434610 h 5892060"/>
              <a:gd name="connsiteX1-3" fmla="*/ 1924217 w 6420017"/>
              <a:gd name="connsiteY1-4" fmla="*/ 4272810 h 5892060"/>
              <a:gd name="connsiteX2-5" fmla="*/ 19217 w 6420017"/>
              <a:gd name="connsiteY2-6" fmla="*/ 2158260 h 5892060"/>
              <a:gd name="connsiteX3-7" fmla="*/ 3257717 w 6420017"/>
              <a:gd name="connsiteY3-8" fmla="*/ 119910 h 5892060"/>
              <a:gd name="connsiteX4-9" fmla="*/ 6420017 w 6420017"/>
              <a:gd name="connsiteY4-10" fmla="*/ 5892060 h 5892060"/>
              <a:gd name="connsiteX0-11" fmla="*/ 2136896 w 6404096"/>
              <a:gd name="connsiteY0-12" fmla="*/ 3538647 h 5996097"/>
              <a:gd name="connsiteX1-13" fmla="*/ 1908296 w 6404096"/>
              <a:gd name="connsiteY1-14" fmla="*/ 4376847 h 5996097"/>
              <a:gd name="connsiteX2-15" fmla="*/ 3296 w 6404096"/>
              <a:gd name="connsiteY2-16" fmla="*/ 2262297 h 5996097"/>
              <a:gd name="connsiteX3-17" fmla="*/ 3241796 w 6404096"/>
              <a:gd name="connsiteY3-18" fmla="*/ 223947 h 5996097"/>
              <a:gd name="connsiteX4-19" fmla="*/ 6404096 w 6404096"/>
              <a:gd name="connsiteY4-20" fmla="*/ 5996097 h 5996097"/>
              <a:gd name="connsiteX0-21" fmla="*/ 2555996 w 6404096"/>
              <a:gd name="connsiteY0-22" fmla="*/ 3519597 h 5996097"/>
              <a:gd name="connsiteX1-23" fmla="*/ 1908296 w 6404096"/>
              <a:gd name="connsiteY1-24" fmla="*/ 4376847 h 5996097"/>
              <a:gd name="connsiteX2-25" fmla="*/ 3296 w 6404096"/>
              <a:gd name="connsiteY2-26" fmla="*/ 2262297 h 5996097"/>
              <a:gd name="connsiteX3-27" fmla="*/ 3241796 w 6404096"/>
              <a:gd name="connsiteY3-28" fmla="*/ 223947 h 5996097"/>
              <a:gd name="connsiteX4-29" fmla="*/ 6404096 w 6404096"/>
              <a:gd name="connsiteY4-30" fmla="*/ 5996097 h 5996097"/>
              <a:gd name="connsiteX0-31" fmla="*/ 2598844 w 6446944"/>
              <a:gd name="connsiteY0-32" fmla="*/ 3415855 h 5892355"/>
              <a:gd name="connsiteX1-33" fmla="*/ 1455844 w 6446944"/>
              <a:gd name="connsiteY1-34" fmla="*/ 4311205 h 5892355"/>
              <a:gd name="connsiteX2-35" fmla="*/ 46144 w 6446944"/>
              <a:gd name="connsiteY2-36" fmla="*/ 2158555 h 5892355"/>
              <a:gd name="connsiteX3-37" fmla="*/ 3284644 w 6446944"/>
              <a:gd name="connsiteY3-38" fmla="*/ 120205 h 5892355"/>
              <a:gd name="connsiteX4-39" fmla="*/ 6446944 w 6446944"/>
              <a:gd name="connsiteY4-40" fmla="*/ 5892355 h 5892355"/>
              <a:gd name="connsiteX0-41" fmla="*/ 2616907 w 6465007"/>
              <a:gd name="connsiteY0-42" fmla="*/ 3415855 h 5892355"/>
              <a:gd name="connsiteX1-43" fmla="*/ 1473907 w 6465007"/>
              <a:gd name="connsiteY1-44" fmla="*/ 4311205 h 5892355"/>
              <a:gd name="connsiteX2-45" fmla="*/ 64207 w 6465007"/>
              <a:gd name="connsiteY2-46" fmla="*/ 2158555 h 5892355"/>
              <a:gd name="connsiteX3-47" fmla="*/ 3302707 w 6465007"/>
              <a:gd name="connsiteY3-48" fmla="*/ 120205 h 5892355"/>
              <a:gd name="connsiteX4-49" fmla="*/ 6465007 w 6465007"/>
              <a:gd name="connsiteY4-50" fmla="*/ 5892355 h 5892355"/>
              <a:gd name="connsiteX0-51" fmla="*/ 2588679 w 6436779"/>
              <a:gd name="connsiteY0-52" fmla="*/ 3438674 h 5915174"/>
              <a:gd name="connsiteX1-53" fmla="*/ 1445679 w 6436779"/>
              <a:gd name="connsiteY1-54" fmla="*/ 4334024 h 5915174"/>
              <a:gd name="connsiteX2-55" fmla="*/ 35979 w 6436779"/>
              <a:gd name="connsiteY2-56" fmla="*/ 2181374 h 5915174"/>
              <a:gd name="connsiteX3-57" fmla="*/ 3274479 w 6436779"/>
              <a:gd name="connsiteY3-58" fmla="*/ 143024 h 5915174"/>
              <a:gd name="connsiteX4-59" fmla="*/ 6436779 w 6436779"/>
              <a:gd name="connsiteY4-60" fmla="*/ 5915174 h 5915174"/>
              <a:gd name="connsiteX0-61" fmla="*/ 2610945 w 6459045"/>
              <a:gd name="connsiteY0-62" fmla="*/ 2909201 h 5385701"/>
              <a:gd name="connsiteX1-63" fmla="*/ 1467945 w 6459045"/>
              <a:gd name="connsiteY1-64" fmla="*/ 3804551 h 5385701"/>
              <a:gd name="connsiteX2-65" fmla="*/ 58245 w 6459045"/>
              <a:gd name="connsiteY2-66" fmla="*/ 1651901 h 5385701"/>
              <a:gd name="connsiteX3-67" fmla="*/ 3182445 w 6459045"/>
              <a:gd name="connsiteY3-68" fmla="*/ 146951 h 5385701"/>
              <a:gd name="connsiteX4-69" fmla="*/ 6459045 w 6459045"/>
              <a:gd name="connsiteY4-70" fmla="*/ 5385701 h 5385701"/>
              <a:gd name="connsiteX0-71" fmla="*/ 2599466 w 6447566"/>
              <a:gd name="connsiteY0-72" fmla="*/ 2949201 h 5425701"/>
              <a:gd name="connsiteX1-73" fmla="*/ 1456466 w 6447566"/>
              <a:gd name="connsiteY1-74" fmla="*/ 3844551 h 5425701"/>
              <a:gd name="connsiteX2-75" fmla="*/ 46766 w 6447566"/>
              <a:gd name="connsiteY2-76" fmla="*/ 1691901 h 5425701"/>
              <a:gd name="connsiteX3-77" fmla="*/ 3170966 w 6447566"/>
              <a:gd name="connsiteY3-78" fmla="*/ 186951 h 5425701"/>
              <a:gd name="connsiteX4-79" fmla="*/ 6447566 w 6447566"/>
              <a:gd name="connsiteY4-80" fmla="*/ 5425701 h 5425701"/>
              <a:gd name="connsiteX0-81" fmla="*/ 2609965 w 6458065"/>
              <a:gd name="connsiteY0-82" fmla="*/ 2837809 h 5314309"/>
              <a:gd name="connsiteX1-83" fmla="*/ 1466965 w 6458065"/>
              <a:gd name="connsiteY1-84" fmla="*/ 3733159 h 5314309"/>
              <a:gd name="connsiteX2-85" fmla="*/ 57265 w 6458065"/>
              <a:gd name="connsiteY2-86" fmla="*/ 1580509 h 5314309"/>
              <a:gd name="connsiteX3-87" fmla="*/ 3162415 w 6458065"/>
              <a:gd name="connsiteY3-88" fmla="*/ 151759 h 5314309"/>
              <a:gd name="connsiteX4-89" fmla="*/ 6458065 w 6458065"/>
              <a:gd name="connsiteY4-90" fmla="*/ 5314309 h 5314309"/>
              <a:gd name="connsiteX0-91" fmla="*/ 2593388 w 6441488"/>
              <a:gd name="connsiteY0-92" fmla="*/ 2837809 h 5314309"/>
              <a:gd name="connsiteX1-93" fmla="*/ 1450388 w 6441488"/>
              <a:gd name="connsiteY1-94" fmla="*/ 3733159 h 5314309"/>
              <a:gd name="connsiteX2-95" fmla="*/ 40688 w 6441488"/>
              <a:gd name="connsiteY2-96" fmla="*/ 1580509 h 5314309"/>
              <a:gd name="connsiteX3-97" fmla="*/ 3145838 w 6441488"/>
              <a:gd name="connsiteY3-98" fmla="*/ 151759 h 5314309"/>
              <a:gd name="connsiteX4-99" fmla="*/ 6441488 w 6441488"/>
              <a:gd name="connsiteY4-100" fmla="*/ 5314309 h 5314309"/>
              <a:gd name="connsiteX0-101" fmla="*/ 2563207 w 6411307"/>
              <a:gd name="connsiteY0-102" fmla="*/ 2927723 h 5404223"/>
              <a:gd name="connsiteX1-103" fmla="*/ 1420207 w 6411307"/>
              <a:gd name="connsiteY1-104" fmla="*/ 3823073 h 5404223"/>
              <a:gd name="connsiteX2-105" fmla="*/ 10507 w 6411307"/>
              <a:gd name="connsiteY2-106" fmla="*/ 1670423 h 5404223"/>
              <a:gd name="connsiteX3-107" fmla="*/ 3115657 w 6411307"/>
              <a:gd name="connsiteY3-108" fmla="*/ 241673 h 5404223"/>
              <a:gd name="connsiteX4-109" fmla="*/ 6411307 w 6411307"/>
              <a:gd name="connsiteY4-110" fmla="*/ 5404223 h 5404223"/>
              <a:gd name="connsiteX0-111" fmla="*/ 2563207 w 6411307"/>
              <a:gd name="connsiteY0-112" fmla="*/ 2927723 h 5404223"/>
              <a:gd name="connsiteX1-113" fmla="*/ 1420207 w 6411307"/>
              <a:gd name="connsiteY1-114" fmla="*/ 3823073 h 5404223"/>
              <a:gd name="connsiteX2-115" fmla="*/ 10507 w 6411307"/>
              <a:gd name="connsiteY2-116" fmla="*/ 1670423 h 5404223"/>
              <a:gd name="connsiteX3-117" fmla="*/ 3115657 w 6411307"/>
              <a:gd name="connsiteY3-118" fmla="*/ 241673 h 5404223"/>
              <a:gd name="connsiteX4-119" fmla="*/ 6411307 w 6411307"/>
              <a:gd name="connsiteY4-120" fmla="*/ 5404223 h 540422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6411307" h="5404223">
                <a:moveTo>
                  <a:pt x="2563207" y="2927723"/>
                </a:moveTo>
                <a:cubicBezTo>
                  <a:pt x="2761644" y="3564310"/>
                  <a:pt x="1845657" y="4032623"/>
                  <a:pt x="1420207" y="3823073"/>
                </a:cubicBezTo>
                <a:cubicBezTo>
                  <a:pt x="994757" y="3613523"/>
                  <a:pt x="-119668" y="3105523"/>
                  <a:pt x="10507" y="1670423"/>
                </a:cubicBezTo>
                <a:cubicBezTo>
                  <a:pt x="140682" y="235323"/>
                  <a:pt x="2048857" y="-380627"/>
                  <a:pt x="3115657" y="241673"/>
                </a:cubicBezTo>
                <a:cubicBezTo>
                  <a:pt x="4182457" y="863973"/>
                  <a:pt x="5884257" y="4467598"/>
                  <a:pt x="6411307" y="5404223"/>
                </a:cubicBezTo>
              </a:path>
            </a:pathLst>
          </a:cu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" name="自由: 形状 75"/>
          <p:cNvSpPr/>
          <p:nvPr/>
        </p:nvSpPr>
        <p:spPr>
          <a:xfrm rot="17121192">
            <a:off x="-2222442" y="-656314"/>
            <a:ext cx="11772239" cy="7932274"/>
          </a:xfrm>
          <a:custGeom>
            <a:avLst/>
            <a:gdLst>
              <a:gd name="connsiteX0" fmla="*/ 2171709 w 6438909"/>
              <a:gd name="connsiteY0" fmla="*/ 3340257 h 5797707"/>
              <a:gd name="connsiteX1" fmla="*/ 1943109 w 6438909"/>
              <a:gd name="connsiteY1" fmla="*/ 4178457 h 5797707"/>
              <a:gd name="connsiteX2" fmla="*/ 19059 w 6438909"/>
              <a:gd name="connsiteY2" fmla="*/ 3702207 h 5797707"/>
              <a:gd name="connsiteX3" fmla="*/ 3276609 w 6438909"/>
              <a:gd name="connsiteY3" fmla="*/ 25557 h 5797707"/>
              <a:gd name="connsiteX4" fmla="*/ 6438909 w 6438909"/>
              <a:gd name="connsiteY4" fmla="*/ 5797707 h 5797707"/>
              <a:gd name="connsiteX0-1" fmla="*/ 2152817 w 6420017"/>
              <a:gd name="connsiteY0-2" fmla="*/ 3434610 h 5892060"/>
              <a:gd name="connsiteX1-3" fmla="*/ 1924217 w 6420017"/>
              <a:gd name="connsiteY1-4" fmla="*/ 4272810 h 5892060"/>
              <a:gd name="connsiteX2-5" fmla="*/ 19217 w 6420017"/>
              <a:gd name="connsiteY2-6" fmla="*/ 2158260 h 5892060"/>
              <a:gd name="connsiteX3-7" fmla="*/ 3257717 w 6420017"/>
              <a:gd name="connsiteY3-8" fmla="*/ 119910 h 5892060"/>
              <a:gd name="connsiteX4-9" fmla="*/ 6420017 w 6420017"/>
              <a:gd name="connsiteY4-10" fmla="*/ 5892060 h 5892060"/>
              <a:gd name="connsiteX0-11" fmla="*/ 2136896 w 6404096"/>
              <a:gd name="connsiteY0-12" fmla="*/ 3538647 h 5996097"/>
              <a:gd name="connsiteX1-13" fmla="*/ 1908296 w 6404096"/>
              <a:gd name="connsiteY1-14" fmla="*/ 4376847 h 5996097"/>
              <a:gd name="connsiteX2-15" fmla="*/ 3296 w 6404096"/>
              <a:gd name="connsiteY2-16" fmla="*/ 2262297 h 5996097"/>
              <a:gd name="connsiteX3-17" fmla="*/ 3241796 w 6404096"/>
              <a:gd name="connsiteY3-18" fmla="*/ 223947 h 5996097"/>
              <a:gd name="connsiteX4-19" fmla="*/ 6404096 w 6404096"/>
              <a:gd name="connsiteY4-20" fmla="*/ 5996097 h 5996097"/>
              <a:gd name="connsiteX0-21" fmla="*/ 2555996 w 6404096"/>
              <a:gd name="connsiteY0-22" fmla="*/ 3519597 h 5996097"/>
              <a:gd name="connsiteX1-23" fmla="*/ 1908296 w 6404096"/>
              <a:gd name="connsiteY1-24" fmla="*/ 4376847 h 5996097"/>
              <a:gd name="connsiteX2-25" fmla="*/ 3296 w 6404096"/>
              <a:gd name="connsiteY2-26" fmla="*/ 2262297 h 5996097"/>
              <a:gd name="connsiteX3-27" fmla="*/ 3241796 w 6404096"/>
              <a:gd name="connsiteY3-28" fmla="*/ 223947 h 5996097"/>
              <a:gd name="connsiteX4-29" fmla="*/ 6404096 w 6404096"/>
              <a:gd name="connsiteY4-30" fmla="*/ 5996097 h 5996097"/>
              <a:gd name="connsiteX0-31" fmla="*/ 2598844 w 6446944"/>
              <a:gd name="connsiteY0-32" fmla="*/ 3415855 h 5892355"/>
              <a:gd name="connsiteX1-33" fmla="*/ 1455844 w 6446944"/>
              <a:gd name="connsiteY1-34" fmla="*/ 4311205 h 5892355"/>
              <a:gd name="connsiteX2-35" fmla="*/ 46144 w 6446944"/>
              <a:gd name="connsiteY2-36" fmla="*/ 2158555 h 5892355"/>
              <a:gd name="connsiteX3-37" fmla="*/ 3284644 w 6446944"/>
              <a:gd name="connsiteY3-38" fmla="*/ 120205 h 5892355"/>
              <a:gd name="connsiteX4-39" fmla="*/ 6446944 w 6446944"/>
              <a:gd name="connsiteY4-40" fmla="*/ 5892355 h 5892355"/>
              <a:gd name="connsiteX0-41" fmla="*/ 2616907 w 6465007"/>
              <a:gd name="connsiteY0-42" fmla="*/ 3415855 h 5892355"/>
              <a:gd name="connsiteX1-43" fmla="*/ 1473907 w 6465007"/>
              <a:gd name="connsiteY1-44" fmla="*/ 4311205 h 5892355"/>
              <a:gd name="connsiteX2-45" fmla="*/ 64207 w 6465007"/>
              <a:gd name="connsiteY2-46" fmla="*/ 2158555 h 5892355"/>
              <a:gd name="connsiteX3-47" fmla="*/ 3302707 w 6465007"/>
              <a:gd name="connsiteY3-48" fmla="*/ 120205 h 5892355"/>
              <a:gd name="connsiteX4-49" fmla="*/ 6465007 w 6465007"/>
              <a:gd name="connsiteY4-50" fmla="*/ 5892355 h 5892355"/>
              <a:gd name="connsiteX0-51" fmla="*/ 2588679 w 6436779"/>
              <a:gd name="connsiteY0-52" fmla="*/ 3438674 h 5915174"/>
              <a:gd name="connsiteX1-53" fmla="*/ 1445679 w 6436779"/>
              <a:gd name="connsiteY1-54" fmla="*/ 4334024 h 5915174"/>
              <a:gd name="connsiteX2-55" fmla="*/ 35979 w 6436779"/>
              <a:gd name="connsiteY2-56" fmla="*/ 2181374 h 5915174"/>
              <a:gd name="connsiteX3-57" fmla="*/ 3274479 w 6436779"/>
              <a:gd name="connsiteY3-58" fmla="*/ 143024 h 5915174"/>
              <a:gd name="connsiteX4-59" fmla="*/ 6436779 w 6436779"/>
              <a:gd name="connsiteY4-60" fmla="*/ 5915174 h 5915174"/>
              <a:gd name="connsiteX0-61" fmla="*/ 2610945 w 6459045"/>
              <a:gd name="connsiteY0-62" fmla="*/ 2909201 h 5385701"/>
              <a:gd name="connsiteX1-63" fmla="*/ 1467945 w 6459045"/>
              <a:gd name="connsiteY1-64" fmla="*/ 3804551 h 5385701"/>
              <a:gd name="connsiteX2-65" fmla="*/ 58245 w 6459045"/>
              <a:gd name="connsiteY2-66" fmla="*/ 1651901 h 5385701"/>
              <a:gd name="connsiteX3-67" fmla="*/ 3182445 w 6459045"/>
              <a:gd name="connsiteY3-68" fmla="*/ 146951 h 5385701"/>
              <a:gd name="connsiteX4-69" fmla="*/ 6459045 w 6459045"/>
              <a:gd name="connsiteY4-70" fmla="*/ 5385701 h 5385701"/>
              <a:gd name="connsiteX0-71" fmla="*/ 2599466 w 6447566"/>
              <a:gd name="connsiteY0-72" fmla="*/ 2949201 h 5425701"/>
              <a:gd name="connsiteX1-73" fmla="*/ 1456466 w 6447566"/>
              <a:gd name="connsiteY1-74" fmla="*/ 3844551 h 5425701"/>
              <a:gd name="connsiteX2-75" fmla="*/ 46766 w 6447566"/>
              <a:gd name="connsiteY2-76" fmla="*/ 1691901 h 5425701"/>
              <a:gd name="connsiteX3-77" fmla="*/ 3170966 w 6447566"/>
              <a:gd name="connsiteY3-78" fmla="*/ 186951 h 5425701"/>
              <a:gd name="connsiteX4-79" fmla="*/ 6447566 w 6447566"/>
              <a:gd name="connsiteY4-80" fmla="*/ 5425701 h 5425701"/>
              <a:gd name="connsiteX0-81" fmla="*/ 2609965 w 6458065"/>
              <a:gd name="connsiteY0-82" fmla="*/ 2837809 h 5314309"/>
              <a:gd name="connsiteX1-83" fmla="*/ 1466965 w 6458065"/>
              <a:gd name="connsiteY1-84" fmla="*/ 3733159 h 5314309"/>
              <a:gd name="connsiteX2-85" fmla="*/ 57265 w 6458065"/>
              <a:gd name="connsiteY2-86" fmla="*/ 1580509 h 5314309"/>
              <a:gd name="connsiteX3-87" fmla="*/ 3162415 w 6458065"/>
              <a:gd name="connsiteY3-88" fmla="*/ 151759 h 5314309"/>
              <a:gd name="connsiteX4-89" fmla="*/ 6458065 w 6458065"/>
              <a:gd name="connsiteY4-90" fmla="*/ 5314309 h 5314309"/>
              <a:gd name="connsiteX0-91" fmla="*/ 2593388 w 6441488"/>
              <a:gd name="connsiteY0-92" fmla="*/ 2837809 h 5314309"/>
              <a:gd name="connsiteX1-93" fmla="*/ 1450388 w 6441488"/>
              <a:gd name="connsiteY1-94" fmla="*/ 3733159 h 5314309"/>
              <a:gd name="connsiteX2-95" fmla="*/ 40688 w 6441488"/>
              <a:gd name="connsiteY2-96" fmla="*/ 1580509 h 5314309"/>
              <a:gd name="connsiteX3-97" fmla="*/ 3145838 w 6441488"/>
              <a:gd name="connsiteY3-98" fmla="*/ 151759 h 5314309"/>
              <a:gd name="connsiteX4-99" fmla="*/ 6441488 w 6441488"/>
              <a:gd name="connsiteY4-100" fmla="*/ 5314309 h 5314309"/>
              <a:gd name="connsiteX0-101" fmla="*/ 2563207 w 6411307"/>
              <a:gd name="connsiteY0-102" fmla="*/ 2927723 h 5404223"/>
              <a:gd name="connsiteX1-103" fmla="*/ 1420207 w 6411307"/>
              <a:gd name="connsiteY1-104" fmla="*/ 3823073 h 5404223"/>
              <a:gd name="connsiteX2-105" fmla="*/ 10507 w 6411307"/>
              <a:gd name="connsiteY2-106" fmla="*/ 1670423 h 5404223"/>
              <a:gd name="connsiteX3-107" fmla="*/ 3115657 w 6411307"/>
              <a:gd name="connsiteY3-108" fmla="*/ 241673 h 5404223"/>
              <a:gd name="connsiteX4-109" fmla="*/ 6411307 w 6411307"/>
              <a:gd name="connsiteY4-110" fmla="*/ 5404223 h 5404223"/>
              <a:gd name="connsiteX0-111" fmla="*/ 2563207 w 6411307"/>
              <a:gd name="connsiteY0-112" fmla="*/ 2927723 h 5404223"/>
              <a:gd name="connsiteX1-113" fmla="*/ 1420207 w 6411307"/>
              <a:gd name="connsiteY1-114" fmla="*/ 3823073 h 5404223"/>
              <a:gd name="connsiteX2-115" fmla="*/ 10507 w 6411307"/>
              <a:gd name="connsiteY2-116" fmla="*/ 1670423 h 5404223"/>
              <a:gd name="connsiteX3-117" fmla="*/ 3115657 w 6411307"/>
              <a:gd name="connsiteY3-118" fmla="*/ 241673 h 5404223"/>
              <a:gd name="connsiteX4-119" fmla="*/ 6411307 w 6411307"/>
              <a:gd name="connsiteY4-120" fmla="*/ 5404223 h 540422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6411307" h="5404223">
                <a:moveTo>
                  <a:pt x="2563207" y="2927723"/>
                </a:moveTo>
                <a:cubicBezTo>
                  <a:pt x="2761644" y="3564310"/>
                  <a:pt x="1845657" y="4032623"/>
                  <a:pt x="1420207" y="3823073"/>
                </a:cubicBezTo>
                <a:cubicBezTo>
                  <a:pt x="994757" y="3613523"/>
                  <a:pt x="-119668" y="3105523"/>
                  <a:pt x="10507" y="1670423"/>
                </a:cubicBezTo>
                <a:cubicBezTo>
                  <a:pt x="140682" y="235323"/>
                  <a:pt x="2048857" y="-380627"/>
                  <a:pt x="3115657" y="241673"/>
                </a:cubicBezTo>
                <a:cubicBezTo>
                  <a:pt x="4182457" y="863973"/>
                  <a:pt x="5884257" y="4467598"/>
                  <a:pt x="6411307" y="5404223"/>
                </a:cubicBezTo>
              </a:path>
            </a:pathLst>
          </a:cu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" name="自由: 形状 76"/>
          <p:cNvSpPr/>
          <p:nvPr/>
        </p:nvSpPr>
        <p:spPr>
          <a:xfrm rot="17121192">
            <a:off x="-2492190" y="-605036"/>
            <a:ext cx="11772239" cy="7932274"/>
          </a:xfrm>
          <a:custGeom>
            <a:avLst/>
            <a:gdLst>
              <a:gd name="connsiteX0" fmla="*/ 2171709 w 6438909"/>
              <a:gd name="connsiteY0" fmla="*/ 3340257 h 5797707"/>
              <a:gd name="connsiteX1" fmla="*/ 1943109 w 6438909"/>
              <a:gd name="connsiteY1" fmla="*/ 4178457 h 5797707"/>
              <a:gd name="connsiteX2" fmla="*/ 19059 w 6438909"/>
              <a:gd name="connsiteY2" fmla="*/ 3702207 h 5797707"/>
              <a:gd name="connsiteX3" fmla="*/ 3276609 w 6438909"/>
              <a:gd name="connsiteY3" fmla="*/ 25557 h 5797707"/>
              <a:gd name="connsiteX4" fmla="*/ 6438909 w 6438909"/>
              <a:gd name="connsiteY4" fmla="*/ 5797707 h 5797707"/>
              <a:gd name="connsiteX0-1" fmla="*/ 2152817 w 6420017"/>
              <a:gd name="connsiteY0-2" fmla="*/ 3434610 h 5892060"/>
              <a:gd name="connsiteX1-3" fmla="*/ 1924217 w 6420017"/>
              <a:gd name="connsiteY1-4" fmla="*/ 4272810 h 5892060"/>
              <a:gd name="connsiteX2-5" fmla="*/ 19217 w 6420017"/>
              <a:gd name="connsiteY2-6" fmla="*/ 2158260 h 5892060"/>
              <a:gd name="connsiteX3-7" fmla="*/ 3257717 w 6420017"/>
              <a:gd name="connsiteY3-8" fmla="*/ 119910 h 5892060"/>
              <a:gd name="connsiteX4-9" fmla="*/ 6420017 w 6420017"/>
              <a:gd name="connsiteY4-10" fmla="*/ 5892060 h 5892060"/>
              <a:gd name="connsiteX0-11" fmla="*/ 2136896 w 6404096"/>
              <a:gd name="connsiteY0-12" fmla="*/ 3538647 h 5996097"/>
              <a:gd name="connsiteX1-13" fmla="*/ 1908296 w 6404096"/>
              <a:gd name="connsiteY1-14" fmla="*/ 4376847 h 5996097"/>
              <a:gd name="connsiteX2-15" fmla="*/ 3296 w 6404096"/>
              <a:gd name="connsiteY2-16" fmla="*/ 2262297 h 5996097"/>
              <a:gd name="connsiteX3-17" fmla="*/ 3241796 w 6404096"/>
              <a:gd name="connsiteY3-18" fmla="*/ 223947 h 5996097"/>
              <a:gd name="connsiteX4-19" fmla="*/ 6404096 w 6404096"/>
              <a:gd name="connsiteY4-20" fmla="*/ 5996097 h 5996097"/>
              <a:gd name="connsiteX0-21" fmla="*/ 2555996 w 6404096"/>
              <a:gd name="connsiteY0-22" fmla="*/ 3519597 h 5996097"/>
              <a:gd name="connsiteX1-23" fmla="*/ 1908296 w 6404096"/>
              <a:gd name="connsiteY1-24" fmla="*/ 4376847 h 5996097"/>
              <a:gd name="connsiteX2-25" fmla="*/ 3296 w 6404096"/>
              <a:gd name="connsiteY2-26" fmla="*/ 2262297 h 5996097"/>
              <a:gd name="connsiteX3-27" fmla="*/ 3241796 w 6404096"/>
              <a:gd name="connsiteY3-28" fmla="*/ 223947 h 5996097"/>
              <a:gd name="connsiteX4-29" fmla="*/ 6404096 w 6404096"/>
              <a:gd name="connsiteY4-30" fmla="*/ 5996097 h 5996097"/>
              <a:gd name="connsiteX0-31" fmla="*/ 2598844 w 6446944"/>
              <a:gd name="connsiteY0-32" fmla="*/ 3415855 h 5892355"/>
              <a:gd name="connsiteX1-33" fmla="*/ 1455844 w 6446944"/>
              <a:gd name="connsiteY1-34" fmla="*/ 4311205 h 5892355"/>
              <a:gd name="connsiteX2-35" fmla="*/ 46144 w 6446944"/>
              <a:gd name="connsiteY2-36" fmla="*/ 2158555 h 5892355"/>
              <a:gd name="connsiteX3-37" fmla="*/ 3284644 w 6446944"/>
              <a:gd name="connsiteY3-38" fmla="*/ 120205 h 5892355"/>
              <a:gd name="connsiteX4-39" fmla="*/ 6446944 w 6446944"/>
              <a:gd name="connsiteY4-40" fmla="*/ 5892355 h 5892355"/>
              <a:gd name="connsiteX0-41" fmla="*/ 2616907 w 6465007"/>
              <a:gd name="connsiteY0-42" fmla="*/ 3415855 h 5892355"/>
              <a:gd name="connsiteX1-43" fmla="*/ 1473907 w 6465007"/>
              <a:gd name="connsiteY1-44" fmla="*/ 4311205 h 5892355"/>
              <a:gd name="connsiteX2-45" fmla="*/ 64207 w 6465007"/>
              <a:gd name="connsiteY2-46" fmla="*/ 2158555 h 5892355"/>
              <a:gd name="connsiteX3-47" fmla="*/ 3302707 w 6465007"/>
              <a:gd name="connsiteY3-48" fmla="*/ 120205 h 5892355"/>
              <a:gd name="connsiteX4-49" fmla="*/ 6465007 w 6465007"/>
              <a:gd name="connsiteY4-50" fmla="*/ 5892355 h 5892355"/>
              <a:gd name="connsiteX0-51" fmla="*/ 2588679 w 6436779"/>
              <a:gd name="connsiteY0-52" fmla="*/ 3438674 h 5915174"/>
              <a:gd name="connsiteX1-53" fmla="*/ 1445679 w 6436779"/>
              <a:gd name="connsiteY1-54" fmla="*/ 4334024 h 5915174"/>
              <a:gd name="connsiteX2-55" fmla="*/ 35979 w 6436779"/>
              <a:gd name="connsiteY2-56" fmla="*/ 2181374 h 5915174"/>
              <a:gd name="connsiteX3-57" fmla="*/ 3274479 w 6436779"/>
              <a:gd name="connsiteY3-58" fmla="*/ 143024 h 5915174"/>
              <a:gd name="connsiteX4-59" fmla="*/ 6436779 w 6436779"/>
              <a:gd name="connsiteY4-60" fmla="*/ 5915174 h 5915174"/>
              <a:gd name="connsiteX0-61" fmla="*/ 2610945 w 6459045"/>
              <a:gd name="connsiteY0-62" fmla="*/ 2909201 h 5385701"/>
              <a:gd name="connsiteX1-63" fmla="*/ 1467945 w 6459045"/>
              <a:gd name="connsiteY1-64" fmla="*/ 3804551 h 5385701"/>
              <a:gd name="connsiteX2-65" fmla="*/ 58245 w 6459045"/>
              <a:gd name="connsiteY2-66" fmla="*/ 1651901 h 5385701"/>
              <a:gd name="connsiteX3-67" fmla="*/ 3182445 w 6459045"/>
              <a:gd name="connsiteY3-68" fmla="*/ 146951 h 5385701"/>
              <a:gd name="connsiteX4-69" fmla="*/ 6459045 w 6459045"/>
              <a:gd name="connsiteY4-70" fmla="*/ 5385701 h 5385701"/>
              <a:gd name="connsiteX0-71" fmla="*/ 2599466 w 6447566"/>
              <a:gd name="connsiteY0-72" fmla="*/ 2949201 h 5425701"/>
              <a:gd name="connsiteX1-73" fmla="*/ 1456466 w 6447566"/>
              <a:gd name="connsiteY1-74" fmla="*/ 3844551 h 5425701"/>
              <a:gd name="connsiteX2-75" fmla="*/ 46766 w 6447566"/>
              <a:gd name="connsiteY2-76" fmla="*/ 1691901 h 5425701"/>
              <a:gd name="connsiteX3-77" fmla="*/ 3170966 w 6447566"/>
              <a:gd name="connsiteY3-78" fmla="*/ 186951 h 5425701"/>
              <a:gd name="connsiteX4-79" fmla="*/ 6447566 w 6447566"/>
              <a:gd name="connsiteY4-80" fmla="*/ 5425701 h 5425701"/>
              <a:gd name="connsiteX0-81" fmla="*/ 2609965 w 6458065"/>
              <a:gd name="connsiteY0-82" fmla="*/ 2837809 h 5314309"/>
              <a:gd name="connsiteX1-83" fmla="*/ 1466965 w 6458065"/>
              <a:gd name="connsiteY1-84" fmla="*/ 3733159 h 5314309"/>
              <a:gd name="connsiteX2-85" fmla="*/ 57265 w 6458065"/>
              <a:gd name="connsiteY2-86" fmla="*/ 1580509 h 5314309"/>
              <a:gd name="connsiteX3-87" fmla="*/ 3162415 w 6458065"/>
              <a:gd name="connsiteY3-88" fmla="*/ 151759 h 5314309"/>
              <a:gd name="connsiteX4-89" fmla="*/ 6458065 w 6458065"/>
              <a:gd name="connsiteY4-90" fmla="*/ 5314309 h 5314309"/>
              <a:gd name="connsiteX0-91" fmla="*/ 2593388 w 6441488"/>
              <a:gd name="connsiteY0-92" fmla="*/ 2837809 h 5314309"/>
              <a:gd name="connsiteX1-93" fmla="*/ 1450388 w 6441488"/>
              <a:gd name="connsiteY1-94" fmla="*/ 3733159 h 5314309"/>
              <a:gd name="connsiteX2-95" fmla="*/ 40688 w 6441488"/>
              <a:gd name="connsiteY2-96" fmla="*/ 1580509 h 5314309"/>
              <a:gd name="connsiteX3-97" fmla="*/ 3145838 w 6441488"/>
              <a:gd name="connsiteY3-98" fmla="*/ 151759 h 5314309"/>
              <a:gd name="connsiteX4-99" fmla="*/ 6441488 w 6441488"/>
              <a:gd name="connsiteY4-100" fmla="*/ 5314309 h 5314309"/>
              <a:gd name="connsiteX0-101" fmla="*/ 2563207 w 6411307"/>
              <a:gd name="connsiteY0-102" fmla="*/ 2927723 h 5404223"/>
              <a:gd name="connsiteX1-103" fmla="*/ 1420207 w 6411307"/>
              <a:gd name="connsiteY1-104" fmla="*/ 3823073 h 5404223"/>
              <a:gd name="connsiteX2-105" fmla="*/ 10507 w 6411307"/>
              <a:gd name="connsiteY2-106" fmla="*/ 1670423 h 5404223"/>
              <a:gd name="connsiteX3-107" fmla="*/ 3115657 w 6411307"/>
              <a:gd name="connsiteY3-108" fmla="*/ 241673 h 5404223"/>
              <a:gd name="connsiteX4-109" fmla="*/ 6411307 w 6411307"/>
              <a:gd name="connsiteY4-110" fmla="*/ 5404223 h 5404223"/>
              <a:gd name="connsiteX0-111" fmla="*/ 2563207 w 6411307"/>
              <a:gd name="connsiteY0-112" fmla="*/ 2927723 h 5404223"/>
              <a:gd name="connsiteX1-113" fmla="*/ 1420207 w 6411307"/>
              <a:gd name="connsiteY1-114" fmla="*/ 3823073 h 5404223"/>
              <a:gd name="connsiteX2-115" fmla="*/ 10507 w 6411307"/>
              <a:gd name="connsiteY2-116" fmla="*/ 1670423 h 5404223"/>
              <a:gd name="connsiteX3-117" fmla="*/ 3115657 w 6411307"/>
              <a:gd name="connsiteY3-118" fmla="*/ 241673 h 5404223"/>
              <a:gd name="connsiteX4-119" fmla="*/ 6411307 w 6411307"/>
              <a:gd name="connsiteY4-120" fmla="*/ 5404223 h 540422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6411307" h="5404223">
                <a:moveTo>
                  <a:pt x="2563207" y="2927723"/>
                </a:moveTo>
                <a:cubicBezTo>
                  <a:pt x="2761644" y="3564310"/>
                  <a:pt x="1845657" y="4032623"/>
                  <a:pt x="1420207" y="3823073"/>
                </a:cubicBezTo>
                <a:cubicBezTo>
                  <a:pt x="994757" y="3613523"/>
                  <a:pt x="-119668" y="3105523"/>
                  <a:pt x="10507" y="1670423"/>
                </a:cubicBezTo>
                <a:cubicBezTo>
                  <a:pt x="140682" y="235323"/>
                  <a:pt x="2048857" y="-380627"/>
                  <a:pt x="3115657" y="241673"/>
                </a:cubicBezTo>
                <a:cubicBezTo>
                  <a:pt x="4182457" y="863973"/>
                  <a:pt x="5884257" y="4467598"/>
                  <a:pt x="6411307" y="5404223"/>
                </a:cubicBezTo>
              </a:path>
            </a:pathLst>
          </a:cu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" name="自由: 形状 77"/>
          <p:cNvSpPr/>
          <p:nvPr/>
        </p:nvSpPr>
        <p:spPr>
          <a:xfrm rot="17121192">
            <a:off x="-2766967" y="-579339"/>
            <a:ext cx="11772239" cy="7932274"/>
          </a:xfrm>
          <a:custGeom>
            <a:avLst/>
            <a:gdLst>
              <a:gd name="connsiteX0" fmla="*/ 2171709 w 6438909"/>
              <a:gd name="connsiteY0" fmla="*/ 3340257 h 5797707"/>
              <a:gd name="connsiteX1" fmla="*/ 1943109 w 6438909"/>
              <a:gd name="connsiteY1" fmla="*/ 4178457 h 5797707"/>
              <a:gd name="connsiteX2" fmla="*/ 19059 w 6438909"/>
              <a:gd name="connsiteY2" fmla="*/ 3702207 h 5797707"/>
              <a:gd name="connsiteX3" fmla="*/ 3276609 w 6438909"/>
              <a:gd name="connsiteY3" fmla="*/ 25557 h 5797707"/>
              <a:gd name="connsiteX4" fmla="*/ 6438909 w 6438909"/>
              <a:gd name="connsiteY4" fmla="*/ 5797707 h 5797707"/>
              <a:gd name="connsiteX0-1" fmla="*/ 2152817 w 6420017"/>
              <a:gd name="connsiteY0-2" fmla="*/ 3434610 h 5892060"/>
              <a:gd name="connsiteX1-3" fmla="*/ 1924217 w 6420017"/>
              <a:gd name="connsiteY1-4" fmla="*/ 4272810 h 5892060"/>
              <a:gd name="connsiteX2-5" fmla="*/ 19217 w 6420017"/>
              <a:gd name="connsiteY2-6" fmla="*/ 2158260 h 5892060"/>
              <a:gd name="connsiteX3-7" fmla="*/ 3257717 w 6420017"/>
              <a:gd name="connsiteY3-8" fmla="*/ 119910 h 5892060"/>
              <a:gd name="connsiteX4-9" fmla="*/ 6420017 w 6420017"/>
              <a:gd name="connsiteY4-10" fmla="*/ 5892060 h 5892060"/>
              <a:gd name="connsiteX0-11" fmla="*/ 2136896 w 6404096"/>
              <a:gd name="connsiteY0-12" fmla="*/ 3538647 h 5996097"/>
              <a:gd name="connsiteX1-13" fmla="*/ 1908296 w 6404096"/>
              <a:gd name="connsiteY1-14" fmla="*/ 4376847 h 5996097"/>
              <a:gd name="connsiteX2-15" fmla="*/ 3296 w 6404096"/>
              <a:gd name="connsiteY2-16" fmla="*/ 2262297 h 5996097"/>
              <a:gd name="connsiteX3-17" fmla="*/ 3241796 w 6404096"/>
              <a:gd name="connsiteY3-18" fmla="*/ 223947 h 5996097"/>
              <a:gd name="connsiteX4-19" fmla="*/ 6404096 w 6404096"/>
              <a:gd name="connsiteY4-20" fmla="*/ 5996097 h 5996097"/>
              <a:gd name="connsiteX0-21" fmla="*/ 2555996 w 6404096"/>
              <a:gd name="connsiteY0-22" fmla="*/ 3519597 h 5996097"/>
              <a:gd name="connsiteX1-23" fmla="*/ 1908296 w 6404096"/>
              <a:gd name="connsiteY1-24" fmla="*/ 4376847 h 5996097"/>
              <a:gd name="connsiteX2-25" fmla="*/ 3296 w 6404096"/>
              <a:gd name="connsiteY2-26" fmla="*/ 2262297 h 5996097"/>
              <a:gd name="connsiteX3-27" fmla="*/ 3241796 w 6404096"/>
              <a:gd name="connsiteY3-28" fmla="*/ 223947 h 5996097"/>
              <a:gd name="connsiteX4-29" fmla="*/ 6404096 w 6404096"/>
              <a:gd name="connsiteY4-30" fmla="*/ 5996097 h 5996097"/>
              <a:gd name="connsiteX0-31" fmla="*/ 2598844 w 6446944"/>
              <a:gd name="connsiteY0-32" fmla="*/ 3415855 h 5892355"/>
              <a:gd name="connsiteX1-33" fmla="*/ 1455844 w 6446944"/>
              <a:gd name="connsiteY1-34" fmla="*/ 4311205 h 5892355"/>
              <a:gd name="connsiteX2-35" fmla="*/ 46144 w 6446944"/>
              <a:gd name="connsiteY2-36" fmla="*/ 2158555 h 5892355"/>
              <a:gd name="connsiteX3-37" fmla="*/ 3284644 w 6446944"/>
              <a:gd name="connsiteY3-38" fmla="*/ 120205 h 5892355"/>
              <a:gd name="connsiteX4-39" fmla="*/ 6446944 w 6446944"/>
              <a:gd name="connsiteY4-40" fmla="*/ 5892355 h 5892355"/>
              <a:gd name="connsiteX0-41" fmla="*/ 2616907 w 6465007"/>
              <a:gd name="connsiteY0-42" fmla="*/ 3415855 h 5892355"/>
              <a:gd name="connsiteX1-43" fmla="*/ 1473907 w 6465007"/>
              <a:gd name="connsiteY1-44" fmla="*/ 4311205 h 5892355"/>
              <a:gd name="connsiteX2-45" fmla="*/ 64207 w 6465007"/>
              <a:gd name="connsiteY2-46" fmla="*/ 2158555 h 5892355"/>
              <a:gd name="connsiteX3-47" fmla="*/ 3302707 w 6465007"/>
              <a:gd name="connsiteY3-48" fmla="*/ 120205 h 5892355"/>
              <a:gd name="connsiteX4-49" fmla="*/ 6465007 w 6465007"/>
              <a:gd name="connsiteY4-50" fmla="*/ 5892355 h 5892355"/>
              <a:gd name="connsiteX0-51" fmla="*/ 2588679 w 6436779"/>
              <a:gd name="connsiteY0-52" fmla="*/ 3438674 h 5915174"/>
              <a:gd name="connsiteX1-53" fmla="*/ 1445679 w 6436779"/>
              <a:gd name="connsiteY1-54" fmla="*/ 4334024 h 5915174"/>
              <a:gd name="connsiteX2-55" fmla="*/ 35979 w 6436779"/>
              <a:gd name="connsiteY2-56" fmla="*/ 2181374 h 5915174"/>
              <a:gd name="connsiteX3-57" fmla="*/ 3274479 w 6436779"/>
              <a:gd name="connsiteY3-58" fmla="*/ 143024 h 5915174"/>
              <a:gd name="connsiteX4-59" fmla="*/ 6436779 w 6436779"/>
              <a:gd name="connsiteY4-60" fmla="*/ 5915174 h 5915174"/>
              <a:gd name="connsiteX0-61" fmla="*/ 2610945 w 6459045"/>
              <a:gd name="connsiteY0-62" fmla="*/ 2909201 h 5385701"/>
              <a:gd name="connsiteX1-63" fmla="*/ 1467945 w 6459045"/>
              <a:gd name="connsiteY1-64" fmla="*/ 3804551 h 5385701"/>
              <a:gd name="connsiteX2-65" fmla="*/ 58245 w 6459045"/>
              <a:gd name="connsiteY2-66" fmla="*/ 1651901 h 5385701"/>
              <a:gd name="connsiteX3-67" fmla="*/ 3182445 w 6459045"/>
              <a:gd name="connsiteY3-68" fmla="*/ 146951 h 5385701"/>
              <a:gd name="connsiteX4-69" fmla="*/ 6459045 w 6459045"/>
              <a:gd name="connsiteY4-70" fmla="*/ 5385701 h 5385701"/>
              <a:gd name="connsiteX0-71" fmla="*/ 2599466 w 6447566"/>
              <a:gd name="connsiteY0-72" fmla="*/ 2949201 h 5425701"/>
              <a:gd name="connsiteX1-73" fmla="*/ 1456466 w 6447566"/>
              <a:gd name="connsiteY1-74" fmla="*/ 3844551 h 5425701"/>
              <a:gd name="connsiteX2-75" fmla="*/ 46766 w 6447566"/>
              <a:gd name="connsiteY2-76" fmla="*/ 1691901 h 5425701"/>
              <a:gd name="connsiteX3-77" fmla="*/ 3170966 w 6447566"/>
              <a:gd name="connsiteY3-78" fmla="*/ 186951 h 5425701"/>
              <a:gd name="connsiteX4-79" fmla="*/ 6447566 w 6447566"/>
              <a:gd name="connsiteY4-80" fmla="*/ 5425701 h 5425701"/>
              <a:gd name="connsiteX0-81" fmla="*/ 2609965 w 6458065"/>
              <a:gd name="connsiteY0-82" fmla="*/ 2837809 h 5314309"/>
              <a:gd name="connsiteX1-83" fmla="*/ 1466965 w 6458065"/>
              <a:gd name="connsiteY1-84" fmla="*/ 3733159 h 5314309"/>
              <a:gd name="connsiteX2-85" fmla="*/ 57265 w 6458065"/>
              <a:gd name="connsiteY2-86" fmla="*/ 1580509 h 5314309"/>
              <a:gd name="connsiteX3-87" fmla="*/ 3162415 w 6458065"/>
              <a:gd name="connsiteY3-88" fmla="*/ 151759 h 5314309"/>
              <a:gd name="connsiteX4-89" fmla="*/ 6458065 w 6458065"/>
              <a:gd name="connsiteY4-90" fmla="*/ 5314309 h 5314309"/>
              <a:gd name="connsiteX0-91" fmla="*/ 2593388 w 6441488"/>
              <a:gd name="connsiteY0-92" fmla="*/ 2837809 h 5314309"/>
              <a:gd name="connsiteX1-93" fmla="*/ 1450388 w 6441488"/>
              <a:gd name="connsiteY1-94" fmla="*/ 3733159 h 5314309"/>
              <a:gd name="connsiteX2-95" fmla="*/ 40688 w 6441488"/>
              <a:gd name="connsiteY2-96" fmla="*/ 1580509 h 5314309"/>
              <a:gd name="connsiteX3-97" fmla="*/ 3145838 w 6441488"/>
              <a:gd name="connsiteY3-98" fmla="*/ 151759 h 5314309"/>
              <a:gd name="connsiteX4-99" fmla="*/ 6441488 w 6441488"/>
              <a:gd name="connsiteY4-100" fmla="*/ 5314309 h 5314309"/>
              <a:gd name="connsiteX0-101" fmla="*/ 2563207 w 6411307"/>
              <a:gd name="connsiteY0-102" fmla="*/ 2927723 h 5404223"/>
              <a:gd name="connsiteX1-103" fmla="*/ 1420207 w 6411307"/>
              <a:gd name="connsiteY1-104" fmla="*/ 3823073 h 5404223"/>
              <a:gd name="connsiteX2-105" fmla="*/ 10507 w 6411307"/>
              <a:gd name="connsiteY2-106" fmla="*/ 1670423 h 5404223"/>
              <a:gd name="connsiteX3-107" fmla="*/ 3115657 w 6411307"/>
              <a:gd name="connsiteY3-108" fmla="*/ 241673 h 5404223"/>
              <a:gd name="connsiteX4-109" fmla="*/ 6411307 w 6411307"/>
              <a:gd name="connsiteY4-110" fmla="*/ 5404223 h 5404223"/>
              <a:gd name="connsiteX0-111" fmla="*/ 2563207 w 6411307"/>
              <a:gd name="connsiteY0-112" fmla="*/ 2927723 h 5404223"/>
              <a:gd name="connsiteX1-113" fmla="*/ 1420207 w 6411307"/>
              <a:gd name="connsiteY1-114" fmla="*/ 3823073 h 5404223"/>
              <a:gd name="connsiteX2-115" fmla="*/ 10507 w 6411307"/>
              <a:gd name="connsiteY2-116" fmla="*/ 1670423 h 5404223"/>
              <a:gd name="connsiteX3-117" fmla="*/ 3115657 w 6411307"/>
              <a:gd name="connsiteY3-118" fmla="*/ 241673 h 5404223"/>
              <a:gd name="connsiteX4-119" fmla="*/ 6411307 w 6411307"/>
              <a:gd name="connsiteY4-120" fmla="*/ 5404223 h 540422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6411307" h="5404223">
                <a:moveTo>
                  <a:pt x="2563207" y="2927723"/>
                </a:moveTo>
                <a:cubicBezTo>
                  <a:pt x="2761644" y="3564310"/>
                  <a:pt x="1845657" y="4032623"/>
                  <a:pt x="1420207" y="3823073"/>
                </a:cubicBezTo>
                <a:cubicBezTo>
                  <a:pt x="994757" y="3613523"/>
                  <a:pt x="-119668" y="3105523"/>
                  <a:pt x="10507" y="1670423"/>
                </a:cubicBezTo>
                <a:cubicBezTo>
                  <a:pt x="140682" y="235323"/>
                  <a:pt x="2048857" y="-380627"/>
                  <a:pt x="3115657" y="241673"/>
                </a:cubicBezTo>
                <a:cubicBezTo>
                  <a:pt x="4182457" y="863973"/>
                  <a:pt x="5884257" y="4467598"/>
                  <a:pt x="6411307" y="5404223"/>
                </a:cubicBezTo>
              </a:path>
            </a:pathLst>
          </a:cu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9" name="自由: 形状 78"/>
          <p:cNvSpPr/>
          <p:nvPr/>
        </p:nvSpPr>
        <p:spPr>
          <a:xfrm rot="17121192">
            <a:off x="-3044678" y="-579418"/>
            <a:ext cx="11772239" cy="7932274"/>
          </a:xfrm>
          <a:custGeom>
            <a:avLst/>
            <a:gdLst>
              <a:gd name="connsiteX0" fmla="*/ 2171709 w 6438909"/>
              <a:gd name="connsiteY0" fmla="*/ 3340257 h 5797707"/>
              <a:gd name="connsiteX1" fmla="*/ 1943109 w 6438909"/>
              <a:gd name="connsiteY1" fmla="*/ 4178457 h 5797707"/>
              <a:gd name="connsiteX2" fmla="*/ 19059 w 6438909"/>
              <a:gd name="connsiteY2" fmla="*/ 3702207 h 5797707"/>
              <a:gd name="connsiteX3" fmla="*/ 3276609 w 6438909"/>
              <a:gd name="connsiteY3" fmla="*/ 25557 h 5797707"/>
              <a:gd name="connsiteX4" fmla="*/ 6438909 w 6438909"/>
              <a:gd name="connsiteY4" fmla="*/ 5797707 h 5797707"/>
              <a:gd name="connsiteX0-1" fmla="*/ 2152817 w 6420017"/>
              <a:gd name="connsiteY0-2" fmla="*/ 3434610 h 5892060"/>
              <a:gd name="connsiteX1-3" fmla="*/ 1924217 w 6420017"/>
              <a:gd name="connsiteY1-4" fmla="*/ 4272810 h 5892060"/>
              <a:gd name="connsiteX2-5" fmla="*/ 19217 w 6420017"/>
              <a:gd name="connsiteY2-6" fmla="*/ 2158260 h 5892060"/>
              <a:gd name="connsiteX3-7" fmla="*/ 3257717 w 6420017"/>
              <a:gd name="connsiteY3-8" fmla="*/ 119910 h 5892060"/>
              <a:gd name="connsiteX4-9" fmla="*/ 6420017 w 6420017"/>
              <a:gd name="connsiteY4-10" fmla="*/ 5892060 h 5892060"/>
              <a:gd name="connsiteX0-11" fmla="*/ 2136896 w 6404096"/>
              <a:gd name="connsiteY0-12" fmla="*/ 3538647 h 5996097"/>
              <a:gd name="connsiteX1-13" fmla="*/ 1908296 w 6404096"/>
              <a:gd name="connsiteY1-14" fmla="*/ 4376847 h 5996097"/>
              <a:gd name="connsiteX2-15" fmla="*/ 3296 w 6404096"/>
              <a:gd name="connsiteY2-16" fmla="*/ 2262297 h 5996097"/>
              <a:gd name="connsiteX3-17" fmla="*/ 3241796 w 6404096"/>
              <a:gd name="connsiteY3-18" fmla="*/ 223947 h 5996097"/>
              <a:gd name="connsiteX4-19" fmla="*/ 6404096 w 6404096"/>
              <a:gd name="connsiteY4-20" fmla="*/ 5996097 h 5996097"/>
              <a:gd name="connsiteX0-21" fmla="*/ 2555996 w 6404096"/>
              <a:gd name="connsiteY0-22" fmla="*/ 3519597 h 5996097"/>
              <a:gd name="connsiteX1-23" fmla="*/ 1908296 w 6404096"/>
              <a:gd name="connsiteY1-24" fmla="*/ 4376847 h 5996097"/>
              <a:gd name="connsiteX2-25" fmla="*/ 3296 w 6404096"/>
              <a:gd name="connsiteY2-26" fmla="*/ 2262297 h 5996097"/>
              <a:gd name="connsiteX3-27" fmla="*/ 3241796 w 6404096"/>
              <a:gd name="connsiteY3-28" fmla="*/ 223947 h 5996097"/>
              <a:gd name="connsiteX4-29" fmla="*/ 6404096 w 6404096"/>
              <a:gd name="connsiteY4-30" fmla="*/ 5996097 h 5996097"/>
              <a:gd name="connsiteX0-31" fmla="*/ 2598844 w 6446944"/>
              <a:gd name="connsiteY0-32" fmla="*/ 3415855 h 5892355"/>
              <a:gd name="connsiteX1-33" fmla="*/ 1455844 w 6446944"/>
              <a:gd name="connsiteY1-34" fmla="*/ 4311205 h 5892355"/>
              <a:gd name="connsiteX2-35" fmla="*/ 46144 w 6446944"/>
              <a:gd name="connsiteY2-36" fmla="*/ 2158555 h 5892355"/>
              <a:gd name="connsiteX3-37" fmla="*/ 3284644 w 6446944"/>
              <a:gd name="connsiteY3-38" fmla="*/ 120205 h 5892355"/>
              <a:gd name="connsiteX4-39" fmla="*/ 6446944 w 6446944"/>
              <a:gd name="connsiteY4-40" fmla="*/ 5892355 h 5892355"/>
              <a:gd name="connsiteX0-41" fmla="*/ 2616907 w 6465007"/>
              <a:gd name="connsiteY0-42" fmla="*/ 3415855 h 5892355"/>
              <a:gd name="connsiteX1-43" fmla="*/ 1473907 w 6465007"/>
              <a:gd name="connsiteY1-44" fmla="*/ 4311205 h 5892355"/>
              <a:gd name="connsiteX2-45" fmla="*/ 64207 w 6465007"/>
              <a:gd name="connsiteY2-46" fmla="*/ 2158555 h 5892355"/>
              <a:gd name="connsiteX3-47" fmla="*/ 3302707 w 6465007"/>
              <a:gd name="connsiteY3-48" fmla="*/ 120205 h 5892355"/>
              <a:gd name="connsiteX4-49" fmla="*/ 6465007 w 6465007"/>
              <a:gd name="connsiteY4-50" fmla="*/ 5892355 h 5892355"/>
              <a:gd name="connsiteX0-51" fmla="*/ 2588679 w 6436779"/>
              <a:gd name="connsiteY0-52" fmla="*/ 3438674 h 5915174"/>
              <a:gd name="connsiteX1-53" fmla="*/ 1445679 w 6436779"/>
              <a:gd name="connsiteY1-54" fmla="*/ 4334024 h 5915174"/>
              <a:gd name="connsiteX2-55" fmla="*/ 35979 w 6436779"/>
              <a:gd name="connsiteY2-56" fmla="*/ 2181374 h 5915174"/>
              <a:gd name="connsiteX3-57" fmla="*/ 3274479 w 6436779"/>
              <a:gd name="connsiteY3-58" fmla="*/ 143024 h 5915174"/>
              <a:gd name="connsiteX4-59" fmla="*/ 6436779 w 6436779"/>
              <a:gd name="connsiteY4-60" fmla="*/ 5915174 h 5915174"/>
              <a:gd name="connsiteX0-61" fmla="*/ 2610945 w 6459045"/>
              <a:gd name="connsiteY0-62" fmla="*/ 2909201 h 5385701"/>
              <a:gd name="connsiteX1-63" fmla="*/ 1467945 w 6459045"/>
              <a:gd name="connsiteY1-64" fmla="*/ 3804551 h 5385701"/>
              <a:gd name="connsiteX2-65" fmla="*/ 58245 w 6459045"/>
              <a:gd name="connsiteY2-66" fmla="*/ 1651901 h 5385701"/>
              <a:gd name="connsiteX3-67" fmla="*/ 3182445 w 6459045"/>
              <a:gd name="connsiteY3-68" fmla="*/ 146951 h 5385701"/>
              <a:gd name="connsiteX4-69" fmla="*/ 6459045 w 6459045"/>
              <a:gd name="connsiteY4-70" fmla="*/ 5385701 h 5385701"/>
              <a:gd name="connsiteX0-71" fmla="*/ 2599466 w 6447566"/>
              <a:gd name="connsiteY0-72" fmla="*/ 2949201 h 5425701"/>
              <a:gd name="connsiteX1-73" fmla="*/ 1456466 w 6447566"/>
              <a:gd name="connsiteY1-74" fmla="*/ 3844551 h 5425701"/>
              <a:gd name="connsiteX2-75" fmla="*/ 46766 w 6447566"/>
              <a:gd name="connsiteY2-76" fmla="*/ 1691901 h 5425701"/>
              <a:gd name="connsiteX3-77" fmla="*/ 3170966 w 6447566"/>
              <a:gd name="connsiteY3-78" fmla="*/ 186951 h 5425701"/>
              <a:gd name="connsiteX4-79" fmla="*/ 6447566 w 6447566"/>
              <a:gd name="connsiteY4-80" fmla="*/ 5425701 h 5425701"/>
              <a:gd name="connsiteX0-81" fmla="*/ 2609965 w 6458065"/>
              <a:gd name="connsiteY0-82" fmla="*/ 2837809 h 5314309"/>
              <a:gd name="connsiteX1-83" fmla="*/ 1466965 w 6458065"/>
              <a:gd name="connsiteY1-84" fmla="*/ 3733159 h 5314309"/>
              <a:gd name="connsiteX2-85" fmla="*/ 57265 w 6458065"/>
              <a:gd name="connsiteY2-86" fmla="*/ 1580509 h 5314309"/>
              <a:gd name="connsiteX3-87" fmla="*/ 3162415 w 6458065"/>
              <a:gd name="connsiteY3-88" fmla="*/ 151759 h 5314309"/>
              <a:gd name="connsiteX4-89" fmla="*/ 6458065 w 6458065"/>
              <a:gd name="connsiteY4-90" fmla="*/ 5314309 h 5314309"/>
              <a:gd name="connsiteX0-91" fmla="*/ 2593388 w 6441488"/>
              <a:gd name="connsiteY0-92" fmla="*/ 2837809 h 5314309"/>
              <a:gd name="connsiteX1-93" fmla="*/ 1450388 w 6441488"/>
              <a:gd name="connsiteY1-94" fmla="*/ 3733159 h 5314309"/>
              <a:gd name="connsiteX2-95" fmla="*/ 40688 w 6441488"/>
              <a:gd name="connsiteY2-96" fmla="*/ 1580509 h 5314309"/>
              <a:gd name="connsiteX3-97" fmla="*/ 3145838 w 6441488"/>
              <a:gd name="connsiteY3-98" fmla="*/ 151759 h 5314309"/>
              <a:gd name="connsiteX4-99" fmla="*/ 6441488 w 6441488"/>
              <a:gd name="connsiteY4-100" fmla="*/ 5314309 h 5314309"/>
              <a:gd name="connsiteX0-101" fmla="*/ 2563207 w 6411307"/>
              <a:gd name="connsiteY0-102" fmla="*/ 2927723 h 5404223"/>
              <a:gd name="connsiteX1-103" fmla="*/ 1420207 w 6411307"/>
              <a:gd name="connsiteY1-104" fmla="*/ 3823073 h 5404223"/>
              <a:gd name="connsiteX2-105" fmla="*/ 10507 w 6411307"/>
              <a:gd name="connsiteY2-106" fmla="*/ 1670423 h 5404223"/>
              <a:gd name="connsiteX3-107" fmla="*/ 3115657 w 6411307"/>
              <a:gd name="connsiteY3-108" fmla="*/ 241673 h 5404223"/>
              <a:gd name="connsiteX4-109" fmla="*/ 6411307 w 6411307"/>
              <a:gd name="connsiteY4-110" fmla="*/ 5404223 h 5404223"/>
              <a:gd name="connsiteX0-111" fmla="*/ 2563207 w 6411307"/>
              <a:gd name="connsiteY0-112" fmla="*/ 2927723 h 5404223"/>
              <a:gd name="connsiteX1-113" fmla="*/ 1420207 w 6411307"/>
              <a:gd name="connsiteY1-114" fmla="*/ 3823073 h 5404223"/>
              <a:gd name="connsiteX2-115" fmla="*/ 10507 w 6411307"/>
              <a:gd name="connsiteY2-116" fmla="*/ 1670423 h 5404223"/>
              <a:gd name="connsiteX3-117" fmla="*/ 3115657 w 6411307"/>
              <a:gd name="connsiteY3-118" fmla="*/ 241673 h 5404223"/>
              <a:gd name="connsiteX4-119" fmla="*/ 6411307 w 6411307"/>
              <a:gd name="connsiteY4-120" fmla="*/ 5404223 h 540422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6411307" h="5404223">
                <a:moveTo>
                  <a:pt x="2563207" y="2927723"/>
                </a:moveTo>
                <a:cubicBezTo>
                  <a:pt x="2761644" y="3564310"/>
                  <a:pt x="1845657" y="4032623"/>
                  <a:pt x="1420207" y="3823073"/>
                </a:cubicBezTo>
                <a:cubicBezTo>
                  <a:pt x="994757" y="3613523"/>
                  <a:pt x="-119668" y="3105523"/>
                  <a:pt x="10507" y="1670423"/>
                </a:cubicBezTo>
                <a:cubicBezTo>
                  <a:pt x="140682" y="235323"/>
                  <a:pt x="2048857" y="-380627"/>
                  <a:pt x="3115657" y="241673"/>
                </a:cubicBezTo>
                <a:cubicBezTo>
                  <a:pt x="4182457" y="863973"/>
                  <a:pt x="5884257" y="4467598"/>
                  <a:pt x="6411307" y="5404223"/>
                </a:cubicBezTo>
              </a:path>
            </a:pathLst>
          </a:cu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0" name="自由: 形状 79"/>
          <p:cNvSpPr/>
          <p:nvPr/>
        </p:nvSpPr>
        <p:spPr>
          <a:xfrm rot="17121192">
            <a:off x="-3323216" y="-605270"/>
            <a:ext cx="11772239" cy="7932274"/>
          </a:xfrm>
          <a:custGeom>
            <a:avLst/>
            <a:gdLst>
              <a:gd name="connsiteX0" fmla="*/ 2171709 w 6438909"/>
              <a:gd name="connsiteY0" fmla="*/ 3340257 h 5797707"/>
              <a:gd name="connsiteX1" fmla="*/ 1943109 w 6438909"/>
              <a:gd name="connsiteY1" fmla="*/ 4178457 h 5797707"/>
              <a:gd name="connsiteX2" fmla="*/ 19059 w 6438909"/>
              <a:gd name="connsiteY2" fmla="*/ 3702207 h 5797707"/>
              <a:gd name="connsiteX3" fmla="*/ 3276609 w 6438909"/>
              <a:gd name="connsiteY3" fmla="*/ 25557 h 5797707"/>
              <a:gd name="connsiteX4" fmla="*/ 6438909 w 6438909"/>
              <a:gd name="connsiteY4" fmla="*/ 5797707 h 5797707"/>
              <a:gd name="connsiteX0-1" fmla="*/ 2152817 w 6420017"/>
              <a:gd name="connsiteY0-2" fmla="*/ 3434610 h 5892060"/>
              <a:gd name="connsiteX1-3" fmla="*/ 1924217 w 6420017"/>
              <a:gd name="connsiteY1-4" fmla="*/ 4272810 h 5892060"/>
              <a:gd name="connsiteX2-5" fmla="*/ 19217 w 6420017"/>
              <a:gd name="connsiteY2-6" fmla="*/ 2158260 h 5892060"/>
              <a:gd name="connsiteX3-7" fmla="*/ 3257717 w 6420017"/>
              <a:gd name="connsiteY3-8" fmla="*/ 119910 h 5892060"/>
              <a:gd name="connsiteX4-9" fmla="*/ 6420017 w 6420017"/>
              <a:gd name="connsiteY4-10" fmla="*/ 5892060 h 5892060"/>
              <a:gd name="connsiteX0-11" fmla="*/ 2136896 w 6404096"/>
              <a:gd name="connsiteY0-12" fmla="*/ 3538647 h 5996097"/>
              <a:gd name="connsiteX1-13" fmla="*/ 1908296 w 6404096"/>
              <a:gd name="connsiteY1-14" fmla="*/ 4376847 h 5996097"/>
              <a:gd name="connsiteX2-15" fmla="*/ 3296 w 6404096"/>
              <a:gd name="connsiteY2-16" fmla="*/ 2262297 h 5996097"/>
              <a:gd name="connsiteX3-17" fmla="*/ 3241796 w 6404096"/>
              <a:gd name="connsiteY3-18" fmla="*/ 223947 h 5996097"/>
              <a:gd name="connsiteX4-19" fmla="*/ 6404096 w 6404096"/>
              <a:gd name="connsiteY4-20" fmla="*/ 5996097 h 5996097"/>
              <a:gd name="connsiteX0-21" fmla="*/ 2555996 w 6404096"/>
              <a:gd name="connsiteY0-22" fmla="*/ 3519597 h 5996097"/>
              <a:gd name="connsiteX1-23" fmla="*/ 1908296 w 6404096"/>
              <a:gd name="connsiteY1-24" fmla="*/ 4376847 h 5996097"/>
              <a:gd name="connsiteX2-25" fmla="*/ 3296 w 6404096"/>
              <a:gd name="connsiteY2-26" fmla="*/ 2262297 h 5996097"/>
              <a:gd name="connsiteX3-27" fmla="*/ 3241796 w 6404096"/>
              <a:gd name="connsiteY3-28" fmla="*/ 223947 h 5996097"/>
              <a:gd name="connsiteX4-29" fmla="*/ 6404096 w 6404096"/>
              <a:gd name="connsiteY4-30" fmla="*/ 5996097 h 5996097"/>
              <a:gd name="connsiteX0-31" fmla="*/ 2598844 w 6446944"/>
              <a:gd name="connsiteY0-32" fmla="*/ 3415855 h 5892355"/>
              <a:gd name="connsiteX1-33" fmla="*/ 1455844 w 6446944"/>
              <a:gd name="connsiteY1-34" fmla="*/ 4311205 h 5892355"/>
              <a:gd name="connsiteX2-35" fmla="*/ 46144 w 6446944"/>
              <a:gd name="connsiteY2-36" fmla="*/ 2158555 h 5892355"/>
              <a:gd name="connsiteX3-37" fmla="*/ 3284644 w 6446944"/>
              <a:gd name="connsiteY3-38" fmla="*/ 120205 h 5892355"/>
              <a:gd name="connsiteX4-39" fmla="*/ 6446944 w 6446944"/>
              <a:gd name="connsiteY4-40" fmla="*/ 5892355 h 5892355"/>
              <a:gd name="connsiteX0-41" fmla="*/ 2616907 w 6465007"/>
              <a:gd name="connsiteY0-42" fmla="*/ 3415855 h 5892355"/>
              <a:gd name="connsiteX1-43" fmla="*/ 1473907 w 6465007"/>
              <a:gd name="connsiteY1-44" fmla="*/ 4311205 h 5892355"/>
              <a:gd name="connsiteX2-45" fmla="*/ 64207 w 6465007"/>
              <a:gd name="connsiteY2-46" fmla="*/ 2158555 h 5892355"/>
              <a:gd name="connsiteX3-47" fmla="*/ 3302707 w 6465007"/>
              <a:gd name="connsiteY3-48" fmla="*/ 120205 h 5892355"/>
              <a:gd name="connsiteX4-49" fmla="*/ 6465007 w 6465007"/>
              <a:gd name="connsiteY4-50" fmla="*/ 5892355 h 5892355"/>
              <a:gd name="connsiteX0-51" fmla="*/ 2588679 w 6436779"/>
              <a:gd name="connsiteY0-52" fmla="*/ 3438674 h 5915174"/>
              <a:gd name="connsiteX1-53" fmla="*/ 1445679 w 6436779"/>
              <a:gd name="connsiteY1-54" fmla="*/ 4334024 h 5915174"/>
              <a:gd name="connsiteX2-55" fmla="*/ 35979 w 6436779"/>
              <a:gd name="connsiteY2-56" fmla="*/ 2181374 h 5915174"/>
              <a:gd name="connsiteX3-57" fmla="*/ 3274479 w 6436779"/>
              <a:gd name="connsiteY3-58" fmla="*/ 143024 h 5915174"/>
              <a:gd name="connsiteX4-59" fmla="*/ 6436779 w 6436779"/>
              <a:gd name="connsiteY4-60" fmla="*/ 5915174 h 5915174"/>
              <a:gd name="connsiteX0-61" fmla="*/ 2610945 w 6459045"/>
              <a:gd name="connsiteY0-62" fmla="*/ 2909201 h 5385701"/>
              <a:gd name="connsiteX1-63" fmla="*/ 1467945 w 6459045"/>
              <a:gd name="connsiteY1-64" fmla="*/ 3804551 h 5385701"/>
              <a:gd name="connsiteX2-65" fmla="*/ 58245 w 6459045"/>
              <a:gd name="connsiteY2-66" fmla="*/ 1651901 h 5385701"/>
              <a:gd name="connsiteX3-67" fmla="*/ 3182445 w 6459045"/>
              <a:gd name="connsiteY3-68" fmla="*/ 146951 h 5385701"/>
              <a:gd name="connsiteX4-69" fmla="*/ 6459045 w 6459045"/>
              <a:gd name="connsiteY4-70" fmla="*/ 5385701 h 5385701"/>
              <a:gd name="connsiteX0-71" fmla="*/ 2599466 w 6447566"/>
              <a:gd name="connsiteY0-72" fmla="*/ 2949201 h 5425701"/>
              <a:gd name="connsiteX1-73" fmla="*/ 1456466 w 6447566"/>
              <a:gd name="connsiteY1-74" fmla="*/ 3844551 h 5425701"/>
              <a:gd name="connsiteX2-75" fmla="*/ 46766 w 6447566"/>
              <a:gd name="connsiteY2-76" fmla="*/ 1691901 h 5425701"/>
              <a:gd name="connsiteX3-77" fmla="*/ 3170966 w 6447566"/>
              <a:gd name="connsiteY3-78" fmla="*/ 186951 h 5425701"/>
              <a:gd name="connsiteX4-79" fmla="*/ 6447566 w 6447566"/>
              <a:gd name="connsiteY4-80" fmla="*/ 5425701 h 5425701"/>
              <a:gd name="connsiteX0-81" fmla="*/ 2609965 w 6458065"/>
              <a:gd name="connsiteY0-82" fmla="*/ 2837809 h 5314309"/>
              <a:gd name="connsiteX1-83" fmla="*/ 1466965 w 6458065"/>
              <a:gd name="connsiteY1-84" fmla="*/ 3733159 h 5314309"/>
              <a:gd name="connsiteX2-85" fmla="*/ 57265 w 6458065"/>
              <a:gd name="connsiteY2-86" fmla="*/ 1580509 h 5314309"/>
              <a:gd name="connsiteX3-87" fmla="*/ 3162415 w 6458065"/>
              <a:gd name="connsiteY3-88" fmla="*/ 151759 h 5314309"/>
              <a:gd name="connsiteX4-89" fmla="*/ 6458065 w 6458065"/>
              <a:gd name="connsiteY4-90" fmla="*/ 5314309 h 5314309"/>
              <a:gd name="connsiteX0-91" fmla="*/ 2593388 w 6441488"/>
              <a:gd name="connsiteY0-92" fmla="*/ 2837809 h 5314309"/>
              <a:gd name="connsiteX1-93" fmla="*/ 1450388 w 6441488"/>
              <a:gd name="connsiteY1-94" fmla="*/ 3733159 h 5314309"/>
              <a:gd name="connsiteX2-95" fmla="*/ 40688 w 6441488"/>
              <a:gd name="connsiteY2-96" fmla="*/ 1580509 h 5314309"/>
              <a:gd name="connsiteX3-97" fmla="*/ 3145838 w 6441488"/>
              <a:gd name="connsiteY3-98" fmla="*/ 151759 h 5314309"/>
              <a:gd name="connsiteX4-99" fmla="*/ 6441488 w 6441488"/>
              <a:gd name="connsiteY4-100" fmla="*/ 5314309 h 5314309"/>
              <a:gd name="connsiteX0-101" fmla="*/ 2563207 w 6411307"/>
              <a:gd name="connsiteY0-102" fmla="*/ 2927723 h 5404223"/>
              <a:gd name="connsiteX1-103" fmla="*/ 1420207 w 6411307"/>
              <a:gd name="connsiteY1-104" fmla="*/ 3823073 h 5404223"/>
              <a:gd name="connsiteX2-105" fmla="*/ 10507 w 6411307"/>
              <a:gd name="connsiteY2-106" fmla="*/ 1670423 h 5404223"/>
              <a:gd name="connsiteX3-107" fmla="*/ 3115657 w 6411307"/>
              <a:gd name="connsiteY3-108" fmla="*/ 241673 h 5404223"/>
              <a:gd name="connsiteX4-109" fmla="*/ 6411307 w 6411307"/>
              <a:gd name="connsiteY4-110" fmla="*/ 5404223 h 5404223"/>
              <a:gd name="connsiteX0-111" fmla="*/ 2563207 w 6411307"/>
              <a:gd name="connsiteY0-112" fmla="*/ 2927723 h 5404223"/>
              <a:gd name="connsiteX1-113" fmla="*/ 1420207 w 6411307"/>
              <a:gd name="connsiteY1-114" fmla="*/ 3823073 h 5404223"/>
              <a:gd name="connsiteX2-115" fmla="*/ 10507 w 6411307"/>
              <a:gd name="connsiteY2-116" fmla="*/ 1670423 h 5404223"/>
              <a:gd name="connsiteX3-117" fmla="*/ 3115657 w 6411307"/>
              <a:gd name="connsiteY3-118" fmla="*/ 241673 h 5404223"/>
              <a:gd name="connsiteX4-119" fmla="*/ 6411307 w 6411307"/>
              <a:gd name="connsiteY4-120" fmla="*/ 5404223 h 540422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6411307" h="5404223">
                <a:moveTo>
                  <a:pt x="2563207" y="2927723"/>
                </a:moveTo>
                <a:cubicBezTo>
                  <a:pt x="2761644" y="3564310"/>
                  <a:pt x="1845657" y="4032623"/>
                  <a:pt x="1420207" y="3823073"/>
                </a:cubicBezTo>
                <a:cubicBezTo>
                  <a:pt x="994757" y="3613523"/>
                  <a:pt x="-119668" y="3105523"/>
                  <a:pt x="10507" y="1670423"/>
                </a:cubicBezTo>
                <a:cubicBezTo>
                  <a:pt x="140682" y="235323"/>
                  <a:pt x="2048857" y="-380627"/>
                  <a:pt x="3115657" y="241673"/>
                </a:cubicBezTo>
                <a:cubicBezTo>
                  <a:pt x="4182457" y="863973"/>
                  <a:pt x="5884257" y="4467598"/>
                  <a:pt x="6411307" y="5404223"/>
                </a:cubicBezTo>
              </a:path>
            </a:pathLst>
          </a:cu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1" name="自由: 形状 80"/>
          <p:cNvSpPr/>
          <p:nvPr/>
        </p:nvSpPr>
        <p:spPr>
          <a:xfrm rot="17121192">
            <a:off x="-3600455" y="-656701"/>
            <a:ext cx="11772239" cy="7932274"/>
          </a:xfrm>
          <a:custGeom>
            <a:avLst/>
            <a:gdLst>
              <a:gd name="connsiteX0" fmla="*/ 2171709 w 6438909"/>
              <a:gd name="connsiteY0" fmla="*/ 3340257 h 5797707"/>
              <a:gd name="connsiteX1" fmla="*/ 1943109 w 6438909"/>
              <a:gd name="connsiteY1" fmla="*/ 4178457 h 5797707"/>
              <a:gd name="connsiteX2" fmla="*/ 19059 w 6438909"/>
              <a:gd name="connsiteY2" fmla="*/ 3702207 h 5797707"/>
              <a:gd name="connsiteX3" fmla="*/ 3276609 w 6438909"/>
              <a:gd name="connsiteY3" fmla="*/ 25557 h 5797707"/>
              <a:gd name="connsiteX4" fmla="*/ 6438909 w 6438909"/>
              <a:gd name="connsiteY4" fmla="*/ 5797707 h 5797707"/>
              <a:gd name="connsiteX0-1" fmla="*/ 2152817 w 6420017"/>
              <a:gd name="connsiteY0-2" fmla="*/ 3434610 h 5892060"/>
              <a:gd name="connsiteX1-3" fmla="*/ 1924217 w 6420017"/>
              <a:gd name="connsiteY1-4" fmla="*/ 4272810 h 5892060"/>
              <a:gd name="connsiteX2-5" fmla="*/ 19217 w 6420017"/>
              <a:gd name="connsiteY2-6" fmla="*/ 2158260 h 5892060"/>
              <a:gd name="connsiteX3-7" fmla="*/ 3257717 w 6420017"/>
              <a:gd name="connsiteY3-8" fmla="*/ 119910 h 5892060"/>
              <a:gd name="connsiteX4-9" fmla="*/ 6420017 w 6420017"/>
              <a:gd name="connsiteY4-10" fmla="*/ 5892060 h 5892060"/>
              <a:gd name="connsiteX0-11" fmla="*/ 2136896 w 6404096"/>
              <a:gd name="connsiteY0-12" fmla="*/ 3538647 h 5996097"/>
              <a:gd name="connsiteX1-13" fmla="*/ 1908296 w 6404096"/>
              <a:gd name="connsiteY1-14" fmla="*/ 4376847 h 5996097"/>
              <a:gd name="connsiteX2-15" fmla="*/ 3296 w 6404096"/>
              <a:gd name="connsiteY2-16" fmla="*/ 2262297 h 5996097"/>
              <a:gd name="connsiteX3-17" fmla="*/ 3241796 w 6404096"/>
              <a:gd name="connsiteY3-18" fmla="*/ 223947 h 5996097"/>
              <a:gd name="connsiteX4-19" fmla="*/ 6404096 w 6404096"/>
              <a:gd name="connsiteY4-20" fmla="*/ 5996097 h 5996097"/>
              <a:gd name="connsiteX0-21" fmla="*/ 2555996 w 6404096"/>
              <a:gd name="connsiteY0-22" fmla="*/ 3519597 h 5996097"/>
              <a:gd name="connsiteX1-23" fmla="*/ 1908296 w 6404096"/>
              <a:gd name="connsiteY1-24" fmla="*/ 4376847 h 5996097"/>
              <a:gd name="connsiteX2-25" fmla="*/ 3296 w 6404096"/>
              <a:gd name="connsiteY2-26" fmla="*/ 2262297 h 5996097"/>
              <a:gd name="connsiteX3-27" fmla="*/ 3241796 w 6404096"/>
              <a:gd name="connsiteY3-28" fmla="*/ 223947 h 5996097"/>
              <a:gd name="connsiteX4-29" fmla="*/ 6404096 w 6404096"/>
              <a:gd name="connsiteY4-30" fmla="*/ 5996097 h 5996097"/>
              <a:gd name="connsiteX0-31" fmla="*/ 2598844 w 6446944"/>
              <a:gd name="connsiteY0-32" fmla="*/ 3415855 h 5892355"/>
              <a:gd name="connsiteX1-33" fmla="*/ 1455844 w 6446944"/>
              <a:gd name="connsiteY1-34" fmla="*/ 4311205 h 5892355"/>
              <a:gd name="connsiteX2-35" fmla="*/ 46144 w 6446944"/>
              <a:gd name="connsiteY2-36" fmla="*/ 2158555 h 5892355"/>
              <a:gd name="connsiteX3-37" fmla="*/ 3284644 w 6446944"/>
              <a:gd name="connsiteY3-38" fmla="*/ 120205 h 5892355"/>
              <a:gd name="connsiteX4-39" fmla="*/ 6446944 w 6446944"/>
              <a:gd name="connsiteY4-40" fmla="*/ 5892355 h 5892355"/>
              <a:gd name="connsiteX0-41" fmla="*/ 2616907 w 6465007"/>
              <a:gd name="connsiteY0-42" fmla="*/ 3415855 h 5892355"/>
              <a:gd name="connsiteX1-43" fmla="*/ 1473907 w 6465007"/>
              <a:gd name="connsiteY1-44" fmla="*/ 4311205 h 5892355"/>
              <a:gd name="connsiteX2-45" fmla="*/ 64207 w 6465007"/>
              <a:gd name="connsiteY2-46" fmla="*/ 2158555 h 5892355"/>
              <a:gd name="connsiteX3-47" fmla="*/ 3302707 w 6465007"/>
              <a:gd name="connsiteY3-48" fmla="*/ 120205 h 5892355"/>
              <a:gd name="connsiteX4-49" fmla="*/ 6465007 w 6465007"/>
              <a:gd name="connsiteY4-50" fmla="*/ 5892355 h 5892355"/>
              <a:gd name="connsiteX0-51" fmla="*/ 2588679 w 6436779"/>
              <a:gd name="connsiteY0-52" fmla="*/ 3438674 h 5915174"/>
              <a:gd name="connsiteX1-53" fmla="*/ 1445679 w 6436779"/>
              <a:gd name="connsiteY1-54" fmla="*/ 4334024 h 5915174"/>
              <a:gd name="connsiteX2-55" fmla="*/ 35979 w 6436779"/>
              <a:gd name="connsiteY2-56" fmla="*/ 2181374 h 5915174"/>
              <a:gd name="connsiteX3-57" fmla="*/ 3274479 w 6436779"/>
              <a:gd name="connsiteY3-58" fmla="*/ 143024 h 5915174"/>
              <a:gd name="connsiteX4-59" fmla="*/ 6436779 w 6436779"/>
              <a:gd name="connsiteY4-60" fmla="*/ 5915174 h 5915174"/>
              <a:gd name="connsiteX0-61" fmla="*/ 2610945 w 6459045"/>
              <a:gd name="connsiteY0-62" fmla="*/ 2909201 h 5385701"/>
              <a:gd name="connsiteX1-63" fmla="*/ 1467945 w 6459045"/>
              <a:gd name="connsiteY1-64" fmla="*/ 3804551 h 5385701"/>
              <a:gd name="connsiteX2-65" fmla="*/ 58245 w 6459045"/>
              <a:gd name="connsiteY2-66" fmla="*/ 1651901 h 5385701"/>
              <a:gd name="connsiteX3-67" fmla="*/ 3182445 w 6459045"/>
              <a:gd name="connsiteY3-68" fmla="*/ 146951 h 5385701"/>
              <a:gd name="connsiteX4-69" fmla="*/ 6459045 w 6459045"/>
              <a:gd name="connsiteY4-70" fmla="*/ 5385701 h 5385701"/>
              <a:gd name="connsiteX0-71" fmla="*/ 2599466 w 6447566"/>
              <a:gd name="connsiteY0-72" fmla="*/ 2949201 h 5425701"/>
              <a:gd name="connsiteX1-73" fmla="*/ 1456466 w 6447566"/>
              <a:gd name="connsiteY1-74" fmla="*/ 3844551 h 5425701"/>
              <a:gd name="connsiteX2-75" fmla="*/ 46766 w 6447566"/>
              <a:gd name="connsiteY2-76" fmla="*/ 1691901 h 5425701"/>
              <a:gd name="connsiteX3-77" fmla="*/ 3170966 w 6447566"/>
              <a:gd name="connsiteY3-78" fmla="*/ 186951 h 5425701"/>
              <a:gd name="connsiteX4-79" fmla="*/ 6447566 w 6447566"/>
              <a:gd name="connsiteY4-80" fmla="*/ 5425701 h 5425701"/>
              <a:gd name="connsiteX0-81" fmla="*/ 2609965 w 6458065"/>
              <a:gd name="connsiteY0-82" fmla="*/ 2837809 h 5314309"/>
              <a:gd name="connsiteX1-83" fmla="*/ 1466965 w 6458065"/>
              <a:gd name="connsiteY1-84" fmla="*/ 3733159 h 5314309"/>
              <a:gd name="connsiteX2-85" fmla="*/ 57265 w 6458065"/>
              <a:gd name="connsiteY2-86" fmla="*/ 1580509 h 5314309"/>
              <a:gd name="connsiteX3-87" fmla="*/ 3162415 w 6458065"/>
              <a:gd name="connsiteY3-88" fmla="*/ 151759 h 5314309"/>
              <a:gd name="connsiteX4-89" fmla="*/ 6458065 w 6458065"/>
              <a:gd name="connsiteY4-90" fmla="*/ 5314309 h 5314309"/>
              <a:gd name="connsiteX0-91" fmla="*/ 2593388 w 6441488"/>
              <a:gd name="connsiteY0-92" fmla="*/ 2837809 h 5314309"/>
              <a:gd name="connsiteX1-93" fmla="*/ 1450388 w 6441488"/>
              <a:gd name="connsiteY1-94" fmla="*/ 3733159 h 5314309"/>
              <a:gd name="connsiteX2-95" fmla="*/ 40688 w 6441488"/>
              <a:gd name="connsiteY2-96" fmla="*/ 1580509 h 5314309"/>
              <a:gd name="connsiteX3-97" fmla="*/ 3145838 w 6441488"/>
              <a:gd name="connsiteY3-98" fmla="*/ 151759 h 5314309"/>
              <a:gd name="connsiteX4-99" fmla="*/ 6441488 w 6441488"/>
              <a:gd name="connsiteY4-100" fmla="*/ 5314309 h 5314309"/>
              <a:gd name="connsiteX0-101" fmla="*/ 2563207 w 6411307"/>
              <a:gd name="connsiteY0-102" fmla="*/ 2927723 h 5404223"/>
              <a:gd name="connsiteX1-103" fmla="*/ 1420207 w 6411307"/>
              <a:gd name="connsiteY1-104" fmla="*/ 3823073 h 5404223"/>
              <a:gd name="connsiteX2-105" fmla="*/ 10507 w 6411307"/>
              <a:gd name="connsiteY2-106" fmla="*/ 1670423 h 5404223"/>
              <a:gd name="connsiteX3-107" fmla="*/ 3115657 w 6411307"/>
              <a:gd name="connsiteY3-108" fmla="*/ 241673 h 5404223"/>
              <a:gd name="connsiteX4-109" fmla="*/ 6411307 w 6411307"/>
              <a:gd name="connsiteY4-110" fmla="*/ 5404223 h 5404223"/>
              <a:gd name="connsiteX0-111" fmla="*/ 2563207 w 6411307"/>
              <a:gd name="connsiteY0-112" fmla="*/ 2927723 h 5404223"/>
              <a:gd name="connsiteX1-113" fmla="*/ 1420207 w 6411307"/>
              <a:gd name="connsiteY1-114" fmla="*/ 3823073 h 5404223"/>
              <a:gd name="connsiteX2-115" fmla="*/ 10507 w 6411307"/>
              <a:gd name="connsiteY2-116" fmla="*/ 1670423 h 5404223"/>
              <a:gd name="connsiteX3-117" fmla="*/ 3115657 w 6411307"/>
              <a:gd name="connsiteY3-118" fmla="*/ 241673 h 5404223"/>
              <a:gd name="connsiteX4-119" fmla="*/ 6411307 w 6411307"/>
              <a:gd name="connsiteY4-120" fmla="*/ 5404223 h 540422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6411307" h="5404223">
                <a:moveTo>
                  <a:pt x="2563207" y="2927723"/>
                </a:moveTo>
                <a:cubicBezTo>
                  <a:pt x="2761644" y="3564310"/>
                  <a:pt x="1845657" y="4032623"/>
                  <a:pt x="1420207" y="3823073"/>
                </a:cubicBezTo>
                <a:cubicBezTo>
                  <a:pt x="994757" y="3613523"/>
                  <a:pt x="-119668" y="3105523"/>
                  <a:pt x="10507" y="1670423"/>
                </a:cubicBezTo>
                <a:cubicBezTo>
                  <a:pt x="140682" y="235323"/>
                  <a:pt x="2048857" y="-380627"/>
                  <a:pt x="3115657" y="241673"/>
                </a:cubicBezTo>
                <a:cubicBezTo>
                  <a:pt x="4182457" y="863973"/>
                  <a:pt x="5884257" y="4467598"/>
                  <a:pt x="6411307" y="5404223"/>
                </a:cubicBezTo>
              </a:path>
            </a:pathLst>
          </a:cu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8918600" y="561121"/>
            <a:ext cx="2765294" cy="715972"/>
            <a:chOff x="3030061" y="1765256"/>
            <a:chExt cx="2765294" cy="715972"/>
          </a:xfrm>
        </p:grpSpPr>
        <p:sp>
          <p:nvSpPr>
            <p:cNvPr id="84" name="矩形: 圆角 83"/>
            <p:cNvSpPr/>
            <p:nvPr/>
          </p:nvSpPr>
          <p:spPr>
            <a:xfrm>
              <a:off x="3030061" y="1765256"/>
              <a:ext cx="2765294" cy="715972"/>
            </a:xfrm>
            <a:prstGeom prst="roundRect">
              <a:avLst>
                <a:gd name="adj" fmla="val 50000"/>
              </a:avLst>
            </a:prstGeom>
            <a:solidFill>
              <a:srgbClr val="ECD4E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3" name="矩形 82"/>
            <p:cNvSpPr/>
            <p:nvPr/>
          </p:nvSpPr>
          <p:spPr>
            <a:xfrm>
              <a:off x="3182610" y="1769299"/>
              <a:ext cx="2460196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en-US" altLang="zh-CN" sz="4000" b="1" dirty="0">
                  <a:solidFill>
                    <a:srgbClr val="381929"/>
                  </a:solidFill>
                  <a:latin typeface="MyriadSetPro-Ultralight" panose="02000103050000020004" pitchFamily="2" charset="0"/>
                </a:rPr>
                <a:t>CONTENT</a:t>
              </a:r>
              <a:endParaRPr lang="zh-CN" altLang="en-US" sz="4000" b="1" dirty="0">
                <a:solidFill>
                  <a:srgbClr val="381929"/>
                </a:solidFill>
                <a:latin typeface="MyriadSetPro-Ultralight" panose="02000103050000020004" pitchFamily="2" charset="0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7002985" y="2240152"/>
            <a:ext cx="664346" cy="664346"/>
            <a:chOff x="7544550" y="2675017"/>
            <a:chExt cx="664346" cy="664346"/>
          </a:xfrm>
        </p:grpSpPr>
        <p:grpSp>
          <p:nvGrpSpPr>
            <p:cNvPr id="4" name="组合 3"/>
            <p:cNvGrpSpPr/>
            <p:nvPr/>
          </p:nvGrpSpPr>
          <p:grpSpPr>
            <a:xfrm>
              <a:off x="7544550" y="2675017"/>
              <a:ext cx="664346" cy="664346"/>
              <a:chOff x="7544549" y="2675016"/>
              <a:chExt cx="844423" cy="844423"/>
            </a:xfrm>
          </p:grpSpPr>
          <p:sp>
            <p:nvSpPr>
              <p:cNvPr id="85" name="椭圆 84"/>
              <p:cNvSpPr/>
              <p:nvPr/>
            </p:nvSpPr>
            <p:spPr>
              <a:xfrm>
                <a:off x="7544549" y="2675016"/>
                <a:ext cx="844423" cy="844423"/>
              </a:xfrm>
              <a:prstGeom prst="ellipse">
                <a:avLst/>
              </a:prstGeom>
              <a:gradFill>
                <a:gsLst>
                  <a:gs pos="0">
                    <a:srgbClr val="DBAFD6">
                      <a:alpha val="30000"/>
                    </a:srgbClr>
                  </a:gs>
                  <a:gs pos="100000">
                    <a:schemeClr val="bg1">
                      <a:lumMod val="95000"/>
                      <a:alpha val="30000"/>
                    </a:schemeClr>
                  </a:gs>
                </a:gsLst>
                <a:lin ang="5400000" scaled="1"/>
              </a:gra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" name="椭圆 2"/>
              <p:cNvSpPr/>
              <p:nvPr/>
            </p:nvSpPr>
            <p:spPr>
              <a:xfrm>
                <a:off x="7682282" y="2812749"/>
                <a:ext cx="568956" cy="568956"/>
              </a:xfrm>
              <a:prstGeom prst="ellipse">
                <a:avLst/>
              </a:prstGeom>
              <a:solidFill>
                <a:srgbClr val="211C36"/>
              </a:solidFill>
              <a:ln w="19050">
                <a:gradFill>
                  <a:gsLst>
                    <a:gs pos="0">
                      <a:srgbClr val="DBAFD6"/>
                    </a:gs>
                    <a:gs pos="100000">
                      <a:schemeClr val="bg1">
                        <a:lumMod val="95000"/>
                      </a:scheme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86" name="矩形 85"/>
            <p:cNvSpPr/>
            <p:nvPr/>
          </p:nvSpPr>
          <p:spPr>
            <a:xfrm>
              <a:off x="7640058" y="2767319"/>
              <a:ext cx="486030" cy="4924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600" b="1" dirty="0">
                  <a:solidFill>
                    <a:srgbClr val="DBAFD6"/>
                  </a:solidFill>
                  <a:latin typeface="MyriadSetPro-Ultralight" panose="02000103050000020004" pitchFamily="2" charset="0"/>
                </a:rPr>
                <a:t>01</a:t>
              </a:r>
              <a:endParaRPr lang="zh-CN" altLang="en-US" sz="2600" b="1" dirty="0">
                <a:solidFill>
                  <a:srgbClr val="DBAFD6"/>
                </a:solidFill>
                <a:latin typeface="MyriadSetPro-Ultralight" panose="02000103050000020004" pitchFamily="2" charset="0"/>
              </a:endParaRPr>
            </a:p>
          </p:txBody>
        </p:sp>
      </p:grpSp>
      <p:sp>
        <p:nvSpPr>
          <p:cNvPr id="88" name="矩形 87"/>
          <p:cNvSpPr/>
          <p:nvPr/>
        </p:nvSpPr>
        <p:spPr>
          <a:xfrm>
            <a:off x="7848871" y="2360543"/>
            <a:ext cx="262443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400" b="1" dirty="0">
                <a:solidFill>
                  <a:srgbClr val="DBAFD6"/>
                </a:solidFill>
                <a:latin typeface="MyriadSetPro-Ultralight" panose="02000103050000020004" pitchFamily="2" charset="0"/>
              </a:rPr>
              <a:t>ADD YOU TITLE HERE</a:t>
            </a:r>
            <a:endParaRPr lang="zh-CN" altLang="en-US" sz="2400" b="1" dirty="0">
              <a:solidFill>
                <a:srgbClr val="DBAFD6"/>
              </a:solidFill>
              <a:latin typeface="MyriadSetPro-Ultralight" panose="02000103050000020004" pitchFamily="2" charset="0"/>
            </a:endParaRPr>
          </a:p>
        </p:txBody>
      </p:sp>
      <p:grpSp>
        <p:nvGrpSpPr>
          <p:cNvPr id="90" name="组合 89"/>
          <p:cNvGrpSpPr/>
          <p:nvPr/>
        </p:nvGrpSpPr>
        <p:grpSpPr>
          <a:xfrm>
            <a:off x="6967174" y="3254971"/>
            <a:ext cx="664346" cy="664346"/>
            <a:chOff x="7544550" y="2675017"/>
            <a:chExt cx="664346" cy="664346"/>
          </a:xfrm>
        </p:grpSpPr>
        <p:grpSp>
          <p:nvGrpSpPr>
            <p:cNvPr id="92" name="组合 91"/>
            <p:cNvGrpSpPr/>
            <p:nvPr/>
          </p:nvGrpSpPr>
          <p:grpSpPr>
            <a:xfrm>
              <a:off x="7544550" y="2675017"/>
              <a:ext cx="664346" cy="664346"/>
              <a:chOff x="7544549" y="2675016"/>
              <a:chExt cx="844423" cy="844423"/>
            </a:xfrm>
          </p:grpSpPr>
          <p:sp>
            <p:nvSpPr>
              <p:cNvPr id="94" name="椭圆 93"/>
              <p:cNvSpPr/>
              <p:nvPr/>
            </p:nvSpPr>
            <p:spPr>
              <a:xfrm>
                <a:off x="7544549" y="2675016"/>
                <a:ext cx="844423" cy="844423"/>
              </a:xfrm>
              <a:prstGeom prst="ellipse">
                <a:avLst/>
              </a:prstGeom>
              <a:gradFill>
                <a:gsLst>
                  <a:gs pos="0">
                    <a:srgbClr val="DBAFD6">
                      <a:alpha val="30000"/>
                    </a:srgbClr>
                  </a:gs>
                  <a:gs pos="100000">
                    <a:schemeClr val="bg1">
                      <a:lumMod val="95000"/>
                      <a:alpha val="30000"/>
                    </a:schemeClr>
                  </a:gs>
                </a:gsLst>
                <a:lin ang="5400000" scaled="1"/>
              </a:gra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5" name="椭圆 94"/>
              <p:cNvSpPr/>
              <p:nvPr/>
            </p:nvSpPr>
            <p:spPr>
              <a:xfrm>
                <a:off x="7682282" y="2812749"/>
                <a:ext cx="568956" cy="568956"/>
              </a:xfrm>
              <a:prstGeom prst="ellipse">
                <a:avLst/>
              </a:prstGeom>
              <a:solidFill>
                <a:srgbClr val="211C36"/>
              </a:solidFill>
              <a:ln w="19050">
                <a:gradFill>
                  <a:gsLst>
                    <a:gs pos="0">
                      <a:srgbClr val="DBAFD6"/>
                    </a:gs>
                    <a:gs pos="100000">
                      <a:schemeClr val="bg1">
                        <a:lumMod val="95000"/>
                      </a:scheme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3" name="矩形 92"/>
            <p:cNvSpPr/>
            <p:nvPr/>
          </p:nvSpPr>
          <p:spPr>
            <a:xfrm>
              <a:off x="7640058" y="2767319"/>
              <a:ext cx="486030" cy="4924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600" b="1" dirty="0">
                  <a:solidFill>
                    <a:srgbClr val="DBAFD6"/>
                  </a:solidFill>
                  <a:latin typeface="MyriadSetPro-Ultralight" panose="02000103050000020004" pitchFamily="2" charset="0"/>
                </a:rPr>
                <a:t>02</a:t>
              </a:r>
              <a:endParaRPr lang="zh-CN" altLang="en-US" sz="2600" b="1" dirty="0">
                <a:solidFill>
                  <a:srgbClr val="DBAFD6"/>
                </a:solidFill>
                <a:latin typeface="MyriadSetPro-Ultralight" panose="02000103050000020004" pitchFamily="2" charset="0"/>
              </a:endParaRPr>
            </a:p>
          </p:txBody>
        </p:sp>
      </p:grpSp>
      <p:sp>
        <p:nvSpPr>
          <p:cNvPr id="91" name="矩形 90"/>
          <p:cNvSpPr/>
          <p:nvPr/>
        </p:nvSpPr>
        <p:spPr>
          <a:xfrm>
            <a:off x="7813060" y="3375362"/>
            <a:ext cx="262443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400" b="1" dirty="0">
                <a:solidFill>
                  <a:srgbClr val="DBAFD6"/>
                </a:solidFill>
                <a:latin typeface="MyriadSetPro-Ultralight" panose="02000103050000020004" pitchFamily="2" charset="0"/>
              </a:rPr>
              <a:t>ADD YOU TITLE HERE</a:t>
            </a:r>
            <a:endParaRPr lang="zh-CN" altLang="en-US" sz="2400" b="1" dirty="0">
              <a:solidFill>
                <a:srgbClr val="DBAFD6"/>
              </a:solidFill>
              <a:latin typeface="MyriadSetPro-Ultralight" panose="02000103050000020004" pitchFamily="2" charset="0"/>
            </a:endParaRPr>
          </a:p>
        </p:txBody>
      </p:sp>
      <p:grpSp>
        <p:nvGrpSpPr>
          <p:cNvPr id="97" name="组合 96"/>
          <p:cNvGrpSpPr/>
          <p:nvPr/>
        </p:nvGrpSpPr>
        <p:grpSpPr>
          <a:xfrm>
            <a:off x="6776674" y="4269790"/>
            <a:ext cx="664346" cy="664346"/>
            <a:chOff x="7544550" y="2675017"/>
            <a:chExt cx="664346" cy="664346"/>
          </a:xfrm>
        </p:grpSpPr>
        <p:grpSp>
          <p:nvGrpSpPr>
            <p:cNvPr id="99" name="组合 98"/>
            <p:cNvGrpSpPr/>
            <p:nvPr/>
          </p:nvGrpSpPr>
          <p:grpSpPr>
            <a:xfrm>
              <a:off x="7544550" y="2675017"/>
              <a:ext cx="664346" cy="664346"/>
              <a:chOff x="7544549" y="2675016"/>
              <a:chExt cx="844423" cy="844423"/>
            </a:xfrm>
          </p:grpSpPr>
          <p:sp>
            <p:nvSpPr>
              <p:cNvPr id="101" name="椭圆 100"/>
              <p:cNvSpPr/>
              <p:nvPr/>
            </p:nvSpPr>
            <p:spPr>
              <a:xfrm>
                <a:off x="7544549" y="2675016"/>
                <a:ext cx="844423" cy="844423"/>
              </a:xfrm>
              <a:prstGeom prst="ellipse">
                <a:avLst/>
              </a:prstGeom>
              <a:gradFill>
                <a:gsLst>
                  <a:gs pos="0">
                    <a:srgbClr val="DBAFD6">
                      <a:alpha val="30000"/>
                    </a:srgbClr>
                  </a:gs>
                  <a:gs pos="100000">
                    <a:schemeClr val="bg1">
                      <a:lumMod val="95000"/>
                      <a:alpha val="30000"/>
                    </a:schemeClr>
                  </a:gs>
                </a:gsLst>
                <a:lin ang="5400000" scaled="1"/>
              </a:gra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2" name="椭圆 101"/>
              <p:cNvSpPr/>
              <p:nvPr/>
            </p:nvSpPr>
            <p:spPr>
              <a:xfrm>
                <a:off x="7682282" y="2812749"/>
                <a:ext cx="568956" cy="568956"/>
              </a:xfrm>
              <a:prstGeom prst="ellipse">
                <a:avLst/>
              </a:prstGeom>
              <a:solidFill>
                <a:srgbClr val="211C36"/>
              </a:solidFill>
              <a:ln w="19050">
                <a:gradFill>
                  <a:gsLst>
                    <a:gs pos="0">
                      <a:srgbClr val="DBAFD6"/>
                    </a:gs>
                    <a:gs pos="100000">
                      <a:schemeClr val="bg1">
                        <a:lumMod val="95000"/>
                      </a:scheme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00" name="矩形 99"/>
            <p:cNvSpPr/>
            <p:nvPr/>
          </p:nvSpPr>
          <p:spPr>
            <a:xfrm>
              <a:off x="7636852" y="2767319"/>
              <a:ext cx="492443" cy="4924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600" b="1" dirty="0">
                  <a:solidFill>
                    <a:srgbClr val="DBAFD6"/>
                  </a:solidFill>
                  <a:latin typeface="MyriadSetPro-Ultralight" panose="02000103050000020004" pitchFamily="2" charset="0"/>
                </a:rPr>
                <a:t>03</a:t>
              </a:r>
              <a:endParaRPr lang="zh-CN" altLang="en-US" sz="2600" b="1" dirty="0">
                <a:solidFill>
                  <a:srgbClr val="DBAFD6"/>
                </a:solidFill>
                <a:latin typeface="MyriadSetPro-Ultralight" panose="02000103050000020004" pitchFamily="2" charset="0"/>
              </a:endParaRPr>
            </a:p>
          </p:txBody>
        </p:sp>
      </p:grpSp>
      <p:sp>
        <p:nvSpPr>
          <p:cNvPr id="98" name="矩形 97"/>
          <p:cNvSpPr/>
          <p:nvPr/>
        </p:nvSpPr>
        <p:spPr>
          <a:xfrm>
            <a:off x="7622560" y="4390181"/>
            <a:ext cx="262443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400" b="1" dirty="0">
                <a:solidFill>
                  <a:srgbClr val="DBAFD6"/>
                </a:solidFill>
                <a:latin typeface="MyriadSetPro-Ultralight" panose="02000103050000020004" pitchFamily="2" charset="0"/>
              </a:rPr>
              <a:t>ADD YOU TITLE HERE</a:t>
            </a:r>
            <a:endParaRPr lang="zh-CN" altLang="en-US" sz="2400" b="1" dirty="0">
              <a:solidFill>
                <a:srgbClr val="DBAFD6"/>
              </a:solidFill>
              <a:latin typeface="MyriadSetPro-Ultralight" panose="02000103050000020004" pitchFamily="2" charset="0"/>
            </a:endParaRPr>
          </a:p>
        </p:txBody>
      </p:sp>
      <p:grpSp>
        <p:nvGrpSpPr>
          <p:cNvPr id="104" name="组合 103"/>
          <p:cNvGrpSpPr/>
          <p:nvPr/>
        </p:nvGrpSpPr>
        <p:grpSpPr>
          <a:xfrm>
            <a:off x="6358151" y="5284609"/>
            <a:ext cx="664346" cy="664346"/>
            <a:chOff x="7544550" y="2675017"/>
            <a:chExt cx="664346" cy="664346"/>
          </a:xfrm>
        </p:grpSpPr>
        <p:grpSp>
          <p:nvGrpSpPr>
            <p:cNvPr id="106" name="组合 105"/>
            <p:cNvGrpSpPr/>
            <p:nvPr/>
          </p:nvGrpSpPr>
          <p:grpSpPr>
            <a:xfrm>
              <a:off x="7544550" y="2675017"/>
              <a:ext cx="664346" cy="664346"/>
              <a:chOff x="7544549" y="2675016"/>
              <a:chExt cx="844423" cy="844423"/>
            </a:xfrm>
          </p:grpSpPr>
          <p:sp>
            <p:nvSpPr>
              <p:cNvPr id="108" name="椭圆 107"/>
              <p:cNvSpPr/>
              <p:nvPr/>
            </p:nvSpPr>
            <p:spPr>
              <a:xfrm>
                <a:off x="7544549" y="2675016"/>
                <a:ext cx="844423" cy="844423"/>
              </a:xfrm>
              <a:prstGeom prst="ellipse">
                <a:avLst/>
              </a:prstGeom>
              <a:gradFill>
                <a:gsLst>
                  <a:gs pos="0">
                    <a:srgbClr val="DBAFD6">
                      <a:alpha val="30000"/>
                    </a:srgbClr>
                  </a:gs>
                  <a:gs pos="100000">
                    <a:schemeClr val="bg1">
                      <a:lumMod val="95000"/>
                      <a:alpha val="30000"/>
                    </a:schemeClr>
                  </a:gs>
                </a:gsLst>
                <a:lin ang="5400000" scaled="1"/>
              </a:gra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9" name="椭圆 108"/>
              <p:cNvSpPr/>
              <p:nvPr/>
            </p:nvSpPr>
            <p:spPr>
              <a:xfrm>
                <a:off x="7682282" y="2812749"/>
                <a:ext cx="568956" cy="568956"/>
              </a:xfrm>
              <a:prstGeom prst="ellipse">
                <a:avLst/>
              </a:prstGeom>
              <a:solidFill>
                <a:srgbClr val="211C36"/>
              </a:solidFill>
              <a:ln w="19050">
                <a:gradFill>
                  <a:gsLst>
                    <a:gs pos="0">
                      <a:srgbClr val="DBAFD6"/>
                    </a:gs>
                    <a:gs pos="100000">
                      <a:schemeClr val="bg1">
                        <a:lumMod val="95000"/>
                      </a:scheme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07" name="矩形 106"/>
            <p:cNvSpPr/>
            <p:nvPr/>
          </p:nvSpPr>
          <p:spPr>
            <a:xfrm>
              <a:off x="7636852" y="2767319"/>
              <a:ext cx="492443" cy="4924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600" b="1" dirty="0">
                  <a:solidFill>
                    <a:srgbClr val="DBAFD6"/>
                  </a:solidFill>
                  <a:latin typeface="MyriadSetPro-Ultralight" panose="02000103050000020004" pitchFamily="2" charset="0"/>
                </a:rPr>
                <a:t>04</a:t>
              </a:r>
              <a:endParaRPr lang="zh-CN" altLang="en-US" sz="2600" b="1" dirty="0">
                <a:solidFill>
                  <a:srgbClr val="DBAFD6"/>
                </a:solidFill>
                <a:latin typeface="MyriadSetPro-Ultralight" panose="02000103050000020004" pitchFamily="2" charset="0"/>
              </a:endParaRPr>
            </a:p>
          </p:txBody>
        </p:sp>
      </p:grpSp>
      <p:sp>
        <p:nvSpPr>
          <p:cNvPr id="105" name="矩形 104"/>
          <p:cNvSpPr/>
          <p:nvPr/>
        </p:nvSpPr>
        <p:spPr>
          <a:xfrm>
            <a:off x="7204037" y="5405000"/>
            <a:ext cx="262443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400" b="1" dirty="0">
                <a:solidFill>
                  <a:srgbClr val="DBAFD6"/>
                </a:solidFill>
                <a:latin typeface="MyriadSetPro-Ultralight" panose="02000103050000020004" pitchFamily="2" charset="0"/>
              </a:rPr>
              <a:t>ADD YOU TITLE HERE</a:t>
            </a:r>
            <a:endParaRPr lang="zh-CN" altLang="en-US" sz="2400" b="1" dirty="0">
              <a:solidFill>
                <a:srgbClr val="DBAFD6"/>
              </a:solidFill>
              <a:latin typeface="MyriadSetPro-Ultralight" panose="02000103050000020004" pitchFamily="2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0">
        <p:fade/>
      </p:transition>
    </mc:Choice>
    <mc:Fallback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repeatCount="indefinite" accel="50000" decel="50000" autoRev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3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3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3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3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3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3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3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3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3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3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3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3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3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3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3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3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3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3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3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3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3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3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3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3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3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3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3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3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3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3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3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3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3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3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3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3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3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3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3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3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3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3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3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3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3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3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3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3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3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3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3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3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3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3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3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3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3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3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3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3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3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3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3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3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3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3" dur="3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3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3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3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3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3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3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3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5" dur="3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8" dur="3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3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3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1" dur="3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4" dur="3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3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3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7" dur="3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8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0" dur="3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3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3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3" dur="3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4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6" dur="3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3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3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9" dur="3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0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2" dur="3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3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3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5" dur="3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6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8" dur="3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3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3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1" dur="3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2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4" dur="3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3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3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7" dur="3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8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0" dur="3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3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3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3" dur="3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4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6" dur="3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3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3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9" dur="3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0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2" dur="3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3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3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5" dur="3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6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8" dur="3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3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3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1" dur="3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2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4" dur="3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3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3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7" dur="3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8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0" dur="3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" dur="3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" dur="3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3" dur="3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4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6" dur="3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3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8" dur="3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9" dur="3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0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2" dur="3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3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3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5" dur="3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6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8" dur="3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9" dur="3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0" dur="3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1" dur="3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2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4" dur="3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5" dur="3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6" dur="3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7" dur="3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8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0" dur="3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1" dur="3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2" dur="3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3" dur="3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4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6" dur="3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7" dur="3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8" dur="3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9" dur="3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0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2" dur="3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3" dur="3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4" dur="3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5" dur="3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6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8" dur="3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9" dur="3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0" dur="3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1" dur="3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2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4" dur="3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5" dur="3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6" dur="3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7" dur="3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8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0" dur="3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1" dur="3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2" dur="3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3" dur="3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4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6" dur="3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7" dur="3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8" dur="3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9" dur="3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0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2" dur="3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3" dur="3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4" dur="3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5" dur="3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6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8" dur="3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9" dur="3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0" dur="3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1" dur="3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2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4" dur="3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5" dur="3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6" dur="3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7" dur="3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8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0" dur="3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1" dur="3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2" dur="3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3" dur="3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4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6" dur="3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7" dur="3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8" dur="3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9" dur="3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0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2" dur="3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3" dur="3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4" dur="3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5" dur="3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6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8" dur="3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9" dur="3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0" dur="3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1" dur="3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2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4" dur="3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5" dur="3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6" dur="3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7" dur="3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8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0" dur="3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1" dur="3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2" dur="3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3" dur="3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4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6" dur="3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7" dur="3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8" dur="3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9" dur="3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0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2" dur="3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3" dur="3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4" dur="3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5" dur="3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6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8" dur="3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9" dur="3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0" dur="3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1" dur="3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2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4" dur="3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5" dur="3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6" dur="3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7" dur="3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8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0" dur="3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1" dur="3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2" dur="3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3" dur="3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4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6" dur="3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7" dur="3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8" dur="3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9" dur="3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0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2" dur="3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3" dur="3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4" dur="3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5" dur="3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6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8" dur="3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9" dur="3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0" dur="3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1" dur="3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2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4" dur="3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5" dur="3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6" dur="3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7" dur="3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8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0" dur="3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1" dur="3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2" dur="3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3" dur="3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4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6" dur="3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7" dur="3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8" dur="3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9" dur="3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0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2" dur="3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3" dur="3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4" dur="3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5" dur="3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6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8" dur="3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9" dur="3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0" dur="3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1" dur="3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2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4" dur="3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5" dur="3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6" dur="3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7" dur="3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8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0" dur="3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1" dur="3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2" dur="3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3" dur="3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4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6" dur="3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7" dur="3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8" dur="3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9" dur="3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0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2" dur="3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3" dur="3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4" dur="3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5" dur="3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6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8" dur="3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9" dur="3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0" dur="3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1" dur="3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2" presetID="2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4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5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6" presetID="2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8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9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0" presetID="2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2" dur="3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3" dur="3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4" presetID="2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6" dur="3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7" dur="3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8" presetID="2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0" dur="3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1" dur="3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2" presetID="2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4" dur="3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5" dur="3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6" presetID="2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8" dur="3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9" dur="3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0" presetID="2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2" dur="3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3" dur="3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4" presetID="2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6" dur="3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7" dur="3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8" presetID="2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0" dur="3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1" dur="3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2" presetID="2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4" dur="3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5" dur="3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6" presetID="2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8" dur="3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9" dur="3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0" presetID="2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2" dur="3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3" dur="3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4" presetID="2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6" dur="3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7" dur="3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8" presetID="2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0" dur="3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1" dur="3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2" presetID="2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4" dur="3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5" dur="3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6" presetID="2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8" dur="3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9" dur="3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0" presetID="2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2" dur="3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3" dur="3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4" presetID="2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6" dur="3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7" dur="3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8" presetID="2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0" dur="3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1" dur="3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2" presetID="2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4" dur="3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5" dur="3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6" presetID="2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8" dur="3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9" dur="3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0" presetID="2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2" dur="3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3" dur="3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4" presetID="2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6" dur="3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7" dur="3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8" presetID="2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0" dur="3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1" dur="3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2" presetID="2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4" dur="3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5" dur="3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6" presetID="2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8" dur="3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9" dur="3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0" presetID="2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2" dur="3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3" dur="3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4" presetID="2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6" dur="3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7" dur="3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8" presetID="2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0" dur="3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1" dur="3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2" presetID="2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4" dur="3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5" dur="3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6" presetID="2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8" dur="3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9" dur="3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0" presetID="2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2" dur="3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3" dur="3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4" presetID="2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6" dur="3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7" dur="3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8" presetID="2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0" dur="3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1" dur="3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2" presetID="2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4" dur="3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5" dur="3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6" presetID="2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8" dur="3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9" dur="3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0" presetID="2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2" dur="3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3" dur="3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4" presetID="2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6" dur="3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7" dur="3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8" presetID="2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0" dur="3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1" dur="3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2" presetID="2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4" dur="3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5" dur="3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6" presetID="2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8" dur="3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9" dur="3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0" presetID="2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2" dur="3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3" dur="3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4" presetID="2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6" dur="3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7" dur="3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8" presetID="2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0" dur="3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1" dur="3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2" presetID="2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4" dur="3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5" dur="3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6" presetID="2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8" dur="3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9" dur="3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0" presetID="2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2" dur="3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3" dur="3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4" presetID="2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6" dur="3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7" dur="3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8" presetID="2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0" dur="3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1" dur="3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2" presetID="2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4" dur="3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5" dur="3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6" presetID="2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8" dur="3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9" dur="3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0" presetID="2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2" dur="3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3" dur="3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4" presetID="2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6" dur="3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7" dur="3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8" presetID="2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0" dur="3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1" dur="3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2" presetID="2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4" dur="3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5" dur="3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6" presetID="2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8" dur="3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9" dur="3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0" presetID="2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2" dur="3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3" dur="3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4" presetID="2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6" dur="3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7" dur="3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8" presetID="2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0" dur="3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1" dur="3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2" presetID="2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4" dur="3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5" dur="3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6" presetID="2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8" dur="3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9" dur="3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0" presetID="2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2" dur="3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3" dur="3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4" presetID="2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6" dur="3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7" dur="3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8" presetID="2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0" dur="3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1" dur="3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2" presetID="2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4" dur="3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5" dur="3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6" presetID="2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8" dur="3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9" dur="3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0" presetID="2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2" dur="3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3" dur="3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4" presetID="2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6" dur="3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7" dur="3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8" presetID="2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0" dur="3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1" dur="3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2" presetID="2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4" dur="3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5" dur="3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6" presetID="2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8" dur="3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9" dur="3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0" presetID="42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7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5" presetID="10" presetClass="entr" presetSubtype="0" fill="hold" nodeType="withEffect">
                                  <p:stCondLst>
                                    <p:cond delay="3900"/>
                                  </p:stCondLst>
                                  <p:childTnLst>
                                    <p:set>
                                      <p:cBhvr>
                                        <p:cTn id="7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8" presetID="42" presetClass="entr" presetSubtype="0" fill="hold" grpId="0" nodeType="withEffect">
                                  <p:stCondLst>
                                    <p:cond delay="4300"/>
                                  </p:stCondLst>
                                  <p:childTnLst>
                                    <p:set>
                                      <p:cBhvr>
                                        <p:cTn id="7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0" dur="10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1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2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3" presetID="10" presetClass="entr" presetSubtype="0" fill="hold" nodeType="withEffect">
                                  <p:stCondLst>
                                    <p:cond delay="5200"/>
                                  </p:stCondLst>
                                  <p:childTnLst>
                                    <p:set>
                                      <p:cBhvr>
                                        <p:cTn id="7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5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6" presetID="42" presetClass="entr" presetSubtype="0" fill="hold" grpId="0" nodeType="withEffect">
                                  <p:stCondLst>
                                    <p:cond delay="5600"/>
                                  </p:stCondLst>
                                  <p:childTnLst>
                                    <p:set>
                                      <p:cBhvr>
                                        <p:cTn id="7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8" dur="1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9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0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1" presetID="10" presetClass="entr" presetSubtype="0" fill="hold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7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3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4" presetID="42" presetClass="entr" presetSubtype="0" fill="hold" grpId="0" nodeType="withEffect">
                                  <p:stCondLst>
                                    <p:cond delay="6900"/>
                                  </p:stCondLst>
                                  <p:childTnLst>
                                    <p:set>
                                      <p:cBhvr>
                                        <p:cTn id="7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6" dur="10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7" dur="1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8" dur="1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9" presetID="10" presetClass="entr" presetSubtype="0" fill="hold" nodeType="withEffect">
                                  <p:stCondLst>
                                    <p:cond delay="7800"/>
                                  </p:stCondLst>
                                  <p:childTnLst>
                                    <p:set>
                                      <p:cBhvr>
                                        <p:cTn id="7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1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2" presetID="42" presetClass="entr" presetSubtype="0" fill="hold" grpId="0" nodeType="withEffect">
                                  <p:stCondLst>
                                    <p:cond delay="8200"/>
                                  </p:stCondLst>
                                  <p:childTnLst>
                                    <p:set>
                                      <p:cBhvr>
                                        <p:cTn id="7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4" dur="10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5" dur="1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6" dur="1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3" grpId="0" animBg="1"/>
      <p:bldP spid="13" grpId="1" animBg="1"/>
      <p:bldP spid="14" grpId="0" animBg="1"/>
      <p:bldP spid="14" grpId="1" animBg="1"/>
      <p:bldP spid="15" grpId="0" animBg="1"/>
      <p:bldP spid="15" grpId="1" animBg="1"/>
      <p:bldP spid="16" grpId="0" animBg="1"/>
      <p:bldP spid="16" grpId="1" animBg="1"/>
      <p:bldP spid="17" grpId="0" animBg="1"/>
      <p:bldP spid="17" grpId="1" animBg="1"/>
      <p:bldP spid="18" grpId="0" animBg="1"/>
      <p:bldP spid="18" grpId="1" animBg="1"/>
      <p:bldP spid="19" grpId="0" animBg="1"/>
      <p:bldP spid="19" grpId="1" animBg="1"/>
      <p:bldP spid="20" grpId="0" animBg="1"/>
      <p:bldP spid="20" grpId="1" animBg="1"/>
      <p:bldP spid="21" grpId="0" animBg="1"/>
      <p:bldP spid="21" grpId="1" animBg="1"/>
      <p:bldP spid="22" grpId="0" animBg="1"/>
      <p:bldP spid="22" grpId="1" animBg="1"/>
      <p:bldP spid="23" grpId="0" animBg="1"/>
      <p:bldP spid="23" grpId="1" animBg="1"/>
      <p:bldP spid="24" grpId="0" animBg="1"/>
      <p:bldP spid="24" grpId="1" animBg="1"/>
      <p:bldP spid="25" grpId="0" animBg="1"/>
      <p:bldP spid="25" grpId="1" animBg="1"/>
      <p:bldP spid="26" grpId="0" animBg="1"/>
      <p:bldP spid="26" grpId="1" animBg="1"/>
      <p:bldP spid="27" grpId="0" animBg="1"/>
      <p:bldP spid="27" grpId="1" animBg="1"/>
      <p:bldP spid="28" grpId="0" animBg="1"/>
      <p:bldP spid="28" grpId="1" animBg="1"/>
      <p:bldP spid="29" grpId="0" animBg="1"/>
      <p:bldP spid="29" grpId="1" animBg="1"/>
      <p:bldP spid="30" grpId="0" animBg="1"/>
      <p:bldP spid="30" grpId="1" animBg="1"/>
      <p:bldP spid="31" grpId="0" animBg="1"/>
      <p:bldP spid="31" grpId="1" animBg="1"/>
      <p:bldP spid="32" grpId="0" animBg="1"/>
      <p:bldP spid="32" grpId="1" animBg="1"/>
      <p:bldP spid="33" grpId="0" animBg="1"/>
      <p:bldP spid="33" grpId="1" animBg="1"/>
      <p:bldP spid="34" grpId="0" animBg="1"/>
      <p:bldP spid="34" grpId="1" animBg="1"/>
      <p:bldP spid="35" grpId="0" animBg="1"/>
      <p:bldP spid="35" grpId="1" animBg="1"/>
      <p:bldP spid="36" grpId="0" animBg="1"/>
      <p:bldP spid="36" grpId="1" animBg="1"/>
      <p:bldP spid="37" grpId="0" animBg="1"/>
      <p:bldP spid="37" grpId="1" animBg="1"/>
      <p:bldP spid="38" grpId="0" animBg="1"/>
      <p:bldP spid="38" grpId="1" animBg="1"/>
      <p:bldP spid="39" grpId="0" animBg="1"/>
      <p:bldP spid="39" grpId="1" animBg="1"/>
      <p:bldP spid="40" grpId="0" animBg="1"/>
      <p:bldP spid="40" grpId="1" animBg="1"/>
      <p:bldP spid="41" grpId="0" animBg="1"/>
      <p:bldP spid="41" grpId="1" animBg="1"/>
      <p:bldP spid="42" grpId="0" animBg="1"/>
      <p:bldP spid="42" grpId="1" animBg="1"/>
      <p:bldP spid="43" grpId="0" animBg="1"/>
      <p:bldP spid="43" grpId="1" animBg="1"/>
      <p:bldP spid="44" grpId="0" animBg="1"/>
      <p:bldP spid="44" grpId="1" animBg="1"/>
      <p:bldP spid="45" grpId="0" animBg="1"/>
      <p:bldP spid="45" grpId="1" animBg="1"/>
      <p:bldP spid="46" grpId="0" animBg="1"/>
      <p:bldP spid="46" grpId="1" animBg="1"/>
      <p:bldP spid="47" grpId="0" animBg="1"/>
      <p:bldP spid="47" grpId="1" animBg="1"/>
      <p:bldP spid="48" grpId="0" animBg="1"/>
      <p:bldP spid="48" grpId="1" animBg="1"/>
      <p:bldP spid="49" grpId="0" animBg="1"/>
      <p:bldP spid="49" grpId="1" animBg="1"/>
      <p:bldP spid="50" grpId="0" animBg="1"/>
      <p:bldP spid="50" grpId="1" animBg="1"/>
      <p:bldP spid="51" grpId="0" animBg="1"/>
      <p:bldP spid="51" grpId="1" animBg="1"/>
      <p:bldP spid="52" grpId="0" animBg="1"/>
      <p:bldP spid="52" grpId="1" animBg="1"/>
      <p:bldP spid="53" grpId="0" animBg="1"/>
      <p:bldP spid="53" grpId="1" animBg="1"/>
      <p:bldP spid="54" grpId="0" animBg="1"/>
      <p:bldP spid="54" grpId="1" animBg="1"/>
      <p:bldP spid="55" grpId="0" animBg="1"/>
      <p:bldP spid="55" grpId="1" animBg="1"/>
      <p:bldP spid="56" grpId="0" animBg="1"/>
      <p:bldP spid="56" grpId="1" animBg="1"/>
      <p:bldP spid="57" grpId="0" animBg="1"/>
      <p:bldP spid="57" grpId="1" animBg="1"/>
      <p:bldP spid="58" grpId="0" animBg="1"/>
      <p:bldP spid="58" grpId="1" animBg="1"/>
      <p:bldP spid="59" grpId="0" animBg="1"/>
      <p:bldP spid="59" grpId="1" animBg="1"/>
      <p:bldP spid="60" grpId="0" animBg="1"/>
      <p:bldP spid="60" grpId="1" animBg="1"/>
      <p:bldP spid="61" grpId="0" animBg="1"/>
      <p:bldP spid="61" grpId="1" animBg="1"/>
      <p:bldP spid="62" grpId="0" animBg="1"/>
      <p:bldP spid="62" grpId="1" animBg="1"/>
      <p:bldP spid="63" grpId="0" animBg="1"/>
      <p:bldP spid="63" grpId="1" animBg="1"/>
      <p:bldP spid="64" grpId="0" animBg="1"/>
      <p:bldP spid="64" grpId="1" animBg="1"/>
      <p:bldP spid="65" grpId="0" animBg="1"/>
      <p:bldP spid="65" grpId="1" animBg="1"/>
      <p:bldP spid="66" grpId="0" animBg="1"/>
      <p:bldP spid="66" grpId="1" animBg="1"/>
      <p:bldP spid="67" grpId="0" animBg="1"/>
      <p:bldP spid="67" grpId="1" animBg="1"/>
      <p:bldP spid="68" grpId="0" animBg="1"/>
      <p:bldP spid="68" grpId="1" animBg="1"/>
      <p:bldP spid="69" grpId="0" animBg="1"/>
      <p:bldP spid="69" grpId="1" animBg="1"/>
      <p:bldP spid="70" grpId="0" animBg="1"/>
      <p:bldP spid="70" grpId="1" animBg="1"/>
      <p:bldP spid="71" grpId="0" animBg="1"/>
      <p:bldP spid="71" grpId="1" animBg="1"/>
      <p:bldP spid="72" grpId="0" animBg="1"/>
      <p:bldP spid="72" grpId="1" animBg="1"/>
      <p:bldP spid="73" grpId="0" animBg="1"/>
      <p:bldP spid="73" grpId="1" animBg="1"/>
      <p:bldP spid="74" grpId="0" animBg="1"/>
      <p:bldP spid="74" grpId="1" animBg="1"/>
      <p:bldP spid="75" grpId="0" animBg="1"/>
      <p:bldP spid="75" grpId="1" animBg="1"/>
      <p:bldP spid="76" grpId="0" animBg="1"/>
      <p:bldP spid="76" grpId="1" animBg="1"/>
      <p:bldP spid="77" grpId="0" animBg="1"/>
      <p:bldP spid="77" grpId="1" animBg="1"/>
      <p:bldP spid="78" grpId="0" animBg="1"/>
      <p:bldP spid="78" grpId="1" animBg="1"/>
      <p:bldP spid="79" grpId="0" animBg="1"/>
      <p:bldP spid="79" grpId="1" animBg="1"/>
      <p:bldP spid="80" grpId="0" animBg="1"/>
      <p:bldP spid="80" grpId="1" animBg="1"/>
      <p:bldP spid="81" grpId="0" animBg="1"/>
      <p:bldP spid="81" grpId="1" animBg="1"/>
      <p:bldP spid="88" grpId="0"/>
      <p:bldP spid="91" grpId="0"/>
      <p:bldP spid="98" grpId="0"/>
      <p:bldP spid="105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40309"/>
            </a:gs>
            <a:gs pos="82000">
              <a:srgbClr val="181A42"/>
            </a:gs>
            <a:gs pos="61025">
              <a:srgbClr val="182543"/>
            </a:gs>
            <a:gs pos="42087">
              <a:srgbClr val="13162D"/>
            </a:gs>
            <a:gs pos="21100">
              <a:srgbClr val="090913"/>
            </a:gs>
            <a:gs pos="100000">
              <a:srgbClr val="272D66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5" name="矩形 4"/>
          <p:cNvSpPr/>
          <p:nvPr/>
        </p:nvSpPr>
        <p:spPr>
          <a:xfrm>
            <a:off x="-2877164" y="0"/>
            <a:ext cx="18022528" cy="970444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0" y="0"/>
            <a:ext cx="12192000" cy="6857999"/>
          </a:xfrm>
          <a:prstGeom prst="rect">
            <a:avLst/>
          </a:prstGeom>
          <a:gradFill flip="none" rotWithShape="1">
            <a:gsLst>
              <a:gs pos="61000">
                <a:srgbClr val="C784BF">
                  <a:alpha val="10000"/>
                </a:srgbClr>
              </a:gs>
              <a:gs pos="38000">
                <a:srgbClr val="BB5BA0">
                  <a:alpha val="20000"/>
                </a:srgbClr>
              </a:gs>
              <a:gs pos="0">
                <a:srgbClr val="612748">
                  <a:alpha val="25000"/>
                </a:srgbClr>
              </a:gs>
              <a:gs pos="19000">
                <a:srgbClr val="752F5B">
                  <a:alpha val="25000"/>
                </a:srgbClr>
              </a:gs>
              <a:gs pos="100000">
                <a:srgbClr val="B04787">
                  <a:alpha val="0"/>
                </a:srgbClr>
              </a:gs>
            </a:gsLst>
            <a:path path="circle">
              <a:fillToRect t="100000" r="100000"/>
            </a:path>
            <a:tileRect l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箭头: 五边形 3"/>
          <p:cNvSpPr/>
          <p:nvPr/>
        </p:nvSpPr>
        <p:spPr>
          <a:xfrm>
            <a:off x="-361950" y="457200"/>
            <a:ext cx="3686175" cy="812332"/>
          </a:xfrm>
          <a:prstGeom prst="homePlat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924300" y="1312722"/>
            <a:ext cx="60901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zh-CN" altLang="en-US" sz="2800" b="1" dirty="0">
                <a:solidFill>
                  <a:schemeClr val="bg1">
                    <a:lumMod val="85000"/>
                  </a:schemeClr>
                </a:solidFill>
              </a:rPr>
              <a:t>字体已打包，使用前请先安装字体</a:t>
            </a:r>
            <a:endParaRPr lang="zh-CN" altLang="en-US" sz="2800" b="1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924300" y="1962839"/>
            <a:ext cx="752641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514350" indent="-514350">
              <a:buFont typeface="+mj-lt"/>
              <a:buAutoNum type="arabicPeriod" startAt="2"/>
            </a:pPr>
            <a:r>
              <a:rPr lang="zh-CN" altLang="en-US" sz="2800" b="1" dirty="0">
                <a:solidFill>
                  <a:schemeClr val="bg1">
                    <a:lumMod val="85000"/>
                  </a:schemeClr>
                </a:solidFill>
              </a:rPr>
              <a:t>模板中所有图片均可替换，请右键更改图片</a:t>
            </a:r>
            <a:endParaRPr lang="zh-CN" altLang="en-US" sz="2800" b="1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924300" y="2612956"/>
            <a:ext cx="752641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514350" indent="-514350">
              <a:buFont typeface="+mj-lt"/>
              <a:buAutoNum type="arabicPeriod" startAt="3"/>
            </a:pPr>
            <a:r>
              <a:rPr lang="zh-CN" altLang="en-US" sz="2800" b="1" dirty="0">
                <a:solidFill>
                  <a:schemeClr val="bg1">
                    <a:lumMod val="85000"/>
                  </a:schemeClr>
                </a:solidFill>
              </a:rPr>
              <a:t>模板中相关图标均可替换，请按需进行替换</a:t>
            </a:r>
            <a:endParaRPr lang="zh-CN" altLang="en-US" sz="2800" b="1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924300" y="3913188"/>
            <a:ext cx="729238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buFont typeface="+mj-lt"/>
              <a:buAutoNum type="arabicPeriod" startAt="5"/>
            </a:pPr>
            <a:r>
              <a:rPr lang="zh-CN" altLang="en-US" sz="2800" b="1" dirty="0">
                <a:solidFill>
                  <a:schemeClr val="bg1">
                    <a:lumMod val="85000"/>
                  </a:schemeClr>
                </a:solidFill>
              </a:rPr>
              <a:t>本模板为商务通用型，可用于工作总结，项目汇报等等</a:t>
            </a:r>
            <a:endParaRPr lang="zh-CN" altLang="en-US" sz="2800" b="1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924300" y="3263073"/>
            <a:ext cx="60901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514350" indent="-514350">
              <a:buFont typeface="+mj-lt"/>
              <a:buAutoNum type="arabicPeriod" startAt="4"/>
            </a:pPr>
            <a:r>
              <a:rPr lang="zh-CN" altLang="en-US" sz="2800" b="1" dirty="0">
                <a:solidFill>
                  <a:schemeClr val="bg1">
                    <a:lumMod val="85000"/>
                  </a:schemeClr>
                </a:solidFill>
              </a:rPr>
              <a:t>模板使用嵌入式图表，数据可更改</a:t>
            </a:r>
            <a:endParaRPr lang="zh-CN" altLang="en-US" sz="2800" b="1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34963" y="481041"/>
            <a:ext cx="300595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dirty="0">
                <a:solidFill>
                  <a:srgbClr val="011728"/>
                </a:solidFill>
              </a:rPr>
              <a:t>注意事项：</a:t>
            </a:r>
            <a:endParaRPr lang="zh-CN" altLang="en-US" sz="4400" b="1" dirty="0">
              <a:solidFill>
                <a:srgbClr val="011728"/>
              </a:solidFill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924300" y="4867295"/>
            <a:ext cx="7292381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buFont typeface="+mj-lt"/>
              <a:buAutoNum type="arabicPeriod" startAt="6"/>
            </a:pPr>
            <a:r>
              <a:rPr lang="zh-CN" altLang="en-US" sz="2800" b="1" dirty="0">
                <a:solidFill>
                  <a:schemeClr val="bg1">
                    <a:lumMod val="85000"/>
                  </a:schemeClr>
                </a:solidFill>
              </a:rPr>
              <a:t>本模板采用</a:t>
            </a:r>
            <a:r>
              <a:rPr lang="en-US" altLang="zh-CN" sz="2800" b="1" dirty="0">
                <a:solidFill>
                  <a:schemeClr val="bg1">
                    <a:lumMod val="85000"/>
                  </a:schemeClr>
                </a:solidFill>
              </a:rPr>
              <a:t>POWERPOINT2013</a:t>
            </a:r>
            <a:r>
              <a:rPr lang="zh-CN" altLang="en-US" sz="2800" b="1" dirty="0">
                <a:solidFill>
                  <a:schemeClr val="bg1">
                    <a:lumMod val="85000"/>
                  </a:schemeClr>
                </a:solidFill>
              </a:rPr>
              <a:t>版本制作，请使用</a:t>
            </a:r>
            <a:r>
              <a:rPr lang="en-US" altLang="zh-CN" sz="2800" b="1" dirty="0">
                <a:solidFill>
                  <a:schemeClr val="bg1">
                    <a:lumMod val="85000"/>
                  </a:schemeClr>
                </a:solidFill>
              </a:rPr>
              <a:t>2010</a:t>
            </a:r>
            <a:r>
              <a:rPr lang="zh-CN" altLang="en-US" sz="2800" b="1" dirty="0">
                <a:solidFill>
                  <a:schemeClr val="bg1">
                    <a:lumMod val="85000"/>
                  </a:schemeClr>
                </a:solidFill>
              </a:rPr>
              <a:t>及以上版本打开（低版本动画会被部分替换）</a:t>
            </a:r>
            <a:endParaRPr lang="zh-CN" altLang="en-US" sz="2800" b="1" dirty="0">
              <a:solidFill>
                <a:schemeClr val="bg1">
                  <a:lumMod val="85000"/>
                </a:scheme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0">
        <p:fade/>
      </p:transition>
    </mc:Choice>
    <mc:Fallback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repeatCount="indefinite" accel="50000" decel="50000" autoRev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40309"/>
            </a:gs>
            <a:gs pos="82000">
              <a:srgbClr val="181A42"/>
            </a:gs>
            <a:gs pos="61025">
              <a:srgbClr val="182543"/>
            </a:gs>
            <a:gs pos="42087">
              <a:srgbClr val="13162D"/>
            </a:gs>
            <a:gs pos="21100">
              <a:srgbClr val="090913"/>
            </a:gs>
            <a:gs pos="100000">
              <a:srgbClr val="272D66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5" name="矩形 4"/>
          <p:cNvSpPr/>
          <p:nvPr/>
        </p:nvSpPr>
        <p:spPr>
          <a:xfrm>
            <a:off x="-2877164" y="0"/>
            <a:ext cx="18022528" cy="970444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0" y="0"/>
            <a:ext cx="12192000" cy="6857999"/>
          </a:xfrm>
          <a:prstGeom prst="rect">
            <a:avLst/>
          </a:prstGeom>
          <a:gradFill flip="none" rotWithShape="1">
            <a:gsLst>
              <a:gs pos="61000">
                <a:srgbClr val="C784BF">
                  <a:alpha val="10000"/>
                </a:srgbClr>
              </a:gs>
              <a:gs pos="38000">
                <a:srgbClr val="BB5BA0">
                  <a:alpha val="20000"/>
                </a:srgbClr>
              </a:gs>
              <a:gs pos="0">
                <a:srgbClr val="612748">
                  <a:alpha val="25000"/>
                </a:srgbClr>
              </a:gs>
              <a:gs pos="19000">
                <a:srgbClr val="752F5B">
                  <a:alpha val="25000"/>
                </a:srgbClr>
              </a:gs>
              <a:gs pos="100000">
                <a:srgbClr val="B04787">
                  <a:alpha val="0"/>
                </a:srgbClr>
              </a:gs>
            </a:gsLst>
            <a:path path="circle">
              <a:fillToRect t="100000" r="100000"/>
            </a:path>
            <a:tileRect l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676138" y="1631294"/>
            <a:ext cx="7829550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zh-CN" altLang="en-US" sz="20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科技星空主题模板，</a:t>
            </a:r>
            <a:r>
              <a:rPr lang="zh-CN" altLang="en-US" sz="2000" b="1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适用于融资路演，年度汇报，计划总结</a:t>
            </a:r>
            <a:r>
              <a:rPr lang="zh-CN" altLang="en-US" sz="20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等等</a:t>
            </a:r>
            <a:endParaRPr lang="zh-CN" altLang="en-US" sz="2000" dirty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zh-CN" altLang="en-US" sz="2000" b="1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经典扁平主题</a:t>
            </a:r>
            <a:r>
              <a:rPr lang="zh-CN" altLang="en-US" sz="20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，使您的演示吸引目光，成为焦点。</a:t>
            </a:r>
            <a:endParaRPr lang="zh-CN" altLang="en-US" sz="2000" dirty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zh-CN" altLang="en-US" sz="20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整套</a:t>
            </a:r>
            <a:r>
              <a:rPr lang="en-US" altLang="zh-CN" sz="20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0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模板均采用</a:t>
            </a:r>
            <a:r>
              <a:rPr lang="zh-CN" altLang="en-US" sz="2000" b="1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内置</a:t>
            </a:r>
            <a:r>
              <a:rPr lang="en-US" altLang="zh-CN" sz="2000" b="1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Office</a:t>
            </a:r>
            <a:r>
              <a:rPr lang="zh-CN" altLang="en-US" sz="2000" b="1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图表，数据可更改</a:t>
            </a:r>
            <a:r>
              <a:rPr lang="zh-CN" altLang="en-US" sz="20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，超越手绘图标</a:t>
            </a:r>
            <a:r>
              <a:rPr lang="en-US" altLang="zh-CN" sz="20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</a:t>
            </a:r>
            <a:r>
              <a:rPr lang="zh-CN" altLang="en-US" sz="20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</a:t>
            </a:r>
            <a:endParaRPr lang="zh-CN" altLang="en-US" sz="2000" dirty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zh-CN" altLang="en-US" sz="2000" b="1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动静双套</a:t>
            </a:r>
            <a:r>
              <a:rPr lang="zh-CN" altLang="en-US" sz="20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模板，买了一套当两套，任君选择，性价比高高高</a:t>
            </a:r>
            <a:endParaRPr lang="zh-CN" altLang="en-US" sz="2000" dirty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zh-CN" altLang="en-US" sz="2000" b="1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微动画</a:t>
            </a:r>
            <a:r>
              <a:rPr lang="zh-CN" altLang="en-US" sz="20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模板，恰到好处，画龙点睛，助您激情澎湃信心满满成就卓越演示</a:t>
            </a:r>
            <a:endParaRPr lang="zh-CN" altLang="en-US" sz="2000" b="0" i="0" dirty="0">
              <a:solidFill>
                <a:schemeClr val="bg1">
                  <a:lumMod val="8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箭头: 五边形 6"/>
          <p:cNvSpPr/>
          <p:nvPr/>
        </p:nvSpPr>
        <p:spPr>
          <a:xfrm>
            <a:off x="-361950" y="457200"/>
            <a:ext cx="3686175" cy="812332"/>
          </a:xfrm>
          <a:prstGeom prst="homePlat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34963" y="481041"/>
            <a:ext cx="300595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dirty="0">
                <a:solidFill>
                  <a:srgbClr val="011728"/>
                </a:solidFill>
              </a:rPr>
              <a:t>作品描述：</a:t>
            </a:r>
            <a:endParaRPr lang="zh-CN" altLang="en-US" sz="4400" b="1" dirty="0">
              <a:solidFill>
                <a:srgbClr val="011728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0">
        <p:fade/>
      </p:transition>
    </mc:Choice>
    <mc:Fallback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repeatCount="indefinite" accel="50000" decel="50000" autoRev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40309"/>
            </a:gs>
            <a:gs pos="82000">
              <a:srgbClr val="181A42"/>
            </a:gs>
            <a:gs pos="61025">
              <a:srgbClr val="182543"/>
            </a:gs>
            <a:gs pos="42087">
              <a:srgbClr val="13162D"/>
            </a:gs>
            <a:gs pos="21100">
              <a:srgbClr val="090913"/>
            </a:gs>
            <a:gs pos="100000">
              <a:srgbClr val="272D66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5" name="矩形 4"/>
          <p:cNvSpPr/>
          <p:nvPr/>
        </p:nvSpPr>
        <p:spPr>
          <a:xfrm>
            <a:off x="-2877164" y="0"/>
            <a:ext cx="18022528" cy="970444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0" y="0"/>
            <a:ext cx="12192000" cy="6857999"/>
          </a:xfrm>
          <a:prstGeom prst="rect">
            <a:avLst/>
          </a:prstGeom>
          <a:gradFill flip="none" rotWithShape="1">
            <a:gsLst>
              <a:gs pos="61000">
                <a:srgbClr val="C784BF">
                  <a:alpha val="10000"/>
                </a:srgbClr>
              </a:gs>
              <a:gs pos="38000">
                <a:srgbClr val="BB5BA0">
                  <a:alpha val="20000"/>
                </a:srgbClr>
              </a:gs>
              <a:gs pos="0">
                <a:srgbClr val="612748">
                  <a:alpha val="25000"/>
                </a:srgbClr>
              </a:gs>
              <a:gs pos="19000">
                <a:srgbClr val="752F5B">
                  <a:alpha val="25000"/>
                </a:srgbClr>
              </a:gs>
              <a:gs pos="100000">
                <a:srgbClr val="B04787">
                  <a:alpha val="0"/>
                </a:srgbClr>
              </a:gs>
            </a:gsLst>
            <a:path path="circle">
              <a:fillToRect t="100000" r="100000"/>
            </a:path>
            <a:tileRect l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9" name="六边形 108"/>
          <p:cNvSpPr/>
          <p:nvPr/>
        </p:nvSpPr>
        <p:spPr>
          <a:xfrm rot="12320621">
            <a:off x="-580448" y="3782059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0" name="六边形 109"/>
          <p:cNvSpPr/>
          <p:nvPr/>
        </p:nvSpPr>
        <p:spPr>
          <a:xfrm rot="12399544">
            <a:off x="-657229" y="3744609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1" name="六边形 110"/>
          <p:cNvSpPr/>
          <p:nvPr/>
        </p:nvSpPr>
        <p:spPr>
          <a:xfrm rot="12478467">
            <a:off x="-733128" y="3705406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2" name="六边形 111"/>
          <p:cNvSpPr/>
          <p:nvPr/>
        </p:nvSpPr>
        <p:spPr>
          <a:xfrm rot="12557390">
            <a:off x="-808108" y="3664471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3" name="六边形 112"/>
          <p:cNvSpPr/>
          <p:nvPr/>
        </p:nvSpPr>
        <p:spPr>
          <a:xfrm rot="12636313">
            <a:off x="-882128" y="3621826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4" name="六边形 113"/>
          <p:cNvSpPr/>
          <p:nvPr/>
        </p:nvSpPr>
        <p:spPr>
          <a:xfrm rot="12715236">
            <a:off x="-955151" y="3577493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5" name="六边形 114"/>
          <p:cNvSpPr/>
          <p:nvPr/>
        </p:nvSpPr>
        <p:spPr>
          <a:xfrm rot="12794160">
            <a:off x="-1027136" y="3531495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6" name="六边形 115"/>
          <p:cNvSpPr/>
          <p:nvPr/>
        </p:nvSpPr>
        <p:spPr>
          <a:xfrm rot="12873083">
            <a:off x="-1098046" y="3483856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7" name="六边形 116"/>
          <p:cNvSpPr/>
          <p:nvPr/>
        </p:nvSpPr>
        <p:spPr>
          <a:xfrm rot="12952006">
            <a:off x="-1167844" y="3434603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8" name="六边形 117"/>
          <p:cNvSpPr/>
          <p:nvPr/>
        </p:nvSpPr>
        <p:spPr>
          <a:xfrm rot="13030929">
            <a:off x="-1236492" y="3383760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9" name="六边形 118"/>
          <p:cNvSpPr/>
          <p:nvPr/>
        </p:nvSpPr>
        <p:spPr>
          <a:xfrm rot="13109852">
            <a:off x="-1303956" y="3331354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0" name="六边形 119"/>
          <p:cNvSpPr/>
          <p:nvPr/>
        </p:nvSpPr>
        <p:spPr>
          <a:xfrm rot="13188775">
            <a:off x="-1370199" y="3277414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1" name="六边形 120"/>
          <p:cNvSpPr/>
          <p:nvPr/>
        </p:nvSpPr>
        <p:spPr>
          <a:xfrm rot="13267698">
            <a:off x="-1435187" y="3221968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2" name="六边形 121"/>
          <p:cNvSpPr/>
          <p:nvPr/>
        </p:nvSpPr>
        <p:spPr>
          <a:xfrm rot="13346621">
            <a:off x="-1498884" y="3165044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3" name="六边形 122"/>
          <p:cNvSpPr/>
          <p:nvPr/>
        </p:nvSpPr>
        <p:spPr>
          <a:xfrm rot="13425544">
            <a:off x="-1561257" y="3106672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4" name="六边形 123"/>
          <p:cNvSpPr/>
          <p:nvPr/>
        </p:nvSpPr>
        <p:spPr>
          <a:xfrm rot="13504467">
            <a:off x="-1622274" y="3046885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5" name="六边形 124"/>
          <p:cNvSpPr/>
          <p:nvPr/>
        </p:nvSpPr>
        <p:spPr>
          <a:xfrm rot="13583390">
            <a:off x="-1681903" y="2985713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6" name="六边形 125"/>
          <p:cNvSpPr/>
          <p:nvPr/>
        </p:nvSpPr>
        <p:spPr>
          <a:xfrm rot="13662314">
            <a:off x="-1740112" y="2923188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7" name="六边形 126"/>
          <p:cNvSpPr/>
          <p:nvPr/>
        </p:nvSpPr>
        <p:spPr>
          <a:xfrm rot="13741237">
            <a:off x="-1796871" y="2859342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8" name="六边形 127"/>
          <p:cNvSpPr/>
          <p:nvPr/>
        </p:nvSpPr>
        <p:spPr>
          <a:xfrm rot="13820160">
            <a:off x="-1852148" y="2794211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9" name="六边形 128"/>
          <p:cNvSpPr/>
          <p:nvPr/>
        </p:nvSpPr>
        <p:spPr>
          <a:xfrm rot="13899083">
            <a:off x="-1905916" y="2727829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0" name="六边形 129"/>
          <p:cNvSpPr/>
          <p:nvPr/>
        </p:nvSpPr>
        <p:spPr>
          <a:xfrm rot="13978006">
            <a:off x="-1958146" y="2660229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1" name="六边形 130"/>
          <p:cNvSpPr/>
          <p:nvPr/>
        </p:nvSpPr>
        <p:spPr>
          <a:xfrm rot="14056929">
            <a:off x="-2008810" y="2591448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2" name="六边形 131"/>
          <p:cNvSpPr/>
          <p:nvPr/>
        </p:nvSpPr>
        <p:spPr>
          <a:xfrm rot="14135852">
            <a:off x="-2057882" y="2521523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3" name="六边形 132"/>
          <p:cNvSpPr/>
          <p:nvPr/>
        </p:nvSpPr>
        <p:spPr>
          <a:xfrm rot="14214775">
            <a:off x="-2105336" y="2450489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4" name="六边形 133"/>
          <p:cNvSpPr/>
          <p:nvPr/>
        </p:nvSpPr>
        <p:spPr>
          <a:xfrm rot="14293698">
            <a:off x="-2151147" y="2378384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5" name="六边形 134"/>
          <p:cNvSpPr/>
          <p:nvPr/>
        </p:nvSpPr>
        <p:spPr>
          <a:xfrm rot="14372621">
            <a:off x="-2195290" y="2305247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6" name="六边形 135"/>
          <p:cNvSpPr/>
          <p:nvPr/>
        </p:nvSpPr>
        <p:spPr>
          <a:xfrm rot="14451544">
            <a:off x="-2237743" y="2231116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7" name="六边形 136"/>
          <p:cNvSpPr/>
          <p:nvPr/>
        </p:nvSpPr>
        <p:spPr>
          <a:xfrm rot="14530467">
            <a:off x="-2278482" y="2156030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8" name="六边形 137"/>
          <p:cNvSpPr/>
          <p:nvPr/>
        </p:nvSpPr>
        <p:spPr>
          <a:xfrm rot="14609390">
            <a:off x="-2317488" y="2080029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9" name="六边形 138"/>
          <p:cNvSpPr/>
          <p:nvPr/>
        </p:nvSpPr>
        <p:spPr>
          <a:xfrm rot="14688313">
            <a:off x="-2354739" y="2003152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0" name="六边形 139"/>
          <p:cNvSpPr/>
          <p:nvPr/>
        </p:nvSpPr>
        <p:spPr>
          <a:xfrm rot="14767236">
            <a:off x="-2390215" y="1925440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1" name="六边形 140"/>
          <p:cNvSpPr/>
          <p:nvPr/>
        </p:nvSpPr>
        <p:spPr>
          <a:xfrm rot="14846159">
            <a:off x="-2423898" y="1846934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2" name="六边形 141"/>
          <p:cNvSpPr/>
          <p:nvPr/>
        </p:nvSpPr>
        <p:spPr>
          <a:xfrm rot="14925083">
            <a:off x="-2455769" y="1767676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3" name="六边形 142"/>
          <p:cNvSpPr/>
          <p:nvPr/>
        </p:nvSpPr>
        <p:spPr>
          <a:xfrm rot="15004006">
            <a:off x="-2485813" y="1687708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4" name="六边形 143"/>
          <p:cNvSpPr/>
          <p:nvPr/>
        </p:nvSpPr>
        <p:spPr>
          <a:xfrm rot="15082929">
            <a:off x="-2514014" y="1607070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5" name="六边形 144"/>
          <p:cNvSpPr/>
          <p:nvPr/>
        </p:nvSpPr>
        <p:spPr>
          <a:xfrm rot="15161852">
            <a:off x="-2540355" y="1525806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6" name="六边形 145"/>
          <p:cNvSpPr/>
          <p:nvPr/>
        </p:nvSpPr>
        <p:spPr>
          <a:xfrm rot="15240775">
            <a:off x="-2564825" y="1443959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7" name="六边形 146"/>
          <p:cNvSpPr/>
          <p:nvPr/>
        </p:nvSpPr>
        <p:spPr>
          <a:xfrm rot="15319698">
            <a:off x="-2587409" y="1361573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8" name="六边形 147"/>
          <p:cNvSpPr/>
          <p:nvPr/>
        </p:nvSpPr>
        <p:spPr>
          <a:xfrm rot="15398621">
            <a:off x="-2608096" y="1278689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9" name="六边形 148"/>
          <p:cNvSpPr/>
          <p:nvPr/>
        </p:nvSpPr>
        <p:spPr>
          <a:xfrm rot="15477544">
            <a:off x="-2626874" y="1195352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0" name="六边形 149"/>
          <p:cNvSpPr/>
          <p:nvPr/>
        </p:nvSpPr>
        <p:spPr>
          <a:xfrm rot="15556467">
            <a:off x="-2643735" y="1111606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1" name="六边形 150"/>
          <p:cNvSpPr/>
          <p:nvPr/>
        </p:nvSpPr>
        <p:spPr>
          <a:xfrm rot="15635390">
            <a:off x="-2658668" y="1027494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2" name="六边形 151"/>
          <p:cNvSpPr/>
          <p:nvPr/>
        </p:nvSpPr>
        <p:spPr>
          <a:xfrm rot="15714313">
            <a:off x="-2671668" y="943063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3" name="六边形 152"/>
          <p:cNvSpPr/>
          <p:nvPr/>
        </p:nvSpPr>
        <p:spPr>
          <a:xfrm rot="15793236">
            <a:off x="-2682725" y="858355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4" name="六边形 153"/>
          <p:cNvSpPr/>
          <p:nvPr/>
        </p:nvSpPr>
        <p:spPr>
          <a:xfrm rot="15872159">
            <a:off x="-2691835" y="773416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5" name="六边形 154"/>
          <p:cNvSpPr/>
          <p:nvPr/>
        </p:nvSpPr>
        <p:spPr>
          <a:xfrm rot="15951083">
            <a:off x="-2698993" y="688290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6" name="六边形 155"/>
          <p:cNvSpPr/>
          <p:nvPr/>
        </p:nvSpPr>
        <p:spPr>
          <a:xfrm rot="16030006">
            <a:off x="-2704194" y="603023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7" name="六边形 156"/>
          <p:cNvSpPr/>
          <p:nvPr/>
        </p:nvSpPr>
        <p:spPr>
          <a:xfrm rot="16108929">
            <a:off x="-2707437" y="517658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8" name="六边形 157"/>
          <p:cNvSpPr/>
          <p:nvPr/>
        </p:nvSpPr>
        <p:spPr>
          <a:xfrm rot="16187852">
            <a:off x="-2708720" y="432241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9" name="六边形 158"/>
          <p:cNvSpPr/>
          <p:nvPr/>
        </p:nvSpPr>
        <p:spPr>
          <a:xfrm rot="16266775">
            <a:off x="-2708041" y="346817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0" name="六边形 159"/>
          <p:cNvSpPr/>
          <p:nvPr/>
        </p:nvSpPr>
        <p:spPr>
          <a:xfrm rot="16345698">
            <a:off x="-2705401" y="261432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1" name="六边形 160"/>
          <p:cNvSpPr/>
          <p:nvPr/>
        </p:nvSpPr>
        <p:spPr>
          <a:xfrm rot="16424621">
            <a:off x="-2700802" y="176129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2" name="六边形 161"/>
          <p:cNvSpPr/>
          <p:nvPr/>
        </p:nvSpPr>
        <p:spPr>
          <a:xfrm rot="16503544">
            <a:off x="-2694246" y="90954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3" name="六边形 162"/>
          <p:cNvSpPr/>
          <p:nvPr/>
        </p:nvSpPr>
        <p:spPr>
          <a:xfrm rot="16582467">
            <a:off x="-2685737" y="5953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4" name="六边形 163"/>
          <p:cNvSpPr/>
          <p:nvPr/>
        </p:nvSpPr>
        <p:spPr>
          <a:xfrm rot="16661390">
            <a:off x="-2675279" y="-78830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5" name="六边形 164"/>
          <p:cNvSpPr/>
          <p:nvPr/>
        </p:nvSpPr>
        <p:spPr>
          <a:xfrm rot="16740313">
            <a:off x="-2662877" y="-163352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6" name="六边形 165"/>
          <p:cNvSpPr/>
          <p:nvPr/>
        </p:nvSpPr>
        <p:spPr>
          <a:xfrm rot="16819236">
            <a:off x="-2648538" y="-247565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7" name="六边形 166"/>
          <p:cNvSpPr/>
          <p:nvPr/>
        </p:nvSpPr>
        <p:spPr>
          <a:xfrm rot="16898159">
            <a:off x="-2632269" y="-331429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8" name="六边形 167"/>
          <p:cNvSpPr/>
          <p:nvPr/>
        </p:nvSpPr>
        <p:spPr>
          <a:xfrm rot="16977083">
            <a:off x="-2614081" y="-414897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9" name="六边形 168"/>
          <p:cNvSpPr/>
          <p:nvPr/>
        </p:nvSpPr>
        <p:spPr>
          <a:xfrm rot="17056006">
            <a:off x="-2593979" y="-497924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0" name="六边形 169"/>
          <p:cNvSpPr/>
          <p:nvPr/>
        </p:nvSpPr>
        <p:spPr>
          <a:xfrm rot="17134929">
            <a:off x="-2571979" y="-580470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1" name="六边形 170"/>
          <p:cNvSpPr/>
          <p:nvPr/>
        </p:nvSpPr>
        <p:spPr>
          <a:xfrm rot="17213852">
            <a:off x="-2548088" y="-662487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2" name="六边形 171"/>
          <p:cNvSpPr/>
          <p:nvPr/>
        </p:nvSpPr>
        <p:spPr>
          <a:xfrm rot="17292775">
            <a:off x="-2522322" y="-743934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3" name="六边形 172"/>
          <p:cNvSpPr/>
          <p:nvPr/>
        </p:nvSpPr>
        <p:spPr>
          <a:xfrm rot="17371698">
            <a:off x="-2494692" y="-824769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4" name="六边形 173"/>
          <p:cNvSpPr/>
          <p:nvPr/>
        </p:nvSpPr>
        <p:spPr>
          <a:xfrm rot="17450621">
            <a:off x="-2465214" y="-904949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5" name="六边形 174"/>
          <p:cNvSpPr/>
          <p:nvPr/>
        </p:nvSpPr>
        <p:spPr>
          <a:xfrm rot="17529544">
            <a:off x="-2433904" y="-984430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6" name="六边形 175"/>
          <p:cNvSpPr/>
          <p:nvPr/>
        </p:nvSpPr>
        <p:spPr>
          <a:xfrm rot="17608467">
            <a:off x="-2400776" y="-1063172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7" name="六边形 176"/>
          <p:cNvSpPr/>
          <p:nvPr/>
        </p:nvSpPr>
        <p:spPr>
          <a:xfrm rot="17687390">
            <a:off x="-2365850" y="-1141132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8" name="六边形 177"/>
          <p:cNvSpPr/>
          <p:nvPr/>
        </p:nvSpPr>
        <p:spPr>
          <a:xfrm rot="17766313">
            <a:off x="-2329143" y="-1218271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9" name="六边形 178"/>
          <p:cNvSpPr/>
          <p:nvPr/>
        </p:nvSpPr>
        <p:spPr>
          <a:xfrm rot="17845237">
            <a:off x="-2290677" y="-1294546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0" name="六边形 179"/>
          <p:cNvSpPr/>
          <p:nvPr/>
        </p:nvSpPr>
        <p:spPr>
          <a:xfrm rot="17924160">
            <a:off x="-2250468" y="-1369918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1" name="六边形 180"/>
          <p:cNvSpPr/>
          <p:nvPr/>
        </p:nvSpPr>
        <p:spPr>
          <a:xfrm rot="18003083">
            <a:off x="-2208540" y="-1444347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2" name="六边形 181"/>
          <p:cNvSpPr/>
          <p:nvPr/>
        </p:nvSpPr>
        <p:spPr>
          <a:xfrm rot="18082006">
            <a:off x="-2164914" y="-1517794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3" name="六边形 182"/>
          <p:cNvSpPr/>
          <p:nvPr/>
        </p:nvSpPr>
        <p:spPr>
          <a:xfrm rot="18160929">
            <a:off x="-2119615" y="-1590220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4" name="六边形 183"/>
          <p:cNvSpPr/>
          <p:nvPr/>
        </p:nvSpPr>
        <p:spPr>
          <a:xfrm rot="18239852">
            <a:off x="-2072664" y="-1661588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5" name="六边形 184"/>
          <p:cNvSpPr/>
          <p:nvPr/>
        </p:nvSpPr>
        <p:spPr>
          <a:xfrm rot="18318775">
            <a:off x="-2024088" y="-1731859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6" name="六边形 185"/>
          <p:cNvSpPr/>
          <p:nvPr/>
        </p:nvSpPr>
        <p:spPr>
          <a:xfrm rot="18397698">
            <a:off x="-1973911" y="-1800996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7" name="六边形 186"/>
          <p:cNvSpPr/>
          <p:nvPr/>
        </p:nvSpPr>
        <p:spPr>
          <a:xfrm rot="18476621">
            <a:off x="-1922160" y="-1868963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8" name="六边形 187"/>
          <p:cNvSpPr/>
          <p:nvPr/>
        </p:nvSpPr>
        <p:spPr>
          <a:xfrm rot="18555544">
            <a:off x="-1868863" y="-1935724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9" name="六边形 188"/>
          <p:cNvSpPr/>
          <p:nvPr/>
        </p:nvSpPr>
        <p:spPr>
          <a:xfrm rot="18634467">
            <a:off x="-1814046" y="-2001244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0" name="六边形 189"/>
          <p:cNvSpPr/>
          <p:nvPr/>
        </p:nvSpPr>
        <p:spPr>
          <a:xfrm rot="18713390">
            <a:off x="-1757741" y="-2065489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1" name="六边形 190"/>
          <p:cNvSpPr/>
          <p:nvPr/>
        </p:nvSpPr>
        <p:spPr>
          <a:xfrm rot="18792314">
            <a:off x="-1699976" y="-2128424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2" name="六边形 191"/>
          <p:cNvSpPr/>
          <p:nvPr/>
        </p:nvSpPr>
        <p:spPr>
          <a:xfrm rot="18871237">
            <a:off x="-1640780" y="-2190016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3" name="六边形 192"/>
          <p:cNvSpPr/>
          <p:nvPr/>
        </p:nvSpPr>
        <p:spPr>
          <a:xfrm rot="18950160">
            <a:off x="-1580188" y="-2250233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4" name="六边形 193"/>
          <p:cNvSpPr/>
          <p:nvPr/>
        </p:nvSpPr>
        <p:spPr>
          <a:xfrm rot="19029083">
            <a:off x="-1518228" y="-2309044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5" name="六边形 194"/>
          <p:cNvSpPr/>
          <p:nvPr/>
        </p:nvSpPr>
        <p:spPr>
          <a:xfrm rot="19108006">
            <a:off x="-1454935" y="-2366417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6" name="六边形 195"/>
          <p:cNvSpPr/>
          <p:nvPr/>
        </p:nvSpPr>
        <p:spPr>
          <a:xfrm rot="19186929">
            <a:off x="-1390341" y="-2422321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7" name="六边形 196"/>
          <p:cNvSpPr/>
          <p:nvPr/>
        </p:nvSpPr>
        <p:spPr>
          <a:xfrm rot="19265852">
            <a:off x="-1324481" y="-2476729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8" name="六边形 197"/>
          <p:cNvSpPr/>
          <p:nvPr/>
        </p:nvSpPr>
        <p:spPr>
          <a:xfrm rot="19344775">
            <a:off x="-1257389" y="-2529610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9" name="六边形 198"/>
          <p:cNvSpPr/>
          <p:nvPr/>
        </p:nvSpPr>
        <p:spPr>
          <a:xfrm rot="19423698">
            <a:off x="-1189101" y="-2580936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0" name="六边形 199"/>
          <p:cNvSpPr/>
          <p:nvPr/>
        </p:nvSpPr>
        <p:spPr>
          <a:xfrm rot="19502621">
            <a:off x="-1119654" y="-2630682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1" name="六边形 200"/>
          <p:cNvSpPr/>
          <p:nvPr/>
        </p:nvSpPr>
        <p:spPr>
          <a:xfrm rot="19581544">
            <a:off x="-1049081" y="-2678819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2" name="六边形 201"/>
          <p:cNvSpPr/>
          <p:nvPr/>
        </p:nvSpPr>
        <p:spPr>
          <a:xfrm rot="19660467">
            <a:off x="-977423" y="-2725325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3" name="六边形 202"/>
          <p:cNvSpPr/>
          <p:nvPr/>
        </p:nvSpPr>
        <p:spPr>
          <a:xfrm rot="19739390">
            <a:off x="-904716" y="-2770174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4" name="六边形 203"/>
          <p:cNvSpPr/>
          <p:nvPr/>
        </p:nvSpPr>
        <p:spPr>
          <a:xfrm rot="19818313">
            <a:off x="-830999" y="-2813342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5" name="六边形 204"/>
          <p:cNvSpPr/>
          <p:nvPr/>
        </p:nvSpPr>
        <p:spPr>
          <a:xfrm rot="19897236">
            <a:off x="-756311" y="-2854805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6" name="六边形 205"/>
          <p:cNvSpPr/>
          <p:nvPr/>
        </p:nvSpPr>
        <p:spPr>
          <a:xfrm rot="19976159">
            <a:off x="-680690" y="-2894544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7" name="六边形 206"/>
          <p:cNvSpPr/>
          <p:nvPr/>
        </p:nvSpPr>
        <p:spPr>
          <a:xfrm rot="20055083">
            <a:off x="-604176" y="-2932536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8" name="六边形 207"/>
          <p:cNvSpPr/>
          <p:nvPr/>
        </p:nvSpPr>
        <p:spPr>
          <a:xfrm rot="20134006">
            <a:off x="-526811" y="-2968761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14" name="组合 313"/>
          <p:cNvGrpSpPr/>
          <p:nvPr/>
        </p:nvGrpSpPr>
        <p:grpSpPr>
          <a:xfrm>
            <a:off x="3662934" y="2304134"/>
            <a:ext cx="2698521" cy="1969770"/>
            <a:chOff x="5854615" y="1462027"/>
            <a:chExt cx="2698521" cy="1969770"/>
          </a:xfrm>
        </p:grpSpPr>
        <p:sp>
          <p:nvSpPr>
            <p:cNvPr id="313" name="矩形: 圆角 312"/>
            <p:cNvSpPr/>
            <p:nvPr/>
          </p:nvSpPr>
          <p:spPr>
            <a:xfrm>
              <a:off x="5854615" y="1695754"/>
              <a:ext cx="2698521" cy="1502317"/>
            </a:xfrm>
            <a:prstGeom prst="roundRect">
              <a:avLst>
                <a:gd name="adj" fmla="val 50000"/>
              </a:avLst>
            </a:prstGeom>
            <a:solidFill>
              <a:srgbClr val="ECD4E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211" name="矩形 210"/>
            <p:cNvSpPr/>
            <p:nvPr/>
          </p:nvSpPr>
          <p:spPr>
            <a:xfrm>
              <a:off x="6383759" y="1462027"/>
              <a:ext cx="1640232" cy="196977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en-US" altLang="zh-CN" sz="12200" b="1" dirty="0">
                  <a:solidFill>
                    <a:srgbClr val="381929"/>
                  </a:solidFill>
                  <a:latin typeface="MyriadSetPro-Ultralight" panose="02000103050000020004" pitchFamily="2" charset="0"/>
                </a:rPr>
                <a:t>01</a:t>
              </a:r>
              <a:endParaRPr lang="zh-CN" altLang="en-US" sz="12200" b="1" dirty="0">
                <a:solidFill>
                  <a:srgbClr val="381929"/>
                </a:solidFill>
                <a:latin typeface="MyriadSetPro-Ultralight" panose="02000103050000020004" pitchFamily="2" charset="0"/>
              </a:endParaRPr>
            </a:p>
          </p:txBody>
        </p:sp>
      </p:grpSp>
      <p:sp>
        <p:nvSpPr>
          <p:cNvPr id="315" name="文本框 314"/>
          <p:cNvSpPr txBox="1"/>
          <p:nvPr/>
        </p:nvSpPr>
        <p:spPr>
          <a:xfrm>
            <a:off x="6709301" y="2996560"/>
            <a:ext cx="4331252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200" dirty="0">
                <a:solidFill>
                  <a:srgbClr val="ECD4E9"/>
                </a:solidFill>
              </a:rPr>
              <a:t>Love is a lamp</a:t>
            </a:r>
            <a:r>
              <a:rPr lang="en-US" altLang="zh-CN" sz="1200" dirty="0">
                <a:solidFill>
                  <a:schemeClr val="bg1">
                    <a:lumMod val="95000"/>
                  </a:schemeClr>
                </a:solidFill>
              </a:rPr>
              <a:t>, while friendship is the shadow. When </a:t>
            </a:r>
            <a:endParaRPr lang="en-US" altLang="zh-CN" sz="1200" dirty="0">
              <a:solidFill>
                <a:schemeClr val="bg1">
                  <a:lumMod val="95000"/>
                </a:schemeClr>
              </a:solidFill>
            </a:endParaRPr>
          </a:p>
          <a:p>
            <a:pPr algn="ctr">
              <a:lnSpc>
                <a:spcPct val="150000"/>
              </a:lnSpc>
            </a:pPr>
            <a:r>
              <a:rPr lang="en-US" altLang="zh-CN" sz="1200" dirty="0">
                <a:solidFill>
                  <a:schemeClr val="bg1">
                    <a:lumMod val="95000"/>
                  </a:schemeClr>
                </a:solidFill>
              </a:rPr>
              <a:t>the lamp is </a:t>
            </a:r>
            <a:r>
              <a:rPr lang="en-US" altLang="zh-CN" sz="1200" dirty="0" err="1">
                <a:solidFill>
                  <a:schemeClr val="bg1">
                    <a:lumMod val="95000"/>
                  </a:schemeClr>
                </a:solidFill>
              </a:rPr>
              <a:t>off,you</a:t>
            </a:r>
            <a:r>
              <a:rPr lang="en-US" altLang="zh-CN" sz="1200" dirty="0">
                <a:solidFill>
                  <a:schemeClr val="bg1">
                    <a:lumMod val="95000"/>
                  </a:schemeClr>
                </a:solidFill>
              </a:rPr>
              <a:t> will find the shadow everywhere. Friend is who can give you strength at last,</a:t>
            </a:r>
            <a:r>
              <a:rPr lang="en-US" altLang="zh-CN" sz="1200" dirty="0">
                <a:solidFill>
                  <a:srgbClr val="ECD4E9"/>
                </a:solidFill>
              </a:rPr>
              <a:t> Love is a lamp</a:t>
            </a:r>
            <a:r>
              <a:rPr lang="en-US" altLang="zh-CN" sz="1200" dirty="0">
                <a:solidFill>
                  <a:schemeClr val="bg1">
                    <a:lumMod val="95000"/>
                  </a:schemeClr>
                </a:solidFill>
              </a:rPr>
              <a:t>, while friendship is the shadow. When the lamp is </a:t>
            </a:r>
            <a:r>
              <a:rPr lang="en-US" altLang="zh-CN" sz="1200" dirty="0" err="1">
                <a:solidFill>
                  <a:schemeClr val="bg1">
                    <a:lumMod val="95000"/>
                  </a:schemeClr>
                </a:solidFill>
              </a:rPr>
              <a:t>off,you</a:t>
            </a:r>
            <a:r>
              <a:rPr lang="en-US" altLang="zh-CN" sz="1200" dirty="0">
                <a:solidFill>
                  <a:schemeClr val="bg1">
                    <a:lumMod val="95000"/>
                  </a:schemeClr>
                </a:solidFill>
              </a:rPr>
              <a:t> will find the shadow everywhere. Friend is who can give you strength at last,</a:t>
            </a:r>
            <a:r>
              <a:rPr lang="en-US" altLang="zh-CN" sz="1200" dirty="0">
                <a:solidFill>
                  <a:srgbClr val="ECD4E9"/>
                </a:solidFill>
              </a:rPr>
              <a:t> Love is a lamp</a:t>
            </a:r>
            <a:r>
              <a:rPr lang="en-US" altLang="zh-CN" sz="1200" dirty="0">
                <a:solidFill>
                  <a:schemeClr val="bg1">
                    <a:lumMod val="95000"/>
                  </a:schemeClr>
                </a:solidFill>
              </a:rPr>
              <a:t>, while friendship is the shadow. When the lamp is </a:t>
            </a:r>
            <a:r>
              <a:rPr lang="en-US" altLang="zh-CN" sz="1200" dirty="0" err="1">
                <a:solidFill>
                  <a:schemeClr val="bg1">
                    <a:lumMod val="95000"/>
                  </a:schemeClr>
                </a:solidFill>
              </a:rPr>
              <a:t>off,you</a:t>
            </a:r>
            <a:r>
              <a:rPr lang="en-US" altLang="zh-CN" sz="1200" dirty="0">
                <a:solidFill>
                  <a:schemeClr val="bg1">
                    <a:lumMod val="95000"/>
                  </a:schemeClr>
                </a:solidFill>
              </a:rPr>
              <a:t> will find the shadow everywhere. </a:t>
            </a:r>
            <a:endParaRPr lang="en-US" altLang="zh-CN" sz="1200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316" name="矩形 315"/>
          <p:cNvSpPr/>
          <p:nvPr/>
        </p:nvSpPr>
        <p:spPr>
          <a:xfrm>
            <a:off x="7562709" y="2481304"/>
            <a:ext cx="262443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400" b="1" dirty="0">
                <a:solidFill>
                  <a:srgbClr val="ECD4E9"/>
                </a:solidFill>
                <a:latin typeface="MyriadSetPro-Ultralight" panose="02000103050000020004" pitchFamily="2" charset="0"/>
              </a:rPr>
              <a:t>ADD YOU TITLE HERE</a:t>
            </a:r>
            <a:endParaRPr lang="zh-CN" altLang="en-US" sz="2400" b="1" dirty="0">
              <a:solidFill>
                <a:srgbClr val="ECD4E9"/>
              </a:solidFill>
              <a:latin typeface="MyriadSetPro-Ultralight" panose="02000103050000020004" pitchFamily="2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0">
        <p:fade/>
      </p:transition>
    </mc:Choice>
    <mc:Fallback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repeatCount="indefinite" accel="50000" decel="50000" autoRev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30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3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3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3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3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30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0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3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30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30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30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30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30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30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30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30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30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30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30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30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30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30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3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30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30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30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30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30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30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30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30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30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30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30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30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30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30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30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30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8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30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30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2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30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30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6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30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30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0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30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30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4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30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30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8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30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30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2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30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30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6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30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30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0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30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30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4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6" dur="30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30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8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0" dur="30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30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2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4" dur="30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30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6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8" dur="30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30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0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2" dur="30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30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4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6" dur="30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30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8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0" dur="30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30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2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4" dur="30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30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6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8" dur="30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30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0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2" dur="30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30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4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6" dur="30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30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8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0" dur="30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30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2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4" dur="30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30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6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8" dur="30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30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0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2" dur="30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30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4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6" dur="30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30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8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0" dur="30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" dur="30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2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4" dur="30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30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6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8" dur="30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30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0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2" dur="30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" dur="30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4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6" dur="30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30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8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0" dur="30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1" dur="30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2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4" dur="30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5" dur="30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6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8" dur="30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9" dur="30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0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2" dur="30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30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4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6" dur="30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7" dur="30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8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0" dur="30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1" dur="30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2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4" dur="30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5" dur="30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6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8" dur="30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9" dur="30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0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2" dur="30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3" dur="30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4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6" dur="30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7" dur="30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8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0" dur="300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1" dur="300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2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4" dur="30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5" dur="30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6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8" dur="300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9" dur="300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0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2" dur="30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3" dur="30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4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6" dur="3000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7" dur="3000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8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0" dur="300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1" dur="300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2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4" dur="3000" fill="hold"/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5" dur="3000" fill="hold"/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6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8" dur="300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9" dur="300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0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2" dur="300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3" dur="300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4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6" dur="3000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7" dur="3000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8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0" dur="3000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1" dur="3000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2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4" dur="300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5" dur="300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6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8" dur="3000" fill="hold"/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9" dur="3000" fill="hold"/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0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2" dur="3000" fill="hold"/>
                                        <p:tgtEl>
                                          <p:spTgt spid="1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3" dur="3000" fill="hold"/>
                                        <p:tgtEl>
                                          <p:spTgt spid="1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4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6" dur="3000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7" dur="3000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8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0" dur="3000" fill="hold"/>
                                        <p:tgtEl>
                                          <p:spTgt spid="1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1" dur="3000" fill="hold"/>
                                        <p:tgtEl>
                                          <p:spTgt spid="1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2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4" dur="3000" fill="hold"/>
                                        <p:tgtEl>
                                          <p:spTgt spid="1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5" dur="3000" fill="hold"/>
                                        <p:tgtEl>
                                          <p:spTgt spid="1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6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8" dur="300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9" dur="300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0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2" dur="3000" fill="hold"/>
                                        <p:tgtEl>
                                          <p:spTgt spid="1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3" dur="3000" fill="hold"/>
                                        <p:tgtEl>
                                          <p:spTgt spid="1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4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6" dur="3000" fill="hold"/>
                                        <p:tgtEl>
                                          <p:spTgt spid="1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7" dur="3000" fill="hold"/>
                                        <p:tgtEl>
                                          <p:spTgt spid="1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8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0" dur="3000" fill="hold"/>
                                        <p:tgtEl>
                                          <p:spTgt spid="1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1" dur="3000" fill="hold"/>
                                        <p:tgtEl>
                                          <p:spTgt spid="1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2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4" dur="3000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5" dur="3000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6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8" dur="3000" fill="hold"/>
                                        <p:tgtEl>
                                          <p:spTgt spid="1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9" dur="3000" fill="hold"/>
                                        <p:tgtEl>
                                          <p:spTgt spid="1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0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2" dur="3000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3" dur="3000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4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6" dur="3000" fill="hold"/>
                                        <p:tgtEl>
                                          <p:spTgt spid="1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7" dur="3000" fill="hold"/>
                                        <p:tgtEl>
                                          <p:spTgt spid="1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8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0" dur="3000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1" dur="3000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2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4" dur="3000" fill="hold"/>
                                        <p:tgtEl>
                                          <p:spTgt spid="1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5" dur="3000" fill="hold"/>
                                        <p:tgtEl>
                                          <p:spTgt spid="1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6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8" dur="3000" fill="hold"/>
                                        <p:tgtEl>
                                          <p:spTgt spid="1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9" dur="3000" fill="hold"/>
                                        <p:tgtEl>
                                          <p:spTgt spid="1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0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2" dur="3000" fill="hold"/>
                                        <p:tgtEl>
                                          <p:spTgt spid="1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3" dur="3000" fill="hold"/>
                                        <p:tgtEl>
                                          <p:spTgt spid="1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4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6" dur="300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7" dur="300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8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0" dur="3000" fill="hold"/>
                                        <p:tgtEl>
                                          <p:spTgt spid="2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1" dur="3000" fill="hold"/>
                                        <p:tgtEl>
                                          <p:spTgt spid="2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2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4" dur="3000" fill="hold"/>
                                        <p:tgtEl>
                                          <p:spTgt spid="2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5" dur="3000" fill="hold"/>
                                        <p:tgtEl>
                                          <p:spTgt spid="2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6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8" dur="3000" fill="hold"/>
                                        <p:tgtEl>
                                          <p:spTgt spid="2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9" dur="3000" fill="hold"/>
                                        <p:tgtEl>
                                          <p:spTgt spid="2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0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2" dur="3000" fill="hold"/>
                                        <p:tgtEl>
                                          <p:spTgt spid="2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3" dur="3000" fill="hold"/>
                                        <p:tgtEl>
                                          <p:spTgt spid="2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4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6" dur="3000" fill="hold"/>
                                        <p:tgtEl>
                                          <p:spTgt spid="2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7" dur="3000" fill="hold"/>
                                        <p:tgtEl>
                                          <p:spTgt spid="2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8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0" dur="3000" fill="hold"/>
                                        <p:tgtEl>
                                          <p:spTgt spid="2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1" dur="3000" fill="hold"/>
                                        <p:tgtEl>
                                          <p:spTgt spid="2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2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4" dur="3000" fill="hold"/>
                                        <p:tgtEl>
                                          <p:spTgt spid="2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5" dur="3000" fill="hold"/>
                                        <p:tgtEl>
                                          <p:spTgt spid="2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6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8" dur="3000" fill="hold"/>
                                        <p:tgtEl>
                                          <p:spTgt spid="2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9" dur="3000" fill="hold"/>
                                        <p:tgtEl>
                                          <p:spTgt spid="2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0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11" dur="30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12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13" dur="3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14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15" dur="3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16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17" dur="3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18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19" dur="30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20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21" dur="3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22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23" dur="30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24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25" dur="30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26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27" dur="30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28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29" dur="30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30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31" dur="30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32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33" dur="30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34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35" dur="30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36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37" dur="3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38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39" dur="30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40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41" dur="30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42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43" dur="30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44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45" dur="30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46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47" dur="30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48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49" dur="30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0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51" dur="30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2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53" dur="30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4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55" dur="30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6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57" dur="30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8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59" dur="30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60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61" dur="30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62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63" dur="30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64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65" dur="30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66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67" dur="30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68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69" dur="30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70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71" dur="30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72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73" dur="30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74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75" dur="30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76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77" dur="30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78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79" dur="30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80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81" dur="30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82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83" dur="30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84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85" dur="30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86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87" dur="30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88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89" dur="30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90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91" dur="30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92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93" dur="30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94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95" dur="30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96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97" dur="30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98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99" dur="30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00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01" dur="30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02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03" dur="30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04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05" dur="30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06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07" dur="30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08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09" dur="30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10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11" dur="30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12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13" dur="30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14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15" dur="30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16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17" dur="30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18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19" dur="30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20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21" dur="30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22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23" dur="30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24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25" dur="30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26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27" dur="30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28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29" dur="30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30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31" dur="30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32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33" dur="30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34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35" dur="300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36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37" dur="30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38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39" dur="300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40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41" dur="30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42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43" dur="3000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44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45" dur="300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46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47" dur="3000" fill="hold"/>
                                        <p:tgtEl>
                                          <p:spTgt spid="17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48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49" dur="300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50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51" dur="300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52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53" dur="3000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54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55" dur="3000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56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57" dur="300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58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59" dur="3000" fill="hold"/>
                                        <p:tgtEl>
                                          <p:spTgt spid="18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60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61" dur="3000" fill="hold"/>
                                        <p:tgtEl>
                                          <p:spTgt spid="18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62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63" dur="3000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64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65" dur="3000" fill="hold"/>
                                        <p:tgtEl>
                                          <p:spTgt spid="18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66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67" dur="3000" fill="hold"/>
                                        <p:tgtEl>
                                          <p:spTgt spid="18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68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69" dur="300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70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71" dur="3000" fill="hold"/>
                                        <p:tgtEl>
                                          <p:spTgt spid="18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72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73" dur="3000" fill="hold"/>
                                        <p:tgtEl>
                                          <p:spTgt spid="19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74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75" dur="3000" fill="hold"/>
                                        <p:tgtEl>
                                          <p:spTgt spid="19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76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77" dur="3000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78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79" dur="3000" fill="hold"/>
                                        <p:tgtEl>
                                          <p:spTgt spid="19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80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81" dur="3000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82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83" dur="3000" fill="hold"/>
                                        <p:tgtEl>
                                          <p:spTgt spid="19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84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85" dur="3000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86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87" dur="3000" fill="hold"/>
                                        <p:tgtEl>
                                          <p:spTgt spid="19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88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89" dur="3000" fill="hold"/>
                                        <p:tgtEl>
                                          <p:spTgt spid="19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90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91" dur="3000" fill="hold"/>
                                        <p:tgtEl>
                                          <p:spTgt spid="19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92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93" dur="300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94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95" dur="3000" fill="hold"/>
                                        <p:tgtEl>
                                          <p:spTgt spid="20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96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97" dur="3000" fill="hold"/>
                                        <p:tgtEl>
                                          <p:spTgt spid="20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98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99" dur="3000" fill="hold"/>
                                        <p:tgtEl>
                                          <p:spTgt spid="20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00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01" dur="3000" fill="hold"/>
                                        <p:tgtEl>
                                          <p:spTgt spid="20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02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03" dur="3000" fill="hold"/>
                                        <p:tgtEl>
                                          <p:spTgt spid="20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04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05" dur="3000" fill="hold"/>
                                        <p:tgtEl>
                                          <p:spTgt spid="20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06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07" dur="3000" fill="hold"/>
                                        <p:tgtEl>
                                          <p:spTgt spid="20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08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09" dur="3000" fill="hold"/>
                                        <p:tgtEl>
                                          <p:spTgt spid="20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10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2" dur="500"/>
                                        <p:tgtEl>
                                          <p:spTgt spid="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3" presetID="42" presetClass="entr" presetSubtype="0" fill="hold" grpId="0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6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5" dur="1000"/>
                                        <p:tgtEl>
                                          <p:spTgt spid="3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6" dur="1000" fill="hold"/>
                                        <p:tgtEl>
                                          <p:spTgt spid="3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7" dur="1000" fill="hold"/>
                                        <p:tgtEl>
                                          <p:spTgt spid="3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8" presetID="41" presetClass="entr" presetSubtype="0" fill="hold" grpId="0" nodeType="withEffect">
                                  <p:stCondLst>
                                    <p:cond delay="43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0" dur="300" fill="hold"/>
                                        <p:tgtEl>
                                          <p:spTgt spid="3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1" dur="300" fill="hold"/>
                                        <p:tgtEl>
                                          <p:spTgt spid="3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2" dur="300" fill="hold"/>
                                        <p:tgtEl>
                                          <p:spTgt spid="3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3" dur="300" fill="hold"/>
                                        <p:tgtEl>
                                          <p:spTgt spid="3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4" dur="300" tmFilter="0,0; .5, 1; 1, 1"/>
                                        <p:tgtEl>
                                          <p:spTgt spid="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109" grpId="0" animBg="1"/>
      <p:bldP spid="109" grpId="1" animBg="1"/>
      <p:bldP spid="110" grpId="0" animBg="1"/>
      <p:bldP spid="110" grpId="1" animBg="1"/>
      <p:bldP spid="111" grpId="0" animBg="1"/>
      <p:bldP spid="111" grpId="1" animBg="1"/>
      <p:bldP spid="112" grpId="0" animBg="1"/>
      <p:bldP spid="112" grpId="1" animBg="1"/>
      <p:bldP spid="113" grpId="0" animBg="1"/>
      <p:bldP spid="113" grpId="1" animBg="1"/>
      <p:bldP spid="114" grpId="0" animBg="1"/>
      <p:bldP spid="114" grpId="1" animBg="1"/>
      <p:bldP spid="115" grpId="0" animBg="1"/>
      <p:bldP spid="115" grpId="1" animBg="1"/>
      <p:bldP spid="116" grpId="0" animBg="1"/>
      <p:bldP spid="116" grpId="1" animBg="1"/>
      <p:bldP spid="117" grpId="0" animBg="1"/>
      <p:bldP spid="117" grpId="1" animBg="1"/>
      <p:bldP spid="118" grpId="0" animBg="1"/>
      <p:bldP spid="118" grpId="1" animBg="1"/>
      <p:bldP spid="119" grpId="0" animBg="1"/>
      <p:bldP spid="119" grpId="1" animBg="1"/>
      <p:bldP spid="120" grpId="0" animBg="1"/>
      <p:bldP spid="120" grpId="1" animBg="1"/>
      <p:bldP spid="121" grpId="0" animBg="1"/>
      <p:bldP spid="121" grpId="1" animBg="1"/>
      <p:bldP spid="122" grpId="0" animBg="1"/>
      <p:bldP spid="122" grpId="1" animBg="1"/>
      <p:bldP spid="123" grpId="0" animBg="1"/>
      <p:bldP spid="123" grpId="1" animBg="1"/>
      <p:bldP spid="124" grpId="0" animBg="1"/>
      <p:bldP spid="124" grpId="1" animBg="1"/>
      <p:bldP spid="125" grpId="0" animBg="1"/>
      <p:bldP spid="125" grpId="1" animBg="1"/>
      <p:bldP spid="126" grpId="0" animBg="1"/>
      <p:bldP spid="126" grpId="1" animBg="1"/>
      <p:bldP spid="127" grpId="0" animBg="1"/>
      <p:bldP spid="127" grpId="1" animBg="1"/>
      <p:bldP spid="128" grpId="0" animBg="1"/>
      <p:bldP spid="128" grpId="1" animBg="1"/>
      <p:bldP spid="129" grpId="0" animBg="1"/>
      <p:bldP spid="129" grpId="1" animBg="1"/>
      <p:bldP spid="130" grpId="0" animBg="1"/>
      <p:bldP spid="130" grpId="1" animBg="1"/>
      <p:bldP spid="131" grpId="0" animBg="1"/>
      <p:bldP spid="131" grpId="1" animBg="1"/>
      <p:bldP spid="132" grpId="0" animBg="1"/>
      <p:bldP spid="132" grpId="1" animBg="1"/>
      <p:bldP spid="133" grpId="0" animBg="1"/>
      <p:bldP spid="133" grpId="1" animBg="1"/>
      <p:bldP spid="134" grpId="0" animBg="1"/>
      <p:bldP spid="134" grpId="1" animBg="1"/>
      <p:bldP spid="135" grpId="0" animBg="1"/>
      <p:bldP spid="135" grpId="1" animBg="1"/>
      <p:bldP spid="136" grpId="0" animBg="1"/>
      <p:bldP spid="136" grpId="1" animBg="1"/>
      <p:bldP spid="137" grpId="0" animBg="1"/>
      <p:bldP spid="137" grpId="1" animBg="1"/>
      <p:bldP spid="138" grpId="0" animBg="1"/>
      <p:bldP spid="138" grpId="1" animBg="1"/>
      <p:bldP spid="139" grpId="0" animBg="1"/>
      <p:bldP spid="139" grpId="1" animBg="1"/>
      <p:bldP spid="140" grpId="0" animBg="1"/>
      <p:bldP spid="140" grpId="1" animBg="1"/>
      <p:bldP spid="141" grpId="0" animBg="1"/>
      <p:bldP spid="141" grpId="1" animBg="1"/>
      <p:bldP spid="142" grpId="0" animBg="1"/>
      <p:bldP spid="142" grpId="1" animBg="1"/>
      <p:bldP spid="143" grpId="0" animBg="1"/>
      <p:bldP spid="143" grpId="1" animBg="1"/>
      <p:bldP spid="144" grpId="0" animBg="1"/>
      <p:bldP spid="144" grpId="1" animBg="1"/>
      <p:bldP spid="145" grpId="0" animBg="1"/>
      <p:bldP spid="145" grpId="1" animBg="1"/>
      <p:bldP spid="146" grpId="0" animBg="1"/>
      <p:bldP spid="146" grpId="1" animBg="1"/>
      <p:bldP spid="147" grpId="0" animBg="1"/>
      <p:bldP spid="147" grpId="1" animBg="1"/>
      <p:bldP spid="148" grpId="0" animBg="1"/>
      <p:bldP spid="148" grpId="1" animBg="1"/>
      <p:bldP spid="149" grpId="0" animBg="1"/>
      <p:bldP spid="149" grpId="1" animBg="1"/>
      <p:bldP spid="150" grpId="0" animBg="1"/>
      <p:bldP spid="150" grpId="1" animBg="1"/>
      <p:bldP spid="151" grpId="0" animBg="1"/>
      <p:bldP spid="151" grpId="1" animBg="1"/>
      <p:bldP spid="152" grpId="0" animBg="1"/>
      <p:bldP spid="152" grpId="1" animBg="1"/>
      <p:bldP spid="153" grpId="0" animBg="1"/>
      <p:bldP spid="153" grpId="1" animBg="1"/>
      <p:bldP spid="154" grpId="0" animBg="1"/>
      <p:bldP spid="154" grpId="1" animBg="1"/>
      <p:bldP spid="155" grpId="0" animBg="1"/>
      <p:bldP spid="155" grpId="1" animBg="1"/>
      <p:bldP spid="156" grpId="0" animBg="1"/>
      <p:bldP spid="156" grpId="1" animBg="1"/>
      <p:bldP spid="157" grpId="0" animBg="1"/>
      <p:bldP spid="157" grpId="1" animBg="1"/>
      <p:bldP spid="158" grpId="0" animBg="1"/>
      <p:bldP spid="158" grpId="1" animBg="1"/>
      <p:bldP spid="159" grpId="0" animBg="1"/>
      <p:bldP spid="159" grpId="1" animBg="1"/>
      <p:bldP spid="160" grpId="0" animBg="1"/>
      <p:bldP spid="160" grpId="1" animBg="1"/>
      <p:bldP spid="161" grpId="0" animBg="1"/>
      <p:bldP spid="161" grpId="1" animBg="1"/>
      <p:bldP spid="162" grpId="0" animBg="1"/>
      <p:bldP spid="162" grpId="1" animBg="1"/>
      <p:bldP spid="163" grpId="0" animBg="1"/>
      <p:bldP spid="163" grpId="1" animBg="1"/>
      <p:bldP spid="164" grpId="0" animBg="1"/>
      <p:bldP spid="164" grpId="1" animBg="1"/>
      <p:bldP spid="165" grpId="0" animBg="1"/>
      <p:bldP spid="165" grpId="1" animBg="1"/>
      <p:bldP spid="166" grpId="0" animBg="1"/>
      <p:bldP spid="166" grpId="1" animBg="1"/>
      <p:bldP spid="167" grpId="0" animBg="1"/>
      <p:bldP spid="167" grpId="1" animBg="1"/>
      <p:bldP spid="168" grpId="0" animBg="1"/>
      <p:bldP spid="168" grpId="1" animBg="1"/>
      <p:bldP spid="169" grpId="0" animBg="1"/>
      <p:bldP spid="169" grpId="1" animBg="1"/>
      <p:bldP spid="170" grpId="0" animBg="1"/>
      <p:bldP spid="170" grpId="1" animBg="1"/>
      <p:bldP spid="171" grpId="0" animBg="1"/>
      <p:bldP spid="171" grpId="1" animBg="1"/>
      <p:bldP spid="172" grpId="0" animBg="1"/>
      <p:bldP spid="172" grpId="1" animBg="1"/>
      <p:bldP spid="173" grpId="0" animBg="1"/>
      <p:bldP spid="173" grpId="1" animBg="1"/>
      <p:bldP spid="174" grpId="0" animBg="1"/>
      <p:bldP spid="174" grpId="1" animBg="1"/>
      <p:bldP spid="175" grpId="0" animBg="1"/>
      <p:bldP spid="175" grpId="1" animBg="1"/>
      <p:bldP spid="176" grpId="0" animBg="1"/>
      <p:bldP spid="176" grpId="1" animBg="1"/>
      <p:bldP spid="177" grpId="0" animBg="1"/>
      <p:bldP spid="177" grpId="1" animBg="1"/>
      <p:bldP spid="178" grpId="0" animBg="1"/>
      <p:bldP spid="178" grpId="1" animBg="1"/>
      <p:bldP spid="179" grpId="0" animBg="1"/>
      <p:bldP spid="179" grpId="1" animBg="1"/>
      <p:bldP spid="180" grpId="0" animBg="1"/>
      <p:bldP spid="180" grpId="1" animBg="1"/>
      <p:bldP spid="181" grpId="0" animBg="1"/>
      <p:bldP spid="181" grpId="1" animBg="1"/>
      <p:bldP spid="182" grpId="0" animBg="1"/>
      <p:bldP spid="182" grpId="1" animBg="1"/>
      <p:bldP spid="183" grpId="0" animBg="1"/>
      <p:bldP spid="183" grpId="1" animBg="1"/>
      <p:bldP spid="184" grpId="0" animBg="1"/>
      <p:bldP spid="184" grpId="1" animBg="1"/>
      <p:bldP spid="185" grpId="0" animBg="1"/>
      <p:bldP spid="185" grpId="1" animBg="1"/>
      <p:bldP spid="186" grpId="0" animBg="1"/>
      <p:bldP spid="186" grpId="1" animBg="1"/>
      <p:bldP spid="187" grpId="0" animBg="1"/>
      <p:bldP spid="187" grpId="1" animBg="1"/>
      <p:bldP spid="188" grpId="0" animBg="1"/>
      <p:bldP spid="188" grpId="1" animBg="1"/>
      <p:bldP spid="189" grpId="0" animBg="1"/>
      <p:bldP spid="189" grpId="1" animBg="1"/>
      <p:bldP spid="190" grpId="0" animBg="1"/>
      <p:bldP spid="190" grpId="1" animBg="1"/>
      <p:bldP spid="191" grpId="0" animBg="1"/>
      <p:bldP spid="191" grpId="1" animBg="1"/>
      <p:bldP spid="192" grpId="0" animBg="1"/>
      <p:bldP spid="192" grpId="1" animBg="1"/>
      <p:bldP spid="193" grpId="0" animBg="1"/>
      <p:bldP spid="193" grpId="1" animBg="1"/>
      <p:bldP spid="194" grpId="0" animBg="1"/>
      <p:bldP spid="194" grpId="1" animBg="1"/>
      <p:bldP spid="195" grpId="0" animBg="1"/>
      <p:bldP spid="195" grpId="1" animBg="1"/>
      <p:bldP spid="196" grpId="0" animBg="1"/>
      <p:bldP spid="196" grpId="1" animBg="1"/>
      <p:bldP spid="197" grpId="0" animBg="1"/>
      <p:bldP spid="197" grpId="1" animBg="1"/>
      <p:bldP spid="198" grpId="0" animBg="1"/>
      <p:bldP spid="198" grpId="1" animBg="1"/>
      <p:bldP spid="199" grpId="0" animBg="1"/>
      <p:bldP spid="199" grpId="1" animBg="1"/>
      <p:bldP spid="200" grpId="0" animBg="1"/>
      <p:bldP spid="200" grpId="1" animBg="1"/>
      <p:bldP spid="201" grpId="0" animBg="1"/>
      <p:bldP spid="201" grpId="1" animBg="1"/>
      <p:bldP spid="202" grpId="0" animBg="1"/>
      <p:bldP spid="202" grpId="1" animBg="1"/>
      <p:bldP spid="203" grpId="0" animBg="1"/>
      <p:bldP spid="203" grpId="1" animBg="1"/>
      <p:bldP spid="204" grpId="0" animBg="1"/>
      <p:bldP spid="204" grpId="1" animBg="1"/>
      <p:bldP spid="205" grpId="0" animBg="1"/>
      <p:bldP spid="205" grpId="1" animBg="1"/>
      <p:bldP spid="206" grpId="0" animBg="1"/>
      <p:bldP spid="206" grpId="1" animBg="1"/>
      <p:bldP spid="207" grpId="0" animBg="1"/>
      <p:bldP spid="207" grpId="1" animBg="1"/>
      <p:bldP spid="208" grpId="0" animBg="1"/>
      <p:bldP spid="208" grpId="1" animBg="1"/>
      <p:bldP spid="315" grpId="0"/>
      <p:bldP spid="31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40309"/>
            </a:gs>
            <a:gs pos="82000">
              <a:srgbClr val="181A42"/>
            </a:gs>
            <a:gs pos="61025">
              <a:srgbClr val="182543"/>
            </a:gs>
            <a:gs pos="42087">
              <a:srgbClr val="13162D"/>
            </a:gs>
            <a:gs pos="21100">
              <a:srgbClr val="090913"/>
            </a:gs>
            <a:gs pos="100000">
              <a:srgbClr val="272D66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5" name="矩形 4"/>
          <p:cNvSpPr/>
          <p:nvPr/>
        </p:nvSpPr>
        <p:spPr>
          <a:xfrm>
            <a:off x="-2877164" y="0"/>
            <a:ext cx="18022528" cy="970444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0" y="1"/>
            <a:ext cx="12192000" cy="6857999"/>
          </a:xfrm>
          <a:prstGeom prst="rect">
            <a:avLst/>
          </a:prstGeom>
          <a:gradFill flip="none" rotWithShape="1">
            <a:gsLst>
              <a:gs pos="61000">
                <a:srgbClr val="C784BF">
                  <a:alpha val="10000"/>
                </a:srgbClr>
              </a:gs>
              <a:gs pos="38000">
                <a:srgbClr val="BB5BA0">
                  <a:alpha val="20000"/>
                </a:srgbClr>
              </a:gs>
              <a:gs pos="0">
                <a:srgbClr val="612748">
                  <a:alpha val="25000"/>
                </a:srgbClr>
              </a:gs>
              <a:gs pos="19000">
                <a:srgbClr val="752F5B">
                  <a:alpha val="25000"/>
                </a:srgbClr>
              </a:gs>
              <a:gs pos="100000">
                <a:srgbClr val="B04787">
                  <a:alpha val="0"/>
                </a:srgbClr>
              </a:gs>
            </a:gsLst>
            <a:path path="circle">
              <a:fillToRect t="100000" r="100000"/>
            </a:path>
            <a:tileRect l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6" name="自由: 形状 125"/>
          <p:cNvSpPr/>
          <p:nvPr/>
        </p:nvSpPr>
        <p:spPr>
          <a:xfrm>
            <a:off x="-2203662" y="3151836"/>
            <a:ext cx="16898591" cy="2600793"/>
          </a:xfrm>
          <a:custGeom>
            <a:avLst/>
            <a:gdLst>
              <a:gd name="connsiteX0" fmla="*/ 17580078 w 17701776"/>
              <a:gd name="connsiteY0" fmla="*/ 270445 h 3073396"/>
              <a:gd name="connsiteX1" fmla="*/ 17521084 w 17701776"/>
              <a:gd name="connsiteY1" fmla="*/ 299942 h 3073396"/>
              <a:gd name="connsiteX2" fmla="*/ 13568516 w 17701776"/>
              <a:gd name="connsiteY2" fmla="*/ 3072638 h 3073396"/>
              <a:gd name="connsiteX3" fmla="*/ 8731045 w 17701776"/>
              <a:gd name="connsiteY3" fmla="*/ 4974 h 3073396"/>
              <a:gd name="connsiteX4" fmla="*/ 3480619 w 17701776"/>
              <a:gd name="connsiteY4" fmla="*/ 2364716 h 3073396"/>
              <a:gd name="connsiteX5" fmla="*/ 0 w 17701776"/>
              <a:gd name="connsiteY5" fmla="*/ 2777671 h 3073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7701776" h="3073396">
                <a:moveTo>
                  <a:pt x="17580078" y="270445"/>
                </a:moveTo>
                <a:cubicBezTo>
                  <a:pt x="17884878" y="51677"/>
                  <a:pt x="17521084" y="299942"/>
                  <a:pt x="17521084" y="299942"/>
                </a:cubicBezTo>
                <a:cubicBezTo>
                  <a:pt x="16852490" y="766974"/>
                  <a:pt x="15033522" y="3121799"/>
                  <a:pt x="13568516" y="3072638"/>
                </a:cubicBezTo>
                <a:cubicBezTo>
                  <a:pt x="12103510" y="3023477"/>
                  <a:pt x="10412361" y="122961"/>
                  <a:pt x="8731045" y="4974"/>
                </a:cubicBezTo>
                <a:cubicBezTo>
                  <a:pt x="7049729" y="-113013"/>
                  <a:pt x="4935793" y="1902600"/>
                  <a:pt x="3480619" y="2364716"/>
                </a:cubicBezTo>
                <a:cubicBezTo>
                  <a:pt x="2025445" y="2826832"/>
                  <a:pt x="1012722" y="2802251"/>
                  <a:pt x="0" y="2777671"/>
                </a:cubicBezTo>
              </a:path>
            </a:pathLst>
          </a:cu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7" name="自由: 形状 126"/>
          <p:cNvSpPr/>
          <p:nvPr/>
        </p:nvSpPr>
        <p:spPr>
          <a:xfrm>
            <a:off x="-2202550" y="3097410"/>
            <a:ext cx="16898591" cy="2600793"/>
          </a:xfrm>
          <a:custGeom>
            <a:avLst/>
            <a:gdLst>
              <a:gd name="connsiteX0" fmla="*/ 17580078 w 17701776"/>
              <a:gd name="connsiteY0" fmla="*/ 270445 h 3073396"/>
              <a:gd name="connsiteX1" fmla="*/ 17521084 w 17701776"/>
              <a:gd name="connsiteY1" fmla="*/ 299942 h 3073396"/>
              <a:gd name="connsiteX2" fmla="*/ 13568516 w 17701776"/>
              <a:gd name="connsiteY2" fmla="*/ 3072638 h 3073396"/>
              <a:gd name="connsiteX3" fmla="*/ 8731045 w 17701776"/>
              <a:gd name="connsiteY3" fmla="*/ 4974 h 3073396"/>
              <a:gd name="connsiteX4" fmla="*/ 3480619 w 17701776"/>
              <a:gd name="connsiteY4" fmla="*/ 2364716 h 3073396"/>
              <a:gd name="connsiteX5" fmla="*/ 0 w 17701776"/>
              <a:gd name="connsiteY5" fmla="*/ 2777671 h 3073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7701776" h="3073396">
                <a:moveTo>
                  <a:pt x="17580078" y="270445"/>
                </a:moveTo>
                <a:cubicBezTo>
                  <a:pt x="17884878" y="51677"/>
                  <a:pt x="17521084" y="299942"/>
                  <a:pt x="17521084" y="299942"/>
                </a:cubicBezTo>
                <a:cubicBezTo>
                  <a:pt x="16852490" y="766974"/>
                  <a:pt x="15033522" y="3121799"/>
                  <a:pt x="13568516" y="3072638"/>
                </a:cubicBezTo>
                <a:cubicBezTo>
                  <a:pt x="12103510" y="3023477"/>
                  <a:pt x="10412361" y="122961"/>
                  <a:pt x="8731045" y="4974"/>
                </a:cubicBezTo>
                <a:cubicBezTo>
                  <a:pt x="7049729" y="-113013"/>
                  <a:pt x="4935793" y="1902600"/>
                  <a:pt x="3480619" y="2364716"/>
                </a:cubicBezTo>
                <a:cubicBezTo>
                  <a:pt x="2025445" y="2826832"/>
                  <a:pt x="1012722" y="2802251"/>
                  <a:pt x="0" y="2777671"/>
                </a:cubicBezTo>
              </a:path>
            </a:pathLst>
          </a:cu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8" name="自由: 形状 127"/>
          <p:cNvSpPr/>
          <p:nvPr/>
        </p:nvSpPr>
        <p:spPr>
          <a:xfrm>
            <a:off x="-2199216" y="3043074"/>
            <a:ext cx="16898591" cy="2600793"/>
          </a:xfrm>
          <a:custGeom>
            <a:avLst/>
            <a:gdLst>
              <a:gd name="connsiteX0" fmla="*/ 17580078 w 17701776"/>
              <a:gd name="connsiteY0" fmla="*/ 270445 h 3073396"/>
              <a:gd name="connsiteX1" fmla="*/ 17521084 w 17701776"/>
              <a:gd name="connsiteY1" fmla="*/ 299942 h 3073396"/>
              <a:gd name="connsiteX2" fmla="*/ 13568516 w 17701776"/>
              <a:gd name="connsiteY2" fmla="*/ 3072638 h 3073396"/>
              <a:gd name="connsiteX3" fmla="*/ 8731045 w 17701776"/>
              <a:gd name="connsiteY3" fmla="*/ 4974 h 3073396"/>
              <a:gd name="connsiteX4" fmla="*/ 3480619 w 17701776"/>
              <a:gd name="connsiteY4" fmla="*/ 2364716 h 3073396"/>
              <a:gd name="connsiteX5" fmla="*/ 0 w 17701776"/>
              <a:gd name="connsiteY5" fmla="*/ 2777671 h 3073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7701776" h="3073396">
                <a:moveTo>
                  <a:pt x="17580078" y="270445"/>
                </a:moveTo>
                <a:cubicBezTo>
                  <a:pt x="17884878" y="51677"/>
                  <a:pt x="17521084" y="299942"/>
                  <a:pt x="17521084" y="299942"/>
                </a:cubicBezTo>
                <a:cubicBezTo>
                  <a:pt x="16852490" y="766974"/>
                  <a:pt x="15033522" y="3121799"/>
                  <a:pt x="13568516" y="3072638"/>
                </a:cubicBezTo>
                <a:cubicBezTo>
                  <a:pt x="12103510" y="3023477"/>
                  <a:pt x="10412361" y="122961"/>
                  <a:pt x="8731045" y="4974"/>
                </a:cubicBezTo>
                <a:cubicBezTo>
                  <a:pt x="7049729" y="-113013"/>
                  <a:pt x="4935793" y="1902600"/>
                  <a:pt x="3480619" y="2364716"/>
                </a:cubicBezTo>
                <a:cubicBezTo>
                  <a:pt x="2025445" y="2826832"/>
                  <a:pt x="1012722" y="2802251"/>
                  <a:pt x="0" y="2777671"/>
                </a:cubicBezTo>
              </a:path>
            </a:pathLst>
          </a:cu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9" name="自由: 形状 128"/>
          <p:cNvSpPr/>
          <p:nvPr/>
        </p:nvSpPr>
        <p:spPr>
          <a:xfrm>
            <a:off x="-2193666" y="2988921"/>
            <a:ext cx="16898591" cy="2600793"/>
          </a:xfrm>
          <a:custGeom>
            <a:avLst/>
            <a:gdLst>
              <a:gd name="connsiteX0" fmla="*/ 17580078 w 17701776"/>
              <a:gd name="connsiteY0" fmla="*/ 270445 h 3073396"/>
              <a:gd name="connsiteX1" fmla="*/ 17521084 w 17701776"/>
              <a:gd name="connsiteY1" fmla="*/ 299942 h 3073396"/>
              <a:gd name="connsiteX2" fmla="*/ 13568516 w 17701776"/>
              <a:gd name="connsiteY2" fmla="*/ 3072638 h 3073396"/>
              <a:gd name="connsiteX3" fmla="*/ 8731045 w 17701776"/>
              <a:gd name="connsiteY3" fmla="*/ 4974 h 3073396"/>
              <a:gd name="connsiteX4" fmla="*/ 3480619 w 17701776"/>
              <a:gd name="connsiteY4" fmla="*/ 2364716 h 3073396"/>
              <a:gd name="connsiteX5" fmla="*/ 0 w 17701776"/>
              <a:gd name="connsiteY5" fmla="*/ 2777671 h 3073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7701776" h="3073396">
                <a:moveTo>
                  <a:pt x="17580078" y="270445"/>
                </a:moveTo>
                <a:cubicBezTo>
                  <a:pt x="17884878" y="51677"/>
                  <a:pt x="17521084" y="299942"/>
                  <a:pt x="17521084" y="299942"/>
                </a:cubicBezTo>
                <a:cubicBezTo>
                  <a:pt x="16852490" y="766974"/>
                  <a:pt x="15033522" y="3121799"/>
                  <a:pt x="13568516" y="3072638"/>
                </a:cubicBezTo>
                <a:cubicBezTo>
                  <a:pt x="12103510" y="3023477"/>
                  <a:pt x="10412361" y="122961"/>
                  <a:pt x="8731045" y="4974"/>
                </a:cubicBezTo>
                <a:cubicBezTo>
                  <a:pt x="7049729" y="-113013"/>
                  <a:pt x="4935793" y="1902600"/>
                  <a:pt x="3480619" y="2364716"/>
                </a:cubicBezTo>
                <a:cubicBezTo>
                  <a:pt x="2025445" y="2826832"/>
                  <a:pt x="1012722" y="2802251"/>
                  <a:pt x="0" y="2777671"/>
                </a:cubicBezTo>
              </a:path>
            </a:pathLst>
          </a:cu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0" name="自由: 形状 129"/>
          <p:cNvSpPr/>
          <p:nvPr/>
        </p:nvSpPr>
        <p:spPr>
          <a:xfrm>
            <a:off x="-2185909" y="2935038"/>
            <a:ext cx="16898591" cy="2600793"/>
          </a:xfrm>
          <a:custGeom>
            <a:avLst/>
            <a:gdLst>
              <a:gd name="connsiteX0" fmla="*/ 17580078 w 17701776"/>
              <a:gd name="connsiteY0" fmla="*/ 270445 h 3073396"/>
              <a:gd name="connsiteX1" fmla="*/ 17521084 w 17701776"/>
              <a:gd name="connsiteY1" fmla="*/ 299942 h 3073396"/>
              <a:gd name="connsiteX2" fmla="*/ 13568516 w 17701776"/>
              <a:gd name="connsiteY2" fmla="*/ 3072638 h 3073396"/>
              <a:gd name="connsiteX3" fmla="*/ 8731045 w 17701776"/>
              <a:gd name="connsiteY3" fmla="*/ 4974 h 3073396"/>
              <a:gd name="connsiteX4" fmla="*/ 3480619 w 17701776"/>
              <a:gd name="connsiteY4" fmla="*/ 2364716 h 3073396"/>
              <a:gd name="connsiteX5" fmla="*/ 0 w 17701776"/>
              <a:gd name="connsiteY5" fmla="*/ 2777671 h 3073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7701776" h="3073396">
                <a:moveTo>
                  <a:pt x="17580078" y="270445"/>
                </a:moveTo>
                <a:cubicBezTo>
                  <a:pt x="17884878" y="51677"/>
                  <a:pt x="17521084" y="299942"/>
                  <a:pt x="17521084" y="299942"/>
                </a:cubicBezTo>
                <a:cubicBezTo>
                  <a:pt x="16852490" y="766974"/>
                  <a:pt x="15033522" y="3121799"/>
                  <a:pt x="13568516" y="3072638"/>
                </a:cubicBezTo>
                <a:cubicBezTo>
                  <a:pt x="12103510" y="3023477"/>
                  <a:pt x="10412361" y="122961"/>
                  <a:pt x="8731045" y="4974"/>
                </a:cubicBezTo>
                <a:cubicBezTo>
                  <a:pt x="7049729" y="-113013"/>
                  <a:pt x="4935793" y="1902600"/>
                  <a:pt x="3480619" y="2364716"/>
                </a:cubicBezTo>
                <a:cubicBezTo>
                  <a:pt x="2025445" y="2826832"/>
                  <a:pt x="1012722" y="2802251"/>
                  <a:pt x="0" y="2777671"/>
                </a:cubicBezTo>
              </a:path>
            </a:pathLst>
          </a:cu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1" name="自由: 形状 130"/>
          <p:cNvSpPr/>
          <p:nvPr/>
        </p:nvSpPr>
        <p:spPr>
          <a:xfrm>
            <a:off x="-2175958" y="2881518"/>
            <a:ext cx="16898591" cy="2600793"/>
          </a:xfrm>
          <a:custGeom>
            <a:avLst/>
            <a:gdLst>
              <a:gd name="connsiteX0" fmla="*/ 17580078 w 17701776"/>
              <a:gd name="connsiteY0" fmla="*/ 270445 h 3073396"/>
              <a:gd name="connsiteX1" fmla="*/ 17521084 w 17701776"/>
              <a:gd name="connsiteY1" fmla="*/ 299942 h 3073396"/>
              <a:gd name="connsiteX2" fmla="*/ 13568516 w 17701776"/>
              <a:gd name="connsiteY2" fmla="*/ 3072638 h 3073396"/>
              <a:gd name="connsiteX3" fmla="*/ 8731045 w 17701776"/>
              <a:gd name="connsiteY3" fmla="*/ 4974 h 3073396"/>
              <a:gd name="connsiteX4" fmla="*/ 3480619 w 17701776"/>
              <a:gd name="connsiteY4" fmla="*/ 2364716 h 3073396"/>
              <a:gd name="connsiteX5" fmla="*/ 0 w 17701776"/>
              <a:gd name="connsiteY5" fmla="*/ 2777671 h 3073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7701776" h="3073396">
                <a:moveTo>
                  <a:pt x="17580078" y="270445"/>
                </a:moveTo>
                <a:cubicBezTo>
                  <a:pt x="17884878" y="51677"/>
                  <a:pt x="17521084" y="299942"/>
                  <a:pt x="17521084" y="299942"/>
                </a:cubicBezTo>
                <a:cubicBezTo>
                  <a:pt x="16852490" y="766974"/>
                  <a:pt x="15033522" y="3121799"/>
                  <a:pt x="13568516" y="3072638"/>
                </a:cubicBezTo>
                <a:cubicBezTo>
                  <a:pt x="12103510" y="3023477"/>
                  <a:pt x="10412361" y="122961"/>
                  <a:pt x="8731045" y="4974"/>
                </a:cubicBezTo>
                <a:cubicBezTo>
                  <a:pt x="7049729" y="-113013"/>
                  <a:pt x="4935793" y="1902600"/>
                  <a:pt x="3480619" y="2364716"/>
                </a:cubicBezTo>
                <a:cubicBezTo>
                  <a:pt x="2025445" y="2826832"/>
                  <a:pt x="1012722" y="2802251"/>
                  <a:pt x="0" y="2777671"/>
                </a:cubicBezTo>
              </a:path>
            </a:pathLst>
          </a:cu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2" name="自由: 形状 131"/>
          <p:cNvSpPr/>
          <p:nvPr/>
        </p:nvSpPr>
        <p:spPr>
          <a:xfrm>
            <a:off x="-2163829" y="2828449"/>
            <a:ext cx="16898591" cy="2600793"/>
          </a:xfrm>
          <a:custGeom>
            <a:avLst/>
            <a:gdLst>
              <a:gd name="connsiteX0" fmla="*/ 17580078 w 17701776"/>
              <a:gd name="connsiteY0" fmla="*/ 270445 h 3073396"/>
              <a:gd name="connsiteX1" fmla="*/ 17521084 w 17701776"/>
              <a:gd name="connsiteY1" fmla="*/ 299942 h 3073396"/>
              <a:gd name="connsiteX2" fmla="*/ 13568516 w 17701776"/>
              <a:gd name="connsiteY2" fmla="*/ 3072638 h 3073396"/>
              <a:gd name="connsiteX3" fmla="*/ 8731045 w 17701776"/>
              <a:gd name="connsiteY3" fmla="*/ 4974 h 3073396"/>
              <a:gd name="connsiteX4" fmla="*/ 3480619 w 17701776"/>
              <a:gd name="connsiteY4" fmla="*/ 2364716 h 3073396"/>
              <a:gd name="connsiteX5" fmla="*/ 0 w 17701776"/>
              <a:gd name="connsiteY5" fmla="*/ 2777671 h 3073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7701776" h="3073396">
                <a:moveTo>
                  <a:pt x="17580078" y="270445"/>
                </a:moveTo>
                <a:cubicBezTo>
                  <a:pt x="17884878" y="51677"/>
                  <a:pt x="17521084" y="299942"/>
                  <a:pt x="17521084" y="299942"/>
                </a:cubicBezTo>
                <a:cubicBezTo>
                  <a:pt x="16852490" y="766974"/>
                  <a:pt x="15033522" y="3121799"/>
                  <a:pt x="13568516" y="3072638"/>
                </a:cubicBezTo>
                <a:cubicBezTo>
                  <a:pt x="12103510" y="3023477"/>
                  <a:pt x="10412361" y="122961"/>
                  <a:pt x="8731045" y="4974"/>
                </a:cubicBezTo>
                <a:cubicBezTo>
                  <a:pt x="7049729" y="-113013"/>
                  <a:pt x="4935793" y="1902600"/>
                  <a:pt x="3480619" y="2364716"/>
                </a:cubicBezTo>
                <a:cubicBezTo>
                  <a:pt x="2025445" y="2826832"/>
                  <a:pt x="1012722" y="2802251"/>
                  <a:pt x="0" y="2777671"/>
                </a:cubicBezTo>
              </a:path>
            </a:pathLst>
          </a:cu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8" name="自由: 形状 137"/>
          <p:cNvSpPr/>
          <p:nvPr/>
        </p:nvSpPr>
        <p:spPr>
          <a:xfrm>
            <a:off x="-2149543" y="2775919"/>
            <a:ext cx="16898591" cy="2600793"/>
          </a:xfrm>
          <a:custGeom>
            <a:avLst/>
            <a:gdLst>
              <a:gd name="connsiteX0" fmla="*/ 17580078 w 17701776"/>
              <a:gd name="connsiteY0" fmla="*/ 270445 h 3073396"/>
              <a:gd name="connsiteX1" fmla="*/ 17521084 w 17701776"/>
              <a:gd name="connsiteY1" fmla="*/ 299942 h 3073396"/>
              <a:gd name="connsiteX2" fmla="*/ 13568516 w 17701776"/>
              <a:gd name="connsiteY2" fmla="*/ 3072638 h 3073396"/>
              <a:gd name="connsiteX3" fmla="*/ 8731045 w 17701776"/>
              <a:gd name="connsiteY3" fmla="*/ 4974 h 3073396"/>
              <a:gd name="connsiteX4" fmla="*/ 3480619 w 17701776"/>
              <a:gd name="connsiteY4" fmla="*/ 2364716 h 3073396"/>
              <a:gd name="connsiteX5" fmla="*/ 0 w 17701776"/>
              <a:gd name="connsiteY5" fmla="*/ 2777671 h 3073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7701776" h="3073396">
                <a:moveTo>
                  <a:pt x="17580078" y="270445"/>
                </a:moveTo>
                <a:cubicBezTo>
                  <a:pt x="17884878" y="51677"/>
                  <a:pt x="17521084" y="299942"/>
                  <a:pt x="17521084" y="299942"/>
                </a:cubicBezTo>
                <a:cubicBezTo>
                  <a:pt x="16852490" y="766974"/>
                  <a:pt x="15033522" y="3121799"/>
                  <a:pt x="13568516" y="3072638"/>
                </a:cubicBezTo>
                <a:cubicBezTo>
                  <a:pt x="12103510" y="3023477"/>
                  <a:pt x="10412361" y="122961"/>
                  <a:pt x="8731045" y="4974"/>
                </a:cubicBezTo>
                <a:cubicBezTo>
                  <a:pt x="7049729" y="-113013"/>
                  <a:pt x="4935793" y="1902600"/>
                  <a:pt x="3480619" y="2364716"/>
                </a:cubicBezTo>
                <a:cubicBezTo>
                  <a:pt x="2025445" y="2826832"/>
                  <a:pt x="1012722" y="2802251"/>
                  <a:pt x="0" y="2777671"/>
                </a:cubicBezTo>
              </a:path>
            </a:pathLst>
          </a:cu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9" name="自由: 形状 138"/>
          <p:cNvSpPr/>
          <p:nvPr/>
        </p:nvSpPr>
        <p:spPr>
          <a:xfrm>
            <a:off x="-2133124" y="2724018"/>
            <a:ext cx="16898591" cy="2600793"/>
          </a:xfrm>
          <a:custGeom>
            <a:avLst/>
            <a:gdLst>
              <a:gd name="connsiteX0" fmla="*/ 17580078 w 17701776"/>
              <a:gd name="connsiteY0" fmla="*/ 270445 h 3073396"/>
              <a:gd name="connsiteX1" fmla="*/ 17521084 w 17701776"/>
              <a:gd name="connsiteY1" fmla="*/ 299942 h 3073396"/>
              <a:gd name="connsiteX2" fmla="*/ 13568516 w 17701776"/>
              <a:gd name="connsiteY2" fmla="*/ 3072638 h 3073396"/>
              <a:gd name="connsiteX3" fmla="*/ 8731045 w 17701776"/>
              <a:gd name="connsiteY3" fmla="*/ 4974 h 3073396"/>
              <a:gd name="connsiteX4" fmla="*/ 3480619 w 17701776"/>
              <a:gd name="connsiteY4" fmla="*/ 2364716 h 3073396"/>
              <a:gd name="connsiteX5" fmla="*/ 0 w 17701776"/>
              <a:gd name="connsiteY5" fmla="*/ 2777671 h 3073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7701776" h="3073396">
                <a:moveTo>
                  <a:pt x="17580078" y="270445"/>
                </a:moveTo>
                <a:cubicBezTo>
                  <a:pt x="17884878" y="51677"/>
                  <a:pt x="17521084" y="299942"/>
                  <a:pt x="17521084" y="299942"/>
                </a:cubicBezTo>
                <a:cubicBezTo>
                  <a:pt x="16852490" y="766974"/>
                  <a:pt x="15033522" y="3121799"/>
                  <a:pt x="13568516" y="3072638"/>
                </a:cubicBezTo>
                <a:cubicBezTo>
                  <a:pt x="12103510" y="3023477"/>
                  <a:pt x="10412361" y="122961"/>
                  <a:pt x="8731045" y="4974"/>
                </a:cubicBezTo>
                <a:cubicBezTo>
                  <a:pt x="7049729" y="-113013"/>
                  <a:pt x="4935793" y="1902600"/>
                  <a:pt x="3480619" y="2364716"/>
                </a:cubicBezTo>
                <a:cubicBezTo>
                  <a:pt x="2025445" y="2826832"/>
                  <a:pt x="1012722" y="2802251"/>
                  <a:pt x="0" y="2777671"/>
                </a:cubicBezTo>
              </a:path>
            </a:pathLst>
          </a:cu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0" name="自由: 形状 139"/>
          <p:cNvSpPr/>
          <p:nvPr/>
        </p:nvSpPr>
        <p:spPr>
          <a:xfrm>
            <a:off x="-2114598" y="2672829"/>
            <a:ext cx="16898591" cy="2600793"/>
          </a:xfrm>
          <a:custGeom>
            <a:avLst/>
            <a:gdLst>
              <a:gd name="connsiteX0" fmla="*/ 17580078 w 17701776"/>
              <a:gd name="connsiteY0" fmla="*/ 270445 h 3073396"/>
              <a:gd name="connsiteX1" fmla="*/ 17521084 w 17701776"/>
              <a:gd name="connsiteY1" fmla="*/ 299942 h 3073396"/>
              <a:gd name="connsiteX2" fmla="*/ 13568516 w 17701776"/>
              <a:gd name="connsiteY2" fmla="*/ 3072638 h 3073396"/>
              <a:gd name="connsiteX3" fmla="*/ 8731045 w 17701776"/>
              <a:gd name="connsiteY3" fmla="*/ 4974 h 3073396"/>
              <a:gd name="connsiteX4" fmla="*/ 3480619 w 17701776"/>
              <a:gd name="connsiteY4" fmla="*/ 2364716 h 3073396"/>
              <a:gd name="connsiteX5" fmla="*/ 0 w 17701776"/>
              <a:gd name="connsiteY5" fmla="*/ 2777671 h 3073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7701776" h="3073396">
                <a:moveTo>
                  <a:pt x="17580078" y="270445"/>
                </a:moveTo>
                <a:cubicBezTo>
                  <a:pt x="17884878" y="51677"/>
                  <a:pt x="17521084" y="299942"/>
                  <a:pt x="17521084" y="299942"/>
                </a:cubicBezTo>
                <a:cubicBezTo>
                  <a:pt x="16852490" y="766974"/>
                  <a:pt x="15033522" y="3121799"/>
                  <a:pt x="13568516" y="3072638"/>
                </a:cubicBezTo>
                <a:cubicBezTo>
                  <a:pt x="12103510" y="3023477"/>
                  <a:pt x="10412361" y="122961"/>
                  <a:pt x="8731045" y="4974"/>
                </a:cubicBezTo>
                <a:cubicBezTo>
                  <a:pt x="7049729" y="-113013"/>
                  <a:pt x="4935793" y="1902600"/>
                  <a:pt x="3480619" y="2364716"/>
                </a:cubicBezTo>
                <a:cubicBezTo>
                  <a:pt x="2025445" y="2826832"/>
                  <a:pt x="1012722" y="2802251"/>
                  <a:pt x="0" y="2777671"/>
                </a:cubicBezTo>
              </a:path>
            </a:pathLst>
          </a:cu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1" name="自由: 形状 140"/>
          <p:cNvSpPr/>
          <p:nvPr/>
        </p:nvSpPr>
        <p:spPr>
          <a:xfrm>
            <a:off x="-2093998" y="2622440"/>
            <a:ext cx="16898591" cy="2600793"/>
          </a:xfrm>
          <a:custGeom>
            <a:avLst/>
            <a:gdLst>
              <a:gd name="connsiteX0" fmla="*/ 17580078 w 17701776"/>
              <a:gd name="connsiteY0" fmla="*/ 270445 h 3073396"/>
              <a:gd name="connsiteX1" fmla="*/ 17521084 w 17701776"/>
              <a:gd name="connsiteY1" fmla="*/ 299942 h 3073396"/>
              <a:gd name="connsiteX2" fmla="*/ 13568516 w 17701776"/>
              <a:gd name="connsiteY2" fmla="*/ 3072638 h 3073396"/>
              <a:gd name="connsiteX3" fmla="*/ 8731045 w 17701776"/>
              <a:gd name="connsiteY3" fmla="*/ 4974 h 3073396"/>
              <a:gd name="connsiteX4" fmla="*/ 3480619 w 17701776"/>
              <a:gd name="connsiteY4" fmla="*/ 2364716 h 3073396"/>
              <a:gd name="connsiteX5" fmla="*/ 0 w 17701776"/>
              <a:gd name="connsiteY5" fmla="*/ 2777671 h 3073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7701776" h="3073396">
                <a:moveTo>
                  <a:pt x="17580078" y="270445"/>
                </a:moveTo>
                <a:cubicBezTo>
                  <a:pt x="17884878" y="51677"/>
                  <a:pt x="17521084" y="299942"/>
                  <a:pt x="17521084" y="299942"/>
                </a:cubicBezTo>
                <a:cubicBezTo>
                  <a:pt x="16852490" y="766974"/>
                  <a:pt x="15033522" y="3121799"/>
                  <a:pt x="13568516" y="3072638"/>
                </a:cubicBezTo>
                <a:cubicBezTo>
                  <a:pt x="12103510" y="3023477"/>
                  <a:pt x="10412361" y="122961"/>
                  <a:pt x="8731045" y="4974"/>
                </a:cubicBezTo>
                <a:cubicBezTo>
                  <a:pt x="7049729" y="-113013"/>
                  <a:pt x="4935793" y="1902600"/>
                  <a:pt x="3480619" y="2364716"/>
                </a:cubicBezTo>
                <a:cubicBezTo>
                  <a:pt x="2025445" y="2826832"/>
                  <a:pt x="1012722" y="2802251"/>
                  <a:pt x="0" y="2777671"/>
                </a:cubicBezTo>
              </a:path>
            </a:pathLst>
          </a:cu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2" name="自由: 形状 141"/>
          <p:cNvSpPr/>
          <p:nvPr/>
        </p:nvSpPr>
        <p:spPr>
          <a:xfrm>
            <a:off x="-2071357" y="2572935"/>
            <a:ext cx="16898591" cy="2600793"/>
          </a:xfrm>
          <a:custGeom>
            <a:avLst/>
            <a:gdLst>
              <a:gd name="connsiteX0" fmla="*/ 17580078 w 17701776"/>
              <a:gd name="connsiteY0" fmla="*/ 270445 h 3073396"/>
              <a:gd name="connsiteX1" fmla="*/ 17521084 w 17701776"/>
              <a:gd name="connsiteY1" fmla="*/ 299942 h 3073396"/>
              <a:gd name="connsiteX2" fmla="*/ 13568516 w 17701776"/>
              <a:gd name="connsiteY2" fmla="*/ 3072638 h 3073396"/>
              <a:gd name="connsiteX3" fmla="*/ 8731045 w 17701776"/>
              <a:gd name="connsiteY3" fmla="*/ 4974 h 3073396"/>
              <a:gd name="connsiteX4" fmla="*/ 3480619 w 17701776"/>
              <a:gd name="connsiteY4" fmla="*/ 2364716 h 3073396"/>
              <a:gd name="connsiteX5" fmla="*/ 0 w 17701776"/>
              <a:gd name="connsiteY5" fmla="*/ 2777671 h 3073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7701776" h="3073396">
                <a:moveTo>
                  <a:pt x="17580078" y="270445"/>
                </a:moveTo>
                <a:cubicBezTo>
                  <a:pt x="17884878" y="51677"/>
                  <a:pt x="17521084" y="299942"/>
                  <a:pt x="17521084" y="299942"/>
                </a:cubicBezTo>
                <a:cubicBezTo>
                  <a:pt x="16852490" y="766974"/>
                  <a:pt x="15033522" y="3121799"/>
                  <a:pt x="13568516" y="3072638"/>
                </a:cubicBezTo>
                <a:cubicBezTo>
                  <a:pt x="12103510" y="3023477"/>
                  <a:pt x="10412361" y="122961"/>
                  <a:pt x="8731045" y="4974"/>
                </a:cubicBezTo>
                <a:cubicBezTo>
                  <a:pt x="7049729" y="-113013"/>
                  <a:pt x="4935793" y="1902600"/>
                  <a:pt x="3480619" y="2364716"/>
                </a:cubicBezTo>
                <a:cubicBezTo>
                  <a:pt x="2025445" y="2826832"/>
                  <a:pt x="1012722" y="2802251"/>
                  <a:pt x="0" y="2777671"/>
                </a:cubicBezTo>
              </a:path>
            </a:pathLst>
          </a:cu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3" name="自由: 形状 142"/>
          <p:cNvSpPr/>
          <p:nvPr/>
        </p:nvSpPr>
        <p:spPr>
          <a:xfrm>
            <a:off x="-2046712" y="2524395"/>
            <a:ext cx="16898591" cy="2600793"/>
          </a:xfrm>
          <a:custGeom>
            <a:avLst/>
            <a:gdLst>
              <a:gd name="connsiteX0" fmla="*/ 17580078 w 17701776"/>
              <a:gd name="connsiteY0" fmla="*/ 270445 h 3073396"/>
              <a:gd name="connsiteX1" fmla="*/ 17521084 w 17701776"/>
              <a:gd name="connsiteY1" fmla="*/ 299942 h 3073396"/>
              <a:gd name="connsiteX2" fmla="*/ 13568516 w 17701776"/>
              <a:gd name="connsiteY2" fmla="*/ 3072638 h 3073396"/>
              <a:gd name="connsiteX3" fmla="*/ 8731045 w 17701776"/>
              <a:gd name="connsiteY3" fmla="*/ 4974 h 3073396"/>
              <a:gd name="connsiteX4" fmla="*/ 3480619 w 17701776"/>
              <a:gd name="connsiteY4" fmla="*/ 2364716 h 3073396"/>
              <a:gd name="connsiteX5" fmla="*/ 0 w 17701776"/>
              <a:gd name="connsiteY5" fmla="*/ 2777671 h 3073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7701776" h="3073396">
                <a:moveTo>
                  <a:pt x="17580078" y="270445"/>
                </a:moveTo>
                <a:cubicBezTo>
                  <a:pt x="17884878" y="51677"/>
                  <a:pt x="17521084" y="299942"/>
                  <a:pt x="17521084" y="299942"/>
                </a:cubicBezTo>
                <a:cubicBezTo>
                  <a:pt x="16852490" y="766974"/>
                  <a:pt x="15033522" y="3121799"/>
                  <a:pt x="13568516" y="3072638"/>
                </a:cubicBezTo>
                <a:cubicBezTo>
                  <a:pt x="12103510" y="3023477"/>
                  <a:pt x="10412361" y="122961"/>
                  <a:pt x="8731045" y="4974"/>
                </a:cubicBezTo>
                <a:cubicBezTo>
                  <a:pt x="7049729" y="-113013"/>
                  <a:pt x="4935793" y="1902600"/>
                  <a:pt x="3480619" y="2364716"/>
                </a:cubicBezTo>
                <a:cubicBezTo>
                  <a:pt x="2025445" y="2826832"/>
                  <a:pt x="1012722" y="2802251"/>
                  <a:pt x="0" y="2777671"/>
                </a:cubicBezTo>
              </a:path>
            </a:pathLst>
          </a:cu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4" name="自由: 形状 143"/>
          <p:cNvSpPr/>
          <p:nvPr/>
        </p:nvSpPr>
        <p:spPr>
          <a:xfrm>
            <a:off x="-2020106" y="2476902"/>
            <a:ext cx="16898591" cy="2600793"/>
          </a:xfrm>
          <a:custGeom>
            <a:avLst/>
            <a:gdLst>
              <a:gd name="connsiteX0" fmla="*/ 17580078 w 17701776"/>
              <a:gd name="connsiteY0" fmla="*/ 270445 h 3073396"/>
              <a:gd name="connsiteX1" fmla="*/ 17521084 w 17701776"/>
              <a:gd name="connsiteY1" fmla="*/ 299942 h 3073396"/>
              <a:gd name="connsiteX2" fmla="*/ 13568516 w 17701776"/>
              <a:gd name="connsiteY2" fmla="*/ 3072638 h 3073396"/>
              <a:gd name="connsiteX3" fmla="*/ 8731045 w 17701776"/>
              <a:gd name="connsiteY3" fmla="*/ 4974 h 3073396"/>
              <a:gd name="connsiteX4" fmla="*/ 3480619 w 17701776"/>
              <a:gd name="connsiteY4" fmla="*/ 2364716 h 3073396"/>
              <a:gd name="connsiteX5" fmla="*/ 0 w 17701776"/>
              <a:gd name="connsiteY5" fmla="*/ 2777671 h 3073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7701776" h="3073396">
                <a:moveTo>
                  <a:pt x="17580078" y="270445"/>
                </a:moveTo>
                <a:cubicBezTo>
                  <a:pt x="17884878" y="51677"/>
                  <a:pt x="17521084" y="299942"/>
                  <a:pt x="17521084" y="299942"/>
                </a:cubicBezTo>
                <a:cubicBezTo>
                  <a:pt x="16852490" y="766974"/>
                  <a:pt x="15033522" y="3121799"/>
                  <a:pt x="13568516" y="3072638"/>
                </a:cubicBezTo>
                <a:cubicBezTo>
                  <a:pt x="12103510" y="3023477"/>
                  <a:pt x="10412361" y="122961"/>
                  <a:pt x="8731045" y="4974"/>
                </a:cubicBezTo>
                <a:cubicBezTo>
                  <a:pt x="7049729" y="-113013"/>
                  <a:pt x="4935793" y="1902600"/>
                  <a:pt x="3480619" y="2364716"/>
                </a:cubicBezTo>
                <a:cubicBezTo>
                  <a:pt x="2025445" y="2826832"/>
                  <a:pt x="1012722" y="2802251"/>
                  <a:pt x="0" y="2777671"/>
                </a:cubicBezTo>
              </a:path>
            </a:pathLst>
          </a:cu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5" name="自由: 形状 144"/>
          <p:cNvSpPr/>
          <p:nvPr/>
        </p:nvSpPr>
        <p:spPr>
          <a:xfrm>
            <a:off x="-1991582" y="2430536"/>
            <a:ext cx="16898591" cy="2600793"/>
          </a:xfrm>
          <a:custGeom>
            <a:avLst/>
            <a:gdLst>
              <a:gd name="connsiteX0" fmla="*/ 17580078 w 17701776"/>
              <a:gd name="connsiteY0" fmla="*/ 270445 h 3073396"/>
              <a:gd name="connsiteX1" fmla="*/ 17521084 w 17701776"/>
              <a:gd name="connsiteY1" fmla="*/ 299942 h 3073396"/>
              <a:gd name="connsiteX2" fmla="*/ 13568516 w 17701776"/>
              <a:gd name="connsiteY2" fmla="*/ 3072638 h 3073396"/>
              <a:gd name="connsiteX3" fmla="*/ 8731045 w 17701776"/>
              <a:gd name="connsiteY3" fmla="*/ 4974 h 3073396"/>
              <a:gd name="connsiteX4" fmla="*/ 3480619 w 17701776"/>
              <a:gd name="connsiteY4" fmla="*/ 2364716 h 3073396"/>
              <a:gd name="connsiteX5" fmla="*/ 0 w 17701776"/>
              <a:gd name="connsiteY5" fmla="*/ 2777671 h 3073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7701776" h="3073396">
                <a:moveTo>
                  <a:pt x="17580078" y="270445"/>
                </a:moveTo>
                <a:cubicBezTo>
                  <a:pt x="17884878" y="51677"/>
                  <a:pt x="17521084" y="299942"/>
                  <a:pt x="17521084" y="299942"/>
                </a:cubicBezTo>
                <a:cubicBezTo>
                  <a:pt x="16852490" y="766974"/>
                  <a:pt x="15033522" y="3121799"/>
                  <a:pt x="13568516" y="3072638"/>
                </a:cubicBezTo>
                <a:cubicBezTo>
                  <a:pt x="12103510" y="3023477"/>
                  <a:pt x="10412361" y="122961"/>
                  <a:pt x="8731045" y="4974"/>
                </a:cubicBezTo>
                <a:cubicBezTo>
                  <a:pt x="7049729" y="-113013"/>
                  <a:pt x="4935793" y="1902600"/>
                  <a:pt x="3480619" y="2364716"/>
                </a:cubicBezTo>
                <a:cubicBezTo>
                  <a:pt x="2025445" y="2826832"/>
                  <a:pt x="1012722" y="2802251"/>
                  <a:pt x="0" y="2777671"/>
                </a:cubicBezTo>
              </a:path>
            </a:pathLst>
          </a:cu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6" name="自由: 形状 145"/>
          <p:cNvSpPr/>
          <p:nvPr/>
        </p:nvSpPr>
        <p:spPr>
          <a:xfrm>
            <a:off x="-1961189" y="2385372"/>
            <a:ext cx="16898591" cy="2600793"/>
          </a:xfrm>
          <a:custGeom>
            <a:avLst/>
            <a:gdLst>
              <a:gd name="connsiteX0" fmla="*/ 17580078 w 17701776"/>
              <a:gd name="connsiteY0" fmla="*/ 270445 h 3073396"/>
              <a:gd name="connsiteX1" fmla="*/ 17521084 w 17701776"/>
              <a:gd name="connsiteY1" fmla="*/ 299942 h 3073396"/>
              <a:gd name="connsiteX2" fmla="*/ 13568516 w 17701776"/>
              <a:gd name="connsiteY2" fmla="*/ 3072638 h 3073396"/>
              <a:gd name="connsiteX3" fmla="*/ 8731045 w 17701776"/>
              <a:gd name="connsiteY3" fmla="*/ 4974 h 3073396"/>
              <a:gd name="connsiteX4" fmla="*/ 3480619 w 17701776"/>
              <a:gd name="connsiteY4" fmla="*/ 2364716 h 3073396"/>
              <a:gd name="connsiteX5" fmla="*/ 0 w 17701776"/>
              <a:gd name="connsiteY5" fmla="*/ 2777671 h 3073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7701776" h="3073396">
                <a:moveTo>
                  <a:pt x="17580078" y="270445"/>
                </a:moveTo>
                <a:cubicBezTo>
                  <a:pt x="17884878" y="51677"/>
                  <a:pt x="17521084" y="299942"/>
                  <a:pt x="17521084" y="299942"/>
                </a:cubicBezTo>
                <a:cubicBezTo>
                  <a:pt x="16852490" y="766974"/>
                  <a:pt x="15033522" y="3121799"/>
                  <a:pt x="13568516" y="3072638"/>
                </a:cubicBezTo>
                <a:cubicBezTo>
                  <a:pt x="12103510" y="3023477"/>
                  <a:pt x="10412361" y="122961"/>
                  <a:pt x="8731045" y="4974"/>
                </a:cubicBezTo>
                <a:cubicBezTo>
                  <a:pt x="7049729" y="-113013"/>
                  <a:pt x="4935793" y="1902600"/>
                  <a:pt x="3480619" y="2364716"/>
                </a:cubicBezTo>
                <a:cubicBezTo>
                  <a:pt x="2025445" y="2826832"/>
                  <a:pt x="1012722" y="2802251"/>
                  <a:pt x="0" y="2777671"/>
                </a:cubicBezTo>
              </a:path>
            </a:pathLst>
          </a:cu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7" name="自由: 形状 146"/>
          <p:cNvSpPr/>
          <p:nvPr/>
        </p:nvSpPr>
        <p:spPr>
          <a:xfrm>
            <a:off x="-1928976" y="2341489"/>
            <a:ext cx="16898591" cy="2600793"/>
          </a:xfrm>
          <a:custGeom>
            <a:avLst/>
            <a:gdLst>
              <a:gd name="connsiteX0" fmla="*/ 17580078 w 17701776"/>
              <a:gd name="connsiteY0" fmla="*/ 270445 h 3073396"/>
              <a:gd name="connsiteX1" fmla="*/ 17521084 w 17701776"/>
              <a:gd name="connsiteY1" fmla="*/ 299942 h 3073396"/>
              <a:gd name="connsiteX2" fmla="*/ 13568516 w 17701776"/>
              <a:gd name="connsiteY2" fmla="*/ 3072638 h 3073396"/>
              <a:gd name="connsiteX3" fmla="*/ 8731045 w 17701776"/>
              <a:gd name="connsiteY3" fmla="*/ 4974 h 3073396"/>
              <a:gd name="connsiteX4" fmla="*/ 3480619 w 17701776"/>
              <a:gd name="connsiteY4" fmla="*/ 2364716 h 3073396"/>
              <a:gd name="connsiteX5" fmla="*/ 0 w 17701776"/>
              <a:gd name="connsiteY5" fmla="*/ 2777671 h 3073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7701776" h="3073396">
                <a:moveTo>
                  <a:pt x="17580078" y="270445"/>
                </a:moveTo>
                <a:cubicBezTo>
                  <a:pt x="17884878" y="51677"/>
                  <a:pt x="17521084" y="299942"/>
                  <a:pt x="17521084" y="299942"/>
                </a:cubicBezTo>
                <a:cubicBezTo>
                  <a:pt x="16852490" y="766974"/>
                  <a:pt x="15033522" y="3121799"/>
                  <a:pt x="13568516" y="3072638"/>
                </a:cubicBezTo>
                <a:cubicBezTo>
                  <a:pt x="12103510" y="3023477"/>
                  <a:pt x="10412361" y="122961"/>
                  <a:pt x="8731045" y="4974"/>
                </a:cubicBezTo>
                <a:cubicBezTo>
                  <a:pt x="7049729" y="-113013"/>
                  <a:pt x="4935793" y="1902600"/>
                  <a:pt x="3480619" y="2364716"/>
                </a:cubicBezTo>
                <a:cubicBezTo>
                  <a:pt x="2025445" y="2826832"/>
                  <a:pt x="1012722" y="2802251"/>
                  <a:pt x="0" y="2777671"/>
                </a:cubicBezTo>
              </a:path>
            </a:pathLst>
          </a:cu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8" name="自由: 形状 147"/>
          <p:cNvSpPr/>
          <p:nvPr/>
        </p:nvSpPr>
        <p:spPr>
          <a:xfrm>
            <a:off x="-1894998" y="2298957"/>
            <a:ext cx="16898591" cy="2600793"/>
          </a:xfrm>
          <a:custGeom>
            <a:avLst/>
            <a:gdLst>
              <a:gd name="connsiteX0" fmla="*/ 17580078 w 17701776"/>
              <a:gd name="connsiteY0" fmla="*/ 270445 h 3073396"/>
              <a:gd name="connsiteX1" fmla="*/ 17521084 w 17701776"/>
              <a:gd name="connsiteY1" fmla="*/ 299942 h 3073396"/>
              <a:gd name="connsiteX2" fmla="*/ 13568516 w 17701776"/>
              <a:gd name="connsiteY2" fmla="*/ 3072638 h 3073396"/>
              <a:gd name="connsiteX3" fmla="*/ 8731045 w 17701776"/>
              <a:gd name="connsiteY3" fmla="*/ 4974 h 3073396"/>
              <a:gd name="connsiteX4" fmla="*/ 3480619 w 17701776"/>
              <a:gd name="connsiteY4" fmla="*/ 2364716 h 3073396"/>
              <a:gd name="connsiteX5" fmla="*/ 0 w 17701776"/>
              <a:gd name="connsiteY5" fmla="*/ 2777671 h 3073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7701776" h="3073396">
                <a:moveTo>
                  <a:pt x="17580078" y="270445"/>
                </a:moveTo>
                <a:cubicBezTo>
                  <a:pt x="17884878" y="51677"/>
                  <a:pt x="17521084" y="299942"/>
                  <a:pt x="17521084" y="299942"/>
                </a:cubicBezTo>
                <a:cubicBezTo>
                  <a:pt x="16852490" y="766974"/>
                  <a:pt x="15033522" y="3121799"/>
                  <a:pt x="13568516" y="3072638"/>
                </a:cubicBezTo>
                <a:cubicBezTo>
                  <a:pt x="12103510" y="3023477"/>
                  <a:pt x="10412361" y="122961"/>
                  <a:pt x="8731045" y="4974"/>
                </a:cubicBezTo>
                <a:cubicBezTo>
                  <a:pt x="7049729" y="-113013"/>
                  <a:pt x="4935793" y="1902600"/>
                  <a:pt x="3480619" y="2364716"/>
                </a:cubicBezTo>
                <a:cubicBezTo>
                  <a:pt x="2025445" y="2826832"/>
                  <a:pt x="1012722" y="2802251"/>
                  <a:pt x="0" y="2777671"/>
                </a:cubicBezTo>
              </a:path>
            </a:pathLst>
          </a:cu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9" name="自由: 形状 148"/>
          <p:cNvSpPr/>
          <p:nvPr/>
        </p:nvSpPr>
        <p:spPr>
          <a:xfrm>
            <a:off x="-1859312" y="2257848"/>
            <a:ext cx="16898591" cy="2600793"/>
          </a:xfrm>
          <a:custGeom>
            <a:avLst/>
            <a:gdLst>
              <a:gd name="connsiteX0" fmla="*/ 17580078 w 17701776"/>
              <a:gd name="connsiteY0" fmla="*/ 270445 h 3073396"/>
              <a:gd name="connsiteX1" fmla="*/ 17521084 w 17701776"/>
              <a:gd name="connsiteY1" fmla="*/ 299942 h 3073396"/>
              <a:gd name="connsiteX2" fmla="*/ 13568516 w 17701776"/>
              <a:gd name="connsiteY2" fmla="*/ 3072638 h 3073396"/>
              <a:gd name="connsiteX3" fmla="*/ 8731045 w 17701776"/>
              <a:gd name="connsiteY3" fmla="*/ 4974 h 3073396"/>
              <a:gd name="connsiteX4" fmla="*/ 3480619 w 17701776"/>
              <a:gd name="connsiteY4" fmla="*/ 2364716 h 3073396"/>
              <a:gd name="connsiteX5" fmla="*/ 0 w 17701776"/>
              <a:gd name="connsiteY5" fmla="*/ 2777671 h 3073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7701776" h="3073396">
                <a:moveTo>
                  <a:pt x="17580078" y="270445"/>
                </a:moveTo>
                <a:cubicBezTo>
                  <a:pt x="17884878" y="51677"/>
                  <a:pt x="17521084" y="299942"/>
                  <a:pt x="17521084" y="299942"/>
                </a:cubicBezTo>
                <a:cubicBezTo>
                  <a:pt x="16852490" y="766974"/>
                  <a:pt x="15033522" y="3121799"/>
                  <a:pt x="13568516" y="3072638"/>
                </a:cubicBezTo>
                <a:cubicBezTo>
                  <a:pt x="12103510" y="3023477"/>
                  <a:pt x="10412361" y="122961"/>
                  <a:pt x="8731045" y="4974"/>
                </a:cubicBezTo>
                <a:cubicBezTo>
                  <a:pt x="7049729" y="-113013"/>
                  <a:pt x="4935793" y="1902600"/>
                  <a:pt x="3480619" y="2364716"/>
                </a:cubicBezTo>
                <a:cubicBezTo>
                  <a:pt x="2025445" y="2826832"/>
                  <a:pt x="1012722" y="2802251"/>
                  <a:pt x="0" y="2777671"/>
                </a:cubicBezTo>
              </a:path>
            </a:pathLst>
          </a:cu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0" name="自由: 形状 149"/>
          <p:cNvSpPr/>
          <p:nvPr/>
        </p:nvSpPr>
        <p:spPr>
          <a:xfrm>
            <a:off x="-1821976" y="2218232"/>
            <a:ext cx="16898591" cy="2600793"/>
          </a:xfrm>
          <a:custGeom>
            <a:avLst/>
            <a:gdLst>
              <a:gd name="connsiteX0" fmla="*/ 17580078 w 17701776"/>
              <a:gd name="connsiteY0" fmla="*/ 270445 h 3073396"/>
              <a:gd name="connsiteX1" fmla="*/ 17521084 w 17701776"/>
              <a:gd name="connsiteY1" fmla="*/ 299942 h 3073396"/>
              <a:gd name="connsiteX2" fmla="*/ 13568516 w 17701776"/>
              <a:gd name="connsiteY2" fmla="*/ 3072638 h 3073396"/>
              <a:gd name="connsiteX3" fmla="*/ 8731045 w 17701776"/>
              <a:gd name="connsiteY3" fmla="*/ 4974 h 3073396"/>
              <a:gd name="connsiteX4" fmla="*/ 3480619 w 17701776"/>
              <a:gd name="connsiteY4" fmla="*/ 2364716 h 3073396"/>
              <a:gd name="connsiteX5" fmla="*/ 0 w 17701776"/>
              <a:gd name="connsiteY5" fmla="*/ 2777671 h 3073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7701776" h="3073396">
                <a:moveTo>
                  <a:pt x="17580078" y="270445"/>
                </a:moveTo>
                <a:cubicBezTo>
                  <a:pt x="17884878" y="51677"/>
                  <a:pt x="17521084" y="299942"/>
                  <a:pt x="17521084" y="299942"/>
                </a:cubicBezTo>
                <a:cubicBezTo>
                  <a:pt x="16852490" y="766974"/>
                  <a:pt x="15033522" y="3121799"/>
                  <a:pt x="13568516" y="3072638"/>
                </a:cubicBezTo>
                <a:cubicBezTo>
                  <a:pt x="12103510" y="3023477"/>
                  <a:pt x="10412361" y="122961"/>
                  <a:pt x="8731045" y="4974"/>
                </a:cubicBezTo>
                <a:cubicBezTo>
                  <a:pt x="7049729" y="-113013"/>
                  <a:pt x="4935793" y="1902600"/>
                  <a:pt x="3480619" y="2364716"/>
                </a:cubicBezTo>
                <a:cubicBezTo>
                  <a:pt x="2025445" y="2826832"/>
                  <a:pt x="1012722" y="2802251"/>
                  <a:pt x="0" y="2777671"/>
                </a:cubicBezTo>
              </a:path>
            </a:pathLst>
          </a:cu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1" name="自由: 形状 150"/>
          <p:cNvSpPr/>
          <p:nvPr/>
        </p:nvSpPr>
        <p:spPr>
          <a:xfrm>
            <a:off x="-1783054" y="2180173"/>
            <a:ext cx="16898591" cy="2600793"/>
          </a:xfrm>
          <a:custGeom>
            <a:avLst/>
            <a:gdLst>
              <a:gd name="connsiteX0" fmla="*/ 17580078 w 17701776"/>
              <a:gd name="connsiteY0" fmla="*/ 270445 h 3073396"/>
              <a:gd name="connsiteX1" fmla="*/ 17521084 w 17701776"/>
              <a:gd name="connsiteY1" fmla="*/ 299942 h 3073396"/>
              <a:gd name="connsiteX2" fmla="*/ 13568516 w 17701776"/>
              <a:gd name="connsiteY2" fmla="*/ 3072638 h 3073396"/>
              <a:gd name="connsiteX3" fmla="*/ 8731045 w 17701776"/>
              <a:gd name="connsiteY3" fmla="*/ 4974 h 3073396"/>
              <a:gd name="connsiteX4" fmla="*/ 3480619 w 17701776"/>
              <a:gd name="connsiteY4" fmla="*/ 2364716 h 3073396"/>
              <a:gd name="connsiteX5" fmla="*/ 0 w 17701776"/>
              <a:gd name="connsiteY5" fmla="*/ 2777671 h 3073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7701776" h="3073396">
                <a:moveTo>
                  <a:pt x="17580078" y="270445"/>
                </a:moveTo>
                <a:cubicBezTo>
                  <a:pt x="17884878" y="51677"/>
                  <a:pt x="17521084" y="299942"/>
                  <a:pt x="17521084" y="299942"/>
                </a:cubicBezTo>
                <a:cubicBezTo>
                  <a:pt x="16852490" y="766974"/>
                  <a:pt x="15033522" y="3121799"/>
                  <a:pt x="13568516" y="3072638"/>
                </a:cubicBezTo>
                <a:cubicBezTo>
                  <a:pt x="12103510" y="3023477"/>
                  <a:pt x="10412361" y="122961"/>
                  <a:pt x="8731045" y="4974"/>
                </a:cubicBezTo>
                <a:cubicBezTo>
                  <a:pt x="7049729" y="-113013"/>
                  <a:pt x="4935793" y="1902600"/>
                  <a:pt x="3480619" y="2364716"/>
                </a:cubicBezTo>
                <a:cubicBezTo>
                  <a:pt x="2025445" y="2826832"/>
                  <a:pt x="1012722" y="2802251"/>
                  <a:pt x="0" y="2777671"/>
                </a:cubicBezTo>
              </a:path>
            </a:pathLst>
          </a:cu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2" name="自由: 形状 151"/>
          <p:cNvSpPr/>
          <p:nvPr/>
        </p:nvSpPr>
        <p:spPr>
          <a:xfrm>
            <a:off x="-1742609" y="2143736"/>
            <a:ext cx="16898591" cy="2600793"/>
          </a:xfrm>
          <a:custGeom>
            <a:avLst/>
            <a:gdLst>
              <a:gd name="connsiteX0" fmla="*/ 17580078 w 17701776"/>
              <a:gd name="connsiteY0" fmla="*/ 270445 h 3073396"/>
              <a:gd name="connsiteX1" fmla="*/ 17521084 w 17701776"/>
              <a:gd name="connsiteY1" fmla="*/ 299942 h 3073396"/>
              <a:gd name="connsiteX2" fmla="*/ 13568516 w 17701776"/>
              <a:gd name="connsiteY2" fmla="*/ 3072638 h 3073396"/>
              <a:gd name="connsiteX3" fmla="*/ 8731045 w 17701776"/>
              <a:gd name="connsiteY3" fmla="*/ 4974 h 3073396"/>
              <a:gd name="connsiteX4" fmla="*/ 3480619 w 17701776"/>
              <a:gd name="connsiteY4" fmla="*/ 2364716 h 3073396"/>
              <a:gd name="connsiteX5" fmla="*/ 0 w 17701776"/>
              <a:gd name="connsiteY5" fmla="*/ 2777671 h 3073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7701776" h="3073396">
                <a:moveTo>
                  <a:pt x="17580078" y="270445"/>
                </a:moveTo>
                <a:cubicBezTo>
                  <a:pt x="17884878" y="51677"/>
                  <a:pt x="17521084" y="299942"/>
                  <a:pt x="17521084" y="299942"/>
                </a:cubicBezTo>
                <a:cubicBezTo>
                  <a:pt x="16852490" y="766974"/>
                  <a:pt x="15033522" y="3121799"/>
                  <a:pt x="13568516" y="3072638"/>
                </a:cubicBezTo>
                <a:cubicBezTo>
                  <a:pt x="12103510" y="3023477"/>
                  <a:pt x="10412361" y="122961"/>
                  <a:pt x="8731045" y="4974"/>
                </a:cubicBezTo>
                <a:cubicBezTo>
                  <a:pt x="7049729" y="-113013"/>
                  <a:pt x="4935793" y="1902600"/>
                  <a:pt x="3480619" y="2364716"/>
                </a:cubicBezTo>
                <a:cubicBezTo>
                  <a:pt x="2025445" y="2826832"/>
                  <a:pt x="1012722" y="2802251"/>
                  <a:pt x="0" y="2777671"/>
                </a:cubicBezTo>
              </a:path>
            </a:pathLst>
          </a:cu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3" name="自由: 形状 152"/>
          <p:cNvSpPr/>
          <p:nvPr/>
        </p:nvSpPr>
        <p:spPr>
          <a:xfrm>
            <a:off x="-1700710" y="2108981"/>
            <a:ext cx="16898591" cy="2600793"/>
          </a:xfrm>
          <a:custGeom>
            <a:avLst/>
            <a:gdLst>
              <a:gd name="connsiteX0" fmla="*/ 17580078 w 17701776"/>
              <a:gd name="connsiteY0" fmla="*/ 270445 h 3073396"/>
              <a:gd name="connsiteX1" fmla="*/ 17521084 w 17701776"/>
              <a:gd name="connsiteY1" fmla="*/ 299942 h 3073396"/>
              <a:gd name="connsiteX2" fmla="*/ 13568516 w 17701776"/>
              <a:gd name="connsiteY2" fmla="*/ 3072638 h 3073396"/>
              <a:gd name="connsiteX3" fmla="*/ 8731045 w 17701776"/>
              <a:gd name="connsiteY3" fmla="*/ 4974 h 3073396"/>
              <a:gd name="connsiteX4" fmla="*/ 3480619 w 17701776"/>
              <a:gd name="connsiteY4" fmla="*/ 2364716 h 3073396"/>
              <a:gd name="connsiteX5" fmla="*/ 0 w 17701776"/>
              <a:gd name="connsiteY5" fmla="*/ 2777671 h 3073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7701776" h="3073396">
                <a:moveTo>
                  <a:pt x="17580078" y="270445"/>
                </a:moveTo>
                <a:cubicBezTo>
                  <a:pt x="17884878" y="51677"/>
                  <a:pt x="17521084" y="299942"/>
                  <a:pt x="17521084" y="299942"/>
                </a:cubicBezTo>
                <a:cubicBezTo>
                  <a:pt x="16852490" y="766974"/>
                  <a:pt x="15033522" y="3121799"/>
                  <a:pt x="13568516" y="3072638"/>
                </a:cubicBezTo>
                <a:cubicBezTo>
                  <a:pt x="12103510" y="3023477"/>
                  <a:pt x="10412361" y="122961"/>
                  <a:pt x="8731045" y="4974"/>
                </a:cubicBezTo>
                <a:cubicBezTo>
                  <a:pt x="7049729" y="-113013"/>
                  <a:pt x="4935793" y="1902600"/>
                  <a:pt x="3480619" y="2364716"/>
                </a:cubicBezTo>
                <a:cubicBezTo>
                  <a:pt x="2025445" y="2826832"/>
                  <a:pt x="1012722" y="2802251"/>
                  <a:pt x="0" y="2777671"/>
                </a:cubicBezTo>
              </a:path>
            </a:pathLst>
          </a:cu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4" name="自由: 形状 153"/>
          <p:cNvSpPr/>
          <p:nvPr/>
        </p:nvSpPr>
        <p:spPr>
          <a:xfrm>
            <a:off x="-1657427" y="2075965"/>
            <a:ext cx="16898591" cy="2600793"/>
          </a:xfrm>
          <a:custGeom>
            <a:avLst/>
            <a:gdLst>
              <a:gd name="connsiteX0" fmla="*/ 17580078 w 17701776"/>
              <a:gd name="connsiteY0" fmla="*/ 270445 h 3073396"/>
              <a:gd name="connsiteX1" fmla="*/ 17521084 w 17701776"/>
              <a:gd name="connsiteY1" fmla="*/ 299942 h 3073396"/>
              <a:gd name="connsiteX2" fmla="*/ 13568516 w 17701776"/>
              <a:gd name="connsiteY2" fmla="*/ 3072638 h 3073396"/>
              <a:gd name="connsiteX3" fmla="*/ 8731045 w 17701776"/>
              <a:gd name="connsiteY3" fmla="*/ 4974 h 3073396"/>
              <a:gd name="connsiteX4" fmla="*/ 3480619 w 17701776"/>
              <a:gd name="connsiteY4" fmla="*/ 2364716 h 3073396"/>
              <a:gd name="connsiteX5" fmla="*/ 0 w 17701776"/>
              <a:gd name="connsiteY5" fmla="*/ 2777671 h 3073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7701776" h="3073396">
                <a:moveTo>
                  <a:pt x="17580078" y="270445"/>
                </a:moveTo>
                <a:cubicBezTo>
                  <a:pt x="17884878" y="51677"/>
                  <a:pt x="17521084" y="299942"/>
                  <a:pt x="17521084" y="299942"/>
                </a:cubicBezTo>
                <a:cubicBezTo>
                  <a:pt x="16852490" y="766974"/>
                  <a:pt x="15033522" y="3121799"/>
                  <a:pt x="13568516" y="3072638"/>
                </a:cubicBezTo>
                <a:cubicBezTo>
                  <a:pt x="12103510" y="3023477"/>
                  <a:pt x="10412361" y="122961"/>
                  <a:pt x="8731045" y="4974"/>
                </a:cubicBezTo>
                <a:cubicBezTo>
                  <a:pt x="7049729" y="-113013"/>
                  <a:pt x="4935793" y="1902600"/>
                  <a:pt x="3480619" y="2364716"/>
                </a:cubicBezTo>
                <a:cubicBezTo>
                  <a:pt x="2025445" y="2826832"/>
                  <a:pt x="1012722" y="2802251"/>
                  <a:pt x="0" y="2777671"/>
                </a:cubicBezTo>
              </a:path>
            </a:pathLst>
          </a:cu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5" name="自由: 形状 154"/>
          <p:cNvSpPr/>
          <p:nvPr/>
        </p:nvSpPr>
        <p:spPr>
          <a:xfrm>
            <a:off x="-1612831" y="2044745"/>
            <a:ext cx="16898591" cy="2600793"/>
          </a:xfrm>
          <a:custGeom>
            <a:avLst/>
            <a:gdLst>
              <a:gd name="connsiteX0" fmla="*/ 17580078 w 17701776"/>
              <a:gd name="connsiteY0" fmla="*/ 270445 h 3073396"/>
              <a:gd name="connsiteX1" fmla="*/ 17521084 w 17701776"/>
              <a:gd name="connsiteY1" fmla="*/ 299942 h 3073396"/>
              <a:gd name="connsiteX2" fmla="*/ 13568516 w 17701776"/>
              <a:gd name="connsiteY2" fmla="*/ 3072638 h 3073396"/>
              <a:gd name="connsiteX3" fmla="*/ 8731045 w 17701776"/>
              <a:gd name="connsiteY3" fmla="*/ 4974 h 3073396"/>
              <a:gd name="connsiteX4" fmla="*/ 3480619 w 17701776"/>
              <a:gd name="connsiteY4" fmla="*/ 2364716 h 3073396"/>
              <a:gd name="connsiteX5" fmla="*/ 0 w 17701776"/>
              <a:gd name="connsiteY5" fmla="*/ 2777671 h 3073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7701776" h="3073396">
                <a:moveTo>
                  <a:pt x="17580078" y="270445"/>
                </a:moveTo>
                <a:cubicBezTo>
                  <a:pt x="17884878" y="51677"/>
                  <a:pt x="17521084" y="299942"/>
                  <a:pt x="17521084" y="299942"/>
                </a:cubicBezTo>
                <a:cubicBezTo>
                  <a:pt x="16852490" y="766974"/>
                  <a:pt x="15033522" y="3121799"/>
                  <a:pt x="13568516" y="3072638"/>
                </a:cubicBezTo>
                <a:cubicBezTo>
                  <a:pt x="12103510" y="3023477"/>
                  <a:pt x="10412361" y="122961"/>
                  <a:pt x="8731045" y="4974"/>
                </a:cubicBezTo>
                <a:cubicBezTo>
                  <a:pt x="7049729" y="-113013"/>
                  <a:pt x="4935793" y="1902600"/>
                  <a:pt x="3480619" y="2364716"/>
                </a:cubicBezTo>
                <a:cubicBezTo>
                  <a:pt x="2025445" y="2826832"/>
                  <a:pt x="1012722" y="2802251"/>
                  <a:pt x="0" y="2777671"/>
                </a:cubicBezTo>
              </a:path>
            </a:pathLst>
          </a:cu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6" name="自由: 形状 155"/>
          <p:cNvSpPr/>
          <p:nvPr/>
        </p:nvSpPr>
        <p:spPr>
          <a:xfrm>
            <a:off x="-1566997" y="2015374"/>
            <a:ext cx="16898591" cy="2600793"/>
          </a:xfrm>
          <a:custGeom>
            <a:avLst/>
            <a:gdLst>
              <a:gd name="connsiteX0" fmla="*/ 17580078 w 17701776"/>
              <a:gd name="connsiteY0" fmla="*/ 270445 h 3073396"/>
              <a:gd name="connsiteX1" fmla="*/ 17521084 w 17701776"/>
              <a:gd name="connsiteY1" fmla="*/ 299942 h 3073396"/>
              <a:gd name="connsiteX2" fmla="*/ 13568516 w 17701776"/>
              <a:gd name="connsiteY2" fmla="*/ 3072638 h 3073396"/>
              <a:gd name="connsiteX3" fmla="*/ 8731045 w 17701776"/>
              <a:gd name="connsiteY3" fmla="*/ 4974 h 3073396"/>
              <a:gd name="connsiteX4" fmla="*/ 3480619 w 17701776"/>
              <a:gd name="connsiteY4" fmla="*/ 2364716 h 3073396"/>
              <a:gd name="connsiteX5" fmla="*/ 0 w 17701776"/>
              <a:gd name="connsiteY5" fmla="*/ 2777671 h 3073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7701776" h="3073396">
                <a:moveTo>
                  <a:pt x="17580078" y="270445"/>
                </a:moveTo>
                <a:cubicBezTo>
                  <a:pt x="17884878" y="51677"/>
                  <a:pt x="17521084" y="299942"/>
                  <a:pt x="17521084" y="299942"/>
                </a:cubicBezTo>
                <a:cubicBezTo>
                  <a:pt x="16852490" y="766974"/>
                  <a:pt x="15033522" y="3121799"/>
                  <a:pt x="13568516" y="3072638"/>
                </a:cubicBezTo>
                <a:cubicBezTo>
                  <a:pt x="12103510" y="3023477"/>
                  <a:pt x="10412361" y="122961"/>
                  <a:pt x="8731045" y="4974"/>
                </a:cubicBezTo>
                <a:cubicBezTo>
                  <a:pt x="7049729" y="-113013"/>
                  <a:pt x="4935793" y="1902600"/>
                  <a:pt x="3480619" y="2364716"/>
                </a:cubicBezTo>
                <a:cubicBezTo>
                  <a:pt x="2025445" y="2826832"/>
                  <a:pt x="1012722" y="2802251"/>
                  <a:pt x="0" y="2777671"/>
                </a:cubicBezTo>
              </a:path>
            </a:pathLst>
          </a:cu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7" name="自由: 形状 156"/>
          <p:cNvSpPr/>
          <p:nvPr/>
        </p:nvSpPr>
        <p:spPr>
          <a:xfrm>
            <a:off x="-1520003" y="1987898"/>
            <a:ext cx="16898591" cy="2600793"/>
          </a:xfrm>
          <a:custGeom>
            <a:avLst/>
            <a:gdLst>
              <a:gd name="connsiteX0" fmla="*/ 17580078 w 17701776"/>
              <a:gd name="connsiteY0" fmla="*/ 270445 h 3073396"/>
              <a:gd name="connsiteX1" fmla="*/ 17521084 w 17701776"/>
              <a:gd name="connsiteY1" fmla="*/ 299942 h 3073396"/>
              <a:gd name="connsiteX2" fmla="*/ 13568516 w 17701776"/>
              <a:gd name="connsiteY2" fmla="*/ 3072638 h 3073396"/>
              <a:gd name="connsiteX3" fmla="*/ 8731045 w 17701776"/>
              <a:gd name="connsiteY3" fmla="*/ 4974 h 3073396"/>
              <a:gd name="connsiteX4" fmla="*/ 3480619 w 17701776"/>
              <a:gd name="connsiteY4" fmla="*/ 2364716 h 3073396"/>
              <a:gd name="connsiteX5" fmla="*/ 0 w 17701776"/>
              <a:gd name="connsiteY5" fmla="*/ 2777671 h 3073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7701776" h="3073396">
                <a:moveTo>
                  <a:pt x="17580078" y="270445"/>
                </a:moveTo>
                <a:cubicBezTo>
                  <a:pt x="17884878" y="51677"/>
                  <a:pt x="17521084" y="299942"/>
                  <a:pt x="17521084" y="299942"/>
                </a:cubicBezTo>
                <a:cubicBezTo>
                  <a:pt x="16852490" y="766974"/>
                  <a:pt x="15033522" y="3121799"/>
                  <a:pt x="13568516" y="3072638"/>
                </a:cubicBezTo>
                <a:cubicBezTo>
                  <a:pt x="12103510" y="3023477"/>
                  <a:pt x="10412361" y="122961"/>
                  <a:pt x="8731045" y="4974"/>
                </a:cubicBezTo>
                <a:cubicBezTo>
                  <a:pt x="7049729" y="-113013"/>
                  <a:pt x="4935793" y="1902600"/>
                  <a:pt x="3480619" y="2364716"/>
                </a:cubicBezTo>
                <a:cubicBezTo>
                  <a:pt x="2025445" y="2826832"/>
                  <a:pt x="1012722" y="2802251"/>
                  <a:pt x="0" y="2777671"/>
                </a:cubicBezTo>
              </a:path>
            </a:pathLst>
          </a:cu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1" name="自由: 形状 230"/>
          <p:cNvSpPr/>
          <p:nvPr/>
        </p:nvSpPr>
        <p:spPr>
          <a:xfrm>
            <a:off x="-1471925" y="1962363"/>
            <a:ext cx="16898591" cy="2600793"/>
          </a:xfrm>
          <a:custGeom>
            <a:avLst/>
            <a:gdLst>
              <a:gd name="connsiteX0" fmla="*/ 17580078 w 17701776"/>
              <a:gd name="connsiteY0" fmla="*/ 270445 h 3073396"/>
              <a:gd name="connsiteX1" fmla="*/ 17521084 w 17701776"/>
              <a:gd name="connsiteY1" fmla="*/ 299942 h 3073396"/>
              <a:gd name="connsiteX2" fmla="*/ 13568516 w 17701776"/>
              <a:gd name="connsiteY2" fmla="*/ 3072638 h 3073396"/>
              <a:gd name="connsiteX3" fmla="*/ 8731045 w 17701776"/>
              <a:gd name="connsiteY3" fmla="*/ 4974 h 3073396"/>
              <a:gd name="connsiteX4" fmla="*/ 3480619 w 17701776"/>
              <a:gd name="connsiteY4" fmla="*/ 2364716 h 3073396"/>
              <a:gd name="connsiteX5" fmla="*/ 0 w 17701776"/>
              <a:gd name="connsiteY5" fmla="*/ 2777671 h 3073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7701776" h="3073396">
                <a:moveTo>
                  <a:pt x="17580078" y="270445"/>
                </a:moveTo>
                <a:cubicBezTo>
                  <a:pt x="17884878" y="51677"/>
                  <a:pt x="17521084" y="299942"/>
                  <a:pt x="17521084" y="299942"/>
                </a:cubicBezTo>
                <a:cubicBezTo>
                  <a:pt x="16852490" y="766974"/>
                  <a:pt x="15033522" y="3121799"/>
                  <a:pt x="13568516" y="3072638"/>
                </a:cubicBezTo>
                <a:cubicBezTo>
                  <a:pt x="12103510" y="3023477"/>
                  <a:pt x="10412361" y="122961"/>
                  <a:pt x="8731045" y="4974"/>
                </a:cubicBezTo>
                <a:cubicBezTo>
                  <a:pt x="7049729" y="-113013"/>
                  <a:pt x="4935793" y="1902600"/>
                  <a:pt x="3480619" y="2364716"/>
                </a:cubicBezTo>
                <a:cubicBezTo>
                  <a:pt x="2025445" y="2826832"/>
                  <a:pt x="1012722" y="2802251"/>
                  <a:pt x="0" y="2777671"/>
                </a:cubicBezTo>
              </a:path>
            </a:pathLst>
          </a:cu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2" name="自由: 形状 231"/>
          <p:cNvSpPr/>
          <p:nvPr/>
        </p:nvSpPr>
        <p:spPr>
          <a:xfrm>
            <a:off x="-1422845" y="1938815"/>
            <a:ext cx="16898591" cy="2600793"/>
          </a:xfrm>
          <a:custGeom>
            <a:avLst/>
            <a:gdLst>
              <a:gd name="connsiteX0" fmla="*/ 17580078 w 17701776"/>
              <a:gd name="connsiteY0" fmla="*/ 270445 h 3073396"/>
              <a:gd name="connsiteX1" fmla="*/ 17521084 w 17701776"/>
              <a:gd name="connsiteY1" fmla="*/ 299942 h 3073396"/>
              <a:gd name="connsiteX2" fmla="*/ 13568516 w 17701776"/>
              <a:gd name="connsiteY2" fmla="*/ 3072638 h 3073396"/>
              <a:gd name="connsiteX3" fmla="*/ 8731045 w 17701776"/>
              <a:gd name="connsiteY3" fmla="*/ 4974 h 3073396"/>
              <a:gd name="connsiteX4" fmla="*/ 3480619 w 17701776"/>
              <a:gd name="connsiteY4" fmla="*/ 2364716 h 3073396"/>
              <a:gd name="connsiteX5" fmla="*/ 0 w 17701776"/>
              <a:gd name="connsiteY5" fmla="*/ 2777671 h 3073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7701776" h="3073396">
                <a:moveTo>
                  <a:pt x="17580078" y="270445"/>
                </a:moveTo>
                <a:cubicBezTo>
                  <a:pt x="17884878" y="51677"/>
                  <a:pt x="17521084" y="299942"/>
                  <a:pt x="17521084" y="299942"/>
                </a:cubicBezTo>
                <a:cubicBezTo>
                  <a:pt x="16852490" y="766974"/>
                  <a:pt x="15033522" y="3121799"/>
                  <a:pt x="13568516" y="3072638"/>
                </a:cubicBezTo>
                <a:cubicBezTo>
                  <a:pt x="12103510" y="3023477"/>
                  <a:pt x="10412361" y="122961"/>
                  <a:pt x="8731045" y="4974"/>
                </a:cubicBezTo>
                <a:cubicBezTo>
                  <a:pt x="7049729" y="-113013"/>
                  <a:pt x="4935793" y="1902600"/>
                  <a:pt x="3480619" y="2364716"/>
                </a:cubicBezTo>
                <a:cubicBezTo>
                  <a:pt x="2025445" y="2826832"/>
                  <a:pt x="1012722" y="2802251"/>
                  <a:pt x="0" y="2777671"/>
                </a:cubicBezTo>
              </a:path>
            </a:pathLst>
          </a:cu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3" name="自由: 形状 232"/>
          <p:cNvSpPr/>
          <p:nvPr/>
        </p:nvSpPr>
        <p:spPr>
          <a:xfrm>
            <a:off x="-1372844" y="1917290"/>
            <a:ext cx="16898591" cy="2600793"/>
          </a:xfrm>
          <a:custGeom>
            <a:avLst/>
            <a:gdLst>
              <a:gd name="connsiteX0" fmla="*/ 17580078 w 17701776"/>
              <a:gd name="connsiteY0" fmla="*/ 270445 h 3073396"/>
              <a:gd name="connsiteX1" fmla="*/ 17521084 w 17701776"/>
              <a:gd name="connsiteY1" fmla="*/ 299942 h 3073396"/>
              <a:gd name="connsiteX2" fmla="*/ 13568516 w 17701776"/>
              <a:gd name="connsiteY2" fmla="*/ 3072638 h 3073396"/>
              <a:gd name="connsiteX3" fmla="*/ 8731045 w 17701776"/>
              <a:gd name="connsiteY3" fmla="*/ 4974 h 3073396"/>
              <a:gd name="connsiteX4" fmla="*/ 3480619 w 17701776"/>
              <a:gd name="connsiteY4" fmla="*/ 2364716 h 3073396"/>
              <a:gd name="connsiteX5" fmla="*/ 0 w 17701776"/>
              <a:gd name="connsiteY5" fmla="*/ 2777671 h 3073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7701776" h="3073396">
                <a:moveTo>
                  <a:pt x="17580078" y="270445"/>
                </a:moveTo>
                <a:cubicBezTo>
                  <a:pt x="17884878" y="51677"/>
                  <a:pt x="17521084" y="299942"/>
                  <a:pt x="17521084" y="299942"/>
                </a:cubicBezTo>
                <a:cubicBezTo>
                  <a:pt x="16852490" y="766974"/>
                  <a:pt x="15033522" y="3121799"/>
                  <a:pt x="13568516" y="3072638"/>
                </a:cubicBezTo>
                <a:cubicBezTo>
                  <a:pt x="12103510" y="3023477"/>
                  <a:pt x="10412361" y="122961"/>
                  <a:pt x="8731045" y="4974"/>
                </a:cubicBezTo>
                <a:cubicBezTo>
                  <a:pt x="7049729" y="-113013"/>
                  <a:pt x="4935793" y="1902600"/>
                  <a:pt x="3480619" y="2364716"/>
                </a:cubicBezTo>
                <a:cubicBezTo>
                  <a:pt x="2025445" y="2826832"/>
                  <a:pt x="1012722" y="2802251"/>
                  <a:pt x="0" y="2777671"/>
                </a:cubicBezTo>
              </a:path>
            </a:pathLst>
          </a:cu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1376363" y="5976173"/>
            <a:ext cx="9439275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50" dirty="0">
                <a:solidFill>
                  <a:srgbClr val="ECD4E9"/>
                </a:solidFill>
              </a:rPr>
              <a:t>Love is a lamp</a:t>
            </a:r>
            <a:r>
              <a:rPr lang="en-US" altLang="zh-CN" sz="1050" dirty="0">
                <a:solidFill>
                  <a:schemeClr val="bg1">
                    <a:lumMod val="95000"/>
                  </a:schemeClr>
                </a:solidFill>
              </a:rPr>
              <a:t>, while friendship is the shadow. When the lamp is </a:t>
            </a:r>
            <a:r>
              <a:rPr lang="en-US" altLang="zh-CN" sz="1050" dirty="0" err="1">
                <a:solidFill>
                  <a:schemeClr val="bg1">
                    <a:lumMod val="95000"/>
                  </a:schemeClr>
                </a:solidFill>
              </a:rPr>
              <a:t>off,you</a:t>
            </a:r>
            <a:r>
              <a:rPr lang="en-US" altLang="zh-CN" sz="1050" dirty="0">
                <a:solidFill>
                  <a:schemeClr val="bg1">
                    <a:lumMod val="95000"/>
                  </a:schemeClr>
                </a:solidFill>
              </a:rPr>
              <a:t> will find the shadow everywhere. Friend is who can give you strength at last,</a:t>
            </a:r>
            <a:r>
              <a:rPr lang="en-US" altLang="zh-CN" sz="1050" dirty="0">
                <a:solidFill>
                  <a:srgbClr val="ECD4E9"/>
                </a:solidFill>
              </a:rPr>
              <a:t> Love is a lamp</a:t>
            </a:r>
            <a:r>
              <a:rPr lang="en-US" altLang="zh-CN" sz="1050" dirty="0">
                <a:solidFill>
                  <a:schemeClr val="bg1">
                    <a:lumMod val="95000"/>
                  </a:schemeClr>
                </a:solidFill>
              </a:rPr>
              <a:t>, while friendship is the shadow. When the lamp is </a:t>
            </a:r>
            <a:r>
              <a:rPr lang="en-US" altLang="zh-CN" sz="1050" dirty="0" err="1">
                <a:solidFill>
                  <a:schemeClr val="bg1">
                    <a:lumMod val="95000"/>
                  </a:schemeClr>
                </a:solidFill>
              </a:rPr>
              <a:t>off,you</a:t>
            </a:r>
            <a:r>
              <a:rPr lang="en-US" altLang="zh-CN" sz="1050" dirty="0">
                <a:solidFill>
                  <a:schemeClr val="bg1">
                    <a:lumMod val="95000"/>
                  </a:schemeClr>
                </a:solidFill>
              </a:rPr>
              <a:t> will find the shadow everywhere. Friend is who can give you strength at last</a:t>
            </a:r>
            <a:endParaRPr lang="en-US" altLang="zh-CN" sz="1050" dirty="0">
              <a:solidFill>
                <a:schemeClr val="bg1">
                  <a:lumMod val="95000"/>
                </a:schemeClr>
              </a:solidFill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5379705" y="5674408"/>
            <a:ext cx="1432591" cy="338554"/>
            <a:chOff x="5376818" y="5407708"/>
            <a:chExt cx="1432591" cy="338554"/>
          </a:xfrm>
        </p:grpSpPr>
        <p:sp>
          <p:nvSpPr>
            <p:cNvPr id="39" name="文本框 38"/>
            <p:cNvSpPr txBox="1"/>
            <p:nvPr/>
          </p:nvSpPr>
          <p:spPr>
            <a:xfrm>
              <a:off x="5376818" y="5407708"/>
              <a:ext cx="143259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b="1" dirty="0">
                  <a:solidFill>
                    <a:srgbClr val="DBAFD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TITLE HERE</a:t>
              </a:r>
              <a:endParaRPr lang="en-US" altLang="zh-CN" sz="1600" b="1" dirty="0">
                <a:solidFill>
                  <a:srgbClr val="DBAFD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3" name="组合 12"/>
            <p:cNvGrpSpPr/>
            <p:nvPr/>
          </p:nvGrpSpPr>
          <p:grpSpPr>
            <a:xfrm>
              <a:off x="5400185" y="5501815"/>
              <a:ext cx="74916" cy="115989"/>
              <a:chOff x="6037835" y="3836343"/>
              <a:chExt cx="382110" cy="591601"/>
            </a:xfrm>
          </p:grpSpPr>
          <p:cxnSp>
            <p:nvCxnSpPr>
              <p:cNvPr id="3" name="直接连接符 2"/>
              <p:cNvCxnSpPr/>
              <p:nvPr/>
            </p:nvCxnSpPr>
            <p:spPr>
              <a:xfrm flipV="1">
                <a:off x="6074262" y="3836343"/>
                <a:ext cx="0" cy="591601"/>
              </a:xfrm>
              <a:prstGeom prst="line">
                <a:avLst/>
              </a:prstGeom>
              <a:ln w="19050"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5" name="直接连接符 44"/>
              <p:cNvCxnSpPr/>
              <p:nvPr/>
            </p:nvCxnSpPr>
            <p:spPr>
              <a:xfrm flipH="1">
                <a:off x="6037835" y="3860632"/>
                <a:ext cx="382110" cy="0"/>
              </a:xfrm>
              <a:prstGeom prst="line">
                <a:avLst/>
              </a:prstGeom>
              <a:ln w="19050"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63" name="组合 62"/>
            <p:cNvGrpSpPr/>
            <p:nvPr/>
          </p:nvGrpSpPr>
          <p:grpSpPr>
            <a:xfrm rot="10800000">
              <a:off x="6711127" y="5536167"/>
              <a:ext cx="74916" cy="115989"/>
              <a:chOff x="6037835" y="3836343"/>
              <a:chExt cx="382110" cy="591601"/>
            </a:xfrm>
          </p:grpSpPr>
          <p:cxnSp>
            <p:nvCxnSpPr>
              <p:cNvPr id="64" name="直接连接符 63"/>
              <p:cNvCxnSpPr/>
              <p:nvPr/>
            </p:nvCxnSpPr>
            <p:spPr>
              <a:xfrm flipV="1">
                <a:off x="6074262" y="3836343"/>
                <a:ext cx="0" cy="591601"/>
              </a:xfrm>
              <a:prstGeom prst="line">
                <a:avLst/>
              </a:prstGeom>
              <a:ln w="19050"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5" name="直接连接符 64"/>
              <p:cNvCxnSpPr/>
              <p:nvPr/>
            </p:nvCxnSpPr>
            <p:spPr>
              <a:xfrm flipH="1">
                <a:off x="6037835" y="3860632"/>
                <a:ext cx="382110" cy="0"/>
              </a:xfrm>
              <a:prstGeom prst="line">
                <a:avLst/>
              </a:prstGeom>
              <a:ln w="19050"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9" name="组合 8"/>
          <p:cNvGrpSpPr/>
          <p:nvPr/>
        </p:nvGrpSpPr>
        <p:grpSpPr>
          <a:xfrm>
            <a:off x="4634958" y="3866534"/>
            <a:ext cx="2984500" cy="1142258"/>
            <a:chOff x="436563" y="1622386"/>
            <a:chExt cx="2984500" cy="1142258"/>
          </a:xfrm>
        </p:grpSpPr>
        <p:sp>
          <p:nvSpPr>
            <p:cNvPr id="235" name="文本框 234"/>
            <p:cNvSpPr txBox="1"/>
            <p:nvPr/>
          </p:nvSpPr>
          <p:spPr>
            <a:xfrm>
              <a:off x="436563" y="1933647"/>
              <a:ext cx="298450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>
                  <a:solidFill>
                    <a:srgbClr val="ECD4E9"/>
                  </a:solidFill>
                </a:rPr>
                <a:t>Love is a lamp</a:t>
              </a:r>
              <a:r>
                <a:rPr lang="en-US" altLang="zh-CN" sz="1200" dirty="0">
                  <a:solidFill>
                    <a:schemeClr val="bg1">
                      <a:lumMod val="95000"/>
                    </a:schemeClr>
                  </a:solidFill>
                </a:rPr>
                <a:t>, while friendship is the shadow. When the lamp is </a:t>
              </a:r>
              <a:r>
                <a:rPr lang="en-US" altLang="zh-CN" sz="1200" dirty="0" err="1">
                  <a:solidFill>
                    <a:schemeClr val="bg1">
                      <a:lumMod val="95000"/>
                    </a:schemeClr>
                  </a:solidFill>
                </a:rPr>
                <a:t>off,you</a:t>
              </a:r>
              <a:r>
                <a:rPr lang="en-US" altLang="zh-CN" sz="1200" dirty="0">
                  <a:solidFill>
                    <a:schemeClr val="bg1">
                      <a:lumMod val="95000"/>
                    </a:schemeClr>
                  </a:solidFill>
                </a:rPr>
                <a:t> will find the shadow everywhere. Friend is who can give you strength at last</a:t>
              </a:r>
              <a:endParaRPr lang="en-US" altLang="zh-CN" sz="1200" dirty="0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236" name="文本框 235"/>
            <p:cNvSpPr txBox="1"/>
            <p:nvPr/>
          </p:nvSpPr>
          <p:spPr>
            <a:xfrm>
              <a:off x="436563" y="1622386"/>
              <a:ext cx="130851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b="1" dirty="0">
                  <a:solidFill>
                    <a:srgbClr val="DBAFD6"/>
                  </a:solidFill>
                </a:rPr>
                <a:t>TITLE HERE</a:t>
              </a:r>
              <a:endParaRPr lang="en-US" altLang="zh-CN" sz="1600" b="1" dirty="0">
                <a:solidFill>
                  <a:srgbClr val="DBAFD6"/>
                </a:solidFill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8821314" y="914521"/>
            <a:ext cx="2954547" cy="1695904"/>
            <a:chOff x="8821314" y="914521"/>
            <a:chExt cx="2954547" cy="1695904"/>
          </a:xfrm>
        </p:grpSpPr>
        <p:sp>
          <p:nvSpPr>
            <p:cNvPr id="50" name="文本框 49"/>
            <p:cNvSpPr txBox="1"/>
            <p:nvPr/>
          </p:nvSpPr>
          <p:spPr>
            <a:xfrm>
              <a:off x="8821314" y="1225430"/>
              <a:ext cx="2954547" cy="13849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>
                  <a:solidFill>
                    <a:srgbClr val="ECD4E9"/>
                  </a:solidFill>
                </a:rPr>
                <a:t>Love is a lamp</a:t>
              </a:r>
              <a:r>
                <a:rPr lang="en-US" altLang="zh-CN" sz="1200" dirty="0">
                  <a:solidFill>
                    <a:schemeClr val="bg1">
                      <a:lumMod val="95000"/>
                    </a:schemeClr>
                  </a:solidFill>
                </a:rPr>
                <a:t>, while friendship is the shadow. When the lamp is </a:t>
              </a:r>
              <a:r>
                <a:rPr lang="en-US" altLang="zh-CN" sz="1200" dirty="0" err="1">
                  <a:solidFill>
                    <a:schemeClr val="bg1">
                      <a:lumMod val="95000"/>
                    </a:schemeClr>
                  </a:solidFill>
                </a:rPr>
                <a:t>off,you</a:t>
              </a:r>
              <a:r>
                <a:rPr lang="en-US" altLang="zh-CN" sz="1200" dirty="0">
                  <a:solidFill>
                    <a:schemeClr val="bg1">
                      <a:lumMod val="95000"/>
                    </a:schemeClr>
                  </a:solidFill>
                </a:rPr>
                <a:t> will find the shadow everywhere. Friend is who can give you strength at last,</a:t>
              </a:r>
              <a:r>
                <a:rPr lang="en-US" altLang="zh-CN" sz="1200" dirty="0">
                  <a:solidFill>
                    <a:srgbClr val="ECD4E9"/>
                  </a:solidFill>
                </a:rPr>
                <a:t> Love is a lamp</a:t>
              </a:r>
              <a:r>
                <a:rPr lang="en-US" altLang="zh-CN" sz="1200" dirty="0">
                  <a:solidFill>
                    <a:schemeClr val="bg1">
                      <a:lumMod val="95000"/>
                    </a:schemeClr>
                  </a:solidFill>
                </a:rPr>
                <a:t>, while friendship is the shadow. When the lamp is </a:t>
              </a:r>
              <a:r>
                <a:rPr lang="en-US" altLang="zh-CN" sz="1200" dirty="0" err="1">
                  <a:solidFill>
                    <a:schemeClr val="bg1">
                      <a:lumMod val="95000"/>
                    </a:schemeClr>
                  </a:solidFill>
                </a:rPr>
                <a:t>off,you</a:t>
              </a:r>
              <a:r>
                <a:rPr lang="en-US" altLang="zh-CN" sz="1200" dirty="0">
                  <a:solidFill>
                    <a:schemeClr val="bg1">
                      <a:lumMod val="95000"/>
                    </a:schemeClr>
                  </a:solidFill>
                </a:rPr>
                <a:t> will find the shadow everywhere. last</a:t>
              </a:r>
              <a:endParaRPr lang="en-US" altLang="zh-CN" sz="1200" dirty="0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52" name="文本框 51"/>
            <p:cNvSpPr txBox="1"/>
            <p:nvPr/>
          </p:nvSpPr>
          <p:spPr>
            <a:xfrm flipH="1">
              <a:off x="8821314" y="914521"/>
              <a:ext cx="130851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b="1" dirty="0">
                  <a:solidFill>
                    <a:srgbClr val="DBAFD6"/>
                  </a:solidFill>
                </a:rPr>
                <a:t>TITLE HERE</a:t>
              </a:r>
              <a:endParaRPr lang="en-US" altLang="zh-CN" sz="1600" b="1" dirty="0">
                <a:solidFill>
                  <a:srgbClr val="DBAFD6"/>
                </a:solidFill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7765754" y="1016586"/>
            <a:ext cx="1060322" cy="1092395"/>
            <a:chOff x="7765754" y="1016586"/>
            <a:chExt cx="1060322" cy="1092395"/>
          </a:xfrm>
        </p:grpSpPr>
        <p:cxnSp>
          <p:nvCxnSpPr>
            <p:cNvPr id="66" name="直接连接符 65"/>
            <p:cNvCxnSpPr/>
            <p:nvPr/>
          </p:nvCxnSpPr>
          <p:spPr>
            <a:xfrm flipV="1">
              <a:off x="7765754" y="1141461"/>
              <a:ext cx="1037405" cy="952770"/>
            </a:xfrm>
            <a:prstGeom prst="line">
              <a:avLst/>
            </a:prstGeom>
            <a:noFill/>
            <a:ln>
              <a:gradFill>
                <a:gsLst>
                  <a:gs pos="9000">
                    <a:schemeClr val="bg1">
                      <a:lumMod val="95000"/>
                      <a:alpha val="10000"/>
                    </a:schemeClr>
                  </a:gs>
                  <a:gs pos="68000">
                    <a:srgbClr val="BB5BA0">
                      <a:alpha val="50000"/>
                    </a:srgbClr>
                  </a:gs>
                  <a:gs pos="43000">
                    <a:srgbClr val="C784BF">
                      <a:alpha val="40000"/>
                    </a:srgbClr>
                  </a:gs>
                  <a:gs pos="100000">
                    <a:schemeClr val="bg1">
                      <a:lumMod val="95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>
              <a:off x="8826076" y="1016586"/>
              <a:ext cx="0" cy="1092395"/>
            </a:xfrm>
            <a:prstGeom prst="line">
              <a:avLst/>
            </a:prstGeom>
            <a:noFill/>
            <a:ln w="12700">
              <a:solidFill>
                <a:srgbClr val="DBAFD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grpSp>
        <p:nvGrpSpPr>
          <p:cNvPr id="11" name="组合 10"/>
          <p:cNvGrpSpPr/>
          <p:nvPr/>
        </p:nvGrpSpPr>
        <p:grpSpPr>
          <a:xfrm>
            <a:off x="4130613" y="3376361"/>
            <a:ext cx="834673" cy="982972"/>
            <a:chOff x="4130613" y="3376361"/>
            <a:chExt cx="834673" cy="982972"/>
          </a:xfrm>
        </p:grpSpPr>
        <p:grpSp>
          <p:nvGrpSpPr>
            <p:cNvPr id="2" name="组合 1"/>
            <p:cNvGrpSpPr/>
            <p:nvPr/>
          </p:nvGrpSpPr>
          <p:grpSpPr>
            <a:xfrm>
              <a:off x="4130613" y="3962193"/>
              <a:ext cx="397140" cy="397140"/>
              <a:chOff x="3527288" y="1017989"/>
              <a:chExt cx="397140" cy="397140"/>
            </a:xfrm>
          </p:grpSpPr>
          <p:sp>
            <p:nvSpPr>
              <p:cNvPr id="24" name="椭圆 23"/>
              <p:cNvSpPr/>
              <p:nvPr/>
            </p:nvSpPr>
            <p:spPr>
              <a:xfrm>
                <a:off x="3527288" y="1017989"/>
                <a:ext cx="397140" cy="397140"/>
              </a:xfrm>
              <a:prstGeom prst="ellipse">
                <a:avLst/>
              </a:prstGeom>
              <a:noFill/>
              <a:ln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68000">
                      <a:srgbClr val="BB5BA0"/>
                    </a:gs>
                    <a:gs pos="43000">
                      <a:srgbClr val="C784BF"/>
                    </a:gs>
                    <a:gs pos="100000">
                      <a:schemeClr val="bg1">
                        <a:lumMod val="95000"/>
                      </a:scheme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7" name="KSO_Shape"/>
              <p:cNvSpPr/>
              <p:nvPr/>
            </p:nvSpPr>
            <p:spPr bwMode="auto">
              <a:xfrm>
                <a:off x="3591254" y="1100184"/>
                <a:ext cx="269209" cy="199414"/>
              </a:xfrm>
              <a:custGeom>
                <a:avLst/>
                <a:gdLst>
                  <a:gd name="T0" fmla="*/ 186223 w 4950"/>
                  <a:gd name="T1" fmla="*/ 870396 h 3662"/>
                  <a:gd name="T2" fmla="*/ 534663 w 4950"/>
                  <a:gd name="T3" fmla="*/ 870396 h 3662"/>
                  <a:gd name="T4" fmla="*/ 74926 w 4950"/>
                  <a:gd name="T5" fmla="*/ 586935 h 3662"/>
                  <a:gd name="T6" fmla="*/ 1246820 w 4950"/>
                  <a:gd name="T7" fmla="*/ 965004 h 3662"/>
                  <a:gd name="T8" fmla="*/ 1479235 w 4950"/>
                  <a:gd name="T9" fmla="*/ 1007578 h 3662"/>
                  <a:gd name="T10" fmla="*/ 1651637 w 4950"/>
                  <a:gd name="T11" fmla="*/ 896595 h 3662"/>
                  <a:gd name="T12" fmla="*/ 1800397 w 4950"/>
                  <a:gd name="T13" fmla="*/ 1147671 h 3662"/>
                  <a:gd name="T14" fmla="*/ 1397763 w 4950"/>
                  <a:gd name="T15" fmla="*/ 1332521 h 3662"/>
                  <a:gd name="T16" fmla="*/ 446644 w 4950"/>
                  <a:gd name="T17" fmla="*/ 1137119 h 3662"/>
                  <a:gd name="T18" fmla="*/ 63650 w 4950"/>
                  <a:gd name="T19" fmla="*/ 955907 h 3662"/>
                  <a:gd name="T20" fmla="*/ 420093 w 4950"/>
                  <a:gd name="T21" fmla="*/ 955907 h 3662"/>
                  <a:gd name="T22" fmla="*/ 542665 w 4950"/>
                  <a:gd name="T23" fmla="*/ 997026 h 3662"/>
                  <a:gd name="T24" fmla="*/ 863827 w 4950"/>
                  <a:gd name="T25" fmla="*/ 1099639 h 3662"/>
                  <a:gd name="T26" fmla="*/ 872920 w 4950"/>
                  <a:gd name="T27" fmla="*/ 950813 h 3662"/>
                  <a:gd name="T28" fmla="*/ 974397 w 4950"/>
                  <a:gd name="T29" fmla="*/ 910423 h 3662"/>
                  <a:gd name="T30" fmla="*/ 976943 w 4950"/>
                  <a:gd name="T31" fmla="*/ 985745 h 3662"/>
                  <a:gd name="T32" fmla="*/ 1150435 w 4950"/>
                  <a:gd name="T33" fmla="*/ 914789 h 3662"/>
                  <a:gd name="T34" fmla="*/ 1706194 w 4950"/>
                  <a:gd name="T35" fmla="*/ 590210 h 3662"/>
                  <a:gd name="T36" fmla="*/ 1343205 w 4950"/>
                  <a:gd name="T37" fmla="*/ 590210 h 3662"/>
                  <a:gd name="T38" fmla="*/ 1337386 w 4950"/>
                  <a:gd name="T39" fmla="*/ 639697 h 3662"/>
                  <a:gd name="T40" fmla="*/ 1369029 w 4950"/>
                  <a:gd name="T41" fmla="*/ 783793 h 3662"/>
                  <a:gd name="T42" fmla="*/ 1376303 w 4950"/>
                  <a:gd name="T43" fmla="*/ 799440 h 3662"/>
                  <a:gd name="T44" fmla="*/ 1678552 w 4950"/>
                  <a:gd name="T45" fmla="*/ 793982 h 3662"/>
                  <a:gd name="T46" fmla="*/ 1688736 w 4950"/>
                  <a:gd name="T47" fmla="*/ 657891 h 3662"/>
                  <a:gd name="T48" fmla="*/ 1706558 w 4950"/>
                  <a:gd name="T49" fmla="*/ 594577 h 3662"/>
                  <a:gd name="T50" fmla="*/ 1215904 w 4950"/>
                  <a:gd name="T51" fmla="*/ 467583 h 3662"/>
                  <a:gd name="T52" fmla="*/ 627411 w 4950"/>
                  <a:gd name="T53" fmla="*/ 270725 h 3662"/>
                  <a:gd name="T54" fmla="*/ 693244 w 4950"/>
                  <a:gd name="T55" fmla="*/ 640425 h 3662"/>
                  <a:gd name="T56" fmla="*/ 804541 w 4950"/>
                  <a:gd name="T57" fmla="*/ 842014 h 3662"/>
                  <a:gd name="T58" fmla="*/ 934388 w 4950"/>
                  <a:gd name="T59" fmla="*/ 851838 h 3662"/>
                  <a:gd name="T60" fmla="*/ 1064235 w 4950"/>
                  <a:gd name="T61" fmla="*/ 842014 h 3662"/>
                  <a:gd name="T62" fmla="*/ 1179533 w 4950"/>
                  <a:gd name="T63" fmla="*/ 647339 h 3662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0" t="0" r="r" b="b"/>
                <a:pathLst>
                  <a:path w="4950" h="3662">
                    <a:moveTo>
                      <a:pt x="134" y="2392"/>
                    </a:moveTo>
                    <a:cubicBezTo>
                      <a:pt x="512" y="2392"/>
                      <a:pt x="512" y="2392"/>
                      <a:pt x="512" y="2392"/>
                    </a:cubicBezTo>
                    <a:cubicBezTo>
                      <a:pt x="677" y="2556"/>
                      <a:pt x="901" y="2556"/>
                      <a:pt x="1065" y="2392"/>
                    </a:cubicBezTo>
                    <a:cubicBezTo>
                      <a:pt x="1470" y="2392"/>
                      <a:pt x="1470" y="2392"/>
                      <a:pt x="1470" y="2392"/>
                    </a:cubicBezTo>
                    <a:cubicBezTo>
                      <a:pt x="1436" y="2126"/>
                      <a:pt x="1402" y="1861"/>
                      <a:pt x="1368" y="1595"/>
                    </a:cubicBezTo>
                    <a:cubicBezTo>
                      <a:pt x="1161" y="1029"/>
                      <a:pt x="375" y="1059"/>
                      <a:pt x="206" y="1613"/>
                    </a:cubicBezTo>
                    <a:cubicBezTo>
                      <a:pt x="134" y="2392"/>
                      <a:pt x="134" y="2392"/>
                      <a:pt x="134" y="2392"/>
                    </a:cubicBezTo>
                    <a:close/>
                    <a:moveTo>
                      <a:pt x="3428" y="2652"/>
                    </a:moveTo>
                    <a:cubicBezTo>
                      <a:pt x="3827" y="2460"/>
                      <a:pt x="3827" y="2460"/>
                      <a:pt x="3827" y="2460"/>
                    </a:cubicBezTo>
                    <a:cubicBezTo>
                      <a:pt x="4067" y="2769"/>
                      <a:pt x="4067" y="2769"/>
                      <a:pt x="4067" y="2769"/>
                    </a:cubicBezTo>
                    <a:cubicBezTo>
                      <a:pt x="4312" y="2773"/>
                      <a:pt x="4312" y="2773"/>
                      <a:pt x="4312" y="2773"/>
                    </a:cubicBezTo>
                    <a:cubicBezTo>
                      <a:pt x="4541" y="2464"/>
                      <a:pt x="4541" y="2464"/>
                      <a:pt x="4541" y="2464"/>
                    </a:cubicBezTo>
                    <a:cubicBezTo>
                      <a:pt x="4950" y="2676"/>
                      <a:pt x="4950" y="2676"/>
                      <a:pt x="4950" y="2676"/>
                    </a:cubicBezTo>
                    <a:cubicBezTo>
                      <a:pt x="4950" y="3154"/>
                      <a:pt x="4950" y="3154"/>
                      <a:pt x="4950" y="3154"/>
                    </a:cubicBezTo>
                    <a:cubicBezTo>
                      <a:pt x="3843" y="3154"/>
                      <a:pt x="3843" y="3154"/>
                      <a:pt x="3843" y="3154"/>
                    </a:cubicBezTo>
                    <a:cubicBezTo>
                      <a:pt x="3843" y="3662"/>
                      <a:pt x="3843" y="3662"/>
                      <a:pt x="3843" y="3662"/>
                    </a:cubicBezTo>
                    <a:cubicBezTo>
                      <a:pt x="1228" y="3662"/>
                      <a:pt x="1228" y="3662"/>
                      <a:pt x="1228" y="3662"/>
                    </a:cubicBezTo>
                    <a:cubicBezTo>
                      <a:pt x="1228" y="3125"/>
                      <a:pt x="1228" y="3125"/>
                      <a:pt x="1228" y="3125"/>
                    </a:cubicBezTo>
                    <a:cubicBezTo>
                      <a:pt x="0" y="3125"/>
                      <a:pt x="0" y="3125"/>
                      <a:pt x="0" y="3125"/>
                    </a:cubicBezTo>
                    <a:cubicBezTo>
                      <a:pt x="2" y="2943"/>
                      <a:pt x="57" y="2776"/>
                      <a:pt x="175" y="2627"/>
                    </a:cubicBezTo>
                    <a:cubicBezTo>
                      <a:pt x="263" y="2627"/>
                      <a:pt x="350" y="2627"/>
                      <a:pt x="437" y="2627"/>
                    </a:cubicBezTo>
                    <a:cubicBezTo>
                      <a:pt x="677" y="2890"/>
                      <a:pt x="916" y="2884"/>
                      <a:pt x="1155" y="2627"/>
                    </a:cubicBezTo>
                    <a:cubicBezTo>
                      <a:pt x="1240" y="2627"/>
                      <a:pt x="1325" y="2627"/>
                      <a:pt x="1409" y="2627"/>
                    </a:cubicBezTo>
                    <a:cubicBezTo>
                      <a:pt x="1441" y="2663"/>
                      <a:pt x="1469" y="2701"/>
                      <a:pt x="1492" y="2740"/>
                    </a:cubicBezTo>
                    <a:cubicBezTo>
                      <a:pt x="1975" y="2508"/>
                      <a:pt x="1975" y="2508"/>
                      <a:pt x="1975" y="2508"/>
                    </a:cubicBezTo>
                    <a:cubicBezTo>
                      <a:pt x="2375" y="3022"/>
                      <a:pt x="2375" y="3022"/>
                      <a:pt x="2375" y="3022"/>
                    </a:cubicBezTo>
                    <a:cubicBezTo>
                      <a:pt x="2477" y="2709"/>
                      <a:pt x="2477" y="2709"/>
                      <a:pt x="2477" y="2709"/>
                    </a:cubicBezTo>
                    <a:cubicBezTo>
                      <a:pt x="2400" y="2613"/>
                      <a:pt x="2400" y="2613"/>
                      <a:pt x="2400" y="2613"/>
                    </a:cubicBezTo>
                    <a:cubicBezTo>
                      <a:pt x="2485" y="2502"/>
                      <a:pt x="2485" y="2502"/>
                      <a:pt x="2485" y="2502"/>
                    </a:cubicBezTo>
                    <a:cubicBezTo>
                      <a:pt x="2679" y="2502"/>
                      <a:pt x="2679" y="2502"/>
                      <a:pt x="2679" y="2502"/>
                    </a:cubicBezTo>
                    <a:cubicBezTo>
                      <a:pt x="2763" y="2613"/>
                      <a:pt x="2763" y="2613"/>
                      <a:pt x="2763" y="2613"/>
                    </a:cubicBezTo>
                    <a:cubicBezTo>
                      <a:pt x="2686" y="2709"/>
                      <a:pt x="2686" y="2709"/>
                      <a:pt x="2686" y="2709"/>
                    </a:cubicBezTo>
                    <a:cubicBezTo>
                      <a:pt x="2782" y="3000"/>
                      <a:pt x="2782" y="3000"/>
                      <a:pt x="2782" y="3000"/>
                    </a:cubicBezTo>
                    <a:cubicBezTo>
                      <a:pt x="3163" y="2514"/>
                      <a:pt x="3163" y="2514"/>
                      <a:pt x="3163" y="2514"/>
                    </a:cubicBezTo>
                    <a:cubicBezTo>
                      <a:pt x="3428" y="2652"/>
                      <a:pt x="3428" y="2652"/>
                      <a:pt x="3428" y="2652"/>
                    </a:cubicBezTo>
                    <a:close/>
                    <a:moveTo>
                      <a:pt x="4691" y="1622"/>
                    </a:moveTo>
                    <a:cubicBezTo>
                      <a:pt x="4686" y="1278"/>
                      <a:pt x="4503" y="1107"/>
                      <a:pt x="4175" y="1103"/>
                    </a:cubicBezTo>
                    <a:cubicBezTo>
                      <a:pt x="3896" y="1099"/>
                      <a:pt x="3687" y="1274"/>
                      <a:pt x="3693" y="1622"/>
                    </a:cubicBezTo>
                    <a:cubicBezTo>
                      <a:pt x="3674" y="1622"/>
                      <a:pt x="3674" y="1622"/>
                      <a:pt x="3674" y="1622"/>
                    </a:cubicBezTo>
                    <a:cubicBezTo>
                      <a:pt x="3672" y="1669"/>
                      <a:pt x="3671" y="1736"/>
                      <a:pt x="3677" y="1758"/>
                    </a:cubicBezTo>
                    <a:cubicBezTo>
                      <a:pt x="3681" y="1773"/>
                      <a:pt x="3701" y="1792"/>
                      <a:pt x="3722" y="1808"/>
                    </a:cubicBezTo>
                    <a:cubicBezTo>
                      <a:pt x="3764" y="2154"/>
                      <a:pt x="3764" y="2154"/>
                      <a:pt x="3764" y="2154"/>
                    </a:cubicBezTo>
                    <a:cubicBezTo>
                      <a:pt x="3764" y="2180"/>
                      <a:pt x="3764" y="2180"/>
                      <a:pt x="3764" y="2180"/>
                    </a:cubicBezTo>
                    <a:cubicBezTo>
                      <a:pt x="3784" y="2197"/>
                      <a:pt x="3784" y="2197"/>
                      <a:pt x="3784" y="2197"/>
                    </a:cubicBezTo>
                    <a:cubicBezTo>
                      <a:pt x="4074" y="2430"/>
                      <a:pt x="4297" y="2414"/>
                      <a:pt x="4593" y="2198"/>
                    </a:cubicBezTo>
                    <a:cubicBezTo>
                      <a:pt x="4615" y="2182"/>
                      <a:pt x="4615" y="2182"/>
                      <a:pt x="4615" y="2182"/>
                    </a:cubicBezTo>
                    <a:cubicBezTo>
                      <a:pt x="4615" y="2154"/>
                      <a:pt x="4615" y="2154"/>
                      <a:pt x="4615" y="2154"/>
                    </a:cubicBezTo>
                    <a:cubicBezTo>
                      <a:pt x="4643" y="1808"/>
                      <a:pt x="4643" y="1808"/>
                      <a:pt x="4643" y="1808"/>
                    </a:cubicBezTo>
                    <a:cubicBezTo>
                      <a:pt x="4664" y="1792"/>
                      <a:pt x="4685" y="1773"/>
                      <a:pt x="4689" y="1758"/>
                    </a:cubicBezTo>
                    <a:cubicBezTo>
                      <a:pt x="4694" y="1738"/>
                      <a:pt x="4693" y="1680"/>
                      <a:pt x="4692" y="1634"/>
                    </a:cubicBezTo>
                    <a:cubicBezTo>
                      <a:pt x="4691" y="1622"/>
                      <a:pt x="4691" y="1622"/>
                      <a:pt x="4691" y="1622"/>
                    </a:cubicBezTo>
                    <a:close/>
                    <a:moveTo>
                      <a:pt x="3343" y="1285"/>
                    </a:moveTo>
                    <a:cubicBezTo>
                      <a:pt x="3468" y="744"/>
                      <a:pt x="3468" y="744"/>
                      <a:pt x="3468" y="744"/>
                    </a:cubicBezTo>
                    <a:cubicBezTo>
                      <a:pt x="3122" y="701"/>
                      <a:pt x="2501" y="0"/>
                      <a:pt x="1725" y="744"/>
                    </a:cubicBezTo>
                    <a:cubicBezTo>
                      <a:pt x="1825" y="1266"/>
                      <a:pt x="1825" y="1266"/>
                      <a:pt x="1825" y="1266"/>
                    </a:cubicBezTo>
                    <a:cubicBezTo>
                      <a:pt x="1838" y="1443"/>
                      <a:pt x="1864" y="1609"/>
                      <a:pt x="1906" y="1760"/>
                    </a:cubicBezTo>
                    <a:cubicBezTo>
                      <a:pt x="1965" y="1970"/>
                      <a:pt x="2055" y="2150"/>
                      <a:pt x="2190" y="2291"/>
                    </a:cubicBezTo>
                    <a:cubicBezTo>
                      <a:pt x="2212" y="2314"/>
                      <a:pt x="2212" y="2314"/>
                      <a:pt x="2212" y="2314"/>
                    </a:cubicBezTo>
                    <a:cubicBezTo>
                      <a:pt x="2244" y="2318"/>
                      <a:pt x="2244" y="2318"/>
                      <a:pt x="2244" y="2318"/>
                    </a:cubicBezTo>
                    <a:cubicBezTo>
                      <a:pt x="2354" y="2334"/>
                      <a:pt x="2462" y="2341"/>
                      <a:pt x="2569" y="2341"/>
                    </a:cubicBezTo>
                    <a:cubicBezTo>
                      <a:pt x="2677" y="2341"/>
                      <a:pt x="2784" y="2334"/>
                      <a:pt x="2895" y="2318"/>
                    </a:cubicBezTo>
                    <a:cubicBezTo>
                      <a:pt x="2926" y="2314"/>
                      <a:pt x="2926" y="2314"/>
                      <a:pt x="2926" y="2314"/>
                    </a:cubicBezTo>
                    <a:cubicBezTo>
                      <a:pt x="2948" y="2291"/>
                      <a:pt x="2948" y="2291"/>
                      <a:pt x="2948" y="2291"/>
                    </a:cubicBezTo>
                    <a:cubicBezTo>
                      <a:pt x="3078" y="2155"/>
                      <a:pt x="3176" y="1981"/>
                      <a:pt x="3243" y="1779"/>
                    </a:cubicBezTo>
                    <a:cubicBezTo>
                      <a:pt x="3292" y="1629"/>
                      <a:pt x="3326" y="1462"/>
                      <a:pt x="3343" y="1285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anchor="ctr" anchorCtr="1"/>
              <a:lstStyle>
                <a:defPPr>
                  <a:defRPr lang="zh-CN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cxnSp>
          <p:nvCxnSpPr>
            <p:cNvPr id="78" name="直接连接符 77"/>
            <p:cNvCxnSpPr/>
            <p:nvPr/>
          </p:nvCxnSpPr>
          <p:spPr>
            <a:xfrm flipH="1">
              <a:off x="4428257" y="3376361"/>
              <a:ext cx="537029" cy="610572"/>
            </a:xfrm>
            <a:prstGeom prst="line">
              <a:avLst/>
            </a:prstGeom>
            <a:noFill/>
            <a:ln>
              <a:gradFill>
                <a:gsLst>
                  <a:gs pos="9000">
                    <a:schemeClr val="bg1">
                      <a:lumMod val="95000"/>
                      <a:alpha val="10000"/>
                    </a:schemeClr>
                  </a:gs>
                  <a:gs pos="68000">
                    <a:srgbClr val="BB5BA0">
                      <a:alpha val="50000"/>
                    </a:srgbClr>
                  </a:gs>
                  <a:gs pos="43000">
                    <a:srgbClr val="C784BF">
                      <a:alpha val="40000"/>
                    </a:srgbClr>
                  </a:gs>
                  <a:gs pos="100000">
                    <a:schemeClr val="bg1">
                      <a:lumMod val="95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grpSp>
        <p:nvGrpSpPr>
          <p:cNvPr id="7" name="组合 6"/>
          <p:cNvGrpSpPr/>
          <p:nvPr/>
        </p:nvGrpSpPr>
        <p:grpSpPr>
          <a:xfrm>
            <a:off x="463089" y="1848335"/>
            <a:ext cx="2954547" cy="956639"/>
            <a:chOff x="463089" y="1848335"/>
            <a:chExt cx="2954547" cy="956639"/>
          </a:xfrm>
        </p:grpSpPr>
        <p:sp>
          <p:nvSpPr>
            <p:cNvPr id="88" name="文本框 87"/>
            <p:cNvSpPr txBox="1"/>
            <p:nvPr/>
          </p:nvSpPr>
          <p:spPr>
            <a:xfrm>
              <a:off x="463089" y="2158643"/>
              <a:ext cx="295454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1200" dirty="0">
                  <a:solidFill>
                    <a:srgbClr val="ECD4E9"/>
                  </a:solidFill>
                </a:rPr>
                <a:t>Love is a lamp</a:t>
              </a:r>
              <a:r>
                <a:rPr lang="en-US" altLang="zh-CN" sz="1200" dirty="0">
                  <a:solidFill>
                    <a:schemeClr val="bg1">
                      <a:lumMod val="95000"/>
                    </a:schemeClr>
                  </a:solidFill>
                </a:rPr>
                <a:t>, while friendship is the shadow. When the lamp is </a:t>
              </a:r>
              <a:r>
                <a:rPr lang="en-US" altLang="zh-CN" sz="1200" dirty="0" err="1">
                  <a:solidFill>
                    <a:schemeClr val="bg1">
                      <a:lumMod val="95000"/>
                    </a:schemeClr>
                  </a:solidFill>
                </a:rPr>
                <a:t>off,you</a:t>
              </a:r>
              <a:r>
                <a:rPr lang="en-US" altLang="zh-CN" sz="1200" dirty="0">
                  <a:solidFill>
                    <a:schemeClr val="bg1">
                      <a:lumMod val="95000"/>
                    </a:schemeClr>
                  </a:solidFill>
                </a:rPr>
                <a:t> will find the shadow everywhere</a:t>
              </a:r>
              <a:endParaRPr lang="en-US" altLang="zh-CN" sz="1200" dirty="0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89" name="文本框 88"/>
            <p:cNvSpPr txBox="1"/>
            <p:nvPr/>
          </p:nvSpPr>
          <p:spPr>
            <a:xfrm flipH="1">
              <a:off x="2109125" y="1848335"/>
              <a:ext cx="130851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1600" b="1" dirty="0">
                  <a:solidFill>
                    <a:srgbClr val="DBAFD6"/>
                  </a:solidFill>
                </a:rPr>
                <a:t>TITLE HERE</a:t>
              </a:r>
              <a:endParaRPr lang="en-US" altLang="zh-CN" sz="1600" b="1" dirty="0">
                <a:solidFill>
                  <a:srgbClr val="DBAFD6"/>
                </a:solidFill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504412" y="299679"/>
            <a:ext cx="6181189" cy="661215"/>
            <a:chOff x="504412" y="299679"/>
            <a:chExt cx="6181189" cy="661215"/>
          </a:xfrm>
        </p:grpSpPr>
        <p:grpSp>
          <p:nvGrpSpPr>
            <p:cNvPr id="19" name="组合 18"/>
            <p:cNvGrpSpPr/>
            <p:nvPr/>
          </p:nvGrpSpPr>
          <p:grpSpPr>
            <a:xfrm>
              <a:off x="1094627" y="299679"/>
              <a:ext cx="5590974" cy="661215"/>
              <a:chOff x="1000326" y="330159"/>
              <a:chExt cx="5590974" cy="661215"/>
            </a:xfrm>
          </p:grpSpPr>
          <p:sp>
            <p:nvSpPr>
              <p:cNvPr id="69" name="矩形 68"/>
              <p:cNvSpPr/>
              <p:nvPr/>
            </p:nvSpPr>
            <p:spPr>
              <a:xfrm>
                <a:off x="1000326" y="330159"/>
                <a:ext cx="2218877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altLang="zh-CN" sz="2000" b="1" dirty="0">
                    <a:solidFill>
                      <a:srgbClr val="ECD4E9"/>
                    </a:solidFill>
                    <a:latin typeface="MyriadSetPro-Ultralight" panose="02000103050000020004" pitchFamily="2" charset="0"/>
                  </a:rPr>
                  <a:t>ADD YOU TITLE HERE</a:t>
                </a:r>
                <a:endParaRPr lang="zh-CN" altLang="en-US" sz="2000" b="1" dirty="0">
                  <a:solidFill>
                    <a:srgbClr val="ECD4E9"/>
                  </a:solidFill>
                  <a:latin typeface="MyriadSetPro-Ultralight" panose="02000103050000020004" pitchFamily="2" charset="0"/>
                </a:endParaRPr>
              </a:p>
            </p:txBody>
          </p:sp>
          <p:sp>
            <p:nvSpPr>
              <p:cNvPr id="70" name="文本框 69"/>
              <p:cNvSpPr txBox="1"/>
              <p:nvPr/>
            </p:nvSpPr>
            <p:spPr>
              <a:xfrm>
                <a:off x="1009850" y="591264"/>
                <a:ext cx="5581450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000" dirty="0">
                    <a:solidFill>
                      <a:srgbClr val="ECD4E9"/>
                    </a:solidFill>
                  </a:rPr>
                  <a:t>Love is a lamp</a:t>
                </a:r>
                <a:r>
                  <a:rPr lang="en-US" altLang="zh-CN" sz="1000" dirty="0">
                    <a:solidFill>
                      <a:schemeClr val="bg1">
                        <a:lumMod val="95000"/>
                      </a:schemeClr>
                    </a:solidFill>
                  </a:rPr>
                  <a:t>, while friendship is the shadow. When the lamp is </a:t>
                </a:r>
                <a:r>
                  <a:rPr lang="en-US" altLang="zh-CN" sz="1000" dirty="0" err="1">
                    <a:solidFill>
                      <a:schemeClr val="bg1">
                        <a:lumMod val="95000"/>
                      </a:schemeClr>
                    </a:solidFill>
                  </a:rPr>
                  <a:t>off,you</a:t>
                </a:r>
                <a:r>
                  <a:rPr lang="en-US" altLang="zh-CN" sz="1000" dirty="0">
                    <a:solidFill>
                      <a:schemeClr val="bg1">
                        <a:lumMod val="95000"/>
                      </a:schemeClr>
                    </a:solidFill>
                  </a:rPr>
                  <a:t> will find the shadow everywhere. Friend is who can give you strength at last</a:t>
                </a:r>
                <a:endParaRPr lang="en-US" altLang="zh-CN" sz="1000" dirty="0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</p:grpSp>
        <p:grpSp>
          <p:nvGrpSpPr>
            <p:cNvPr id="22" name="组合 21"/>
            <p:cNvGrpSpPr/>
            <p:nvPr/>
          </p:nvGrpSpPr>
          <p:grpSpPr>
            <a:xfrm>
              <a:off x="504412" y="344802"/>
              <a:ext cx="598727" cy="584775"/>
              <a:chOff x="502031" y="325753"/>
              <a:chExt cx="598727" cy="584775"/>
            </a:xfrm>
          </p:grpSpPr>
          <p:sp>
            <p:nvSpPr>
              <p:cNvPr id="68" name="矩形 67"/>
              <p:cNvSpPr/>
              <p:nvPr/>
            </p:nvSpPr>
            <p:spPr>
              <a:xfrm>
                <a:off x="502031" y="325753"/>
                <a:ext cx="598727" cy="58477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altLang="zh-CN" sz="3200" b="1" dirty="0">
                    <a:solidFill>
                      <a:srgbClr val="ECD4E9"/>
                    </a:solidFill>
                    <a:latin typeface="MyriadSetPro-Ultralight" panose="02000103050000020004" pitchFamily="2" charset="0"/>
                  </a:rPr>
                  <a:t>01</a:t>
                </a:r>
                <a:endParaRPr lang="zh-CN" altLang="en-US" sz="3200" b="1" dirty="0">
                  <a:solidFill>
                    <a:srgbClr val="ECD4E9"/>
                  </a:solidFill>
                  <a:latin typeface="MyriadSetPro-Ultralight" panose="02000103050000020004" pitchFamily="2" charset="0"/>
                </a:endParaRPr>
              </a:p>
            </p:txBody>
          </p:sp>
          <p:sp>
            <p:nvSpPr>
              <p:cNvPr id="20" name="矩形: 圆角 19"/>
              <p:cNvSpPr/>
              <p:nvPr/>
            </p:nvSpPr>
            <p:spPr>
              <a:xfrm>
                <a:off x="547792" y="368256"/>
                <a:ext cx="494505" cy="499768"/>
              </a:xfrm>
              <a:prstGeom prst="roundRect">
                <a:avLst/>
              </a:prstGeom>
              <a:noFill/>
              <a:ln>
                <a:gradFill>
                  <a:gsLst>
                    <a:gs pos="0">
                      <a:srgbClr val="ECD4E9"/>
                    </a:gs>
                    <a:gs pos="68000">
                      <a:srgbClr val="BB5BA0"/>
                    </a:gs>
                    <a:gs pos="43000">
                      <a:srgbClr val="B04787"/>
                    </a:gs>
                    <a:gs pos="100000">
                      <a:srgbClr val="ECD4E9"/>
                    </a:gs>
                  </a:gsLst>
                  <a:lin ang="5400000" scaled="1"/>
                </a:gra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4" name="组合 3"/>
          <p:cNvGrpSpPr/>
          <p:nvPr/>
        </p:nvGrpSpPr>
        <p:grpSpPr>
          <a:xfrm>
            <a:off x="3417636" y="1953143"/>
            <a:ext cx="477240" cy="981169"/>
            <a:chOff x="3417636" y="1953143"/>
            <a:chExt cx="477240" cy="981169"/>
          </a:xfrm>
        </p:grpSpPr>
        <p:cxnSp>
          <p:nvCxnSpPr>
            <p:cNvPr id="74" name="直接连接符 73"/>
            <p:cNvCxnSpPr/>
            <p:nvPr/>
          </p:nvCxnSpPr>
          <p:spPr>
            <a:xfrm flipH="1" flipV="1">
              <a:off x="3425393" y="2028472"/>
              <a:ext cx="469483" cy="905840"/>
            </a:xfrm>
            <a:prstGeom prst="line">
              <a:avLst/>
            </a:prstGeom>
            <a:noFill/>
            <a:ln>
              <a:gradFill>
                <a:gsLst>
                  <a:gs pos="9000">
                    <a:schemeClr val="bg1">
                      <a:lumMod val="95000"/>
                      <a:alpha val="10000"/>
                    </a:schemeClr>
                  </a:gs>
                  <a:gs pos="68000">
                    <a:srgbClr val="BB5BA0">
                      <a:alpha val="50000"/>
                    </a:srgbClr>
                  </a:gs>
                  <a:gs pos="43000">
                    <a:srgbClr val="C784BF">
                      <a:alpha val="40000"/>
                    </a:srgbClr>
                  </a:gs>
                  <a:gs pos="100000">
                    <a:schemeClr val="bg1">
                      <a:lumMod val="95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75" name="直接连接符 74"/>
            <p:cNvCxnSpPr/>
            <p:nvPr/>
          </p:nvCxnSpPr>
          <p:spPr>
            <a:xfrm>
              <a:off x="3417636" y="1953143"/>
              <a:ext cx="0" cy="477393"/>
            </a:xfrm>
            <a:prstGeom prst="line">
              <a:avLst/>
            </a:prstGeom>
            <a:noFill/>
            <a:ln w="12700">
              <a:solidFill>
                <a:srgbClr val="DBAFD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 advTm="0">
        <p14:vortex dir="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repeatCount="indefinite" accel="50000" decel="50000" autoRev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2.59259E-6 L 5E-6 -0.25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250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10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10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10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10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10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10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10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10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10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10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10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10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10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8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10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10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10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10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10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2" presetClass="entr" presetSubtype="8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10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10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10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10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2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10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22" presetClass="entr" presetSubtype="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10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2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1000"/>
                                        <p:tgtEl>
                                          <p:spTgt spid="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22" presetClass="entr" presetSubtype="8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1000"/>
                                        <p:tgtEl>
                                          <p:spTgt spid="2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22" presetClass="entr" presetSubtype="8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1000"/>
                                        <p:tgtEl>
                                          <p:spTgt spid="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22" presetClass="entr" presetSubtype="2" fill="hold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42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8" presetID="22" presetClass="entr" presetSubtype="8" fill="hold" nodeType="withEffect">
                                  <p:stCondLst>
                                    <p:cond delay="390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42" presetClass="entr" presetSubtype="0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6" presetID="22" presetClass="entr" presetSubtype="1" fill="hold" nodeType="withEffect">
                                  <p:stCondLst>
                                    <p:cond delay="520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8" dur="8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42" presetClass="entr" presetSubtype="0" fill="hold" nodeType="withEffect">
                                  <p:stCondLst>
                                    <p:cond delay="590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4" presetID="42" presetClass="entr" presetSubtype="0" fill="hold" nodeType="withEffect">
                                  <p:stCondLst>
                                    <p:cond delay="680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9" presetID="42" presetClass="entr" presetSubtype="0" fill="hold" grpId="0" nodeType="withEffect">
                                  <p:stCondLst>
                                    <p:cond delay="770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126" grpId="0" animBg="1"/>
      <p:bldP spid="127" grpId="0" animBg="1"/>
      <p:bldP spid="128" grpId="0" animBg="1"/>
      <p:bldP spid="129" grpId="0" animBg="1"/>
      <p:bldP spid="130" grpId="0" animBg="1"/>
      <p:bldP spid="131" grpId="0" animBg="1"/>
      <p:bldP spid="132" grpId="0" animBg="1"/>
      <p:bldP spid="138" grpId="0" animBg="1"/>
      <p:bldP spid="139" grpId="0" animBg="1"/>
      <p:bldP spid="140" grpId="0" animBg="1"/>
      <p:bldP spid="141" grpId="0" animBg="1"/>
      <p:bldP spid="142" grpId="0" animBg="1"/>
      <p:bldP spid="143" grpId="0" animBg="1"/>
      <p:bldP spid="144" grpId="0" animBg="1"/>
      <p:bldP spid="145" grpId="0" animBg="1"/>
      <p:bldP spid="146" grpId="0" animBg="1"/>
      <p:bldP spid="147" grpId="0" animBg="1"/>
      <p:bldP spid="148" grpId="0" animBg="1"/>
      <p:bldP spid="149" grpId="0" animBg="1"/>
      <p:bldP spid="150" grpId="0" animBg="1"/>
      <p:bldP spid="151" grpId="0" animBg="1"/>
      <p:bldP spid="152" grpId="0" animBg="1"/>
      <p:bldP spid="153" grpId="0" animBg="1"/>
      <p:bldP spid="154" grpId="0" animBg="1"/>
      <p:bldP spid="155" grpId="0" animBg="1"/>
      <p:bldP spid="156" grpId="0" animBg="1"/>
      <p:bldP spid="157" grpId="0" animBg="1"/>
      <p:bldP spid="231" grpId="0" animBg="1"/>
      <p:bldP spid="232" grpId="0" animBg="1"/>
      <p:bldP spid="233" grpId="0" animBg="1"/>
      <p:bldP spid="3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40309"/>
            </a:gs>
            <a:gs pos="82000">
              <a:srgbClr val="181A42"/>
            </a:gs>
            <a:gs pos="61025">
              <a:srgbClr val="182543"/>
            </a:gs>
            <a:gs pos="42087">
              <a:srgbClr val="13162D"/>
            </a:gs>
            <a:gs pos="21100">
              <a:srgbClr val="090913"/>
            </a:gs>
            <a:gs pos="100000">
              <a:srgbClr val="272D66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5" name="矩形 4"/>
          <p:cNvSpPr/>
          <p:nvPr/>
        </p:nvSpPr>
        <p:spPr>
          <a:xfrm>
            <a:off x="-2877164" y="0"/>
            <a:ext cx="18022528" cy="970444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0" y="0"/>
            <a:ext cx="12192000" cy="6857999"/>
          </a:xfrm>
          <a:prstGeom prst="rect">
            <a:avLst/>
          </a:prstGeom>
          <a:gradFill flip="none" rotWithShape="1">
            <a:gsLst>
              <a:gs pos="61000">
                <a:srgbClr val="C784BF">
                  <a:alpha val="10000"/>
                </a:srgbClr>
              </a:gs>
              <a:gs pos="38000">
                <a:srgbClr val="BB5BA0">
                  <a:alpha val="20000"/>
                </a:srgbClr>
              </a:gs>
              <a:gs pos="0">
                <a:srgbClr val="612748">
                  <a:alpha val="25000"/>
                </a:srgbClr>
              </a:gs>
              <a:gs pos="19000">
                <a:srgbClr val="752F5B">
                  <a:alpha val="25000"/>
                </a:srgbClr>
              </a:gs>
              <a:gs pos="100000">
                <a:srgbClr val="B04787">
                  <a:alpha val="0"/>
                </a:srgbClr>
              </a:gs>
            </a:gsLst>
            <a:path path="circle">
              <a:fillToRect t="100000" r="100000"/>
            </a:path>
            <a:tileRect l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504412" y="344802"/>
            <a:ext cx="6181189" cy="616092"/>
            <a:chOff x="504412" y="344802"/>
            <a:chExt cx="6181189" cy="616092"/>
          </a:xfrm>
        </p:grpSpPr>
        <p:sp>
          <p:nvSpPr>
            <p:cNvPr id="12" name="文本框 11"/>
            <p:cNvSpPr txBox="1"/>
            <p:nvPr/>
          </p:nvSpPr>
          <p:spPr>
            <a:xfrm>
              <a:off x="1104151" y="560784"/>
              <a:ext cx="558145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 dirty="0">
                  <a:solidFill>
                    <a:srgbClr val="ECD4E9"/>
                  </a:solidFill>
                </a:rPr>
                <a:t>Love is a lamp</a:t>
              </a:r>
              <a:r>
                <a:rPr lang="en-US" altLang="zh-CN" sz="1000" dirty="0">
                  <a:solidFill>
                    <a:schemeClr val="bg1">
                      <a:lumMod val="95000"/>
                    </a:schemeClr>
                  </a:solidFill>
                </a:rPr>
                <a:t>, while friendship is the shadow. When the lamp is </a:t>
              </a:r>
              <a:r>
                <a:rPr lang="en-US" altLang="zh-CN" sz="1000" dirty="0" err="1">
                  <a:solidFill>
                    <a:schemeClr val="bg1">
                      <a:lumMod val="95000"/>
                    </a:schemeClr>
                  </a:solidFill>
                </a:rPr>
                <a:t>off,you</a:t>
              </a:r>
              <a:r>
                <a:rPr lang="en-US" altLang="zh-CN" sz="1000" dirty="0">
                  <a:solidFill>
                    <a:schemeClr val="bg1">
                      <a:lumMod val="95000"/>
                    </a:schemeClr>
                  </a:solidFill>
                </a:rPr>
                <a:t> will find the shadow everywhere. Friend is who can give you strength at last</a:t>
              </a:r>
              <a:endParaRPr lang="en-US" altLang="zh-CN" sz="1000" dirty="0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grpSp>
          <p:nvGrpSpPr>
            <p:cNvPr id="8" name="组合 7"/>
            <p:cNvGrpSpPr/>
            <p:nvPr/>
          </p:nvGrpSpPr>
          <p:grpSpPr>
            <a:xfrm>
              <a:off x="504412" y="344802"/>
              <a:ext cx="598727" cy="584775"/>
              <a:chOff x="502031" y="325753"/>
              <a:chExt cx="598727" cy="584775"/>
            </a:xfrm>
          </p:grpSpPr>
          <p:sp>
            <p:nvSpPr>
              <p:cNvPr id="9" name="矩形 8"/>
              <p:cNvSpPr/>
              <p:nvPr/>
            </p:nvSpPr>
            <p:spPr>
              <a:xfrm>
                <a:off x="502031" y="325753"/>
                <a:ext cx="598727" cy="58477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altLang="zh-CN" sz="3200" b="1" dirty="0">
                    <a:solidFill>
                      <a:srgbClr val="ECD4E9"/>
                    </a:solidFill>
                    <a:latin typeface="MyriadSetPro-Ultralight" panose="02000103050000020004" pitchFamily="2" charset="0"/>
                  </a:rPr>
                  <a:t>01</a:t>
                </a:r>
                <a:endParaRPr lang="zh-CN" altLang="en-US" sz="3200" b="1" dirty="0">
                  <a:solidFill>
                    <a:srgbClr val="ECD4E9"/>
                  </a:solidFill>
                  <a:latin typeface="MyriadSetPro-Ultralight" panose="02000103050000020004" pitchFamily="2" charset="0"/>
                </a:endParaRPr>
              </a:p>
            </p:txBody>
          </p:sp>
          <p:sp>
            <p:nvSpPr>
              <p:cNvPr id="10" name="矩形: 圆角 9"/>
              <p:cNvSpPr/>
              <p:nvPr/>
            </p:nvSpPr>
            <p:spPr>
              <a:xfrm>
                <a:off x="547792" y="368256"/>
                <a:ext cx="494505" cy="499768"/>
              </a:xfrm>
              <a:prstGeom prst="roundRect">
                <a:avLst/>
              </a:prstGeom>
              <a:noFill/>
              <a:ln>
                <a:gradFill>
                  <a:gsLst>
                    <a:gs pos="0">
                      <a:srgbClr val="ECD4E9"/>
                    </a:gs>
                    <a:gs pos="68000">
                      <a:srgbClr val="BB5BA0"/>
                    </a:gs>
                    <a:gs pos="43000">
                      <a:srgbClr val="B04787"/>
                    </a:gs>
                    <a:gs pos="100000">
                      <a:srgbClr val="ECD4E9"/>
                    </a:gs>
                  </a:gsLst>
                  <a:lin ang="5400000" scaled="1"/>
                </a:gra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pic>
        <p:nvPicPr>
          <p:cNvPr id="13" name="图片 1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36" t="2161" r="40056" b="2714"/>
          <a:stretch>
            <a:fillRect/>
          </a:stretch>
        </p:blipFill>
        <p:spPr>
          <a:xfrm>
            <a:off x="751243" y="2786790"/>
            <a:ext cx="818091" cy="818091"/>
          </a:xfrm>
          <a:custGeom>
            <a:avLst/>
            <a:gdLst>
              <a:gd name="connsiteX0" fmla="*/ 2691019 w 5382038"/>
              <a:gd name="connsiteY0" fmla="*/ 0 h 5382038"/>
              <a:gd name="connsiteX1" fmla="*/ 5382038 w 5382038"/>
              <a:gd name="connsiteY1" fmla="*/ 2691019 h 5382038"/>
              <a:gd name="connsiteX2" fmla="*/ 2691019 w 5382038"/>
              <a:gd name="connsiteY2" fmla="*/ 5382038 h 5382038"/>
              <a:gd name="connsiteX3" fmla="*/ 0 w 5382038"/>
              <a:gd name="connsiteY3" fmla="*/ 2691019 h 5382038"/>
              <a:gd name="connsiteX4" fmla="*/ 2691019 w 5382038"/>
              <a:gd name="connsiteY4" fmla="*/ 0 h 53820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82038" h="5382038">
                <a:moveTo>
                  <a:pt x="2691019" y="0"/>
                </a:moveTo>
                <a:cubicBezTo>
                  <a:pt x="4177228" y="0"/>
                  <a:pt x="5382038" y="1204810"/>
                  <a:pt x="5382038" y="2691019"/>
                </a:cubicBezTo>
                <a:cubicBezTo>
                  <a:pt x="5382038" y="4177228"/>
                  <a:pt x="4177228" y="5382038"/>
                  <a:pt x="2691019" y="5382038"/>
                </a:cubicBezTo>
                <a:cubicBezTo>
                  <a:pt x="1204810" y="5382038"/>
                  <a:pt x="0" y="4177228"/>
                  <a:pt x="0" y="2691019"/>
                </a:cubicBezTo>
                <a:cubicBezTo>
                  <a:pt x="0" y="1204810"/>
                  <a:pt x="1204810" y="0"/>
                  <a:pt x="2691019" y="0"/>
                </a:cubicBezTo>
                <a:close/>
              </a:path>
            </a:pathLst>
          </a:custGeom>
          <a:ln>
            <a:solidFill>
              <a:srgbClr val="BB5BA0"/>
            </a:solidFill>
          </a:ln>
        </p:spPr>
      </p:pic>
      <p:sp>
        <p:nvSpPr>
          <p:cNvPr id="15" name="椭圆 14"/>
          <p:cNvSpPr/>
          <p:nvPr/>
        </p:nvSpPr>
        <p:spPr>
          <a:xfrm>
            <a:off x="692962" y="2728509"/>
            <a:ext cx="934653" cy="934653"/>
          </a:xfrm>
          <a:prstGeom prst="ellipse">
            <a:avLst/>
          </a:prstGeom>
          <a:noFill/>
          <a:ln w="19050">
            <a:gradFill>
              <a:gsLst>
                <a:gs pos="0">
                  <a:schemeClr val="accent4">
                    <a:lumMod val="60000"/>
                    <a:lumOff val="40000"/>
                    <a:alpha val="80000"/>
                  </a:schemeClr>
                </a:gs>
                <a:gs pos="100000">
                  <a:srgbClr val="BB5BA0"/>
                </a:gs>
              </a:gsLst>
              <a:lin ang="5400000" scaled="1"/>
            </a:gra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8" name="弧形 17"/>
          <p:cNvSpPr/>
          <p:nvPr/>
        </p:nvSpPr>
        <p:spPr>
          <a:xfrm>
            <a:off x="622324" y="2657871"/>
            <a:ext cx="1075929" cy="1075929"/>
          </a:xfrm>
          <a:prstGeom prst="arc">
            <a:avLst>
              <a:gd name="adj1" fmla="val 16200000"/>
              <a:gd name="adj2" fmla="val 11790630"/>
            </a:avLst>
          </a:prstGeom>
          <a:ln w="19050">
            <a:solidFill>
              <a:schemeClr val="accent4">
                <a:lumMod val="60000"/>
                <a:lumOff val="40000"/>
                <a:alpha val="60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文本框 22"/>
          <p:cNvSpPr txBox="1"/>
          <p:nvPr/>
        </p:nvSpPr>
        <p:spPr>
          <a:xfrm flipH="1">
            <a:off x="1794632" y="2544230"/>
            <a:ext cx="221539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i="1" dirty="0">
                <a:solidFill>
                  <a:srgbClr val="DBAFD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TITLE HERE</a:t>
            </a:r>
            <a:endParaRPr lang="en-US" altLang="zh-CN" sz="2800" b="1" i="1" dirty="0">
              <a:solidFill>
                <a:srgbClr val="DBAFD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 flipH="1">
            <a:off x="1863644" y="2991643"/>
            <a:ext cx="157721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solidFill>
                  <a:srgbClr val="ECD4E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TITLE HERE</a:t>
            </a:r>
            <a:endParaRPr lang="en-US" altLang="zh-CN" sz="1000" dirty="0">
              <a:solidFill>
                <a:srgbClr val="ECD4E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7" name="直接连接符 26"/>
          <p:cNvCxnSpPr/>
          <p:nvPr/>
        </p:nvCxnSpPr>
        <p:spPr>
          <a:xfrm>
            <a:off x="1946910" y="3300515"/>
            <a:ext cx="2994660" cy="0"/>
          </a:xfrm>
          <a:prstGeom prst="line">
            <a:avLst/>
          </a:prstGeom>
          <a:ln w="12700">
            <a:solidFill>
              <a:srgbClr val="ECD4E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文本框 31"/>
          <p:cNvSpPr txBox="1"/>
          <p:nvPr/>
        </p:nvSpPr>
        <p:spPr>
          <a:xfrm>
            <a:off x="1376363" y="5976173"/>
            <a:ext cx="9439275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050" dirty="0">
                <a:solidFill>
                  <a:srgbClr val="ECD4E9"/>
                </a:solidFill>
              </a:rPr>
              <a:t>Love is a lamp</a:t>
            </a:r>
            <a:r>
              <a:rPr lang="en-US" altLang="zh-CN" sz="1050" dirty="0">
                <a:solidFill>
                  <a:schemeClr val="bg1">
                    <a:lumMod val="95000"/>
                  </a:schemeClr>
                </a:solidFill>
              </a:rPr>
              <a:t>, while friendship is the shadow. When the lamp is </a:t>
            </a:r>
            <a:r>
              <a:rPr lang="en-US" altLang="zh-CN" sz="1050" dirty="0" err="1">
                <a:solidFill>
                  <a:schemeClr val="bg1">
                    <a:lumMod val="95000"/>
                  </a:schemeClr>
                </a:solidFill>
              </a:rPr>
              <a:t>off,you</a:t>
            </a:r>
            <a:r>
              <a:rPr lang="en-US" altLang="zh-CN" sz="1050" dirty="0">
                <a:solidFill>
                  <a:schemeClr val="bg1">
                    <a:lumMod val="95000"/>
                  </a:schemeClr>
                </a:solidFill>
              </a:rPr>
              <a:t> will find the shadow everywhere. Friend is who can give you strength at last,</a:t>
            </a:r>
            <a:r>
              <a:rPr lang="en-US" altLang="zh-CN" sz="1050" dirty="0">
                <a:solidFill>
                  <a:srgbClr val="ECD4E9"/>
                </a:solidFill>
              </a:rPr>
              <a:t> Love is a lamp</a:t>
            </a:r>
            <a:r>
              <a:rPr lang="en-US" altLang="zh-CN" sz="1050" dirty="0">
                <a:solidFill>
                  <a:schemeClr val="bg1">
                    <a:lumMod val="95000"/>
                  </a:schemeClr>
                </a:solidFill>
              </a:rPr>
              <a:t>, while friendship is the shadow. When the lamp is </a:t>
            </a:r>
            <a:r>
              <a:rPr lang="en-US" altLang="zh-CN" sz="1050" dirty="0" err="1">
                <a:solidFill>
                  <a:schemeClr val="bg1">
                    <a:lumMod val="95000"/>
                  </a:schemeClr>
                </a:solidFill>
              </a:rPr>
              <a:t>off,you</a:t>
            </a:r>
            <a:r>
              <a:rPr lang="en-US" altLang="zh-CN" sz="1050" dirty="0">
                <a:solidFill>
                  <a:schemeClr val="bg1">
                    <a:lumMod val="95000"/>
                  </a:schemeClr>
                </a:solidFill>
              </a:rPr>
              <a:t> will find the shadow everywhere. Friend is who can give you strength at last</a:t>
            </a:r>
            <a:endParaRPr lang="en-US" altLang="zh-CN" sz="1050" dirty="0">
              <a:solidFill>
                <a:schemeClr val="bg1">
                  <a:lumMod val="95000"/>
                </a:schemeClr>
              </a:solidFill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9306847" y="5674408"/>
            <a:ext cx="1432591" cy="338554"/>
            <a:chOff x="5376818" y="5407708"/>
            <a:chExt cx="1432591" cy="338554"/>
          </a:xfrm>
        </p:grpSpPr>
        <p:sp>
          <p:nvSpPr>
            <p:cNvPr id="34" name="文本框 33"/>
            <p:cNvSpPr txBox="1"/>
            <p:nvPr/>
          </p:nvSpPr>
          <p:spPr>
            <a:xfrm>
              <a:off x="5376818" y="5407708"/>
              <a:ext cx="143259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b="1" dirty="0">
                  <a:solidFill>
                    <a:srgbClr val="DBAFD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TITLE HERE</a:t>
              </a:r>
              <a:endParaRPr lang="en-US" altLang="zh-CN" sz="1600" b="1" dirty="0">
                <a:solidFill>
                  <a:srgbClr val="DBAFD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35" name="组合 34"/>
            <p:cNvGrpSpPr/>
            <p:nvPr/>
          </p:nvGrpSpPr>
          <p:grpSpPr>
            <a:xfrm>
              <a:off x="5400185" y="5501815"/>
              <a:ext cx="74916" cy="115989"/>
              <a:chOff x="6037835" y="3836343"/>
              <a:chExt cx="382110" cy="591601"/>
            </a:xfrm>
          </p:grpSpPr>
          <p:cxnSp>
            <p:nvCxnSpPr>
              <p:cNvPr id="39" name="直接连接符 38"/>
              <p:cNvCxnSpPr/>
              <p:nvPr/>
            </p:nvCxnSpPr>
            <p:spPr>
              <a:xfrm flipV="1">
                <a:off x="6074262" y="3836343"/>
                <a:ext cx="0" cy="591601"/>
              </a:xfrm>
              <a:prstGeom prst="line">
                <a:avLst/>
              </a:prstGeom>
              <a:ln w="19050"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直接连接符 39"/>
              <p:cNvCxnSpPr/>
              <p:nvPr/>
            </p:nvCxnSpPr>
            <p:spPr>
              <a:xfrm flipH="1">
                <a:off x="6037835" y="3860632"/>
                <a:ext cx="382110" cy="0"/>
              </a:xfrm>
              <a:prstGeom prst="line">
                <a:avLst/>
              </a:prstGeom>
              <a:ln w="19050"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6" name="组合 35"/>
            <p:cNvGrpSpPr/>
            <p:nvPr/>
          </p:nvGrpSpPr>
          <p:grpSpPr>
            <a:xfrm rot="10800000">
              <a:off x="6711127" y="5536167"/>
              <a:ext cx="74916" cy="115989"/>
              <a:chOff x="6037835" y="3836343"/>
              <a:chExt cx="382110" cy="591601"/>
            </a:xfrm>
          </p:grpSpPr>
          <p:cxnSp>
            <p:nvCxnSpPr>
              <p:cNvPr id="37" name="直接连接符 36"/>
              <p:cNvCxnSpPr/>
              <p:nvPr/>
            </p:nvCxnSpPr>
            <p:spPr>
              <a:xfrm flipV="1">
                <a:off x="6074262" y="3836343"/>
                <a:ext cx="0" cy="591601"/>
              </a:xfrm>
              <a:prstGeom prst="line">
                <a:avLst/>
              </a:prstGeom>
              <a:ln w="19050"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直接连接符 37"/>
              <p:cNvCxnSpPr/>
              <p:nvPr/>
            </p:nvCxnSpPr>
            <p:spPr>
              <a:xfrm flipH="1">
                <a:off x="6037835" y="3860632"/>
                <a:ext cx="382110" cy="0"/>
              </a:xfrm>
              <a:prstGeom prst="line">
                <a:avLst/>
              </a:prstGeom>
              <a:ln w="19050"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cxnSp>
        <p:nvCxnSpPr>
          <p:cNvPr id="42" name="直接连接符 41"/>
          <p:cNvCxnSpPr/>
          <p:nvPr/>
        </p:nvCxnSpPr>
        <p:spPr>
          <a:xfrm flipV="1">
            <a:off x="6729019" y="1532014"/>
            <a:ext cx="3409201" cy="3409201"/>
          </a:xfrm>
          <a:prstGeom prst="line">
            <a:avLst/>
          </a:prstGeom>
          <a:ln w="12700">
            <a:gradFill>
              <a:gsLst>
                <a:gs pos="50000">
                  <a:srgbClr val="ECD4E9">
                    <a:alpha val="40000"/>
                  </a:srgbClr>
                </a:gs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文本框 24"/>
          <p:cNvSpPr txBox="1"/>
          <p:nvPr/>
        </p:nvSpPr>
        <p:spPr>
          <a:xfrm>
            <a:off x="1863644" y="3323375"/>
            <a:ext cx="67645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rgbClr val="ECD4E9"/>
                </a:solidFill>
              </a:rPr>
              <a:t>Love is a lamp</a:t>
            </a:r>
            <a:r>
              <a:rPr lang="en-US" altLang="zh-CN" sz="1200" dirty="0">
                <a:solidFill>
                  <a:schemeClr val="bg1">
                    <a:lumMod val="95000"/>
                  </a:schemeClr>
                </a:solidFill>
              </a:rPr>
              <a:t>, while friendship is the shadow. When the lamp is </a:t>
            </a:r>
            <a:r>
              <a:rPr lang="en-US" altLang="zh-CN" sz="1200" dirty="0" err="1">
                <a:solidFill>
                  <a:schemeClr val="bg1">
                    <a:lumMod val="95000"/>
                  </a:schemeClr>
                </a:solidFill>
              </a:rPr>
              <a:t>off,you</a:t>
            </a:r>
            <a:r>
              <a:rPr lang="en-US" altLang="zh-CN" sz="1200" dirty="0">
                <a:solidFill>
                  <a:schemeClr val="bg1">
                    <a:lumMod val="95000"/>
                  </a:schemeClr>
                </a:solidFill>
              </a:rPr>
              <a:t> will find the shadow everywhere</a:t>
            </a:r>
            <a:endParaRPr lang="en-US" altLang="zh-CN" sz="1200" dirty="0">
              <a:solidFill>
                <a:schemeClr val="bg1">
                  <a:lumMod val="95000"/>
                </a:schemeClr>
              </a:solidFill>
            </a:endParaRPr>
          </a:p>
        </p:txBody>
      </p:sp>
      <p:cxnSp>
        <p:nvCxnSpPr>
          <p:cNvPr id="46" name="直接连接符 45"/>
          <p:cNvCxnSpPr/>
          <p:nvPr/>
        </p:nvCxnSpPr>
        <p:spPr>
          <a:xfrm flipV="1">
            <a:off x="7843202" y="995481"/>
            <a:ext cx="3409201" cy="3409201"/>
          </a:xfrm>
          <a:prstGeom prst="line">
            <a:avLst/>
          </a:prstGeom>
          <a:ln w="12700">
            <a:gradFill>
              <a:gsLst>
                <a:gs pos="50000">
                  <a:srgbClr val="ECD4E9">
                    <a:alpha val="20000"/>
                  </a:srgbClr>
                </a:gs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直接连接符 46"/>
          <p:cNvCxnSpPr/>
          <p:nvPr/>
        </p:nvCxnSpPr>
        <p:spPr>
          <a:xfrm flipV="1">
            <a:off x="8329095" y="4181270"/>
            <a:ext cx="1018151" cy="1018153"/>
          </a:xfrm>
          <a:prstGeom prst="line">
            <a:avLst/>
          </a:prstGeom>
          <a:ln w="12700">
            <a:solidFill>
              <a:srgbClr val="DBAFD6"/>
            </a:solidFill>
          </a:ln>
          <a:effectLst>
            <a:glow rad="63500">
              <a:schemeClr val="accent1">
                <a:alpha val="2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椭圆 49"/>
          <p:cNvSpPr/>
          <p:nvPr/>
        </p:nvSpPr>
        <p:spPr>
          <a:xfrm>
            <a:off x="9659074" y="4045432"/>
            <a:ext cx="382438" cy="382438"/>
          </a:xfrm>
          <a:prstGeom prst="ellipse">
            <a:avLst/>
          </a:prstGeom>
          <a:ln w="12700">
            <a:solidFill>
              <a:srgbClr val="DBAFD6"/>
            </a:solidFill>
          </a:ln>
          <a:effectLst>
            <a:glow rad="63500">
              <a:schemeClr val="accent1">
                <a:alpha val="2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椭圆 50"/>
          <p:cNvSpPr/>
          <p:nvPr/>
        </p:nvSpPr>
        <p:spPr>
          <a:xfrm>
            <a:off x="8444470" y="4406975"/>
            <a:ext cx="118932" cy="118932"/>
          </a:xfrm>
          <a:prstGeom prst="ellipse">
            <a:avLst/>
          </a:prstGeom>
          <a:solidFill>
            <a:srgbClr val="ECD4E9"/>
          </a:solidFill>
          <a:ln w="12700">
            <a:solidFill>
              <a:srgbClr val="DBAFD6"/>
            </a:solidFill>
          </a:ln>
          <a:effectLst>
            <a:glow rad="63500">
              <a:schemeClr val="accent1">
                <a:alpha val="2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52" name="直接连接符 51"/>
          <p:cNvCxnSpPr/>
          <p:nvPr/>
        </p:nvCxnSpPr>
        <p:spPr>
          <a:xfrm flipV="1">
            <a:off x="9031493" y="3707185"/>
            <a:ext cx="523701" cy="523701"/>
          </a:xfrm>
          <a:prstGeom prst="line">
            <a:avLst/>
          </a:prstGeom>
          <a:ln w="12700">
            <a:solidFill>
              <a:srgbClr val="DBAFD6"/>
            </a:solidFill>
          </a:ln>
          <a:effectLst>
            <a:glow rad="63500">
              <a:schemeClr val="accent1">
                <a:alpha val="2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椭圆 54"/>
          <p:cNvSpPr/>
          <p:nvPr/>
        </p:nvSpPr>
        <p:spPr>
          <a:xfrm>
            <a:off x="8466965" y="4064362"/>
            <a:ext cx="155852" cy="155852"/>
          </a:xfrm>
          <a:prstGeom prst="ellipse">
            <a:avLst/>
          </a:prstGeom>
          <a:ln w="12700">
            <a:solidFill>
              <a:srgbClr val="DBAFD6"/>
            </a:solidFill>
          </a:ln>
          <a:effectLst>
            <a:glow rad="63500">
              <a:schemeClr val="accent1">
                <a:alpha val="2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0">
        <p:fade/>
      </p:transition>
    </mc:Choice>
    <mc:Fallback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repeatCount="indefinite" accel="50000" decel="50000" autoRev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1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1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3)">
                                      <p:cBhvr>
                                        <p:cTn id="15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1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8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1" presetClass="entr" presetSubtype="0" fill="hold" grpId="0" nodeType="withEffect">
                                  <p:stCondLst>
                                    <p:cond delay="29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 tmFilter="0,0; .5, 1; 1, 1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nodeType="withEffect">
                                  <p:stCondLst>
                                    <p:cond delay="39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43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2" presetClass="entr" presetSubtype="1" fill="hold" nodeType="withEffect">
                                  <p:stCondLst>
                                    <p:cond delay="53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1" fill="hold" nodeType="withEffect">
                                  <p:stCondLst>
                                    <p:cond delay="54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1" fill="hold" nodeType="withEffect">
                                  <p:stCondLst>
                                    <p:cond delay="52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1" fill="hold" nodeType="withEffect">
                                  <p:stCondLst>
                                    <p:cond delay="54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54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56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42" presetClass="entr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42" presetClass="entr" presetSubtype="0" fill="hold" grpId="0" nodeType="withEffect">
                                  <p:stCondLst>
                                    <p:cond delay="69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15" grpId="0" animBg="1"/>
      <p:bldP spid="18" grpId="0" animBg="1"/>
      <p:bldP spid="23" grpId="0" build="allAtOnce"/>
      <p:bldP spid="24" grpId="0"/>
      <p:bldP spid="32" grpId="0"/>
      <p:bldP spid="25" grpId="0"/>
      <p:bldP spid="50" grpId="0" animBg="1"/>
      <p:bldP spid="51" grpId="0" animBg="1"/>
      <p:bldP spid="5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40309"/>
            </a:gs>
            <a:gs pos="82000">
              <a:srgbClr val="181A42"/>
            </a:gs>
            <a:gs pos="61025">
              <a:srgbClr val="182543"/>
            </a:gs>
            <a:gs pos="42087">
              <a:srgbClr val="13162D"/>
            </a:gs>
            <a:gs pos="21100">
              <a:srgbClr val="090913"/>
            </a:gs>
            <a:gs pos="100000">
              <a:srgbClr val="272D66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5" name="矩形 4"/>
          <p:cNvSpPr/>
          <p:nvPr/>
        </p:nvSpPr>
        <p:spPr>
          <a:xfrm>
            <a:off x="-2877164" y="0"/>
            <a:ext cx="18022528" cy="970444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0" y="0"/>
            <a:ext cx="12192000" cy="6857999"/>
          </a:xfrm>
          <a:prstGeom prst="rect">
            <a:avLst/>
          </a:prstGeom>
          <a:gradFill flip="none" rotWithShape="1">
            <a:gsLst>
              <a:gs pos="61000">
                <a:srgbClr val="C784BF">
                  <a:alpha val="10000"/>
                </a:srgbClr>
              </a:gs>
              <a:gs pos="38000">
                <a:srgbClr val="BB5BA0">
                  <a:alpha val="20000"/>
                </a:srgbClr>
              </a:gs>
              <a:gs pos="0">
                <a:srgbClr val="612748">
                  <a:alpha val="25000"/>
                </a:srgbClr>
              </a:gs>
              <a:gs pos="19000">
                <a:srgbClr val="752F5B">
                  <a:alpha val="25000"/>
                </a:srgbClr>
              </a:gs>
              <a:gs pos="100000">
                <a:srgbClr val="B04787">
                  <a:alpha val="0"/>
                </a:srgbClr>
              </a:gs>
            </a:gsLst>
            <a:path path="circle">
              <a:fillToRect t="100000" r="100000"/>
            </a:path>
            <a:tileRect l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504412" y="299679"/>
            <a:ext cx="6181189" cy="661215"/>
            <a:chOff x="504412" y="299679"/>
            <a:chExt cx="6181189" cy="661215"/>
          </a:xfrm>
        </p:grpSpPr>
        <p:grpSp>
          <p:nvGrpSpPr>
            <p:cNvPr id="7" name="组合 6"/>
            <p:cNvGrpSpPr/>
            <p:nvPr/>
          </p:nvGrpSpPr>
          <p:grpSpPr>
            <a:xfrm>
              <a:off x="1094627" y="299679"/>
              <a:ext cx="5590974" cy="661215"/>
              <a:chOff x="1000326" y="330159"/>
              <a:chExt cx="5590974" cy="661215"/>
            </a:xfrm>
          </p:grpSpPr>
          <p:sp>
            <p:nvSpPr>
              <p:cNvPr id="11" name="矩形 10"/>
              <p:cNvSpPr/>
              <p:nvPr/>
            </p:nvSpPr>
            <p:spPr>
              <a:xfrm>
                <a:off x="1000326" y="330159"/>
                <a:ext cx="2218877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altLang="zh-CN" sz="2000" b="1" dirty="0">
                    <a:solidFill>
                      <a:srgbClr val="ECD4E9"/>
                    </a:solidFill>
                    <a:latin typeface="MyriadSetPro-Ultralight" panose="02000103050000020004" pitchFamily="2" charset="0"/>
                  </a:rPr>
                  <a:t>ADD YOU TITLE HERE</a:t>
                </a:r>
                <a:endParaRPr lang="zh-CN" altLang="en-US" sz="2000" b="1" dirty="0">
                  <a:solidFill>
                    <a:srgbClr val="ECD4E9"/>
                  </a:solidFill>
                  <a:latin typeface="MyriadSetPro-Ultralight" panose="02000103050000020004" pitchFamily="2" charset="0"/>
                </a:endParaRPr>
              </a:p>
            </p:txBody>
          </p:sp>
          <p:sp>
            <p:nvSpPr>
              <p:cNvPr id="12" name="文本框 11"/>
              <p:cNvSpPr txBox="1"/>
              <p:nvPr/>
            </p:nvSpPr>
            <p:spPr>
              <a:xfrm>
                <a:off x="1009850" y="591264"/>
                <a:ext cx="5581450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000" dirty="0">
                    <a:solidFill>
                      <a:srgbClr val="ECD4E9"/>
                    </a:solidFill>
                  </a:rPr>
                  <a:t>Love is a lamp</a:t>
                </a:r>
                <a:r>
                  <a:rPr lang="en-US" altLang="zh-CN" sz="1000" dirty="0">
                    <a:solidFill>
                      <a:schemeClr val="bg1">
                        <a:lumMod val="95000"/>
                      </a:schemeClr>
                    </a:solidFill>
                  </a:rPr>
                  <a:t>, while friendship is the shadow. When the lamp is </a:t>
                </a:r>
                <a:r>
                  <a:rPr lang="en-US" altLang="zh-CN" sz="1000" dirty="0" err="1">
                    <a:solidFill>
                      <a:schemeClr val="bg1">
                        <a:lumMod val="95000"/>
                      </a:schemeClr>
                    </a:solidFill>
                  </a:rPr>
                  <a:t>off,you</a:t>
                </a:r>
                <a:r>
                  <a:rPr lang="en-US" altLang="zh-CN" sz="1000" dirty="0">
                    <a:solidFill>
                      <a:schemeClr val="bg1">
                        <a:lumMod val="95000"/>
                      </a:schemeClr>
                    </a:solidFill>
                  </a:rPr>
                  <a:t> will find the shadow everywhere. Friend is who can give you strength at last</a:t>
                </a:r>
                <a:endParaRPr lang="en-US" altLang="zh-CN" sz="1000" dirty="0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>
              <a:off x="504412" y="344802"/>
              <a:ext cx="598727" cy="584775"/>
              <a:chOff x="502031" y="325753"/>
              <a:chExt cx="598727" cy="584775"/>
            </a:xfrm>
          </p:grpSpPr>
          <p:sp>
            <p:nvSpPr>
              <p:cNvPr id="9" name="矩形 8"/>
              <p:cNvSpPr/>
              <p:nvPr/>
            </p:nvSpPr>
            <p:spPr>
              <a:xfrm>
                <a:off x="502031" y="325753"/>
                <a:ext cx="598727" cy="58477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altLang="zh-CN" sz="3200" b="1" dirty="0">
                    <a:solidFill>
                      <a:srgbClr val="ECD4E9"/>
                    </a:solidFill>
                    <a:latin typeface="MyriadSetPro-Ultralight" panose="02000103050000020004" pitchFamily="2" charset="0"/>
                  </a:rPr>
                  <a:t>01</a:t>
                </a:r>
                <a:endParaRPr lang="zh-CN" altLang="en-US" sz="3200" b="1" dirty="0">
                  <a:solidFill>
                    <a:srgbClr val="ECD4E9"/>
                  </a:solidFill>
                  <a:latin typeface="MyriadSetPro-Ultralight" panose="02000103050000020004" pitchFamily="2" charset="0"/>
                </a:endParaRPr>
              </a:p>
            </p:txBody>
          </p:sp>
          <p:sp>
            <p:nvSpPr>
              <p:cNvPr id="10" name="矩形: 圆角 9"/>
              <p:cNvSpPr/>
              <p:nvPr/>
            </p:nvSpPr>
            <p:spPr>
              <a:xfrm>
                <a:off x="547792" y="368256"/>
                <a:ext cx="494505" cy="499768"/>
              </a:xfrm>
              <a:prstGeom prst="roundRect">
                <a:avLst/>
              </a:prstGeom>
              <a:noFill/>
              <a:ln>
                <a:gradFill>
                  <a:gsLst>
                    <a:gs pos="0">
                      <a:srgbClr val="ECD4E9"/>
                    </a:gs>
                    <a:gs pos="68000">
                      <a:srgbClr val="BB5BA0"/>
                    </a:gs>
                    <a:gs pos="43000">
                      <a:srgbClr val="B04787"/>
                    </a:gs>
                    <a:gs pos="100000">
                      <a:srgbClr val="ECD4E9"/>
                    </a:gs>
                  </a:gsLst>
                  <a:lin ang="5400000" scaled="1"/>
                </a:gra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7" name="椭圆 16"/>
          <p:cNvSpPr/>
          <p:nvPr/>
        </p:nvSpPr>
        <p:spPr>
          <a:xfrm>
            <a:off x="4258574" y="1591574"/>
            <a:ext cx="3674853" cy="3674853"/>
          </a:xfrm>
          <a:prstGeom prst="ellipse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 rot="4500000">
            <a:off x="4648200" y="1981200"/>
            <a:ext cx="2895600" cy="2895600"/>
          </a:xfrm>
          <a:prstGeom prst="ellipse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 rot="7619212">
            <a:off x="4925070" y="2258070"/>
            <a:ext cx="2341861" cy="2341861"/>
          </a:xfrm>
          <a:prstGeom prst="ellipse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 rot="11105025">
            <a:off x="5301324" y="2634324"/>
            <a:ext cx="1589352" cy="1589352"/>
          </a:xfrm>
          <a:prstGeom prst="ellipse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 rot="11105025">
            <a:off x="5529331" y="2862331"/>
            <a:ext cx="1133339" cy="1133339"/>
          </a:xfrm>
          <a:prstGeom prst="ellipse">
            <a:avLst/>
          </a:prstGeom>
          <a:gradFill flip="none" rotWithShape="1">
            <a:gsLst>
              <a:gs pos="0">
                <a:srgbClr val="ECD4E9"/>
              </a:gs>
              <a:gs pos="67000">
                <a:srgbClr val="DBAFD6">
                  <a:alpha val="50000"/>
                </a:srgbClr>
              </a:gs>
              <a:gs pos="43000">
                <a:srgbClr val="C784BF">
                  <a:alpha val="40000"/>
                </a:srgbClr>
              </a:gs>
              <a:gs pos="100000">
                <a:srgbClr val="ECD4E9">
                  <a:alpha val="60000"/>
                </a:srgbClr>
              </a:gs>
            </a:gsLst>
            <a:path path="circle">
              <a:fillToRect l="100000" t="100000"/>
            </a:path>
            <a:tileRect r="-100000" b="-100000"/>
          </a:gradFill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3" name="组合 22"/>
          <p:cNvGrpSpPr/>
          <p:nvPr/>
        </p:nvGrpSpPr>
        <p:grpSpPr>
          <a:xfrm>
            <a:off x="1763586" y="3503403"/>
            <a:ext cx="397140" cy="397140"/>
            <a:chOff x="3527288" y="1017989"/>
            <a:chExt cx="397140" cy="397140"/>
          </a:xfrm>
        </p:grpSpPr>
        <p:sp>
          <p:nvSpPr>
            <p:cNvPr id="24" name="椭圆 23"/>
            <p:cNvSpPr/>
            <p:nvPr/>
          </p:nvSpPr>
          <p:spPr>
            <a:xfrm>
              <a:off x="3527288" y="1017989"/>
              <a:ext cx="397140" cy="397140"/>
            </a:xfrm>
            <a:prstGeom prst="ellipse">
              <a:avLst/>
            </a:prstGeom>
            <a:noFill/>
            <a:ln>
              <a:gradFill>
                <a:gsLst>
                  <a:gs pos="0">
                    <a:schemeClr val="bg1">
                      <a:lumMod val="95000"/>
                    </a:schemeClr>
                  </a:gs>
                  <a:gs pos="68000">
                    <a:srgbClr val="BB5BA0"/>
                  </a:gs>
                  <a:gs pos="43000">
                    <a:srgbClr val="C784BF"/>
                  </a:gs>
                  <a:gs pos="100000">
                    <a:schemeClr val="bg1">
                      <a:lumMod val="95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KSO_Shape"/>
            <p:cNvSpPr/>
            <p:nvPr/>
          </p:nvSpPr>
          <p:spPr bwMode="auto">
            <a:xfrm>
              <a:off x="3591254" y="1100184"/>
              <a:ext cx="269209" cy="199414"/>
            </a:xfrm>
            <a:custGeom>
              <a:avLst/>
              <a:gdLst>
                <a:gd name="T0" fmla="*/ 186223 w 4950"/>
                <a:gd name="T1" fmla="*/ 870396 h 3662"/>
                <a:gd name="T2" fmla="*/ 534663 w 4950"/>
                <a:gd name="T3" fmla="*/ 870396 h 3662"/>
                <a:gd name="T4" fmla="*/ 74926 w 4950"/>
                <a:gd name="T5" fmla="*/ 586935 h 3662"/>
                <a:gd name="T6" fmla="*/ 1246820 w 4950"/>
                <a:gd name="T7" fmla="*/ 965004 h 3662"/>
                <a:gd name="T8" fmla="*/ 1479235 w 4950"/>
                <a:gd name="T9" fmla="*/ 1007578 h 3662"/>
                <a:gd name="T10" fmla="*/ 1651637 w 4950"/>
                <a:gd name="T11" fmla="*/ 896595 h 3662"/>
                <a:gd name="T12" fmla="*/ 1800397 w 4950"/>
                <a:gd name="T13" fmla="*/ 1147671 h 3662"/>
                <a:gd name="T14" fmla="*/ 1397763 w 4950"/>
                <a:gd name="T15" fmla="*/ 1332521 h 3662"/>
                <a:gd name="T16" fmla="*/ 446644 w 4950"/>
                <a:gd name="T17" fmla="*/ 1137119 h 3662"/>
                <a:gd name="T18" fmla="*/ 63650 w 4950"/>
                <a:gd name="T19" fmla="*/ 955907 h 3662"/>
                <a:gd name="T20" fmla="*/ 420093 w 4950"/>
                <a:gd name="T21" fmla="*/ 955907 h 3662"/>
                <a:gd name="T22" fmla="*/ 542665 w 4950"/>
                <a:gd name="T23" fmla="*/ 997026 h 3662"/>
                <a:gd name="T24" fmla="*/ 863827 w 4950"/>
                <a:gd name="T25" fmla="*/ 1099639 h 3662"/>
                <a:gd name="T26" fmla="*/ 872920 w 4950"/>
                <a:gd name="T27" fmla="*/ 950813 h 3662"/>
                <a:gd name="T28" fmla="*/ 974397 w 4950"/>
                <a:gd name="T29" fmla="*/ 910423 h 3662"/>
                <a:gd name="T30" fmla="*/ 976943 w 4950"/>
                <a:gd name="T31" fmla="*/ 985745 h 3662"/>
                <a:gd name="T32" fmla="*/ 1150435 w 4950"/>
                <a:gd name="T33" fmla="*/ 914789 h 3662"/>
                <a:gd name="T34" fmla="*/ 1706194 w 4950"/>
                <a:gd name="T35" fmla="*/ 590210 h 3662"/>
                <a:gd name="T36" fmla="*/ 1343205 w 4950"/>
                <a:gd name="T37" fmla="*/ 590210 h 3662"/>
                <a:gd name="T38" fmla="*/ 1337386 w 4950"/>
                <a:gd name="T39" fmla="*/ 639697 h 3662"/>
                <a:gd name="T40" fmla="*/ 1369029 w 4950"/>
                <a:gd name="T41" fmla="*/ 783793 h 3662"/>
                <a:gd name="T42" fmla="*/ 1376303 w 4950"/>
                <a:gd name="T43" fmla="*/ 799440 h 3662"/>
                <a:gd name="T44" fmla="*/ 1678552 w 4950"/>
                <a:gd name="T45" fmla="*/ 793982 h 3662"/>
                <a:gd name="T46" fmla="*/ 1688736 w 4950"/>
                <a:gd name="T47" fmla="*/ 657891 h 3662"/>
                <a:gd name="T48" fmla="*/ 1706558 w 4950"/>
                <a:gd name="T49" fmla="*/ 594577 h 3662"/>
                <a:gd name="T50" fmla="*/ 1215904 w 4950"/>
                <a:gd name="T51" fmla="*/ 467583 h 3662"/>
                <a:gd name="T52" fmla="*/ 627411 w 4950"/>
                <a:gd name="T53" fmla="*/ 270725 h 3662"/>
                <a:gd name="T54" fmla="*/ 693244 w 4950"/>
                <a:gd name="T55" fmla="*/ 640425 h 3662"/>
                <a:gd name="T56" fmla="*/ 804541 w 4950"/>
                <a:gd name="T57" fmla="*/ 842014 h 3662"/>
                <a:gd name="T58" fmla="*/ 934388 w 4950"/>
                <a:gd name="T59" fmla="*/ 851838 h 3662"/>
                <a:gd name="T60" fmla="*/ 1064235 w 4950"/>
                <a:gd name="T61" fmla="*/ 842014 h 3662"/>
                <a:gd name="T62" fmla="*/ 1179533 w 4950"/>
                <a:gd name="T63" fmla="*/ 647339 h 3662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4950" h="3662">
                  <a:moveTo>
                    <a:pt x="134" y="2392"/>
                  </a:moveTo>
                  <a:cubicBezTo>
                    <a:pt x="512" y="2392"/>
                    <a:pt x="512" y="2392"/>
                    <a:pt x="512" y="2392"/>
                  </a:cubicBezTo>
                  <a:cubicBezTo>
                    <a:pt x="677" y="2556"/>
                    <a:pt x="901" y="2556"/>
                    <a:pt x="1065" y="2392"/>
                  </a:cubicBezTo>
                  <a:cubicBezTo>
                    <a:pt x="1470" y="2392"/>
                    <a:pt x="1470" y="2392"/>
                    <a:pt x="1470" y="2392"/>
                  </a:cubicBezTo>
                  <a:cubicBezTo>
                    <a:pt x="1436" y="2126"/>
                    <a:pt x="1402" y="1861"/>
                    <a:pt x="1368" y="1595"/>
                  </a:cubicBezTo>
                  <a:cubicBezTo>
                    <a:pt x="1161" y="1029"/>
                    <a:pt x="375" y="1059"/>
                    <a:pt x="206" y="1613"/>
                  </a:cubicBezTo>
                  <a:cubicBezTo>
                    <a:pt x="134" y="2392"/>
                    <a:pt x="134" y="2392"/>
                    <a:pt x="134" y="2392"/>
                  </a:cubicBezTo>
                  <a:close/>
                  <a:moveTo>
                    <a:pt x="3428" y="2652"/>
                  </a:moveTo>
                  <a:cubicBezTo>
                    <a:pt x="3827" y="2460"/>
                    <a:pt x="3827" y="2460"/>
                    <a:pt x="3827" y="2460"/>
                  </a:cubicBezTo>
                  <a:cubicBezTo>
                    <a:pt x="4067" y="2769"/>
                    <a:pt x="4067" y="2769"/>
                    <a:pt x="4067" y="2769"/>
                  </a:cubicBezTo>
                  <a:cubicBezTo>
                    <a:pt x="4312" y="2773"/>
                    <a:pt x="4312" y="2773"/>
                    <a:pt x="4312" y="2773"/>
                  </a:cubicBezTo>
                  <a:cubicBezTo>
                    <a:pt x="4541" y="2464"/>
                    <a:pt x="4541" y="2464"/>
                    <a:pt x="4541" y="2464"/>
                  </a:cubicBezTo>
                  <a:cubicBezTo>
                    <a:pt x="4950" y="2676"/>
                    <a:pt x="4950" y="2676"/>
                    <a:pt x="4950" y="2676"/>
                  </a:cubicBezTo>
                  <a:cubicBezTo>
                    <a:pt x="4950" y="3154"/>
                    <a:pt x="4950" y="3154"/>
                    <a:pt x="4950" y="3154"/>
                  </a:cubicBezTo>
                  <a:cubicBezTo>
                    <a:pt x="3843" y="3154"/>
                    <a:pt x="3843" y="3154"/>
                    <a:pt x="3843" y="3154"/>
                  </a:cubicBezTo>
                  <a:cubicBezTo>
                    <a:pt x="3843" y="3662"/>
                    <a:pt x="3843" y="3662"/>
                    <a:pt x="3843" y="3662"/>
                  </a:cubicBezTo>
                  <a:cubicBezTo>
                    <a:pt x="1228" y="3662"/>
                    <a:pt x="1228" y="3662"/>
                    <a:pt x="1228" y="3662"/>
                  </a:cubicBezTo>
                  <a:cubicBezTo>
                    <a:pt x="1228" y="3125"/>
                    <a:pt x="1228" y="3125"/>
                    <a:pt x="1228" y="3125"/>
                  </a:cubicBezTo>
                  <a:cubicBezTo>
                    <a:pt x="0" y="3125"/>
                    <a:pt x="0" y="3125"/>
                    <a:pt x="0" y="3125"/>
                  </a:cubicBezTo>
                  <a:cubicBezTo>
                    <a:pt x="2" y="2943"/>
                    <a:pt x="57" y="2776"/>
                    <a:pt x="175" y="2627"/>
                  </a:cubicBezTo>
                  <a:cubicBezTo>
                    <a:pt x="263" y="2627"/>
                    <a:pt x="350" y="2627"/>
                    <a:pt x="437" y="2627"/>
                  </a:cubicBezTo>
                  <a:cubicBezTo>
                    <a:pt x="677" y="2890"/>
                    <a:pt x="916" y="2884"/>
                    <a:pt x="1155" y="2627"/>
                  </a:cubicBezTo>
                  <a:cubicBezTo>
                    <a:pt x="1240" y="2627"/>
                    <a:pt x="1325" y="2627"/>
                    <a:pt x="1409" y="2627"/>
                  </a:cubicBezTo>
                  <a:cubicBezTo>
                    <a:pt x="1441" y="2663"/>
                    <a:pt x="1469" y="2701"/>
                    <a:pt x="1492" y="2740"/>
                  </a:cubicBezTo>
                  <a:cubicBezTo>
                    <a:pt x="1975" y="2508"/>
                    <a:pt x="1975" y="2508"/>
                    <a:pt x="1975" y="2508"/>
                  </a:cubicBezTo>
                  <a:cubicBezTo>
                    <a:pt x="2375" y="3022"/>
                    <a:pt x="2375" y="3022"/>
                    <a:pt x="2375" y="3022"/>
                  </a:cubicBezTo>
                  <a:cubicBezTo>
                    <a:pt x="2477" y="2709"/>
                    <a:pt x="2477" y="2709"/>
                    <a:pt x="2477" y="2709"/>
                  </a:cubicBezTo>
                  <a:cubicBezTo>
                    <a:pt x="2400" y="2613"/>
                    <a:pt x="2400" y="2613"/>
                    <a:pt x="2400" y="2613"/>
                  </a:cubicBezTo>
                  <a:cubicBezTo>
                    <a:pt x="2485" y="2502"/>
                    <a:pt x="2485" y="2502"/>
                    <a:pt x="2485" y="2502"/>
                  </a:cubicBezTo>
                  <a:cubicBezTo>
                    <a:pt x="2679" y="2502"/>
                    <a:pt x="2679" y="2502"/>
                    <a:pt x="2679" y="2502"/>
                  </a:cubicBezTo>
                  <a:cubicBezTo>
                    <a:pt x="2763" y="2613"/>
                    <a:pt x="2763" y="2613"/>
                    <a:pt x="2763" y="2613"/>
                  </a:cubicBezTo>
                  <a:cubicBezTo>
                    <a:pt x="2686" y="2709"/>
                    <a:pt x="2686" y="2709"/>
                    <a:pt x="2686" y="2709"/>
                  </a:cubicBezTo>
                  <a:cubicBezTo>
                    <a:pt x="2782" y="3000"/>
                    <a:pt x="2782" y="3000"/>
                    <a:pt x="2782" y="3000"/>
                  </a:cubicBezTo>
                  <a:cubicBezTo>
                    <a:pt x="3163" y="2514"/>
                    <a:pt x="3163" y="2514"/>
                    <a:pt x="3163" y="2514"/>
                  </a:cubicBezTo>
                  <a:cubicBezTo>
                    <a:pt x="3428" y="2652"/>
                    <a:pt x="3428" y="2652"/>
                    <a:pt x="3428" y="2652"/>
                  </a:cubicBezTo>
                  <a:close/>
                  <a:moveTo>
                    <a:pt x="4691" y="1622"/>
                  </a:moveTo>
                  <a:cubicBezTo>
                    <a:pt x="4686" y="1278"/>
                    <a:pt x="4503" y="1107"/>
                    <a:pt x="4175" y="1103"/>
                  </a:cubicBezTo>
                  <a:cubicBezTo>
                    <a:pt x="3896" y="1099"/>
                    <a:pt x="3687" y="1274"/>
                    <a:pt x="3693" y="1622"/>
                  </a:cubicBezTo>
                  <a:cubicBezTo>
                    <a:pt x="3674" y="1622"/>
                    <a:pt x="3674" y="1622"/>
                    <a:pt x="3674" y="1622"/>
                  </a:cubicBezTo>
                  <a:cubicBezTo>
                    <a:pt x="3672" y="1669"/>
                    <a:pt x="3671" y="1736"/>
                    <a:pt x="3677" y="1758"/>
                  </a:cubicBezTo>
                  <a:cubicBezTo>
                    <a:pt x="3681" y="1773"/>
                    <a:pt x="3701" y="1792"/>
                    <a:pt x="3722" y="1808"/>
                  </a:cubicBezTo>
                  <a:cubicBezTo>
                    <a:pt x="3764" y="2154"/>
                    <a:pt x="3764" y="2154"/>
                    <a:pt x="3764" y="2154"/>
                  </a:cubicBezTo>
                  <a:cubicBezTo>
                    <a:pt x="3764" y="2180"/>
                    <a:pt x="3764" y="2180"/>
                    <a:pt x="3764" y="2180"/>
                  </a:cubicBezTo>
                  <a:cubicBezTo>
                    <a:pt x="3784" y="2197"/>
                    <a:pt x="3784" y="2197"/>
                    <a:pt x="3784" y="2197"/>
                  </a:cubicBezTo>
                  <a:cubicBezTo>
                    <a:pt x="4074" y="2430"/>
                    <a:pt x="4297" y="2414"/>
                    <a:pt x="4593" y="2198"/>
                  </a:cubicBezTo>
                  <a:cubicBezTo>
                    <a:pt x="4615" y="2182"/>
                    <a:pt x="4615" y="2182"/>
                    <a:pt x="4615" y="2182"/>
                  </a:cubicBezTo>
                  <a:cubicBezTo>
                    <a:pt x="4615" y="2154"/>
                    <a:pt x="4615" y="2154"/>
                    <a:pt x="4615" y="2154"/>
                  </a:cubicBezTo>
                  <a:cubicBezTo>
                    <a:pt x="4643" y="1808"/>
                    <a:pt x="4643" y="1808"/>
                    <a:pt x="4643" y="1808"/>
                  </a:cubicBezTo>
                  <a:cubicBezTo>
                    <a:pt x="4664" y="1792"/>
                    <a:pt x="4685" y="1773"/>
                    <a:pt x="4689" y="1758"/>
                  </a:cubicBezTo>
                  <a:cubicBezTo>
                    <a:pt x="4694" y="1738"/>
                    <a:pt x="4693" y="1680"/>
                    <a:pt x="4692" y="1634"/>
                  </a:cubicBezTo>
                  <a:cubicBezTo>
                    <a:pt x="4691" y="1622"/>
                    <a:pt x="4691" y="1622"/>
                    <a:pt x="4691" y="1622"/>
                  </a:cubicBezTo>
                  <a:close/>
                  <a:moveTo>
                    <a:pt x="3343" y="1285"/>
                  </a:moveTo>
                  <a:cubicBezTo>
                    <a:pt x="3468" y="744"/>
                    <a:pt x="3468" y="744"/>
                    <a:pt x="3468" y="744"/>
                  </a:cubicBezTo>
                  <a:cubicBezTo>
                    <a:pt x="3122" y="701"/>
                    <a:pt x="2501" y="0"/>
                    <a:pt x="1725" y="744"/>
                  </a:cubicBezTo>
                  <a:cubicBezTo>
                    <a:pt x="1825" y="1266"/>
                    <a:pt x="1825" y="1266"/>
                    <a:pt x="1825" y="1266"/>
                  </a:cubicBezTo>
                  <a:cubicBezTo>
                    <a:pt x="1838" y="1443"/>
                    <a:pt x="1864" y="1609"/>
                    <a:pt x="1906" y="1760"/>
                  </a:cubicBezTo>
                  <a:cubicBezTo>
                    <a:pt x="1965" y="1970"/>
                    <a:pt x="2055" y="2150"/>
                    <a:pt x="2190" y="2291"/>
                  </a:cubicBezTo>
                  <a:cubicBezTo>
                    <a:pt x="2212" y="2314"/>
                    <a:pt x="2212" y="2314"/>
                    <a:pt x="2212" y="2314"/>
                  </a:cubicBezTo>
                  <a:cubicBezTo>
                    <a:pt x="2244" y="2318"/>
                    <a:pt x="2244" y="2318"/>
                    <a:pt x="2244" y="2318"/>
                  </a:cubicBezTo>
                  <a:cubicBezTo>
                    <a:pt x="2354" y="2334"/>
                    <a:pt x="2462" y="2341"/>
                    <a:pt x="2569" y="2341"/>
                  </a:cubicBezTo>
                  <a:cubicBezTo>
                    <a:pt x="2677" y="2341"/>
                    <a:pt x="2784" y="2334"/>
                    <a:pt x="2895" y="2318"/>
                  </a:cubicBezTo>
                  <a:cubicBezTo>
                    <a:pt x="2926" y="2314"/>
                    <a:pt x="2926" y="2314"/>
                    <a:pt x="2926" y="2314"/>
                  </a:cubicBezTo>
                  <a:cubicBezTo>
                    <a:pt x="2948" y="2291"/>
                    <a:pt x="2948" y="2291"/>
                    <a:pt x="2948" y="2291"/>
                  </a:cubicBezTo>
                  <a:cubicBezTo>
                    <a:pt x="3078" y="2155"/>
                    <a:pt x="3176" y="1981"/>
                    <a:pt x="3243" y="1779"/>
                  </a:cubicBezTo>
                  <a:cubicBezTo>
                    <a:pt x="3292" y="1629"/>
                    <a:pt x="3326" y="1462"/>
                    <a:pt x="3343" y="1285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anchor="ctr" anchorCtr="1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sp>
        <p:nvSpPr>
          <p:cNvPr id="27" name="文本框 26"/>
          <p:cNvSpPr txBox="1"/>
          <p:nvPr/>
        </p:nvSpPr>
        <p:spPr>
          <a:xfrm>
            <a:off x="469906" y="4306786"/>
            <a:ext cx="29845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>
                <a:solidFill>
                  <a:srgbClr val="ECD4E9"/>
                </a:solidFill>
              </a:rPr>
              <a:t>Love is a lamp</a:t>
            </a:r>
            <a:r>
              <a:rPr lang="en-US" altLang="zh-CN" sz="1200" dirty="0">
                <a:solidFill>
                  <a:schemeClr val="bg1">
                    <a:lumMod val="95000"/>
                  </a:schemeClr>
                </a:solidFill>
              </a:rPr>
              <a:t>, while friendship is the shadow. When the lamp is </a:t>
            </a:r>
            <a:r>
              <a:rPr lang="en-US" altLang="zh-CN" sz="1200" dirty="0" err="1">
                <a:solidFill>
                  <a:schemeClr val="bg1">
                    <a:lumMod val="95000"/>
                  </a:schemeClr>
                </a:solidFill>
              </a:rPr>
              <a:t>off,you</a:t>
            </a:r>
            <a:r>
              <a:rPr lang="en-US" altLang="zh-CN" sz="1200" dirty="0">
                <a:solidFill>
                  <a:schemeClr val="bg1">
                    <a:lumMod val="95000"/>
                  </a:schemeClr>
                </a:solidFill>
              </a:rPr>
              <a:t> will find the shadow everywhere</a:t>
            </a:r>
            <a:endParaRPr lang="en-US" altLang="zh-CN" sz="1200" dirty="0">
              <a:solidFill>
                <a:schemeClr val="bg1">
                  <a:lumMod val="95000"/>
                </a:schemeClr>
              </a:solidFill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1245861" y="4012026"/>
            <a:ext cx="1432591" cy="338554"/>
            <a:chOff x="5376818" y="5407708"/>
            <a:chExt cx="1432591" cy="338554"/>
          </a:xfrm>
        </p:grpSpPr>
        <p:sp>
          <p:nvSpPr>
            <p:cNvPr id="30" name="文本框 29"/>
            <p:cNvSpPr txBox="1"/>
            <p:nvPr/>
          </p:nvSpPr>
          <p:spPr>
            <a:xfrm>
              <a:off x="5376818" y="5407708"/>
              <a:ext cx="143259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b="1" dirty="0">
                  <a:solidFill>
                    <a:srgbClr val="DBAFD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TITLE HERE</a:t>
              </a:r>
              <a:endParaRPr lang="en-US" altLang="zh-CN" sz="1600" b="1" dirty="0">
                <a:solidFill>
                  <a:srgbClr val="DBAFD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31" name="组合 30"/>
            <p:cNvGrpSpPr/>
            <p:nvPr/>
          </p:nvGrpSpPr>
          <p:grpSpPr>
            <a:xfrm>
              <a:off x="5400185" y="5501815"/>
              <a:ext cx="74916" cy="115989"/>
              <a:chOff x="6037835" y="3836343"/>
              <a:chExt cx="382110" cy="591601"/>
            </a:xfrm>
          </p:grpSpPr>
          <p:cxnSp>
            <p:nvCxnSpPr>
              <p:cNvPr id="35" name="直接连接符 34"/>
              <p:cNvCxnSpPr/>
              <p:nvPr/>
            </p:nvCxnSpPr>
            <p:spPr>
              <a:xfrm flipV="1">
                <a:off x="6074262" y="3836343"/>
                <a:ext cx="0" cy="591601"/>
              </a:xfrm>
              <a:prstGeom prst="line">
                <a:avLst/>
              </a:prstGeom>
              <a:ln w="19050"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" name="直接连接符 35"/>
              <p:cNvCxnSpPr/>
              <p:nvPr/>
            </p:nvCxnSpPr>
            <p:spPr>
              <a:xfrm flipH="1">
                <a:off x="6037835" y="3860632"/>
                <a:ext cx="382110" cy="0"/>
              </a:xfrm>
              <a:prstGeom prst="line">
                <a:avLst/>
              </a:prstGeom>
              <a:ln w="19050"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2" name="组合 31"/>
            <p:cNvGrpSpPr/>
            <p:nvPr/>
          </p:nvGrpSpPr>
          <p:grpSpPr>
            <a:xfrm rot="10800000">
              <a:off x="6711127" y="5536167"/>
              <a:ext cx="74916" cy="115989"/>
              <a:chOff x="6037835" y="3836343"/>
              <a:chExt cx="382110" cy="591601"/>
            </a:xfrm>
          </p:grpSpPr>
          <p:cxnSp>
            <p:nvCxnSpPr>
              <p:cNvPr id="33" name="直接连接符 32"/>
              <p:cNvCxnSpPr/>
              <p:nvPr/>
            </p:nvCxnSpPr>
            <p:spPr>
              <a:xfrm flipV="1">
                <a:off x="6074262" y="3836343"/>
                <a:ext cx="0" cy="591601"/>
              </a:xfrm>
              <a:prstGeom prst="line">
                <a:avLst/>
              </a:prstGeom>
              <a:ln w="19050"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直接连接符 33"/>
              <p:cNvCxnSpPr/>
              <p:nvPr/>
            </p:nvCxnSpPr>
            <p:spPr>
              <a:xfrm flipH="1">
                <a:off x="6037835" y="3860632"/>
                <a:ext cx="382110" cy="0"/>
              </a:xfrm>
              <a:prstGeom prst="line">
                <a:avLst/>
              </a:prstGeom>
              <a:ln w="19050"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3" name="组合 12"/>
          <p:cNvGrpSpPr/>
          <p:nvPr/>
        </p:nvGrpSpPr>
        <p:grpSpPr>
          <a:xfrm>
            <a:off x="8681072" y="4029279"/>
            <a:ext cx="2984500" cy="941091"/>
            <a:chOff x="8681072" y="4029279"/>
            <a:chExt cx="2984500" cy="941091"/>
          </a:xfrm>
        </p:grpSpPr>
        <p:sp>
          <p:nvSpPr>
            <p:cNvPr id="40" name="文本框 39"/>
            <p:cNvSpPr txBox="1"/>
            <p:nvPr/>
          </p:nvSpPr>
          <p:spPr>
            <a:xfrm>
              <a:off x="8681072" y="4324039"/>
              <a:ext cx="298450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200" dirty="0">
                  <a:solidFill>
                    <a:srgbClr val="ECD4E9"/>
                  </a:solidFill>
                </a:rPr>
                <a:t>Love is a lamp</a:t>
              </a:r>
              <a:r>
                <a:rPr lang="en-US" altLang="zh-CN" sz="1200" dirty="0">
                  <a:solidFill>
                    <a:schemeClr val="bg1">
                      <a:lumMod val="95000"/>
                    </a:schemeClr>
                  </a:solidFill>
                </a:rPr>
                <a:t>, while friendship is the shadow. When the lamp is </a:t>
              </a:r>
              <a:r>
                <a:rPr lang="en-US" altLang="zh-CN" sz="1200" dirty="0" err="1">
                  <a:solidFill>
                    <a:schemeClr val="bg1">
                      <a:lumMod val="95000"/>
                    </a:schemeClr>
                  </a:solidFill>
                </a:rPr>
                <a:t>off,you</a:t>
              </a:r>
              <a:r>
                <a:rPr lang="en-US" altLang="zh-CN" sz="1200" dirty="0">
                  <a:solidFill>
                    <a:schemeClr val="bg1">
                      <a:lumMod val="95000"/>
                    </a:schemeClr>
                  </a:solidFill>
                </a:rPr>
                <a:t> will find the shadow everywhere</a:t>
              </a:r>
              <a:endParaRPr lang="en-US" altLang="zh-CN" sz="1200" dirty="0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grpSp>
          <p:nvGrpSpPr>
            <p:cNvPr id="41" name="组合 40"/>
            <p:cNvGrpSpPr/>
            <p:nvPr/>
          </p:nvGrpSpPr>
          <p:grpSpPr>
            <a:xfrm>
              <a:off x="9457027" y="4029279"/>
              <a:ext cx="1432591" cy="338554"/>
              <a:chOff x="5376818" y="5407708"/>
              <a:chExt cx="1432591" cy="338554"/>
            </a:xfrm>
          </p:grpSpPr>
          <p:sp>
            <p:nvSpPr>
              <p:cNvPr id="42" name="文本框 41"/>
              <p:cNvSpPr txBox="1"/>
              <p:nvPr/>
            </p:nvSpPr>
            <p:spPr>
              <a:xfrm>
                <a:off x="5376818" y="5407708"/>
                <a:ext cx="1432591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600" b="1" dirty="0">
                    <a:solidFill>
                      <a:srgbClr val="DBAFD6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TITLE HERE</a:t>
                </a:r>
                <a:endParaRPr lang="en-US" altLang="zh-CN" sz="1600" b="1" dirty="0">
                  <a:solidFill>
                    <a:srgbClr val="DBAFD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grpSp>
            <p:nvGrpSpPr>
              <p:cNvPr id="43" name="组合 42"/>
              <p:cNvGrpSpPr/>
              <p:nvPr/>
            </p:nvGrpSpPr>
            <p:grpSpPr>
              <a:xfrm>
                <a:off x="5400185" y="5501815"/>
                <a:ext cx="74916" cy="115989"/>
                <a:chOff x="6037835" y="3836343"/>
                <a:chExt cx="382110" cy="591601"/>
              </a:xfrm>
            </p:grpSpPr>
            <p:cxnSp>
              <p:nvCxnSpPr>
                <p:cNvPr id="47" name="直接连接符 46"/>
                <p:cNvCxnSpPr/>
                <p:nvPr/>
              </p:nvCxnSpPr>
              <p:spPr>
                <a:xfrm flipV="1">
                  <a:off x="6074262" y="3836343"/>
                  <a:ext cx="0" cy="591601"/>
                </a:xfrm>
                <a:prstGeom prst="line">
                  <a:avLst/>
                </a:prstGeom>
                <a:ln w="19050">
                  <a:solidFill>
                    <a:schemeClr val="bg1">
                      <a:lumMod val="8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8" name="直接连接符 47"/>
                <p:cNvCxnSpPr/>
                <p:nvPr/>
              </p:nvCxnSpPr>
              <p:spPr>
                <a:xfrm flipH="1">
                  <a:off x="6037835" y="3860632"/>
                  <a:ext cx="382110" cy="0"/>
                </a:xfrm>
                <a:prstGeom prst="line">
                  <a:avLst/>
                </a:prstGeom>
                <a:ln w="19050">
                  <a:solidFill>
                    <a:schemeClr val="bg1">
                      <a:lumMod val="8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44" name="组合 43"/>
              <p:cNvGrpSpPr/>
              <p:nvPr/>
            </p:nvGrpSpPr>
            <p:grpSpPr>
              <a:xfrm rot="10800000">
                <a:off x="6711127" y="5536167"/>
                <a:ext cx="74916" cy="115989"/>
                <a:chOff x="6037835" y="3836343"/>
                <a:chExt cx="382110" cy="591601"/>
              </a:xfrm>
            </p:grpSpPr>
            <p:cxnSp>
              <p:nvCxnSpPr>
                <p:cNvPr id="45" name="直接连接符 44"/>
                <p:cNvCxnSpPr/>
                <p:nvPr/>
              </p:nvCxnSpPr>
              <p:spPr>
                <a:xfrm flipV="1">
                  <a:off x="6074262" y="3836343"/>
                  <a:ext cx="0" cy="591601"/>
                </a:xfrm>
                <a:prstGeom prst="line">
                  <a:avLst/>
                </a:prstGeom>
                <a:ln w="19050">
                  <a:solidFill>
                    <a:schemeClr val="bg1">
                      <a:lumMod val="8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6" name="直接连接符 45"/>
                <p:cNvCxnSpPr/>
                <p:nvPr/>
              </p:nvCxnSpPr>
              <p:spPr>
                <a:xfrm flipH="1">
                  <a:off x="6037835" y="3860632"/>
                  <a:ext cx="382110" cy="0"/>
                </a:xfrm>
                <a:prstGeom prst="line">
                  <a:avLst/>
                </a:prstGeom>
                <a:ln w="19050">
                  <a:solidFill>
                    <a:schemeClr val="bg1">
                      <a:lumMod val="8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grpSp>
        <p:nvGrpSpPr>
          <p:cNvPr id="50" name="组合 49"/>
          <p:cNvGrpSpPr/>
          <p:nvPr/>
        </p:nvGrpSpPr>
        <p:grpSpPr>
          <a:xfrm>
            <a:off x="9974752" y="3520656"/>
            <a:ext cx="397140" cy="397140"/>
            <a:chOff x="9974752" y="3463506"/>
            <a:chExt cx="397140" cy="397140"/>
          </a:xfrm>
        </p:grpSpPr>
        <p:sp>
          <p:nvSpPr>
            <p:cNvPr id="38" name="椭圆 37"/>
            <p:cNvSpPr/>
            <p:nvPr/>
          </p:nvSpPr>
          <p:spPr>
            <a:xfrm>
              <a:off x="9974752" y="3463506"/>
              <a:ext cx="397140" cy="397140"/>
            </a:xfrm>
            <a:prstGeom prst="ellipse">
              <a:avLst/>
            </a:prstGeom>
            <a:noFill/>
            <a:ln>
              <a:gradFill>
                <a:gsLst>
                  <a:gs pos="0">
                    <a:schemeClr val="bg1">
                      <a:lumMod val="95000"/>
                    </a:schemeClr>
                  </a:gs>
                  <a:gs pos="68000">
                    <a:srgbClr val="BB5BA0"/>
                  </a:gs>
                  <a:gs pos="43000">
                    <a:srgbClr val="C784BF"/>
                  </a:gs>
                  <a:gs pos="100000">
                    <a:schemeClr val="bg1">
                      <a:lumMod val="95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KSO_Shape"/>
            <p:cNvSpPr/>
            <p:nvPr/>
          </p:nvSpPr>
          <p:spPr>
            <a:xfrm>
              <a:off x="10041498" y="3571779"/>
              <a:ext cx="263649" cy="180595"/>
            </a:xfrm>
            <a:custGeom>
              <a:avLst/>
              <a:gdLst>
                <a:gd name="connsiteX0" fmla="*/ 199900 w 399800"/>
                <a:gd name="connsiteY0" fmla="*/ 138007 h 356773"/>
                <a:gd name="connsiteX1" fmla="*/ 278752 w 399800"/>
                <a:gd name="connsiteY1" fmla="*/ 216859 h 356773"/>
                <a:gd name="connsiteX2" fmla="*/ 199900 w 399800"/>
                <a:gd name="connsiteY2" fmla="*/ 295710 h 356773"/>
                <a:gd name="connsiteX3" fmla="*/ 121048 w 399800"/>
                <a:gd name="connsiteY3" fmla="*/ 216859 h 356773"/>
                <a:gd name="connsiteX4" fmla="*/ 199900 w 399800"/>
                <a:gd name="connsiteY4" fmla="*/ 138007 h 356773"/>
                <a:gd name="connsiteX5" fmla="*/ 199900 w 399800"/>
                <a:gd name="connsiteY5" fmla="*/ 116920 h 356773"/>
                <a:gd name="connsiteX6" fmla="*/ 99961 w 399800"/>
                <a:gd name="connsiteY6" fmla="*/ 216859 h 356773"/>
                <a:gd name="connsiteX7" fmla="*/ 199900 w 399800"/>
                <a:gd name="connsiteY7" fmla="*/ 316797 h 356773"/>
                <a:gd name="connsiteX8" fmla="*/ 299839 w 399800"/>
                <a:gd name="connsiteY8" fmla="*/ 216859 h 356773"/>
                <a:gd name="connsiteX9" fmla="*/ 199900 w 399800"/>
                <a:gd name="connsiteY9" fmla="*/ 116920 h 356773"/>
                <a:gd name="connsiteX10" fmla="*/ 0 w 399800"/>
                <a:gd name="connsiteY10" fmla="*/ 76944 h 356773"/>
                <a:gd name="connsiteX11" fmla="*/ 399800 w 399800"/>
                <a:gd name="connsiteY11" fmla="*/ 76944 h 356773"/>
                <a:gd name="connsiteX12" fmla="*/ 399800 w 399800"/>
                <a:gd name="connsiteY12" fmla="*/ 356773 h 356773"/>
                <a:gd name="connsiteX13" fmla="*/ 0 w 399800"/>
                <a:gd name="connsiteY13" fmla="*/ 356773 h 356773"/>
                <a:gd name="connsiteX14" fmla="*/ 74962 w 399800"/>
                <a:gd name="connsiteY14" fmla="*/ 0 h 356773"/>
                <a:gd name="connsiteX15" fmla="*/ 324838 w 399800"/>
                <a:gd name="connsiteY15" fmla="*/ 0 h 356773"/>
                <a:gd name="connsiteX16" fmla="*/ 339829 w 399800"/>
                <a:gd name="connsiteY16" fmla="*/ 59963 h 356773"/>
                <a:gd name="connsiteX17" fmla="*/ 59971 w 399800"/>
                <a:gd name="connsiteY17" fmla="*/ 59963 h 3567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399800" h="356773">
                  <a:moveTo>
                    <a:pt x="199900" y="138007"/>
                  </a:moveTo>
                  <a:cubicBezTo>
                    <a:pt x="243449" y="138007"/>
                    <a:pt x="278752" y="173310"/>
                    <a:pt x="278752" y="216859"/>
                  </a:cubicBezTo>
                  <a:cubicBezTo>
                    <a:pt x="278752" y="260407"/>
                    <a:pt x="243449" y="295710"/>
                    <a:pt x="199900" y="295710"/>
                  </a:cubicBezTo>
                  <a:cubicBezTo>
                    <a:pt x="156352" y="295710"/>
                    <a:pt x="121048" y="260407"/>
                    <a:pt x="121048" y="216859"/>
                  </a:cubicBezTo>
                  <a:cubicBezTo>
                    <a:pt x="121048" y="173310"/>
                    <a:pt x="156352" y="138007"/>
                    <a:pt x="199900" y="138007"/>
                  </a:cubicBezTo>
                  <a:close/>
                  <a:moveTo>
                    <a:pt x="199900" y="116920"/>
                  </a:moveTo>
                  <a:cubicBezTo>
                    <a:pt x="144706" y="116920"/>
                    <a:pt x="99961" y="161664"/>
                    <a:pt x="99961" y="216859"/>
                  </a:cubicBezTo>
                  <a:cubicBezTo>
                    <a:pt x="99961" y="272053"/>
                    <a:pt x="144706" y="316797"/>
                    <a:pt x="199900" y="316797"/>
                  </a:cubicBezTo>
                  <a:cubicBezTo>
                    <a:pt x="255095" y="316797"/>
                    <a:pt x="299839" y="272053"/>
                    <a:pt x="299839" y="216859"/>
                  </a:cubicBezTo>
                  <a:cubicBezTo>
                    <a:pt x="299839" y="161664"/>
                    <a:pt x="255095" y="116920"/>
                    <a:pt x="199900" y="116920"/>
                  </a:cubicBezTo>
                  <a:close/>
                  <a:moveTo>
                    <a:pt x="0" y="76944"/>
                  </a:moveTo>
                  <a:lnTo>
                    <a:pt x="399800" y="76944"/>
                  </a:lnTo>
                  <a:lnTo>
                    <a:pt x="399800" y="356773"/>
                  </a:lnTo>
                  <a:lnTo>
                    <a:pt x="0" y="356773"/>
                  </a:lnTo>
                  <a:close/>
                  <a:moveTo>
                    <a:pt x="74962" y="0"/>
                  </a:moveTo>
                  <a:lnTo>
                    <a:pt x="324838" y="0"/>
                  </a:lnTo>
                  <a:lnTo>
                    <a:pt x="339829" y="59963"/>
                  </a:lnTo>
                  <a:lnTo>
                    <a:pt x="59971" y="59963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srgbClr val="FFFFFF"/>
                </a:solidFill>
              </a:endParaRPr>
            </a:p>
          </p:txBody>
        </p:sp>
      </p:grpSp>
      <p:sp>
        <p:nvSpPr>
          <p:cNvPr id="51" name="文本框 50"/>
          <p:cNvSpPr txBox="1"/>
          <p:nvPr/>
        </p:nvSpPr>
        <p:spPr>
          <a:xfrm>
            <a:off x="1376363" y="5976173"/>
            <a:ext cx="9439275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50" dirty="0">
                <a:solidFill>
                  <a:srgbClr val="ECD4E9"/>
                </a:solidFill>
              </a:rPr>
              <a:t>Love is a lamp</a:t>
            </a:r>
            <a:r>
              <a:rPr lang="en-US" altLang="zh-CN" sz="1050" dirty="0">
                <a:solidFill>
                  <a:schemeClr val="bg1">
                    <a:lumMod val="95000"/>
                  </a:schemeClr>
                </a:solidFill>
              </a:rPr>
              <a:t>, while friendship is the shadow. When the lamp is </a:t>
            </a:r>
            <a:r>
              <a:rPr lang="en-US" altLang="zh-CN" sz="1050" dirty="0" err="1">
                <a:solidFill>
                  <a:schemeClr val="bg1">
                    <a:lumMod val="95000"/>
                  </a:schemeClr>
                </a:solidFill>
              </a:rPr>
              <a:t>off,you</a:t>
            </a:r>
            <a:r>
              <a:rPr lang="en-US" altLang="zh-CN" sz="1050" dirty="0">
                <a:solidFill>
                  <a:schemeClr val="bg1">
                    <a:lumMod val="95000"/>
                  </a:schemeClr>
                </a:solidFill>
              </a:rPr>
              <a:t> will find the shadow everywhere. Friend is who can give you strength at last,</a:t>
            </a:r>
            <a:r>
              <a:rPr lang="en-US" altLang="zh-CN" sz="1050" dirty="0">
                <a:solidFill>
                  <a:srgbClr val="ECD4E9"/>
                </a:solidFill>
              </a:rPr>
              <a:t> Love is a lamp</a:t>
            </a:r>
            <a:r>
              <a:rPr lang="en-US" altLang="zh-CN" sz="1050" dirty="0">
                <a:solidFill>
                  <a:schemeClr val="bg1">
                    <a:lumMod val="95000"/>
                  </a:schemeClr>
                </a:solidFill>
              </a:rPr>
              <a:t>, while friendship is the shadow. When the lamp is </a:t>
            </a:r>
            <a:r>
              <a:rPr lang="en-US" altLang="zh-CN" sz="1050" dirty="0" err="1">
                <a:solidFill>
                  <a:schemeClr val="bg1">
                    <a:lumMod val="95000"/>
                  </a:schemeClr>
                </a:solidFill>
              </a:rPr>
              <a:t>off,you</a:t>
            </a:r>
            <a:r>
              <a:rPr lang="en-US" altLang="zh-CN" sz="1050" dirty="0">
                <a:solidFill>
                  <a:schemeClr val="bg1">
                    <a:lumMod val="95000"/>
                  </a:schemeClr>
                </a:solidFill>
              </a:rPr>
              <a:t> will find the shadow everywhere. Friend is who can give you strength at last</a:t>
            </a:r>
            <a:endParaRPr lang="en-US" altLang="zh-CN" sz="1050" dirty="0">
              <a:solidFill>
                <a:schemeClr val="bg1">
                  <a:lumMod val="95000"/>
                </a:schemeClr>
              </a:solidFill>
            </a:endParaRPr>
          </a:p>
        </p:txBody>
      </p:sp>
      <p:grpSp>
        <p:nvGrpSpPr>
          <p:cNvPr id="52" name="组合 51"/>
          <p:cNvGrpSpPr/>
          <p:nvPr/>
        </p:nvGrpSpPr>
        <p:grpSpPr>
          <a:xfrm>
            <a:off x="5379705" y="5674408"/>
            <a:ext cx="1432591" cy="338554"/>
            <a:chOff x="5376818" y="5407708"/>
            <a:chExt cx="1432591" cy="338554"/>
          </a:xfrm>
        </p:grpSpPr>
        <p:sp>
          <p:nvSpPr>
            <p:cNvPr id="53" name="文本框 52"/>
            <p:cNvSpPr txBox="1"/>
            <p:nvPr/>
          </p:nvSpPr>
          <p:spPr>
            <a:xfrm>
              <a:off x="5376818" y="5407708"/>
              <a:ext cx="143259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b="1" dirty="0">
                  <a:solidFill>
                    <a:srgbClr val="DBAFD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TITLE HERE</a:t>
              </a:r>
              <a:endParaRPr lang="en-US" altLang="zh-CN" sz="1600" b="1" dirty="0">
                <a:solidFill>
                  <a:srgbClr val="DBAFD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54" name="组合 53"/>
            <p:cNvGrpSpPr/>
            <p:nvPr/>
          </p:nvGrpSpPr>
          <p:grpSpPr>
            <a:xfrm>
              <a:off x="5400185" y="5501815"/>
              <a:ext cx="74916" cy="115989"/>
              <a:chOff x="6037835" y="3836343"/>
              <a:chExt cx="382110" cy="591601"/>
            </a:xfrm>
          </p:grpSpPr>
          <p:cxnSp>
            <p:nvCxnSpPr>
              <p:cNvPr id="58" name="直接连接符 57"/>
              <p:cNvCxnSpPr/>
              <p:nvPr/>
            </p:nvCxnSpPr>
            <p:spPr>
              <a:xfrm flipV="1">
                <a:off x="6074262" y="3836343"/>
                <a:ext cx="0" cy="591601"/>
              </a:xfrm>
              <a:prstGeom prst="line">
                <a:avLst/>
              </a:prstGeom>
              <a:ln w="19050"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9" name="直接连接符 58"/>
              <p:cNvCxnSpPr/>
              <p:nvPr/>
            </p:nvCxnSpPr>
            <p:spPr>
              <a:xfrm flipH="1">
                <a:off x="6037835" y="3860632"/>
                <a:ext cx="382110" cy="0"/>
              </a:xfrm>
              <a:prstGeom prst="line">
                <a:avLst/>
              </a:prstGeom>
              <a:ln w="19050"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5" name="组合 54"/>
            <p:cNvGrpSpPr/>
            <p:nvPr/>
          </p:nvGrpSpPr>
          <p:grpSpPr>
            <a:xfrm rot="10800000">
              <a:off x="6711127" y="5536167"/>
              <a:ext cx="74916" cy="115989"/>
              <a:chOff x="6037835" y="3836343"/>
              <a:chExt cx="382110" cy="591601"/>
            </a:xfrm>
          </p:grpSpPr>
          <p:cxnSp>
            <p:nvCxnSpPr>
              <p:cNvPr id="56" name="直接连接符 55"/>
              <p:cNvCxnSpPr/>
              <p:nvPr/>
            </p:nvCxnSpPr>
            <p:spPr>
              <a:xfrm flipV="1">
                <a:off x="6074262" y="3836343"/>
                <a:ext cx="0" cy="591601"/>
              </a:xfrm>
              <a:prstGeom prst="line">
                <a:avLst/>
              </a:prstGeom>
              <a:ln w="19050"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7" name="直接连接符 56"/>
              <p:cNvCxnSpPr/>
              <p:nvPr/>
            </p:nvCxnSpPr>
            <p:spPr>
              <a:xfrm flipH="1">
                <a:off x="6037835" y="3860632"/>
                <a:ext cx="382110" cy="0"/>
              </a:xfrm>
              <a:prstGeom prst="line">
                <a:avLst/>
              </a:prstGeom>
              <a:ln w="19050"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73" name="组合 72"/>
          <p:cNvGrpSpPr/>
          <p:nvPr/>
        </p:nvGrpSpPr>
        <p:grpSpPr>
          <a:xfrm>
            <a:off x="8189621" y="1316503"/>
            <a:ext cx="2045678" cy="722371"/>
            <a:chOff x="7874610" y="1263309"/>
            <a:chExt cx="2045678" cy="722371"/>
          </a:xfrm>
        </p:grpSpPr>
        <p:sp>
          <p:nvSpPr>
            <p:cNvPr id="65" name="文本框 64"/>
            <p:cNvSpPr txBox="1"/>
            <p:nvPr/>
          </p:nvSpPr>
          <p:spPr>
            <a:xfrm>
              <a:off x="7874610" y="1263309"/>
              <a:ext cx="145566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b="1" dirty="0">
                  <a:solidFill>
                    <a:srgbClr val="DBAFD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TITLE HERE</a:t>
              </a:r>
              <a:endParaRPr lang="en-US" altLang="zh-CN" sz="1600" b="1" dirty="0">
                <a:solidFill>
                  <a:srgbClr val="DBAFD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2" name="文本框 71"/>
            <p:cNvSpPr txBox="1"/>
            <p:nvPr/>
          </p:nvSpPr>
          <p:spPr>
            <a:xfrm>
              <a:off x="7874610" y="1524015"/>
              <a:ext cx="204567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>
                  <a:solidFill>
                    <a:srgbClr val="ECD4E9"/>
                  </a:solidFill>
                </a:rPr>
                <a:t>Love is a lamp</a:t>
              </a:r>
              <a:r>
                <a:rPr lang="en-US" altLang="zh-CN" sz="1200" dirty="0">
                  <a:solidFill>
                    <a:schemeClr val="bg1">
                      <a:lumMod val="95000"/>
                    </a:schemeClr>
                  </a:solidFill>
                </a:rPr>
                <a:t>, while friendship is the shadow</a:t>
              </a:r>
              <a:endParaRPr lang="en-US" altLang="zh-CN" sz="1200" dirty="0">
                <a:solidFill>
                  <a:schemeClr val="bg1">
                    <a:lumMod val="95000"/>
                  </a:schemeClr>
                </a:solidFill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7395257" y="1418450"/>
            <a:ext cx="800302" cy="708913"/>
            <a:chOff x="7395257" y="1418450"/>
            <a:chExt cx="800302" cy="708913"/>
          </a:xfrm>
        </p:grpSpPr>
        <p:cxnSp>
          <p:nvCxnSpPr>
            <p:cNvPr id="60" name="直接连接符 59"/>
            <p:cNvCxnSpPr/>
            <p:nvPr/>
          </p:nvCxnSpPr>
          <p:spPr>
            <a:xfrm flipV="1">
              <a:off x="7395257" y="1511576"/>
              <a:ext cx="699294" cy="615787"/>
            </a:xfrm>
            <a:prstGeom prst="line">
              <a:avLst/>
            </a:prstGeom>
            <a:noFill/>
            <a:ln>
              <a:gradFill>
                <a:gsLst>
                  <a:gs pos="9000">
                    <a:schemeClr val="bg1">
                      <a:lumMod val="95000"/>
                      <a:alpha val="10000"/>
                    </a:schemeClr>
                  </a:gs>
                  <a:gs pos="68000">
                    <a:srgbClr val="BB5BA0">
                      <a:alpha val="50000"/>
                    </a:srgbClr>
                  </a:gs>
                  <a:gs pos="43000">
                    <a:srgbClr val="C784BF">
                      <a:alpha val="40000"/>
                    </a:srgbClr>
                  </a:gs>
                  <a:gs pos="100000">
                    <a:schemeClr val="bg1">
                      <a:lumMod val="95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grpSp>
          <p:nvGrpSpPr>
            <p:cNvPr id="77" name="组合 76"/>
            <p:cNvGrpSpPr/>
            <p:nvPr/>
          </p:nvGrpSpPr>
          <p:grpSpPr>
            <a:xfrm>
              <a:off x="8060899" y="1418450"/>
              <a:ext cx="134660" cy="134660"/>
              <a:chOff x="8049259" y="1478840"/>
              <a:chExt cx="134660" cy="134660"/>
            </a:xfrm>
          </p:grpSpPr>
          <p:sp>
            <p:nvSpPr>
              <p:cNvPr id="75" name="椭圆 74"/>
              <p:cNvSpPr/>
              <p:nvPr/>
            </p:nvSpPr>
            <p:spPr>
              <a:xfrm rot="11105025">
                <a:off x="8049259" y="1478840"/>
                <a:ext cx="134660" cy="134660"/>
              </a:xfrm>
              <a:prstGeom prst="ellipse">
                <a:avLst/>
              </a:prstGeom>
              <a:gradFill flip="none" rotWithShape="1">
                <a:gsLst>
                  <a:gs pos="0">
                    <a:srgbClr val="ECD4E9"/>
                  </a:gs>
                  <a:gs pos="67000">
                    <a:srgbClr val="DBAFD6">
                      <a:alpha val="50000"/>
                    </a:srgbClr>
                  </a:gs>
                  <a:gs pos="43000">
                    <a:srgbClr val="C784BF">
                      <a:alpha val="40000"/>
                    </a:srgbClr>
                  </a:gs>
                  <a:gs pos="100000">
                    <a:srgbClr val="ECD4E9">
                      <a:alpha val="60000"/>
                    </a:srgb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>
                <a:noFill/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6" name="椭圆 75"/>
              <p:cNvSpPr/>
              <p:nvPr/>
            </p:nvSpPr>
            <p:spPr>
              <a:xfrm rot="11105025">
                <a:off x="8072679" y="1502260"/>
                <a:ext cx="87821" cy="87821"/>
              </a:xfrm>
              <a:prstGeom prst="ellipse">
                <a:avLst/>
              </a:prstGeom>
              <a:solidFill>
                <a:srgbClr val="DBAFD6"/>
              </a:solidFill>
              <a:ln>
                <a:noFill/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61" name="组合 60"/>
          <p:cNvGrpSpPr/>
          <p:nvPr/>
        </p:nvGrpSpPr>
        <p:grpSpPr>
          <a:xfrm flipH="1">
            <a:off x="2111386" y="1936214"/>
            <a:ext cx="2045678" cy="722371"/>
            <a:chOff x="7874610" y="1263309"/>
            <a:chExt cx="2045678" cy="722371"/>
          </a:xfrm>
        </p:grpSpPr>
        <p:sp>
          <p:nvSpPr>
            <p:cNvPr id="62" name="文本框 61"/>
            <p:cNvSpPr txBox="1"/>
            <p:nvPr/>
          </p:nvSpPr>
          <p:spPr>
            <a:xfrm>
              <a:off x="7874610" y="1263309"/>
              <a:ext cx="145566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1600" b="1" dirty="0">
                  <a:solidFill>
                    <a:srgbClr val="DBAFD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TITLE HERE</a:t>
              </a:r>
              <a:endParaRPr lang="en-US" altLang="zh-CN" sz="1600" b="1" dirty="0">
                <a:solidFill>
                  <a:srgbClr val="DBAFD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3" name="文本框 62"/>
            <p:cNvSpPr txBox="1"/>
            <p:nvPr/>
          </p:nvSpPr>
          <p:spPr>
            <a:xfrm>
              <a:off x="7874610" y="1524015"/>
              <a:ext cx="204567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1200" dirty="0">
                  <a:solidFill>
                    <a:srgbClr val="ECD4E9"/>
                  </a:solidFill>
                </a:rPr>
                <a:t>Love is a lamp</a:t>
              </a:r>
              <a:r>
                <a:rPr lang="en-US" altLang="zh-CN" sz="1200" dirty="0">
                  <a:solidFill>
                    <a:schemeClr val="bg1">
                      <a:lumMod val="95000"/>
                    </a:schemeClr>
                  </a:solidFill>
                </a:rPr>
                <a:t>, while friendship is the shadow</a:t>
              </a:r>
              <a:endParaRPr lang="en-US" altLang="zh-CN" sz="1200" dirty="0">
                <a:solidFill>
                  <a:schemeClr val="bg1">
                    <a:lumMod val="95000"/>
                  </a:schemeClr>
                </a:solidFill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4184804" y="2038161"/>
            <a:ext cx="691067" cy="503471"/>
            <a:chOff x="4184804" y="2038161"/>
            <a:chExt cx="691067" cy="503471"/>
          </a:xfrm>
        </p:grpSpPr>
        <p:grpSp>
          <p:nvGrpSpPr>
            <p:cNvPr id="64" name="组合 63"/>
            <p:cNvGrpSpPr/>
            <p:nvPr/>
          </p:nvGrpSpPr>
          <p:grpSpPr>
            <a:xfrm>
              <a:off x="4184804" y="2038161"/>
              <a:ext cx="134660" cy="134660"/>
              <a:chOff x="8049259" y="1478840"/>
              <a:chExt cx="134660" cy="134660"/>
            </a:xfrm>
          </p:grpSpPr>
          <p:sp>
            <p:nvSpPr>
              <p:cNvPr id="66" name="椭圆 65"/>
              <p:cNvSpPr/>
              <p:nvPr/>
            </p:nvSpPr>
            <p:spPr>
              <a:xfrm rot="11105025">
                <a:off x="8049259" y="1478840"/>
                <a:ext cx="134660" cy="134660"/>
              </a:xfrm>
              <a:prstGeom prst="ellipse">
                <a:avLst/>
              </a:prstGeom>
              <a:gradFill flip="none" rotWithShape="1">
                <a:gsLst>
                  <a:gs pos="0">
                    <a:srgbClr val="ECD4E9"/>
                  </a:gs>
                  <a:gs pos="67000">
                    <a:srgbClr val="DBAFD6">
                      <a:alpha val="50000"/>
                    </a:srgbClr>
                  </a:gs>
                  <a:gs pos="43000">
                    <a:srgbClr val="C784BF">
                      <a:alpha val="40000"/>
                    </a:srgbClr>
                  </a:gs>
                  <a:gs pos="100000">
                    <a:srgbClr val="ECD4E9">
                      <a:alpha val="60000"/>
                    </a:srgb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>
                <a:noFill/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7" name="椭圆 66"/>
              <p:cNvSpPr/>
              <p:nvPr/>
            </p:nvSpPr>
            <p:spPr>
              <a:xfrm rot="11105025">
                <a:off x="8072679" y="1502260"/>
                <a:ext cx="87821" cy="87821"/>
              </a:xfrm>
              <a:prstGeom prst="ellipse">
                <a:avLst/>
              </a:prstGeom>
              <a:solidFill>
                <a:srgbClr val="DBAFD6"/>
              </a:solidFill>
              <a:ln>
                <a:noFill/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68" name="直接连接符 67"/>
            <p:cNvCxnSpPr/>
            <p:nvPr/>
          </p:nvCxnSpPr>
          <p:spPr>
            <a:xfrm flipH="1" flipV="1">
              <a:off x="4291065" y="2126761"/>
              <a:ext cx="584806" cy="414871"/>
            </a:xfrm>
            <a:prstGeom prst="line">
              <a:avLst/>
            </a:prstGeom>
            <a:noFill/>
            <a:ln>
              <a:gradFill>
                <a:gsLst>
                  <a:gs pos="9000">
                    <a:schemeClr val="bg1">
                      <a:lumMod val="95000"/>
                      <a:alpha val="10000"/>
                    </a:schemeClr>
                  </a:gs>
                  <a:gs pos="68000">
                    <a:srgbClr val="BB5BA0">
                      <a:alpha val="50000"/>
                    </a:srgbClr>
                  </a:gs>
                  <a:gs pos="43000">
                    <a:srgbClr val="C784BF">
                      <a:alpha val="40000"/>
                    </a:srgbClr>
                  </a:gs>
                  <a:gs pos="100000">
                    <a:schemeClr val="bg1">
                      <a:lumMod val="95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sp>
        <p:nvSpPr>
          <p:cNvPr id="69" name="KSO_Shape"/>
          <p:cNvSpPr/>
          <p:nvPr/>
        </p:nvSpPr>
        <p:spPr>
          <a:xfrm>
            <a:off x="5963882" y="3296882"/>
            <a:ext cx="264236" cy="264236"/>
          </a:xfrm>
          <a:prstGeom prst="star5">
            <a:avLst>
              <a:gd name="adj" fmla="val 26557"/>
              <a:gd name="hf" fmla="val 105146"/>
              <a:gd name="vf" fmla="val 110557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0">
        <p:fade/>
      </p:transition>
    </mc:Choice>
    <mc:Fallback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repeatCount="indefinite" accel="50000" decel="50000" autoRev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49" presetClass="entr" presetSubtype="0" decel="10000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49" presetClass="entr" presetSubtype="0" decel="10000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49" presetClass="entr" presetSubtype="0" decel="10000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49" presetClass="entr" presetSubtype="0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41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42" presetClass="entr" presetSubtype="0" fill="hold" nodeType="withEffect">
                                  <p:stCondLst>
                                    <p:cond delay="54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2" presetClass="entr" presetSubtype="2" fill="hold" nodeType="withEffect">
                                  <p:stCondLst>
                                    <p:cond delay="63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42" presetClass="entr" presetSubtype="0" fill="hold" nodeType="withEffect">
                                  <p:stCondLst>
                                    <p:cond delay="67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2" presetClass="entr" presetSubtype="8" fill="hold" nodeType="withEffect">
                                  <p:stCondLst>
                                    <p:cond delay="76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42" presetClass="entr" presetSubtype="0" fill="hold" nodeType="withEffect">
                                  <p:stCondLst>
                                    <p:cond delay="84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42" presetClass="entr" presetSubtype="0" fill="hold" grpId="0" nodeType="withEffect">
                                  <p:stCondLst>
                                    <p:cond delay="93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17" grpId="0" animBg="1"/>
      <p:bldP spid="18" grpId="0" animBg="1"/>
      <p:bldP spid="19" grpId="0" animBg="1"/>
      <p:bldP spid="20" grpId="0" animBg="1"/>
      <p:bldP spid="22" grpId="0" animBg="1"/>
      <p:bldP spid="27" grpId="0"/>
      <p:bldP spid="51" grpId="0"/>
      <p:bldP spid="6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40309"/>
            </a:gs>
            <a:gs pos="82000">
              <a:srgbClr val="181A42"/>
            </a:gs>
            <a:gs pos="61025">
              <a:srgbClr val="182543"/>
            </a:gs>
            <a:gs pos="42087">
              <a:srgbClr val="13162D"/>
            </a:gs>
            <a:gs pos="21100">
              <a:srgbClr val="090913"/>
            </a:gs>
            <a:gs pos="100000">
              <a:srgbClr val="272D66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5" name="矩形 4"/>
          <p:cNvSpPr/>
          <p:nvPr/>
        </p:nvSpPr>
        <p:spPr>
          <a:xfrm>
            <a:off x="-2877164" y="0"/>
            <a:ext cx="18022528" cy="970444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0" y="0"/>
            <a:ext cx="12192000" cy="6857999"/>
          </a:xfrm>
          <a:prstGeom prst="rect">
            <a:avLst/>
          </a:prstGeom>
          <a:gradFill flip="none" rotWithShape="1">
            <a:gsLst>
              <a:gs pos="61000">
                <a:srgbClr val="C784BF">
                  <a:alpha val="10000"/>
                </a:srgbClr>
              </a:gs>
              <a:gs pos="38000">
                <a:srgbClr val="BB5BA0">
                  <a:alpha val="20000"/>
                </a:srgbClr>
              </a:gs>
              <a:gs pos="0">
                <a:srgbClr val="612748">
                  <a:alpha val="25000"/>
                </a:srgbClr>
              </a:gs>
              <a:gs pos="19000">
                <a:srgbClr val="752F5B">
                  <a:alpha val="25000"/>
                </a:srgbClr>
              </a:gs>
              <a:gs pos="100000">
                <a:srgbClr val="B04787">
                  <a:alpha val="0"/>
                </a:srgbClr>
              </a:gs>
            </a:gsLst>
            <a:path path="circle">
              <a:fillToRect t="100000" r="100000"/>
            </a:path>
            <a:tileRect l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504412" y="299679"/>
            <a:ext cx="6181189" cy="661215"/>
            <a:chOff x="504412" y="299679"/>
            <a:chExt cx="6181189" cy="661215"/>
          </a:xfrm>
        </p:grpSpPr>
        <p:grpSp>
          <p:nvGrpSpPr>
            <p:cNvPr id="7" name="组合 6"/>
            <p:cNvGrpSpPr/>
            <p:nvPr/>
          </p:nvGrpSpPr>
          <p:grpSpPr>
            <a:xfrm>
              <a:off x="1094627" y="299679"/>
              <a:ext cx="5590974" cy="661215"/>
              <a:chOff x="1000326" y="330159"/>
              <a:chExt cx="5590974" cy="661215"/>
            </a:xfrm>
          </p:grpSpPr>
          <p:sp>
            <p:nvSpPr>
              <p:cNvPr id="11" name="矩形 10"/>
              <p:cNvSpPr/>
              <p:nvPr/>
            </p:nvSpPr>
            <p:spPr>
              <a:xfrm>
                <a:off x="1000326" y="330159"/>
                <a:ext cx="2218877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altLang="zh-CN" sz="2000" b="1" dirty="0">
                    <a:solidFill>
                      <a:srgbClr val="ECD4E9"/>
                    </a:solidFill>
                    <a:latin typeface="MyriadSetPro-Ultralight" panose="02000103050000020004" pitchFamily="2" charset="0"/>
                  </a:rPr>
                  <a:t>ADD YOU TITLE HERE</a:t>
                </a:r>
                <a:endParaRPr lang="zh-CN" altLang="en-US" sz="2000" b="1" dirty="0">
                  <a:solidFill>
                    <a:srgbClr val="ECD4E9"/>
                  </a:solidFill>
                  <a:latin typeface="MyriadSetPro-Ultralight" panose="02000103050000020004" pitchFamily="2" charset="0"/>
                </a:endParaRPr>
              </a:p>
            </p:txBody>
          </p:sp>
          <p:sp>
            <p:nvSpPr>
              <p:cNvPr id="12" name="文本框 11"/>
              <p:cNvSpPr txBox="1"/>
              <p:nvPr/>
            </p:nvSpPr>
            <p:spPr>
              <a:xfrm>
                <a:off x="1009850" y="591264"/>
                <a:ext cx="5581450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000" dirty="0">
                    <a:solidFill>
                      <a:srgbClr val="ECD4E9"/>
                    </a:solidFill>
                  </a:rPr>
                  <a:t>Love is a lamp</a:t>
                </a:r>
                <a:r>
                  <a:rPr lang="en-US" altLang="zh-CN" sz="1000" dirty="0">
                    <a:solidFill>
                      <a:schemeClr val="bg1">
                        <a:lumMod val="95000"/>
                      </a:schemeClr>
                    </a:solidFill>
                  </a:rPr>
                  <a:t>, while friendship is the shadow. When the lamp is </a:t>
                </a:r>
                <a:r>
                  <a:rPr lang="en-US" altLang="zh-CN" sz="1000" dirty="0" err="1">
                    <a:solidFill>
                      <a:schemeClr val="bg1">
                        <a:lumMod val="95000"/>
                      </a:schemeClr>
                    </a:solidFill>
                  </a:rPr>
                  <a:t>off,you</a:t>
                </a:r>
                <a:r>
                  <a:rPr lang="en-US" altLang="zh-CN" sz="1000" dirty="0">
                    <a:solidFill>
                      <a:schemeClr val="bg1">
                        <a:lumMod val="95000"/>
                      </a:schemeClr>
                    </a:solidFill>
                  </a:rPr>
                  <a:t> will find the shadow everywhere. Friend is who can give you strength at last</a:t>
                </a:r>
                <a:endParaRPr lang="en-US" altLang="zh-CN" sz="1000" dirty="0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>
              <a:off x="504412" y="344802"/>
              <a:ext cx="598727" cy="584775"/>
              <a:chOff x="502031" y="325753"/>
              <a:chExt cx="598727" cy="584775"/>
            </a:xfrm>
          </p:grpSpPr>
          <p:sp>
            <p:nvSpPr>
              <p:cNvPr id="9" name="矩形 8"/>
              <p:cNvSpPr/>
              <p:nvPr/>
            </p:nvSpPr>
            <p:spPr>
              <a:xfrm>
                <a:off x="502031" y="325753"/>
                <a:ext cx="598727" cy="58477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altLang="zh-CN" sz="3200" b="1" dirty="0">
                    <a:solidFill>
                      <a:srgbClr val="ECD4E9"/>
                    </a:solidFill>
                    <a:latin typeface="MyriadSetPro-Ultralight" panose="02000103050000020004" pitchFamily="2" charset="0"/>
                  </a:rPr>
                  <a:t>01</a:t>
                </a:r>
                <a:endParaRPr lang="zh-CN" altLang="en-US" sz="3200" b="1" dirty="0">
                  <a:solidFill>
                    <a:srgbClr val="ECD4E9"/>
                  </a:solidFill>
                  <a:latin typeface="MyriadSetPro-Ultralight" panose="02000103050000020004" pitchFamily="2" charset="0"/>
                </a:endParaRPr>
              </a:p>
            </p:txBody>
          </p:sp>
          <p:sp>
            <p:nvSpPr>
              <p:cNvPr id="10" name="矩形: 圆角 9"/>
              <p:cNvSpPr/>
              <p:nvPr/>
            </p:nvSpPr>
            <p:spPr>
              <a:xfrm>
                <a:off x="547792" y="368256"/>
                <a:ext cx="494505" cy="499768"/>
              </a:xfrm>
              <a:prstGeom prst="roundRect">
                <a:avLst/>
              </a:prstGeom>
              <a:noFill/>
              <a:ln>
                <a:gradFill>
                  <a:gsLst>
                    <a:gs pos="0">
                      <a:srgbClr val="ECD4E9"/>
                    </a:gs>
                    <a:gs pos="68000">
                      <a:srgbClr val="BB5BA0"/>
                    </a:gs>
                    <a:gs pos="43000">
                      <a:srgbClr val="B04787"/>
                    </a:gs>
                    <a:gs pos="100000">
                      <a:srgbClr val="ECD4E9"/>
                    </a:gs>
                  </a:gsLst>
                  <a:lin ang="5400000" scaled="1"/>
                </a:gra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27" name="KSO_Shape"/>
          <p:cNvSpPr/>
          <p:nvPr/>
        </p:nvSpPr>
        <p:spPr bwMode="auto">
          <a:xfrm rot="5400000">
            <a:off x="9426044" y="3452517"/>
            <a:ext cx="215673" cy="353563"/>
          </a:xfrm>
          <a:custGeom>
            <a:avLst/>
            <a:gdLst>
              <a:gd name="T0" fmla="*/ 1029029 w 3535"/>
              <a:gd name="T1" fmla="*/ 1156466 h 5800"/>
              <a:gd name="T2" fmla="*/ 818493 w 3535"/>
              <a:gd name="T3" fmla="*/ 1179458 h 5800"/>
              <a:gd name="T4" fmla="*/ 848054 w 3535"/>
              <a:gd name="T5" fmla="*/ 1077639 h 5800"/>
              <a:gd name="T6" fmla="*/ 875315 w 3535"/>
              <a:gd name="T7" fmla="*/ 972864 h 5800"/>
              <a:gd name="T8" fmla="*/ 898635 w 3535"/>
              <a:gd name="T9" fmla="*/ 868417 h 5800"/>
              <a:gd name="T10" fmla="*/ 916371 w 3535"/>
              <a:gd name="T11" fmla="*/ 767255 h 5800"/>
              <a:gd name="T12" fmla="*/ 926553 w 3535"/>
              <a:gd name="T13" fmla="*/ 672662 h 5800"/>
              <a:gd name="T14" fmla="*/ 927538 w 3535"/>
              <a:gd name="T15" fmla="*/ 635876 h 5800"/>
              <a:gd name="T16" fmla="*/ 926553 w 3535"/>
              <a:gd name="T17" fmla="*/ 582996 h 5800"/>
              <a:gd name="T18" fmla="*/ 921955 w 3535"/>
              <a:gd name="T19" fmla="*/ 531429 h 5800"/>
              <a:gd name="T20" fmla="*/ 914072 w 3535"/>
              <a:gd name="T21" fmla="*/ 481505 h 5800"/>
              <a:gd name="T22" fmla="*/ 903233 w 3535"/>
              <a:gd name="T23" fmla="*/ 433223 h 5800"/>
              <a:gd name="T24" fmla="*/ 889438 w 3535"/>
              <a:gd name="T25" fmla="*/ 387241 h 5800"/>
              <a:gd name="T26" fmla="*/ 873673 w 3535"/>
              <a:gd name="T27" fmla="*/ 342900 h 5800"/>
              <a:gd name="T28" fmla="*/ 855936 w 3535"/>
              <a:gd name="T29" fmla="*/ 301187 h 5800"/>
              <a:gd name="T30" fmla="*/ 836230 w 3535"/>
              <a:gd name="T31" fmla="*/ 261773 h 5800"/>
              <a:gd name="T32" fmla="*/ 808640 w 3535"/>
              <a:gd name="T33" fmla="*/ 212178 h 5800"/>
              <a:gd name="T34" fmla="*/ 763314 w 3535"/>
              <a:gd name="T35" fmla="*/ 146816 h 5800"/>
              <a:gd name="T36" fmla="*/ 717660 w 3535"/>
              <a:gd name="T37" fmla="*/ 92622 h 5800"/>
              <a:gd name="T38" fmla="*/ 673319 w 3535"/>
              <a:gd name="T39" fmla="*/ 50253 h 5800"/>
              <a:gd name="T40" fmla="*/ 632592 w 3535"/>
              <a:gd name="T41" fmla="*/ 20035 h 5800"/>
              <a:gd name="T42" fmla="*/ 608943 w 3535"/>
              <a:gd name="T43" fmla="*/ 7226 h 5800"/>
              <a:gd name="T44" fmla="*/ 593835 w 3535"/>
              <a:gd name="T45" fmla="*/ 1971 h 5800"/>
              <a:gd name="T46" fmla="*/ 580697 w 3535"/>
              <a:gd name="T47" fmla="*/ 0 h 5800"/>
              <a:gd name="T48" fmla="*/ 572486 w 3535"/>
              <a:gd name="T49" fmla="*/ 657 h 5800"/>
              <a:gd name="T50" fmla="*/ 558034 w 3535"/>
              <a:gd name="T51" fmla="*/ 5255 h 5800"/>
              <a:gd name="T52" fmla="*/ 541283 w 3535"/>
              <a:gd name="T53" fmla="*/ 12809 h 5800"/>
              <a:gd name="T54" fmla="*/ 502526 w 3535"/>
              <a:gd name="T55" fmla="*/ 38428 h 5800"/>
              <a:gd name="T56" fmla="*/ 459171 w 3535"/>
              <a:gd name="T57" fmla="*/ 77185 h 5800"/>
              <a:gd name="T58" fmla="*/ 413517 w 3535"/>
              <a:gd name="T59" fmla="*/ 127438 h 5800"/>
              <a:gd name="T60" fmla="*/ 368191 w 3535"/>
              <a:gd name="T61" fmla="*/ 189515 h 5800"/>
              <a:gd name="T62" fmla="*/ 332390 w 3535"/>
              <a:gd name="T63" fmla="*/ 248635 h 5800"/>
              <a:gd name="T64" fmla="*/ 312026 w 3535"/>
              <a:gd name="T65" fmla="*/ 287721 h 5800"/>
              <a:gd name="T66" fmla="*/ 293633 w 3535"/>
              <a:gd name="T67" fmla="*/ 328777 h 5800"/>
              <a:gd name="T68" fmla="*/ 277210 w 3535"/>
              <a:gd name="T69" fmla="*/ 371803 h 5800"/>
              <a:gd name="T70" fmla="*/ 263087 w 3535"/>
              <a:gd name="T71" fmla="*/ 417458 h 5800"/>
              <a:gd name="T72" fmla="*/ 250935 w 3535"/>
              <a:gd name="T73" fmla="*/ 465083 h 5800"/>
              <a:gd name="T74" fmla="*/ 242066 w 3535"/>
              <a:gd name="T75" fmla="*/ 514350 h 5800"/>
              <a:gd name="T76" fmla="*/ 236483 w 3535"/>
              <a:gd name="T77" fmla="*/ 565588 h 5800"/>
              <a:gd name="T78" fmla="*/ 233855 w 3535"/>
              <a:gd name="T79" fmla="*/ 618468 h 5800"/>
              <a:gd name="T80" fmla="*/ 235169 w 3535"/>
              <a:gd name="T81" fmla="*/ 672662 h 5800"/>
              <a:gd name="T82" fmla="*/ 241410 w 3535"/>
              <a:gd name="T83" fmla="*/ 734739 h 5800"/>
              <a:gd name="T84" fmla="*/ 256190 w 3535"/>
              <a:gd name="T85" fmla="*/ 834259 h 5800"/>
              <a:gd name="T86" fmla="*/ 277867 w 3535"/>
              <a:gd name="T87" fmla="*/ 938048 h 5800"/>
              <a:gd name="T88" fmla="*/ 304143 w 3535"/>
              <a:gd name="T89" fmla="*/ 1043152 h 5800"/>
              <a:gd name="T90" fmla="*/ 333047 w 3535"/>
              <a:gd name="T91" fmla="*/ 1146284 h 5800"/>
              <a:gd name="T92" fmla="*/ 132693 w 3535"/>
              <a:gd name="T93" fmla="*/ 1156466 h 5800"/>
              <a:gd name="T94" fmla="*/ 580697 w 3535"/>
              <a:gd name="T95" fmla="*/ 1905000 h 5800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0" t="0" r="r" b="b"/>
            <a:pathLst>
              <a:path w="3535" h="5800">
                <a:moveTo>
                  <a:pt x="2174" y="4724"/>
                </a:moveTo>
                <a:lnTo>
                  <a:pt x="3535" y="5397"/>
                </a:lnTo>
                <a:lnTo>
                  <a:pt x="3133" y="3521"/>
                </a:lnTo>
                <a:lnTo>
                  <a:pt x="2462" y="3691"/>
                </a:lnTo>
                <a:lnTo>
                  <a:pt x="2492" y="3591"/>
                </a:lnTo>
                <a:lnTo>
                  <a:pt x="2523" y="3490"/>
                </a:lnTo>
                <a:lnTo>
                  <a:pt x="2552" y="3385"/>
                </a:lnTo>
                <a:lnTo>
                  <a:pt x="2582" y="3281"/>
                </a:lnTo>
                <a:lnTo>
                  <a:pt x="2611" y="3176"/>
                </a:lnTo>
                <a:lnTo>
                  <a:pt x="2638" y="3069"/>
                </a:lnTo>
                <a:lnTo>
                  <a:pt x="2665" y="2962"/>
                </a:lnTo>
                <a:lnTo>
                  <a:pt x="2691" y="2856"/>
                </a:lnTo>
                <a:lnTo>
                  <a:pt x="2714" y="2749"/>
                </a:lnTo>
                <a:lnTo>
                  <a:pt x="2736" y="2644"/>
                </a:lnTo>
                <a:lnTo>
                  <a:pt x="2757" y="2540"/>
                </a:lnTo>
                <a:lnTo>
                  <a:pt x="2774" y="2437"/>
                </a:lnTo>
                <a:lnTo>
                  <a:pt x="2790" y="2336"/>
                </a:lnTo>
                <a:lnTo>
                  <a:pt x="2802" y="2237"/>
                </a:lnTo>
                <a:lnTo>
                  <a:pt x="2813" y="2141"/>
                </a:lnTo>
                <a:lnTo>
                  <a:pt x="2821" y="2048"/>
                </a:lnTo>
                <a:lnTo>
                  <a:pt x="2823" y="1992"/>
                </a:lnTo>
                <a:lnTo>
                  <a:pt x="2824" y="1936"/>
                </a:lnTo>
                <a:lnTo>
                  <a:pt x="2824" y="1883"/>
                </a:lnTo>
                <a:lnTo>
                  <a:pt x="2823" y="1829"/>
                </a:lnTo>
                <a:lnTo>
                  <a:pt x="2821" y="1775"/>
                </a:lnTo>
                <a:lnTo>
                  <a:pt x="2817" y="1722"/>
                </a:lnTo>
                <a:lnTo>
                  <a:pt x="2813" y="1669"/>
                </a:lnTo>
                <a:lnTo>
                  <a:pt x="2807" y="1618"/>
                </a:lnTo>
                <a:lnTo>
                  <a:pt x="2800" y="1566"/>
                </a:lnTo>
                <a:lnTo>
                  <a:pt x="2791" y="1515"/>
                </a:lnTo>
                <a:lnTo>
                  <a:pt x="2783" y="1466"/>
                </a:lnTo>
                <a:lnTo>
                  <a:pt x="2773" y="1416"/>
                </a:lnTo>
                <a:lnTo>
                  <a:pt x="2762" y="1367"/>
                </a:lnTo>
                <a:lnTo>
                  <a:pt x="2750" y="1319"/>
                </a:lnTo>
                <a:lnTo>
                  <a:pt x="2736" y="1271"/>
                </a:lnTo>
                <a:lnTo>
                  <a:pt x="2723" y="1224"/>
                </a:lnTo>
                <a:lnTo>
                  <a:pt x="2708" y="1179"/>
                </a:lnTo>
                <a:lnTo>
                  <a:pt x="2693" y="1132"/>
                </a:lnTo>
                <a:lnTo>
                  <a:pt x="2677" y="1088"/>
                </a:lnTo>
                <a:lnTo>
                  <a:pt x="2660" y="1044"/>
                </a:lnTo>
                <a:lnTo>
                  <a:pt x="2643" y="1001"/>
                </a:lnTo>
                <a:lnTo>
                  <a:pt x="2625" y="958"/>
                </a:lnTo>
                <a:lnTo>
                  <a:pt x="2606" y="917"/>
                </a:lnTo>
                <a:lnTo>
                  <a:pt x="2587" y="876"/>
                </a:lnTo>
                <a:lnTo>
                  <a:pt x="2567" y="836"/>
                </a:lnTo>
                <a:lnTo>
                  <a:pt x="2546" y="797"/>
                </a:lnTo>
                <a:lnTo>
                  <a:pt x="2525" y="757"/>
                </a:lnTo>
                <a:lnTo>
                  <a:pt x="2505" y="719"/>
                </a:lnTo>
                <a:lnTo>
                  <a:pt x="2462" y="646"/>
                </a:lnTo>
                <a:lnTo>
                  <a:pt x="2416" y="577"/>
                </a:lnTo>
                <a:lnTo>
                  <a:pt x="2371" y="511"/>
                </a:lnTo>
                <a:lnTo>
                  <a:pt x="2324" y="447"/>
                </a:lnTo>
                <a:lnTo>
                  <a:pt x="2278" y="388"/>
                </a:lnTo>
                <a:lnTo>
                  <a:pt x="2231" y="333"/>
                </a:lnTo>
                <a:lnTo>
                  <a:pt x="2185" y="282"/>
                </a:lnTo>
                <a:lnTo>
                  <a:pt x="2139" y="235"/>
                </a:lnTo>
                <a:lnTo>
                  <a:pt x="2094" y="191"/>
                </a:lnTo>
                <a:lnTo>
                  <a:pt x="2050" y="153"/>
                </a:lnTo>
                <a:lnTo>
                  <a:pt x="2007" y="117"/>
                </a:lnTo>
                <a:lnTo>
                  <a:pt x="1965" y="87"/>
                </a:lnTo>
                <a:lnTo>
                  <a:pt x="1926" y="61"/>
                </a:lnTo>
                <a:lnTo>
                  <a:pt x="1889" y="39"/>
                </a:lnTo>
                <a:lnTo>
                  <a:pt x="1871" y="30"/>
                </a:lnTo>
                <a:lnTo>
                  <a:pt x="1854" y="22"/>
                </a:lnTo>
                <a:lnTo>
                  <a:pt x="1838" y="16"/>
                </a:lnTo>
                <a:lnTo>
                  <a:pt x="1823" y="10"/>
                </a:lnTo>
                <a:lnTo>
                  <a:pt x="1808" y="6"/>
                </a:lnTo>
                <a:lnTo>
                  <a:pt x="1794" y="2"/>
                </a:lnTo>
                <a:lnTo>
                  <a:pt x="1780" y="1"/>
                </a:lnTo>
                <a:lnTo>
                  <a:pt x="1768" y="0"/>
                </a:lnTo>
                <a:lnTo>
                  <a:pt x="1757" y="1"/>
                </a:lnTo>
                <a:lnTo>
                  <a:pt x="1743" y="2"/>
                </a:lnTo>
                <a:lnTo>
                  <a:pt x="1729" y="6"/>
                </a:lnTo>
                <a:lnTo>
                  <a:pt x="1714" y="10"/>
                </a:lnTo>
                <a:lnTo>
                  <a:pt x="1699" y="16"/>
                </a:lnTo>
                <a:lnTo>
                  <a:pt x="1682" y="22"/>
                </a:lnTo>
                <a:lnTo>
                  <a:pt x="1666" y="30"/>
                </a:lnTo>
                <a:lnTo>
                  <a:pt x="1648" y="39"/>
                </a:lnTo>
                <a:lnTo>
                  <a:pt x="1611" y="61"/>
                </a:lnTo>
                <a:lnTo>
                  <a:pt x="1572" y="87"/>
                </a:lnTo>
                <a:lnTo>
                  <a:pt x="1530" y="117"/>
                </a:lnTo>
                <a:lnTo>
                  <a:pt x="1487" y="153"/>
                </a:lnTo>
                <a:lnTo>
                  <a:pt x="1443" y="191"/>
                </a:lnTo>
                <a:lnTo>
                  <a:pt x="1398" y="235"/>
                </a:lnTo>
                <a:lnTo>
                  <a:pt x="1352" y="282"/>
                </a:lnTo>
                <a:lnTo>
                  <a:pt x="1306" y="333"/>
                </a:lnTo>
                <a:lnTo>
                  <a:pt x="1259" y="388"/>
                </a:lnTo>
                <a:lnTo>
                  <a:pt x="1213" y="447"/>
                </a:lnTo>
                <a:lnTo>
                  <a:pt x="1166" y="511"/>
                </a:lnTo>
                <a:lnTo>
                  <a:pt x="1121" y="577"/>
                </a:lnTo>
                <a:lnTo>
                  <a:pt x="1075" y="646"/>
                </a:lnTo>
                <a:lnTo>
                  <a:pt x="1032" y="719"/>
                </a:lnTo>
                <a:lnTo>
                  <a:pt x="1012" y="757"/>
                </a:lnTo>
                <a:lnTo>
                  <a:pt x="991" y="797"/>
                </a:lnTo>
                <a:lnTo>
                  <a:pt x="970" y="836"/>
                </a:lnTo>
                <a:lnTo>
                  <a:pt x="950" y="876"/>
                </a:lnTo>
                <a:lnTo>
                  <a:pt x="931" y="917"/>
                </a:lnTo>
                <a:lnTo>
                  <a:pt x="912" y="958"/>
                </a:lnTo>
                <a:lnTo>
                  <a:pt x="894" y="1001"/>
                </a:lnTo>
                <a:lnTo>
                  <a:pt x="877" y="1044"/>
                </a:lnTo>
                <a:lnTo>
                  <a:pt x="860" y="1088"/>
                </a:lnTo>
                <a:lnTo>
                  <a:pt x="844" y="1132"/>
                </a:lnTo>
                <a:lnTo>
                  <a:pt x="829" y="1179"/>
                </a:lnTo>
                <a:lnTo>
                  <a:pt x="814" y="1224"/>
                </a:lnTo>
                <a:lnTo>
                  <a:pt x="801" y="1271"/>
                </a:lnTo>
                <a:lnTo>
                  <a:pt x="787" y="1319"/>
                </a:lnTo>
                <a:lnTo>
                  <a:pt x="775" y="1367"/>
                </a:lnTo>
                <a:lnTo>
                  <a:pt x="764" y="1416"/>
                </a:lnTo>
                <a:lnTo>
                  <a:pt x="754" y="1466"/>
                </a:lnTo>
                <a:lnTo>
                  <a:pt x="746" y="1515"/>
                </a:lnTo>
                <a:lnTo>
                  <a:pt x="737" y="1566"/>
                </a:lnTo>
                <a:lnTo>
                  <a:pt x="730" y="1618"/>
                </a:lnTo>
                <a:lnTo>
                  <a:pt x="723" y="1669"/>
                </a:lnTo>
                <a:lnTo>
                  <a:pt x="720" y="1722"/>
                </a:lnTo>
                <a:lnTo>
                  <a:pt x="716" y="1775"/>
                </a:lnTo>
                <a:lnTo>
                  <a:pt x="714" y="1829"/>
                </a:lnTo>
                <a:lnTo>
                  <a:pt x="712" y="1883"/>
                </a:lnTo>
                <a:lnTo>
                  <a:pt x="712" y="1936"/>
                </a:lnTo>
                <a:lnTo>
                  <a:pt x="714" y="1992"/>
                </a:lnTo>
                <a:lnTo>
                  <a:pt x="716" y="2048"/>
                </a:lnTo>
                <a:lnTo>
                  <a:pt x="723" y="2141"/>
                </a:lnTo>
                <a:lnTo>
                  <a:pt x="735" y="2237"/>
                </a:lnTo>
                <a:lnTo>
                  <a:pt x="747" y="2336"/>
                </a:lnTo>
                <a:lnTo>
                  <a:pt x="763" y="2437"/>
                </a:lnTo>
                <a:lnTo>
                  <a:pt x="780" y="2540"/>
                </a:lnTo>
                <a:lnTo>
                  <a:pt x="801" y="2644"/>
                </a:lnTo>
                <a:lnTo>
                  <a:pt x="823" y="2749"/>
                </a:lnTo>
                <a:lnTo>
                  <a:pt x="846" y="2856"/>
                </a:lnTo>
                <a:lnTo>
                  <a:pt x="872" y="2962"/>
                </a:lnTo>
                <a:lnTo>
                  <a:pt x="899" y="3069"/>
                </a:lnTo>
                <a:lnTo>
                  <a:pt x="926" y="3176"/>
                </a:lnTo>
                <a:lnTo>
                  <a:pt x="955" y="3281"/>
                </a:lnTo>
                <a:lnTo>
                  <a:pt x="985" y="3385"/>
                </a:lnTo>
                <a:lnTo>
                  <a:pt x="1014" y="3490"/>
                </a:lnTo>
                <a:lnTo>
                  <a:pt x="1045" y="3591"/>
                </a:lnTo>
                <a:lnTo>
                  <a:pt x="1075" y="3691"/>
                </a:lnTo>
                <a:lnTo>
                  <a:pt x="404" y="3521"/>
                </a:lnTo>
                <a:lnTo>
                  <a:pt x="0" y="5397"/>
                </a:lnTo>
                <a:lnTo>
                  <a:pt x="1362" y="4724"/>
                </a:lnTo>
                <a:lnTo>
                  <a:pt x="1768" y="5800"/>
                </a:lnTo>
                <a:lnTo>
                  <a:pt x="2174" y="4724"/>
                </a:lnTo>
                <a:close/>
              </a:path>
            </a:pathLst>
          </a:custGeom>
          <a:solidFill>
            <a:srgbClr val="DBAFD6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8" name="等腰三角形 24"/>
          <p:cNvSpPr/>
          <p:nvPr/>
        </p:nvSpPr>
        <p:spPr>
          <a:xfrm rot="5400000">
            <a:off x="4296193" y="-1049252"/>
            <a:ext cx="764710" cy="9357101"/>
          </a:xfrm>
          <a:custGeom>
            <a:avLst/>
            <a:gdLst>
              <a:gd name="connsiteX0" fmla="*/ 0 w 578876"/>
              <a:gd name="connsiteY0" fmla="*/ 4648025 h 4648025"/>
              <a:gd name="connsiteX1" fmla="*/ 289438 w 578876"/>
              <a:gd name="connsiteY1" fmla="*/ 0 h 4648025"/>
              <a:gd name="connsiteX2" fmla="*/ 578876 w 578876"/>
              <a:gd name="connsiteY2" fmla="*/ 4648025 h 4648025"/>
              <a:gd name="connsiteX3" fmla="*/ 0 w 578876"/>
              <a:gd name="connsiteY3" fmla="*/ 4648025 h 4648025"/>
              <a:gd name="connsiteX0-1" fmla="*/ 0 w 578876"/>
              <a:gd name="connsiteY0-2" fmla="*/ 4648025 h 4648025"/>
              <a:gd name="connsiteX1-3" fmla="*/ 289438 w 578876"/>
              <a:gd name="connsiteY1-4" fmla="*/ 0 h 4648025"/>
              <a:gd name="connsiteX2-5" fmla="*/ 578876 w 578876"/>
              <a:gd name="connsiteY2-6" fmla="*/ 4648025 h 4648025"/>
              <a:gd name="connsiteX3-7" fmla="*/ 0 w 578876"/>
              <a:gd name="connsiteY3-8" fmla="*/ 4648025 h 4648025"/>
              <a:gd name="connsiteX0-9" fmla="*/ 0 w 578876"/>
              <a:gd name="connsiteY0-10" fmla="*/ 4648025 h 4648025"/>
              <a:gd name="connsiteX1-11" fmla="*/ 289438 w 578876"/>
              <a:gd name="connsiteY1-12" fmla="*/ 0 h 4648025"/>
              <a:gd name="connsiteX2-13" fmla="*/ 578876 w 578876"/>
              <a:gd name="connsiteY2-14" fmla="*/ 4648025 h 4648025"/>
              <a:gd name="connsiteX3-15" fmla="*/ 0 w 578876"/>
              <a:gd name="connsiteY3-16" fmla="*/ 4648025 h 4648025"/>
              <a:gd name="connsiteX0-17" fmla="*/ 0 w 578876"/>
              <a:gd name="connsiteY0-18" fmla="*/ 4648025 h 4648025"/>
              <a:gd name="connsiteX1-19" fmla="*/ 289438 w 578876"/>
              <a:gd name="connsiteY1-20" fmla="*/ 0 h 4648025"/>
              <a:gd name="connsiteX2-21" fmla="*/ 578876 w 578876"/>
              <a:gd name="connsiteY2-22" fmla="*/ 4648025 h 4648025"/>
              <a:gd name="connsiteX3-23" fmla="*/ 0 w 578876"/>
              <a:gd name="connsiteY3-24" fmla="*/ 4648025 h 4648025"/>
              <a:gd name="connsiteX0-25" fmla="*/ 0 w 578876"/>
              <a:gd name="connsiteY0-26" fmla="*/ 4648025 h 4648025"/>
              <a:gd name="connsiteX1-27" fmla="*/ 289438 w 578876"/>
              <a:gd name="connsiteY1-28" fmla="*/ 0 h 4648025"/>
              <a:gd name="connsiteX2-29" fmla="*/ 578876 w 578876"/>
              <a:gd name="connsiteY2-30" fmla="*/ 4648025 h 4648025"/>
              <a:gd name="connsiteX3-31" fmla="*/ 0 w 578876"/>
              <a:gd name="connsiteY3-32" fmla="*/ 4648025 h 4648025"/>
              <a:gd name="connsiteX0-33" fmla="*/ 0 w 578876"/>
              <a:gd name="connsiteY0-34" fmla="*/ 4648025 h 4648025"/>
              <a:gd name="connsiteX1-35" fmla="*/ 289438 w 578876"/>
              <a:gd name="connsiteY1-36" fmla="*/ 0 h 4648025"/>
              <a:gd name="connsiteX2-37" fmla="*/ 578876 w 578876"/>
              <a:gd name="connsiteY2-38" fmla="*/ 4648025 h 4648025"/>
              <a:gd name="connsiteX3-39" fmla="*/ 0 w 578876"/>
              <a:gd name="connsiteY3-40" fmla="*/ 4648025 h 4648025"/>
              <a:gd name="connsiteX0-41" fmla="*/ 0 w 578876"/>
              <a:gd name="connsiteY0-42" fmla="*/ 4648025 h 4648025"/>
              <a:gd name="connsiteX1-43" fmla="*/ 289438 w 578876"/>
              <a:gd name="connsiteY1-44" fmla="*/ 0 h 4648025"/>
              <a:gd name="connsiteX2-45" fmla="*/ 578876 w 578876"/>
              <a:gd name="connsiteY2-46" fmla="*/ 4648025 h 4648025"/>
              <a:gd name="connsiteX3-47" fmla="*/ 0 w 578876"/>
              <a:gd name="connsiteY3-48" fmla="*/ 4648025 h 4648025"/>
              <a:gd name="connsiteX0-49" fmla="*/ 0 w 578876"/>
              <a:gd name="connsiteY0-50" fmla="*/ 4648025 h 4648025"/>
              <a:gd name="connsiteX1-51" fmla="*/ 289438 w 578876"/>
              <a:gd name="connsiteY1-52" fmla="*/ 0 h 4648025"/>
              <a:gd name="connsiteX2-53" fmla="*/ 578876 w 578876"/>
              <a:gd name="connsiteY2-54" fmla="*/ 4648025 h 4648025"/>
              <a:gd name="connsiteX3-55" fmla="*/ 0 w 578876"/>
              <a:gd name="connsiteY3-56" fmla="*/ 4648025 h 4648025"/>
              <a:gd name="connsiteX0-57" fmla="*/ 0 w 578876"/>
              <a:gd name="connsiteY0-58" fmla="*/ 4648025 h 4648025"/>
              <a:gd name="connsiteX1-59" fmla="*/ 289438 w 578876"/>
              <a:gd name="connsiteY1-60" fmla="*/ 0 h 4648025"/>
              <a:gd name="connsiteX2-61" fmla="*/ 578876 w 578876"/>
              <a:gd name="connsiteY2-62" fmla="*/ 4648025 h 4648025"/>
              <a:gd name="connsiteX3-63" fmla="*/ 0 w 578876"/>
              <a:gd name="connsiteY3-64" fmla="*/ 4648025 h 4648025"/>
              <a:gd name="connsiteX0-65" fmla="*/ 0 w 578876"/>
              <a:gd name="connsiteY0-66" fmla="*/ 4648025 h 4648025"/>
              <a:gd name="connsiteX1-67" fmla="*/ 289438 w 578876"/>
              <a:gd name="connsiteY1-68" fmla="*/ 0 h 4648025"/>
              <a:gd name="connsiteX2-69" fmla="*/ 578876 w 578876"/>
              <a:gd name="connsiteY2-70" fmla="*/ 4648025 h 4648025"/>
              <a:gd name="connsiteX3-71" fmla="*/ 0 w 578876"/>
              <a:gd name="connsiteY3-72" fmla="*/ 4648025 h 4648025"/>
              <a:gd name="connsiteX0-73" fmla="*/ 0 w 578876"/>
              <a:gd name="connsiteY0-74" fmla="*/ 4648025 h 4648025"/>
              <a:gd name="connsiteX1-75" fmla="*/ 289438 w 578876"/>
              <a:gd name="connsiteY1-76" fmla="*/ 0 h 4648025"/>
              <a:gd name="connsiteX2-77" fmla="*/ 578876 w 578876"/>
              <a:gd name="connsiteY2-78" fmla="*/ 4648025 h 4648025"/>
              <a:gd name="connsiteX3-79" fmla="*/ 0 w 578876"/>
              <a:gd name="connsiteY3-80" fmla="*/ 4648025 h 4648025"/>
              <a:gd name="connsiteX0-81" fmla="*/ 0 w 578876"/>
              <a:gd name="connsiteY0-82" fmla="*/ 4648025 h 4648025"/>
              <a:gd name="connsiteX1-83" fmla="*/ 289438 w 578876"/>
              <a:gd name="connsiteY1-84" fmla="*/ 0 h 4648025"/>
              <a:gd name="connsiteX2-85" fmla="*/ 578876 w 578876"/>
              <a:gd name="connsiteY2-86" fmla="*/ 4648025 h 4648025"/>
              <a:gd name="connsiteX3-87" fmla="*/ 0 w 578876"/>
              <a:gd name="connsiteY3-88" fmla="*/ 4648025 h 4648025"/>
              <a:gd name="connsiteX0-89" fmla="*/ 0 w 578876"/>
              <a:gd name="connsiteY0-90" fmla="*/ 4648025 h 4648025"/>
              <a:gd name="connsiteX1-91" fmla="*/ 289438 w 578876"/>
              <a:gd name="connsiteY1-92" fmla="*/ 0 h 4648025"/>
              <a:gd name="connsiteX2-93" fmla="*/ 578876 w 578876"/>
              <a:gd name="connsiteY2-94" fmla="*/ 4648025 h 4648025"/>
              <a:gd name="connsiteX3-95" fmla="*/ 0 w 578876"/>
              <a:gd name="connsiteY3-96" fmla="*/ 4648025 h 4648025"/>
              <a:gd name="connsiteX0-97" fmla="*/ 0 w 578876"/>
              <a:gd name="connsiteY0-98" fmla="*/ 4648025 h 4648025"/>
              <a:gd name="connsiteX1-99" fmla="*/ 289438 w 578876"/>
              <a:gd name="connsiteY1-100" fmla="*/ 0 h 4648025"/>
              <a:gd name="connsiteX2-101" fmla="*/ 578876 w 578876"/>
              <a:gd name="connsiteY2-102" fmla="*/ 4648025 h 4648025"/>
              <a:gd name="connsiteX3-103" fmla="*/ 0 w 578876"/>
              <a:gd name="connsiteY3-104" fmla="*/ 4648025 h 4648025"/>
              <a:gd name="connsiteX0-105" fmla="*/ 0 w 578876"/>
              <a:gd name="connsiteY0-106" fmla="*/ 4648025 h 4648025"/>
              <a:gd name="connsiteX1-107" fmla="*/ 289438 w 578876"/>
              <a:gd name="connsiteY1-108" fmla="*/ 0 h 4648025"/>
              <a:gd name="connsiteX2-109" fmla="*/ 578876 w 578876"/>
              <a:gd name="connsiteY2-110" fmla="*/ 4648025 h 4648025"/>
              <a:gd name="connsiteX3-111" fmla="*/ 0 w 578876"/>
              <a:gd name="connsiteY3-112" fmla="*/ 4648025 h 4648025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578876" h="4648025">
                <a:moveTo>
                  <a:pt x="0" y="4648025"/>
                </a:moveTo>
                <a:cubicBezTo>
                  <a:pt x="162866" y="3047883"/>
                  <a:pt x="238853" y="1866842"/>
                  <a:pt x="289438" y="0"/>
                </a:cubicBezTo>
                <a:cubicBezTo>
                  <a:pt x="343197" y="1879542"/>
                  <a:pt x="403887" y="3035183"/>
                  <a:pt x="578876" y="4648025"/>
                </a:cubicBezTo>
                <a:lnTo>
                  <a:pt x="0" y="4648025"/>
                </a:lnTo>
                <a:close/>
              </a:path>
            </a:pathLst>
          </a:custGeom>
          <a:gradFill flip="none" rotWithShape="1">
            <a:gsLst>
              <a:gs pos="0">
                <a:srgbClr val="ECD4E9">
                  <a:alpha val="0"/>
                </a:srgbClr>
              </a:gs>
              <a:gs pos="96842">
                <a:srgbClr val="ECD4E9">
                  <a:alpha val="70000"/>
                </a:srgbClr>
              </a:gs>
              <a:gs pos="47000">
                <a:srgbClr val="ECD4E9">
                  <a:alpha val="40000"/>
                </a:srgb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9" name="组合 38"/>
          <p:cNvGrpSpPr/>
          <p:nvPr/>
        </p:nvGrpSpPr>
        <p:grpSpPr>
          <a:xfrm rot="16200000">
            <a:off x="9887421" y="2326734"/>
            <a:ext cx="2869267" cy="2605128"/>
            <a:chOff x="1555249" y="3853889"/>
            <a:chExt cx="9005302" cy="2753946"/>
          </a:xfrm>
        </p:grpSpPr>
        <p:sp>
          <p:nvSpPr>
            <p:cNvPr id="32" name="椭圆 31"/>
            <p:cNvSpPr/>
            <p:nvPr/>
          </p:nvSpPr>
          <p:spPr>
            <a:xfrm flipV="1">
              <a:off x="5134440" y="3853889"/>
              <a:ext cx="1846921" cy="84519"/>
            </a:xfrm>
            <a:prstGeom prst="ellipse">
              <a:avLst/>
            </a:prstGeom>
            <a:noFill/>
            <a:ln>
              <a:gradFill>
                <a:gsLst>
                  <a:gs pos="0">
                    <a:srgbClr val="C784BF">
                      <a:alpha val="70000"/>
                    </a:srgbClr>
                  </a:gs>
                  <a:gs pos="73000">
                    <a:srgbClr val="BB5BA0">
                      <a:alpha val="65000"/>
                    </a:srgbClr>
                  </a:gs>
                  <a:gs pos="43000">
                    <a:srgbClr val="ECD4E9">
                      <a:alpha val="65000"/>
                    </a:srgbClr>
                  </a:gs>
                  <a:gs pos="100000">
                    <a:srgbClr val="BB5BA0">
                      <a:alpha val="70000"/>
                    </a:srgbClr>
                  </a:gs>
                </a:gsLst>
                <a:lin ang="5400000" scaled="1"/>
              </a:gradFill>
              <a:prstDash val="solid"/>
            </a:ln>
            <a:effectLst>
              <a:glow rad="25400">
                <a:srgbClr val="ECD4E9">
                  <a:alpha val="10000"/>
                </a:srgb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椭圆 32"/>
            <p:cNvSpPr/>
            <p:nvPr/>
          </p:nvSpPr>
          <p:spPr>
            <a:xfrm flipV="1">
              <a:off x="4789719" y="4234504"/>
              <a:ext cx="2536362" cy="116069"/>
            </a:xfrm>
            <a:prstGeom prst="ellipse">
              <a:avLst/>
            </a:prstGeom>
            <a:noFill/>
            <a:ln>
              <a:gradFill>
                <a:gsLst>
                  <a:gs pos="0">
                    <a:srgbClr val="C784BF">
                      <a:alpha val="70000"/>
                    </a:srgbClr>
                  </a:gs>
                  <a:gs pos="73000">
                    <a:srgbClr val="BB5BA0">
                      <a:alpha val="65000"/>
                    </a:srgbClr>
                  </a:gs>
                  <a:gs pos="43000">
                    <a:srgbClr val="ECD4E9">
                      <a:alpha val="65000"/>
                    </a:srgbClr>
                  </a:gs>
                  <a:gs pos="100000">
                    <a:srgbClr val="BB5BA0">
                      <a:alpha val="70000"/>
                    </a:srgbClr>
                  </a:gs>
                </a:gsLst>
                <a:lin ang="5400000" scaled="1"/>
              </a:gradFill>
              <a:prstDash val="solid"/>
            </a:ln>
            <a:effectLst>
              <a:glow rad="25400">
                <a:srgbClr val="ECD4E9">
                  <a:alpha val="10000"/>
                </a:srgb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椭圆 33"/>
            <p:cNvSpPr/>
            <p:nvPr/>
          </p:nvSpPr>
          <p:spPr>
            <a:xfrm flipV="1">
              <a:off x="4533587" y="4646669"/>
              <a:ext cx="3048627" cy="85355"/>
            </a:xfrm>
            <a:prstGeom prst="ellipse">
              <a:avLst/>
            </a:prstGeom>
            <a:noFill/>
            <a:ln>
              <a:gradFill>
                <a:gsLst>
                  <a:gs pos="0">
                    <a:srgbClr val="C784BF">
                      <a:alpha val="70000"/>
                    </a:srgbClr>
                  </a:gs>
                  <a:gs pos="73000">
                    <a:srgbClr val="BB5BA0">
                      <a:alpha val="65000"/>
                    </a:srgbClr>
                  </a:gs>
                  <a:gs pos="43000">
                    <a:srgbClr val="ECD4E9">
                      <a:alpha val="65000"/>
                    </a:srgbClr>
                  </a:gs>
                  <a:gs pos="100000">
                    <a:srgbClr val="BB5BA0">
                      <a:alpha val="70000"/>
                    </a:srgbClr>
                  </a:gs>
                </a:gsLst>
                <a:lin ang="5400000" scaled="1"/>
              </a:gradFill>
              <a:prstDash val="solid"/>
            </a:ln>
            <a:effectLst>
              <a:glow rad="25400">
                <a:srgbClr val="ECD4E9">
                  <a:alpha val="10000"/>
                </a:srgb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椭圆 34"/>
            <p:cNvSpPr/>
            <p:nvPr/>
          </p:nvSpPr>
          <p:spPr>
            <a:xfrm flipV="1">
              <a:off x="4136646" y="5028120"/>
              <a:ext cx="3842508" cy="107583"/>
            </a:xfrm>
            <a:prstGeom prst="ellipse">
              <a:avLst/>
            </a:prstGeom>
            <a:noFill/>
            <a:ln>
              <a:gradFill>
                <a:gsLst>
                  <a:gs pos="0">
                    <a:srgbClr val="C784BF">
                      <a:alpha val="70000"/>
                    </a:srgbClr>
                  </a:gs>
                  <a:gs pos="73000">
                    <a:srgbClr val="BB5BA0">
                      <a:alpha val="65000"/>
                    </a:srgbClr>
                  </a:gs>
                  <a:gs pos="43000">
                    <a:srgbClr val="ECD4E9">
                      <a:alpha val="65000"/>
                    </a:srgbClr>
                  </a:gs>
                  <a:gs pos="100000">
                    <a:srgbClr val="BB5BA0">
                      <a:alpha val="70000"/>
                    </a:srgbClr>
                  </a:gs>
                </a:gsLst>
                <a:lin ang="5400000" scaled="1"/>
              </a:gradFill>
              <a:prstDash val="solid"/>
            </a:ln>
            <a:effectLst>
              <a:glow rad="25400">
                <a:srgbClr val="ECD4E9">
                  <a:alpha val="10000"/>
                </a:srgb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椭圆 35"/>
            <p:cNvSpPr/>
            <p:nvPr/>
          </p:nvSpPr>
          <p:spPr>
            <a:xfrm flipV="1">
              <a:off x="3539956" y="5431799"/>
              <a:ext cx="5035888" cy="140995"/>
            </a:xfrm>
            <a:prstGeom prst="ellipse">
              <a:avLst/>
            </a:prstGeom>
            <a:noFill/>
            <a:ln>
              <a:gradFill>
                <a:gsLst>
                  <a:gs pos="0">
                    <a:srgbClr val="C784BF">
                      <a:alpha val="40000"/>
                    </a:srgbClr>
                  </a:gs>
                  <a:gs pos="73000">
                    <a:srgbClr val="BB5BA0">
                      <a:alpha val="30000"/>
                    </a:srgbClr>
                  </a:gs>
                  <a:gs pos="43000">
                    <a:srgbClr val="ECD4E9">
                      <a:alpha val="30000"/>
                    </a:srgbClr>
                  </a:gs>
                  <a:gs pos="100000">
                    <a:srgbClr val="BB5BA0">
                      <a:alpha val="40000"/>
                    </a:srgbClr>
                  </a:gs>
                </a:gsLst>
                <a:lin ang="5400000" scaled="1"/>
              </a:gradFill>
              <a:prstDash val="solid"/>
            </a:ln>
            <a:effectLst>
              <a:glow rad="25400">
                <a:srgbClr val="ECD4E9">
                  <a:alpha val="10000"/>
                </a:srgb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椭圆 36"/>
            <p:cNvSpPr/>
            <p:nvPr/>
          </p:nvSpPr>
          <p:spPr>
            <a:xfrm flipV="1">
              <a:off x="2652074" y="5868890"/>
              <a:ext cx="6811653" cy="190713"/>
            </a:xfrm>
            <a:prstGeom prst="ellipse">
              <a:avLst/>
            </a:prstGeom>
            <a:noFill/>
            <a:ln>
              <a:gradFill>
                <a:gsLst>
                  <a:gs pos="0">
                    <a:srgbClr val="C784BF">
                      <a:alpha val="40000"/>
                    </a:srgbClr>
                  </a:gs>
                  <a:gs pos="73000">
                    <a:srgbClr val="BB5BA0">
                      <a:alpha val="30000"/>
                    </a:srgbClr>
                  </a:gs>
                  <a:gs pos="43000">
                    <a:srgbClr val="ECD4E9">
                      <a:alpha val="30000"/>
                    </a:srgbClr>
                  </a:gs>
                  <a:gs pos="100000">
                    <a:srgbClr val="BB5BA0">
                      <a:alpha val="40000"/>
                    </a:srgbClr>
                  </a:gs>
                </a:gsLst>
                <a:lin ang="5400000" scaled="1"/>
              </a:gra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椭圆 37"/>
            <p:cNvSpPr/>
            <p:nvPr/>
          </p:nvSpPr>
          <p:spPr>
            <a:xfrm flipV="1">
              <a:off x="1555249" y="6355704"/>
              <a:ext cx="9005302" cy="252131"/>
            </a:xfrm>
            <a:prstGeom prst="ellipse">
              <a:avLst/>
            </a:prstGeom>
            <a:noFill/>
            <a:ln>
              <a:gradFill>
                <a:gsLst>
                  <a:gs pos="0">
                    <a:srgbClr val="C784BF">
                      <a:alpha val="20000"/>
                    </a:srgbClr>
                  </a:gs>
                  <a:gs pos="73000">
                    <a:srgbClr val="BB5BA0">
                      <a:alpha val="10000"/>
                    </a:srgbClr>
                  </a:gs>
                  <a:gs pos="43000">
                    <a:srgbClr val="ECD4E9">
                      <a:alpha val="10000"/>
                    </a:srgbClr>
                  </a:gs>
                  <a:gs pos="100000">
                    <a:srgbClr val="BB5BA0">
                      <a:alpha val="20000"/>
                    </a:srgbClr>
                  </a:gs>
                </a:gsLst>
                <a:lin ang="5400000" scaled="1"/>
              </a:gra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0" name="文本框 39"/>
          <p:cNvSpPr txBox="1"/>
          <p:nvPr/>
        </p:nvSpPr>
        <p:spPr>
          <a:xfrm>
            <a:off x="1376363" y="5976173"/>
            <a:ext cx="9439275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50" dirty="0">
                <a:solidFill>
                  <a:srgbClr val="ECD4E9"/>
                </a:solidFill>
              </a:rPr>
              <a:t>Love is a lamp</a:t>
            </a:r>
            <a:r>
              <a:rPr lang="en-US" altLang="zh-CN" sz="1050" dirty="0">
                <a:solidFill>
                  <a:schemeClr val="bg1">
                    <a:lumMod val="95000"/>
                  </a:schemeClr>
                </a:solidFill>
              </a:rPr>
              <a:t>, while friendship is the shadow. When the lamp is </a:t>
            </a:r>
            <a:r>
              <a:rPr lang="en-US" altLang="zh-CN" sz="1050" dirty="0" err="1">
                <a:solidFill>
                  <a:schemeClr val="bg1">
                    <a:lumMod val="95000"/>
                  </a:schemeClr>
                </a:solidFill>
              </a:rPr>
              <a:t>off,you</a:t>
            </a:r>
            <a:r>
              <a:rPr lang="en-US" altLang="zh-CN" sz="1050" dirty="0">
                <a:solidFill>
                  <a:schemeClr val="bg1">
                    <a:lumMod val="95000"/>
                  </a:schemeClr>
                </a:solidFill>
              </a:rPr>
              <a:t> will find the shadow everywhere. Friend is who can give you strength at last,</a:t>
            </a:r>
            <a:r>
              <a:rPr lang="en-US" altLang="zh-CN" sz="1050" dirty="0">
                <a:solidFill>
                  <a:srgbClr val="ECD4E9"/>
                </a:solidFill>
              </a:rPr>
              <a:t> Love is a lamp</a:t>
            </a:r>
            <a:r>
              <a:rPr lang="en-US" altLang="zh-CN" sz="1050" dirty="0">
                <a:solidFill>
                  <a:schemeClr val="bg1">
                    <a:lumMod val="95000"/>
                  </a:schemeClr>
                </a:solidFill>
              </a:rPr>
              <a:t>, while friendship is the shadow. When the lamp is </a:t>
            </a:r>
            <a:r>
              <a:rPr lang="en-US" altLang="zh-CN" sz="1050" dirty="0" err="1">
                <a:solidFill>
                  <a:schemeClr val="bg1">
                    <a:lumMod val="95000"/>
                  </a:schemeClr>
                </a:solidFill>
              </a:rPr>
              <a:t>off,you</a:t>
            </a:r>
            <a:r>
              <a:rPr lang="en-US" altLang="zh-CN" sz="1050" dirty="0">
                <a:solidFill>
                  <a:schemeClr val="bg1">
                    <a:lumMod val="95000"/>
                  </a:schemeClr>
                </a:solidFill>
              </a:rPr>
              <a:t> will find the shadow everywhere. Friend is who can give you strength at last</a:t>
            </a:r>
            <a:endParaRPr lang="en-US" altLang="zh-CN" sz="1050" dirty="0">
              <a:solidFill>
                <a:schemeClr val="bg1">
                  <a:lumMod val="95000"/>
                </a:schemeClr>
              </a:solidFill>
            </a:endParaRPr>
          </a:p>
        </p:txBody>
      </p:sp>
      <p:grpSp>
        <p:nvGrpSpPr>
          <p:cNvPr id="41" name="组合 40"/>
          <p:cNvGrpSpPr/>
          <p:nvPr/>
        </p:nvGrpSpPr>
        <p:grpSpPr>
          <a:xfrm>
            <a:off x="5379705" y="5674408"/>
            <a:ext cx="1432591" cy="338554"/>
            <a:chOff x="5376818" y="5407708"/>
            <a:chExt cx="1432591" cy="338554"/>
          </a:xfrm>
        </p:grpSpPr>
        <p:sp>
          <p:nvSpPr>
            <p:cNvPr id="42" name="文本框 41"/>
            <p:cNvSpPr txBox="1"/>
            <p:nvPr/>
          </p:nvSpPr>
          <p:spPr>
            <a:xfrm>
              <a:off x="5376818" y="5407708"/>
              <a:ext cx="143259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b="1" dirty="0">
                  <a:solidFill>
                    <a:srgbClr val="DBAFD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TITLE HERE</a:t>
              </a:r>
              <a:endParaRPr lang="en-US" altLang="zh-CN" sz="1600" b="1" dirty="0">
                <a:solidFill>
                  <a:srgbClr val="DBAFD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43" name="组合 42"/>
            <p:cNvGrpSpPr/>
            <p:nvPr/>
          </p:nvGrpSpPr>
          <p:grpSpPr>
            <a:xfrm>
              <a:off x="5400185" y="5501815"/>
              <a:ext cx="74916" cy="115989"/>
              <a:chOff x="6037835" y="3836343"/>
              <a:chExt cx="382110" cy="591601"/>
            </a:xfrm>
          </p:grpSpPr>
          <p:cxnSp>
            <p:nvCxnSpPr>
              <p:cNvPr id="47" name="直接连接符 46"/>
              <p:cNvCxnSpPr/>
              <p:nvPr/>
            </p:nvCxnSpPr>
            <p:spPr>
              <a:xfrm flipV="1">
                <a:off x="6074262" y="3836343"/>
                <a:ext cx="0" cy="591601"/>
              </a:xfrm>
              <a:prstGeom prst="line">
                <a:avLst/>
              </a:prstGeom>
              <a:ln w="19050"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8" name="直接连接符 47"/>
              <p:cNvCxnSpPr/>
              <p:nvPr/>
            </p:nvCxnSpPr>
            <p:spPr>
              <a:xfrm flipH="1">
                <a:off x="6037835" y="3860632"/>
                <a:ext cx="382110" cy="0"/>
              </a:xfrm>
              <a:prstGeom prst="line">
                <a:avLst/>
              </a:prstGeom>
              <a:ln w="19050"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4" name="组合 43"/>
            <p:cNvGrpSpPr/>
            <p:nvPr/>
          </p:nvGrpSpPr>
          <p:grpSpPr>
            <a:xfrm rot="10800000">
              <a:off x="6711127" y="5536167"/>
              <a:ext cx="74916" cy="115989"/>
              <a:chOff x="6037835" y="3836343"/>
              <a:chExt cx="382110" cy="591601"/>
            </a:xfrm>
          </p:grpSpPr>
          <p:cxnSp>
            <p:nvCxnSpPr>
              <p:cNvPr id="45" name="直接连接符 44"/>
              <p:cNvCxnSpPr/>
              <p:nvPr/>
            </p:nvCxnSpPr>
            <p:spPr>
              <a:xfrm flipV="1">
                <a:off x="6074262" y="3836343"/>
                <a:ext cx="0" cy="591601"/>
              </a:xfrm>
              <a:prstGeom prst="line">
                <a:avLst/>
              </a:prstGeom>
              <a:ln w="19050"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6" name="直接连接符 45"/>
              <p:cNvCxnSpPr/>
              <p:nvPr/>
            </p:nvCxnSpPr>
            <p:spPr>
              <a:xfrm flipH="1">
                <a:off x="6037835" y="3860632"/>
                <a:ext cx="382110" cy="0"/>
              </a:xfrm>
              <a:prstGeom prst="line">
                <a:avLst/>
              </a:prstGeom>
              <a:ln w="19050"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" name="组合 2"/>
          <p:cNvGrpSpPr/>
          <p:nvPr/>
        </p:nvGrpSpPr>
        <p:grpSpPr>
          <a:xfrm>
            <a:off x="6345063" y="2137906"/>
            <a:ext cx="2226569" cy="1125757"/>
            <a:chOff x="6345063" y="2137906"/>
            <a:chExt cx="2226569" cy="1125757"/>
          </a:xfrm>
        </p:grpSpPr>
        <p:sp>
          <p:nvSpPr>
            <p:cNvPr id="49" name="文本框 48"/>
            <p:cNvSpPr txBox="1"/>
            <p:nvPr/>
          </p:nvSpPr>
          <p:spPr>
            <a:xfrm>
              <a:off x="6345063" y="2432666"/>
              <a:ext cx="2226569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200" dirty="0">
                  <a:solidFill>
                    <a:srgbClr val="ECD4E9"/>
                  </a:solidFill>
                </a:rPr>
                <a:t>Love is a lamp</a:t>
              </a:r>
              <a:r>
                <a:rPr lang="en-US" altLang="zh-CN" sz="1200" dirty="0">
                  <a:solidFill>
                    <a:schemeClr val="bg1">
                      <a:lumMod val="95000"/>
                    </a:schemeClr>
                  </a:solidFill>
                </a:rPr>
                <a:t>, while friendship is the shadow. When the lamp is </a:t>
              </a:r>
              <a:r>
                <a:rPr lang="en-US" altLang="zh-CN" sz="1200" dirty="0" err="1">
                  <a:solidFill>
                    <a:schemeClr val="bg1">
                      <a:lumMod val="95000"/>
                    </a:schemeClr>
                  </a:solidFill>
                </a:rPr>
                <a:t>off,you</a:t>
              </a:r>
              <a:r>
                <a:rPr lang="en-US" altLang="zh-CN" sz="1200" dirty="0">
                  <a:solidFill>
                    <a:schemeClr val="bg1">
                      <a:lumMod val="95000"/>
                    </a:schemeClr>
                  </a:solidFill>
                </a:rPr>
                <a:t> will find the shadow everywhere</a:t>
              </a:r>
              <a:endParaRPr lang="en-US" altLang="zh-CN" sz="1200" dirty="0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grpSp>
          <p:nvGrpSpPr>
            <p:cNvPr id="50" name="组合 49"/>
            <p:cNvGrpSpPr/>
            <p:nvPr/>
          </p:nvGrpSpPr>
          <p:grpSpPr>
            <a:xfrm>
              <a:off x="6742052" y="2137906"/>
              <a:ext cx="1432591" cy="338554"/>
              <a:chOff x="5376818" y="5407708"/>
              <a:chExt cx="1432591" cy="338554"/>
            </a:xfrm>
          </p:grpSpPr>
          <p:sp>
            <p:nvSpPr>
              <p:cNvPr id="51" name="文本框 50"/>
              <p:cNvSpPr txBox="1"/>
              <p:nvPr/>
            </p:nvSpPr>
            <p:spPr>
              <a:xfrm>
                <a:off x="5376818" y="5407708"/>
                <a:ext cx="1432591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600" b="1" dirty="0">
                    <a:solidFill>
                      <a:srgbClr val="DBAFD6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TITLE HERE</a:t>
                </a:r>
                <a:endParaRPr lang="en-US" altLang="zh-CN" sz="1600" b="1" dirty="0">
                  <a:solidFill>
                    <a:srgbClr val="DBAFD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grpSp>
            <p:nvGrpSpPr>
              <p:cNvPr id="52" name="组合 51"/>
              <p:cNvGrpSpPr/>
              <p:nvPr/>
            </p:nvGrpSpPr>
            <p:grpSpPr>
              <a:xfrm>
                <a:off x="5400185" y="5501815"/>
                <a:ext cx="74916" cy="115989"/>
                <a:chOff x="6037835" y="3836343"/>
                <a:chExt cx="382110" cy="591601"/>
              </a:xfrm>
            </p:grpSpPr>
            <p:cxnSp>
              <p:nvCxnSpPr>
                <p:cNvPr id="56" name="直接连接符 55"/>
                <p:cNvCxnSpPr/>
                <p:nvPr/>
              </p:nvCxnSpPr>
              <p:spPr>
                <a:xfrm flipV="1">
                  <a:off x="6074262" y="3836343"/>
                  <a:ext cx="0" cy="591601"/>
                </a:xfrm>
                <a:prstGeom prst="line">
                  <a:avLst/>
                </a:prstGeom>
                <a:ln w="19050">
                  <a:solidFill>
                    <a:schemeClr val="bg1">
                      <a:lumMod val="8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7" name="直接连接符 56"/>
                <p:cNvCxnSpPr/>
                <p:nvPr/>
              </p:nvCxnSpPr>
              <p:spPr>
                <a:xfrm flipH="1">
                  <a:off x="6037835" y="3860632"/>
                  <a:ext cx="382110" cy="0"/>
                </a:xfrm>
                <a:prstGeom prst="line">
                  <a:avLst/>
                </a:prstGeom>
                <a:ln w="19050">
                  <a:solidFill>
                    <a:schemeClr val="bg1">
                      <a:lumMod val="8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53" name="组合 52"/>
              <p:cNvGrpSpPr/>
              <p:nvPr/>
            </p:nvGrpSpPr>
            <p:grpSpPr>
              <a:xfrm rot="10800000">
                <a:off x="6711127" y="5536167"/>
                <a:ext cx="74916" cy="115989"/>
                <a:chOff x="6037835" y="3836343"/>
                <a:chExt cx="382110" cy="591601"/>
              </a:xfrm>
            </p:grpSpPr>
            <p:cxnSp>
              <p:nvCxnSpPr>
                <p:cNvPr id="54" name="直接连接符 53"/>
                <p:cNvCxnSpPr/>
                <p:nvPr/>
              </p:nvCxnSpPr>
              <p:spPr>
                <a:xfrm flipV="1">
                  <a:off x="6074262" y="3836343"/>
                  <a:ext cx="0" cy="591601"/>
                </a:xfrm>
                <a:prstGeom prst="line">
                  <a:avLst/>
                </a:prstGeom>
                <a:ln w="19050">
                  <a:solidFill>
                    <a:schemeClr val="bg1">
                      <a:lumMod val="8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5" name="直接连接符 54"/>
                <p:cNvCxnSpPr/>
                <p:nvPr/>
              </p:nvCxnSpPr>
              <p:spPr>
                <a:xfrm flipH="1">
                  <a:off x="6037835" y="3860632"/>
                  <a:ext cx="382110" cy="0"/>
                </a:xfrm>
                <a:prstGeom prst="line">
                  <a:avLst/>
                </a:prstGeom>
                <a:ln w="19050">
                  <a:solidFill>
                    <a:schemeClr val="bg1">
                      <a:lumMod val="8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grpSp>
        <p:nvGrpSpPr>
          <p:cNvPr id="58" name="组合 57"/>
          <p:cNvGrpSpPr/>
          <p:nvPr/>
        </p:nvGrpSpPr>
        <p:grpSpPr>
          <a:xfrm>
            <a:off x="7259777" y="1629283"/>
            <a:ext cx="397140" cy="397140"/>
            <a:chOff x="9974752" y="3463506"/>
            <a:chExt cx="397140" cy="397140"/>
          </a:xfrm>
        </p:grpSpPr>
        <p:sp>
          <p:nvSpPr>
            <p:cNvPr id="59" name="椭圆 58"/>
            <p:cNvSpPr/>
            <p:nvPr/>
          </p:nvSpPr>
          <p:spPr>
            <a:xfrm>
              <a:off x="9974752" y="3463506"/>
              <a:ext cx="397140" cy="397140"/>
            </a:xfrm>
            <a:prstGeom prst="ellipse">
              <a:avLst/>
            </a:prstGeom>
            <a:noFill/>
            <a:ln>
              <a:gradFill>
                <a:gsLst>
                  <a:gs pos="0">
                    <a:schemeClr val="bg1">
                      <a:lumMod val="95000"/>
                    </a:schemeClr>
                  </a:gs>
                  <a:gs pos="68000">
                    <a:srgbClr val="BB5BA0"/>
                  </a:gs>
                  <a:gs pos="43000">
                    <a:srgbClr val="C784BF"/>
                  </a:gs>
                  <a:gs pos="100000">
                    <a:schemeClr val="bg1">
                      <a:lumMod val="95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KSO_Shape"/>
            <p:cNvSpPr/>
            <p:nvPr/>
          </p:nvSpPr>
          <p:spPr>
            <a:xfrm>
              <a:off x="10041498" y="3571779"/>
              <a:ext cx="263649" cy="180595"/>
            </a:xfrm>
            <a:custGeom>
              <a:avLst/>
              <a:gdLst>
                <a:gd name="connsiteX0" fmla="*/ 199900 w 399800"/>
                <a:gd name="connsiteY0" fmla="*/ 138007 h 356773"/>
                <a:gd name="connsiteX1" fmla="*/ 278752 w 399800"/>
                <a:gd name="connsiteY1" fmla="*/ 216859 h 356773"/>
                <a:gd name="connsiteX2" fmla="*/ 199900 w 399800"/>
                <a:gd name="connsiteY2" fmla="*/ 295710 h 356773"/>
                <a:gd name="connsiteX3" fmla="*/ 121048 w 399800"/>
                <a:gd name="connsiteY3" fmla="*/ 216859 h 356773"/>
                <a:gd name="connsiteX4" fmla="*/ 199900 w 399800"/>
                <a:gd name="connsiteY4" fmla="*/ 138007 h 356773"/>
                <a:gd name="connsiteX5" fmla="*/ 199900 w 399800"/>
                <a:gd name="connsiteY5" fmla="*/ 116920 h 356773"/>
                <a:gd name="connsiteX6" fmla="*/ 99961 w 399800"/>
                <a:gd name="connsiteY6" fmla="*/ 216859 h 356773"/>
                <a:gd name="connsiteX7" fmla="*/ 199900 w 399800"/>
                <a:gd name="connsiteY7" fmla="*/ 316797 h 356773"/>
                <a:gd name="connsiteX8" fmla="*/ 299839 w 399800"/>
                <a:gd name="connsiteY8" fmla="*/ 216859 h 356773"/>
                <a:gd name="connsiteX9" fmla="*/ 199900 w 399800"/>
                <a:gd name="connsiteY9" fmla="*/ 116920 h 356773"/>
                <a:gd name="connsiteX10" fmla="*/ 0 w 399800"/>
                <a:gd name="connsiteY10" fmla="*/ 76944 h 356773"/>
                <a:gd name="connsiteX11" fmla="*/ 399800 w 399800"/>
                <a:gd name="connsiteY11" fmla="*/ 76944 h 356773"/>
                <a:gd name="connsiteX12" fmla="*/ 399800 w 399800"/>
                <a:gd name="connsiteY12" fmla="*/ 356773 h 356773"/>
                <a:gd name="connsiteX13" fmla="*/ 0 w 399800"/>
                <a:gd name="connsiteY13" fmla="*/ 356773 h 356773"/>
                <a:gd name="connsiteX14" fmla="*/ 74962 w 399800"/>
                <a:gd name="connsiteY14" fmla="*/ 0 h 356773"/>
                <a:gd name="connsiteX15" fmla="*/ 324838 w 399800"/>
                <a:gd name="connsiteY15" fmla="*/ 0 h 356773"/>
                <a:gd name="connsiteX16" fmla="*/ 339829 w 399800"/>
                <a:gd name="connsiteY16" fmla="*/ 59963 h 356773"/>
                <a:gd name="connsiteX17" fmla="*/ 59971 w 399800"/>
                <a:gd name="connsiteY17" fmla="*/ 59963 h 3567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399800" h="356773">
                  <a:moveTo>
                    <a:pt x="199900" y="138007"/>
                  </a:moveTo>
                  <a:cubicBezTo>
                    <a:pt x="243449" y="138007"/>
                    <a:pt x="278752" y="173310"/>
                    <a:pt x="278752" y="216859"/>
                  </a:cubicBezTo>
                  <a:cubicBezTo>
                    <a:pt x="278752" y="260407"/>
                    <a:pt x="243449" y="295710"/>
                    <a:pt x="199900" y="295710"/>
                  </a:cubicBezTo>
                  <a:cubicBezTo>
                    <a:pt x="156352" y="295710"/>
                    <a:pt x="121048" y="260407"/>
                    <a:pt x="121048" y="216859"/>
                  </a:cubicBezTo>
                  <a:cubicBezTo>
                    <a:pt x="121048" y="173310"/>
                    <a:pt x="156352" y="138007"/>
                    <a:pt x="199900" y="138007"/>
                  </a:cubicBezTo>
                  <a:close/>
                  <a:moveTo>
                    <a:pt x="199900" y="116920"/>
                  </a:moveTo>
                  <a:cubicBezTo>
                    <a:pt x="144706" y="116920"/>
                    <a:pt x="99961" y="161664"/>
                    <a:pt x="99961" y="216859"/>
                  </a:cubicBezTo>
                  <a:cubicBezTo>
                    <a:pt x="99961" y="272053"/>
                    <a:pt x="144706" y="316797"/>
                    <a:pt x="199900" y="316797"/>
                  </a:cubicBezTo>
                  <a:cubicBezTo>
                    <a:pt x="255095" y="316797"/>
                    <a:pt x="299839" y="272053"/>
                    <a:pt x="299839" y="216859"/>
                  </a:cubicBezTo>
                  <a:cubicBezTo>
                    <a:pt x="299839" y="161664"/>
                    <a:pt x="255095" y="116920"/>
                    <a:pt x="199900" y="116920"/>
                  </a:cubicBezTo>
                  <a:close/>
                  <a:moveTo>
                    <a:pt x="0" y="76944"/>
                  </a:moveTo>
                  <a:lnTo>
                    <a:pt x="399800" y="76944"/>
                  </a:lnTo>
                  <a:lnTo>
                    <a:pt x="399800" y="356773"/>
                  </a:lnTo>
                  <a:lnTo>
                    <a:pt x="0" y="356773"/>
                  </a:lnTo>
                  <a:close/>
                  <a:moveTo>
                    <a:pt x="74962" y="0"/>
                  </a:moveTo>
                  <a:lnTo>
                    <a:pt x="324838" y="0"/>
                  </a:lnTo>
                  <a:lnTo>
                    <a:pt x="339829" y="59963"/>
                  </a:lnTo>
                  <a:lnTo>
                    <a:pt x="59971" y="59963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117" name="组合 116"/>
          <p:cNvGrpSpPr/>
          <p:nvPr/>
        </p:nvGrpSpPr>
        <p:grpSpPr>
          <a:xfrm>
            <a:off x="1632754" y="4262774"/>
            <a:ext cx="397140" cy="397140"/>
            <a:chOff x="7871661" y="1252477"/>
            <a:chExt cx="397140" cy="397140"/>
          </a:xfrm>
        </p:grpSpPr>
        <p:sp>
          <p:nvSpPr>
            <p:cNvPr id="114" name="KSO_Shape"/>
            <p:cNvSpPr/>
            <p:nvPr/>
          </p:nvSpPr>
          <p:spPr>
            <a:xfrm rot="5400000">
              <a:off x="7963367" y="1323066"/>
              <a:ext cx="213729" cy="255963"/>
            </a:xfrm>
            <a:custGeom>
              <a:avLst/>
              <a:gdLst>
                <a:gd name="connsiteX0" fmla="*/ 554464 w 1867751"/>
                <a:gd name="connsiteY0" fmla="*/ 1824949 h 2238118"/>
                <a:gd name="connsiteX1" fmla="*/ 554514 w 1867751"/>
                <a:gd name="connsiteY1" fmla="*/ 1824346 h 2238118"/>
                <a:gd name="connsiteX2" fmla="*/ 1313239 w 1867751"/>
                <a:gd name="connsiteY2" fmla="*/ 1824346 h 2238118"/>
                <a:gd name="connsiteX3" fmla="*/ 1313289 w 1867751"/>
                <a:gd name="connsiteY3" fmla="*/ 1824949 h 2238118"/>
                <a:gd name="connsiteX4" fmla="*/ 1146010 w 1867751"/>
                <a:gd name="connsiteY4" fmla="*/ 2206693 h 2238118"/>
                <a:gd name="connsiteX5" fmla="*/ 1098294 w 1867751"/>
                <a:gd name="connsiteY5" fmla="*/ 2238118 h 2238118"/>
                <a:gd name="connsiteX6" fmla="*/ 769458 w 1867751"/>
                <a:gd name="connsiteY6" fmla="*/ 2238118 h 2238118"/>
                <a:gd name="connsiteX7" fmla="*/ 721743 w 1867751"/>
                <a:gd name="connsiteY7" fmla="*/ 2206693 h 2238118"/>
                <a:gd name="connsiteX8" fmla="*/ 554464 w 1867751"/>
                <a:gd name="connsiteY8" fmla="*/ 1824949 h 2238118"/>
                <a:gd name="connsiteX9" fmla="*/ 334004 w 1867751"/>
                <a:gd name="connsiteY9" fmla="*/ 731923 h 2238118"/>
                <a:gd name="connsiteX10" fmla="*/ 384642 w 1867751"/>
                <a:gd name="connsiteY10" fmla="*/ 691647 h 2238118"/>
                <a:gd name="connsiteX11" fmla="*/ 922547 w 1867751"/>
                <a:gd name="connsiteY11" fmla="*/ 517213 h 2238118"/>
                <a:gd name="connsiteX12" fmla="*/ 1526274 w 1867751"/>
                <a:gd name="connsiteY12" fmla="*/ 710379 h 2238118"/>
                <a:gd name="connsiteX13" fmla="*/ 1533748 w 1867751"/>
                <a:gd name="connsiteY13" fmla="*/ 716786 h 2238118"/>
                <a:gd name="connsiteX14" fmla="*/ 1363934 w 1867751"/>
                <a:gd name="connsiteY14" fmla="*/ 905799 h 2238118"/>
                <a:gd name="connsiteX15" fmla="*/ 1354076 w 1867751"/>
                <a:gd name="connsiteY15" fmla="*/ 897219 h 2238118"/>
                <a:gd name="connsiteX16" fmla="*/ 929594 w 1867751"/>
                <a:gd name="connsiteY16" fmla="*/ 771106 h 2238118"/>
                <a:gd name="connsiteX17" fmla="*/ 595097 w 1867751"/>
                <a:gd name="connsiteY17" fmla="*/ 857258 h 2238118"/>
                <a:gd name="connsiteX18" fmla="*/ 526786 w 1867751"/>
                <a:gd name="connsiteY18" fmla="*/ 903047 h 2238118"/>
                <a:gd name="connsiteX19" fmla="*/ 1424 w 1867751"/>
                <a:gd name="connsiteY19" fmla="*/ 412534 h 2238118"/>
                <a:gd name="connsiteX20" fmla="*/ 16741 w 1867751"/>
                <a:gd name="connsiteY20" fmla="*/ 389976 h 2238118"/>
                <a:gd name="connsiteX21" fmla="*/ 926841 w 1867751"/>
                <a:gd name="connsiteY21" fmla="*/ 141 h 2238118"/>
                <a:gd name="connsiteX22" fmla="*/ 1842910 w 1867751"/>
                <a:gd name="connsiteY22" fmla="*/ 347686 h 2238118"/>
                <a:gd name="connsiteX23" fmla="*/ 1866328 w 1867751"/>
                <a:gd name="connsiteY23" fmla="*/ 376915 h 2238118"/>
                <a:gd name="connsiteX24" fmla="*/ 1695977 w 1867751"/>
                <a:gd name="connsiteY24" fmla="*/ 566526 h 2238118"/>
                <a:gd name="connsiteX25" fmla="*/ 1691512 w 1867751"/>
                <a:gd name="connsiteY25" fmla="*/ 558681 h 2238118"/>
                <a:gd name="connsiteX26" fmla="*/ 933888 w 1867751"/>
                <a:gd name="connsiteY26" fmla="*/ 254053 h 2238118"/>
                <a:gd name="connsiteX27" fmla="*/ 208115 w 1867751"/>
                <a:gd name="connsiteY27" fmla="*/ 551186 h 2238118"/>
                <a:gd name="connsiteX28" fmla="*/ 190588 w 1867751"/>
                <a:gd name="connsiteY28" fmla="*/ 580446 h 2238118"/>
                <a:gd name="connsiteX29" fmla="*/ 0 w 1867751"/>
                <a:gd name="connsiteY29" fmla="*/ 1119973 h 2238118"/>
                <a:gd name="connsiteX30" fmla="*/ 124 w 1867751"/>
                <a:gd name="connsiteY30" fmla="*/ 1119059 h 2238118"/>
                <a:gd name="connsiteX31" fmla="*/ 1867628 w 1867751"/>
                <a:gd name="connsiteY31" fmla="*/ 1119059 h 2238118"/>
                <a:gd name="connsiteX32" fmla="*/ 1867751 w 1867751"/>
                <a:gd name="connsiteY32" fmla="*/ 1119973 h 2238118"/>
                <a:gd name="connsiteX33" fmla="*/ 1456015 w 1867751"/>
                <a:gd name="connsiteY33" fmla="*/ 1697765 h 2238118"/>
                <a:gd name="connsiteX34" fmla="*/ 1338570 w 1867751"/>
                <a:gd name="connsiteY34" fmla="*/ 1745328 h 2238118"/>
                <a:gd name="connsiteX35" fmla="*/ 529182 w 1867751"/>
                <a:gd name="connsiteY35" fmla="*/ 1745328 h 2238118"/>
                <a:gd name="connsiteX36" fmla="*/ 411738 w 1867751"/>
                <a:gd name="connsiteY36" fmla="*/ 1697765 h 2238118"/>
                <a:gd name="connsiteX37" fmla="*/ 0 w 1867751"/>
                <a:gd name="connsiteY37" fmla="*/ 1119973 h 22381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67751" h="2238118">
                  <a:moveTo>
                    <a:pt x="554464" y="1824949"/>
                  </a:moveTo>
                  <a:lnTo>
                    <a:pt x="554514" y="1824346"/>
                  </a:lnTo>
                  <a:lnTo>
                    <a:pt x="1313239" y="1824346"/>
                  </a:lnTo>
                  <a:lnTo>
                    <a:pt x="1313289" y="1824949"/>
                  </a:lnTo>
                  <a:cubicBezTo>
                    <a:pt x="1313289" y="1983858"/>
                    <a:pt x="1246934" y="2123962"/>
                    <a:pt x="1146010" y="2206693"/>
                  </a:cubicBezTo>
                  <a:lnTo>
                    <a:pt x="1098294" y="2238118"/>
                  </a:lnTo>
                  <a:lnTo>
                    <a:pt x="769458" y="2238118"/>
                  </a:lnTo>
                  <a:lnTo>
                    <a:pt x="721743" y="2206693"/>
                  </a:lnTo>
                  <a:cubicBezTo>
                    <a:pt x="620819" y="2123962"/>
                    <a:pt x="554464" y="1983858"/>
                    <a:pt x="554464" y="1824949"/>
                  </a:cubicBezTo>
                  <a:close/>
                  <a:moveTo>
                    <a:pt x="334004" y="731923"/>
                  </a:moveTo>
                  <a:lnTo>
                    <a:pt x="384642" y="691647"/>
                  </a:lnTo>
                  <a:cubicBezTo>
                    <a:pt x="530212" y="586334"/>
                    <a:pt x="717326" y="521362"/>
                    <a:pt x="922547" y="517213"/>
                  </a:cubicBezTo>
                  <a:cubicBezTo>
                    <a:pt x="1154131" y="512531"/>
                    <a:pt x="1367270" y="586210"/>
                    <a:pt x="1526274" y="710379"/>
                  </a:cubicBezTo>
                  <a:lnTo>
                    <a:pt x="1533748" y="716786"/>
                  </a:lnTo>
                  <a:lnTo>
                    <a:pt x="1363934" y="905799"/>
                  </a:lnTo>
                  <a:lnTo>
                    <a:pt x="1354076" y="897219"/>
                  </a:lnTo>
                  <a:cubicBezTo>
                    <a:pt x="1242116" y="816308"/>
                    <a:pt x="1092320" y="768270"/>
                    <a:pt x="929594" y="771106"/>
                  </a:cubicBezTo>
                  <a:cubicBezTo>
                    <a:pt x="805243" y="773274"/>
                    <a:pt x="690256" y="804816"/>
                    <a:pt x="595097" y="857258"/>
                  </a:cubicBezTo>
                  <a:lnTo>
                    <a:pt x="526786" y="903047"/>
                  </a:lnTo>
                  <a:close/>
                  <a:moveTo>
                    <a:pt x="1424" y="412534"/>
                  </a:moveTo>
                  <a:lnTo>
                    <a:pt x="16741" y="389976"/>
                  </a:lnTo>
                  <a:cubicBezTo>
                    <a:pt x="191151" y="162101"/>
                    <a:pt x="531915" y="5499"/>
                    <a:pt x="926841" y="141"/>
                  </a:cubicBezTo>
                  <a:cubicBezTo>
                    <a:pt x="1310393" y="-5063"/>
                    <a:pt x="1652306" y="133938"/>
                    <a:pt x="1842910" y="347686"/>
                  </a:cubicBezTo>
                  <a:lnTo>
                    <a:pt x="1866328" y="376915"/>
                  </a:lnTo>
                  <a:lnTo>
                    <a:pt x="1695977" y="566526"/>
                  </a:lnTo>
                  <a:lnTo>
                    <a:pt x="1691512" y="558681"/>
                  </a:lnTo>
                  <a:cubicBezTo>
                    <a:pt x="1571438" y="376327"/>
                    <a:pt x="1274252" y="250611"/>
                    <a:pt x="933888" y="254053"/>
                  </a:cubicBezTo>
                  <a:cubicBezTo>
                    <a:pt x="606169" y="257368"/>
                    <a:pt x="327145" y="379187"/>
                    <a:pt x="208115" y="551186"/>
                  </a:cubicBezTo>
                  <a:lnTo>
                    <a:pt x="190588" y="580446"/>
                  </a:lnTo>
                  <a:close/>
                  <a:moveTo>
                    <a:pt x="0" y="1119973"/>
                  </a:moveTo>
                  <a:lnTo>
                    <a:pt x="124" y="1119059"/>
                  </a:lnTo>
                  <a:lnTo>
                    <a:pt x="1867628" y="1119059"/>
                  </a:lnTo>
                  <a:lnTo>
                    <a:pt x="1867751" y="1119973"/>
                  </a:lnTo>
                  <a:cubicBezTo>
                    <a:pt x="1867751" y="1360491"/>
                    <a:pt x="1704427" y="1572546"/>
                    <a:pt x="1456015" y="1697765"/>
                  </a:cubicBezTo>
                  <a:lnTo>
                    <a:pt x="1338570" y="1745328"/>
                  </a:lnTo>
                  <a:lnTo>
                    <a:pt x="529182" y="1745328"/>
                  </a:lnTo>
                  <a:lnTo>
                    <a:pt x="411738" y="1697765"/>
                  </a:lnTo>
                  <a:cubicBezTo>
                    <a:pt x="163325" y="1572546"/>
                    <a:pt x="0" y="1360491"/>
                    <a:pt x="0" y="1119973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16" name="椭圆 115"/>
            <p:cNvSpPr/>
            <p:nvPr/>
          </p:nvSpPr>
          <p:spPr>
            <a:xfrm>
              <a:off x="7871661" y="1252477"/>
              <a:ext cx="397140" cy="397140"/>
            </a:xfrm>
            <a:prstGeom prst="ellipse">
              <a:avLst/>
            </a:prstGeom>
            <a:noFill/>
            <a:ln>
              <a:gradFill>
                <a:gsLst>
                  <a:gs pos="0">
                    <a:schemeClr val="bg1">
                      <a:lumMod val="95000"/>
                    </a:schemeClr>
                  </a:gs>
                  <a:gs pos="68000">
                    <a:srgbClr val="BB5BA0"/>
                  </a:gs>
                  <a:gs pos="43000">
                    <a:srgbClr val="C784BF"/>
                  </a:gs>
                  <a:gs pos="100000">
                    <a:schemeClr val="bg1">
                      <a:lumMod val="95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30" name="组合 129"/>
          <p:cNvGrpSpPr/>
          <p:nvPr/>
        </p:nvGrpSpPr>
        <p:grpSpPr>
          <a:xfrm>
            <a:off x="1712768" y="3783916"/>
            <a:ext cx="930560" cy="869852"/>
            <a:chOff x="1712768" y="3783916"/>
            <a:chExt cx="930560" cy="869852"/>
          </a:xfrm>
        </p:grpSpPr>
        <p:grpSp>
          <p:nvGrpSpPr>
            <p:cNvPr id="128" name="组合 127"/>
            <p:cNvGrpSpPr/>
            <p:nvPr/>
          </p:nvGrpSpPr>
          <p:grpSpPr>
            <a:xfrm>
              <a:off x="1712768" y="3853345"/>
              <a:ext cx="876082" cy="800423"/>
              <a:chOff x="1741344" y="3848583"/>
              <a:chExt cx="876082" cy="800423"/>
            </a:xfrm>
          </p:grpSpPr>
          <p:grpSp>
            <p:nvGrpSpPr>
              <p:cNvPr id="123" name="组合 122"/>
              <p:cNvGrpSpPr/>
              <p:nvPr/>
            </p:nvGrpSpPr>
            <p:grpSpPr>
              <a:xfrm>
                <a:off x="2132362" y="3848583"/>
                <a:ext cx="485064" cy="608664"/>
                <a:chOff x="2029894" y="3854451"/>
                <a:chExt cx="605356" cy="608664"/>
              </a:xfrm>
            </p:grpSpPr>
            <p:cxnSp>
              <p:nvCxnSpPr>
                <p:cNvPr id="119" name="直接连接符 118"/>
                <p:cNvCxnSpPr/>
                <p:nvPr/>
              </p:nvCxnSpPr>
              <p:spPr>
                <a:xfrm>
                  <a:off x="2029894" y="4463115"/>
                  <a:ext cx="292100" cy="0"/>
                </a:xfrm>
                <a:prstGeom prst="line">
                  <a:avLst/>
                </a:prstGeom>
                <a:noFill/>
                <a:ln>
                  <a:gradFill flip="none" rotWithShape="1">
                    <a:gsLst>
                      <a:gs pos="9000">
                        <a:schemeClr val="bg1">
                          <a:lumMod val="95000"/>
                          <a:alpha val="10000"/>
                        </a:schemeClr>
                      </a:gs>
                      <a:gs pos="100000">
                        <a:schemeClr val="bg1">
                          <a:lumMod val="95000"/>
                        </a:schemeClr>
                      </a:gs>
                    </a:gsLst>
                    <a:lin ang="5400000" scaled="1"/>
                    <a:tileRect/>
                  </a:gradFill>
                  <a:prstDash val="sys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cxnSp>
              <p:nvCxnSpPr>
                <p:cNvPr id="120" name="直接连接符 119"/>
                <p:cNvCxnSpPr/>
                <p:nvPr/>
              </p:nvCxnSpPr>
              <p:spPr>
                <a:xfrm flipV="1">
                  <a:off x="2321994" y="3854451"/>
                  <a:ext cx="313256" cy="606893"/>
                </a:xfrm>
                <a:prstGeom prst="line">
                  <a:avLst/>
                </a:prstGeom>
                <a:noFill/>
                <a:ln>
                  <a:gradFill flip="none" rotWithShape="1">
                    <a:gsLst>
                      <a:gs pos="0">
                        <a:schemeClr val="bg1">
                          <a:lumMod val="95000"/>
                          <a:alpha val="70000"/>
                        </a:schemeClr>
                      </a:gs>
                      <a:gs pos="100000">
                        <a:schemeClr val="bg1">
                          <a:lumMod val="95000"/>
                        </a:schemeClr>
                      </a:gs>
                    </a:gsLst>
                    <a:lin ang="2700000" scaled="1"/>
                    <a:tileRect/>
                  </a:gradFill>
                  <a:prstDash val="sys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</p:grpSp>
          <p:sp>
            <p:nvSpPr>
              <p:cNvPr id="127" name="弧形 126"/>
              <p:cNvSpPr/>
              <p:nvPr/>
            </p:nvSpPr>
            <p:spPr>
              <a:xfrm rot="2881951">
                <a:off x="1744013" y="4260948"/>
                <a:ext cx="385389" cy="390727"/>
              </a:xfrm>
              <a:prstGeom prst="arc">
                <a:avLst/>
              </a:prstGeom>
              <a:noFill/>
              <a:ln>
                <a:gradFill flip="none" rotWithShape="1">
                  <a:gsLst>
                    <a:gs pos="0">
                      <a:schemeClr val="bg1">
                        <a:lumMod val="95000"/>
                        <a:alpha val="70000"/>
                      </a:schemeClr>
                    </a:gs>
                    <a:gs pos="100000">
                      <a:schemeClr val="bg1">
                        <a:lumMod val="95000"/>
                        <a:alpha val="70000"/>
                      </a:schemeClr>
                    </a:gs>
                  </a:gsLst>
                  <a:lin ang="5400000" scaled="1"/>
                  <a:tileRect/>
                </a:gra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29" name="椭圆 128"/>
            <p:cNvSpPr/>
            <p:nvPr/>
          </p:nvSpPr>
          <p:spPr>
            <a:xfrm>
              <a:off x="2570892" y="3783916"/>
              <a:ext cx="72436" cy="72436"/>
            </a:xfrm>
            <a:prstGeom prst="ellipse">
              <a:avLst/>
            </a:prstGeom>
            <a:solidFill>
              <a:srgbClr val="BB5BA0"/>
            </a:solidFill>
            <a:ln>
              <a:solidFill>
                <a:srgbClr val="ECD4E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31" name="文本框 130"/>
          <p:cNvSpPr txBox="1"/>
          <p:nvPr/>
        </p:nvSpPr>
        <p:spPr>
          <a:xfrm>
            <a:off x="932312" y="4670748"/>
            <a:ext cx="179802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>
                <a:solidFill>
                  <a:srgbClr val="ECD4E9"/>
                </a:solidFill>
              </a:rPr>
              <a:t>Love is a lamp</a:t>
            </a:r>
            <a:r>
              <a:rPr lang="en-US" altLang="zh-CN" sz="1200" dirty="0">
                <a:solidFill>
                  <a:schemeClr val="bg1">
                    <a:lumMod val="95000"/>
                  </a:schemeClr>
                </a:solidFill>
              </a:rPr>
              <a:t>, while friendship is the shadow. When the</a:t>
            </a:r>
            <a:endParaRPr lang="en-US" altLang="zh-CN" sz="1200" dirty="0">
              <a:solidFill>
                <a:schemeClr val="bg1">
                  <a:lumMod val="95000"/>
                </a:schemeClr>
              </a:solidFill>
            </a:endParaRPr>
          </a:p>
        </p:txBody>
      </p:sp>
      <p:grpSp>
        <p:nvGrpSpPr>
          <p:cNvPr id="173" name="组合 172"/>
          <p:cNvGrpSpPr/>
          <p:nvPr/>
        </p:nvGrpSpPr>
        <p:grpSpPr>
          <a:xfrm>
            <a:off x="7785915" y="4540726"/>
            <a:ext cx="2943712" cy="753507"/>
            <a:chOff x="7785915" y="4096226"/>
            <a:chExt cx="2943712" cy="753507"/>
          </a:xfrm>
        </p:grpSpPr>
        <p:grpSp>
          <p:nvGrpSpPr>
            <p:cNvPr id="90" name="组合 89"/>
            <p:cNvGrpSpPr/>
            <p:nvPr/>
          </p:nvGrpSpPr>
          <p:grpSpPr>
            <a:xfrm>
              <a:off x="7874815" y="4096226"/>
              <a:ext cx="1432591" cy="338554"/>
              <a:chOff x="5376818" y="5407708"/>
              <a:chExt cx="1432591" cy="338554"/>
            </a:xfrm>
          </p:grpSpPr>
          <p:sp>
            <p:nvSpPr>
              <p:cNvPr id="94" name="文本框 93"/>
              <p:cNvSpPr txBox="1"/>
              <p:nvPr/>
            </p:nvSpPr>
            <p:spPr>
              <a:xfrm>
                <a:off x="5376818" y="5407708"/>
                <a:ext cx="1432591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600" b="1" dirty="0">
                    <a:solidFill>
                      <a:srgbClr val="DBAFD6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TITLE HERE</a:t>
                </a:r>
                <a:endParaRPr lang="en-US" altLang="zh-CN" sz="1600" b="1" dirty="0">
                  <a:solidFill>
                    <a:srgbClr val="DBAFD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grpSp>
            <p:nvGrpSpPr>
              <p:cNvPr id="95" name="组合 94"/>
              <p:cNvGrpSpPr/>
              <p:nvPr/>
            </p:nvGrpSpPr>
            <p:grpSpPr>
              <a:xfrm>
                <a:off x="5400185" y="5501815"/>
                <a:ext cx="74916" cy="115989"/>
                <a:chOff x="6037835" y="3836343"/>
                <a:chExt cx="382110" cy="591601"/>
              </a:xfrm>
            </p:grpSpPr>
            <p:cxnSp>
              <p:nvCxnSpPr>
                <p:cNvPr id="99" name="直接连接符 98"/>
                <p:cNvCxnSpPr/>
                <p:nvPr/>
              </p:nvCxnSpPr>
              <p:spPr>
                <a:xfrm flipV="1">
                  <a:off x="6074262" y="3836343"/>
                  <a:ext cx="0" cy="591601"/>
                </a:xfrm>
                <a:prstGeom prst="line">
                  <a:avLst/>
                </a:prstGeom>
                <a:ln w="19050">
                  <a:solidFill>
                    <a:schemeClr val="bg1">
                      <a:lumMod val="8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0" name="直接连接符 99"/>
                <p:cNvCxnSpPr/>
                <p:nvPr/>
              </p:nvCxnSpPr>
              <p:spPr>
                <a:xfrm flipH="1">
                  <a:off x="6037835" y="3860632"/>
                  <a:ext cx="382110" cy="0"/>
                </a:xfrm>
                <a:prstGeom prst="line">
                  <a:avLst/>
                </a:prstGeom>
                <a:ln w="19050">
                  <a:solidFill>
                    <a:schemeClr val="bg1">
                      <a:lumMod val="8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96" name="组合 95"/>
              <p:cNvGrpSpPr/>
              <p:nvPr/>
            </p:nvGrpSpPr>
            <p:grpSpPr>
              <a:xfrm rot="10800000">
                <a:off x="6711127" y="5536167"/>
                <a:ext cx="74916" cy="115989"/>
                <a:chOff x="6037835" y="3836343"/>
                <a:chExt cx="382110" cy="591601"/>
              </a:xfrm>
            </p:grpSpPr>
            <p:cxnSp>
              <p:nvCxnSpPr>
                <p:cNvPr id="97" name="直接连接符 96"/>
                <p:cNvCxnSpPr/>
                <p:nvPr/>
              </p:nvCxnSpPr>
              <p:spPr>
                <a:xfrm flipV="1">
                  <a:off x="6074262" y="3836343"/>
                  <a:ext cx="0" cy="591601"/>
                </a:xfrm>
                <a:prstGeom prst="line">
                  <a:avLst/>
                </a:prstGeom>
                <a:ln w="19050">
                  <a:solidFill>
                    <a:schemeClr val="bg1">
                      <a:lumMod val="8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8" name="直接连接符 97"/>
                <p:cNvCxnSpPr/>
                <p:nvPr/>
              </p:nvCxnSpPr>
              <p:spPr>
                <a:xfrm flipH="1">
                  <a:off x="6037835" y="3860632"/>
                  <a:ext cx="382110" cy="0"/>
                </a:xfrm>
                <a:prstGeom prst="line">
                  <a:avLst/>
                </a:prstGeom>
                <a:ln w="19050">
                  <a:solidFill>
                    <a:schemeClr val="bg1">
                      <a:lumMod val="8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132" name="文本框 131"/>
            <p:cNvSpPr txBox="1"/>
            <p:nvPr/>
          </p:nvSpPr>
          <p:spPr>
            <a:xfrm>
              <a:off x="7785915" y="4388068"/>
              <a:ext cx="294371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>
                  <a:solidFill>
                    <a:srgbClr val="ECD4E9"/>
                  </a:solidFill>
                </a:rPr>
                <a:t>Love is a lamp</a:t>
              </a:r>
              <a:r>
                <a:rPr lang="en-US" altLang="zh-CN" sz="1200" dirty="0">
                  <a:solidFill>
                    <a:schemeClr val="bg1">
                      <a:lumMod val="95000"/>
                    </a:schemeClr>
                  </a:solidFill>
                </a:rPr>
                <a:t>, while friendship is the shadow. When the</a:t>
              </a:r>
              <a:endParaRPr lang="en-US" altLang="zh-CN" sz="1200" dirty="0">
                <a:solidFill>
                  <a:schemeClr val="bg1">
                    <a:lumMod val="95000"/>
                  </a:schemeClr>
                </a:solidFill>
              </a:endParaRPr>
            </a:p>
          </p:txBody>
        </p:sp>
      </p:grpSp>
      <p:grpSp>
        <p:nvGrpSpPr>
          <p:cNvPr id="134" name="组合 133"/>
          <p:cNvGrpSpPr/>
          <p:nvPr/>
        </p:nvGrpSpPr>
        <p:grpSpPr>
          <a:xfrm rot="10800000" flipH="1">
            <a:off x="2873562" y="1808471"/>
            <a:ext cx="898344" cy="1621822"/>
            <a:chOff x="2103786" y="3823806"/>
            <a:chExt cx="518189" cy="638203"/>
          </a:xfrm>
        </p:grpSpPr>
        <p:grpSp>
          <p:nvGrpSpPr>
            <p:cNvPr id="137" name="组合 136"/>
            <p:cNvGrpSpPr/>
            <p:nvPr/>
          </p:nvGrpSpPr>
          <p:grpSpPr>
            <a:xfrm>
              <a:off x="2103786" y="3853345"/>
              <a:ext cx="485064" cy="608664"/>
              <a:chOff x="2029894" y="3854451"/>
              <a:chExt cx="605356" cy="608664"/>
            </a:xfrm>
          </p:grpSpPr>
          <p:cxnSp>
            <p:nvCxnSpPr>
              <p:cNvPr id="139" name="直接连接符 138"/>
              <p:cNvCxnSpPr/>
              <p:nvPr/>
            </p:nvCxnSpPr>
            <p:spPr>
              <a:xfrm>
                <a:off x="2029894" y="4463115"/>
                <a:ext cx="292100" cy="0"/>
              </a:xfrm>
              <a:prstGeom prst="line">
                <a:avLst/>
              </a:prstGeom>
              <a:noFill/>
              <a:ln>
                <a:gradFill flip="none" rotWithShape="1">
                  <a:gsLst>
                    <a:gs pos="9000">
                      <a:schemeClr val="bg1">
                        <a:lumMod val="95000"/>
                        <a:alpha val="10000"/>
                      </a:schemeClr>
                    </a:gs>
                    <a:gs pos="100000">
                      <a:schemeClr val="bg1">
                        <a:lumMod val="95000"/>
                      </a:schemeClr>
                    </a:gs>
                  </a:gsLst>
                  <a:lin ang="5400000" scaled="1"/>
                  <a:tileRect/>
                </a:gra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140" name="直接连接符 139"/>
              <p:cNvCxnSpPr/>
              <p:nvPr/>
            </p:nvCxnSpPr>
            <p:spPr>
              <a:xfrm flipV="1">
                <a:off x="2321994" y="3854451"/>
                <a:ext cx="313256" cy="606893"/>
              </a:xfrm>
              <a:prstGeom prst="line">
                <a:avLst/>
              </a:prstGeom>
              <a:noFill/>
              <a:ln>
                <a:gradFill flip="none" rotWithShape="1">
                  <a:gsLst>
                    <a:gs pos="0">
                      <a:schemeClr val="bg1">
                        <a:lumMod val="95000"/>
                        <a:alpha val="70000"/>
                      </a:schemeClr>
                    </a:gs>
                    <a:gs pos="100000">
                      <a:schemeClr val="bg1">
                        <a:lumMod val="95000"/>
                      </a:schemeClr>
                    </a:gs>
                  </a:gsLst>
                  <a:lin ang="2700000" scaled="1"/>
                  <a:tileRect/>
                </a:gra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  <p:sp>
          <p:nvSpPr>
            <p:cNvPr id="136" name="椭圆 135"/>
            <p:cNvSpPr/>
            <p:nvPr/>
          </p:nvSpPr>
          <p:spPr>
            <a:xfrm>
              <a:off x="2576256" y="3823806"/>
              <a:ext cx="45719" cy="29539"/>
            </a:xfrm>
            <a:prstGeom prst="ellipse">
              <a:avLst/>
            </a:prstGeom>
            <a:solidFill>
              <a:srgbClr val="BB5BA0"/>
            </a:solidFill>
            <a:ln>
              <a:solidFill>
                <a:srgbClr val="ECD4E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801875" y="1641650"/>
            <a:ext cx="1963936" cy="938173"/>
            <a:chOff x="801875" y="1641650"/>
            <a:chExt cx="1963936" cy="938173"/>
          </a:xfrm>
        </p:grpSpPr>
        <p:sp>
          <p:nvSpPr>
            <p:cNvPr id="148" name="文本框 147"/>
            <p:cNvSpPr txBox="1"/>
            <p:nvPr/>
          </p:nvSpPr>
          <p:spPr>
            <a:xfrm>
              <a:off x="1333220" y="1641650"/>
              <a:ext cx="143259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1600" b="1" dirty="0">
                  <a:solidFill>
                    <a:srgbClr val="DBAFD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TITLE HERE</a:t>
              </a:r>
              <a:endParaRPr lang="en-US" altLang="zh-CN" sz="1600" b="1" dirty="0">
                <a:solidFill>
                  <a:srgbClr val="DBAFD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3" name="文本框 142"/>
            <p:cNvSpPr txBox="1"/>
            <p:nvPr/>
          </p:nvSpPr>
          <p:spPr>
            <a:xfrm>
              <a:off x="801875" y="1933492"/>
              <a:ext cx="196393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1200" dirty="0">
                  <a:solidFill>
                    <a:srgbClr val="ECD4E9"/>
                  </a:solidFill>
                </a:rPr>
                <a:t>Love is a lamp</a:t>
              </a:r>
              <a:r>
                <a:rPr lang="en-US" altLang="zh-CN" sz="1200" dirty="0">
                  <a:solidFill>
                    <a:schemeClr val="bg1">
                      <a:lumMod val="95000"/>
                    </a:schemeClr>
                  </a:solidFill>
                </a:rPr>
                <a:t>, while friendship is the shadow. When the</a:t>
              </a:r>
              <a:endParaRPr lang="en-US" altLang="zh-CN" sz="1200" dirty="0">
                <a:solidFill>
                  <a:schemeClr val="bg1">
                    <a:lumMod val="95000"/>
                  </a:schemeClr>
                </a:solidFill>
              </a:endParaRPr>
            </a:p>
          </p:txBody>
        </p:sp>
      </p:grpSp>
      <p:cxnSp>
        <p:nvCxnSpPr>
          <p:cNvPr id="155" name="直接连接符 154"/>
          <p:cNvCxnSpPr/>
          <p:nvPr/>
        </p:nvCxnSpPr>
        <p:spPr>
          <a:xfrm>
            <a:off x="2772360" y="1732185"/>
            <a:ext cx="0" cy="456129"/>
          </a:xfrm>
          <a:prstGeom prst="line">
            <a:avLst/>
          </a:prstGeom>
          <a:ln w="28575">
            <a:solidFill>
              <a:srgbClr val="ECD4E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7" name="组合 156"/>
          <p:cNvGrpSpPr/>
          <p:nvPr/>
        </p:nvGrpSpPr>
        <p:grpSpPr>
          <a:xfrm rot="10800000">
            <a:off x="5558629" y="1808466"/>
            <a:ext cx="1691700" cy="1766755"/>
            <a:chOff x="2103786" y="3829458"/>
            <a:chExt cx="500155" cy="632551"/>
          </a:xfrm>
        </p:grpSpPr>
        <p:grpSp>
          <p:nvGrpSpPr>
            <p:cNvPr id="158" name="组合 157"/>
            <p:cNvGrpSpPr/>
            <p:nvPr/>
          </p:nvGrpSpPr>
          <p:grpSpPr>
            <a:xfrm>
              <a:off x="2103786" y="3853345"/>
              <a:ext cx="485064" cy="608664"/>
              <a:chOff x="2029894" y="3854451"/>
              <a:chExt cx="605356" cy="608664"/>
            </a:xfrm>
          </p:grpSpPr>
          <p:cxnSp>
            <p:nvCxnSpPr>
              <p:cNvPr id="160" name="直接连接符 159"/>
              <p:cNvCxnSpPr/>
              <p:nvPr/>
            </p:nvCxnSpPr>
            <p:spPr>
              <a:xfrm>
                <a:off x="2029894" y="4463115"/>
                <a:ext cx="292100" cy="0"/>
              </a:xfrm>
              <a:prstGeom prst="line">
                <a:avLst/>
              </a:prstGeom>
              <a:noFill/>
              <a:ln>
                <a:gradFill flip="none" rotWithShape="1">
                  <a:gsLst>
                    <a:gs pos="9000">
                      <a:schemeClr val="bg1">
                        <a:lumMod val="95000"/>
                        <a:alpha val="10000"/>
                      </a:schemeClr>
                    </a:gs>
                    <a:gs pos="100000">
                      <a:schemeClr val="bg1">
                        <a:lumMod val="95000"/>
                      </a:schemeClr>
                    </a:gs>
                  </a:gsLst>
                  <a:lin ang="5400000" scaled="1"/>
                  <a:tileRect/>
                </a:gra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161" name="直接连接符 160"/>
              <p:cNvCxnSpPr/>
              <p:nvPr/>
            </p:nvCxnSpPr>
            <p:spPr>
              <a:xfrm flipV="1">
                <a:off x="2321994" y="3854451"/>
                <a:ext cx="313256" cy="606893"/>
              </a:xfrm>
              <a:prstGeom prst="line">
                <a:avLst/>
              </a:prstGeom>
              <a:noFill/>
              <a:ln>
                <a:gradFill flip="none" rotWithShape="1">
                  <a:gsLst>
                    <a:gs pos="0">
                      <a:schemeClr val="bg1">
                        <a:lumMod val="95000"/>
                        <a:alpha val="70000"/>
                      </a:schemeClr>
                    </a:gs>
                    <a:gs pos="100000">
                      <a:schemeClr val="bg1">
                        <a:lumMod val="95000"/>
                      </a:schemeClr>
                    </a:gs>
                  </a:gsLst>
                  <a:lin ang="2700000" scaled="1"/>
                  <a:tileRect/>
                </a:gra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  <p:sp>
          <p:nvSpPr>
            <p:cNvPr id="159" name="椭圆 158"/>
            <p:cNvSpPr/>
            <p:nvPr/>
          </p:nvSpPr>
          <p:spPr>
            <a:xfrm>
              <a:off x="2583004" y="3829458"/>
              <a:ext cx="20937" cy="27992"/>
            </a:xfrm>
            <a:prstGeom prst="ellipse">
              <a:avLst/>
            </a:prstGeom>
            <a:solidFill>
              <a:srgbClr val="BB5BA0"/>
            </a:solidFill>
            <a:ln>
              <a:solidFill>
                <a:srgbClr val="ECD4E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63" name="组合 162"/>
          <p:cNvGrpSpPr/>
          <p:nvPr/>
        </p:nvGrpSpPr>
        <p:grpSpPr>
          <a:xfrm>
            <a:off x="7231396" y="4564690"/>
            <a:ext cx="397140" cy="397140"/>
            <a:chOff x="7871661" y="1252477"/>
            <a:chExt cx="397140" cy="397140"/>
          </a:xfrm>
        </p:grpSpPr>
        <p:sp>
          <p:nvSpPr>
            <p:cNvPr id="164" name="KSO_Shape"/>
            <p:cNvSpPr/>
            <p:nvPr/>
          </p:nvSpPr>
          <p:spPr>
            <a:xfrm rot="5400000">
              <a:off x="7963367" y="1323066"/>
              <a:ext cx="213729" cy="255963"/>
            </a:xfrm>
            <a:custGeom>
              <a:avLst/>
              <a:gdLst>
                <a:gd name="connsiteX0" fmla="*/ 554464 w 1867751"/>
                <a:gd name="connsiteY0" fmla="*/ 1824949 h 2238118"/>
                <a:gd name="connsiteX1" fmla="*/ 554514 w 1867751"/>
                <a:gd name="connsiteY1" fmla="*/ 1824346 h 2238118"/>
                <a:gd name="connsiteX2" fmla="*/ 1313239 w 1867751"/>
                <a:gd name="connsiteY2" fmla="*/ 1824346 h 2238118"/>
                <a:gd name="connsiteX3" fmla="*/ 1313289 w 1867751"/>
                <a:gd name="connsiteY3" fmla="*/ 1824949 h 2238118"/>
                <a:gd name="connsiteX4" fmla="*/ 1146010 w 1867751"/>
                <a:gd name="connsiteY4" fmla="*/ 2206693 h 2238118"/>
                <a:gd name="connsiteX5" fmla="*/ 1098294 w 1867751"/>
                <a:gd name="connsiteY5" fmla="*/ 2238118 h 2238118"/>
                <a:gd name="connsiteX6" fmla="*/ 769458 w 1867751"/>
                <a:gd name="connsiteY6" fmla="*/ 2238118 h 2238118"/>
                <a:gd name="connsiteX7" fmla="*/ 721743 w 1867751"/>
                <a:gd name="connsiteY7" fmla="*/ 2206693 h 2238118"/>
                <a:gd name="connsiteX8" fmla="*/ 554464 w 1867751"/>
                <a:gd name="connsiteY8" fmla="*/ 1824949 h 2238118"/>
                <a:gd name="connsiteX9" fmla="*/ 334004 w 1867751"/>
                <a:gd name="connsiteY9" fmla="*/ 731923 h 2238118"/>
                <a:gd name="connsiteX10" fmla="*/ 384642 w 1867751"/>
                <a:gd name="connsiteY10" fmla="*/ 691647 h 2238118"/>
                <a:gd name="connsiteX11" fmla="*/ 922547 w 1867751"/>
                <a:gd name="connsiteY11" fmla="*/ 517213 h 2238118"/>
                <a:gd name="connsiteX12" fmla="*/ 1526274 w 1867751"/>
                <a:gd name="connsiteY12" fmla="*/ 710379 h 2238118"/>
                <a:gd name="connsiteX13" fmla="*/ 1533748 w 1867751"/>
                <a:gd name="connsiteY13" fmla="*/ 716786 h 2238118"/>
                <a:gd name="connsiteX14" fmla="*/ 1363934 w 1867751"/>
                <a:gd name="connsiteY14" fmla="*/ 905799 h 2238118"/>
                <a:gd name="connsiteX15" fmla="*/ 1354076 w 1867751"/>
                <a:gd name="connsiteY15" fmla="*/ 897219 h 2238118"/>
                <a:gd name="connsiteX16" fmla="*/ 929594 w 1867751"/>
                <a:gd name="connsiteY16" fmla="*/ 771106 h 2238118"/>
                <a:gd name="connsiteX17" fmla="*/ 595097 w 1867751"/>
                <a:gd name="connsiteY17" fmla="*/ 857258 h 2238118"/>
                <a:gd name="connsiteX18" fmla="*/ 526786 w 1867751"/>
                <a:gd name="connsiteY18" fmla="*/ 903047 h 2238118"/>
                <a:gd name="connsiteX19" fmla="*/ 1424 w 1867751"/>
                <a:gd name="connsiteY19" fmla="*/ 412534 h 2238118"/>
                <a:gd name="connsiteX20" fmla="*/ 16741 w 1867751"/>
                <a:gd name="connsiteY20" fmla="*/ 389976 h 2238118"/>
                <a:gd name="connsiteX21" fmla="*/ 926841 w 1867751"/>
                <a:gd name="connsiteY21" fmla="*/ 141 h 2238118"/>
                <a:gd name="connsiteX22" fmla="*/ 1842910 w 1867751"/>
                <a:gd name="connsiteY22" fmla="*/ 347686 h 2238118"/>
                <a:gd name="connsiteX23" fmla="*/ 1866328 w 1867751"/>
                <a:gd name="connsiteY23" fmla="*/ 376915 h 2238118"/>
                <a:gd name="connsiteX24" fmla="*/ 1695977 w 1867751"/>
                <a:gd name="connsiteY24" fmla="*/ 566526 h 2238118"/>
                <a:gd name="connsiteX25" fmla="*/ 1691512 w 1867751"/>
                <a:gd name="connsiteY25" fmla="*/ 558681 h 2238118"/>
                <a:gd name="connsiteX26" fmla="*/ 933888 w 1867751"/>
                <a:gd name="connsiteY26" fmla="*/ 254053 h 2238118"/>
                <a:gd name="connsiteX27" fmla="*/ 208115 w 1867751"/>
                <a:gd name="connsiteY27" fmla="*/ 551186 h 2238118"/>
                <a:gd name="connsiteX28" fmla="*/ 190588 w 1867751"/>
                <a:gd name="connsiteY28" fmla="*/ 580446 h 2238118"/>
                <a:gd name="connsiteX29" fmla="*/ 0 w 1867751"/>
                <a:gd name="connsiteY29" fmla="*/ 1119973 h 2238118"/>
                <a:gd name="connsiteX30" fmla="*/ 124 w 1867751"/>
                <a:gd name="connsiteY30" fmla="*/ 1119059 h 2238118"/>
                <a:gd name="connsiteX31" fmla="*/ 1867628 w 1867751"/>
                <a:gd name="connsiteY31" fmla="*/ 1119059 h 2238118"/>
                <a:gd name="connsiteX32" fmla="*/ 1867751 w 1867751"/>
                <a:gd name="connsiteY32" fmla="*/ 1119973 h 2238118"/>
                <a:gd name="connsiteX33" fmla="*/ 1456015 w 1867751"/>
                <a:gd name="connsiteY33" fmla="*/ 1697765 h 2238118"/>
                <a:gd name="connsiteX34" fmla="*/ 1338570 w 1867751"/>
                <a:gd name="connsiteY34" fmla="*/ 1745328 h 2238118"/>
                <a:gd name="connsiteX35" fmla="*/ 529182 w 1867751"/>
                <a:gd name="connsiteY35" fmla="*/ 1745328 h 2238118"/>
                <a:gd name="connsiteX36" fmla="*/ 411738 w 1867751"/>
                <a:gd name="connsiteY36" fmla="*/ 1697765 h 2238118"/>
                <a:gd name="connsiteX37" fmla="*/ 0 w 1867751"/>
                <a:gd name="connsiteY37" fmla="*/ 1119973 h 22381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67751" h="2238118">
                  <a:moveTo>
                    <a:pt x="554464" y="1824949"/>
                  </a:moveTo>
                  <a:lnTo>
                    <a:pt x="554514" y="1824346"/>
                  </a:lnTo>
                  <a:lnTo>
                    <a:pt x="1313239" y="1824346"/>
                  </a:lnTo>
                  <a:lnTo>
                    <a:pt x="1313289" y="1824949"/>
                  </a:lnTo>
                  <a:cubicBezTo>
                    <a:pt x="1313289" y="1983858"/>
                    <a:pt x="1246934" y="2123962"/>
                    <a:pt x="1146010" y="2206693"/>
                  </a:cubicBezTo>
                  <a:lnTo>
                    <a:pt x="1098294" y="2238118"/>
                  </a:lnTo>
                  <a:lnTo>
                    <a:pt x="769458" y="2238118"/>
                  </a:lnTo>
                  <a:lnTo>
                    <a:pt x="721743" y="2206693"/>
                  </a:lnTo>
                  <a:cubicBezTo>
                    <a:pt x="620819" y="2123962"/>
                    <a:pt x="554464" y="1983858"/>
                    <a:pt x="554464" y="1824949"/>
                  </a:cubicBezTo>
                  <a:close/>
                  <a:moveTo>
                    <a:pt x="334004" y="731923"/>
                  </a:moveTo>
                  <a:lnTo>
                    <a:pt x="384642" y="691647"/>
                  </a:lnTo>
                  <a:cubicBezTo>
                    <a:pt x="530212" y="586334"/>
                    <a:pt x="717326" y="521362"/>
                    <a:pt x="922547" y="517213"/>
                  </a:cubicBezTo>
                  <a:cubicBezTo>
                    <a:pt x="1154131" y="512531"/>
                    <a:pt x="1367270" y="586210"/>
                    <a:pt x="1526274" y="710379"/>
                  </a:cubicBezTo>
                  <a:lnTo>
                    <a:pt x="1533748" y="716786"/>
                  </a:lnTo>
                  <a:lnTo>
                    <a:pt x="1363934" y="905799"/>
                  </a:lnTo>
                  <a:lnTo>
                    <a:pt x="1354076" y="897219"/>
                  </a:lnTo>
                  <a:cubicBezTo>
                    <a:pt x="1242116" y="816308"/>
                    <a:pt x="1092320" y="768270"/>
                    <a:pt x="929594" y="771106"/>
                  </a:cubicBezTo>
                  <a:cubicBezTo>
                    <a:pt x="805243" y="773274"/>
                    <a:pt x="690256" y="804816"/>
                    <a:pt x="595097" y="857258"/>
                  </a:cubicBezTo>
                  <a:lnTo>
                    <a:pt x="526786" y="903047"/>
                  </a:lnTo>
                  <a:close/>
                  <a:moveTo>
                    <a:pt x="1424" y="412534"/>
                  </a:moveTo>
                  <a:lnTo>
                    <a:pt x="16741" y="389976"/>
                  </a:lnTo>
                  <a:cubicBezTo>
                    <a:pt x="191151" y="162101"/>
                    <a:pt x="531915" y="5499"/>
                    <a:pt x="926841" y="141"/>
                  </a:cubicBezTo>
                  <a:cubicBezTo>
                    <a:pt x="1310393" y="-5063"/>
                    <a:pt x="1652306" y="133938"/>
                    <a:pt x="1842910" y="347686"/>
                  </a:cubicBezTo>
                  <a:lnTo>
                    <a:pt x="1866328" y="376915"/>
                  </a:lnTo>
                  <a:lnTo>
                    <a:pt x="1695977" y="566526"/>
                  </a:lnTo>
                  <a:lnTo>
                    <a:pt x="1691512" y="558681"/>
                  </a:lnTo>
                  <a:cubicBezTo>
                    <a:pt x="1571438" y="376327"/>
                    <a:pt x="1274252" y="250611"/>
                    <a:pt x="933888" y="254053"/>
                  </a:cubicBezTo>
                  <a:cubicBezTo>
                    <a:pt x="606169" y="257368"/>
                    <a:pt x="327145" y="379187"/>
                    <a:pt x="208115" y="551186"/>
                  </a:cubicBezTo>
                  <a:lnTo>
                    <a:pt x="190588" y="580446"/>
                  </a:lnTo>
                  <a:close/>
                  <a:moveTo>
                    <a:pt x="0" y="1119973"/>
                  </a:moveTo>
                  <a:lnTo>
                    <a:pt x="124" y="1119059"/>
                  </a:lnTo>
                  <a:lnTo>
                    <a:pt x="1867628" y="1119059"/>
                  </a:lnTo>
                  <a:lnTo>
                    <a:pt x="1867751" y="1119973"/>
                  </a:lnTo>
                  <a:cubicBezTo>
                    <a:pt x="1867751" y="1360491"/>
                    <a:pt x="1704427" y="1572546"/>
                    <a:pt x="1456015" y="1697765"/>
                  </a:cubicBezTo>
                  <a:lnTo>
                    <a:pt x="1338570" y="1745328"/>
                  </a:lnTo>
                  <a:lnTo>
                    <a:pt x="529182" y="1745328"/>
                  </a:lnTo>
                  <a:lnTo>
                    <a:pt x="411738" y="1697765"/>
                  </a:lnTo>
                  <a:cubicBezTo>
                    <a:pt x="163325" y="1572546"/>
                    <a:pt x="0" y="1360491"/>
                    <a:pt x="0" y="1119973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65" name="椭圆 164"/>
            <p:cNvSpPr/>
            <p:nvPr/>
          </p:nvSpPr>
          <p:spPr>
            <a:xfrm>
              <a:off x="7871661" y="1252477"/>
              <a:ext cx="397140" cy="397140"/>
            </a:xfrm>
            <a:prstGeom prst="ellipse">
              <a:avLst/>
            </a:prstGeom>
            <a:noFill/>
            <a:ln>
              <a:gradFill>
                <a:gsLst>
                  <a:gs pos="0">
                    <a:schemeClr val="bg1">
                      <a:lumMod val="95000"/>
                    </a:schemeClr>
                  </a:gs>
                  <a:gs pos="68000">
                    <a:srgbClr val="BB5BA0"/>
                  </a:gs>
                  <a:gs pos="43000">
                    <a:srgbClr val="C784BF"/>
                  </a:gs>
                  <a:gs pos="100000">
                    <a:schemeClr val="bg1">
                      <a:lumMod val="95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67" name="组合 166"/>
          <p:cNvGrpSpPr/>
          <p:nvPr/>
        </p:nvGrpSpPr>
        <p:grpSpPr>
          <a:xfrm flipH="1">
            <a:off x="6663470" y="3681315"/>
            <a:ext cx="882828" cy="1263335"/>
            <a:chOff x="1741344" y="3385671"/>
            <a:chExt cx="882828" cy="1263335"/>
          </a:xfrm>
        </p:grpSpPr>
        <p:grpSp>
          <p:nvGrpSpPr>
            <p:cNvPr id="169" name="组合 168"/>
            <p:cNvGrpSpPr/>
            <p:nvPr/>
          </p:nvGrpSpPr>
          <p:grpSpPr>
            <a:xfrm>
              <a:off x="2132362" y="3385671"/>
              <a:ext cx="491810" cy="1071576"/>
              <a:chOff x="2029894" y="3391539"/>
              <a:chExt cx="613775" cy="1071576"/>
            </a:xfrm>
          </p:grpSpPr>
          <p:cxnSp>
            <p:nvCxnSpPr>
              <p:cNvPr id="171" name="直接连接符 170"/>
              <p:cNvCxnSpPr/>
              <p:nvPr/>
            </p:nvCxnSpPr>
            <p:spPr>
              <a:xfrm>
                <a:off x="2029894" y="4463115"/>
                <a:ext cx="292100" cy="0"/>
              </a:xfrm>
              <a:prstGeom prst="line">
                <a:avLst/>
              </a:prstGeom>
              <a:noFill/>
              <a:ln>
                <a:gradFill flip="none" rotWithShape="1">
                  <a:gsLst>
                    <a:gs pos="9000">
                      <a:schemeClr val="bg1">
                        <a:lumMod val="95000"/>
                        <a:alpha val="10000"/>
                      </a:schemeClr>
                    </a:gs>
                    <a:gs pos="100000">
                      <a:schemeClr val="bg1">
                        <a:lumMod val="95000"/>
                      </a:schemeClr>
                    </a:gs>
                  </a:gsLst>
                  <a:lin ang="5400000" scaled="1"/>
                  <a:tileRect/>
                </a:gra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172" name="直接连接符 171"/>
              <p:cNvCxnSpPr>
                <a:endCxn id="168" idx="0"/>
              </p:cNvCxnSpPr>
              <p:nvPr/>
            </p:nvCxnSpPr>
            <p:spPr>
              <a:xfrm flipV="1">
                <a:off x="2321994" y="3391539"/>
                <a:ext cx="321675" cy="1069806"/>
              </a:xfrm>
              <a:prstGeom prst="line">
                <a:avLst/>
              </a:prstGeom>
              <a:noFill/>
              <a:ln>
                <a:gradFill flip="none" rotWithShape="1">
                  <a:gsLst>
                    <a:gs pos="0">
                      <a:schemeClr val="bg1">
                        <a:lumMod val="95000"/>
                        <a:alpha val="70000"/>
                      </a:schemeClr>
                    </a:gs>
                    <a:gs pos="100000">
                      <a:schemeClr val="bg1">
                        <a:lumMod val="95000"/>
                      </a:schemeClr>
                    </a:gs>
                  </a:gsLst>
                  <a:lin ang="2700000" scaled="1"/>
                  <a:tileRect/>
                </a:gra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  <p:sp>
          <p:nvSpPr>
            <p:cNvPr id="170" name="弧形 169"/>
            <p:cNvSpPr/>
            <p:nvPr/>
          </p:nvSpPr>
          <p:spPr>
            <a:xfrm rot="2881951">
              <a:off x="1744013" y="4260948"/>
              <a:ext cx="385389" cy="390727"/>
            </a:xfrm>
            <a:prstGeom prst="arc">
              <a:avLst/>
            </a:prstGeom>
            <a:noFill/>
            <a:ln>
              <a:gradFill flip="none" rotWithShape="1">
                <a:gsLst>
                  <a:gs pos="0">
                    <a:schemeClr val="bg1">
                      <a:lumMod val="95000"/>
                      <a:alpha val="70000"/>
                    </a:schemeClr>
                  </a:gs>
                  <a:gs pos="100000">
                    <a:schemeClr val="bg1">
                      <a:lumMod val="95000"/>
                      <a:alpha val="70000"/>
                    </a:schemeClr>
                  </a:gs>
                </a:gsLst>
                <a:lin ang="5400000" scaled="1"/>
                <a:tileRect/>
              </a:gra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68" name="椭圆 167"/>
          <p:cNvSpPr/>
          <p:nvPr/>
        </p:nvSpPr>
        <p:spPr>
          <a:xfrm flipH="1">
            <a:off x="6627252" y="3681315"/>
            <a:ext cx="72436" cy="72436"/>
          </a:xfrm>
          <a:prstGeom prst="ellipse">
            <a:avLst/>
          </a:prstGeom>
          <a:solidFill>
            <a:srgbClr val="BB5BA0"/>
          </a:solidFill>
          <a:ln>
            <a:solidFill>
              <a:srgbClr val="ECD4E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0">
        <p:fade/>
      </p:transition>
    </mc:Choice>
    <mc:Fallback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repeatCount="indefinite" accel="50000" decel="50000" autoRev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63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81484 3.33333E-6 L -1.25E-6 3.33333E-6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0742" y="0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22" presetClass="entr" presetSubtype="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6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2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4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2" presetClass="entr" presetSubtype="1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nodeType="withEffect">
                                  <p:stCondLst>
                                    <p:cond delay="47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7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53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57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61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8" fill="hold" nodeType="withEffect">
                                  <p:stCondLst>
                                    <p:cond delay="61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nodeType="withEffect">
                                  <p:stCondLst>
                                    <p:cond delay="69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nodeType="withEffect">
                                  <p:stCondLst>
                                    <p:cond delay="78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grpId="0" nodeType="withEffect">
                                  <p:stCondLst>
                                    <p:cond delay="87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7" grpId="0" animBg="1"/>
      <p:bldP spid="28" grpId="0" animBg="1"/>
      <p:bldP spid="40" grpId="0"/>
      <p:bldP spid="131" grpId="0"/>
      <p:bldP spid="16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40309"/>
            </a:gs>
            <a:gs pos="82000">
              <a:srgbClr val="181A42"/>
            </a:gs>
            <a:gs pos="61025">
              <a:srgbClr val="182543"/>
            </a:gs>
            <a:gs pos="42087">
              <a:srgbClr val="13162D"/>
            </a:gs>
            <a:gs pos="21100">
              <a:srgbClr val="090913"/>
            </a:gs>
            <a:gs pos="100000">
              <a:srgbClr val="272D66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5" name="矩形 4"/>
          <p:cNvSpPr/>
          <p:nvPr/>
        </p:nvSpPr>
        <p:spPr>
          <a:xfrm>
            <a:off x="-2877164" y="0"/>
            <a:ext cx="18022528" cy="970444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0" y="0"/>
            <a:ext cx="12192000" cy="6857999"/>
          </a:xfrm>
          <a:prstGeom prst="rect">
            <a:avLst/>
          </a:prstGeom>
          <a:gradFill flip="none" rotWithShape="1">
            <a:gsLst>
              <a:gs pos="61000">
                <a:srgbClr val="C784BF">
                  <a:alpha val="10000"/>
                </a:srgbClr>
              </a:gs>
              <a:gs pos="38000">
                <a:srgbClr val="BB5BA0">
                  <a:alpha val="20000"/>
                </a:srgbClr>
              </a:gs>
              <a:gs pos="0">
                <a:srgbClr val="612748">
                  <a:alpha val="25000"/>
                </a:srgbClr>
              </a:gs>
              <a:gs pos="19000">
                <a:srgbClr val="752F5B">
                  <a:alpha val="25000"/>
                </a:srgbClr>
              </a:gs>
              <a:gs pos="100000">
                <a:srgbClr val="B04787">
                  <a:alpha val="0"/>
                </a:srgbClr>
              </a:gs>
            </a:gsLst>
            <a:path path="circle">
              <a:fillToRect t="100000" r="100000"/>
            </a:path>
            <a:tileRect l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9" name="六边形 108"/>
          <p:cNvSpPr/>
          <p:nvPr/>
        </p:nvSpPr>
        <p:spPr>
          <a:xfrm rot="12320621">
            <a:off x="-580448" y="3782059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0" name="六边形 109"/>
          <p:cNvSpPr/>
          <p:nvPr/>
        </p:nvSpPr>
        <p:spPr>
          <a:xfrm rot="12399544">
            <a:off x="-657229" y="3744609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1" name="六边形 110"/>
          <p:cNvSpPr/>
          <p:nvPr/>
        </p:nvSpPr>
        <p:spPr>
          <a:xfrm rot="12478467">
            <a:off x="-733128" y="3705406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2" name="六边形 111"/>
          <p:cNvSpPr/>
          <p:nvPr/>
        </p:nvSpPr>
        <p:spPr>
          <a:xfrm rot="12557390">
            <a:off x="-808108" y="3664471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3" name="六边形 112"/>
          <p:cNvSpPr/>
          <p:nvPr/>
        </p:nvSpPr>
        <p:spPr>
          <a:xfrm rot="12636313">
            <a:off x="-882128" y="3621826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4" name="六边形 113"/>
          <p:cNvSpPr/>
          <p:nvPr/>
        </p:nvSpPr>
        <p:spPr>
          <a:xfrm rot="12715236">
            <a:off x="-955151" y="3577493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5" name="六边形 114"/>
          <p:cNvSpPr/>
          <p:nvPr/>
        </p:nvSpPr>
        <p:spPr>
          <a:xfrm rot="12794160">
            <a:off x="-1027136" y="3531495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6" name="六边形 115"/>
          <p:cNvSpPr/>
          <p:nvPr/>
        </p:nvSpPr>
        <p:spPr>
          <a:xfrm rot="12873083">
            <a:off x="-1098046" y="3483856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7" name="六边形 116"/>
          <p:cNvSpPr/>
          <p:nvPr/>
        </p:nvSpPr>
        <p:spPr>
          <a:xfrm rot="12952006">
            <a:off x="-1167844" y="3434603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8" name="六边形 117"/>
          <p:cNvSpPr/>
          <p:nvPr/>
        </p:nvSpPr>
        <p:spPr>
          <a:xfrm rot="13030929">
            <a:off x="-1236492" y="3383760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9" name="六边形 118"/>
          <p:cNvSpPr/>
          <p:nvPr/>
        </p:nvSpPr>
        <p:spPr>
          <a:xfrm rot="13109852">
            <a:off x="-1303956" y="3331354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0" name="六边形 119"/>
          <p:cNvSpPr/>
          <p:nvPr/>
        </p:nvSpPr>
        <p:spPr>
          <a:xfrm rot="13188775">
            <a:off x="-1370199" y="3277414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1" name="六边形 120"/>
          <p:cNvSpPr/>
          <p:nvPr/>
        </p:nvSpPr>
        <p:spPr>
          <a:xfrm rot="13267698">
            <a:off x="-1435187" y="3221968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2" name="六边形 121"/>
          <p:cNvSpPr/>
          <p:nvPr/>
        </p:nvSpPr>
        <p:spPr>
          <a:xfrm rot="13346621">
            <a:off x="-1498884" y="3165044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3" name="六边形 122"/>
          <p:cNvSpPr/>
          <p:nvPr/>
        </p:nvSpPr>
        <p:spPr>
          <a:xfrm rot="13425544">
            <a:off x="-1561257" y="3106672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4" name="六边形 123"/>
          <p:cNvSpPr/>
          <p:nvPr/>
        </p:nvSpPr>
        <p:spPr>
          <a:xfrm rot="13504467">
            <a:off x="-1622274" y="3046885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5" name="六边形 124"/>
          <p:cNvSpPr/>
          <p:nvPr/>
        </p:nvSpPr>
        <p:spPr>
          <a:xfrm rot="13583390">
            <a:off x="-1681903" y="2985713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6" name="六边形 125"/>
          <p:cNvSpPr/>
          <p:nvPr/>
        </p:nvSpPr>
        <p:spPr>
          <a:xfrm rot="13662314">
            <a:off x="-1740112" y="2923188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7" name="六边形 126"/>
          <p:cNvSpPr/>
          <p:nvPr/>
        </p:nvSpPr>
        <p:spPr>
          <a:xfrm rot="13741237">
            <a:off x="-1796871" y="2859342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8" name="六边形 127"/>
          <p:cNvSpPr/>
          <p:nvPr/>
        </p:nvSpPr>
        <p:spPr>
          <a:xfrm rot="13820160">
            <a:off x="-1852148" y="2794211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9" name="六边形 128"/>
          <p:cNvSpPr/>
          <p:nvPr/>
        </p:nvSpPr>
        <p:spPr>
          <a:xfrm rot="13899083">
            <a:off x="-1905916" y="2727829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0" name="六边形 129"/>
          <p:cNvSpPr/>
          <p:nvPr/>
        </p:nvSpPr>
        <p:spPr>
          <a:xfrm rot="13978006">
            <a:off x="-1958146" y="2660229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1" name="六边形 130"/>
          <p:cNvSpPr/>
          <p:nvPr/>
        </p:nvSpPr>
        <p:spPr>
          <a:xfrm rot="14056929">
            <a:off x="-2008810" y="2591448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2" name="六边形 131"/>
          <p:cNvSpPr/>
          <p:nvPr/>
        </p:nvSpPr>
        <p:spPr>
          <a:xfrm rot="14135852">
            <a:off x="-2057882" y="2521523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3" name="六边形 132"/>
          <p:cNvSpPr/>
          <p:nvPr/>
        </p:nvSpPr>
        <p:spPr>
          <a:xfrm rot="14214775">
            <a:off x="-2105336" y="2450489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4" name="六边形 133"/>
          <p:cNvSpPr/>
          <p:nvPr/>
        </p:nvSpPr>
        <p:spPr>
          <a:xfrm rot="14293698">
            <a:off x="-2151147" y="2378384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5" name="六边形 134"/>
          <p:cNvSpPr/>
          <p:nvPr/>
        </p:nvSpPr>
        <p:spPr>
          <a:xfrm rot="14372621">
            <a:off x="-2195290" y="2305247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6" name="六边形 135"/>
          <p:cNvSpPr/>
          <p:nvPr/>
        </p:nvSpPr>
        <p:spPr>
          <a:xfrm rot="14451544">
            <a:off x="-2237743" y="2231116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7" name="六边形 136"/>
          <p:cNvSpPr/>
          <p:nvPr/>
        </p:nvSpPr>
        <p:spPr>
          <a:xfrm rot="14530467">
            <a:off x="-2278482" y="2156030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8" name="六边形 137"/>
          <p:cNvSpPr/>
          <p:nvPr/>
        </p:nvSpPr>
        <p:spPr>
          <a:xfrm rot="14609390">
            <a:off x="-2317488" y="2080029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9" name="六边形 138"/>
          <p:cNvSpPr/>
          <p:nvPr/>
        </p:nvSpPr>
        <p:spPr>
          <a:xfrm rot="14688313">
            <a:off x="-2354739" y="2003152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0" name="六边形 139"/>
          <p:cNvSpPr/>
          <p:nvPr/>
        </p:nvSpPr>
        <p:spPr>
          <a:xfrm rot="14767236">
            <a:off x="-2390215" y="1925440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1" name="六边形 140"/>
          <p:cNvSpPr/>
          <p:nvPr/>
        </p:nvSpPr>
        <p:spPr>
          <a:xfrm rot="14846159">
            <a:off x="-2423898" y="1846934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2" name="六边形 141"/>
          <p:cNvSpPr/>
          <p:nvPr/>
        </p:nvSpPr>
        <p:spPr>
          <a:xfrm rot="14925083">
            <a:off x="-2455769" y="1767676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3" name="六边形 142"/>
          <p:cNvSpPr/>
          <p:nvPr/>
        </p:nvSpPr>
        <p:spPr>
          <a:xfrm rot="15004006">
            <a:off x="-2485813" y="1687708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4" name="六边形 143"/>
          <p:cNvSpPr/>
          <p:nvPr/>
        </p:nvSpPr>
        <p:spPr>
          <a:xfrm rot="15082929">
            <a:off x="-2514014" y="1607070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5" name="六边形 144"/>
          <p:cNvSpPr/>
          <p:nvPr/>
        </p:nvSpPr>
        <p:spPr>
          <a:xfrm rot="15161852">
            <a:off x="-2540355" y="1525806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6" name="六边形 145"/>
          <p:cNvSpPr/>
          <p:nvPr/>
        </p:nvSpPr>
        <p:spPr>
          <a:xfrm rot="15240775">
            <a:off x="-2564825" y="1443959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7" name="六边形 146"/>
          <p:cNvSpPr/>
          <p:nvPr/>
        </p:nvSpPr>
        <p:spPr>
          <a:xfrm rot="15319698">
            <a:off x="-2587409" y="1361573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8" name="六边形 147"/>
          <p:cNvSpPr/>
          <p:nvPr/>
        </p:nvSpPr>
        <p:spPr>
          <a:xfrm rot="15398621">
            <a:off x="-2608096" y="1278689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9" name="六边形 148"/>
          <p:cNvSpPr/>
          <p:nvPr/>
        </p:nvSpPr>
        <p:spPr>
          <a:xfrm rot="15477544">
            <a:off x="-2626874" y="1195352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0" name="六边形 149"/>
          <p:cNvSpPr/>
          <p:nvPr/>
        </p:nvSpPr>
        <p:spPr>
          <a:xfrm rot="15556467">
            <a:off x="-2643735" y="1111606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1" name="六边形 150"/>
          <p:cNvSpPr/>
          <p:nvPr/>
        </p:nvSpPr>
        <p:spPr>
          <a:xfrm rot="15635390">
            <a:off x="-2658668" y="1027494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2" name="六边形 151"/>
          <p:cNvSpPr/>
          <p:nvPr/>
        </p:nvSpPr>
        <p:spPr>
          <a:xfrm rot="15714313">
            <a:off x="-2671668" y="943063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3" name="六边形 152"/>
          <p:cNvSpPr/>
          <p:nvPr/>
        </p:nvSpPr>
        <p:spPr>
          <a:xfrm rot="15793236">
            <a:off x="-2682725" y="858355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4" name="六边形 153"/>
          <p:cNvSpPr/>
          <p:nvPr/>
        </p:nvSpPr>
        <p:spPr>
          <a:xfrm rot="15872159">
            <a:off x="-2691835" y="773416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5" name="六边形 154"/>
          <p:cNvSpPr/>
          <p:nvPr/>
        </p:nvSpPr>
        <p:spPr>
          <a:xfrm rot="15951083">
            <a:off x="-2698993" y="688290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6" name="六边形 155"/>
          <p:cNvSpPr/>
          <p:nvPr/>
        </p:nvSpPr>
        <p:spPr>
          <a:xfrm rot="16030006">
            <a:off x="-2704194" y="603023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7" name="六边形 156"/>
          <p:cNvSpPr/>
          <p:nvPr/>
        </p:nvSpPr>
        <p:spPr>
          <a:xfrm rot="16108929">
            <a:off x="-2707437" y="517658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8" name="六边形 157"/>
          <p:cNvSpPr/>
          <p:nvPr/>
        </p:nvSpPr>
        <p:spPr>
          <a:xfrm rot="16187852">
            <a:off x="-2708720" y="432241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9" name="六边形 158"/>
          <p:cNvSpPr/>
          <p:nvPr/>
        </p:nvSpPr>
        <p:spPr>
          <a:xfrm rot="16266775">
            <a:off x="-2708041" y="346817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0" name="六边形 159"/>
          <p:cNvSpPr/>
          <p:nvPr/>
        </p:nvSpPr>
        <p:spPr>
          <a:xfrm rot="16345698">
            <a:off x="-2705401" y="261432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1" name="六边形 160"/>
          <p:cNvSpPr/>
          <p:nvPr/>
        </p:nvSpPr>
        <p:spPr>
          <a:xfrm rot="16424621">
            <a:off x="-2700802" y="176129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2" name="六边形 161"/>
          <p:cNvSpPr/>
          <p:nvPr/>
        </p:nvSpPr>
        <p:spPr>
          <a:xfrm rot="16503544">
            <a:off x="-2694246" y="90954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3" name="六边形 162"/>
          <p:cNvSpPr/>
          <p:nvPr/>
        </p:nvSpPr>
        <p:spPr>
          <a:xfrm rot="16582467">
            <a:off x="-2685737" y="5953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4" name="六边形 163"/>
          <p:cNvSpPr/>
          <p:nvPr/>
        </p:nvSpPr>
        <p:spPr>
          <a:xfrm rot="16661390">
            <a:off x="-2675279" y="-78830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5" name="六边形 164"/>
          <p:cNvSpPr/>
          <p:nvPr/>
        </p:nvSpPr>
        <p:spPr>
          <a:xfrm rot="16740313">
            <a:off x="-2662877" y="-163352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6" name="六边形 165"/>
          <p:cNvSpPr/>
          <p:nvPr/>
        </p:nvSpPr>
        <p:spPr>
          <a:xfrm rot="16819236">
            <a:off x="-2648538" y="-247565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7" name="六边形 166"/>
          <p:cNvSpPr/>
          <p:nvPr/>
        </p:nvSpPr>
        <p:spPr>
          <a:xfrm rot="16898159">
            <a:off x="-2632269" y="-331429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8" name="六边形 167"/>
          <p:cNvSpPr/>
          <p:nvPr/>
        </p:nvSpPr>
        <p:spPr>
          <a:xfrm rot="16977083">
            <a:off x="-2614081" y="-414897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9" name="六边形 168"/>
          <p:cNvSpPr/>
          <p:nvPr/>
        </p:nvSpPr>
        <p:spPr>
          <a:xfrm rot="17056006">
            <a:off x="-2593979" y="-497924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0" name="六边形 169"/>
          <p:cNvSpPr/>
          <p:nvPr/>
        </p:nvSpPr>
        <p:spPr>
          <a:xfrm rot="17134929">
            <a:off x="-2571979" y="-580470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1" name="六边形 170"/>
          <p:cNvSpPr/>
          <p:nvPr/>
        </p:nvSpPr>
        <p:spPr>
          <a:xfrm rot="17213852">
            <a:off x="-2548088" y="-662487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2" name="六边形 171"/>
          <p:cNvSpPr/>
          <p:nvPr/>
        </p:nvSpPr>
        <p:spPr>
          <a:xfrm rot="17292775">
            <a:off x="-2522322" y="-743934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3" name="六边形 172"/>
          <p:cNvSpPr/>
          <p:nvPr/>
        </p:nvSpPr>
        <p:spPr>
          <a:xfrm rot="17371698">
            <a:off x="-2494692" y="-824769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4" name="六边形 173"/>
          <p:cNvSpPr/>
          <p:nvPr/>
        </p:nvSpPr>
        <p:spPr>
          <a:xfrm rot="17450621">
            <a:off x="-2465214" y="-904949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5" name="六边形 174"/>
          <p:cNvSpPr/>
          <p:nvPr/>
        </p:nvSpPr>
        <p:spPr>
          <a:xfrm rot="17529544">
            <a:off x="-2433904" y="-984430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6" name="六边形 175"/>
          <p:cNvSpPr/>
          <p:nvPr/>
        </p:nvSpPr>
        <p:spPr>
          <a:xfrm rot="17608467">
            <a:off x="-2400776" y="-1063172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7" name="六边形 176"/>
          <p:cNvSpPr/>
          <p:nvPr/>
        </p:nvSpPr>
        <p:spPr>
          <a:xfrm rot="17687390">
            <a:off x="-2365850" y="-1141132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8" name="六边形 177"/>
          <p:cNvSpPr/>
          <p:nvPr/>
        </p:nvSpPr>
        <p:spPr>
          <a:xfrm rot="17766313">
            <a:off x="-2329143" y="-1218271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9" name="六边形 178"/>
          <p:cNvSpPr/>
          <p:nvPr/>
        </p:nvSpPr>
        <p:spPr>
          <a:xfrm rot="17845237">
            <a:off x="-2290677" y="-1294546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0" name="六边形 179"/>
          <p:cNvSpPr/>
          <p:nvPr/>
        </p:nvSpPr>
        <p:spPr>
          <a:xfrm rot="17924160">
            <a:off x="-2250468" y="-1369918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1" name="六边形 180"/>
          <p:cNvSpPr/>
          <p:nvPr/>
        </p:nvSpPr>
        <p:spPr>
          <a:xfrm rot="18003083">
            <a:off x="-2208540" y="-1444347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2" name="六边形 181"/>
          <p:cNvSpPr/>
          <p:nvPr/>
        </p:nvSpPr>
        <p:spPr>
          <a:xfrm rot="18082006">
            <a:off x="-2164914" y="-1517794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3" name="六边形 182"/>
          <p:cNvSpPr/>
          <p:nvPr/>
        </p:nvSpPr>
        <p:spPr>
          <a:xfrm rot="18160929">
            <a:off x="-2119615" y="-1590220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4" name="六边形 183"/>
          <p:cNvSpPr/>
          <p:nvPr/>
        </p:nvSpPr>
        <p:spPr>
          <a:xfrm rot="18239852">
            <a:off x="-2072664" y="-1661588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5" name="六边形 184"/>
          <p:cNvSpPr/>
          <p:nvPr/>
        </p:nvSpPr>
        <p:spPr>
          <a:xfrm rot="18318775">
            <a:off x="-2024088" y="-1731859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6" name="六边形 185"/>
          <p:cNvSpPr/>
          <p:nvPr/>
        </p:nvSpPr>
        <p:spPr>
          <a:xfrm rot="18397698">
            <a:off x="-1973911" y="-1800996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7" name="六边形 186"/>
          <p:cNvSpPr/>
          <p:nvPr/>
        </p:nvSpPr>
        <p:spPr>
          <a:xfrm rot="18476621">
            <a:off x="-1922160" y="-1868963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8" name="六边形 187"/>
          <p:cNvSpPr/>
          <p:nvPr/>
        </p:nvSpPr>
        <p:spPr>
          <a:xfrm rot="18555544">
            <a:off x="-1868863" y="-1935724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9" name="六边形 188"/>
          <p:cNvSpPr/>
          <p:nvPr/>
        </p:nvSpPr>
        <p:spPr>
          <a:xfrm rot="18634467">
            <a:off x="-1814046" y="-2001244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0" name="六边形 189"/>
          <p:cNvSpPr/>
          <p:nvPr/>
        </p:nvSpPr>
        <p:spPr>
          <a:xfrm rot="18713390">
            <a:off x="-1757741" y="-2065489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1" name="六边形 190"/>
          <p:cNvSpPr/>
          <p:nvPr/>
        </p:nvSpPr>
        <p:spPr>
          <a:xfrm rot="18792314">
            <a:off x="-1699976" y="-2128424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2" name="六边形 191"/>
          <p:cNvSpPr/>
          <p:nvPr/>
        </p:nvSpPr>
        <p:spPr>
          <a:xfrm rot="18871237">
            <a:off x="-1640780" y="-2190016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3" name="六边形 192"/>
          <p:cNvSpPr/>
          <p:nvPr/>
        </p:nvSpPr>
        <p:spPr>
          <a:xfrm rot="18950160">
            <a:off x="-1580188" y="-2250233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4" name="六边形 193"/>
          <p:cNvSpPr/>
          <p:nvPr/>
        </p:nvSpPr>
        <p:spPr>
          <a:xfrm rot="19029083">
            <a:off x="-1518228" y="-2309044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5" name="六边形 194"/>
          <p:cNvSpPr/>
          <p:nvPr/>
        </p:nvSpPr>
        <p:spPr>
          <a:xfrm rot="19108006">
            <a:off x="-1454935" y="-2366417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6" name="六边形 195"/>
          <p:cNvSpPr/>
          <p:nvPr/>
        </p:nvSpPr>
        <p:spPr>
          <a:xfrm rot="19186929">
            <a:off x="-1390341" y="-2422321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7" name="六边形 196"/>
          <p:cNvSpPr/>
          <p:nvPr/>
        </p:nvSpPr>
        <p:spPr>
          <a:xfrm rot="19265852">
            <a:off x="-1324481" y="-2476729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8" name="六边形 197"/>
          <p:cNvSpPr/>
          <p:nvPr/>
        </p:nvSpPr>
        <p:spPr>
          <a:xfrm rot="19344775">
            <a:off x="-1257389" y="-2529610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9" name="六边形 198"/>
          <p:cNvSpPr/>
          <p:nvPr/>
        </p:nvSpPr>
        <p:spPr>
          <a:xfrm rot="19423698">
            <a:off x="-1189101" y="-2580936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0" name="六边形 199"/>
          <p:cNvSpPr/>
          <p:nvPr/>
        </p:nvSpPr>
        <p:spPr>
          <a:xfrm rot="19502621">
            <a:off x="-1119654" y="-2630682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1" name="六边形 200"/>
          <p:cNvSpPr/>
          <p:nvPr/>
        </p:nvSpPr>
        <p:spPr>
          <a:xfrm rot="19581544">
            <a:off x="-1049081" y="-2678819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2" name="六边形 201"/>
          <p:cNvSpPr/>
          <p:nvPr/>
        </p:nvSpPr>
        <p:spPr>
          <a:xfrm rot="19660467">
            <a:off x="-977423" y="-2725325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3" name="六边形 202"/>
          <p:cNvSpPr/>
          <p:nvPr/>
        </p:nvSpPr>
        <p:spPr>
          <a:xfrm rot="19739390">
            <a:off x="-904716" y="-2770174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4" name="六边形 203"/>
          <p:cNvSpPr/>
          <p:nvPr/>
        </p:nvSpPr>
        <p:spPr>
          <a:xfrm rot="19818313">
            <a:off x="-830999" y="-2813342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5" name="六边形 204"/>
          <p:cNvSpPr/>
          <p:nvPr/>
        </p:nvSpPr>
        <p:spPr>
          <a:xfrm rot="19897236">
            <a:off x="-756311" y="-2854805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6" name="六边形 205"/>
          <p:cNvSpPr/>
          <p:nvPr/>
        </p:nvSpPr>
        <p:spPr>
          <a:xfrm rot="19976159">
            <a:off x="-680690" y="-2894544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7" name="六边形 206"/>
          <p:cNvSpPr/>
          <p:nvPr/>
        </p:nvSpPr>
        <p:spPr>
          <a:xfrm rot="20055083">
            <a:off x="-604176" y="-2932536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8" name="六边形 207"/>
          <p:cNvSpPr/>
          <p:nvPr/>
        </p:nvSpPr>
        <p:spPr>
          <a:xfrm rot="20134006">
            <a:off x="-526811" y="-2968761"/>
            <a:ext cx="6640691" cy="5724734"/>
          </a:xfrm>
          <a:prstGeom prst="hexagon">
            <a:avLst/>
          </a:prstGeom>
          <a:noFill/>
          <a:ln>
            <a:gradFill>
              <a:gsLst>
                <a:gs pos="0">
                  <a:srgbClr val="C784BF"/>
                </a:gs>
                <a:gs pos="68000">
                  <a:srgbClr val="612748"/>
                </a:gs>
                <a:gs pos="43000">
                  <a:srgbClr val="381929"/>
                </a:gs>
                <a:gs pos="100000">
                  <a:srgbClr val="BB5BA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14" name="组合 313"/>
          <p:cNvGrpSpPr/>
          <p:nvPr/>
        </p:nvGrpSpPr>
        <p:grpSpPr>
          <a:xfrm>
            <a:off x="3662934" y="2304134"/>
            <a:ext cx="2698521" cy="1969770"/>
            <a:chOff x="5854615" y="1462027"/>
            <a:chExt cx="2698521" cy="1969770"/>
          </a:xfrm>
        </p:grpSpPr>
        <p:sp>
          <p:nvSpPr>
            <p:cNvPr id="313" name="矩形: 圆角 312"/>
            <p:cNvSpPr/>
            <p:nvPr/>
          </p:nvSpPr>
          <p:spPr>
            <a:xfrm>
              <a:off x="5854615" y="1695754"/>
              <a:ext cx="2698521" cy="1502317"/>
            </a:xfrm>
            <a:prstGeom prst="roundRect">
              <a:avLst>
                <a:gd name="adj" fmla="val 50000"/>
              </a:avLst>
            </a:prstGeom>
            <a:solidFill>
              <a:srgbClr val="ECD4E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211" name="矩形 210"/>
            <p:cNvSpPr/>
            <p:nvPr/>
          </p:nvSpPr>
          <p:spPr>
            <a:xfrm>
              <a:off x="6383759" y="1462027"/>
              <a:ext cx="1640232" cy="196977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en-US" altLang="zh-CN" sz="12200" b="1" dirty="0">
                  <a:solidFill>
                    <a:srgbClr val="381929"/>
                  </a:solidFill>
                  <a:latin typeface="MyriadSetPro-Ultralight" panose="02000103050000020004" pitchFamily="2" charset="0"/>
                </a:rPr>
                <a:t>02</a:t>
              </a:r>
              <a:endParaRPr lang="zh-CN" altLang="en-US" sz="12200" b="1" dirty="0">
                <a:solidFill>
                  <a:srgbClr val="381929"/>
                </a:solidFill>
                <a:latin typeface="MyriadSetPro-Ultralight" panose="02000103050000020004" pitchFamily="2" charset="0"/>
              </a:endParaRPr>
            </a:p>
          </p:txBody>
        </p:sp>
      </p:grpSp>
      <p:sp>
        <p:nvSpPr>
          <p:cNvPr id="315" name="文本框 314"/>
          <p:cNvSpPr txBox="1"/>
          <p:nvPr/>
        </p:nvSpPr>
        <p:spPr>
          <a:xfrm>
            <a:off x="6709301" y="2996560"/>
            <a:ext cx="4331252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200" dirty="0">
                <a:solidFill>
                  <a:srgbClr val="ECD4E9"/>
                </a:solidFill>
              </a:rPr>
              <a:t>Love is a lamp</a:t>
            </a:r>
            <a:r>
              <a:rPr lang="en-US" altLang="zh-CN" sz="1200" dirty="0">
                <a:solidFill>
                  <a:schemeClr val="bg1">
                    <a:lumMod val="95000"/>
                  </a:schemeClr>
                </a:solidFill>
              </a:rPr>
              <a:t>, while friendship is the shadow. When </a:t>
            </a:r>
            <a:endParaRPr lang="en-US" altLang="zh-CN" sz="1200" dirty="0">
              <a:solidFill>
                <a:schemeClr val="bg1">
                  <a:lumMod val="95000"/>
                </a:schemeClr>
              </a:solidFill>
            </a:endParaRPr>
          </a:p>
          <a:p>
            <a:pPr algn="ctr">
              <a:lnSpc>
                <a:spcPct val="150000"/>
              </a:lnSpc>
            </a:pPr>
            <a:r>
              <a:rPr lang="en-US" altLang="zh-CN" sz="1200" dirty="0">
                <a:solidFill>
                  <a:schemeClr val="bg1">
                    <a:lumMod val="95000"/>
                  </a:schemeClr>
                </a:solidFill>
              </a:rPr>
              <a:t>the lamp is </a:t>
            </a:r>
            <a:r>
              <a:rPr lang="en-US" altLang="zh-CN" sz="1200" dirty="0" err="1">
                <a:solidFill>
                  <a:schemeClr val="bg1">
                    <a:lumMod val="95000"/>
                  </a:schemeClr>
                </a:solidFill>
              </a:rPr>
              <a:t>off,you</a:t>
            </a:r>
            <a:r>
              <a:rPr lang="en-US" altLang="zh-CN" sz="1200" dirty="0">
                <a:solidFill>
                  <a:schemeClr val="bg1">
                    <a:lumMod val="95000"/>
                  </a:schemeClr>
                </a:solidFill>
              </a:rPr>
              <a:t> will find the shadow everywhere. Friend is who can give you strength at last,</a:t>
            </a:r>
            <a:r>
              <a:rPr lang="en-US" altLang="zh-CN" sz="1200" dirty="0">
                <a:solidFill>
                  <a:srgbClr val="ECD4E9"/>
                </a:solidFill>
              </a:rPr>
              <a:t> Love is a lamp</a:t>
            </a:r>
            <a:r>
              <a:rPr lang="en-US" altLang="zh-CN" sz="1200" dirty="0">
                <a:solidFill>
                  <a:schemeClr val="bg1">
                    <a:lumMod val="95000"/>
                  </a:schemeClr>
                </a:solidFill>
              </a:rPr>
              <a:t>, while friendship is the shadow. When the lamp is </a:t>
            </a:r>
            <a:r>
              <a:rPr lang="en-US" altLang="zh-CN" sz="1200" dirty="0" err="1">
                <a:solidFill>
                  <a:schemeClr val="bg1">
                    <a:lumMod val="95000"/>
                  </a:schemeClr>
                </a:solidFill>
              </a:rPr>
              <a:t>off,you</a:t>
            </a:r>
            <a:r>
              <a:rPr lang="en-US" altLang="zh-CN" sz="1200" dirty="0">
                <a:solidFill>
                  <a:schemeClr val="bg1">
                    <a:lumMod val="95000"/>
                  </a:schemeClr>
                </a:solidFill>
              </a:rPr>
              <a:t> will find the shadow everywhere. Friend is who can give you strength at last,</a:t>
            </a:r>
            <a:r>
              <a:rPr lang="en-US" altLang="zh-CN" sz="1200" dirty="0">
                <a:solidFill>
                  <a:srgbClr val="ECD4E9"/>
                </a:solidFill>
              </a:rPr>
              <a:t> Love is a lamp</a:t>
            </a:r>
            <a:r>
              <a:rPr lang="en-US" altLang="zh-CN" sz="1200" dirty="0">
                <a:solidFill>
                  <a:schemeClr val="bg1">
                    <a:lumMod val="95000"/>
                  </a:schemeClr>
                </a:solidFill>
              </a:rPr>
              <a:t>, while friendship is the shadow. When the lamp is </a:t>
            </a:r>
            <a:r>
              <a:rPr lang="en-US" altLang="zh-CN" sz="1200" dirty="0" err="1">
                <a:solidFill>
                  <a:schemeClr val="bg1">
                    <a:lumMod val="95000"/>
                  </a:schemeClr>
                </a:solidFill>
              </a:rPr>
              <a:t>off,you</a:t>
            </a:r>
            <a:r>
              <a:rPr lang="en-US" altLang="zh-CN" sz="1200" dirty="0">
                <a:solidFill>
                  <a:schemeClr val="bg1">
                    <a:lumMod val="95000"/>
                  </a:schemeClr>
                </a:solidFill>
              </a:rPr>
              <a:t> will find the shadow everywhere. </a:t>
            </a:r>
            <a:endParaRPr lang="en-US" altLang="zh-CN" sz="1200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316" name="矩形 315"/>
          <p:cNvSpPr/>
          <p:nvPr/>
        </p:nvSpPr>
        <p:spPr>
          <a:xfrm>
            <a:off x="7562709" y="2481304"/>
            <a:ext cx="262443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400" b="1" dirty="0">
                <a:solidFill>
                  <a:srgbClr val="ECD4E9"/>
                </a:solidFill>
                <a:latin typeface="MyriadSetPro-Ultralight" panose="02000103050000020004" pitchFamily="2" charset="0"/>
              </a:rPr>
              <a:t>ADD YOU TITLE HERE</a:t>
            </a:r>
            <a:endParaRPr lang="zh-CN" altLang="en-US" sz="2400" b="1" dirty="0">
              <a:solidFill>
                <a:srgbClr val="ECD4E9"/>
              </a:solidFill>
              <a:latin typeface="MyriadSetPro-Ultralight" panose="02000103050000020004" pitchFamily="2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0">
        <p:fade/>
      </p:transition>
    </mc:Choice>
    <mc:Fallback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repeatCount="indefinite" accel="50000" decel="50000" autoRev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30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3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3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3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3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30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0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3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30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30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30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30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30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30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30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30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30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30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30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30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30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30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3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30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30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30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30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30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30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30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30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30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30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30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30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30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30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30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30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8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30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30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2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30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30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6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30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30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0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30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30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4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30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30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8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30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30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2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30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30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6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30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30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0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30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30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4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6" dur="30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30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8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0" dur="30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30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2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4" dur="30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30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6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8" dur="30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30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0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2" dur="30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30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4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6" dur="30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30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8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0" dur="30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30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2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4" dur="30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30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6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8" dur="30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30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0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2" dur="30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30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4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6" dur="30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30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8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0" dur="30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30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2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4" dur="30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30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6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8" dur="30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30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0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2" dur="30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30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4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6" dur="30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30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8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0" dur="30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" dur="30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2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4" dur="30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30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6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8" dur="30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30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0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2" dur="30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" dur="30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4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6" dur="30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30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8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0" dur="30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1" dur="30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2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4" dur="30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5" dur="30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6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8" dur="30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9" dur="30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0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2" dur="30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30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4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6" dur="30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7" dur="30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8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0" dur="30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1" dur="30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2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4" dur="30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5" dur="30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6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8" dur="30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9" dur="30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0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2" dur="30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3" dur="30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4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6" dur="30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7" dur="30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8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0" dur="300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1" dur="300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2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4" dur="30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5" dur="30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6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8" dur="300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9" dur="300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0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2" dur="30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3" dur="30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4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6" dur="3000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7" dur="3000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8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0" dur="300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1" dur="300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2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4" dur="3000" fill="hold"/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5" dur="3000" fill="hold"/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6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8" dur="300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9" dur="300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0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2" dur="300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3" dur="300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4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6" dur="3000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7" dur="3000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8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0" dur="3000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1" dur="3000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2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4" dur="300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5" dur="300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6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8" dur="3000" fill="hold"/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9" dur="3000" fill="hold"/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0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2" dur="3000" fill="hold"/>
                                        <p:tgtEl>
                                          <p:spTgt spid="1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3" dur="3000" fill="hold"/>
                                        <p:tgtEl>
                                          <p:spTgt spid="1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4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6" dur="3000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7" dur="3000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8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0" dur="3000" fill="hold"/>
                                        <p:tgtEl>
                                          <p:spTgt spid="1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1" dur="3000" fill="hold"/>
                                        <p:tgtEl>
                                          <p:spTgt spid="1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2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4" dur="3000" fill="hold"/>
                                        <p:tgtEl>
                                          <p:spTgt spid="1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5" dur="3000" fill="hold"/>
                                        <p:tgtEl>
                                          <p:spTgt spid="1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6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8" dur="300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9" dur="300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0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2" dur="3000" fill="hold"/>
                                        <p:tgtEl>
                                          <p:spTgt spid="1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3" dur="3000" fill="hold"/>
                                        <p:tgtEl>
                                          <p:spTgt spid="1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4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6" dur="3000" fill="hold"/>
                                        <p:tgtEl>
                                          <p:spTgt spid="1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7" dur="3000" fill="hold"/>
                                        <p:tgtEl>
                                          <p:spTgt spid="1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8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0" dur="3000" fill="hold"/>
                                        <p:tgtEl>
                                          <p:spTgt spid="1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1" dur="3000" fill="hold"/>
                                        <p:tgtEl>
                                          <p:spTgt spid="1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2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4" dur="3000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5" dur="3000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6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8" dur="3000" fill="hold"/>
                                        <p:tgtEl>
                                          <p:spTgt spid="1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9" dur="3000" fill="hold"/>
                                        <p:tgtEl>
                                          <p:spTgt spid="1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0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2" dur="3000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3" dur="3000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4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6" dur="3000" fill="hold"/>
                                        <p:tgtEl>
                                          <p:spTgt spid="1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7" dur="3000" fill="hold"/>
                                        <p:tgtEl>
                                          <p:spTgt spid="1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8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0" dur="3000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1" dur="3000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2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4" dur="3000" fill="hold"/>
                                        <p:tgtEl>
                                          <p:spTgt spid="1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5" dur="3000" fill="hold"/>
                                        <p:tgtEl>
                                          <p:spTgt spid="1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6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8" dur="3000" fill="hold"/>
                                        <p:tgtEl>
                                          <p:spTgt spid="1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9" dur="3000" fill="hold"/>
                                        <p:tgtEl>
                                          <p:spTgt spid="1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0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2" dur="3000" fill="hold"/>
                                        <p:tgtEl>
                                          <p:spTgt spid="1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3" dur="3000" fill="hold"/>
                                        <p:tgtEl>
                                          <p:spTgt spid="1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4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6" dur="300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7" dur="300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8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0" dur="3000" fill="hold"/>
                                        <p:tgtEl>
                                          <p:spTgt spid="2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1" dur="3000" fill="hold"/>
                                        <p:tgtEl>
                                          <p:spTgt spid="2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2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4" dur="3000" fill="hold"/>
                                        <p:tgtEl>
                                          <p:spTgt spid="2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5" dur="3000" fill="hold"/>
                                        <p:tgtEl>
                                          <p:spTgt spid="2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6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8" dur="3000" fill="hold"/>
                                        <p:tgtEl>
                                          <p:spTgt spid="2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9" dur="3000" fill="hold"/>
                                        <p:tgtEl>
                                          <p:spTgt spid="2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0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2" dur="3000" fill="hold"/>
                                        <p:tgtEl>
                                          <p:spTgt spid="2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3" dur="3000" fill="hold"/>
                                        <p:tgtEl>
                                          <p:spTgt spid="2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4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6" dur="3000" fill="hold"/>
                                        <p:tgtEl>
                                          <p:spTgt spid="2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7" dur="3000" fill="hold"/>
                                        <p:tgtEl>
                                          <p:spTgt spid="2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8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0" dur="3000" fill="hold"/>
                                        <p:tgtEl>
                                          <p:spTgt spid="2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1" dur="3000" fill="hold"/>
                                        <p:tgtEl>
                                          <p:spTgt spid="2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2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4" dur="3000" fill="hold"/>
                                        <p:tgtEl>
                                          <p:spTgt spid="2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5" dur="3000" fill="hold"/>
                                        <p:tgtEl>
                                          <p:spTgt spid="2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6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8" dur="3000" fill="hold"/>
                                        <p:tgtEl>
                                          <p:spTgt spid="2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9" dur="3000" fill="hold"/>
                                        <p:tgtEl>
                                          <p:spTgt spid="2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0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11" dur="30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12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13" dur="3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14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15" dur="3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16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17" dur="3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18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19" dur="30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20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21" dur="3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22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23" dur="30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24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25" dur="30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26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27" dur="30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28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29" dur="30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30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31" dur="30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32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33" dur="30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34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35" dur="30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36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37" dur="3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38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39" dur="30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40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41" dur="30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42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43" dur="30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44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45" dur="30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46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47" dur="30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48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49" dur="30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0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51" dur="30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2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53" dur="30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4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55" dur="30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6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57" dur="30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8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59" dur="30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60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61" dur="30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62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63" dur="30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64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65" dur="30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66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67" dur="30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68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69" dur="30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70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71" dur="30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72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73" dur="30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74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75" dur="30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76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77" dur="30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78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79" dur="30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80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81" dur="30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82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83" dur="30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84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85" dur="30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86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87" dur="30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88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89" dur="30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90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91" dur="30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92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93" dur="30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94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95" dur="30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96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97" dur="30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98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99" dur="30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00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01" dur="30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02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03" dur="30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04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05" dur="30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06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07" dur="30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08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09" dur="30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10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11" dur="30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12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13" dur="30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14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15" dur="30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16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17" dur="30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18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19" dur="30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20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21" dur="30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22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23" dur="30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24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25" dur="30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26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27" dur="30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28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29" dur="30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30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31" dur="30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32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33" dur="30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34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35" dur="300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36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37" dur="30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38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39" dur="300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40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41" dur="30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42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43" dur="3000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44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45" dur="300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46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47" dur="3000" fill="hold"/>
                                        <p:tgtEl>
                                          <p:spTgt spid="17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48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49" dur="300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50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51" dur="300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52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53" dur="3000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54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55" dur="3000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56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57" dur="300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58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59" dur="3000" fill="hold"/>
                                        <p:tgtEl>
                                          <p:spTgt spid="18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60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61" dur="3000" fill="hold"/>
                                        <p:tgtEl>
                                          <p:spTgt spid="18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62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63" dur="3000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64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65" dur="3000" fill="hold"/>
                                        <p:tgtEl>
                                          <p:spTgt spid="18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66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67" dur="3000" fill="hold"/>
                                        <p:tgtEl>
                                          <p:spTgt spid="18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68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69" dur="300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70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71" dur="3000" fill="hold"/>
                                        <p:tgtEl>
                                          <p:spTgt spid="18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72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73" dur="3000" fill="hold"/>
                                        <p:tgtEl>
                                          <p:spTgt spid="19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74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75" dur="3000" fill="hold"/>
                                        <p:tgtEl>
                                          <p:spTgt spid="19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76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77" dur="3000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78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79" dur="3000" fill="hold"/>
                                        <p:tgtEl>
                                          <p:spTgt spid="19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80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81" dur="3000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82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83" dur="3000" fill="hold"/>
                                        <p:tgtEl>
                                          <p:spTgt spid="19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84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85" dur="3000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86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87" dur="3000" fill="hold"/>
                                        <p:tgtEl>
                                          <p:spTgt spid="19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88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89" dur="3000" fill="hold"/>
                                        <p:tgtEl>
                                          <p:spTgt spid="19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90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91" dur="3000" fill="hold"/>
                                        <p:tgtEl>
                                          <p:spTgt spid="19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92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93" dur="300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94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95" dur="3000" fill="hold"/>
                                        <p:tgtEl>
                                          <p:spTgt spid="20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96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97" dur="3000" fill="hold"/>
                                        <p:tgtEl>
                                          <p:spTgt spid="20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98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99" dur="3000" fill="hold"/>
                                        <p:tgtEl>
                                          <p:spTgt spid="20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00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01" dur="3000" fill="hold"/>
                                        <p:tgtEl>
                                          <p:spTgt spid="20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02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03" dur="3000" fill="hold"/>
                                        <p:tgtEl>
                                          <p:spTgt spid="20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04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05" dur="3000" fill="hold"/>
                                        <p:tgtEl>
                                          <p:spTgt spid="20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06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07" dur="3000" fill="hold"/>
                                        <p:tgtEl>
                                          <p:spTgt spid="20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08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09" dur="3000" fill="hold"/>
                                        <p:tgtEl>
                                          <p:spTgt spid="20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10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2" dur="500"/>
                                        <p:tgtEl>
                                          <p:spTgt spid="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3" presetID="42" presetClass="entr" presetSubtype="0" fill="hold" grpId="0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6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5" dur="1000"/>
                                        <p:tgtEl>
                                          <p:spTgt spid="3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6" dur="1000" fill="hold"/>
                                        <p:tgtEl>
                                          <p:spTgt spid="3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7" dur="1000" fill="hold"/>
                                        <p:tgtEl>
                                          <p:spTgt spid="3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8" presetID="41" presetClass="entr" presetSubtype="0" fill="hold" grpId="0" nodeType="withEffect">
                                  <p:stCondLst>
                                    <p:cond delay="43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0" dur="300" fill="hold"/>
                                        <p:tgtEl>
                                          <p:spTgt spid="3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1" dur="300" fill="hold"/>
                                        <p:tgtEl>
                                          <p:spTgt spid="3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2" dur="300" fill="hold"/>
                                        <p:tgtEl>
                                          <p:spTgt spid="3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3" dur="300" fill="hold"/>
                                        <p:tgtEl>
                                          <p:spTgt spid="3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4" dur="300" tmFilter="0,0; .5, 1; 1, 1"/>
                                        <p:tgtEl>
                                          <p:spTgt spid="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109" grpId="0" animBg="1"/>
      <p:bldP spid="109" grpId="1" animBg="1"/>
      <p:bldP spid="110" grpId="0" animBg="1"/>
      <p:bldP spid="110" grpId="1" animBg="1"/>
      <p:bldP spid="111" grpId="0" animBg="1"/>
      <p:bldP spid="111" grpId="1" animBg="1"/>
      <p:bldP spid="112" grpId="0" animBg="1"/>
      <p:bldP spid="112" grpId="1" animBg="1"/>
      <p:bldP spid="113" grpId="0" animBg="1"/>
      <p:bldP spid="113" grpId="1" animBg="1"/>
      <p:bldP spid="114" grpId="0" animBg="1"/>
      <p:bldP spid="114" grpId="1" animBg="1"/>
      <p:bldP spid="115" grpId="0" animBg="1"/>
      <p:bldP spid="115" grpId="1" animBg="1"/>
      <p:bldP spid="116" grpId="0" animBg="1"/>
      <p:bldP spid="116" grpId="1" animBg="1"/>
      <p:bldP spid="117" grpId="0" animBg="1"/>
      <p:bldP spid="117" grpId="1" animBg="1"/>
      <p:bldP spid="118" grpId="0" animBg="1"/>
      <p:bldP spid="118" grpId="1" animBg="1"/>
      <p:bldP spid="119" grpId="0" animBg="1"/>
      <p:bldP spid="119" grpId="1" animBg="1"/>
      <p:bldP spid="120" grpId="0" animBg="1"/>
      <p:bldP spid="120" grpId="1" animBg="1"/>
      <p:bldP spid="121" grpId="0" animBg="1"/>
      <p:bldP spid="121" grpId="1" animBg="1"/>
      <p:bldP spid="122" grpId="0" animBg="1"/>
      <p:bldP spid="122" grpId="1" animBg="1"/>
      <p:bldP spid="123" grpId="0" animBg="1"/>
      <p:bldP spid="123" grpId="1" animBg="1"/>
      <p:bldP spid="124" grpId="0" animBg="1"/>
      <p:bldP spid="124" grpId="1" animBg="1"/>
      <p:bldP spid="125" grpId="0" animBg="1"/>
      <p:bldP spid="125" grpId="1" animBg="1"/>
      <p:bldP spid="126" grpId="0" animBg="1"/>
      <p:bldP spid="126" grpId="1" animBg="1"/>
      <p:bldP spid="127" grpId="0" animBg="1"/>
      <p:bldP spid="127" grpId="1" animBg="1"/>
      <p:bldP spid="128" grpId="0" animBg="1"/>
      <p:bldP spid="128" grpId="1" animBg="1"/>
      <p:bldP spid="129" grpId="0" animBg="1"/>
      <p:bldP spid="129" grpId="1" animBg="1"/>
      <p:bldP spid="130" grpId="0" animBg="1"/>
      <p:bldP spid="130" grpId="1" animBg="1"/>
      <p:bldP spid="131" grpId="0" animBg="1"/>
      <p:bldP spid="131" grpId="1" animBg="1"/>
      <p:bldP spid="132" grpId="0" animBg="1"/>
      <p:bldP spid="132" grpId="1" animBg="1"/>
      <p:bldP spid="133" grpId="0" animBg="1"/>
      <p:bldP spid="133" grpId="1" animBg="1"/>
      <p:bldP spid="134" grpId="0" animBg="1"/>
      <p:bldP spid="134" grpId="1" animBg="1"/>
      <p:bldP spid="135" grpId="0" animBg="1"/>
      <p:bldP spid="135" grpId="1" animBg="1"/>
      <p:bldP spid="136" grpId="0" animBg="1"/>
      <p:bldP spid="136" grpId="1" animBg="1"/>
      <p:bldP spid="137" grpId="0" animBg="1"/>
      <p:bldP spid="137" grpId="1" animBg="1"/>
      <p:bldP spid="138" grpId="0" animBg="1"/>
      <p:bldP spid="138" grpId="1" animBg="1"/>
      <p:bldP spid="139" grpId="0" animBg="1"/>
      <p:bldP spid="139" grpId="1" animBg="1"/>
      <p:bldP spid="140" grpId="0" animBg="1"/>
      <p:bldP spid="140" grpId="1" animBg="1"/>
      <p:bldP spid="141" grpId="0" animBg="1"/>
      <p:bldP spid="141" grpId="1" animBg="1"/>
      <p:bldP spid="142" grpId="0" animBg="1"/>
      <p:bldP spid="142" grpId="1" animBg="1"/>
      <p:bldP spid="143" grpId="0" animBg="1"/>
      <p:bldP spid="143" grpId="1" animBg="1"/>
      <p:bldP spid="144" grpId="0" animBg="1"/>
      <p:bldP spid="144" grpId="1" animBg="1"/>
      <p:bldP spid="145" grpId="0" animBg="1"/>
      <p:bldP spid="145" grpId="1" animBg="1"/>
      <p:bldP spid="146" grpId="0" animBg="1"/>
      <p:bldP spid="146" grpId="1" animBg="1"/>
      <p:bldP spid="147" grpId="0" animBg="1"/>
      <p:bldP spid="147" grpId="1" animBg="1"/>
      <p:bldP spid="148" grpId="0" animBg="1"/>
      <p:bldP spid="148" grpId="1" animBg="1"/>
      <p:bldP spid="149" grpId="0" animBg="1"/>
      <p:bldP spid="149" grpId="1" animBg="1"/>
      <p:bldP spid="150" grpId="0" animBg="1"/>
      <p:bldP spid="150" grpId="1" animBg="1"/>
      <p:bldP spid="151" grpId="0" animBg="1"/>
      <p:bldP spid="151" grpId="1" animBg="1"/>
      <p:bldP spid="152" grpId="0" animBg="1"/>
      <p:bldP spid="152" grpId="1" animBg="1"/>
      <p:bldP spid="153" grpId="0" animBg="1"/>
      <p:bldP spid="153" grpId="1" animBg="1"/>
      <p:bldP spid="154" grpId="0" animBg="1"/>
      <p:bldP spid="154" grpId="1" animBg="1"/>
      <p:bldP spid="155" grpId="0" animBg="1"/>
      <p:bldP spid="155" grpId="1" animBg="1"/>
      <p:bldP spid="156" grpId="0" animBg="1"/>
      <p:bldP spid="156" grpId="1" animBg="1"/>
      <p:bldP spid="157" grpId="0" animBg="1"/>
      <p:bldP spid="157" grpId="1" animBg="1"/>
      <p:bldP spid="158" grpId="0" animBg="1"/>
      <p:bldP spid="158" grpId="1" animBg="1"/>
      <p:bldP spid="159" grpId="0" animBg="1"/>
      <p:bldP spid="159" grpId="1" animBg="1"/>
      <p:bldP spid="160" grpId="0" animBg="1"/>
      <p:bldP spid="160" grpId="1" animBg="1"/>
      <p:bldP spid="161" grpId="0" animBg="1"/>
      <p:bldP spid="161" grpId="1" animBg="1"/>
      <p:bldP spid="162" grpId="0" animBg="1"/>
      <p:bldP spid="162" grpId="1" animBg="1"/>
      <p:bldP spid="163" grpId="0" animBg="1"/>
      <p:bldP spid="163" grpId="1" animBg="1"/>
      <p:bldP spid="164" grpId="0" animBg="1"/>
      <p:bldP spid="164" grpId="1" animBg="1"/>
      <p:bldP spid="165" grpId="0" animBg="1"/>
      <p:bldP spid="165" grpId="1" animBg="1"/>
      <p:bldP spid="166" grpId="0" animBg="1"/>
      <p:bldP spid="166" grpId="1" animBg="1"/>
      <p:bldP spid="167" grpId="0" animBg="1"/>
      <p:bldP spid="167" grpId="1" animBg="1"/>
      <p:bldP spid="168" grpId="0" animBg="1"/>
      <p:bldP spid="168" grpId="1" animBg="1"/>
      <p:bldP spid="169" grpId="0" animBg="1"/>
      <p:bldP spid="169" grpId="1" animBg="1"/>
      <p:bldP spid="170" grpId="0" animBg="1"/>
      <p:bldP spid="170" grpId="1" animBg="1"/>
      <p:bldP spid="171" grpId="0" animBg="1"/>
      <p:bldP spid="171" grpId="1" animBg="1"/>
      <p:bldP spid="172" grpId="0" animBg="1"/>
      <p:bldP spid="172" grpId="1" animBg="1"/>
      <p:bldP spid="173" grpId="0" animBg="1"/>
      <p:bldP spid="173" grpId="1" animBg="1"/>
      <p:bldP spid="174" grpId="0" animBg="1"/>
      <p:bldP spid="174" grpId="1" animBg="1"/>
      <p:bldP spid="175" grpId="0" animBg="1"/>
      <p:bldP spid="175" grpId="1" animBg="1"/>
      <p:bldP spid="176" grpId="0" animBg="1"/>
      <p:bldP spid="176" grpId="1" animBg="1"/>
      <p:bldP spid="177" grpId="0" animBg="1"/>
      <p:bldP spid="177" grpId="1" animBg="1"/>
      <p:bldP spid="178" grpId="0" animBg="1"/>
      <p:bldP spid="178" grpId="1" animBg="1"/>
      <p:bldP spid="179" grpId="0" animBg="1"/>
      <p:bldP spid="179" grpId="1" animBg="1"/>
      <p:bldP spid="180" grpId="0" animBg="1"/>
      <p:bldP spid="180" grpId="1" animBg="1"/>
      <p:bldP spid="181" grpId="0" animBg="1"/>
      <p:bldP spid="181" grpId="1" animBg="1"/>
      <p:bldP spid="182" grpId="0" animBg="1"/>
      <p:bldP spid="182" grpId="1" animBg="1"/>
      <p:bldP spid="183" grpId="0" animBg="1"/>
      <p:bldP spid="183" grpId="1" animBg="1"/>
      <p:bldP spid="184" grpId="0" animBg="1"/>
      <p:bldP spid="184" grpId="1" animBg="1"/>
      <p:bldP spid="185" grpId="0" animBg="1"/>
      <p:bldP spid="185" grpId="1" animBg="1"/>
      <p:bldP spid="186" grpId="0" animBg="1"/>
      <p:bldP spid="186" grpId="1" animBg="1"/>
      <p:bldP spid="187" grpId="0" animBg="1"/>
      <p:bldP spid="187" grpId="1" animBg="1"/>
      <p:bldP spid="188" grpId="0" animBg="1"/>
      <p:bldP spid="188" grpId="1" animBg="1"/>
      <p:bldP spid="189" grpId="0" animBg="1"/>
      <p:bldP spid="189" grpId="1" animBg="1"/>
      <p:bldP spid="190" grpId="0" animBg="1"/>
      <p:bldP spid="190" grpId="1" animBg="1"/>
      <p:bldP spid="191" grpId="0" animBg="1"/>
      <p:bldP spid="191" grpId="1" animBg="1"/>
      <p:bldP spid="192" grpId="0" animBg="1"/>
      <p:bldP spid="192" grpId="1" animBg="1"/>
      <p:bldP spid="193" grpId="0" animBg="1"/>
      <p:bldP spid="193" grpId="1" animBg="1"/>
      <p:bldP spid="194" grpId="0" animBg="1"/>
      <p:bldP spid="194" grpId="1" animBg="1"/>
      <p:bldP spid="195" grpId="0" animBg="1"/>
      <p:bldP spid="195" grpId="1" animBg="1"/>
      <p:bldP spid="196" grpId="0" animBg="1"/>
      <p:bldP spid="196" grpId="1" animBg="1"/>
      <p:bldP spid="197" grpId="0" animBg="1"/>
      <p:bldP spid="197" grpId="1" animBg="1"/>
      <p:bldP spid="198" grpId="0" animBg="1"/>
      <p:bldP spid="198" grpId="1" animBg="1"/>
      <p:bldP spid="199" grpId="0" animBg="1"/>
      <p:bldP spid="199" grpId="1" animBg="1"/>
      <p:bldP spid="200" grpId="0" animBg="1"/>
      <p:bldP spid="200" grpId="1" animBg="1"/>
      <p:bldP spid="201" grpId="0" animBg="1"/>
      <p:bldP spid="201" grpId="1" animBg="1"/>
      <p:bldP spid="202" grpId="0" animBg="1"/>
      <p:bldP spid="202" grpId="1" animBg="1"/>
      <p:bldP spid="203" grpId="0" animBg="1"/>
      <p:bldP spid="203" grpId="1" animBg="1"/>
      <p:bldP spid="204" grpId="0" animBg="1"/>
      <p:bldP spid="204" grpId="1" animBg="1"/>
      <p:bldP spid="205" grpId="0" animBg="1"/>
      <p:bldP spid="205" grpId="1" animBg="1"/>
      <p:bldP spid="206" grpId="0" animBg="1"/>
      <p:bldP spid="206" grpId="1" animBg="1"/>
      <p:bldP spid="207" grpId="0" animBg="1"/>
      <p:bldP spid="207" grpId="1" animBg="1"/>
      <p:bldP spid="208" grpId="0" animBg="1"/>
      <p:bldP spid="208" grpId="1" animBg="1"/>
      <p:bldP spid="315" grpId="0"/>
      <p:bldP spid="316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 w="38100">
          <a:gradFill>
            <a:gsLst>
              <a:gs pos="0">
                <a:srgbClr val="C784BF"/>
              </a:gs>
              <a:gs pos="68000">
                <a:srgbClr val="612748"/>
              </a:gs>
              <a:gs pos="43000">
                <a:srgbClr val="381929"/>
              </a:gs>
              <a:gs pos="100000">
                <a:srgbClr val="BB5BA0"/>
              </a:gs>
            </a:gsLst>
            <a:lin ang="5400000" scaled="1"/>
          </a:gradFill>
          <a:prstDash val="solid"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Calibri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16976</Words>
  <Application>WPS 演示</Application>
  <PresentationFormat>宽屏</PresentationFormat>
  <Paragraphs>531</Paragraphs>
  <Slides>31</Slides>
  <Notes>31</Notes>
  <HiddenSlides>0</HiddenSlides>
  <MMClips>1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31</vt:i4>
      </vt:variant>
    </vt:vector>
  </HeadingPairs>
  <TitlesOfParts>
    <vt:vector size="44" baseType="lpstr">
      <vt:lpstr>Arial</vt:lpstr>
      <vt:lpstr>宋体</vt:lpstr>
      <vt:lpstr>Wingdings</vt:lpstr>
      <vt:lpstr>MyriadSetPro-Ultralight</vt:lpstr>
      <vt:lpstr>微软雅黑</vt:lpstr>
      <vt:lpstr>Calibri</vt:lpstr>
      <vt:lpstr>等线</vt:lpstr>
      <vt:lpstr>Times New Roman</vt:lpstr>
      <vt:lpstr>Arial Unicode MS</vt:lpstr>
      <vt:lpstr>等线 Light</vt:lpstr>
      <vt:lpstr>Office 主题​​</vt:lpstr>
      <vt:lpstr>Office 主题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科幻星空</dc:title>
  <dc:creator>Name</dc:creator>
  <cp:lastModifiedBy>huzhijie</cp:lastModifiedBy>
  <cp:revision>298</cp:revision>
  <dcterms:created xsi:type="dcterms:W3CDTF">2016-10-10T15:59:00Z</dcterms:created>
  <dcterms:modified xsi:type="dcterms:W3CDTF">2018-03-21T03:25:51Z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2052-10.1.0.7224</vt:lpwstr>
  </property>
</Properties>
</file>